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 varScale="1">
        <p:scale>
          <a:sx n="69" d="100"/>
          <a:sy n="69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16.12.2023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16.12.2023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16.12.2023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16.12.2023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16.12.2023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goldlibrary.ru/presentation/kotelynye-ustanovki-i-parogeneratory.html" TargetMode="External"/><Relationship Id="rId2" Type="http://schemas.openxmlformats.org/officeDocument/2006/relationships/hyperlink" Target="https://infourok.ru/prezentaciya-na-temu-osnovnie-svedeniya-o-gazificirovannih-kotelnih-ustanovkah-3387126.html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c.fractr.xyz/files/science/tek/boiler/?ft=presentation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116632"/>
            <a:ext cx="7272808" cy="318767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НАУКИ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БАШКОРТОСТАН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ГАПОУ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УФИМСКИЙ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ТОПЛИВНО- ЭНЕРГЕТИЧЕСКИЙ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КОЛЛЕДЖ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ИССЛЕДОВАТЕЛЬСКАЯ РАБОТА НА ТЕМУ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«Котельные установки»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3356992"/>
            <a:ext cx="7776864" cy="3384376"/>
          </a:xfrm>
        </p:spPr>
        <p:txBody>
          <a:bodyPr>
            <a:normAutofit/>
          </a:bodyPr>
          <a:lstStyle/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 ГРУППЫ 2ТС1 </a:t>
            </a: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Камалова А.Р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ПРЕПОДАВАТЕЛЬ: </a:t>
            </a:r>
          </a:p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ВАЛЕЕВА З.А </a:t>
            </a: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УФА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68144" y="1772816"/>
            <a:ext cx="327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Специальность 13.02.02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319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404664"/>
            <a:ext cx="6172200" cy="1166899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Топочное устройство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топка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483768" y="1628800"/>
            <a:ext cx="6408712" cy="5112568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котельного агрегата, которая предназначена для сжигания топлива с целью получения заключенного в нем тепла. Вместе с тем топка является теплообменным устройством, в котором поверхностям нагрева отдается излучением часть тепла, выделившегося при горении топлива.</a:t>
            </a:r>
          </a:p>
        </p:txBody>
      </p:sp>
    </p:spTree>
    <p:extLst>
      <p:ext uri="{BB962C8B-B14F-4D97-AF65-F5344CB8AC3E}">
        <p14:creationId xmlns:p14="http://schemas.microsoft.com/office/powerpoint/2010/main" val="2754794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260648"/>
            <a:ext cx="6172200" cy="1160150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ПИТАТЕЛЬНОЕ УСТРОЙСТВО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1628800"/>
            <a:ext cx="6534472" cy="4752950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питательные баки и насосы — предназначены для бесперебойного обеспечения котла водой. Прекращение питания котла водой даже на непродолжительное время может вызвать снижение уровня воды в нем и перегрев поверхности нагрева, что приведет к аварии котла.</a:t>
            </a:r>
          </a:p>
        </p:txBody>
      </p:sp>
    </p:spTree>
    <p:extLst>
      <p:ext uri="{BB962C8B-B14F-4D97-AF65-F5344CB8AC3E}">
        <p14:creationId xmlns:p14="http://schemas.microsoft.com/office/powerpoint/2010/main" val="33905577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332656"/>
            <a:ext cx="6172200" cy="656094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Тягодутьевые системы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55776" y="1124744"/>
            <a:ext cx="6172200" cy="5184998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механизмов, обеспечивающих направленный забор воздуха в котел или печь и удаление из нее прогоревших газов. Практически на каждом промышленном производстве можно встретить дымосос и дутьевой вентилятор.</a:t>
            </a:r>
          </a:p>
        </p:txBody>
      </p:sp>
    </p:spTree>
    <p:extLst>
      <p:ext uri="{BB962C8B-B14F-4D97-AF65-F5344CB8AC3E}">
        <p14:creationId xmlns:p14="http://schemas.microsoft.com/office/powerpoint/2010/main" val="35262169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332656"/>
            <a:ext cx="6172200" cy="1160150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чего нужны котельные установки?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1556792"/>
            <a:ext cx="6606480" cy="4824958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Котельные необходимы для подачи тепла на производства, в жилые дома и районы, для обеспечения вентиляции и разного рода технологических процессов. Нередко установки используют в банях общественного типа, на сельскохозяйственных и индустриальных объектах, на строительных площадках. В сельском хозяйстве продуцируемый котельными пар используется на фермах для запаривания корма, сушки зерна и обогрева теплиц. Такие системы позволяют обеспечить теплом сооружения не только в черте города, но и в труднодоступных районах.</a:t>
            </a:r>
          </a:p>
        </p:txBody>
      </p:sp>
    </p:spTree>
    <p:extLst>
      <p:ext uri="{BB962C8B-B14F-4D97-AF65-F5344CB8AC3E}">
        <p14:creationId xmlns:p14="http://schemas.microsoft.com/office/powerpoint/2010/main" val="26524625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476672"/>
            <a:ext cx="6172200" cy="800110"/>
          </a:xfrm>
        </p:spPr>
        <p:txBody>
          <a:bodyPr/>
          <a:lstStyle/>
          <a:p>
            <a:r>
              <a:rPr lang="ru-RU" dirty="0" smtClean="0"/>
              <a:t>Принцип работы котельной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1412776"/>
            <a:ext cx="6678488" cy="5328592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Топливо завозится к котельной, после чего ссыпается в хранилище и уже оттуда загружается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топливоподатчик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Он автоматически перемещает щепу в транспортер и потом — в камеру сгорания.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 топливо едет по транспортеру, в котел подается очищенная вода, прошедшая через процедуру водоподготовки. Это нужно для очистки от солей и примесей, которые портят оборудование установки.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котельную подается воздух — он нужен для сжигания топлива. В дело вступает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дымоудаление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которое выводит продукты сгорания, зола попадает в зольник и удаляется оттуда автоматически. Дымососы убирают дым принудительно в ситуации, когда тяга в котле недостаточная.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Сетевые насосы подают уже нагретую до определенной температуры воду в отопительные пункты — индивидуальные и центральные. Такой тепловой пункт может находиться, например, в подвале жилого многоквартирного дома. Потом пункты распределяют тепло по конечным потребителям.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дому горячую воду разгоняет циркулирующий насос. Он нагнетает давление, вынуждая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телпоноситель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подниматься вплоть до верхнего этажа по радиаторам и теплым полам. Оттуда вода будет спускаться уже по обратному трубопроводу, возвращаясь в тепловой пункт и на котельную.</a:t>
            </a:r>
          </a:p>
        </p:txBody>
      </p:sp>
    </p:spTree>
    <p:extLst>
      <p:ext uri="{BB962C8B-B14F-4D97-AF65-F5344CB8AC3E}">
        <p14:creationId xmlns:p14="http://schemas.microsoft.com/office/powerpoint/2010/main" val="33542581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Схема внутренних газопроводов котельной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274" y="1600200"/>
            <a:ext cx="6671451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15150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260648"/>
            <a:ext cx="6172200" cy="1448182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КОТЕЛЬНЫХ УСТАНОВОК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411760" y="1844824"/>
            <a:ext cx="6732240" cy="4608512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Эффективность: Котельные установки обеспечивают высокую эффективность преобразования топлива 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тепло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Надежность: Котельные установки обычно имеют долгий срок службы и надежную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работу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Гибкость: Котельные установки могут быть адаптированы под различные потребности и условия эксплуатации.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Экологическая безопасность: Современные котельные установки оборудованы системами очистки отработанных газов и выбросов, что позволяет снизить негативное воздействие на окружающую среду. </a:t>
            </a:r>
          </a:p>
        </p:txBody>
      </p:sp>
    </p:spTree>
    <p:extLst>
      <p:ext uri="{BB962C8B-B14F-4D97-AF65-F5344CB8AC3E}">
        <p14:creationId xmlns:p14="http://schemas.microsoft.com/office/powerpoint/2010/main" val="28015068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404664"/>
            <a:ext cx="6172200" cy="1160150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НЕДОСТАТКИ КОТЕЛЬНЫХ УСТАНОВОК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339752" y="1628800"/>
            <a:ext cx="6552728" cy="4968552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Высокие затраты на установку и обслуживание: Котельные установки требуют значительных инвестиций при установке и регулярного обслуживания для обеспечения их надежной и безопасной работы.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Загрязнение окружающей среды: Некоторые типы котельных установок могут быть источником выбросов вредных веществ, таких как дым, пары и другие отходы.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Ограниченные возможности использования: Котельные установки могут быть ограничены в использовании определенных видов топлива или иметь ограниченную мощность, что может быть проблемой в некоторых ситуациях.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Риск аварий и неисправностей: Котельные установки требуют постоянного контроля и обслуживания, чтобы предотвратить возможные аварии и неисправности.</a:t>
            </a:r>
          </a:p>
        </p:txBody>
      </p:sp>
    </p:spTree>
    <p:extLst>
      <p:ext uri="{BB962C8B-B14F-4D97-AF65-F5344CB8AC3E}">
        <p14:creationId xmlns:p14="http://schemas.microsoft.com/office/powerpoint/2010/main" val="527849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260648"/>
            <a:ext cx="6172200" cy="1592198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тенденции в развитии котельных установок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1916832"/>
            <a:ext cx="6606480" cy="468052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Повышение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энергоэффективности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Использование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возобновляемых источников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энергии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Интеграция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умными системами управления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гибридных систем</a:t>
            </a:r>
          </a:p>
        </p:txBody>
      </p:sp>
    </p:spTree>
    <p:extLst>
      <p:ext uri="{BB962C8B-B14F-4D97-AF65-F5344CB8AC3E}">
        <p14:creationId xmlns:p14="http://schemas.microsoft.com/office/powerpoint/2010/main" val="35937530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188640"/>
            <a:ext cx="6172200" cy="581450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ОБМУРОВКА КОТЛА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subTitle" idx="1"/>
          </p:nvPr>
        </p:nvSpPr>
        <p:spPr>
          <a:xfrm>
            <a:off x="2286000" y="836712"/>
            <a:ext cx="6606480" cy="5538210"/>
          </a:xfrm>
        </p:spPr>
        <p:txBody>
          <a:bodyPr>
            <a:no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Обмуровка котла служит для ограждения топочной камеры и газоходов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окружающей среды и для направления движения потока дымовых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газов в пределах котельного агрегата.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Она работает при достаточно высоких температурах и резком их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изменении и должна обеспечивать минимальные потери теплоты в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окружающую среду, быть плотной, механически прочной, простой и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доступной для ремонта.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Обмуровки принято условно подразделять на: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тяжелые,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облегченные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легкие.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способам крепления на: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свободностоящие (на фундаментах),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каркасные (опирающиеся на каркас)</a:t>
            </a:r>
          </a:p>
          <a:p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натрубные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80569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2708920"/>
            <a:ext cx="6172200" cy="3240360"/>
          </a:xfrm>
        </p:spPr>
        <p:txBody>
          <a:bodyPr>
            <a:normAutofit fontScale="90000"/>
          </a:bodyPr>
          <a:lstStyle/>
          <a:p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ДАННАЯ </a:t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ИССЛЕДОВАТЕЛЬСКАЯ 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РАССМАТРИВАЕТ </a:t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«Котельные установки» 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 ТЕМА АКТУАЛЬНА ДЛЯ 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СПЕЦИАЛЬНОСТИ 13.02.02 </a:t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ТЕПЛОСНАБЖЕНИЕ И  </a:t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ТЕПЛОТЕХНИЧЕСКОЕ ОБОРУ </a:t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ДОВАНИЕ. 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ИССЛЕДОВАТЕЛЬСКАЯ 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АПРОБИРОВАНА В </a:t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ДИСТАНЦИОННОМ КОНКУРСЕ </a:t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«ФГОС ОНЛАЙН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057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332656"/>
            <a:ext cx="6172200" cy="1232158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Вспомогательные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элементы парового котла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411760" y="1772816"/>
            <a:ext cx="6408712" cy="4824536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водяной экономайзер и воздухоподогреватель,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служащие соответственно для подогрева воды и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воздуха;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подачи топлива и удаления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золы,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очистки дымовых газов и питательной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воды;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приборы теплового контроля и средства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автоматизации</a:t>
            </a:r>
          </a:p>
        </p:txBody>
      </p:sp>
    </p:spTree>
    <p:extLst>
      <p:ext uri="{BB962C8B-B14F-4D97-AF65-F5344CB8AC3E}">
        <p14:creationId xmlns:p14="http://schemas.microsoft.com/office/powerpoint/2010/main" val="2354213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332656"/>
            <a:ext cx="6172200" cy="1304166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защиты котельных обеспечивает</a:t>
            </a:r>
            <a:r>
              <a:rPr lang="ru-RU" dirty="0"/>
              <a:t>: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411760" y="1700808"/>
            <a:ext cx="6408712" cy="4896544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регулировку тепловых процессов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в водяном, воздушном и топливных системах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технологическими процессами;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сигнализацию об аварийном состоянии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котлоагрегата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00779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780928"/>
            <a:ext cx="7467600" cy="101297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ЗАКЛЮЧЕНИЕ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9756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7467600" cy="4968552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Хочу в заключении сказать, что мы рассмотрели котельные установки и основные элементы, для чего нужны котельные установки, принцип работы, преимущества и недостатки,  современные тенденции, обмуровка котла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вспомогательные элементы котельных установок.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9684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39752" y="260648"/>
            <a:ext cx="6172200" cy="581450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литературы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1124744"/>
            <a:ext cx="6480720" cy="5472608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Сидельковский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Л.Н. Котельные установки промышленных предприятий. Учебник для вузов/ Л.Н.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Сидельковский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В.Н. Юренев (стереотипно с 1988 г). – М.: Изд-во ООО «БАСТЕТ»,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Соколов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Б.А. Котельные установки и их эксплуатация: учеб. /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Б.А.Соколов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Липов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Ю.М. Котельные установки и парогенераторы: учебник /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Ю.М.Липов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Ю.М. Третьяков,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Фокин В.М. Расчет и эксплуатация теплоэнергетического оборудования котельных: Учеб. пособие для вузов / В.М. Фокин; Волгоград. гос. архит.-строит. ун-т,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Бойко Е.А. Котельные установки и парогенераторы. Конструкционные характеристики энергетических котельных агрегатов: справ. пособие по курсовому и дипломному проектированию / Е.А. Бойко, Т.И.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Охорзина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Резников М.И.,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Липов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Ю.М. Паровые котлы тепловых электростанций. М:Энергоиздат,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1492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260648"/>
            <a:ext cx="6172200" cy="728102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источников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411760" y="1196752"/>
            <a:ext cx="6480720" cy="5400600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infourok.ru/prezentaciya-na-temu-osnovnie-svedeniya-o-gazificirovannih-kotelnih-ustanovkah-3387126.html</a:t>
            </a:r>
            <a:endParaRPr lang="ru-RU" dirty="0" smtClean="0"/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goldlibrary.ru/presentation/kotelynye-ustanovki-i-parogeneratory.html</a:t>
            </a:r>
            <a:endParaRPr lang="ru-RU" dirty="0" smtClean="0"/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r>
              <a:rPr lang="en-US" dirty="0">
                <a:hlinkClick r:id="rId4"/>
              </a:rPr>
              <a:t>https://c.fractr.xyz/files/science/tek/boiler/?</a:t>
            </a:r>
            <a:r>
              <a:rPr lang="en-US" dirty="0" smtClean="0">
                <a:hlinkClick r:id="rId4"/>
              </a:rPr>
              <a:t>ft=presentation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0342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332656"/>
            <a:ext cx="6172200" cy="800110"/>
          </a:xfrm>
        </p:spPr>
        <p:txBody>
          <a:bodyPr/>
          <a:lstStyle/>
          <a:p>
            <a:r>
              <a:rPr lang="ru-RU" dirty="0" smtClean="0"/>
              <a:t>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и задачи: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1628800"/>
            <a:ext cx="6172200" cy="4752950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ИЗУЧИТЬ КОТЕЛЬНЫЕ УСТАНОВКИ</a:t>
            </a:r>
          </a:p>
          <a:p>
            <a:pPr marL="342900" indent="-342900">
              <a:buAutoNum type="arabicPeriod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РАССМОТРЕТЬ РАБОТУ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ОБОБЩИТЬ ИЗУЧЕННЫЙ МАТЕРИАЛ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УЧАСТВОВАТЬ В КОНКУРСЕ</a:t>
            </a:r>
          </a:p>
        </p:txBody>
      </p:sp>
    </p:spTree>
    <p:extLst>
      <p:ext uri="{BB962C8B-B14F-4D97-AF65-F5344CB8AC3E}">
        <p14:creationId xmlns:p14="http://schemas.microsoft.com/office/powerpoint/2010/main" val="1881175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404664"/>
            <a:ext cx="6172200" cy="800110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Котельные установки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1268760"/>
            <a:ext cx="6678488" cy="5112990"/>
          </a:xfrm>
        </p:spPr>
        <p:txBody>
          <a:bodyPr/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Котельная установка – это комплекс устройств, предназначенных для получения пара или горячей воды. Котельная установка может быть одной из составляющих тепловой электростанции или выполнять самостоятельные функции (отопление и горячее водоснабжение, тех-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нологическое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водо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пароснабжение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3464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2708920"/>
            <a:ext cx="6172200" cy="2053590"/>
          </a:xfrm>
        </p:spPr>
        <p:txBody>
          <a:bodyPr>
            <a:no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Котельная установка представляет собой комплекс устройств, размещенных в специальных помещениях и служащих для преобразования химической энергии топлива в тепловую энергию пара или горячей воды.</a:t>
            </a:r>
          </a:p>
        </p:txBody>
      </p:sp>
    </p:spTree>
    <p:extLst>
      <p:ext uri="{BB962C8B-B14F-4D97-AF65-F5344CB8AC3E}">
        <p14:creationId xmlns:p14="http://schemas.microsoft.com/office/powerpoint/2010/main" val="2479421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4261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Котельные установки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73065"/>
            <a:ext cx="6858000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6732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162050"/>
            <a:ext cx="6858000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0025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332656"/>
            <a:ext cx="6172200" cy="1448182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элементы котельных установок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67744" y="2060848"/>
            <a:ext cx="6696744" cy="4320902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Котел</a:t>
            </a: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топочное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устройство (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топка)</a:t>
            </a: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питательные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тягодутьевые устройства.</a:t>
            </a:r>
          </a:p>
        </p:txBody>
      </p:sp>
    </p:spTree>
    <p:extLst>
      <p:ext uri="{BB962C8B-B14F-4D97-AF65-F5344CB8AC3E}">
        <p14:creationId xmlns:p14="http://schemas.microsoft.com/office/powerpoint/2010/main" val="1210821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260648"/>
            <a:ext cx="6172200" cy="800110"/>
          </a:xfrm>
        </p:spPr>
        <p:txBody>
          <a:bodyPr/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КОТЕЛ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67744" y="1268760"/>
            <a:ext cx="6408712" cy="5184576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теплообменное устройство, в котором теплота от горячих продуктов горения топлива передается воде. В результате этого в паровых котлах вода превращается в пар, а в водогрейных котлах нагревается до требуемой температуры.</a:t>
            </a:r>
          </a:p>
        </p:txBody>
      </p:sp>
    </p:spTree>
    <p:extLst>
      <p:ext uri="{BB962C8B-B14F-4D97-AF65-F5344CB8AC3E}">
        <p14:creationId xmlns:p14="http://schemas.microsoft.com/office/powerpoint/2010/main" val="40593110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196</TotalTime>
  <Words>1080</Words>
  <Application>Microsoft Office PowerPoint</Application>
  <PresentationFormat>Экран (4:3)</PresentationFormat>
  <Paragraphs>119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Эркер</vt:lpstr>
      <vt:lpstr>МИНИСТЕРСТВО ОБРАЗОВАНИЯ И НАУКИ РЕСПУБЛИКИ БАШКОРТОСТАН  ГАПОУ УФИМСКИЙ ТОПЛИВНО- ЭНЕРГЕТИЧЕСКИЙ КОЛЛЕДЖ    ИССЛЕДОВАТЕЛЬСКАЯ РАБОТА НА ТЕМУ  «Котельные установки»  </vt:lpstr>
      <vt:lpstr>ДАННАЯ  ИССЛЕДОВАТЕЛЬСКАЯ РАБОТА РАССМАТРИВАЕТ  ТЕМУ «Котельные установки» ЭТА ТЕМА АКТУАЛЬНА ДЛЯ СПЕЦИАЛЬНОСТИ 13.02.02  ТЕПЛОСНАБЖЕНИЕ И   ТЕПЛОТЕХНИЧЕСКОЕ ОБОРУ  ДОВАНИЕ. ИССЛЕДОВАТЕЛЬСКАЯ РАБОТА  АПРОБИРОВАНА В  ДИСТАНЦИОННОМ КОНКУРСЕ  «ФГОС ОНЛАЙН»</vt:lpstr>
      <vt:lpstr>    Цели и задачи:</vt:lpstr>
      <vt:lpstr> Котельные установки</vt:lpstr>
      <vt:lpstr>Котельная установка представляет собой комплекс устройств, размещенных в специальных помещениях и служащих для преобразования химической энергии топлива в тепловую энергию пара или горячей воды.</vt:lpstr>
      <vt:lpstr>Котельные установки  </vt:lpstr>
      <vt:lpstr> </vt:lpstr>
      <vt:lpstr>Основные элементы котельных установок</vt:lpstr>
      <vt:lpstr>КОТЕЛ </vt:lpstr>
      <vt:lpstr>Топочное устройство или топка</vt:lpstr>
      <vt:lpstr>ПИТАТЕЛЬНОЕ УСТРОЙСТВО</vt:lpstr>
      <vt:lpstr>Тягодутьевые системы</vt:lpstr>
      <vt:lpstr>Для чего нужны котельные установки?</vt:lpstr>
      <vt:lpstr>Принцип работы котельной</vt:lpstr>
      <vt:lpstr>Схема внутренних газопроводов котельной</vt:lpstr>
      <vt:lpstr>ПРЕИМУЩЕСТВА КОТЕЛЬНЫХ УСТАНОВОК</vt:lpstr>
      <vt:lpstr>НЕДОСТАТКИ КОТЕЛЬНЫХ УСТАНОВОК</vt:lpstr>
      <vt:lpstr>Современные тенденции в развитии котельных установок</vt:lpstr>
      <vt:lpstr>ОБМУРОВКА КОТЛА</vt:lpstr>
      <vt:lpstr>Вспомогательные элементы парового котла</vt:lpstr>
      <vt:lpstr>Система защиты котельных обеспечивает:</vt:lpstr>
      <vt:lpstr>ЗАКЛЮЧЕНИЕ</vt:lpstr>
      <vt:lpstr>Хочу в заключении сказать, что мы рассмотрели котельные установки и основные элементы, для чего нужны котельные установки, принцип работы, преимущества и недостатки,  современные тенденции, обмуровка котла и вспомогательные элементы котельных установок.</vt:lpstr>
      <vt:lpstr>Список литературы</vt:lpstr>
      <vt:lpstr>Список источников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ОБРАЗОВАНИЯ И НАУКИ РЕСПУБЛИКИ БАШКОРТОСТАН  ГАПОУ УФИМСКИЙ ТОПЛИВНО- ЭНЕРГЕТИЧЕСКИЙ КОЛЛЕДЖ    ИССЛЕДОВАТЕЛЬСКАЯ РАБОТА НА ТЕМУ  «ПАРОВЫЕ КОТЛЫ»</dc:title>
  <dc:creator>Диана Наилевна</dc:creator>
  <cp:lastModifiedBy>диана</cp:lastModifiedBy>
  <cp:revision>14</cp:revision>
  <dcterms:created xsi:type="dcterms:W3CDTF">2023-12-16T16:09:56Z</dcterms:created>
  <dcterms:modified xsi:type="dcterms:W3CDTF">2023-12-16T19:43:31Z</dcterms:modified>
</cp:coreProperties>
</file>