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63" r:id="rId2"/>
    <p:sldId id="262" r:id="rId3"/>
    <p:sldId id="256" r:id="rId4"/>
    <p:sldId id="258" r:id="rId5"/>
    <p:sldId id="257" r:id="rId6"/>
    <p:sldId id="259" r:id="rId7"/>
    <p:sldId id="260" r:id="rId8"/>
    <p:sldId id="261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38" d="100"/>
          <a:sy n="38" d="100"/>
        </p:scale>
        <p:origin x="6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5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2FB1-8E49-49DA-BB24-C05D533268E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E997-7800-4E04-989B-B2CDCABBB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E997-7800-4E04-989B-B2CDCABBB1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 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71500" y="381000"/>
            <a:ext cx="5800725" cy="5897562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46404" y="4800600"/>
            <a:ext cx="706374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 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6404" y="1828801"/>
            <a:ext cx="336042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94860" y="1828801"/>
            <a:ext cx="336042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46404" y="1713655"/>
            <a:ext cx="336042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6404" y="2507550"/>
            <a:ext cx="336042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94860" y="1713655"/>
            <a:ext cx="336042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94860" y="2507550"/>
            <a:ext cx="336042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378200" y="685800"/>
            <a:ext cx="4559300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0936" y="2099735"/>
            <a:ext cx="24003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6108590"/>
            <a:ext cx="748665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16200000">
            <a:off x="7860032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469630" y="6172201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ating-avto.ru/raznoe/podveska-v-avtomobil.html" TargetMode="External"/><Relationship Id="rId3" Type="http://schemas.openxmlformats.org/officeDocument/2006/relationships/hyperlink" Target="https://avto-blogger.ru/vs/nemec-ili-yaponec.html" TargetMode="External"/><Relationship Id="rId7" Type="http://schemas.openxmlformats.org/officeDocument/2006/relationships/hyperlink" Target="https://rating-avto.ru/sravnenie/variator-ili-avtomat.html" TargetMode="External"/><Relationship Id="rId2" Type="http://schemas.openxmlformats.org/officeDocument/2006/relationships/hyperlink" Target="https://rating-avto.ru/sravnenie/kakie-mashinyi-luchshe-nemetskie-ili-yaponsk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ting-avto.ru/raznoe/gdi-dvigatel-plyusyi-i-minusyi.html" TargetMode="External"/><Relationship Id="rId5" Type="http://schemas.openxmlformats.org/officeDocument/2006/relationships/hyperlink" Target="https://rating-avto.ru/raznoe/plyusyi-i-minusyi-turbirovannyih-dvigateley.html" TargetMode="External"/><Relationship Id="rId4" Type="http://schemas.openxmlformats.org/officeDocument/2006/relationships/hyperlink" Target="https://www.zapcar.ru/articles/nemec-japonec-avt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287222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Муниципальное общеобразовательное учреждение Гимназия  №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0011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Какой автомобиль ты выберешь –</a:t>
            </a:r>
          </a:p>
          <a:p>
            <a:pPr algn="ctr"/>
            <a:r>
              <a:rPr lang="ru-RU" sz="28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 японскую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или немецкую иномарку?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300037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Выполнила:</a:t>
            </a:r>
          </a:p>
          <a:p>
            <a:pPr algn="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Меркулова Арина Руслановна,</a:t>
            </a:r>
          </a:p>
          <a:p>
            <a:pPr algn="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8 а класс.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4214819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Преподаватель:</a:t>
            </a:r>
          </a:p>
          <a:p>
            <a:pPr algn="r"/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Зырянова Светлана Сергеевна.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542926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г. Комсомольск-на-Амуре. Хабаровский край, Россия.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2023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514353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72560" cy="592935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https://rating-avto.ru/sravnenie/kakie-mashinyi-luchshe-nemetskie-ili-yaponskie.html</a:t>
            </a:r>
            <a:endParaRPr lang="ru-RU" dirty="0"/>
          </a:p>
          <a:p>
            <a:r>
              <a:rPr lang="en-US" dirty="0">
                <a:hlinkClick r:id="rId3"/>
              </a:rPr>
              <a:t>https://avto-blogger.ru/vs/nemec-ili-yaponec.html</a:t>
            </a:r>
            <a:endParaRPr lang="ru-RU" dirty="0"/>
          </a:p>
          <a:p>
            <a:r>
              <a:rPr lang="en-US" dirty="0">
                <a:hlinkClick r:id="rId4"/>
              </a:rPr>
              <a:t>https://www.zapcar.ru/articles/nemec-japonec-avto/</a:t>
            </a:r>
            <a:endParaRPr lang="ru-RU" dirty="0"/>
          </a:p>
          <a:p>
            <a:r>
              <a:rPr lang="en-US" dirty="0">
                <a:hlinkClick r:id="rId4"/>
              </a:rPr>
              <a:t>https://www.zapcar.ru/articles/nemec-japonec-avto/</a:t>
            </a:r>
            <a:endParaRPr lang="ru-RU" dirty="0"/>
          </a:p>
          <a:p>
            <a:r>
              <a:rPr lang="en-US" dirty="0">
                <a:hlinkClick r:id="rId5"/>
              </a:rPr>
              <a:t>https://rating-avto.ru/raznoe/plyusyi-i-minusyi-turbirovannyih-dvigateley.html</a:t>
            </a:r>
            <a:endParaRPr lang="ru-RU" dirty="0"/>
          </a:p>
          <a:p>
            <a:r>
              <a:rPr lang="en-US" dirty="0">
                <a:hlinkClick r:id="rId6"/>
              </a:rPr>
              <a:t>https://rating-avto.ru/raznoe/gdi-dvigatel-plyusyi-i-minusyi.html</a:t>
            </a:r>
            <a:endParaRPr lang="ru-RU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https://rating-avto.ru/sravnenie/variator-ili-avtomat.html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8"/>
              </a:rPr>
              <a:t>https://rating-avto.ru/raznoe/podveska-v-avtomobil.html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715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Источники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29547824181497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290"/>
            <a:ext cx="7239051" cy="542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507207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TOYOTA CROWN DELUXE 1962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571501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Благодарим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572560" cy="3286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Задача: сравнить автомобильную промышленность разных стран по таким критериям как:</a:t>
            </a:r>
          </a:p>
          <a:p>
            <a:pPr>
              <a:buNone/>
            </a:pP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Внешний вид</a:t>
            </a:r>
          </a:p>
          <a:p>
            <a:pPr>
              <a:buNone/>
            </a:pP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двигателя</a:t>
            </a:r>
          </a:p>
          <a:p>
            <a:pPr>
              <a:buNone/>
            </a:pP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Привод</a:t>
            </a:r>
          </a:p>
          <a:p>
            <a:pPr>
              <a:buNone/>
            </a:pP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Пригодность </a:t>
            </a:r>
          </a:p>
          <a:p>
            <a:pPr>
              <a:buNone/>
            </a:pP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Трансмиссия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Цель: установить выбор рационального автомобиля между двумя вариантами: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Японский автомобиль                                       Немецкий автомобиль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Гипотеза: японская автомобильная промышленность является лучшей и не затмит другие страны.  </a:t>
            </a:r>
          </a:p>
        </p:txBody>
      </p:sp>
      <p:pic>
        <p:nvPicPr>
          <p:cNvPr id="9" name="Рисунок 8" descr="Singer-Porsche-911-Targa-pic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786058"/>
            <a:ext cx="4267003" cy="284022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1142976" y="1000108"/>
            <a:ext cx="428628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142976" y="1000108"/>
            <a:ext cx="428628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71670" y="714356"/>
            <a:ext cx="4500594" cy="42862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7620" y="5429264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Porsche 911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          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Выбор за вами)</a:t>
            </a:r>
          </a:p>
        </p:txBody>
      </p:sp>
      <p:pic>
        <p:nvPicPr>
          <p:cNvPr id="6" name="Рисунок 5" descr="nissan-240z.jpg"/>
          <p:cNvPicPr>
            <a:picLocks noChangeAspect="1"/>
          </p:cNvPicPr>
          <p:nvPr/>
        </p:nvPicPr>
        <p:blipFill>
          <a:blip r:embed="rId2"/>
          <a:srcRect t="9559"/>
          <a:stretch>
            <a:fillRect/>
          </a:stretch>
        </p:blipFill>
        <p:spPr>
          <a:xfrm>
            <a:off x="3798789" y="3071811"/>
            <a:ext cx="5345211" cy="3786189"/>
          </a:xfrm>
          <a:prstGeom prst="rect">
            <a:avLst/>
          </a:prstGeom>
          <a:ln w="34925">
            <a:noFill/>
          </a:ln>
          <a:effectLst/>
        </p:spPr>
      </p:pic>
      <p:pic>
        <p:nvPicPr>
          <p:cNvPr id="16" name="Рисунок 15" descr="Без названия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5072098" cy="2840375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0" y="3429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Porsche 356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SpeedSter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6000768"/>
            <a:ext cx="50720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Nissan 240Z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30164" cy="85723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Форма. Кузов. Модели. </a:t>
            </a: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572000" cy="3230880"/>
          </a:xfrm>
          <a:prstGeom prst="rect">
            <a:avLst/>
          </a:prstGeom>
        </p:spPr>
      </p:pic>
      <p:pic>
        <p:nvPicPr>
          <p:cNvPr id="5" name="Рисунок 4" descr="919030be9a46bd58536ed88174a03fd59bc338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2689" y="3500438"/>
            <a:ext cx="4914605" cy="324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429132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-Стиль 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-Власть 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-Сила 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-Престиж</a:t>
            </a:r>
          </a:p>
          <a:p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-Упругость 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-Приспособленность</a:t>
            </a:r>
          </a:p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-Доступность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785794"/>
            <a:ext cx="32861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Цена зависит от модели, доступная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Дорого, а потому престижно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6072206"/>
            <a:ext cx="492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Mercedes-Benz W198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2"/>
          <a:srcRect l="9375" r="11718" b="2802"/>
          <a:stretch>
            <a:fillRect/>
          </a:stretch>
        </p:blipFill>
        <p:spPr>
          <a:xfrm>
            <a:off x="142844" y="857232"/>
            <a:ext cx="3643338" cy="2525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Двигатели. Сравнение.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350043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Toyota 1LR-GUE</a:t>
            </a:r>
            <a:b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15852589881552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643314"/>
            <a:ext cx="4045209" cy="3043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621508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BMW N63B44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07194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214554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Надежность -</a:t>
            </a:r>
          </a:p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Расход +</a:t>
            </a:r>
          </a:p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Экология 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286256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Надежность +</a:t>
            </a:r>
          </a:p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Расход -</a:t>
            </a:r>
          </a:p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Экология +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44346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Привод. Акклиматизация в            России.</a:t>
            </a:r>
          </a:p>
        </p:txBody>
      </p:sp>
      <p:pic>
        <p:nvPicPr>
          <p:cNvPr id="4" name="Рисунок 3" descr="43518583f03ff948878.83323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786190"/>
            <a:ext cx="3473558" cy="276892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428736"/>
            <a:ext cx="70723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ЯПОНСКИЙ ПРОИЗВОДИТЕЛЬ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устанавливает в большинстве ИМЕННО ПЕРЕДНИЙ (на 85% авто), что очень практично для наших широт. Конечно он не такой комфортный, да и вес распределен не так хорошо. НО запомните, по снегу лучше тянуть за собой (передний), чем толкать впереди (задний)</a:t>
            </a:r>
          </a:p>
          <a:p>
            <a:r>
              <a:rPr lang="ru-RU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НЕМЕЦКИЙ ПРОИЗВОДИТЕЛЬ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сейчас устанавливают в большинстве задний, это примерно 60% от всего общего объема. Плюсы конечно не </a:t>
            </a:r>
            <a:r>
              <a:rPr lang="ru-RU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оспоримы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это более равномерно распределенный вес, нет вибрации в руль, нет увода в сторону при старте. Зимой этот привод проигрывает.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269480" cy="13255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Трансмиссия. Механическая часть сборки)</a:t>
            </a:r>
          </a:p>
        </p:txBody>
      </p:sp>
      <p:pic>
        <p:nvPicPr>
          <p:cNvPr id="5" name="Рисунок 4" descr="AhK7ox6ElRYtN0uqAtf0UGGgPq0-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142984"/>
            <a:ext cx="5067303" cy="33870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571612"/>
            <a:ext cx="4071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НЕМЦЫ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сделали упор именно на РКПП. АКПП и CVT, устанавливают мало. А вот с роботами проблем много (для примера возьмем туже DSG), зачастую они 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 выходят даже по 80 000 км.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214950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ЯПОНЦЫ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сделали упор на АКПП и ВАРИАТОР, робот у них также есть, точнее был, но они отказались от него из-за его «кривизны».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429682" cy="549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НЕМЕЦКАЯ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МАШИНА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ЯПОНСКАЯ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МАШИНА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ПРЕСТИЖНОСТЬ, БРЕНД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ДВИГАТЕЛЬ (РОССИЙСКИЕ УСЛОВИЯ)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ТРАНСМИССИЯ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ПОДВЕСКА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ПРИВОД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САЛОН — КОМФОРТ, ЭРГОНОМИКА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HelveticaNeue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42852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Заключение . Выводы.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1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Вывод: на основании проведённого нами исследования выдвинутая гипотеза подтвердилась. Японская автомобильная промышленность является мировым лидером в производстве автомобилей. Выигрывает у конкурирующих фирм за счёт: 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Доступной ценовой политики.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Акклиматизации в любых погодных и дорожных условиях.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Механической сборке.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Постоянному обновлению систем и введению новых технических решений.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94_TF67347921.potx" id="{351E411B-4C5B-4407-866C-0F5FEA139780}" vid="{02BB1867-C609-4E3F-AA00-13FDBC6697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tf67347921_win32</Template>
  <TotalTime>487</TotalTime>
  <Words>540</Words>
  <Application>Microsoft Office PowerPoint</Application>
  <PresentationFormat>Экран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HelveticaNeueCyr</vt:lpstr>
      <vt:lpstr>Arial</vt:lpstr>
      <vt:lpstr>Calibri</vt:lpstr>
      <vt:lpstr>Century Gothic</vt:lpstr>
      <vt:lpstr>Wingdings 2</vt:lpstr>
      <vt:lpstr>Вид</vt:lpstr>
      <vt:lpstr>Муниципальное общеобразовательное учреждение Гимназия  № 1</vt:lpstr>
      <vt:lpstr>Презентация PowerPoint</vt:lpstr>
      <vt:lpstr>Презентация PowerPoint</vt:lpstr>
      <vt:lpstr>   Форма. Кузов. Модели. </vt:lpstr>
      <vt:lpstr>Презентация PowerPoint</vt:lpstr>
      <vt:lpstr>       Привод. Акклиматизация в            России.</vt:lpstr>
      <vt:lpstr>Трансмиссия. Механическая часть сборки)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Свап</cp:lastModifiedBy>
  <cp:revision>50</cp:revision>
  <dcterms:created xsi:type="dcterms:W3CDTF">2023-03-15T12:05:51Z</dcterms:created>
  <dcterms:modified xsi:type="dcterms:W3CDTF">2023-10-21T12:14:22Z</dcterms:modified>
</cp:coreProperties>
</file>