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anypics.ru/pic/201304/1280x800/anypics.ru-62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71943"/>
            <a:ext cx="9144000" cy="27860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подготовила студентка 4 курса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Кушнерова Ксения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err="1" smtClean="0">
                <a:solidFill>
                  <a:schemeClr val="bg1"/>
                </a:solidFill>
              </a:rPr>
              <a:t>гр</a:t>
            </a:r>
            <a:r>
              <a:rPr lang="ru-RU" sz="3200" b="1" dirty="0" smtClean="0">
                <a:solidFill>
                  <a:schemeClr val="bg1"/>
                </a:solidFill>
              </a:rPr>
              <a:t> 185 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307181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Arial Black" pitchFamily="34" charset="0"/>
              </a:rPr>
              <a:t>«Как хлеб на стол пришёл?»</a:t>
            </a:r>
            <a:endParaRPr lang="ru-RU" sz="6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edpress.ru/sites/fedpress/files/evgesha/news/40e4eef3704be198e38fc3d50cb54f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24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Из элеваторов чистое зерно машины везут на мельницу или в  мукомольный завод, где из него сделают муку. Там зёрна перемелют в муку.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orodkiev.com.ua/uploads/posts/2013-07/1374656181_f_14356159521360004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 хлебозаводах месят тесто и пекут хлеб.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balhlib.com.ua/sites/default/files/02_0.jpg?13687873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После всей проделанной работы хлеб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попадает в магазины, а затем к нам на стол.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datas/doshkolnoe-obrazovanie/Multfilmy-dlja-detej/0024-024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prostori.ru/images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FFFF00"/>
                </a:solidFill>
              </a:rPr>
              <a:t>     Как только весной растает снег, начинается посевная пора для хлеборобов. На поля выходят тракторы, которые пашут землю.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br.ru/images/news/voronezh-seminar-08-2013/voronezh-seminar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</a:t>
            </a:r>
            <a:r>
              <a:rPr lang="ru-RU" b="1" dirty="0" smtClean="0">
                <a:solidFill>
                  <a:srgbClr val="FFFF00"/>
                </a:solidFill>
              </a:rPr>
              <a:t>Затем трактор разрыхляет землю с помощью больших грабель – борона. У них большие острые зубья, которые делают землю мягкой, рыхлой.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xoz.com/wp-content/uploads/2013/10/Sey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К трактору прикрепляют сеялки и те ровными, аккуратными рядами укладывают в почву зёрна пшеницы и ржи.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widewallpapergallery.com/gallery/albums/userpics/10002/normal_wheat_w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726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при тёплом солнышке, летних дождях вырастают вот такие колоски.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planeta.moy.su/_bl/137/896533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19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 концу лета зёрна в колосьях созревают.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ipoteza.net/default/articles_0/1534/main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b="1" dirty="0" smtClean="0">
                <a:solidFill>
                  <a:srgbClr val="FFFF00"/>
                </a:solidFill>
              </a:rPr>
              <a:t>Начинается жатва.  И на поле выходят другие машины – комбайны.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img13.nnm.ru/3/9/e/a/7/5788bb7f4971dd2481f0f1a2d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Комбайн срезает  колосья и вымолачивает из них зёрна. Эти зёрна по специальному рукаву высыпаются в грузовые машины. А из другого рукава комбайна выходят копна соломы.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ud.kmvcity.ru/files/z/z/7/S001zz7140290390852423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Далее зерна машины везут в особые хранилища – элеваторы. Здесь хранят зерно по нескольку месяцев и ещё сохраняют от холода и сырости, отчищают от всякого мусора.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217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подготовила студентка 4 курса  Кушнерова Ксения  гр 185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воспитателя МБДОУ</dc:title>
  <cp:lastModifiedBy>RePack by Diakov</cp:lastModifiedBy>
  <cp:revision>11</cp:revision>
  <dcterms:modified xsi:type="dcterms:W3CDTF">2022-04-14T15:37:12Z</dcterms:modified>
</cp:coreProperties>
</file>