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62" r:id="rId3"/>
    <p:sldId id="257" r:id="rId4"/>
    <p:sldId id="263" r:id="rId5"/>
    <p:sldId id="264" r:id="rId6"/>
    <p:sldId id="258" r:id="rId7"/>
    <p:sldId id="259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0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3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1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7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4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9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8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9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5CE5E-6EB0-49DA-AF7B-DF778FE19349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3426D9-CD21-47F2-A23F-876A300E29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1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ic.academic.ru/dic.nsf/ogegova/27803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0F58FB-7ED2-AC4B-68FE-ECAA917AC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16082" r="10257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0281F-4142-0BEB-4402-2C30742CA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86" y="463517"/>
            <a:ext cx="5123515" cy="2369093"/>
          </a:xfrm>
        </p:spPr>
        <p:txBody>
          <a:bodyPr>
            <a:normAutofit/>
          </a:bodyPr>
          <a:lstStyle/>
          <a:p>
            <a:r>
              <a:rPr lang="ru-RU" sz="4800" b="1" dirty="0"/>
              <a:t>Проект-опыт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4E240F-F3AE-2F00-99D5-81C2192C3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418" y="3345034"/>
            <a:ext cx="5123515" cy="132187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Маятник из обычной свечи</a:t>
            </a:r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A308D99A-6A4C-E0F1-02A1-A8D23E7AA176}"/>
              </a:ext>
            </a:extLst>
          </p:cNvPr>
          <p:cNvSpPr txBox="1">
            <a:spLocks/>
          </p:cNvSpPr>
          <p:nvPr/>
        </p:nvSpPr>
        <p:spPr>
          <a:xfrm>
            <a:off x="0" y="5179334"/>
            <a:ext cx="5113217" cy="132187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Гусельников Лев</a:t>
            </a:r>
          </a:p>
          <a:p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 3В класс</a:t>
            </a:r>
          </a:p>
          <a:p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Руководитель: Виноградова Светлана Анатольевна</a:t>
            </a:r>
            <a:endParaRPr lang="en-US" sz="20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</a:rPr>
              <a:t>МАОУ «Лицей №21»</a:t>
            </a:r>
          </a:p>
        </p:txBody>
      </p:sp>
    </p:spTree>
    <p:extLst>
      <p:ext uri="{BB962C8B-B14F-4D97-AF65-F5344CB8AC3E}">
        <p14:creationId xmlns:p14="http://schemas.microsoft.com/office/powerpoint/2010/main" val="42328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E54A-C5EE-392A-5CC3-A266EDBC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/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F5EC8-A066-2B51-119C-3B6BEF999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Толковый словарь Ожегова.</a:t>
            </a:r>
          </a:p>
        </p:txBody>
      </p:sp>
    </p:spTree>
    <p:extLst>
      <p:ext uri="{BB962C8B-B14F-4D97-AF65-F5344CB8AC3E}">
        <p14:creationId xmlns:p14="http://schemas.microsoft.com/office/powerpoint/2010/main" val="1467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DEE78-E27C-06D9-7C65-CF7CC1D4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09" y="3429000"/>
            <a:ext cx="8596668" cy="3246120"/>
          </a:xfrm>
        </p:spPr>
        <p:txBody>
          <a:bodyPr>
            <a:normAutofit fontScale="90000"/>
          </a:bodyPr>
          <a:lstStyle/>
          <a:p>
            <a:r>
              <a:rPr lang="ru-RU" sz="5300" b="1" dirty="0"/>
              <a:t>Задачи</a:t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1.Узнать, что такое маятник и изучить историю изобретения маятника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2. Провести опыт по созданию маятника из обыкновенной восковой свечи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3. Сделать выводы</a:t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A9C8AF3-8F74-8BC7-825B-D0BA302079B4}"/>
              </a:ext>
            </a:extLst>
          </p:cNvPr>
          <p:cNvSpPr txBox="1">
            <a:spLocks/>
          </p:cNvSpPr>
          <p:nvPr/>
        </p:nvSpPr>
        <p:spPr>
          <a:xfrm>
            <a:off x="829734" y="761999"/>
            <a:ext cx="8596668" cy="24209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dirty="0"/>
              <a:t>Цели</a:t>
            </a:r>
            <a:endParaRPr lang="ru-RU" sz="4800" dirty="0"/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роверить гипотезу   о том,  что из восковой свечи можно создать маятник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5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7CB6C-8638-74D2-E72D-4AD7766D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108269"/>
            <a:ext cx="3737268" cy="1320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такое</a:t>
            </a:r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маятник и кто его создал?</a:t>
            </a:r>
            <a:endParaRPr lang="ru-RU" sz="44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2E05FC6-EC94-5A80-482F-F4BABFD72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2" y="2160589"/>
            <a:ext cx="5645671" cy="3965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0" i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      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Из толкового словаря Ожегова:</a:t>
            </a:r>
          </a:p>
          <a:p>
            <a:pPr marL="0" indent="0">
              <a:buNone/>
            </a:pPr>
            <a:r>
              <a:rPr lang="ru-RU" sz="2200" b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МА́ЯТНИК, -а, </a:t>
            </a:r>
            <a:r>
              <a:rPr lang="ru-RU" sz="2200" b="0" u="sng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муж.</a:t>
            </a:r>
            <a:endParaRPr lang="ru-RU" sz="2200" b="0" dirty="0">
              <a:solidFill>
                <a:schemeClr val="accent2">
                  <a:lumMod val="75000"/>
                </a:schemeClr>
              </a:solidFill>
              <a:effectLst/>
              <a:latin typeface="+mj-lt"/>
            </a:endParaRPr>
          </a:p>
          <a:p>
            <a:r>
              <a:rPr lang="ru-RU" sz="2200" b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 Стержень с небольшим отвесом-кружком, совершающий колебания около неподвижной точки или оси. </a:t>
            </a:r>
          </a:p>
          <a:p>
            <a:r>
              <a:rPr lang="ru-RU" sz="2200" b="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</a:rPr>
              <a:t>Изобретателем маятника считается ученый Галилео Галилей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7" name="Picture 6" descr="Секундомер с размытым течением времени">
            <a:extLst>
              <a:ext uri="{FF2B5EF4-FFF2-40B4-BE49-F238E27FC236}">
                <a16:creationId xmlns:a16="http://schemas.microsoft.com/office/drawing/2014/main" id="{B4680C97-E706-5EF0-C651-C78D25D85F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1525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54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875E4-5716-98B0-747D-76DE8FACB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84" y="314177"/>
            <a:ext cx="8596668" cy="2193891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</a:t>
            </a:r>
            <a:r>
              <a:rPr lang="ru-RU" sz="4900" b="1" dirty="0"/>
              <a:t>Использование маятника</a:t>
            </a:r>
            <a:br>
              <a:rPr lang="ru-RU" sz="4900" b="1" dirty="0"/>
            </a:br>
            <a:br>
              <a:rPr lang="ru-RU" dirty="0"/>
            </a:b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Мы живем в мире колебаний. Маятник используется в стенных часах, в качелях, в различных приборах и музыкальных инструментах.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FC1CB75-F90A-CC06-BC2A-5F841A627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3" t="26127" r="10977" b="11974"/>
          <a:stretch/>
        </p:blipFill>
        <p:spPr>
          <a:xfrm>
            <a:off x="1971893" y="2822581"/>
            <a:ext cx="6008249" cy="3601330"/>
          </a:xfrm>
        </p:spPr>
      </p:pic>
    </p:spTree>
    <p:extLst>
      <p:ext uri="{BB962C8B-B14F-4D97-AF65-F5344CB8AC3E}">
        <p14:creationId xmlns:p14="http://schemas.microsoft.com/office/powerpoint/2010/main" val="18770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2B752-C978-AF74-5136-7727B5600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       Техника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D6FB5-BC66-AEF8-A402-37D15D5D1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работе с открытым огнем  необходимо быть аккуратным</a:t>
            </a:r>
          </a:p>
          <a:p>
            <a:r>
              <a:rPr lang="ru-RU" dirty="0"/>
              <a:t>Заранее подготовить емкость с водой для тушения горящей свечи</a:t>
            </a:r>
          </a:p>
          <a:p>
            <a:r>
              <a:rPr lang="ru-RU" dirty="0"/>
              <a:t>При возникновении пожара покинуть помещение и позвонить в пожарную службу по номеру телефона 01</a:t>
            </a:r>
          </a:p>
        </p:txBody>
      </p:sp>
    </p:spTree>
    <p:extLst>
      <p:ext uri="{BB962C8B-B14F-4D97-AF65-F5344CB8AC3E}">
        <p14:creationId xmlns:p14="http://schemas.microsoft.com/office/powerpoint/2010/main" val="1383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4B3E3-6FA3-C0D4-A6F6-5A0CA252A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3374" y="363910"/>
            <a:ext cx="5032106" cy="4963734"/>
          </a:xfrm>
        </p:spPr>
        <p:txBody>
          <a:bodyPr>
            <a:normAutofit fontScale="90000"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Мы начали работу над проектом с поиска информации об опыте. Посмотрели видеоролики и описание опыта, убедились в том, что мы можем  провести его в домашних условиях.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выполнения данной задачи на начальном этапе  нам потребовались  два стакана, свеча длиной 15 см с диаметром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основания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20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см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металлическая спица и спички.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Всё это имелось дома,  поэтому мы приступили к  следующему  этапу: проведению   опыта.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3BFCD50-62E2-0900-D37F-43E1C8230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27" y="1106585"/>
            <a:ext cx="3251505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3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0">
        <p14:reveal/>
      </p:transition>
    </mc:Choice>
    <mc:Fallback xmlns="">
      <p:transition spd="slow" advClick="0" advTm="3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E0679-DD7A-E87D-E1C3-8FD321BD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855" y="1822870"/>
            <a:ext cx="4439510" cy="29556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</a:pPr>
            <a:br>
              <a:rPr lang="en-US" sz="200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sz="200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en-US" sz="2000" kern="1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Нижний конец  свечи мы очистили  от парафина и проткнули   ее посередине</a:t>
            </a:r>
            <a:r>
              <a:rPr lang="ru-RU" sz="2000" kern="1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спицей.</a:t>
            </a:r>
            <a:br>
              <a:rPr lang="ru-RU" sz="2000" kern="1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ru-RU" sz="2000" kern="1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 Спицу со свечой мы положили на края двух стаканов. Затем мы подожгли  свечу с двух сторон.</a:t>
            </a:r>
            <a:br>
              <a:rPr lang="en-US" sz="200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br>
              <a:rPr lang="en-US" sz="2000" kern="1200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Изображение выглядит как стол, чашка, пить, питание&#10;&#10;Автоматически созданное описание">
            <a:extLst>
              <a:ext uri="{FF2B5EF4-FFF2-40B4-BE49-F238E27FC236}">
                <a16:creationId xmlns:a16="http://schemas.microsoft.com/office/drawing/2014/main" id="{58C3DA04-FE44-5183-C3B3-EECD2AC99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6" y="1596242"/>
            <a:ext cx="4887354" cy="36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9000">
        <p14:reveal/>
      </p:transition>
    </mc:Choice>
    <mc:Fallback xmlns="">
      <p:transition spd="slow" advClick="0" advTm="19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тол, сидит, человек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BD8C2585-387A-BC4F-D289-4807A1E68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40977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D42B6-4982-E865-318F-01A6167F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857" y="2377440"/>
            <a:ext cx="4618712" cy="381000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 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В ходе опыта парафин начал  плавиться   и капать, маятник пришел в движение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этом этапе опыта подтвердилась гипотеза о том, что в процессе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горения со свечи неравномерно стека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расплавленный воск. Когда капли воска падали с правой стороны,  она становилась легче,  чем левая и  поднималась  вверх. В это время воск успевал расплавиться на левой стороне, и она поднималась вверх. Из-з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а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стекания воска поочередно то с правой, то  левой стороны,  маятник и  приходил в движение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</a:rPr>
              <a:t>.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</a:rPr>
            </a:b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3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0">
        <p14:reveal/>
      </p:transition>
    </mc:Choice>
    <mc:Fallback xmlns="">
      <p:transition spd="slow" advClick="0" advTm="5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ECB6E7-2DA1-EC7B-3249-D1E3619F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536" y="2087880"/>
            <a:ext cx="6793345" cy="2901788"/>
          </a:xfrm>
        </p:spPr>
        <p:txBody>
          <a:bodyPr vert="horz" lIns="91440" tIns="45720" rIns="91440" bIns="0" rtlCol="0" anchor="ctr">
            <a:noAutofit/>
          </a:bodyPr>
          <a:lstStyle/>
          <a:p>
            <a:pPr algn="just">
              <a:spcAft>
                <a:spcPts val="1000"/>
              </a:spcAft>
            </a:pP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Нам удалось достичь цели проекта. Мы убедились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в том,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что можно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сделать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маятни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из обыкновенной свечи благодаря успешно проведённом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опыту.</a:t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b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  <a:b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                                     </a:t>
            </a:r>
            <a:b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  <a:b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0B74483-DD8F-B3B3-9E8F-453C8EF9DB8E}"/>
              </a:ext>
            </a:extLst>
          </p:cNvPr>
          <p:cNvSpPr txBox="1">
            <a:spLocks/>
          </p:cNvSpPr>
          <p:nvPr/>
        </p:nvSpPr>
        <p:spPr>
          <a:xfrm>
            <a:off x="744264" y="1084890"/>
            <a:ext cx="9405891" cy="1002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44142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424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Аспект</vt:lpstr>
      <vt:lpstr>Проект-опыт</vt:lpstr>
      <vt:lpstr>Задачи 1.Узнать, что такое маятник и изучить историю изобретения маятника 2. Провести опыт по созданию маятника из обыкновенной восковой свечи 3. Сделать выводы </vt:lpstr>
      <vt:lpstr>    Что такое маятник и кто его создал?</vt:lpstr>
      <vt:lpstr>            Использование маятника  Мы живем в мире колебаний. Маятник используется в стенных часах, в качелях, в различных приборах и музыкальных инструментах.</vt:lpstr>
      <vt:lpstr>       Техника безопасности</vt:lpstr>
      <vt:lpstr>  Мы начали работу над проектом с поиска информации об опыте. Посмотрели видеоролики и описание опыта, убедились в том, что мы можем  провести его в домашних условиях.  Для выполнения данной задачи на начальном этапе  нам потребовались  два стакана, свеча длиной 15 см с диаметром основания 2 см, металлическая спица и спички.   Всё это имелось дома,  поэтому мы приступили к  следующему  этапу: проведению   опыта.</vt:lpstr>
      <vt:lpstr>   Нижний конец  свечи мы очистили  от парафина и проткнули   ее посередине спицей.   Спицу со свечой мы положили на края двух стаканов. Затем мы подожгли  свечу с двух сторон.   </vt:lpstr>
      <vt:lpstr>  В ходе опыта парафин начал  плавиться   и капать, маятник пришел в движение. На этом этапе опыта подтвердилась гипотеза о том, что в процессе горения со свечи неравномерно стекал расплавленный воск. Когда капли воска падали с правой стороны,  она становилась легче,  чем левая и  поднималась  вверх. В это время воск успевал расплавиться на левой стороне, и она поднималась вверх. Из-за стекания воска поочередно то с правой, то  левой стороны,  маятник и  приходил в движение. </vt:lpstr>
      <vt:lpstr>                                                                            Нам удалось достичь цели проекта. Мы убедились в том, что можно  сделать  маятник из обыкновенной свечи благодаря успешно проведённому опыту.                                                                        </vt:lpstr>
      <vt:lpstr>Список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Проект-опыт</dc:title>
  <dc:creator>Ольга Гусельникова</dc:creator>
  <cp:lastModifiedBy>Ольга Гусельникова</cp:lastModifiedBy>
  <cp:revision>28</cp:revision>
  <dcterms:created xsi:type="dcterms:W3CDTF">2023-02-22T10:41:50Z</dcterms:created>
  <dcterms:modified xsi:type="dcterms:W3CDTF">2023-03-06T17:26:26Z</dcterms:modified>
</cp:coreProperties>
</file>