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2448272" cy="5760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ОГОНЬ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16" y="633297"/>
            <a:ext cx="3635896" cy="1805201"/>
          </a:xfrm>
        </p:spPr>
        <p:txBody>
          <a:bodyPr>
            <a:noAutofit/>
          </a:bodyPr>
          <a:lstStyle/>
          <a:p>
            <a:pPr algn="l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выделяемые при горении раскалённые светящиеся газы и частицы твёрдого вещества.</a:t>
            </a:r>
          </a:p>
          <a:p>
            <a:pPr algn="l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свет, видимый в темноте .</a:t>
            </a:r>
          </a:p>
          <a:p>
            <a:pPr algn="l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процесс горения, как правило, искусственно вызванный </a:t>
            </a:r>
          </a:p>
          <a:p>
            <a:pPr algn="l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перен.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душевный пыл, горячность, возбуждение.</a:t>
            </a:r>
          </a:p>
          <a:p>
            <a:pPr algn="l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стрельба из огнестрельного оружия .</a:t>
            </a:r>
          </a:p>
          <a:p>
            <a:pPr algn="l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спец.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источник света, устанавливаемый на транспортном средстве с целью сигнализации </a:t>
            </a:r>
          </a:p>
          <a:p>
            <a:pPr algn="l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</a:t>
            </a:r>
            <a:r>
              <a:rPr 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перен.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тепло от источника, используемого для термической обработки пищи .</a:t>
            </a: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-ъ\Desktop\изображение_viber_2023-12-06_17-25-21-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38498"/>
            <a:ext cx="2664296" cy="27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6F78DD-DFD2-46E0-97AA-FC26EA03D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14899"/>
            <a:ext cx="2875391" cy="22838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4B4898-187A-44AC-B008-FDA162FC5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67" y="114899"/>
            <a:ext cx="1886996" cy="22838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838A68-358C-405E-A874-69F588386E49}"/>
              </a:ext>
            </a:extLst>
          </p:cNvPr>
          <p:cNvSpPr txBox="1"/>
          <p:nvPr/>
        </p:nvSpPr>
        <p:spPr>
          <a:xfrm>
            <a:off x="57216" y="5221207"/>
            <a:ext cx="4298759" cy="1620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7 «А» класса </a:t>
            </a:r>
          </a:p>
          <a:p>
            <a:pPr>
              <a:spcAft>
                <a:spcPts val="800"/>
              </a:spcAft>
            </a:pPr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МОУ «СОШ </a:t>
            </a:r>
            <a:r>
              <a:rPr lang="ru-RU" sz="11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с.Шумейка</a:t>
            </a:r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им.М.П.Дергилёва</a:t>
            </a:r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spcAft>
                <a:spcPts val="800"/>
              </a:spcAft>
            </a:pPr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Глазов Ярослав</a:t>
            </a:r>
          </a:p>
          <a:p>
            <a:pPr>
              <a:spcAft>
                <a:spcPts val="800"/>
              </a:spcAft>
            </a:pPr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</a:t>
            </a:r>
          </a:p>
          <a:p>
            <a:pPr>
              <a:spcAft>
                <a:spcPts val="800"/>
              </a:spcAft>
            </a:pPr>
            <a:r>
              <a:rPr lang="ru-RU" sz="11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Халикова</a:t>
            </a:r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Олеговна </a:t>
            </a:r>
          </a:p>
          <a:p>
            <a:pPr>
              <a:spcAft>
                <a:spcPts val="800"/>
              </a:spcAft>
            </a:pPr>
            <a:r>
              <a:rPr lang="ru-RU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Отческая Анна Геннадьевна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783EF-9F06-4F01-8E58-34F386B10DA0}"/>
              </a:ext>
            </a:extLst>
          </p:cNvPr>
          <p:cNvSpPr txBox="1"/>
          <p:nvPr/>
        </p:nvSpPr>
        <p:spPr>
          <a:xfrm>
            <a:off x="3099804" y="2564904"/>
            <a:ext cx="5864684" cy="4197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Огнём охваченный герой смотрел в глаза </a:t>
            </a:r>
            <a:r>
              <a:rPr lang="ru-RU" sz="1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вражине</a:t>
            </a: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Огонь пожирал героя…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этих стихотворных строчках нельзя понять, о каком огне писал автор. О том, который физически уничтожал героя, или о том огне, который является символом решимости и отваги, бесстрашно борющегося с несправедливостью, человека?</a:t>
            </a:r>
            <a:r>
              <a:rPr lang="ru-RU" sz="1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Пламя огня</a:t>
            </a: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всегда вызывало у людей восторг и страх одновременно. Когда говорим о домашнем очаге, в котором горит огонь, согревающий всё и всех, сразу от одной мысли становится тепло, уютно и спокойно.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речь идёт о вечном огне или огне поминальной свечи, в душе вспыхивает пламя скорби и печали.</a:t>
            </a:r>
            <a:r>
              <a:rPr lang="ru-RU" sz="1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Вечный огонь</a:t>
            </a: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 обелисках славы – </a:t>
            </a:r>
            <a:r>
              <a:rPr lang="ru-RU" sz="1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 памяти павшим героям войны</a:t>
            </a: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знаменующий неугасимую боль утраты и благодарность в наших сердцах за великую победу.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 декабря в России отмечали праздник – День добровольца.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Хочу рассказать о женщине-добровольце, которая помогает нашим Защитникам в СВО. Зовут её Гайдамак Марина Ильинична. Позывной-«Огонёк»! Она начала свою волонтёрскую деятельность с изготовления блиндажных свечей. Сейчас собралась целая команда добровольцев, все оказывают посильную помощь нашим военным. Я рад, что являюсь членом сообщества, которое возглавляет Марина-Огонёк! В сердце Марины Ильиничны горит огонь любви, доброты и трудолюбия.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Сегодня, 9 декабря, в Росси чтут Героев Отечества, которые заслужили высшие в стране награды.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память о Героях, не вернувшихся живыми, мы зажжём свечи и отнесём цветы к вечному огню.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Злой огонь- огонь пожара.</a:t>
            </a:r>
            <a:b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Злой огонь- огонь войны,</a:t>
            </a:r>
            <a:b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безжалостного жара</a:t>
            </a:r>
            <a:b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Дни темны, поля чёрны</a:t>
            </a:r>
            <a:b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Жители земного шара</a:t>
            </a:r>
            <a:b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Злой огонь – гасить должны.</a:t>
            </a:r>
          </a:p>
        </p:txBody>
      </p:sp>
    </p:spTree>
    <p:extLst>
      <p:ext uri="{BB962C8B-B14F-4D97-AF65-F5344CB8AC3E}">
        <p14:creationId xmlns:p14="http://schemas.microsoft.com/office/powerpoint/2010/main" val="585024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397</Words>
  <Application>Microsoft Office PowerPoint</Application>
  <PresentationFormat>Экран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ОГОНЬ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Halk Ilyas</cp:lastModifiedBy>
  <cp:revision>7</cp:revision>
  <dcterms:created xsi:type="dcterms:W3CDTF">2023-12-08T07:40:40Z</dcterms:created>
  <dcterms:modified xsi:type="dcterms:W3CDTF">2023-12-09T08:32:33Z</dcterms:modified>
</cp:coreProperties>
</file>