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</p:sldIdLst>
  <p:sldSz cx="6858000" cy="9144000" type="screen4x3"/>
  <p:notesSz cx="6858000" cy="9144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presProps" Target="presProps.xml" /><Relationship Id="rId8" Type="http://schemas.openxmlformats.org/officeDocument/2006/relationships/tableStyles" Target="tableStyles.xml" /><Relationship Id="rId9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514350" y="2840568"/>
            <a:ext cx="5829300" cy="196003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8B48DB-261C-45EA-B0A4-19C61813D97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70A027-E736-43E4-AC4D-7648FBDE495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8B48DB-261C-45EA-B0A4-19C61813D97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70A027-E736-43E4-AC4D-7648FBDE495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4972050" y="366185"/>
            <a:ext cx="1543050" cy="7802033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342900" y="366185"/>
            <a:ext cx="4514850" cy="7802033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8B48DB-261C-45EA-B0A4-19C61813D97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70A027-E736-43E4-AC4D-7648FBDE495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8B48DB-261C-45EA-B0A4-19C61813D97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70A027-E736-43E4-AC4D-7648FBDE495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541735" y="3875618"/>
            <a:ext cx="5829300" cy="200024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8B48DB-261C-45EA-B0A4-19C61813D97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70A027-E736-43E4-AC4D-7648FBDE495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8B48DB-261C-45EA-B0A4-19C61813D975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70A027-E736-43E4-AC4D-7648FBDE495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8B48DB-261C-45EA-B0A4-19C61813D975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70A027-E736-43E4-AC4D-7648FBDE495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8B48DB-261C-45EA-B0A4-19C61813D975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70A027-E736-43E4-AC4D-7648FBDE495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8B48DB-261C-45EA-B0A4-19C61813D975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70A027-E736-43E4-AC4D-7648FBDE495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2681287" y="364067"/>
            <a:ext cx="3833813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8B48DB-261C-45EA-B0A4-19C61813D975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70A027-E736-43E4-AC4D-7648FBDE495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8B48DB-261C-45EA-B0A4-19C61813D975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70A027-E736-43E4-AC4D-7648FBDE495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18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8B48DB-261C-45EA-B0A4-19C61813D97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A70A027-E736-43E4-AC4D-7648FBDE495F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5094085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031" y="59531"/>
            <a:ext cx="6885781" cy="8909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87239353" name=""/>
          <p:cNvPicPr>
            <a:picLocks noChangeAspect="1"/>
          </p:cNvPicPr>
          <p:nvPr/>
        </p:nvPicPr>
        <p:blipFill>
          <a:blip r:embed="rId2"/>
          <a:srcRect l="6188" t="18476" r="5380" b="12462"/>
          <a:stretch/>
        </p:blipFill>
        <p:spPr bwMode="auto">
          <a:xfrm rot="16199969" flipH="0" flipV="0">
            <a:off x="-1158828" y="1180702"/>
            <a:ext cx="9088437" cy="6806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06681526" name=""/>
          <p:cNvPicPr>
            <a:picLocks noChangeAspect="1"/>
          </p:cNvPicPr>
          <p:nvPr/>
        </p:nvPicPr>
        <p:blipFill>
          <a:blip r:embed="rId2"/>
          <a:srcRect l="10964" t="4272" r="11630" b="38952"/>
          <a:stretch/>
        </p:blipFill>
        <p:spPr bwMode="auto">
          <a:xfrm flipH="0" flipV="0">
            <a:off x="21874" y="39687"/>
            <a:ext cx="6736186" cy="91082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4000">
              <a:schemeClr val="accent1">
                <a:lumMod val="40000"/>
                <a:lumOff val="60000"/>
              </a:schemeClr>
            </a:gs>
            <a:gs pos="100000">
              <a:srgbClr val="FFFFFF"/>
            </a:gs>
          </a:gsLst>
          <a:lin ang="0" scaled="1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4219667" name=""/>
          <p:cNvSpPr/>
          <p:nvPr/>
        </p:nvSpPr>
        <p:spPr bwMode="auto">
          <a:xfrm flipH="0" flipV="0">
            <a:off x="220312" y="138906"/>
            <a:ext cx="6469422" cy="8046755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  <a:p>
            <a:pPr>
              <a:defRPr/>
            </a:pPr>
            <a:r>
              <a:rPr sz="2400" b="0" i="0" u="none">
                <a:solidFill>
                  <a:schemeClr val="tx1"/>
                </a:solidFill>
                <a:latin typeface="Bookman Old Style"/>
                <a:ea typeface="Tahoma"/>
                <a:cs typeface="Bookman Old Style"/>
              </a:rPr>
              <a:t>Гимнастика для глаз -  это один из приемов оздоровления детей, она относится к здоровьесберегающим технологиям, наряду с дыхательной  гимнастикой, самомассажем, динамическими паузами.</a:t>
            </a:r>
            <a:endParaRPr sz="2400" b="0" i="0" u="none">
              <a:solidFill>
                <a:schemeClr val="tx1"/>
              </a:solidFill>
              <a:latin typeface="Bookman Old Style"/>
              <a:ea typeface="Tahoma"/>
              <a:cs typeface="Bookman Old Style"/>
            </a:endParaRPr>
          </a:p>
          <a:p>
            <a:pPr>
              <a:defRPr/>
            </a:pPr>
            <a:endParaRPr sz="2400">
              <a:solidFill>
                <a:schemeClr val="tx1"/>
              </a:solidFill>
              <a:latin typeface="Bookman Old Style"/>
              <a:cs typeface="Bookman Old Style"/>
            </a:endParaRPr>
          </a:p>
          <a:p>
            <a:pPr>
              <a:defRPr/>
            </a:pPr>
            <a:r>
              <a:rPr sz="2400" b="1" i="0" u="none">
                <a:solidFill>
                  <a:schemeClr val="tx1"/>
                </a:solidFill>
                <a:latin typeface="Bookman Old Style"/>
                <a:ea typeface="Tahoma"/>
                <a:cs typeface="Bookman Old Style"/>
              </a:rPr>
              <a:t>Цель гимнастики для глаз:</a:t>
            </a:r>
            <a:r>
              <a:rPr sz="2400" b="0" i="0" u="none">
                <a:solidFill>
                  <a:schemeClr val="tx1"/>
                </a:solidFill>
                <a:latin typeface="Bookman Old Style"/>
                <a:ea typeface="Tahoma"/>
                <a:cs typeface="Bookman Old Style"/>
              </a:rPr>
              <a:t> профилактика нарушений зрения дошкольников.</a:t>
            </a:r>
            <a:endParaRPr sz="2400" b="0" i="0" u="none">
              <a:solidFill>
                <a:schemeClr val="tx1"/>
              </a:solidFill>
              <a:latin typeface="Bookman Old Style"/>
              <a:ea typeface="Tahoma"/>
              <a:cs typeface="Bookman Old Style"/>
            </a:endParaRPr>
          </a:p>
          <a:p>
            <a:pPr>
              <a:defRPr/>
            </a:pPr>
            <a:endParaRPr sz="2400">
              <a:solidFill>
                <a:schemeClr val="tx1"/>
              </a:solidFill>
              <a:latin typeface="Bookman Old Style"/>
              <a:cs typeface="Bookman Old Style"/>
            </a:endParaRPr>
          </a:p>
          <a:p>
            <a:pPr>
              <a:defRPr/>
            </a:pPr>
            <a:r>
              <a:rPr sz="2400" b="1" i="0" u="none">
                <a:solidFill>
                  <a:schemeClr val="tx1"/>
                </a:solidFill>
                <a:latin typeface="Bookman Old Style"/>
                <a:ea typeface="Tahoma"/>
                <a:cs typeface="Bookman Old Style"/>
              </a:rPr>
              <a:t>Задачи:</a:t>
            </a:r>
            <a:endParaRPr sz="2400">
              <a:solidFill>
                <a:schemeClr val="tx1"/>
              </a:solidFill>
              <a:latin typeface="Bookman Old Style"/>
              <a:cs typeface="Bookman Old Style"/>
            </a:endParaRPr>
          </a:p>
          <a:p>
            <a:pPr>
              <a:defRPr/>
            </a:pPr>
            <a:r>
              <a:rPr sz="2400" b="0" i="0" u="none">
                <a:solidFill>
                  <a:schemeClr val="tx1"/>
                </a:solidFill>
                <a:latin typeface="Bookman Old Style"/>
                <a:ea typeface="Tahoma"/>
                <a:cs typeface="Bookman Old Style"/>
              </a:rPr>
              <a:t>-предупреждение утомления,</a:t>
            </a:r>
            <a:endParaRPr sz="2400">
              <a:solidFill>
                <a:schemeClr val="tx1"/>
              </a:solidFill>
              <a:latin typeface="Bookman Old Style"/>
              <a:cs typeface="Bookman Old Style"/>
            </a:endParaRPr>
          </a:p>
          <a:p>
            <a:pPr>
              <a:defRPr/>
            </a:pPr>
            <a:r>
              <a:rPr sz="2400" b="0" i="0" u="none">
                <a:solidFill>
                  <a:schemeClr val="tx1"/>
                </a:solidFill>
                <a:latin typeface="Bookman Old Style"/>
                <a:ea typeface="Tahoma"/>
                <a:cs typeface="Bookman Old Style"/>
              </a:rPr>
              <a:t>-укрепление глазных мышц</a:t>
            </a:r>
            <a:endParaRPr sz="2400">
              <a:solidFill>
                <a:schemeClr val="tx1"/>
              </a:solidFill>
              <a:latin typeface="Bookman Old Style"/>
              <a:cs typeface="Bookman Old Style"/>
            </a:endParaRPr>
          </a:p>
          <a:p>
            <a:pPr>
              <a:defRPr/>
            </a:pPr>
            <a:r>
              <a:rPr sz="2400" b="0" i="0" u="none">
                <a:solidFill>
                  <a:schemeClr val="tx1"/>
                </a:solidFill>
                <a:latin typeface="Bookman Old Style"/>
                <a:ea typeface="Tahoma"/>
                <a:cs typeface="Bookman Old Style"/>
              </a:rPr>
              <a:t>- снятие напряжения.</a:t>
            </a:r>
            <a:endParaRPr sz="2400">
              <a:solidFill>
                <a:schemeClr val="tx1"/>
              </a:solidFill>
              <a:latin typeface="Bookman Old Style"/>
              <a:cs typeface="Bookman Old Style"/>
            </a:endParaRPr>
          </a:p>
          <a:p>
            <a:pPr>
              <a:defRPr/>
            </a:pPr>
            <a:r>
              <a:rPr sz="2400" b="0" i="0" u="none">
                <a:solidFill>
                  <a:schemeClr val="tx1"/>
                </a:solidFill>
                <a:latin typeface="Bookman Old Style"/>
                <a:ea typeface="Tahoma"/>
                <a:cs typeface="Bookman Old Style"/>
              </a:rPr>
              <a:t>- общее оздоровление зрительного аппарата.</a:t>
            </a:r>
            <a:endParaRPr sz="2400">
              <a:solidFill>
                <a:schemeClr val="tx1"/>
              </a:solidFill>
              <a:latin typeface="Bookman Old Style"/>
              <a:cs typeface="Bookman Old Style"/>
            </a:endParaRPr>
          </a:p>
          <a:p>
            <a:pPr>
              <a:defRPr/>
            </a:pPr>
            <a:r>
              <a:rPr sz="2400" b="0" i="0" u="none">
                <a:solidFill>
                  <a:schemeClr val="tx1"/>
                </a:solidFill>
                <a:latin typeface="Bookman Old Style"/>
                <a:ea typeface="Tahoma"/>
                <a:cs typeface="Bookman Old Style"/>
              </a:rPr>
              <a:t>Гимнастика для глаз  благотворно влияет на работоспособность зрительного анализатора и всего организма.</a:t>
            </a:r>
            <a:endParaRPr sz="2400">
              <a:solidFill>
                <a:schemeClr val="tx1"/>
              </a:solidFill>
              <a:latin typeface="Bookman Old Style"/>
              <a:cs typeface="Bookman Old Styl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Р7-Офис/7.2.1.14</Application>
  <DocSecurity>0</DocSecurity>
  <PresentationFormat>Экран (4:3)</PresentationFormat>
  <Paragraphs>0</Paragraphs>
  <Slides>4</Slides>
  <Notes>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 1</vt:lpstr>
      <vt:lpstr>Slide 1</vt:lpstr>
      <vt:lpstr>Slide 2</vt:lpstr>
      <vt:lpstr>Slide 3</vt:lpstr>
      <vt:lpstr>Slide 4</vt:lpstr>
    </vt:vector>
  </TitlesOfParts>
  <Manager/>
  <Company>SPecialiST RePack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ЮЛИЯ</dc:creator>
  <cp:keywords/>
  <dc:description/>
  <dc:identifier/>
  <dc:language/>
  <cp:lastModifiedBy/>
  <cp:revision>16</cp:revision>
  <dcterms:created xsi:type="dcterms:W3CDTF">2023-05-12T05:55:50Z</dcterms:created>
  <dcterms:modified xsi:type="dcterms:W3CDTF">2023-11-16T08:07:39Z</dcterms:modified>
  <cp:category/>
  <cp:contentStatus/>
  <cp:version/>
</cp:coreProperties>
</file>