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62" r:id="rId5"/>
    <p:sldId id="258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EFC-95C8-435B-AA65-A3001B88CD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338-1398-4E68-A7F2-6445E7B0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EFC-95C8-435B-AA65-A3001B88CD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338-1398-4E68-A7F2-6445E7B0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EFC-95C8-435B-AA65-A3001B88CD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338-1398-4E68-A7F2-6445E7B0EB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EFC-95C8-435B-AA65-A3001B88CD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338-1398-4E68-A7F2-6445E7B0E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450083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3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7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EFC-95C8-435B-AA65-A3001B88CD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338-1398-4E68-A7F2-6445E7B0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EFC-95C8-435B-AA65-A3001B88CD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338-1398-4E68-A7F2-6445E7B0E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EFC-95C8-435B-AA65-A3001B88CD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338-1398-4E68-A7F2-6445E7B0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EFC-95C8-435B-AA65-A3001B88CD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338-1398-4E68-A7F2-6445E7B0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EFC-95C8-435B-AA65-A3001B88CD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338-1398-4E68-A7F2-6445E7B0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EFC-95C8-435B-AA65-A3001B88CD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338-1398-4E68-A7F2-6445E7B0E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EFC-95C8-435B-AA65-A3001B88CD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B338-1398-4E68-A7F2-6445E7B0E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39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8B7EFC-95C8-435B-AA65-A3001B88CD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8333552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A9B338-1398-4E68-A7F2-6445E7B0E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hcola-16kineshma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СТИХИ РОЖДЕСТВО\438163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07504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00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8680" y="1403648"/>
            <a:ext cx="5661621" cy="676456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en-US" dirty="0"/>
          </a:p>
          <a:p>
            <a:r>
              <a:rPr lang="ru-RU" sz="5500" b="1" dirty="0"/>
              <a:t>Святая ночь</a:t>
            </a:r>
            <a:r>
              <a:rPr lang="ru-RU" sz="5500" b="1" dirty="0" smtClean="0"/>
              <a:t>, волшебная </a:t>
            </a:r>
            <a:r>
              <a:rPr lang="ru-RU" sz="5500" b="1" dirty="0"/>
              <a:t>ночь!</a:t>
            </a:r>
          </a:p>
          <a:p>
            <a:r>
              <a:rPr lang="ru-RU" sz="5500" b="1" dirty="0"/>
              <a:t>Уйдут все печали</a:t>
            </a:r>
            <a:r>
              <a:rPr lang="ru-RU" sz="5500" b="1" dirty="0" smtClean="0"/>
              <a:t>, тревоги </a:t>
            </a:r>
            <a:r>
              <a:rPr lang="ru-RU" sz="5500" b="1" dirty="0"/>
              <a:t>прочь!</a:t>
            </a:r>
          </a:p>
          <a:p>
            <a:r>
              <a:rPr lang="ru-RU" sz="5500" b="1" dirty="0"/>
              <a:t>Спаситель придет ,весь мир озарит</a:t>
            </a:r>
          </a:p>
          <a:p>
            <a:r>
              <a:rPr lang="ru-RU" sz="5500" b="1" dirty="0"/>
              <a:t>И счастье, и радость  он всем подарит.</a:t>
            </a:r>
          </a:p>
          <a:p>
            <a:r>
              <a:rPr lang="ru-RU" sz="5500" b="1" dirty="0"/>
              <a:t>Волхвы предсказали  Рожденье Твое,</a:t>
            </a:r>
          </a:p>
          <a:p>
            <a:r>
              <a:rPr lang="ru-RU" sz="5500" b="1" dirty="0"/>
              <a:t>Звезда указала  значенье Твое.</a:t>
            </a:r>
          </a:p>
          <a:p>
            <a:r>
              <a:rPr lang="ru-RU" sz="5500" b="1" dirty="0"/>
              <a:t>Напрасно царь Ирод  младенца искал,</a:t>
            </a:r>
          </a:p>
          <a:p>
            <a:r>
              <a:rPr lang="ru-RU" sz="5500" b="1" dirty="0"/>
              <a:t>Судьба сохранила,  весь мир помогал.</a:t>
            </a:r>
          </a:p>
          <a:p>
            <a:r>
              <a:rPr lang="ru-RU" sz="5500" b="1" dirty="0"/>
              <a:t>Иосиф с Марией   дитя берегли</a:t>
            </a:r>
          </a:p>
          <a:p>
            <a:r>
              <a:rPr lang="ru-RU" sz="5500" b="1" dirty="0"/>
              <a:t>Для будущей жизни,  для блага Земли</a:t>
            </a:r>
          </a:p>
          <a:p>
            <a:r>
              <a:rPr lang="ru-RU" sz="5500" b="1" dirty="0"/>
              <a:t>Чтоб в мире и счастье  наш дом процветал,</a:t>
            </a:r>
          </a:p>
          <a:p>
            <a:r>
              <a:rPr lang="ru-RU" sz="5500" b="1" dirty="0"/>
              <a:t>Чтоб Бог Иисус  всем спасенье послал.</a:t>
            </a:r>
          </a:p>
          <a:p>
            <a:r>
              <a:rPr lang="ru-RU" sz="5500" b="1" dirty="0"/>
              <a:t>И мы Тебя молим:  народ вразуми,</a:t>
            </a:r>
          </a:p>
          <a:p>
            <a:r>
              <a:rPr lang="ru-RU" sz="5500" b="1" dirty="0"/>
              <a:t>Войну в Украине  останови!</a:t>
            </a:r>
          </a:p>
          <a:p>
            <a:r>
              <a:rPr lang="ru-RU" sz="5500" b="1" dirty="0"/>
              <a:t>Мы знаем и верим:  Господь нас спасёт</a:t>
            </a:r>
          </a:p>
          <a:p>
            <a:r>
              <a:rPr lang="ru-RU" sz="5500" b="1" dirty="0"/>
              <a:t>И голубя мира  на землю пошлёт.</a:t>
            </a:r>
          </a:p>
          <a:p>
            <a:r>
              <a:rPr lang="ru-RU" sz="5500" b="1" dirty="0"/>
              <a:t>Ты дай нам спасенье  молитвой своей,</a:t>
            </a:r>
          </a:p>
          <a:p>
            <a:r>
              <a:rPr lang="ru-RU" sz="5500" b="1" dirty="0"/>
              <a:t>Защиты мы просим  для наших детей.</a:t>
            </a:r>
          </a:p>
          <a:p>
            <a:r>
              <a:rPr lang="ru-RU" sz="5500" b="1" dirty="0"/>
              <a:t>К Тебе уповаем  и славим Тебя,</a:t>
            </a:r>
          </a:p>
          <a:p>
            <a:r>
              <a:rPr lang="ru-RU" sz="5500" b="1" dirty="0"/>
              <a:t>Над нами зажжется   пусть мира звезда!</a:t>
            </a:r>
          </a:p>
          <a:p>
            <a:r>
              <a:rPr lang="ru-RU" sz="5500" b="1" dirty="0"/>
              <a:t>Пусть дети смеются,  не ведают бед,</a:t>
            </a:r>
          </a:p>
          <a:p>
            <a:r>
              <a:rPr lang="ru-RU" sz="5500" b="1" dirty="0"/>
              <a:t>Над нами пролей Ты  Божественный свет!</a:t>
            </a:r>
          </a:p>
          <a:p>
            <a:r>
              <a:rPr lang="ru-RU" sz="5500" b="1" dirty="0"/>
              <a:t>Отцы пусть и братья вернутся домой!</a:t>
            </a:r>
          </a:p>
          <a:p>
            <a:r>
              <a:rPr lang="ru-RU" sz="5500" b="1" dirty="0"/>
              <a:t>Господь, сохрани их и  род весь людской!</a:t>
            </a:r>
          </a:p>
          <a:p>
            <a:r>
              <a:rPr lang="ru-RU" sz="5500" b="1" dirty="0"/>
              <a:t>И пусть воссияет   победы звезда!</a:t>
            </a:r>
          </a:p>
          <a:p>
            <a:r>
              <a:rPr lang="ru-RU" sz="5500" b="1" dirty="0"/>
              <a:t>Мы верим и празднуем   День Рождества!</a:t>
            </a:r>
          </a:p>
          <a:p>
            <a:r>
              <a:rPr lang="ru-RU" sz="5500" b="1" dirty="0"/>
              <a:t>Навеки прославим  мы имя  Твоё,</a:t>
            </a:r>
          </a:p>
          <a:p>
            <a:r>
              <a:rPr lang="ru-RU" sz="5500" b="1" dirty="0"/>
              <a:t>И праздник священный, Твоё Рождество!</a:t>
            </a:r>
          </a:p>
          <a:p>
            <a:endParaRPr lang="en-US" sz="4500" b="1" dirty="0"/>
          </a:p>
          <a:p>
            <a:endParaRPr lang="ru-RU" sz="4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0688" y="611560"/>
            <a:ext cx="5904656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Рождеству.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06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2" y="0"/>
            <a:ext cx="6957392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4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4051" y="1979712"/>
            <a:ext cx="5556250" cy="618850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ru-RU" b="1" dirty="0"/>
              <a:t>Ночью волшебной в храм я войду</a:t>
            </a:r>
          </a:p>
          <a:p>
            <a:r>
              <a:rPr lang="ru-RU" b="1" dirty="0"/>
              <a:t>У Бога молитвой для всех попрошу</a:t>
            </a:r>
          </a:p>
          <a:p>
            <a:r>
              <a:rPr lang="ru-RU" b="1" dirty="0"/>
              <a:t>Мира и счастья людям Земли,</a:t>
            </a:r>
          </a:p>
          <a:p>
            <a:r>
              <a:rPr lang="ru-RU" b="1" dirty="0"/>
              <a:t>От зла и напастей  Ты нас защити!</a:t>
            </a:r>
          </a:p>
          <a:p>
            <a:endParaRPr lang="en-US" b="1" dirty="0"/>
          </a:p>
          <a:p>
            <a:r>
              <a:rPr lang="ru-RU" b="1" dirty="0"/>
              <a:t>Дай нам надежду</a:t>
            </a:r>
            <a:r>
              <a:rPr lang="ru-RU" b="1" dirty="0" smtClean="0"/>
              <a:t>, силу </a:t>
            </a:r>
            <a:r>
              <a:rPr lang="ru-RU" b="1" dirty="0"/>
              <a:t>нам дай,</a:t>
            </a:r>
          </a:p>
          <a:p>
            <a:r>
              <a:rPr lang="ru-RU" b="1" dirty="0"/>
              <a:t>Веру в спасенье в души вселяй!</a:t>
            </a:r>
          </a:p>
          <a:p>
            <a:r>
              <a:rPr lang="ru-RU" b="1" dirty="0"/>
              <a:t>Верим и славим Имя Твоё,</a:t>
            </a:r>
          </a:p>
          <a:p>
            <a:r>
              <a:rPr lang="ru-RU" b="1" dirty="0"/>
              <a:t>Празднуем снова Твоё Рождество!</a:t>
            </a:r>
          </a:p>
          <a:p>
            <a:endParaRPr lang="en-US" b="1" dirty="0"/>
          </a:p>
          <a:p>
            <a:r>
              <a:rPr lang="ru-RU" b="1" dirty="0"/>
              <a:t>Пусть "да святится Имя Твоё",</a:t>
            </a:r>
          </a:p>
          <a:p>
            <a:r>
              <a:rPr lang="ru-RU" b="1" dirty="0"/>
              <a:t>Пусть к нам "</a:t>
            </a:r>
            <a:r>
              <a:rPr lang="ru-RU" b="1" dirty="0" err="1"/>
              <a:t>приидет</a:t>
            </a:r>
            <a:r>
              <a:rPr lang="ru-RU" b="1" dirty="0"/>
              <a:t> Царство Твоё",</a:t>
            </a:r>
          </a:p>
          <a:p>
            <a:r>
              <a:rPr lang="ru-RU" b="1" dirty="0"/>
              <a:t>Пусть "На Земли будет Воля Твоя",</a:t>
            </a:r>
          </a:p>
          <a:p>
            <a:r>
              <a:rPr lang="ru-RU" b="1" dirty="0"/>
              <a:t>Ждём мы и славим День Рождества!</a:t>
            </a:r>
          </a:p>
          <a:p>
            <a:endParaRPr lang="en-US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4664" y="467544"/>
            <a:ext cx="5904656" cy="1224136"/>
          </a:xfrm>
        </p:spPr>
        <p:txBody>
          <a:bodyPr/>
          <a:lstStyle/>
          <a:p>
            <a:r>
              <a:rPr lang="ru-RU" dirty="0" smtClean="0"/>
              <a:t>В Рождество.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27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42" y="2571736"/>
            <a:ext cx="5715040" cy="107157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9600" dirty="0" smtClean="0"/>
              <a:t>XXII </a:t>
            </a:r>
            <a:r>
              <a:rPr lang="ru-RU" sz="9600" dirty="0" smtClean="0"/>
              <a:t>областной фестиваль</a:t>
            </a:r>
          </a:p>
          <a:p>
            <a:pPr algn="ctr"/>
            <a:r>
              <a:rPr lang="ru-RU" sz="9600" dirty="0" smtClean="0"/>
              <a:t> детского творчества</a:t>
            </a:r>
          </a:p>
          <a:p>
            <a:pPr algn="ctr"/>
            <a:r>
              <a:rPr lang="ru-RU" sz="9600" dirty="0" smtClean="0"/>
              <a:t> «Рождественский подарок</a:t>
            </a:r>
            <a:r>
              <a:rPr lang="ru-RU" sz="7400" dirty="0" smtClean="0"/>
              <a:t>»</a:t>
            </a:r>
          </a:p>
          <a:p>
            <a:endParaRPr lang="ru-RU" sz="7400" dirty="0" smtClean="0"/>
          </a:p>
          <a:p>
            <a:r>
              <a:rPr lang="ru-RU" sz="7400" dirty="0" smtClean="0"/>
              <a:t>Номинация: литературное творчества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       __</a:t>
            </a:r>
            <a:r>
              <a:rPr lang="ru-RU" sz="1600" b="1" u="sng" dirty="0" smtClean="0"/>
              <a:t>                                                                                           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школа №16 городского округа Кинешма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МБОУ школа №16)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155808, Ивановская область, г. Кинешма, ул. Ивана Виноградова, д.18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Тел/факс(49331) 5-73-78__</a:t>
            </a:r>
            <a:r>
              <a:rPr lang="ru-RU" sz="1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E-mail</a:t>
            </a:r>
            <a:r>
              <a:rPr lang="ru-RU" sz="1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rgbClr val="00267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shcola-16kineshma@yandex.ru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u="sng" dirty="0" smtClean="0"/>
              <a:t>________ </a:t>
            </a:r>
            <a:r>
              <a:rPr lang="ru-RU" sz="1800" b="1" i="1" u="sng" dirty="0" smtClean="0"/>
              <a:t/>
            </a:r>
            <a:br>
              <a:rPr lang="ru-RU" sz="1800" b="1" i="1" u="sng" dirty="0" smtClean="0"/>
            </a:br>
            <a:r>
              <a:rPr lang="ru-RU" sz="1800" b="1" u="sng" dirty="0" smtClean="0"/>
              <a:t>__</a:t>
            </a:r>
            <a:r>
              <a:rPr lang="en-US" sz="1800" b="1" u="sng" dirty="0" smtClean="0"/>
              <a:t>XXIIXX</a:t>
            </a:r>
            <a:r>
              <a:rPr lang="ru-RU" sz="1800" b="1" u="sng" dirty="0" smtClean="0"/>
              <a:t>______________________________                                                                                                                  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b="1" i="1" u="sng" dirty="0" smtClean="0"/>
              <a:t/>
            </a:r>
            <a:br>
              <a:rPr lang="ru-RU" sz="1800" b="1" i="1" u="sng" dirty="0" smtClean="0"/>
            </a:br>
            <a:endParaRPr lang="ru-RU" sz="1800" dirty="0"/>
          </a:p>
        </p:txBody>
      </p:sp>
      <p:pic>
        <p:nvPicPr>
          <p:cNvPr id="4098" name="Picture 2" descr="D:\СТИХИ РОЖДЕСТВО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07" y="5572132"/>
            <a:ext cx="4990124" cy="3164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3248" y="4429124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: </a:t>
            </a:r>
            <a:r>
              <a:rPr lang="ru-RU" dirty="0" err="1" smtClean="0"/>
              <a:t>Цымбалюк</a:t>
            </a:r>
            <a:r>
              <a:rPr lang="ru-RU" dirty="0" smtClean="0"/>
              <a:t> Диана</a:t>
            </a:r>
          </a:p>
          <a:p>
            <a:endParaRPr lang="ru-RU" dirty="0" smtClean="0"/>
          </a:p>
          <a:p>
            <a:r>
              <a:rPr lang="ru-RU" dirty="0" smtClean="0"/>
              <a:t>Учитель: Ганенко Т. 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96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306</Words>
  <Application>Microsoft Office PowerPoint</Application>
  <PresentationFormat>Экран (4:3)</PresentationFormat>
  <Paragraphs>59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Слайд 1</vt:lpstr>
      <vt:lpstr>К Рождеству.</vt:lpstr>
      <vt:lpstr>Слайд 3</vt:lpstr>
      <vt:lpstr>В Рождество.</vt:lpstr>
      <vt:lpstr>        __                                                                                            Муниципальное бюджетное общеобразовательное учреждение школа №16 городского округа Кинешма ( МБОУ школа №16)                    155808, Ивановская область, г. Кинешма, ул. Ивана Виноградова, д.18 Тел/факс(49331) 5-73-78__ E-mail  shcola-16kineshma@yandex.ru ________  __XXIIXX______________________________                                                                          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Админ</cp:lastModifiedBy>
  <cp:revision>6</cp:revision>
  <dcterms:created xsi:type="dcterms:W3CDTF">2022-12-05T15:38:57Z</dcterms:created>
  <dcterms:modified xsi:type="dcterms:W3CDTF">2023-11-30T09:13:32Z</dcterms:modified>
</cp:coreProperties>
</file>