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DCA875-3D2B-4F0C-91C6-19905A26D68A}" type="datetimeFigureOut">
              <a:rPr lang="ru-RU" smtClean="0"/>
              <a:pPr/>
              <a:t>04.04.2019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CCF454-659E-497F-AC21-5D87097BBD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22675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CCF454-659E-497F-AC21-5D87097BBD1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69279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CCF454-659E-497F-AC21-5D87097BBD15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264637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номинация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CCF454-659E-497F-AC21-5D87097BBD15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23445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CCF454-659E-497F-AC21-5D87097BBD15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35435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69E60-04DE-4840-B1CA-8568C0022E32}" type="datetimeFigureOut">
              <a:rPr lang="ru-RU" smtClean="0"/>
              <a:pPr/>
              <a:t>04.04.2019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5A5A9-B3F5-4507-8DE9-D71E49BDA0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69432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69E60-04DE-4840-B1CA-8568C0022E32}" type="datetimeFigureOut">
              <a:rPr lang="ru-RU" smtClean="0"/>
              <a:pPr/>
              <a:t>04.04.2019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5A5A9-B3F5-4507-8DE9-D71E49BDA0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73783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69E60-04DE-4840-B1CA-8568C0022E32}" type="datetimeFigureOut">
              <a:rPr lang="ru-RU" smtClean="0"/>
              <a:pPr/>
              <a:t>04.04.2019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5A5A9-B3F5-4507-8DE9-D71E49BDA0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0254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69E60-04DE-4840-B1CA-8568C0022E32}" type="datetimeFigureOut">
              <a:rPr lang="ru-RU" smtClean="0"/>
              <a:pPr/>
              <a:t>04.04.2019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5A5A9-B3F5-4507-8DE9-D71E49BDA0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35054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69E60-04DE-4840-B1CA-8568C0022E32}" type="datetimeFigureOut">
              <a:rPr lang="ru-RU" smtClean="0"/>
              <a:pPr/>
              <a:t>04.04.2019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5A5A9-B3F5-4507-8DE9-D71E49BDA0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91926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69E60-04DE-4840-B1CA-8568C0022E32}" type="datetimeFigureOut">
              <a:rPr lang="ru-RU" smtClean="0"/>
              <a:pPr/>
              <a:t>04.04.2019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5A5A9-B3F5-4507-8DE9-D71E49BDA0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3959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69E60-04DE-4840-B1CA-8568C0022E32}" type="datetimeFigureOut">
              <a:rPr lang="ru-RU" smtClean="0"/>
              <a:pPr/>
              <a:t>04.04.2019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5A5A9-B3F5-4507-8DE9-D71E49BDA0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92209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69E60-04DE-4840-B1CA-8568C0022E32}" type="datetimeFigureOut">
              <a:rPr lang="ru-RU" smtClean="0"/>
              <a:pPr/>
              <a:t>04.04.2019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5A5A9-B3F5-4507-8DE9-D71E49BDA0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75147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69E60-04DE-4840-B1CA-8568C0022E32}" type="datetimeFigureOut">
              <a:rPr lang="ru-RU" smtClean="0"/>
              <a:pPr/>
              <a:t>04.04.2019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5A5A9-B3F5-4507-8DE9-D71E49BDA0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08222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69E60-04DE-4840-B1CA-8568C0022E32}" type="datetimeFigureOut">
              <a:rPr lang="ru-RU" smtClean="0"/>
              <a:pPr/>
              <a:t>04.04.2019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5A5A9-B3F5-4507-8DE9-D71E49BDA0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61845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69E60-04DE-4840-B1CA-8568C0022E32}" type="datetimeFigureOut">
              <a:rPr lang="ru-RU" smtClean="0"/>
              <a:pPr/>
              <a:t>04.04.2019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5A5A9-B3F5-4507-8DE9-D71E49BDA0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8038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69E60-04DE-4840-B1CA-8568C0022E32}" type="datetimeFigureOut">
              <a:rPr lang="ru-RU" smtClean="0"/>
              <a:pPr/>
              <a:t>04.04.2019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5A5A9-B3F5-4507-8DE9-D71E49BDA0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09008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231\Desktop\&#1089;&#1074;&#1077;&#1090;&#1072;\video-6ab19d0a3e95413d347dca1719c573a7-V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xv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x</a:t>
            </a:r>
            <a:endParaRPr lang="ru-RU" dirty="0"/>
          </a:p>
        </p:txBody>
      </p:sp>
      <p:pic>
        <p:nvPicPr>
          <p:cNvPr id="1026" name="Picture 2" descr="C:\Users\User\Desktop\фото одежды\fon1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004" y="-33389"/>
            <a:ext cx="9180004" cy="6848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899592" y="1700808"/>
            <a:ext cx="727280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 smtClean="0"/>
          </a:p>
          <a:p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XV</a:t>
            </a:r>
            <a:r>
              <a:rPr lang="en-US" sz="36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ВСЕРОССИЙСКАЯ  АКЦИЯ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«СПОРТ-АЛЬТЕРНАТИВА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ПАГУБНЫМ ПРИВЫЧКАМ»</a:t>
            </a:r>
          </a:p>
          <a:p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2019г.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85713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 advTm="3000">
        <p:strips/>
      </p:transition>
    </mc:Choice>
    <mc:Fallback>
      <p:transition spd="slow" advClick="0" advTm="3000">
        <p:strips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\Desktop\фото одежды\fon13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  <p:sp>
        <p:nvSpPr>
          <p:cNvPr id="4" name="Прямоугольник 3"/>
          <p:cNvSpPr/>
          <p:nvPr/>
        </p:nvSpPr>
        <p:spPr>
          <a:xfrm>
            <a:off x="827584" y="1196752"/>
            <a:ext cx="748883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Владимирская область, город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уздаль, «Муниципальное бюджетное  дошкольное образовательное учреждение детский сад №2 города Суздаля».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 Суздаль, улица Советская, дом 27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тел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84923122615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14546" y="4714884"/>
            <a:ext cx="4572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mbdouds7suzdal2014@yandex.ru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79371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5000" advClick="0" advTm="15000">
        <p14:reveal/>
      </p:transition>
    </mc:Choice>
    <mc:Fallback>
      <p:transition spd="slow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3074" name="Picture 2" descr="C:\Users\User\Desktop\фото одежды\fon1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4393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971600" y="1916832"/>
            <a:ext cx="72728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Номинация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«Ведущие за собой»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7500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 advClick="0" advTm="4000">
        <p14:reveal/>
      </p:transition>
    </mc:Choice>
    <mc:Fallback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User\Desktop\фото одежды\fon13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576" y="0"/>
            <a:ext cx="9144000" cy="6885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971600" y="1556792"/>
            <a:ext cx="60486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Участниками номинации являются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нструктор по физическому воспитанию </a:t>
            </a:r>
          </a:p>
          <a:p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Бывшева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Светлана Николаевна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оспитатель </a:t>
            </a:r>
          </a:p>
          <a:p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Зянкина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Елена Федоровна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оспитатель 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Лобанова Анастасия Юрьевна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19685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 advClick="0" advTm="3000">
        <p:pull/>
      </p:transition>
    </mc:Choice>
    <mc:Fallback>
      <p:transition spd="slow" advClick="0" advTm="3000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video-6ab19d0a3e95413d347dca1719c573a7-V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17485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81</Words>
  <Application>Microsoft Office PowerPoint</Application>
  <PresentationFormat>Экран (4:3)</PresentationFormat>
  <Paragraphs>30</Paragraphs>
  <Slides>5</Slides>
  <Notes>4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xv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xv</dc:title>
  <dc:creator>User</dc:creator>
  <cp:lastModifiedBy>231</cp:lastModifiedBy>
  <cp:revision>13</cp:revision>
  <dcterms:created xsi:type="dcterms:W3CDTF">2019-04-01T14:57:10Z</dcterms:created>
  <dcterms:modified xsi:type="dcterms:W3CDTF">2019-04-04T10:58:58Z</dcterms:modified>
</cp:coreProperties>
</file>