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57" r:id="rId8"/>
    <p:sldId id="266" r:id="rId9"/>
    <p:sldId id="263" r:id="rId10"/>
    <p:sldId id="265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8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8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4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48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7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101F-D2F6-46B5-A4CF-7FF3B6F0F84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77A5-A304-47FB-9A77-5C1FEC0A5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Экология нашего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ученица </a:t>
            </a:r>
            <a:r>
              <a:rPr lang="ru-RU" dirty="0" smtClean="0"/>
              <a:t>1класса</a:t>
            </a:r>
            <a:r>
              <a:rPr lang="ru-RU" dirty="0" smtClean="0"/>
              <a:t>	</a:t>
            </a:r>
            <a:r>
              <a:rPr lang="ru-RU" smtClean="0"/>
              <a:t>Борисова Валерия</a:t>
            </a:r>
            <a:r>
              <a:rPr lang="ru-RU" dirty="0" smtClean="0"/>
              <a:t>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88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69148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064896" cy="4968552"/>
          </a:xfrm>
        </p:spPr>
      </p:pic>
    </p:spTree>
    <p:extLst>
      <p:ext uri="{BB962C8B-B14F-4D97-AF65-F5344CB8AC3E}">
        <p14:creationId xmlns:p14="http://schemas.microsoft.com/office/powerpoint/2010/main" val="50164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3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6905740" cy="5544616"/>
          </a:xfrm>
        </p:spPr>
      </p:pic>
    </p:spTree>
    <p:extLst>
      <p:ext uri="{BB962C8B-B14F-4D97-AF65-F5344CB8AC3E}">
        <p14:creationId xmlns:p14="http://schemas.microsoft.com/office/powerpoint/2010/main" val="17192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68063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632848" cy="4896544"/>
          </a:xfrm>
        </p:spPr>
      </p:pic>
    </p:spTree>
    <p:extLst>
      <p:ext uri="{BB962C8B-B14F-4D97-AF65-F5344CB8AC3E}">
        <p14:creationId xmlns:p14="http://schemas.microsoft.com/office/powerpoint/2010/main" val="375825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488832" cy="4824536"/>
          </a:xfrm>
        </p:spPr>
      </p:pic>
    </p:spTree>
    <p:extLst>
      <p:ext uri="{BB962C8B-B14F-4D97-AF65-F5344CB8AC3E}">
        <p14:creationId xmlns:p14="http://schemas.microsoft.com/office/powerpoint/2010/main" val="103009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32856"/>
            <a:ext cx="6480720" cy="4104456"/>
          </a:xfrm>
        </p:spPr>
      </p:pic>
    </p:spTree>
    <p:extLst>
      <p:ext uri="{BB962C8B-B14F-4D97-AF65-F5344CB8AC3E}">
        <p14:creationId xmlns:p14="http://schemas.microsoft.com/office/powerpoint/2010/main" val="372938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</p:spTree>
    <p:extLst>
      <p:ext uri="{BB962C8B-B14F-4D97-AF65-F5344CB8AC3E}">
        <p14:creationId xmlns:p14="http://schemas.microsoft.com/office/powerpoint/2010/main" val="144059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704856" cy="5485031"/>
          </a:xfrm>
        </p:spPr>
      </p:pic>
    </p:spTree>
    <p:extLst>
      <p:ext uri="{BB962C8B-B14F-4D97-AF65-F5344CB8AC3E}">
        <p14:creationId xmlns:p14="http://schemas.microsoft.com/office/powerpoint/2010/main" val="92535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869665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Экология нашего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нашего края</dc:title>
  <dc:creator>natasha_2014s@outlook.com</dc:creator>
  <cp:lastModifiedBy>Acer</cp:lastModifiedBy>
  <cp:revision>3</cp:revision>
  <dcterms:created xsi:type="dcterms:W3CDTF">2017-02-27T04:13:19Z</dcterms:created>
  <dcterms:modified xsi:type="dcterms:W3CDTF">2023-12-19T07:55:15Z</dcterms:modified>
</cp:coreProperties>
</file>