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3" r:id="rId4"/>
    <p:sldId id="265" r:id="rId5"/>
    <p:sldId id="262" r:id="rId6"/>
    <p:sldId id="260" r:id="rId7"/>
    <p:sldId id="266" r:id="rId8"/>
    <p:sldId id="269" r:id="rId9"/>
    <p:sldId id="267" r:id="rId10"/>
    <p:sldId id="268" r:id="rId11"/>
    <p:sldId id="270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72" d="100"/>
          <a:sy n="72" d="100"/>
        </p:scale>
        <p:origin x="113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9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407" y="404664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04855" cy="115212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Экологический проект «Чистая планета»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37321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разработала: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 МАДОУ «ДС «Ручеёк», г. Новый Уренгой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Кривенко Елена Николаевна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180528" y="2003949"/>
            <a:ext cx="8784976" cy="417646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 descr="IMG_3188_full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96" y="2217343"/>
            <a:ext cx="4114800" cy="374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2010656"/>
            <a:ext cx="4572000" cy="32523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Проект направлен на формирование у детей ответственного отношения к природе, осознание последствия действий человека по отношению к окружающей среде и умение жить в гармонии с природой. На развитие понимания для чего нужно разделять мусор, какие виды мусора существуют, какие существуют возможности по вторичной переработке мусора.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PT Astra Serif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ucheyok.tvoysadik.ru/upload/tsrucheyok_new/images/thumb/e3/93/e393776c767d299f6102dd8de942e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99392"/>
            <a:ext cx="1834367" cy="1834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3188_ful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2234"/>
            <a:ext cx="4114800" cy="374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7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308304" cy="115089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325C3C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Проект  реализуется сентября 2019 года </a:t>
            </a:r>
            <a:r>
              <a:rPr lang="en-US" sz="2400" b="1" dirty="0">
                <a:solidFill>
                  <a:srgbClr val="325C3C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325C3C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25C3C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в подготовительных группах </a:t>
            </a:r>
            <a:br>
              <a:rPr lang="ru-RU" sz="2400" b="1" dirty="0">
                <a:solidFill>
                  <a:srgbClr val="325C3C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25C3C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МАДОУ «ДС «Ручеёк»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83968" y="1686147"/>
            <a:ext cx="4752528" cy="2083997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 smtClean="0"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Проект </a:t>
            </a:r>
            <a:r>
              <a:rPr lang="ru-RU" sz="2900" dirty="0" smtClean="0"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рассчитан </a:t>
            </a:r>
            <a:r>
              <a:rPr lang="ru-RU" sz="2900" dirty="0"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на 1 год для детей 6 – 7 лет, предусматривается 8 встреч, одна встреча в месяц во второй половине дня</a:t>
            </a:r>
            <a:r>
              <a:rPr lang="ru-RU" sz="2900" b="1" dirty="0"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,</a:t>
            </a:r>
            <a:r>
              <a:rPr lang="ru-RU" sz="2900" dirty="0"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 способствует формированию и закреплению у детей ответственного отношения к окружающему миру.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01008"/>
            <a:ext cx="4167178" cy="3086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86147"/>
            <a:ext cx="3125993" cy="2344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9544" y="4122168"/>
            <a:ext cx="4572000" cy="261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dirty="0">
                <a:solidFill>
                  <a:srgbClr val="5DCEAF">
                    <a:lumMod val="75000"/>
                  </a:srgbClr>
                </a:solidFill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Воспитатели групп так же принимают участие в реализации проекта, проводят беседы на темы «Охрана окружающей среды», «Откуда берется мусор?», «Что нужно сделать что бы защитить природу?». Чтение книг: «Порядок вокруг нас», Е. </a:t>
            </a:r>
            <a:r>
              <a:rPr lang="ru-RU" dirty="0" err="1">
                <a:solidFill>
                  <a:srgbClr val="5DCEAF">
                    <a:lumMod val="75000"/>
                  </a:srgbClr>
                </a:solidFill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Ульева</a:t>
            </a:r>
            <a:r>
              <a:rPr lang="ru-RU" dirty="0">
                <a:solidFill>
                  <a:srgbClr val="5DCEAF">
                    <a:lumMod val="75000"/>
                  </a:srgbClr>
                </a:solidFill>
                <a:latin typeface="Times New Roman" panose="02020603050405020304" pitchFamily="18" charset="0"/>
                <a:ea typeface="PT Astra Serif"/>
                <a:cs typeface="Times New Roman" panose="02020603050405020304" pitchFamily="18" charset="0"/>
              </a:rPr>
              <a:t>; «Детям об экологии» И. Токарева.</a:t>
            </a: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2449" y="93250"/>
            <a:ext cx="7164288" cy="1150897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Цели и задачи проекта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77345" y="5732223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09202" y="514239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79324" y="5154985"/>
            <a:ext cx="1543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886664" y="3536775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36685" y="293160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918517" y="2999105"/>
            <a:ext cx="4702767" cy="52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понимание взаимосвязей в природе и места человека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них;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11483" y="2999105"/>
            <a:ext cx="289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886664" y="4270621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48776" y="366741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79510" y="366375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918517" y="5040049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r>
              <a:rPr lang="ru-RU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22945" y="4424714"/>
            <a:ext cx="479425" cy="48792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1483" y="437403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901457" y="650227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16804" y="589907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79510" y="601395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935576" y="3749247"/>
            <a:ext cx="4732359" cy="52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бережное, заботливое, гуманное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17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 всему живому;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877345" y="4352312"/>
            <a:ext cx="5151334" cy="746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5725" algn="just">
              <a:lnSpc>
                <a:spcPts val="17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целесообразности вторичного использования бытовых и хозяйственных отходов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PT Astra Serif"/>
              <a:cs typeface="Times New Roman" panose="02020603050405020304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942490" y="5211475"/>
            <a:ext cx="4923399" cy="52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навыки экологически грамотного,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17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нравственного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в природе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932934" y="5988639"/>
            <a:ext cx="4607159" cy="543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 интерес к исследовательской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17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dirty="0">
                <a:latin typeface="PT Astra Serif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707" y="1742904"/>
            <a:ext cx="8350253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240" algn="just">
              <a:lnSpc>
                <a:spcPct val="74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экологических знаний о разнообразных видах деятельности по защите природы у старших дошкольников, бережного отношения к природе, вовлечение детей в творческую деятельность.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PT Astra Serif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a2191f7b-15c9-4d10-8689-f3df6156f93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35188"/>
            <a:ext cx="2123728" cy="4197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2449" y="93250"/>
            <a:ext cx="7164288" cy="1150897"/>
          </a:xfrm>
        </p:spPr>
        <p:txBody>
          <a:bodyPr>
            <a:noAutofit/>
          </a:bodyPr>
          <a:lstStyle/>
          <a:p>
            <a:pPr lvl="0" defTabSz="457200">
              <a:spcBef>
                <a:spcPts val="0"/>
              </a:spcBef>
            </a:pPr>
            <a:r>
              <a:rPr lang="ru-RU" sz="4000" dirty="0">
                <a:solidFill>
                  <a:srgbClr val="5DCEA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формы работы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4273902" y="5162431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557498" y="453530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589031" y="4556952"/>
            <a:ext cx="3930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36320" y="2563750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55534" y="193602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99109" y="1956844"/>
            <a:ext cx="2894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32228" y="3212976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83623" y="26529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46330" y="269624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32228" y="3904323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r>
              <a:rPr lang="ru-RU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66419" y="3455017"/>
            <a:ext cx="479425" cy="48792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73461" y="3477554"/>
            <a:ext cx="354966" cy="468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4273902" y="591105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3545823" y="530784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670236" y="52691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4864" y="2053638"/>
            <a:ext cx="480250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кскурсии в лес,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экосубботники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высаживание рассады ;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4863" y="2758789"/>
            <a:ext cx="45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еседы, чтение книг, экспериментирование ;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44864" y="3519513"/>
            <a:ext cx="420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и мультфильмов;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845" y="4311006"/>
            <a:ext cx="467671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ворческая мастерская: создание изображений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спец.знаков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переболтки мусора, конструирование контейнеров для мусора;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5845" y="5391450"/>
            <a:ext cx="401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эко-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 descr="a4e6ec9e-9a4a-49e2-8851-3cc164367fb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r="18830"/>
          <a:stretch/>
        </p:blipFill>
        <p:spPr>
          <a:xfrm>
            <a:off x="5958869" y="2268954"/>
            <a:ext cx="3053691" cy="180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IMG_20200124_10422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4" y="4348758"/>
            <a:ext cx="3195360" cy="1825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4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949" y="260648"/>
            <a:ext cx="6804248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эко-субботники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20190906_1002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46" y="3737352"/>
            <a:ext cx="1565720" cy="277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0154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8" y="2023696"/>
            <a:ext cx="2646288" cy="198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_012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34" y="1741907"/>
            <a:ext cx="2610414" cy="172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008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15" y="2115810"/>
            <a:ext cx="2718738" cy="180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-50138cea91a372b579bda80ce3b192cf-V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16047"/>
            <a:ext cx="3571006" cy="200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hoto_2022-11-25_22-21-21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48" y="4077072"/>
            <a:ext cx="2988634" cy="229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чтение книг, экспериментирование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hoto_2022-11-25_21-33-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3" y="4222943"/>
            <a:ext cx="3034267" cy="170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51751419_886632492138295_262283786765898442_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93" y="1988840"/>
            <a:ext cx="2422795" cy="242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SC_4022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/>
          <a:stretch/>
        </p:blipFill>
        <p:spPr>
          <a:xfrm>
            <a:off x="5634264" y="4759777"/>
            <a:ext cx="2852240" cy="177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G_20210212_09462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47" y="1824016"/>
            <a:ext cx="2682917" cy="201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20210404_192003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2" y="1856586"/>
            <a:ext cx="2843876" cy="213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hoto_2022-11-25_22-39-00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73" y="4001028"/>
            <a:ext cx="1548847" cy="2557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и мультфильмов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306"/>
          <a:stretch/>
        </p:blipFill>
        <p:spPr>
          <a:xfrm>
            <a:off x="925403" y="1837254"/>
            <a:ext cx="3672408" cy="2139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960"/>
          <a:stretch/>
        </p:blipFill>
        <p:spPr>
          <a:xfrm>
            <a:off x="5094483" y="4176210"/>
            <a:ext cx="3942013" cy="2207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37254"/>
            <a:ext cx="2808312" cy="2110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7452"/>
          <a:stretch/>
        </p:blipFill>
        <p:spPr>
          <a:xfrm>
            <a:off x="467544" y="4176210"/>
            <a:ext cx="3836147" cy="22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04248" cy="1150897"/>
          </a:xfrm>
        </p:spPr>
        <p:txBody>
          <a:bodyPr/>
          <a:lstStyle/>
          <a:p>
            <a:r>
              <a:rPr lang="ru-RU" dirty="0">
                <a:solidFill>
                  <a:srgbClr val="5DCEA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</a:t>
            </a:r>
            <a:endParaRPr lang="ru-RU" dirty="0"/>
          </a:p>
        </p:txBody>
      </p:sp>
      <p:pic>
        <p:nvPicPr>
          <p:cNvPr id="5" name="Рисунок 4" descr="IMG_20200124_104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888432" cy="21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hoto_2022-11-25_21-32-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2088232" cy="224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_20200124_105713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11190"/>
          <a:stretch/>
        </p:blipFill>
        <p:spPr>
          <a:xfrm>
            <a:off x="4788024" y="3501008"/>
            <a:ext cx="3600400" cy="264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0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84776" cy="115089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экоквест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190912_10421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2"/>
          <a:stretch/>
        </p:blipFill>
        <p:spPr>
          <a:xfrm>
            <a:off x="4355976" y="4835432"/>
            <a:ext cx="2486882" cy="166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_20190912_10364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0225"/>
          <a:stretch/>
        </p:blipFill>
        <p:spPr>
          <a:xfrm>
            <a:off x="534337" y="4395667"/>
            <a:ext cx="2664297" cy="193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SC_0180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"/>
          <a:stretch/>
        </p:blipFill>
        <p:spPr>
          <a:xfrm>
            <a:off x="164099" y="1828056"/>
            <a:ext cx="311175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SC_0158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9086"/>
          <a:stretch/>
        </p:blipFill>
        <p:spPr>
          <a:xfrm>
            <a:off x="6084168" y="2575041"/>
            <a:ext cx="2880320" cy="194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hoto_2022-11-25_21-32-58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07" y="2183142"/>
            <a:ext cx="2457988" cy="2457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3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eb6d52fc8a19b293465edfbe4d31e3b299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329</Words>
  <Application>Microsoft Office PowerPoint</Application>
  <PresentationFormat>Экран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PT Astra Serif</vt:lpstr>
      <vt:lpstr>Times New Roman</vt:lpstr>
      <vt:lpstr>Тема Office</vt:lpstr>
      <vt:lpstr>Экологический проект «Чистая планета»</vt:lpstr>
      <vt:lpstr>Проект  реализуется сентября 2019 года  в подготовительных группах  МАДОУ «ДС «Ручеёк»</vt:lpstr>
      <vt:lpstr>Цели и задачи проекта</vt:lpstr>
      <vt:lpstr>Содержание и формы работы</vt:lpstr>
      <vt:lpstr>Экскурсии, эко-субботники</vt:lpstr>
      <vt:lpstr>Беседы, чтение книг, экспериментирование</vt:lpstr>
      <vt:lpstr>Просмотр презентаций и мультфильмов</vt:lpstr>
      <vt:lpstr>Творческая мастерская</vt:lpstr>
      <vt:lpstr>Викторины, экоквест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города</dc:title>
  <dc:creator>obstinate</dc:creator>
  <dc:description>Шаблон презентации с сайта https://presentation-creation.ru/</dc:description>
  <cp:lastModifiedBy>Turkmen</cp:lastModifiedBy>
  <cp:revision>1201</cp:revision>
  <dcterms:created xsi:type="dcterms:W3CDTF">2018-02-25T09:09:03Z</dcterms:created>
  <dcterms:modified xsi:type="dcterms:W3CDTF">2022-11-25T18:11:45Z</dcterms:modified>
</cp:coreProperties>
</file>