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7" r:id="rId9"/>
    <p:sldId id="258" r:id="rId10"/>
    <p:sldId id="268" r:id="rId11"/>
    <p:sldId id="269" r:id="rId12"/>
    <p:sldId id="270" r:id="rId13"/>
    <p:sldId id="266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2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AA9B3-1543-4D67-B560-5E32026D0E43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EF986-D275-4BE8-AB31-231E0460E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26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EF986-D275-4BE8-AB31-231E0460E1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4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03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143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54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10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02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48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97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85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3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33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50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64FE7-EA11-4FB7-9EC1-734DA8FA4FBD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D8415-D028-4B15-9946-5A48D6D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8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05064"/>
            <a:ext cx="9396536" cy="1296144"/>
          </a:xfrm>
        </p:spPr>
        <p:txBody>
          <a:bodyPr>
            <a:noAutofit/>
          </a:bodyPr>
          <a:lstStyle/>
          <a:p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Роль женщины в воспитании     подрастающего поколения: у патриотизма женское лицо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661248"/>
            <a:ext cx="7200800" cy="792088"/>
          </a:xfrm>
        </p:spPr>
        <p:txBody>
          <a:bodyPr>
            <a:normAutofit fontScale="25000" lnSpcReduction="20000"/>
          </a:bodyPr>
          <a:lstStyle/>
          <a:p>
            <a:r>
              <a:rPr lang="ru-RU" sz="29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</a:t>
            </a:r>
          </a:p>
          <a:p>
            <a:r>
              <a:rPr lang="ru-RU" sz="29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</a:t>
            </a:r>
          </a:p>
          <a:p>
            <a:r>
              <a:rPr lang="ru-RU" sz="29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Вершинина Н.А.</a:t>
            </a:r>
            <a:br>
              <a:rPr lang="ru-RU" sz="1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</a:t>
            </a:r>
            <a:r>
              <a:rPr lang="ru-RU" sz="11200" b="1" i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Директор Школы № 49 </a:t>
            </a:r>
            <a:r>
              <a:rPr lang="ru-RU" sz="11200" b="1" i="1" dirty="0" err="1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г.о</a:t>
            </a:r>
            <a:r>
              <a:rPr lang="ru-RU" sz="11200" b="1" i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Самара</a:t>
            </a:r>
            <a:endParaRPr lang="ru-RU" sz="11200" dirty="0">
              <a:solidFill>
                <a:schemeClr val="tx1"/>
              </a:solidFill>
            </a:endParaRPr>
          </a:p>
        </p:txBody>
      </p:sp>
      <p:pic>
        <p:nvPicPr>
          <p:cNvPr id="4" name="Picture 2" descr="E:\фото для 29.09.23\23-09-2023_18-05-44\IMG_1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5011185" cy="390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63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8064" y="332657"/>
            <a:ext cx="3995936" cy="1790333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вступили в ряды движения 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19 февраля 2019 г.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фото для 29.09.23\21-09-2023_21-45-00\IMG_1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804331" cy="38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о для 29.09.23\IMG_2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10037"/>
            <a:ext cx="5051134" cy="458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для 29.09.23\фото\IMG_12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92" y="4253621"/>
            <a:ext cx="3519920" cy="25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85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79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фото для 29.09.23\фото\IMG_5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2" y="3578899"/>
            <a:ext cx="4421074" cy="331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фото для 29.09.23\фото\IMG_15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79" y="160123"/>
            <a:ext cx="4403427" cy="33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фото для 29.09.23\фото\IMG_15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4" y="159007"/>
            <a:ext cx="4447951" cy="332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фото для 29.09.23\фото\IMG_152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79" y="3573994"/>
            <a:ext cx="4403427" cy="326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56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" y="0"/>
            <a:ext cx="9209174" cy="712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фото для 29.09.23\фото\IMG_8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884"/>
            <a:ext cx="4418763" cy="35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фото для 29.09.23\фото\IMG_8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1483"/>
            <a:ext cx="4379018" cy="32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:\фото для 29.09.23\фото\IMG_89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09" y="181234"/>
            <a:ext cx="4540292" cy="34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E:\фото для 29.09.23\IMG_87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65" y="3761483"/>
            <a:ext cx="4538436" cy="32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6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фото для 29.09.23\фото\IMG_15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5" y="908720"/>
            <a:ext cx="3974633" cy="529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фото для 29.09.23\фото\IMG_9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92" y="188640"/>
            <a:ext cx="4603931" cy="296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фото для 29.09.23\21-09-2023_21-45-00\IMG_14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87" y="3284984"/>
            <a:ext cx="4603931" cy="34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05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фото для 29.09.23\23-09-2023_18-05-44\IMG_15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99" y="204065"/>
            <a:ext cx="8692402" cy="644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314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E:\фото для 29.09.23\23-09-2023_18-05-44\IMG_1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4" y="175968"/>
            <a:ext cx="4407926" cy="33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для 29.09.23\21-09-2023_21-45-00\IMG_1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97" y="166599"/>
            <a:ext cx="4311299" cy="33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фото для 29.09.23\фото\IMG_15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97" y="3639284"/>
            <a:ext cx="4319699" cy="323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фото для 29.09.23\21-09-2023_21-45-00\IMG_14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4" y="3639284"/>
            <a:ext cx="4407926" cy="321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64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E:\фото для 29.09.23\IMG_7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0" y="260648"/>
            <a:ext cx="308726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фото для 29.09.23\23-09-2023_18-05-44\IMG_7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E:\фото для 29.09.23\21-09-2023_21-45-00\IMG_15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" y="4293096"/>
            <a:ext cx="4023366" cy="23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E:\фото для 29.09.23\21-09-2023_21-45-00\IMG_15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70" y="4304603"/>
            <a:ext cx="4312809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3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7" y="0"/>
            <a:ext cx="925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E:\фото для 29.09.23\фото\IMG_9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4" y="145885"/>
            <a:ext cx="4104454" cy="375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фото для 29.09.23\фото\IMG_9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1801"/>
            <a:ext cx="4161911" cy="37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фото для 29.09.23\фото\IMG_9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2" y="4077072"/>
            <a:ext cx="4079477" cy="29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фото для 29.09.23\фото\IMG_92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19" y="4096248"/>
            <a:ext cx="4150908" cy="296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36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2" y="-72214"/>
            <a:ext cx="9175491" cy="72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фото для 29.09.23\23-09-2023_18-05-44\IMG_1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-72213"/>
            <a:ext cx="4824537" cy="71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фото для 29.09.23\фото\IMG_153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35" y="191357"/>
            <a:ext cx="1775559" cy="23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фото для 29.09.23\фото\IMG_153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95" y="229864"/>
            <a:ext cx="1682984" cy="22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0553C-1410-E105-3323-75469FD366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35" y="2741936"/>
            <a:ext cx="391008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6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9077E-B23D-527A-F645-27452520A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4711"/>
            <a:ext cx="5881404" cy="36050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BB4850-B151-C524-17FC-B29E9236B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873267"/>
            <a:ext cx="3798113" cy="27405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A7C2A4-1ADA-54A7-104C-37422A9467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6" y="244160"/>
            <a:ext cx="2747139" cy="29688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B65862-A1C0-D9B5-4CF6-3D3BF0FBA9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02728"/>
            <a:ext cx="4729277" cy="27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6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9400" y="1"/>
            <a:ext cx="8025048" cy="105273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такое патриотизм?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462" y="5517232"/>
            <a:ext cx="7610954" cy="108012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соединение женского (красоты и души) и мужского (труда и подвига)                                   И как результат – ЛЮБОВЬ!</a:t>
            </a:r>
          </a:p>
        </p:txBody>
      </p:sp>
      <p:pic>
        <p:nvPicPr>
          <p:cNvPr id="3074" name="Picture 2" descr="E:\фото для 29.09.23\IMG_2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62" y="908720"/>
            <a:ext cx="7733075" cy="44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65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E:\фото для 29.09.23\23-09-2023_18-05-44\IMG_1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60" y="94915"/>
            <a:ext cx="4363654" cy="33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E:\фото для 29.09.23\фото\IMG_8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8" y="94915"/>
            <a:ext cx="4320481" cy="333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фото для 29.09.23\23-09-2023_18-05-44\24-09-2023_20-31-22\IMG_156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9" y="3593456"/>
            <a:ext cx="4352726" cy="317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E:\фото для 29.09.23\23-09-2023_18-05-44\24-09-2023_20-31-22\IMG_156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60" y="3553983"/>
            <a:ext cx="4345134" cy="325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062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733255"/>
            <a:ext cx="5328592" cy="93794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проект «Дворы моего детства»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E:\фото для 29.09.23\23-09-2023_18-05-44\IMG_1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09"/>
            <a:ext cx="8035509" cy="557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E:\фото для 29.09.23\23-09-2023_18-05-44\24-09-2023_20-31-22\IMG_15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68960"/>
            <a:ext cx="2701681" cy="360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5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Катюша\Desktop\04.09.23\фото\музей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25" y="-315416"/>
            <a:ext cx="688015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E:\фото для 29.09.23\23-09-2023_18-05-44\IMG_1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12710"/>
            <a:ext cx="4032449" cy="29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фото для 29.09.23\23-09-2023_18-05-44\IMG_15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44076"/>
            <a:ext cx="4043099" cy="287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7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1"/>
            <a:ext cx="91533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5157192"/>
            <a:ext cx="5976664" cy="1368152"/>
          </a:xfrm>
        </p:spPr>
        <p:txBody>
          <a:bodyPr>
            <a:normAutofit fontScale="92500"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 Победы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«ЗНАТЬ, ЧТОБЫ ПОМНИТЬ!»</a:t>
            </a:r>
          </a:p>
        </p:txBody>
      </p:sp>
      <p:pic>
        <p:nvPicPr>
          <p:cNvPr id="14341" name="Picture 5" descr="E:\фото для 29.09.23\фото\IMG_4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3262"/>
            <a:ext cx="6624736" cy="489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E:\фото для 29.09.23\IMG_46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8" y="3356992"/>
            <a:ext cx="2508994" cy="33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66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фото для 29.09.23\23-09-2023_18-05-44\24-09-2023_20-31-22\IMG_15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8" y="430324"/>
            <a:ext cx="4427999" cy="59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фото для 29.09.23\23-09-2023_18-05-44\24-09-2023_20-31-22\IMG_157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02" y="445716"/>
            <a:ext cx="4404910" cy="58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745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E:\фото для 29.09.23\23-09-2023_18-05-44\IMG_1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11291"/>
            <a:ext cx="4530936" cy="594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фото для 29.09.23\23-09-2023_18-05-44\IMG_15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" y="510386"/>
            <a:ext cx="4458930" cy="594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863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157192"/>
            <a:ext cx="3888432" cy="151216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/>
              </a:rPr>
              <a:t>«Личный пример –лучший способ воспитания ребенка»</a:t>
            </a:r>
            <a:endParaRPr lang="ru-RU" sz="2800" dirty="0"/>
          </a:p>
        </p:txBody>
      </p:sp>
      <p:pic>
        <p:nvPicPr>
          <p:cNvPr id="13314" name="Picture 2" descr="E:\фото для 29.09.23\21-09-2023_21-45-00\IMG_1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4608512" cy="350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фото для 29.09.23\21-09-2023_21-45-00\IMG_14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0445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фото для 29.09.23\IMG_5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01009"/>
            <a:ext cx="4608512" cy="409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82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F7A2CD-518C-71C2-656D-597E9F81B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20688"/>
            <a:ext cx="8744712" cy="55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E:\фото для 29.09.23\фото\IMG_8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4" y="174528"/>
            <a:ext cx="7933992" cy="650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03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445224"/>
            <a:ext cx="7272808" cy="432048"/>
          </a:xfrm>
        </p:spPr>
        <p:txBody>
          <a:bodyPr>
            <a:normAutofit fontScale="92500" lnSpcReduction="20000"/>
          </a:bodyPr>
          <a:lstStyle/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964979-740C-2BB8-396E-EA94EB2FC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23" y="296652"/>
            <a:ext cx="9332423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3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3"/>
            <a:ext cx="7630616" cy="11521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фото для 29.09.23\1670334792_47-pibig-info-p-krasota-prirodi-rossii-instagram-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732"/>
            <a:ext cx="8640960" cy="64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26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733256"/>
            <a:ext cx="7272808" cy="1008112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22531" name="Picture 3" descr="E:\фото для 29.09.23\IMG_17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08912" cy="532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94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3"/>
            <a:ext cx="7558608" cy="11521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589240"/>
            <a:ext cx="7920558" cy="86409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их любви к Родине было всё: и знание красоты, и душа, и дело!</a:t>
            </a:r>
          </a:p>
        </p:txBody>
      </p:sp>
      <p:pic>
        <p:nvPicPr>
          <p:cNvPr id="5122" name="Picture 2" descr="E:\фото для 29.09.23\cqinbn0n1t84joucdy94wtorclb5c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6" y="174427"/>
            <a:ext cx="8208268" cy="52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3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3"/>
            <a:ext cx="7558608" cy="13681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фото для 29.09.23\23-09-2023_18-05-44\IMG_15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702"/>
            <a:ext cx="9144000" cy="605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4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4632" cy="12961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фото для 29.09.23\IMG_4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3529"/>
            <a:ext cx="8928992" cy="59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575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03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476673"/>
            <a:ext cx="7126560" cy="13681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489848"/>
            <a:ext cx="7560840" cy="891479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В успехе Школы № 49 большую роль играет </a:t>
            </a:r>
            <a:r>
              <a:rPr kumimoji="0" lang="ru-RU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дружный коллектив профессионалов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8194" name="Picture 2" descr="E:\фото для 29.09.23\IMG_1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10" y="188641"/>
            <a:ext cx="8031038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36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293096"/>
            <a:ext cx="8208912" cy="1345704"/>
          </a:xfrm>
        </p:spPr>
        <p:txBody>
          <a:bodyPr>
            <a:noAutofit/>
          </a:bodyPr>
          <a:lstStyle/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400" b="1" spc="-1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итогам Всероссийского конкурса «Образовательная организация </a:t>
            </a:r>
            <a:r>
              <a:rPr lang="en-US" sz="2400" b="1" spc="-1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XXI</a:t>
            </a:r>
            <a:r>
              <a:rPr lang="ru-RU" sz="2400" b="1" spc="-1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века. Лига лидеров – 2022» наша школа стала лауреатом в номинации «Лидер в области духовно-нравственного и патриотического воспитания»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6" name="Picture 2" descr="C:\Users\Катюша\Desktop\04.09.23\фото\знак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3703"/>
            <a:ext cx="4529764" cy="341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Катюша\Desktop\04.09.23\фото\диплом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68" y="633703"/>
            <a:ext cx="4394190" cy="33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76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ВУЧИ\шаблоны презентаций\1667377596_32-celes-club-p-fon-dlya-prezentatsii-svetlo-korichnevii-k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фото для 29.09.23\21-09-2023_21-45-00\IMG_14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4" y="140739"/>
            <a:ext cx="8768692" cy="65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95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160</Words>
  <Application>Microsoft Office PowerPoint</Application>
  <PresentationFormat>Экран (4:3)</PresentationFormat>
  <Paragraphs>16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  Роль женщины в воспитании     подрастающего поколения: у патриотизма женское лицо </vt:lpstr>
      <vt:lpstr>А что такое патриотизм?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вступили в ряды движения «Юнармия» 19 февраля 2019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Школьный проект «Дворы моего детства»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Хваткова Екатерина Валерьевна</dc:creator>
  <cp:lastModifiedBy>Екатерина Хваткова</cp:lastModifiedBy>
  <cp:revision>56</cp:revision>
  <dcterms:created xsi:type="dcterms:W3CDTF">2023-09-21T17:40:09Z</dcterms:created>
  <dcterms:modified xsi:type="dcterms:W3CDTF">2023-09-25T12:00:19Z</dcterms:modified>
</cp:coreProperties>
</file>