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94" r:id="rId3"/>
    <p:sldId id="293" r:id="rId4"/>
    <p:sldId id="292" r:id="rId5"/>
    <p:sldId id="291" r:id="rId6"/>
    <p:sldId id="290" r:id="rId7"/>
    <p:sldId id="296" r:id="rId8"/>
    <p:sldId id="298" r:id="rId9"/>
    <p:sldId id="297" r:id="rId10"/>
    <p:sldId id="295" r:id="rId11"/>
    <p:sldId id="289" r:id="rId12"/>
    <p:sldId id="288" r:id="rId13"/>
    <p:sldId id="299" r:id="rId14"/>
    <p:sldId id="287" r:id="rId15"/>
    <p:sldId id="286" r:id="rId16"/>
    <p:sldId id="285" r:id="rId17"/>
    <p:sldId id="300" r:id="rId18"/>
    <p:sldId id="301" r:id="rId19"/>
    <p:sldId id="304" r:id="rId20"/>
    <p:sldId id="30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9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2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D5C76-FA3D-40E7-82E3-2F9AB1CD41CF}" type="datetimeFigureOut">
              <a:rPr lang="ru-RU" smtClean="0"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0FA9-8F5A-49BA-8E31-A1C08A4CE0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448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D5C76-FA3D-40E7-82E3-2F9AB1CD41CF}" type="datetimeFigureOut">
              <a:rPr lang="ru-RU" smtClean="0"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0FA9-8F5A-49BA-8E31-A1C08A4CE0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037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D5C76-FA3D-40E7-82E3-2F9AB1CD41CF}" type="datetimeFigureOut">
              <a:rPr lang="ru-RU" smtClean="0"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0FA9-8F5A-49BA-8E31-A1C08A4CE0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661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D5C76-FA3D-40E7-82E3-2F9AB1CD41CF}" type="datetimeFigureOut">
              <a:rPr lang="ru-RU" smtClean="0"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0FA9-8F5A-49BA-8E31-A1C08A4CE0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453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D5C76-FA3D-40E7-82E3-2F9AB1CD41CF}" type="datetimeFigureOut">
              <a:rPr lang="ru-RU" smtClean="0"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0FA9-8F5A-49BA-8E31-A1C08A4CE0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585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D5C76-FA3D-40E7-82E3-2F9AB1CD41CF}" type="datetimeFigureOut">
              <a:rPr lang="ru-RU" smtClean="0"/>
              <a:t>26.10.2019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0FA9-8F5A-49BA-8E31-A1C08A4CE0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371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D5C76-FA3D-40E7-82E3-2F9AB1CD41CF}" type="datetimeFigureOut">
              <a:rPr lang="ru-RU" smtClean="0"/>
              <a:t>26.10.2019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0FA9-8F5A-49BA-8E31-A1C08A4CE0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091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D5C76-FA3D-40E7-82E3-2F9AB1CD41CF}" type="datetimeFigureOut">
              <a:rPr lang="ru-RU" smtClean="0"/>
              <a:t>26.10.2019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0FA9-8F5A-49BA-8E31-A1C08A4CE0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252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D5C76-FA3D-40E7-82E3-2F9AB1CD41CF}" type="datetimeFigureOut">
              <a:rPr lang="ru-RU" smtClean="0"/>
              <a:t>26.10.2019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0FA9-8F5A-49BA-8E31-A1C08A4CE0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813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D5C76-FA3D-40E7-82E3-2F9AB1CD41CF}" type="datetimeFigureOut">
              <a:rPr lang="ru-RU" smtClean="0"/>
              <a:t>26.10.2019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0FA9-8F5A-49BA-8E31-A1C08A4CE0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248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D5C76-FA3D-40E7-82E3-2F9AB1CD41CF}" type="datetimeFigureOut">
              <a:rPr lang="ru-RU" smtClean="0"/>
              <a:t>26.10.2019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0FA9-8F5A-49BA-8E31-A1C08A4CE0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764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D5C76-FA3D-40E7-82E3-2F9AB1CD41CF}" type="datetimeFigureOut">
              <a:rPr lang="ru-RU" smtClean="0"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D0FA9-8F5A-49BA-8E31-A1C08A4CE0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09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91478" y="225287"/>
            <a:ext cx="961995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Зимующие птицы</a:t>
            </a:r>
          </a:p>
        </p:txBody>
      </p:sp>
      <p:pic>
        <p:nvPicPr>
          <p:cNvPr id="1026" name="Picture 2" descr="Картинки по запросу скачать картинку еловая снежная веточка с птицей для презентац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3058">
            <a:off x="235139" y="2703759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скачать картинку еловая снежная веточка с птицей для презентац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1626">
            <a:off x="377620" y="837812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скачать картинку снегирь в полете для презентаци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043" y="2215461"/>
            <a:ext cx="5079034" cy="4114018"/>
          </a:xfrm>
          <a:prstGeom prst="rect">
            <a:avLst/>
          </a:prstGeom>
          <a:noFill/>
          <a:ln w="889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120" y="3260035"/>
            <a:ext cx="2037889" cy="193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750" y="732330"/>
            <a:ext cx="2037889" cy="193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27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7578" y="2047740"/>
            <a:ext cx="651671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Корку хлебную таскает,</a:t>
            </a:r>
          </a:p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Птиц других не подпускает.</a:t>
            </a:r>
          </a:p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Крепко держит оборону,</a:t>
            </a:r>
          </a:p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Громко каркая?</a:t>
            </a:r>
          </a:p>
          <a:p>
            <a: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305" y="308741"/>
            <a:ext cx="7439696" cy="544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123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08339" y="296213"/>
            <a:ext cx="1086976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питаются вороны?</a:t>
            </a:r>
            <a:endParaRPr lang="ru-RU" sz="6600" b="1" dirty="0">
              <a:solidFill>
                <a:srgbClr val="002060"/>
              </a:solidFill>
            </a:endParaRPr>
          </a:p>
        </p:txBody>
      </p:sp>
      <p:pic>
        <p:nvPicPr>
          <p:cNvPr id="6158" name="Picture 14" descr="Картинки по запросу картинка чем питается ворон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220" y="1285512"/>
            <a:ext cx="3863123" cy="2517113"/>
          </a:xfrm>
          <a:prstGeom prst="rect">
            <a:avLst/>
          </a:prstGeom>
          <a:noFill/>
          <a:ln w="889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Картинки по запросу картинка чем питается ворон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627" y="3979832"/>
            <a:ext cx="4076683" cy="2742939"/>
          </a:xfrm>
          <a:prstGeom prst="rect">
            <a:avLst/>
          </a:prstGeom>
          <a:noFill/>
          <a:ln w="889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Картинки по запросу картинка чем питается ворон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017" y="1333116"/>
            <a:ext cx="4024294" cy="2421907"/>
          </a:xfrm>
          <a:prstGeom prst="rect">
            <a:avLst/>
          </a:prstGeom>
          <a:noFill/>
          <a:ln w="889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Картинки по запросу картинка чем питается ворон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220" y="4031217"/>
            <a:ext cx="3956614" cy="2640168"/>
          </a:xfrm>
          <a:prstGeom prst="rect">
            <a:avLst/>
          </a:prstGeom>
          <a:noFill/>
          <a:ln w="889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252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50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7578" y="2137893"/>
            <a:ext cx="80106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живет на площадях,</a:t>
            </a:r>
          </a:p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деревьях, и ветвях.</a:t>
            </a:r>
          </a:p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воркует, не поет,</a:t>
            </a:r>
          </a:p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Бодро семечки клюет.</a:t>
            </a:r>
          </a:p>
          <a:p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4" name="Picture 2" descr="Картинки по запросу картинка голубь для дете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526" y="1541769"/>
            <a:ext cx="4815669" cy="434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252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69701" y="296214"/>
            <a:ext cx="1111446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питаются голуби?</a:t>
            </a:r>
            <a:endParaRPr lang="ru-RU" sz="6600" b="1" dirty="0">
              <a:solidFill>
                <a:srgbClr val="002060"/>
              </a:solidFill>
            </a:endParaRPr>
          </a:p>
        </p:txBody>
      </p:sp>
      <p:pic>
        <p:nvPicPr>
          <p:cNvPr id="14338" name="Picture 2" descr="Картинки по запросу картинка чем питается голуб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670" y="1404209"/>
            <a:ext cx="3678822" cy="2394579"/>
          </a:xfrm>
          <a:prstGeom prst="rect">
            <a:avLst/>
          </a:prstGeom>
          <a:noFill/>
          <a:ln w="889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670" y="4080758"/>
            <a:ext cx="3678822" cy="2608653"/>
          </a:xfrm>
          <a:prstGeom prst="rect">
            <a:avLst/>
          </a:prstGeom>
          <a:noFill/>
          <a:ln w="889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072" y="4069596"/>
            <a:ext cx="3635115" cy="2585220"/>
          </a:xfrm>
          <a:prstGeom prst="rect">
            <a:avLst/>
          </a:prstGeom>
          <a:noFill/>
          <a:ln w="889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Картинки по запросу картинка чем питается голубь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073" y="1317258"/>
            <a:ext cx="3635115" cy="2426439"/>
          </a:xfrm>
          <a:prstGeom prst="rect">
            <a:avLst/>
          </a:prstGeom>
          <a:noFill/>
          <a:ln w="889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143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316" y="798490"/>
            <a:ext cx="4067792" cy="508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3488" y="1790163"/>
            <a:ext cx="70586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Хохолочек на головке.</a:t>
            </a:r>
          </a:p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Птица яркая. Так ловко,</a:t>
            </a:r>
          </a:p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Будто дует кто в свирель,</a:t>
            </a:r>
          </a:p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Распевает ….. </a:t>
            </a:r>
          </a:p>
        </p:txBody>
      </p:sp>
    </p:spTree>
    <p:extLst>
      <p:ext uri="{BB962C8B-B14F-4D97-AF65-F5344CB8AC3E}">
        <p14:creationId xmlns:p14="http://schemas.microsoft.com/office/powerpoint/2010/main" val="3918252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53793" y="334850"/>
            <a:ext cx="111015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питаются свиристели?</a:t>
            </a:r>
          </a:p>
        </p:txBody>
      </p:sp>
      <p:pic>
        <p:nvPicPr>
          <p:cNvPr id="7172" name="Picture 4" descr="Картинки по запросу картинка чем питается ч свиристел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163" y="2282781"/>
            <a:ext cx="4952636" cy="3622988"/>
          </a:xfrm>
          <a:prstGeom prst="rect">
            <a:avLst/>
          </a:prstGeom>
          <a:noFill/>
          <a:ln w="889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589" y="1881361"/>
            <a:ext cx="3540662" cy="4425828"/>
          </a:xfrm>
          <a:prstGeom prst="rect">
            <a:avLst/>
          </a:prstGeom>
          <a:noFill/>
          <a:ln w="889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252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90918" y="206061"/>
            <a:ext cx="1021294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Д/и «Кто </a:t>
            </a:r>
            <a:r>
              <a:rPr lang="ru-RU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спрятался</a:t>
            </a:r>
            <a:r>
              <a:rPr lang="ru-RU" sz="6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  <a:endParaRPr lang="ru-RU" sz="6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031" y="1571634"/>
            <a:ext cx="5816583" cy="426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57345">
            <a:off x="8499184" y="1926053"/>
            <a:ext cx="2641502" cy="435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funnypainters.com/uploads/vetki-elki-png/%D0%B2%D0%B5%D1%82%D0%BA%D0%B8%20%D0%B5%D0%BB%D0%BA%D0%B8%20png%2004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47" y="1571634"/>
            <a:ext cx="4968552" cy="455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funnypainters.com/uploads/vetki-elki-png/%D0%B2%D0%B5%D1%82%D0%BA%D0%B8%20%D0%B5%D0%BB%D0%BA%D0%B8%20png%2004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1646" y="1571633"/>
            <a:ext cx="4968552" cy="455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252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10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810" y="2585326"/>
            <a:ext cx="3231729" cy="307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530" y="1893927"/>
            <a:ext cx="3356291" cy="419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funnypainters.com/uploads/vetki-elki-png/%D0%B2%D0%B5%D1%82%D0%BA%D0%B8%20%D0%B5%D0%BB%D0%BA%D0%B8%20png%2004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7758" y="1713623"/>
            <a:ext cx="4968552" cy="455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funnypainters.com/uploads/vetki-elki-png/%D0%B2%D0%B5%D1%82%D0%BA%D0%B8%20%D0%B5%D0%BB%D0%BA%D0%B8%20png%2004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7048" y="1533319"/>
            <a:ext cx="4968552" cy="455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24248" y="115910"/>
            <a:ext cx="1031597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Д/и «Кто спрятался?»</a:t>
            </a:r>
          </a:p>
        </p:txBody>
      </p:sp>
    </p:spTree>
    <p:extLst>
      <p:ext uri="{BB962C8B-B14F-4D97-AF65-F5344CB8AC3E}">
        <p14:creationId xmlns:p14="http://schemas.microsoft.com/office/powerpoint/2010/main" val="640452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90918" y="206061"/>
            <a:ext cx="1021294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Д/и «Кто </a:t>
            </a:r>
            <a:r>
              <a:rPr lang="ru-RU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спрятался</a:t>
            </a:r>
            <a:r>
              <a:rPr lang="ru-RU" sz="6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  <a:endParaRPr lang="ru-RU" sz="6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Картинки по запросу картинка голубь для дете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496" y="2179644"/>
            <a:ext cx="3733843" cy="336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03" y="2269580"/>
            <a:ext cx="3743458" cy="318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funnypainters.com/uploads/vetki-elki-png/%D0%B2%D0%B5%D1%82%D0%BA%D0%B8%20%D0%B5%D0%BB%D0%BA%D0%B8%20png%2004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448" y="1314057"/>
            <a:ext cx="4968552" cy="455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funnypainters.com/uploads/vetki-elki-png/%D0%B2%D0%B5%D1%82%D0%BA%D0%B8%20%D0%B5%D0%BB%D0%BA%D0%B8%20png%2004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9979" y="1584555"/>
            <a:ext cx="4968552" cy="455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365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482" name="Picture 2" descr="Картинки по запросу картинка дети кормят птиц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687" y="298493"/>
            <a:ext cx="4786648" cy="6261014"/>
          </a:xfrm>
          <a:prstGeom prst="rect">
            <a:avLst/>
          </a:prstGeom>
          <a:noFill/>
          <a:ln w="889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11370" y="298493"/>
            <a:ext cx="493260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Покормите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птиц зимой! </a:t>
            </a:r>
            <a:b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со всех концов </a:t>
            </a:r>
            <a:b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вам слетятся, как домой, </a:t>
            </a:r>
            <a:b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Стайки на крыльцо. </a:t>
            </a:r>
            <a:b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Небогаты их корма. </a:t>
            </a:r>
            <a:b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Горсть зерна нужна, </a:t>
            </a:r>
            <a:b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Горсть одна — и не страшна </a:t>
            </a:r>
            <a:b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 им зима. </a:t>
            </a:r>
            <a:b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гибнет их — не счесть, </a:t>
            </a:r>
            <a:b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Видеть тяжело. </a:t>
            </a:r>
            <a:b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ведь в нашем сердце есть </a:t>
            </a:r>
            <a:b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для птиц тепло. </a:t>
            </a:r>
            <a:b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Разве можно забывать: </a:t>
            </a:r>
            <a:b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Улететь могли, </a:t>
            </a:r>
            <a:b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остались зимовать </a:t>
            </a:r>
            <a:b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Заодно с людьми. </a:t>
            </a:r>
            <a:b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Приучите птиц в мороз </a:t>
            </a:r>
            <a:b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своему окну, </a:t>
            </a:r>
            <a:b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без песен не пришлось </a:t>
            </a:r>
            <a:b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встречать весну! </a:t>
            </a:r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Яшин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2943453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0455" y="1300765"/>
            <a:ext cx="60015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 птица скачет по дорожке,</a:t>
            </a:r>
          </a:p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Словно кошки не боится –</a:t>
            </a:r>
          </a:p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Собирает крошки,</a:t>
            </a:r>
          </a:p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потом на ветку – прыг,</a:t>
            </a:r>
          </a:p>
          <a:p>
            <a:r>
              <a:rPr lang="ru-RU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чирикнет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Чик-чирик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3600" b="1" dirty="0"/>
          </a:p>
        </p:txBody>
      </p:sp>
      <p:pic>
        <p:nvPicPr>
          <p:cNvPr id="2050" name="Picture 2" descr="Картинки по запросу картинка воробей для дете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843" y="1506828"/>
            <a:ext cx="5661361" cy="404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252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4699" y="2228045"/>
            <a:ext cx="115885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8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Картинки по запросу скачать картинку еловая снежная веточка с птицей для презентац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1626">
            <a:off x="184438" y="-559386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185" y="590737"/>
            <a:ext cx="1723482" cy="163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480" y="3850783"/>
            <a:ext cx="2528322" cy="240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453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6366" y="373486"/>
            <a:ext cx="1095992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питаются воробьи?</a:t>
            </a:r>
            <a:endParaRPr lang="ru-RU" sz="6600" b="1" dirty="0">
              <a:solidFill>
                <a:srgbClr val="002060"/>
              </a:solidFill>
            </a:endParaRPr>
          </a:p>
        </p:txBody>
      </p:sp>
      <p:pic>
        <p:nvPicPr>
          <p:cNvPr id="5" name="Picture 2" descr="http://otvet.imgsmail.ru/download/2d769f7c0abce9f132259376e1b302f2_i-129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1" y="1764817"/>
            <a:ext cx="3879154" cy="3006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6" descr="https://www.syl.ru/misc/i/ai/208005/9461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652" y="1730124"/>
            <a:ext cx="4137222" cy="3041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Картинки по запросу &quot;картинка чем питается воробей зимой&quot;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482" y="2820473"/>
            <a:ext cx="3557721" cy="3557722"/>
          </a:xfrm>
          <a:prstGeom prst="rect">
            <a:avLst/>
          </a:prstGeom>
          <a:noFill/>
          <a:ln w="889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252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9093" y="1880315"/>
            <a:ext cx="6903076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Красногрудый, чернокрылый,</a:t>
            </a:r>
            <a:b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Любит  зернышки клевать,</a:t>
            </a:r>
            <a:b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первым снегом на рябине</a:t>
            </a:r>
            <a:b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появится опять.</a:t>
            </a:r>
            <a:b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Picture 10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178" y="1287772"/>
            <a:ext cx="4130837" cy="392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252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75008" y="257577"/>
            <a:ext cx="97621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питаются снегири?</a:t>
            </a:r>
            <a:endParaRPr lang="ru-RU" sz="6600" b="1" dirty="0">
              <a:solidFill>
                <a:srgbClr val="002060"/>
              </a:solidFill>
            </a:endParaRPr>
          </a:p>
        </p:txBody>
      </p:sp>
      <p:pic>
        <p:nvPicPr>
          <p:cNvPr id="4" name="Picture 6" descr="http://www.vakhlakov.narod.ru/25s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5" y="1961806"/>
            <a:ext cx="3944202" cy="3010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4" descr="http://moidachi.ru/uploads/images/00/00/05/2015/01/28/32087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069" y="3467177"/>
            <a:ext cx="3148420" cy="3123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https://www.alllessons.ru/wp-content/uploads/files/hello_html_m64cd6d6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930" y="1950991"/>
            <a:ext cx="4358014" cy="3021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18252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7882" y="1957589"/>
            <a:ext cx="52932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пернатый сел на сук</a:t>
            </a:r>
            <a:b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колотит: тук-тук-тук!</a:t>
            </a:r>
            <a:b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Ищет пищу под корой</a:t>
            </a:r>
            <a:b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голодною порой.</a:t>
            </a:r>
            <a:endParaRPr lang="ru-RU" sz="3600" b="1" dirty="0"/>
          </a:p>
        </p:txBody>
      </p:sp>
      <p:pic>
        <p:nvPicPr>
          <p:cNvPr id="3074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57345">
            <a:off x="7610923" y="471512"/>
            <a:ext cx="3514198" cy="579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252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40158" y="167425"/>
            <a:ext cx="1009703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питаются дятлы?</a:t>
            </a:r>
            <a:endParaRPr lang="ru-RU" sz="6600" b="1" dirty="0">
              <a:solidFill>
                <a:srgbClr val="002060"/>
              </a:solidFill>
            </a:endParaRPr>
          </a:p>
        </p:txBody>
      </p:sp>
      <p:pic>
        <p:nvPicPr>
          <p:cNvPr id="4" name="Picture 10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75" y="1458637"/>
            <a:ext cx="3181297" cy="4449367"/>
          </a:xfrm>
          <a:prstGeom prst="rect">
            <a:avLst/>
          </a:prstGeom>
          <a:noFill/>
          <a:ln w="889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Картинки по запросу картинка чем питается дяте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809" y="2080202"/>
            <a:ext cx="4046393" cy="2697596"/>
          </a:xfrm>
          <a:prstGeom prst="rect">
            <a:avLst/>
          </a:prstGeom>
          <a:noFill/>
          <a:ln w="889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448" y="1458637"/>
            <a:ext cx="3520716" cy="4276726"/>
          </a:xfrm>
          <a:prstGeom prst="rect">
            <a:avLst/>
          </a:prstGeom>
          <a:noFill/>
          <a:ln w="889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123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0610" y="2073499"/>
            <a:ext cx="65939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кормушку к нам зимой</a:t>
            </a:r>
            <a:br>
              <a:rPr lang="ru-RU" sz="3600" b="1" dirty="0"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Прилетает птица</a:t>
            </a:r>
            <a:br>
              <a:rPr lang="ru-RU" sz="3600" b="1" dirty="0"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жёлтой грудкой пуховой – </a:t>
            </a:r>
            <a:br>
              <a:rPr lang="ru-RU" sz="3600" b="1" dirty="0"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Шустрая ……</a:t>
            </a:r>
          </a:p>
        </p:txBody>
      </p:sp>
      <p:pic>
        <p:nvPicPr>
          <p:cNvPr id="10242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16311"/>
            <a:ext cx="6096000" cy="518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123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50006" y="231820"/>
            <a:ext cx="1107583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питаются синицы?</a:t>
            </a:r>
            <a:endParaRPr lang="ru-RU" sz="6600" b="1" dirty="0">
              <a:solidFill>
                <a:srgbClr val="002060"/>
              </a:solidFill>
            </a:endParaRPr>
          </a:p>
        </p:txBody>
      </p:sp>
      <p:pic>
        <p:nvPicPr>
          <p:cNvPr id="5" name="Picture 4" descr="http://domikdomovenka.ru/files/uploads/eda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744" y="3222938"/>
            <a:ext cx="3864511" cy="2933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0" name="Picture 2" descr="Картинки по запросу картинка чем питается синиц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98" y="1537506"/>
            <a:ext cx="3616837" cy="2735094"/>
          </a:xfrm>
          <a:prstGeom prst="rect">
            <a:avLst/>
          </a:prstGeom>
          <a:noFill/>
          <a:ln w="889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Картинки по запросу картинка чем питается синиц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04" y="1627939"/>
            <a:ext cx="3699915" cy="2777873"/>
          </a:xfrm>
          <a:prstGeom prst="rect">
            <a:avLst/>
          </a:prstGeom>
          <a:noFill/>
          <a:ln w="889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123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114</Words>
  <Application>Microsoft Office PowerPoint</Application>
  <PresentationFormat>Произвольный</PresentationFormat>
  <Paragraphs>37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и ася</dc:creator>
  <cp:lastModifiedBy>222</cp:lastModifiedBy>
  <cp:revision>74</cp:revision>
  <dcterms:created xsi:type="dcterms:W3CDTF">2018-02-06T18:51:14Z</dcterms:created>
  <dcterms:modified xsi:type="dcterms:W3CDTF">2019-10-26T21:04:26Z</dcterms:modified>
</cp:coreProperties>
</file>