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2394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563" y="458671"/>
            <a:ext cx="7680853" cy="1944216"/>
          </a:xfrm>
        </p:spPr>
        <p:txBody>
          <a:bodyPr/>
          <a:lstStyle/>
          <a:p>
            <a:r>
              <a:rPr lang="ru-RU" dirty="0" smtClean="0"/>
              <a:t>Рюкзачок</a:t>
            </a:r>
            <a:br>
              <a:rPr lang="ru-RU" dirty="0" smtClean="0"/>
            </a:br>
            <a:r>
              <a:rPr lang="ru-RU" dirty="0" smtClean="0"/>
              <a:t>«Эмоции и чувства»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563" y="2618910"/>
            <a:ext cx="7680853" cy="167418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Цель: Развитие  эмоциональной сферы ребенка, обучение его различению, называнию, показыванию различных эмоциональны состояний, определению их, что помогает расширять представления детей об </a:t>
            </a:r>
            <a:r>
              <a:rPr lang="ru-RU" sz="2000" smtClean="0">
                <a:solidFill>
                  <a:schemeClr val="tx1"/>
                </a:solidFill>
              </a:rPr>
              <a:t>оттенках эмоционального </a:t>
            </a:r>
            <a:r>
              <a:rPr lang="ru-RU" sz="2000" dirty="0" smtClean="0">
                <a:solidFill>
                  <a:schemeClr val="tx1"/>
                </a:solidFill>
              </a:rPr>
              <a:t>мира, разнообразить игровой материал</a:t>
            </a:r>
          </a:p>
          <a:p>
            <a:r>
              <a:rPr lang="ru-RU" sz="2000" dirty="0" smtClean="0"/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dirty="0" smtClean="0"/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21089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и упражнения:</a:t>
            </a:r>
          </a:p>
          <a:p>
            <a:r>
              <a:rPr lang="ru-RU" dirty="0" smtClean="0"/>
              <a:t> «Собери эмоции»</a:t>
            </a:r>
          </a:p>
          <a:p>
            <a:r>
              <a:rPr lang="ru-RU" dirty="0" smtClean="0"/>
              <a:t>«Лото»,</a:t>
            </a:r>
          </a:p>
          <a:p>
            <a:r>
              <a:rPr lang="ru-RU" dirty="0" smtClean="0"/>
              <a:t>«Стихи»,</a:t>
            </a:r>
          </a:p>
          <a:p>
            <a:r>
              <a:rPr lang="ru-RU" dirty="0" smtClean="0"/>
              <a:t>«Загадки»,</a:t>
            </a:r>
          </a:p>
          <a:p>
            <a:r>
              <a:rPr lang="ru-RU" dirty="0" smtClean="0"/>
              <a:t>«Вертушки»</a:t>
            </a:r>
          </a:p>
          <a:p>
            <a:r>
              <a:rPr lang="ru-RU" dirty="0" smtClean="0"/>
              <a:t>«Найди пару»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86632"/>
            <a:ext cx="6912768" cy="5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548" y="1095670"/>
            <a:ext cx="7117859" cy="535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61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Рюкзачок «Эмоции и чувства»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Рюкзачок «Эмоции и чувства»</dc:title>
  <dc:creator>Lenovo</dc:creator>
  <cp:lastModifiedBy>Lenovo</cp:lastModifiedBy>
  <cp:revision>5</cp:revision>
  <dcterms:created xsi:type="dcterms:W3CDTF">2023-11-21T04:37:47Z</dcterms:created>
  <dcterms:modified xsi:type="dcterms:W3CDTF">2023-11-27T16:42:23Z</dcterms:modified>
</cp:coreProperties>
</file>