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93" r:id="rId4"/>
    <p:sldId id="257" r:id="rId5"/>
    <p:sldId id="294" r:id="rId6"/>
    <p:sldId id="296" r:id="rId7"/>
    <p:sldId id="295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33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9" y="116632"/>
            <a:ext cx="2490835" cy="249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15816" y="116632"/>
            <a:ext cx="590465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казённое учреждение социального обслуживания</a:t>
            </a:r>
            <a:b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 «Центр помощи детям, оставшимся без попечения родителей» г. Кудымкара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509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Рисование </a:t>
            </a:r>
          </a:p>
          <a:p>
            <a:r>
              <a:rPr lang="ru-RU" sz="4800" dirty="0"/>
              <a:t>тема</a:t>
            </a:r>
            <a:r>
              <a:rPr lang="ru-RU" sz="4800" dirty="0" smtClean="0"/>
              <a:t>: «</a:t>
            </a:r>
            <a:r>
              <a:rPr lang="ru-RU" sz="4800" dirty="0"/>
              <a:t>Светлячки»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013176"/>
            <a:ext cx="388843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ГКУ СО ПК ЦДП г. Кудымкара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Трапезникова Галина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6309320"/>
            <a:ext cx="18722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2023г.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8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84984"/>
            <a:ext cx="8134672" cy="240067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>
                <a:solidFill>
                  <a:schemeClr val="tx1"/>
                </a:solidFill>
              </a:rPr>
              <a:t>Программное содержание: </a:t>
            </a:r>
            <a:r>
              <a:rPr lang="ru-RU" sz="9600" dirty="0">
                <a:solidFill>
                  <a:schemeClr val="tx1"/>
                </a:solidFill>
              </a:rPr>
              <a:t>познакомить детей с явлением контраста. Учить рисовать светлячка белой или жёлтой краской на бумаге чёрного или тёмно-синего, фиолетового цвета. Показать зависимость характера образа от используемых изобразительно-выразительных средств  (контраст, блёстки). Развивать воображение. Воспитывать интерес к освоению изобразительной техники.</a:t>
            </a:r>
          </a:p>
          <a:p>
            <a:r>
              <a:rPr lang="ru-RU" sz="9600" dirty="0"/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332657"/>
            <a:ext cx="5184576" cy="2088231"/>
          </a:xfrm>
        </p:spPr>
        <p:txBody>
          <a:bodyPr/>
          <a:lstStyle/>
          <a:p>
            <a:r>
              <a:rPr lang="ru-RU" dirty="0" smtClean="0"/>
              <a:t>Рисование тема: «Светлячки»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205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4" b="9656"/>
          <a:stretch/>
        </p:blipFill>
        <p:spPr>
          <a:xfrm>
            <a:off x="1619672" y="111669"/>
            <a:ext cx="4968552" cy="6778701"/>
          </a:xfrm>
        </p:spPr>
      </p:pic>
    </p:spTree>
    <p:extLst>
      <p:ext uri="{BB962C8B-B14F-4D97-AF65-F5344CB8AC3E}">
        <p14:creationId xmlns:p14="http://schemas.microsoft.com/office/powerpoint/2010/main" val="6013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624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2000" r="75988" b="26200"/>
          <a:stretch/>
        </p:blipFill>
        <p:spPr>
          <a:xfrm>
            <a:off x="395536" y="3717032"/>
            <a:ext cx="15841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645946" cy="65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5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" y="116632"/>
            <a:ext cx="90434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9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" y="116632"/>
            <a:ext cx="9043484" cy="6624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" y="2600643"/>
            <a:ext cx="66675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5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Рисование тема: «Светлячки»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Галина</cp:lastModifiedBy>
  <cp:revision>67</cp:revision>
  <dcterms:modified xsi:type="dcterms:W3CDTF">2023-11-22T07:31:48Z</dcterms:modified>
</cp:coreProperties>
</file>