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1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38" y="2500313"/>
          <a:ext cx="8001002" cy="3268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36"/>
                <a:gridCol w="1143009"/>
                <a:gridCol w="1143005"/>
                <a:gridCol w="1142999"/>
                <a:gridCol w="1238254"/>
                <a:gridCol w="1333499"/>
              </a:tblGrid>
              <a:tr h="1024731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умень-шаемое</a:t>
                      </a:r>
                      <a:endParaRPr lang="ru-RU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</a:tr>
              <a:tr h="1219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вычитае-мое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</a:tr>
              <a:tr h="1024731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разность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7200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788" y="2189163"/>
            <a:ext cx="20796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50" y="3328988"/>
            <a:ext cx="16097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Прямоугольни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8075" y="4400550"/>
            <a:ext cx="16081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3571876"/>
            <a:ext cx="65915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7204" name="Прямоугольник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3950" y="4475163"/>
            <a:ext cx="16097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Прямоугольник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475163"/>
            <a:ext cx="16097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Прямоугольник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6925" y="2262188"/>
            <a:ext cx="16097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86512" y="4714884"/>
            <a:ext cx="65915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7208" name="Прямоугольник 1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2262188"/>
            <a:ext cx="16097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" name="Прямоугольник 11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3328988"/>
            <a:ext cx="16097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625" y="357188"/>
            <a:ext cx="2878138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Заполни таблицу.</a:t>
            </a:r>
          </a:p>
        </p:txBody>
      </p:sp>
      <p:pic>
        <p:nvPicPr>
          <p:cNvPr id="14" name="E5C01792.wav">
            <a:hlinkClick r:id="" action="ppaction://media"/>
          </p:cNvPr>
          <p:cNvPicPr>
            <a:picLocks noRot="1" noChangeAspect="1"/>
          </p:cNvPicPr>
          <p:nvPr>
            <a:wavAudioFile r:embed="rId1" name="E5C0733E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50" y="819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2" descr="C:\Users\Helen\Desktop\схемы\схемы\2012-02-02_17095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2428875"/>
            <a:ext cx="64293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3" descr="C:\Users\Helen\Desktop\схемы\схемы\2012-02-02_171026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000500"/>
            <a:ext cx="5175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3" descr="C:\Users\Helen\Desktop\схемы\схемы\2012-02-02_171026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4786313"/>
            <a:ext cx="43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Прямоугольник 17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01613" y="2230438"/>
            <a:ext cx="13604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Прямоугольник 18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225425" y="3444875"/>
            <a:ext cx="12319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Прямоугольник 20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225425" y="4516438"/>
            <a:ext cx="1231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214313"/>
            <a:ext cx="357028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Расшифруй примеры.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85794"/>
            <a:ext cx="163859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8 - 7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163859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7- 4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928934"/>
            <a:ext cx="20265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10 - 6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000504"/>
            <a:ext cx="17636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+ 3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857232"/>
            <a:ext cx="17636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+ 5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000240"/>
            <a:ext cx="195758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+ 7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143248"/>
            <a:ext cx="163859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6 - 4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571480"/>
            <a:ext cx="70724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/>
                <a:solidFill>
                  <a:schemeClr val="accent3"/>
                </a:solidFill>
              </a:rPr>
              <a:t>ь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1643050"/>
            <a:ext cx="84189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/>
                <a:solidFill>
                  <a:schemeClr val="accent3"/>
                </a:solidFill>
              </a:rPr>
              <a:t>о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857496"/>
            <a:ext cx="73449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/>
                <a:solidFill>
                  <a:schemeClr val="accent3"/>
                </a:solidFill>
              </a:rPr>
              <a:t>в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714752"/>
            <a:ext cx="73449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/>
                <a:solidFill>
                  <a:schemeClr val="accent3"/>
                </a:solidFill>
              </a:rPr>
              <a:t>т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571480"/>
            <a:ext cx="71846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/>
                <a:solidFill>
                  <a:schemeClr val="accent3"/>
                </a:solidFill>
              </a:rPr>
              <a:t>я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58082" y="1714488"/>
            <a:ext cx="86273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/>
                <a:solidFill>
                  <a:schemeClr val="accent3"/>
                </a:solidFill>
              </a:rPr>
              <a:t>р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2928934"/>
            <a:ext cx="80022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/>
                <a:solidFill>
                  <a:schemeClr val="accent3"/>
                </a:solidFill>
              </a:rPr>
              <a:t>п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85813" y="5072063"/>
          <a:ext cx="7500933" cy="121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37"/>
                <a:gridCol w="833437"/>
                <a:gridCol w="833437"/>
                <a:gridCol w="833437"/>
                <a:gridCol w="833437"/>
                <a:gridCol w="833437"/>
                <a:gridCol w="833437"/>
                <a:gridCol w="833437"/>
                <a:gridCol w="833437"/>
              </a:tblGrid>
              <a:tr h="6072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</a:tr>
              <a:tr h="60721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000100" y="4929198"/>
            <a:ext cx="75552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2  3   4  5  3  8   7  5   1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5572140"/>
            <a:ext cx="76482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  о  в   т  о 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я  т  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B497703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4810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857250"/>
            <a:ext cx="7688262" cy="954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Если из суммы вычесть одно слагаемое,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то получится другое.</a:t>
            </a:r>
          </a:p>
        </p:txBody>
      </p:sp>
      <p:pic>
        <p:nvPicPr>
          <p:cNvPr id="8195" name="Picture 2" descr="C:\Users\Helen\Desktop\схемы\схемы\2012-01-28_20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143250"/>
            <a:ext cx="4929188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57422" y="2000240"/>
            <a:ext cx="378661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– 4 = 5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9DF1282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285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714375"/>
            <a:ext cx="52609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Составь примеры на вычитание.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387958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+ 2 = 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500174"/>
            <a:ext cx="387958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+ 5 = 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643314"/>
            <a:ext cx="378661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– 2 = 7</a:t>
            </a:r>
          </a:p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– 7 =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643314"/>
            <a:ext cx="378661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– 5 = 2</a:t>
            </a:r>
          </a:p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– 2 = 5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796066E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428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785813"/>
            <a:ext cx="4300538" cy="1570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Цапля по воде шагала,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Лягушат себе искала.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спрятались в траве.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под кочкой ,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в листве.</a:t>
            </a:r>
          </a:p>
        </p:txBody>
      </p:sp>
      <p:pic>
        <p:nvPicPr>
          <p:cNvPr id="54274" name="Picture 2" descr="http://www.bankreceptov.ru/pic/skazki-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3286148" cy="358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934" y="4071942"/>
            <a:ext cx="453361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+ 6 + 2 = 11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643182"/>
            <a:ext cx="402225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лягушат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AB49CCD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428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571500"/>
            <a:ext cx="4217987" cy="2678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Группа малышей-утят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Хочет плавать и нырять.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уплыли далеко.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нырнули глубоко.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стоит на берегу.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же утят в пруду?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Сосчитать я не могу.</a:t>
            </a:r>
          </a:p>
        </p:txBody>
      </p:sp>
      <p:pic>
        <p:nvPicPr>
          <p:cNvPr id="11267" name="Picture 2" descr="D:\клипарты\животные\ утка 61255965b4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929188"/>
            <a:ext cx="9556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D:\клипарты\животные\ утка 61255965b4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5000625"/>
            <a:ext cx="9556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D:\клипарты\животные\утки пр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5143500"/>
            <a:ext cx="28575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D:\клипарты\животные\утки пр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5214938"/>
            <a:ext cx="28575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D:\клипарты\животные\утка 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106863"/>
            <a:ext cx="142875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97816" y="928670"/>
            <a:ext cx="345799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в пруду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0203" y="3571876"/>
            <a:ext cx="3148619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+ 2  = 8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A6416FDA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285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642938"/>
            <a:ext cx="5776913" cy="1570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 озера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уток гуляли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Несколько  плавать убежали.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Осталось у берега только их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 их в озере может нырять?</a:t>
            </a:r>
          </a:p>
        </p:txBody>
      </p:sp>
      <p:pic>
        <p:nvPicPr>
          <p:cNvPr id="61442" name="Picture 2" descr="http://www.fotopetropavlovsk.ru/photo/utka-1.jpg"/>
          <p:cNvPicPr>
            <a:picLocks noChangeAspect="1" noChangeArrowheads="1"/>
          </p:cNvPicPr>
          <p:nvPr/>
        </p:nvPicPr>
        <p:blipFill>
          <a:blip r:embed="rId3" cstate="print"/>
          <a:srcRect t="17731" r="5861" b="13120"/>
          <a:stretch>
            <a:fillRect/>
          </a:stretch>
        </p:blipFill>
        <p:spPr bwMode="auto">
          <a:xfrm>
            <a:off x="2071670" y="4000504"/>
            <a:ext cx="5214974" cy="223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2714620"/>
            <a:ext cx="232627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утки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643182"/>
            <a:ext cx="327365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 – 5 = 2 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B04A5FE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571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142984"/>
            <a:ext cx="5338321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–  5  = 5</a:t>
            </a:r>
          </a:p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–  7  = 3</a:t>
            </a:r>
          </a:p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–  2  = 10</a:t>
            </a:r>
          </a:p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+  4  = 6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0" y="1071563"/>
            <a:ext cx="1285875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0" y="2286000"/>
            <a:ext cx="92868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3286125"/>
            <a:ext cx="1071562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0" y="4500563"/>
            <a:ext cx="92868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813" y="5857875"/>
            <a:ext cx="4681537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Вставь пропущенные числа.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A3F101C6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500174"/>
            <a:ext cx="511710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10- 3 -7 =</a:t>
            </a:r>
          </a:p>
          <a:p>
            <a:pPr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– 2 – 5 =</a:t>
            </a:r>
          </a:p>
          <a:p>
            <a:pPr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 – 6 - 2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88" y="5857875"/>
            <a:ext cx="332422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Сосчитай примеры.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03EA62D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357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357188"/>
            <a:ext cx="7604125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.Утром корова Бурёнка дала 5 литров молока , 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днём ещё 6 литров. Из 3 литров сделали йогурт.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литров молока осталось?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2109788"/>
            <a:ext cx="3835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150" y="4254500"/>
            <a:ext cx="44434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D:\клипарты\животные\корова доя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143125"/>
            <a:ext cx="39211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7F2E807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428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нимашки\звери\dog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929063"/>
            <a:ext cx="2184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857250"/>
            <a:ext cx="7807325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Утром щенок съел 3 котлеты, днём 2 и вечером 4.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 всего котлет съел щенок?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63" y="1828800"/>
            <a:ext cx="377348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4288" y="2968625"/>
            <a:ext cx="47545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http://www.proza.ru/pics/2012/01/09/16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1825" y="4565650"/>
            <a:ext cx="22987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5D4F038B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85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липарты\животные\корова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000500"/>
            <a:ext cx="2566988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D:\клипарты\животные\корова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4071938"/>
            <a:ext cx="256698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D:\клипарты\животные\корова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071938"/>
            <a:ext cx="25669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D:\клипарты\животные\конь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928813"/>
            <a:ext cx="221456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50" y="785813"/>
            <a:ext cx="6877050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сколько коров  больше, чем  лошадей?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075" y="1543050"/>
            <a:ext cx="5327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5725" y="2828925"/>
            <a:ext cx="3511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A9C8477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75" y="642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214438" y="1714500"/>
            <a:ext cx="2214562" cy="14287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214438" y="1071563"/>
            <a:ext cx="2205037" cy="6524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357563" y="1071563"/>
            <a:ext cx="2214562" cy="14287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85938" y="3786188"/>
            <a:ext cx="2214562" cy="14287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000500" y="4429125"/>
            <a:ext cx="1214438" cy="7858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393031" y="4179095"/>
            <a:ext cx="1419225" cy="6334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43625" y="1071563"/>
            <a:ext cx="2214563" cy="14287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679282" y="1535906"/>
            <a:ext cx="2500312" cy="1571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7358063" y="4500563"/>
            <a:ext cx="928687" cy="9286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893719" y="4964907"/>
            <a:ext cx="1000125" cy="71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6500813" y="4572000"/>
            <a:ext cx="928688" cy="9286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7" name="Прямоугольник 2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1255713"/>
            <a:ext cx="12239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Прямоугольник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8225" y="2328863"/>
            <a:ext cx="12255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Прямоугольник 2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5988" y="3681413"/>
            <a:ext cx="12255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Прямоугольник 2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2050" y="3395663"/>
            <a:ext cx="12255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71500" y="5857875"/>
            <a:ext cx="7245350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Назовите ломаную, состоящую из 3 звеньев.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CC975DFC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75" y="357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908050"/>
            <a:ext cx="5694362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43125" y="1143000"/>
            <a:ext cx="1071563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9063" y="2286000"/>
            <a:ext cx="928687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3357563"/>
            <a:ext cx="928687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500" y="4500563"/>
            <a:ext cx="92868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813" y="5857875"/>
            <a:ext cx="4681537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Вставь пропущенные числа.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33B3B02E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428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363" y="1268413"/>
            <a:ext cx="59864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88" y="5857875"/>
            <a:ext cx="332422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Сосчитай примеры.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2480F73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428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25" y="1357313"/>
          <a:ext cx="4572000" cy="4103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136789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</a:tr>
              <a:tr h="136789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</a:tr>
              <a:tr h="1367896"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22548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1285875"/>
            <a:ext cx="14922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4612" y="2857496"/>
            <a:ext cx="65915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5675" y="3998913"/>
            <a:ext cx="14922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1500174"/>
            <a:ext cx="65915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pic>
        <p:nvPicPr>
          <p:cNvPr id="22552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0" y="1285875"/>
            <a:ext cx="14938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Прямоугольник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438" y="2640013"/>
            <a:ext cx="149383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Прямоугольник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1438" y="3998913"/>
            <a:ext cx="14938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1250" y="2640013"/>
            <a:ext cx="149383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2" y="4214818"/>
            <a:ext cx="65915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pic>
        <p:nvPicPr>
          <p:cNvPr id="22557" name="Прямоугольник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350" y="2219325"/>
            <a:ext cx="2298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85813" y="5786438"/>
            <a:ext cx="4759325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Заполни магический квадрат.</a:t>
            </a: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844E288D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50" y="285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25" y="1357313"/>
          <a:ext cx="4572000" cy="4103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136789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</a:tr>
              <a:tr h="136789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</a:tr>
              <a:tr h="1367896"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23572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1285875"/>
            <a:ext cx="14922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4612" y="2857496"/>
            <a:ext cx="65915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5675" y="3998913"/>
            <a:ext cx="14922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1500174"/>
            <a:ext cx="65915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pic>
        <p:nvPicPr>
          <p:cNvPr id="23576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0" y="1285875"/>
            <a:ext cx="14938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Прямоугольник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438" y="2640013"/>
            <a:ext cx="149383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Прямоугольник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1438" y="3998913"/>
            <a:ext cx="14938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1250" y="2640013"/>
            <a:ext cx="149383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2" y="4214818"/>
            <a:ext cx="65915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pic>
        <p:nvPicPr>
          <p:cNvPr id="23581" name="Прямоугольник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350" y="2219325"/>
            <a:ext cx="2298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85813" y="5786438"/>
            <a:ext cx="4759325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Заполни магический квадрат.</a:t>
            </a: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3A5D8642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285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337</Words>
  <Application>Microsoft Office PowerPoint</Application>
  <PresentationFormat>Экран (4:3)</PresentationFormat>
  <Paragraphs>81</Paragraphs>
  <Slides>17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Рэй</dc:creator>
  <cp:lastModifiedBy>Рэй</cp:lastModifiedBy>
  <cp:revision>2</cp:revision>
  <dcterms:created xsi:type="dcterms:W3CDTF">2021-03-17T17:17:54Z</dcterms:created>
  <dcterms:modified xsi:type="dcterms:W3CDTF">2021-03-17T17:22:51Z</dcterms:modified>
</cp:coreProperties>
</file>