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ED71CA-4034-4839-9485-8813646262F5}" type="datetimeFigureOut">
              <a:rPr lang="ru-RU" smtClean="0"/>
              <a:t>12.11.2023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64781-0BC9-4F26-B339-3233E74D4D5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384664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ED71CA-4034-4839-9485-8813646262F5}" type="datetimeFigureOut">
              <a:rPr lang="ru-RU" smtClean="0"/>
              <a:t>12.11.2023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64781-0BC9-4F26-B339-3233E74D4D5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068911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ED71CA-4034-4839-9485-8813646262F5}" type="datetimeFigureOut">
              <a:rPr lang="ru-RU" smtClean="0"/>
              <a:t>12.11.2023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64781-0BC9-4F26-B339-3233E74D4D5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78646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ED71CA-4034-4839-9485-8813646262F5}" type="datetimeFigureOut">
              <a:rPr lang="ru-RU" smtClean="0"/>
              <a:t>12.11.2023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64781-0BC9-4F26-B339-3233E74D4D5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979019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ED71CA-4034-4839-9485-8813646262F5}" type="datetimeFigureOut">
              <a:rPr lang="ru-RU" smtClean="0"/>
              <a:t>12.11.2023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64781-0BC9-4F26-B339-3233E74D4D5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179422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ED71CA-4034-4839-9485-8813646262F5}" type="datetimeFigureOut">
              <a:rPr lang="ru-RU" smtClean="0"/>
              <a:t>12.11.2023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64781-0BC9-4F26-B339-3233E74D4D5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01363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ED71CA-4034-4839-9485-8813646262F5}" type="datetimeFigureOut">
              <a:rPr lang="ru-RU" smtClean="0"/>
              <a:t>12.11.2023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64781-0BC9-4F26-B339-3233E74D4D5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497479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ED71CA-4034-4839-9485-8813646262F5}" type="datetimeFigureOut">
              <a:rPr lang="ru-RU" smtClean="0"/>
              <a:t>12.11.2023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64781-0BC9-4F26-B339-3233E74D4D5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340496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ED71CA-4034-4839-9485-8813646262F5}" type="datetimeFigureOut">
              <a:rPr lang="ru-RU" smtClean="0"/>
              <a:t>12.11.2023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64781-0BC9-4F26-B339-3233E74D4D5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05209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ED71CA-4034-4839-9485-8813646262F5}" type="datetimeFigureOut">
              <a:rPr lang="ru-RU" smtClean="0"/>
              <a:t>12.11.2023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64781-0BC9-4F26-B339-3233E74D4D5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977674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ED71CA-4034-4839-9485-8813646262F5}" type="datetimeFigureOut">
              <a:rPr lang="ru-RU" smtClean="0"/>
              <a:t>12.11.2023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64781-0BC9-4F26-B339-3233E74D4D5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474324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ED71CA-4034-4839-9485-8813646262F5}" type="datetimeFigureOut">
              <a:rPr lang="ru-RU" smtClean="0"/>
              <a:t>12.11.2023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F64781-0BC9-4F26-B339-3233E74D4D5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321624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1763688" y="2060848"/>
            <a:ext cx="5544616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5400" b="1" dirty="0" smtClean="0">
                <a:solidFill>
                  <a:srgbClr val="FF0000"/>
                </a:solidFill>
              </a:rPr>
              <a:t>РАЗУЧИВАЕМ СКОРОГОВОРКИ</a:t>
            </a:r>
            <a:endParaRPr lang="ru-RU" sz="5400" dirty="0"/>
          </a:p>
        </p:txBody>
      </p:sp>
    </p:spTree>
    <p:extLst>
      <p:ext uri="{BB962C8B-B14F-4D97-AF65-F5344CB8AC3E}">
        <p14:creationId xmlns:p14="http://schemas.microsoft.com/office/powerpoint/2010/main" val="42170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1780634" y="2890391"/>
            <a:ext cx="6048672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 smtClean="0"/>
              <a:t>Увижу Женю — покажу ежа,</a:t>
            </a:r>
          </a:p>
          <a:p>
            <a:r>
              <a:rPr lang="ru-RU" sz="3200" dirty="0" smtClean="0"/>
              <a:t>Увижу Жанну — покажу ужа.</a:t>
            </a:r>
            <a:endParaRPr lang="ru-RU" sz="32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1747453" y="1412776"/>
            <a:ext cx="867545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400" b="1" dirty="0" err="1" smtClean="0">
                <a:solidFill>
                  <a:srgbClr val="FF0000"/>
                </a:solidFill>
              </a:rPr>
              <a:t>жу</a:t>
            </a:r>
            <a:endParaRPr lang="ru-RU" sz="44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3843616" y="1809089"/>
            <a:ext cx="874727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400" b="1" dirty="0" smtClean="0">
                <a:solidFill>
                  <a:srgbClr val="FF0000"/>
                </a:solidFill>
              </a:rPr>
              <a:t>же</a:t>
            </a:r>
            <a:endParaRPr lang="ru-RU" sz="4400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6516216" y="2393864"/>
            <a:ext cx="871585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400" b="1" dirty="0" err="1" smtClean="0">
                <a:solidFill>
                  <a:srgbClr val="FF0000"/>
                </a:solidFill>
              </a:rPr>
              <a:t>жа</a:t>
            </a:r>
            <a:endParaRPr lang="ru-RU" sz="4400" dirty="0"/>
          </a:p>
        </p:txBody>
      </p:sp>
    </p:spTree>
    <p:extLst>
      <p:ext uri="{BB962C8B-B14F-4D97-AF65-F5344CB8AC3E}">
        <p14:creationId xmlns:p14="http://schemas.microsoft.com/office/powerpoint/2010/main" val="38830668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23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1187624" y="3284984"/>
            <a:ext cx="871585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400" b="1" dirty="0" err="1" smtClean="0">
                <a:solidFill>
                  <a:srgbClr val="FF0000"/>
                </a:solidFill>
                <a:ea typeface="+mj-ea"/>
                <a:cs typeface="+mj-cs"/>
              </a:rPr>
              <a:t>жа</a:t>
            </a: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1775223" y="2509685"/>
            <a:ext cx="871585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400" b="1" dirty="0" err="1" smtClean="0">
                <a:solidFill>
                  <a:srgbClr val="FF0000"/>
                </a:solidFill>
              </a:rPr>
              <a:t>жа</a:t>
            </a:r>
            <a:endParaRPr lang="ru-RU" sz="4400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1320639" y="1628800"/>
            <a:ext cx="871585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400" b="1" dirty="0" err="1" smtClean="0">
                <a:solidFill>
                  <a:srgbClr val="FF0000"/>
                </a:solidFill>
              </a:rPr>
              <a:t>жа</a:t>
            </a:r>
            <a:endParaRPr lang="ru-RU" sz="4400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2699792" y="1469547"/>
            <a:ext cx="576064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 smtClean="0"/>
              <a:t>Встретил в чаще ёж ежа,</a:t>
            </a:r>
            <a:br>
              <a:rPr lang="ru-RU" sz="3200" b="1" dirty="0" smtClean="0"/>
            </a:br>
            <a:r>
              <a:rPr lang="ru-RU" sz="3200" b="1" dirty="0" smtClean="0"/>
              <a:t>– Как погода, ёж?</a:t>
            </a:r>
            <a:br>
              <a:rPr lang="ru-RU" sz="3200" b="1" dirty="0" smtClean="0"/>
            </a:br>
            <a:r>
              <a:rPr lang="ru-RU" sz="3200" b="1" dirty="0" smtClean="0"/>
              <a:t>– Свежа.</a:t>
            </a:r>
            <a:br>
              <a:rPr lang="ru-RU" sz="3200" b="1" dirty="0" smtClean="0"/>
            </a:br>
            <a:r>
              <a:rPr lang="ru-RU" sz="3200" b="1" dirty="0" smtClean="0"/>
              <a:t>И пошли домой, дрожа,</a:t>
            </a:r>
            <a:br>
              <a:rPr lang="ru-RU" sz="3200" b="1" dirty="0" smtClean="0"/>
            </a:br>
            <a:r>
              <a:rPr lang="ru-RU" sz="3200" b="1" dirty="0" err="1" smtClean="0"/>
              <a:t>сгорбясь</a:t>
            </a:r>
            <a:r>
              <a:rPr lang="ru-RU" sz="3200" b="1" dirty="0" smtClean="0"/>
              <a:t>, </a:t>
            </a:r>
            <a:r>
              <a:rPr lang="ru-RU" sz="3200" b="1" dirty="0" err="1" smtClean="0"/>
              <a:t>съёжась</a:t>
            </a:r>
            <a:r>
              <a:rPr lang="ru-RU" sz="3200" b="1" dirty="0" smtClean="0"/>
              <a:t>, два             ежа.</a:t>
            </a:r>
            <a:r>
              <a:rPr lang="ru-RU" sz="3200" b="1" dirty="0" smtClean="0">
                <a:solidFill>
                  <a:srgbClr val="FF0000"/>
                </a:solidFill>
              </a:rPr>
              <a:t> 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39928468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8" grpId="0"/>
      <p:bldP spid="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0801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1187624" y="1437793"/>
            <a:ext cx="893193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400" b="1" dirty="0" err="1" smtClean="0">
                <a:solidFill>
                  <a:srgbClr val="FF0000"/>
                </a:solidFill>
              </a:rPr>
              <a:t>жо</a:t>
            </a:r>
            <a:endParaRPr lang="ru-RU" sz="44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5954700" y="1423938"/>
            <a:ext cx="893193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400" b="1" dirty="0" err="1" smtClean="0">
                <a:solidFill>
                  <a:srgbClr val="FF0000"/>
                </a:solidFill>
              </a:rPr>
              <a:t>жо</a:t>
            </a:r>
            <a:endParaRPr lang="ru-RU" sz="44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3657967" y="1423939"/>
            <a:ext cx="914033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400" b="1" dirty="0" err="1" smtClean="0">
                <a:solidFill>
                  <a:srgbClr val="FF0000"/>
                </a:solidFill>
              </a:rPr>
              <a:t>жи</a:t>
            </a:r>
            <a:endParaRPr lang="ru-RU" sz="4400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1634220" y="2193379"/>
            <a:ext cx="5890108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 smtClean="0"/>
              <a:t>Испугались медвежонка ёж с ежихой и с ежонком, стриж с </a:t>
            </a:r>
            <a:r>
              <a:rPr lang="ru-RU" sz="3200" b="1" dirty="0" err="1" smtClean="0"/>
              <a:t>стрижихой</a:t>
            </a:r>
            <a:r>
              <a:rPr lang="ru-RU" sz="3200" b="1" dirty="0" smtClean="0"/>
              <a:t> и </a:t>
            </a:r>
            <a:r>
              <a:rPr lang="ru-RU" sz="3200" b="1" dirty="0" err="1" smtClean="0"/>
              <a:t>стрижонком</a:t>
            </a:r>
            <a:r>
              <a:rPr lang="ru-RU" sz="3200" b="1" dirty="0" smtClean="0"/>
              <a:t>.</a:t>
            </a:r>
            <a:endParaRPr lang="ru-RU" sz="3200" b="1" dirty="0"/>
          </a:p>
        </p:txBody>
      </p:sp>
    </p:spTree>
    <p:extLst>
      <p:ext uri="{BB962C8B-B14F-4D97-AF65-F5344CB8AC3E}">
        <p14:creationId xmlns:p14="http://schemas.microsoft.com/office/powerpoint/2010/main" val="11662896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1655676" y="2309308"/>
            <a:ext cx="5832648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 smtClean="0"/>
              <a:t>С мышами во ржи подружились </a:t>
            </a:r>
            <a:r>
              <a:rPr lang="ru-RU" sz="3200" b="1" dirty="0" err="1" smtClean="0"/>
              <a:t>ежи.Ушли</a:t>
            </a:r>
            <a:r>
              <a:rPr lang="ru-RU" sz="3200" b="1" dirty="0" smtClean="0"/>
              <a:t> в камыши – и во ржи не души.</a:t>
            </a:r>
            <a:endParaRPr lang="ru-RU" sz="32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899592" y="1739920"/>
            <a:ext cx="894797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400" b="1" dirty="0" err="1" smtClean="0">
                <a:solidFill>
                  <a:srgbClr val="FF0000"/>
                </a:solidFill>
              </a:rPr>
              <a:t>ша</a:t>
            </a:r>
            <a:endParaRPr lang="ru-RU" sz="44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4211960" y="1355200"/>
            <a:ext cx="914033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400" b="1" dirty="0" err="1" smtClean="0">
                <a:solidFill>
                  <a:srgbClr val="FF0000"/>
                </a:solidFill>
              </a:rPr>
              <a:t>жи</a:t>
            </a:r>
            <a:endParaRPr lang="ru-RU" sz="4400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7023292" y="1739920"/>
            <a:ext cx="930063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400" b="1" dirty="0" smtClean="0">
                <a:solidFill>
                  <a:srgbClr val="FF0000"/>
                </a:solidFill>
              </a:rPr>
              <a:t>ши</a:t>
            </a:r>
            <a:endParaRPr lang="ru-RU" sz="4400" dirty="0"/>
          </a:p>
        </p:txBody>
      </p:sp>
    </p:spTree>
    <p:extLst>
      <p:ext uri="{BB962C8B-B14F-4D97-AF65-F5344CB8AC3E}">
        <p14:creationId xmlns:p14="http://schemas.microsoft.com/office/powerpoint/2010/main" val="39676362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2339752" y="2309308"/>
            <a:ext cx="538234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 smtClean="0"/>
              <a:t>На крыше у Шуры жил журавль Жура. Жил журавль Жура на крыше у Шуры.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899592" y="1955365"/>
            <a:ext cx="833883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b="1" dirty="0" err="1" smtClean="0">
                <a:solidFill>
                  <a:srgbClr val="FF0000"/>
                </a:solidFill>
              </a:rPr>
              <a:t>ше</a:t>
            </a:r>
            <a:endParaRPr lang="ru-RU" sz="40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2748538" y="1539865"/>
            <a:ext cx="883575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400" b="1" dirty="0" smtClean="0">
                <a:solidFill>
                  <a:srgbClr val="FF0000"/>
                </a:solidFill>
              </a:rPr>
              <a:t>шу</a:t>
            </a:r>
            <a:endParaRPr lang="ru-RU" sz="4400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5292080" y="1570644"/>
            <a:ext cx="867545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400" b="1" dirty="0" err="1" smtClean="0">
                <a:solidFill>
                  <a:srgbClr val="FF0000"/>
                </a:solidFill>
              </a:rPr>
              <a:t>жу</a:t>
            </a:r>
            <a:endParaRPr lang="ru-RU" sz="4400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7092280" y="1924973"/>
            <a:ext cx="883575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400" b="1" dirty="0" smtClean="0">
                <a:solidFill>
                  <a:srgbClr val="FF0000"/>
                </a:solidFill>
              </a:rPr>
              <a:t>шу</a:t>
            </a:r>
            <a:endParaRPr lang="ru-RU" sz="4400" dirty="0"/>
          </a:p>
        </p:txBody>
      </p:sp>
    </p:spTree>
    <p:extLst>
      <p:ext uri="{BB962C8B-B14F-4D97-AF65-F5344CB8AC3E}">
        <p14:creationId xmlns:p14="http://schemas.microsoft.com/office/powerpoint/2010/main" val="4903505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2010691" y="2420888"/>
            <a:ext cx="561662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 smtClean="0"/>
              <a:t>Уж пожаловал ежам новых дюжину пижам. Прежние пижамы исколоты ежами.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4114983" y="1388095"/>
            <a:ext cx="914033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400" b="1" dirty="0" err="1" smtClean="0">
                <a:solidFill>
                  <a:srgbClr val="FF0000"/>
                </a:solidFill>
              </a:rPr>
              <a:t>жи</a:t>
            </a:r>
            <a:endParaRPr lang="ru-RU" sz="44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1763688" y="1772816"/>
            <a:ext cx="871585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400" b="1" dirty="0" err="1" smtClean="0">
                <a:solidFill>
                  <a:srgbClr val="FF0000"/>
                </a:solidFill>
              </a:rPr>
              <a:t>жа</a:t>
            </a:r>
            <a:endParaRPr lang="ru-RU" sz="4400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6726774" y="1803280"/>
            <a:ext cx="871585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400" b="1" dirty="0" err="1" smtClean="0">
                <a:solidFill>
                  <a:srgbClr val="FF0000"/>
                </a:solidFill>
              </a:rPr>
              <a:t>жа</a:t>
            </a:r>
            <a:endParaRPr lang="ru-RU" sz="4400" dirty="0"/>
          </a:p>
        </p:txBody>
      </p:sp>
    </p:spTree>
    <p:extLst>
      <p:ext uri="{BB962C8B-B14F-4D97-AF65-F5344CB8AC3E}">
        <p14:creationId xmlns:p14="http://schemas.microsoft.com/office/powerpoint/2010/main" val="27680726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2272858" y="2132856"/>
            <a:ext cx="5459288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 smtClean="0"/>
              <a:t>Жук с </a:t>
            </a:r>
            <a:r>
              <a:rPr lang="ru-RU" sz="3200" b="1" dirty="0" err="1" smtClean="0"/>
              <a:t>жучихой</a:t>
            </a:r>
            <a:r>
              <a:rPr lang="ru-RU" sz="3200" b="1" dirty="0" smtClean="0"/>
              <a:t> не тужили,</a:t>
            </a:r>
          </a:p>
          <a:p>
            <a:r>
              <a:rPr lang="ru-RU" sz="3200" b="1" dirty="0" smtClean="0"/>
              <a:t>Крепко с буквой Ж дружили.</a:t>
            </a:r>
          </a:p>
          <a:p>
            <a:r>
              <a:rPr lang="ru-RU" sz="3200" b="1" dirty="0" smtClean="0"/>
              <a:t>Буква Ж к ним приходила,</a:t>
            </a:r>
          </a:p>
          <a:p>
            <a:r>
              <a:rPr lang="ru-RU" sz="3200" b="1" dirty="0" smtClean="0"/>
              <a:t>Их жучат жужжать учила.</a:t>
            </a:r>
            <a:endParaRPr lang="ru-RU" sz="3200" b="1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1189227" y="3429000"/>
            <a:ext cx="867545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400" b="1" dirty="0" err="1" smtClean="0">
                <a:solidFill>
                  <a:srgbClr val="FF0000"/>
                </a:solidFill>
              </a:rPr>
              <a:t>жу</a:t>
            </a:r>
            <a:endParaRPr lang="ru-RU" sz="44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5035325" y="1393803"/>
            <a:ext cx="867545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400" b="1" dirty="0" err="1" smtClean="0">
                <a:solidFill>
                  <a:srgbClr val="FF0000"/>
                </a:solidFill>
              </a:rPr>
              <a:t>жу</a:t>
            </a:r>
            <a:endParaRPr lang="ru-RU" sz="4400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1362986" y="1554388"/>
            <a:ext cx="914033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400" b="1" dirty="0" err="1" smtClean="0">
                <a:solidFill>
                  <a:srgbClr val="FF0000"/>
                </a:solidFill>
              </a:rPr>
              <a:t>жи</a:t>
            </a:r>
            <a:endParaRPr lang="ru-RU" sz="4400" dirty="0"/>
          </a:p>
        </p:txBody>
      </p:sp>
    </p:spTree>
    <p:extLst>
      <p:ext uri="{BB962C8B-B14F-4D97-AF65-F5344CB8AC3E}">
        <p14:creationId xmlns:p14="http://schemas.microsoft.com/office/powerpoint/2010/main" val="61604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2283442" y="2397948"/>
            <a:ext cx="5312893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 smtClean="0"/>
              <a:t>Жук-жучок желтый бочек. На лужайке не лежи, полетай, пожужжи.</a:t>
            </a:r>
            <a:endParaRPr lang="ru-RU" sz="3200" b="1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1187624" y="1628507"/>
            <a:ext cx="867545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400" b="1" dirty="0" err="1" smtClean="0">
                <a:solidFill>
                  <a:srgbClr val="FF0000"/>
                </a:solidFill>
              </a:rPr>
              <a:t>жу</a:t>
            </a:r>
            <a:endParaRPr lang="ru-RU" sz="44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4136207" y="1477473"/>
            <a:ext cx="871585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400" b="1" dirty="0" err="1" smtClean="0">
                <a:solidFill>
                  <a:srgbClr val="FF0000"/>
                </a:solidFill>
              </a:rPr>
              <a:t>жа</a:t>
            </a:r>
            <a:endParaRPr lang="ru-RU" sz="4400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7139318" y="1628507"/>
            <a:ext cx="914033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400" b="1" dirty="0" err="1" smtClean="0">
                <a:solidFill>
                  <a:srgbClr val="FF0000"/>
                </a:solidFill>
              </a:rPr>
              <a:t>жи</a:t>
            </a:r>
            <a:endParaRPr lang="ru-RU" sz="4400" dirty="0"/>
          </a:p>
        </p:txBody>
      </p:sp>
    </p:spTree>
    <p:extLst>
      <p:ext uri="{BB962C8B-B14F-4D97-AF65-F5344CB8AC3E}">
        <p14:creationId xmlns:p14="http://schemas.microsoft.com/office/powerpoint/2010/main" val="964771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2087813" y="2348880"/>
            <a:ext cx="5472608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 smtClean="0"/>
              <a:t>У крошки-матрешки пропали сережки,</a:t>
            </a:r>
          </a:p>
          <a:p>
            <a:r>
              <a:rPr lang="ru-RU" sz="3200" b="1" dirty="0" smtClean="0"/>
              <a:t>Сережки Сережка нашел на дорожке.</a:t>
            </a:r>
            <a:endParaRPr lang="ru-RU" sz="3200" b="1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1835696" y="1678182"/>
            <a:ext cx="1939955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400" b="1" dirty="0" smtClean="0">
                <a:solidFill>
                  <a:srgbClr val="FF0000"/>
                </a:solidFill>
              </a:rPr>
              <a:t>Ж-Ж-Ж</a:t>
            </a:r>
            <a:endParaRPr lang="ru-RU" sz="44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5624689" y="1671789"/>
            <a:ext cx="1939955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400" b="1" dirty="0" smtClean="0">
                <a:solidFill>
                  <a:srgbClr val="FF0000"/>
                </a:solidFill>
              </a:rPr>
              <a:t>Ж-Ж-Ж</a:t>
            </a:r>
            <a:endParaRPr lang="ru-RU" sz="4400" dirty="0"/>
          </a:p>
        </p:txBody>
      </p:sp>
    </p:spTree>
    <p:extLst>
      <p:ext uri="{BB962C8B-B14F-4D97-AF65-F5344CB8AC3E}">
        <p14:creationId xmlns:p14="http://schemas.microsoft.com/office/powerpoint/2010/main" val="33362914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</TotalTime>
  <Words>143</Words>
  <Application>Microsoft Office PowerPoint</Application>
  <PresentationFormat>Экран (4:3)</PresentationFormat>
  <Paragraphs>42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Владелец</dc:creator>
  <cp:lastModifiedBy>Владелец</cp:lastModifiedBy>
  <cp:revision>10</cp:revision>
  <dcterms:created xsi:type="dcterms:W3CDTF">2023-11-12T10:30:56Z</dcterms:created>
  <dcterms:modified xsi:type="dcterms:W3CDTF">2023-11-12T11:34:51Z</dcterms:modified>
</cp:coreProperties>
</file>