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71CA-4034-4839-9485-8813646262F5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781-0BC9-4F26-B339-3233E74D4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46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71CA-4034-4839-9485-8813646262F5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781-0BC9-4F26-B339-3233E74D4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891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71CA-4034-4839-9485-8813646262F5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781-0BC9-4F26-B339-3233E74D4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86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71CA-4034-4839-9485-8813646262F5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781-0BC9-4F26-B339-3233E74D4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90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71CA-4034-4839-9485-8813646262F5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781-0BC9-4F26-B339-3233E74D4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942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71CA-4034-4839-9485-8813646262F5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781-0BC9-4F26-B339-3233E74D4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136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71CA-4034-4839-9485-8813646262F5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781-0BC9-4F26-B339-3233E74D4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74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71CA-4034-4839-9485-8813646262F5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781-0BC9-4F26-B339-3233E74D4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04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71CA-4034-4839-9485-8813646262F5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781-0BC9-4F26-B339-3233E74D4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52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71CA-4034-4839-9485-8813646262F5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781-0BC9-4F26-B339-3233E74D4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76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71CA-4034-4839-9485-8813646262F5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64781-0BC9-4F26-B339-3233E74D4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43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D71CA-4034-4839-9485-8813646262F5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64781-0BC9-4F26-B339-3233E74D4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16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63688" y="2060848"/>
            <a:ext cx="55446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РАЗУЧИВАЕМ СКОРОГОВОРКИ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217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80634" y="2890391"/>
            <a:ext cx="60486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Увижу Женю — покажу ежа,</a:t>
            </a:r>
          </a:p>
          <a:p>
            <a:r>
              <a:rPr lang="ru-RU" sz="3200" dirty="0" smtClean="0"/>
              <a:t>Увижу Жанну — покажу ужа.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47453" y="1412776"/>
            <a:ext cx="86754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FF0000"/>
                </a:solidFill>
              </a:rPr>
              <a:t>жу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43616" y="1809089"/>
            <a:ext cx="8747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же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16216" y="2393864"/>
            <a:ext cx="8715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FF0000"/>
                </a:solidFill>
              </a:rPr>
              <a:t>жа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8306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3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7624" y="3284984"/>
            <a:ext cx="8715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FF0000"/>
                </a:solidFill>
                <a:ea typeface="+mj-ea"/>
                <a:cs typeface="+mj-cs"/>
              </a:rPr>
              <a:t>жа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75223" y="2509685"/>
            <a:ext cx="8715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FF0000"/>
                </a:solidFill>
              </a:rPr>
              <a:t>жа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20639" y="1628800"/>
            <a:ext cx="8715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FF0000"/>
                </a:solidFill>
              </a:rPr>
              <a:t>жа</a:t>
            </a:r>
            <a:endParaRPr lang="ru-RU" sz="4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699792" y="1469547"/>
            <a:ext cx="57606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Встретил в чаще ёж ежа,</a:t>
            </a:r>
            <a:br>
              <a:rPr lang="ru-RU" sz="3200" b="1" dirty="0" smtClean="0"/>
            </a:br>
            <a:r>
              <a:rPr lang="ru-RU" sz="3200" b="1" dirty="0" smtClean="0"/>
              <a:t>– Как погода, ёж?</a:t>
            </a:r>
            <a:br>
              <a:rPr lang="ru-RU" sz="3200" b="1" dirty="0" smtClean="0"/>
            </a:br>
            <a:r>
              <a:rPr lang="ru-RU" sz="3200" b="1" dirty="0" smtClean="0"/>
              <a:t>– Свежа.</a:t>
            </a:r>
            <a:br>
              <a:rPr lang="ru-RU" sz="3200" b="1" dirty="0" smtClean="0"/>
            </a:br>
            <a:r>
              <a:rPr lang="ru-RU" sz="3200" b="1" dirty="0" smtClean="0"/>
              <a:t>И пошли домой, дрожа,</a:t>
            </a:r>
            <a:br>
              <a:rPr lang="ru-RU" sz="3200" b="1" dirty="0" smtClean="0"/>
            </a:br>
            <a:r>
              <a:rPr lang="ru-RU" sz="3200" b="1" dirty="0" err="1" smtClean="0"/>
              <a:t>сгорбясь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съёжась</a:t>
            </a:r>
            <a:r>
              <a:rPr lang="ru-RU" sz="3200" b="1" dirty="0" smtClean="0"/>
              <a:t>, два             ежа.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9284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80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7624" y="1437793"/>
            <a:ext cx="8931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FF0000"/>
                </a:solidFill>
              </a:rPr>
              <a:t>жо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54700" y="1423938"/>
            <a:ext cx="8931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FF0000"/>
                </a:solidFill>
              </a:rPr>
              <a:t>жо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57967" y="1423939"/>
            <a:ext cx="9140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FF0000"/>
                </a:solidFill>
              </a:rPr>
              <a:t>жи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34220" y="2193379"/>
            <a:ext cx="58901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Испугались медвежонка ёж с ежихой и с ежонком, стриж с </a:t>
            </a:r>
            <a:r>
              <a:rPr lang="ru-RU" sz="3200" b="1" dirty="0" err="1" smtClean="0"/>
              <a:t>стрижихой</a:t>
            </a:r>
            <a:r>
              <a:rPr lang="ru-RU" sz="3200" b="1" dirty="0" smtClean="0"/>
              <a:t> и </a:t>
            </a:r>
            <a:r>
              <a:rPr lang="ru-RU" sz="3200" b="1" dirty="0" err="1" smtClean="0"/>
              <a:t>стрижонком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16628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55676" y="2309308"/>
            <a:ext cx="58326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С мышами во ржи подружились </a:t>
            </a:r>
            <a:r>
              <a:rPr lang="ru-RU" sz="3200" b="1" dirty="0" err="1" smtClean="0"/>
              <a:t>ежи.Ушли</a:t>
            </a:r>
            <a:r>
              <a:rPr lang="ru-RU" sz="3200" b="1" dirty="0" smtClean="0"/>
              <a:t> в камыши – и во ржи не души.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1739920"/>
            <a:ext cx="8947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FF0000"/>
                </a:solidFill>
              </a:rPr>
              <a:t>ша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1960" y="1355200"/>
            <a:ext cx="9140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FF0000"/>
                </a:solidFill>
              </a:rPr>
              <a:t>жи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23292" y="1739920"/>
            <a:ext cx="9300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ши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96763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339752" y="2309308"/>
            <a:ext cx="53823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На крыше у Шуры жил журавль Жура. Жил журавль Жура на крыше у Шуры.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1955365"/>
            <a:ext cx="8338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solidFill>
                  <a:srgbClr val="FF0000"/>
                </a:solidFill>
              </a:rPr>
              <a:t>ше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48538" y="1539865"/>
            <a:ext cx="8835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шу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92080" y="1570644"/>
            <a:ext cx="86754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FF0000"/>
                </a:solidFill>
              </a:rPr>
              <a:t>жу</a:t>
            </a:r>
            <a:endParaRPr lang="ru-RU" sz="4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092280" y="1924973"/>
            <a:ext cx="8835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шу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9035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010691" y="2420888"/>
            <a:ext cx="5616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Уж пожаловал ежам новых дюжину пижам. Прежние пижамы исколоты ежами.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14983" y="1388095"/>
            <a:ext cx="9140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FF0000"/>
                </a:solidFill>
              </a:rPr>
              <a:t>жи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1772816"/>
            <a:ext cx="8715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FF0000"/>
                </a:solidFill>
              </a:rPr>
              <a:t>жа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726774" y="1803280"/>
            <a:ext cx="8715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FF0000"/>
                </a:solidFill>
              </a:rPr>
              <a:t>жа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6807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72858" y="2132856"/>
            <a:ext cx="54592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Жук с </a:t>
            </a:r>
            <a:r>
              <a:rPr lang="ru-RU" sz="3200" b="1" dirty="0" err="1" smtClean="0"/>
              <a:t>жучихой</a:t>
            </a:r>
            <a:r>
              <a:rPr lang="ru-RU" sz="3200" b="1" dirty="0" smtClean="0"/>
              <a:t> не тужили,</a:t>
            </a:r>
          </a:p>
          <a:p>
            <a:r>
              <a:rPr lang="ru-RU" sz="3200" b="1" dirty="0" smtClean="0"/>
              <a:t>Крепко с буквой Ж дружили.</a:t>
            </a:r>
          </a:p>
          <a:p>
            <a:r>
              <a:rPr lang="ru-RU" sz="3200" b="1" dirty="0" smtClean="0"/>
              <a:t>Буква Ж к ним приходила,</a:t>
            </a:r>
          </a:p>
          <a:p>
            <a:r>
              <a:rPr lang="ru-RU" sz="3200" b="1" dirty="0" smtClean="0"/>
              <a:t>Их жучат жужжать учила.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89227" y="3429000"/>
            <a:ext cx="86754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FF0000"/>
                </a:solidFill>
              </a:rPr>
              <a:t>жу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35325" y="1393803"/>
            <a:ext cx="86754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FF0000"/>
                </a:solidFill>
              </a:rPr>
              <a:t>жу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62986" y="1554388"/>
            <a:ext cx="9140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FF0000"/>
                </a:solidFill>
              </a:rPr>
              <a:t>жи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616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83442" y="2397948"/>
            <a:ext cx="53128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Жук-жучок желтый бочек. На лужайке не лежи, полетай, пожужжи.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1628507"/>
            <a:ext cx="86754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FF0000"/>
                </a:solidFill>
              </a:rPr>
              <a:t>жу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36207" y="1477473"/>
            <a:ext cx="8715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FF0000"/>
                </a:solidFill>
              </a:rPr>
              <a:t>жа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39318" y="1628507"/>
            <a:ext cx="9140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err="1" smtClean="0">
                <a:solidFill>
                  <a:srgbClr val="FF0000"/>
                </a:solidFill>
              </a:rPr>
              <a:t>жи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9647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087813" y="2348880"/>
            <a:ext cx="54726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У крошки-матрешки пропали сережки,</a:t>
            </a:r>
          </a:p>
          <a:p>
            <a:r>
              <a:rPr lang="ru-RU" sz="3200" b="1" dirty="0" smtClean="0"/>
              <a:t>Сережки Сережка нашел на дорожке.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1678182"/>
            <a:ext cx="19399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Ж-Ж-Ж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624689" y="1671789"/>
            <a:ext cx="19399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Ж-Ж-Ж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3629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143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Владелец</cp:lastModifiedBy>
  <cp:revision>10</cp:revision>
  <dcterms:created xsi:type="dcterms:W3CDTF">2023-11-12T10:30:56Z</dcterms:created>
  <dcterms:modified xsi:type="dcterms:W3CDTF">2023-11-12T11:34:51Z</dcterms:modified>
</cp:coreProperties>
</file>