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72" r:id="rId5"/>
    <p:sldId id="259" r:id="rId6"/>
    <p:sldId id="263" r:id="rId7"/>
    <p:sldId id="264" r:id="rId8"/>
    <p:sldId id="258" r:id="rId9"/>
    <p:sldId id="261" r:id="rId10"/>
    <p:sldId id="266" r:id="rId11"/>
    <p:sldId id="269" r:id="rId12"/>
    <p:sldId id="270" r:id="rId13"/>
    <p:sldId id="271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90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D036AD-1A14-4E53-B8B8-724256ED2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0DC6B3C-4FE9-4B7F-B5D4-FB7ADF25B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EBD82B-0A43-4AAF-BCF0-93FF8DF45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8869-CDA6-49F7-90FB-2F5B5016E0F6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38EDDC-E88E-42F5-A7E6-210A13D74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E1FBEB-0893-4106-AF9B-7BE4EFE4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E1FD-8929-4581-B8C8-3A871FAFF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387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8B3938-0E54-4064-9E73-549956518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D2F10D2-492D-4FFD-8B0C-1233ECA1F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13BA4B4-3407-46A5-8AAC-1139DCE8D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8869-CDA6-49F7-90FB-2F5B5016E0F6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270BD2-0500-4736-9B23-7A0DA4DF5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B38BFAA-E04D-47B6-B264-0C8C3DDC7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E1FD-8929-4581-B8C8-3A871FAFF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5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6A5633D-DA8D-4BF5-A4E8-E09D578CAD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B63E060-C9CF-42E5-AEC5-03703419A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8BCA4C-3199-4EFA-9768-271E7BE79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8869-CDA6-49F7-90FB-2F5B5016E0F6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C7CDADE-A2B6-4F4D-948D-8929EBE19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5266AFF-4581-4CD2-9F77-DEA34A92A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E1FD-8929-4581-B8C8-3A871FAFF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80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5990EB-8691-4A43-B7CC-D29590A57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E1889A0-0D97-4F89-A201-05D1D587F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86CEA71-0512-452E-8B4D-404F3977D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8869-CDA6-49F7-90FB-2F5B5016E0F6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1CEDC83-CC96-403B-A1C5-9C92D5AB4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3219AA1-7D1A-4433-9401-C8EB4B2F9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E1FD-8929-4581-B8C8-3A871FAFF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37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0581DC-A160-44CF-8A6A-719B076A1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B66D4DE-C328-4664-AEE1-62633C4CD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0AB5F8-749D-4989-A054-7DFDB523A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8869-CDA6-49F7-90FB-2F5B5016E0F6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3604778-AAFB-4BBF-88C0-D90A18A56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B33AB20-0493-42B7-9F9B-42C6DD5A3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E1FD-8929-4581-B8C8-3A871FAFF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60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106E99-1F6C-48A3-A64A-0FB4F7430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084C76-14DB-47C4-8D88-DD04778FED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DD2D4A7-DCA7-4552-AC62-71837F08C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7587FDA-DB06-4C5A-8864-472F3F0E7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8869-CDA6-49F7-90FB-2F5B5016E0F6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5FECC56-2552-4F39-A6A4-FE9562EA0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7179DC8-FD5A-466C-B577-CD2C20758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E1FD-8929-4581-B8C8-3A871FAFF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468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B2088A-AFA7-442D-BF99-601127244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CE82D2F-BA62-4F62-9E23-D1470CA3D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AA62C68-5829-47BD-BB5C-45B62FD5B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3CB4697-B520-482D-AB4D-EB1EBC3FA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FA22C92-97AE-4F84-9E5C-871F8B2589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FFAE493-473D-4109-819C-B1C9DA716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8869-CDA6-49F7-90FB-2F5B5016E0F6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DCB6639-EED4-4739-8D0F-75816B082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CF86F11-18F5-4AE0-9647-EF2DF7F39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E1FD-8929-4581-B8C8-3A871FAFF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53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D50253-30B4-46A7-9FF8-487D50A8B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B917A1C-BA3F-449E-81C2-FDBE40CFF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8869-CDA6-49F7-90FB-2F5B5016E0F6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5E0AA97-E518-48CB-85A4-A13978EA7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64BCD3C-BEFF-4C37-A799-6032EAB40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E1FD-8929-4581-B8C8-3A871FAFF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42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89EA8DB-F127-41B6-929F-4C8A19EAE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8869-CDA6-49F7-90FB-2F5B5016E0F6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1E53D7C-84F6-4CFC-983D-705F59544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87C3345-8EE3-44A6-8AD1-6591F33FE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E1FD-8929-4581-B8C8-3A871FAFF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72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E15321-C907-4D7A-B271-2472A26B4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8C26E5-74D4-4072-A028-A21F90049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10013E1-B789-449C-B909-F4F34D1FB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43A2BA5-26FD-4941-B7E6-940E188FC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8869-CDA6-49F7-90FB-2F5B5016E0F6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1A4C151-843C-43FA-951A-6FE262F21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10B44EB-0192-4B4B-BE8D-842D2BAE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E1FD-8929-4581-B8C8-3A871FAFF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0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73A444-3481-4A1C-A2A4-DF2B76F29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40EA775-53CF-42B2-BB38-668C7C3CA5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EA4C719-BF31-4A2D-9E5B-ADDBE215C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50454D3-94EF-4ECF-ABD6-817CC6DA9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8869-CDA6-49F7-90FB-2F5B5016E0F6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B60EE03-C959-489E-B39D-E78D5DB4C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782600B-61DC-42E9-904B-A0207B2D0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E1FD-8929-4581-B8C8-3A871FAFF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43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C58D32-174B-4A4C-AA53-04103F863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4790680-72F4-45F6-A3C1-848394D4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716D2A-09E2-4CCA-9CFD-5B6207190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C8869-CDA6-49F7-90FB-2F5B5016E0F6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380E800-B30E-45CE-8545-0D7B7B2ED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1750BC6-25D0-4665-BC1E-3ECD010D6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FE1FD-8929-4581-B8C8-3A871FAFF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4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68DF36-8436-4044-8A52-4083B1CA60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Пропорциональные отрезки в прямоугольном треугольнике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03D0EF1-CD19-478A-AB9F-52B16FD1E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26.02.20г.</a:t>
            </a:r>
          </a:p>
        </p:txBody>
      </p:sp>
    </p:spTree>
    <p:extLst>
      <p:ext uri="{BB962C8B-B14F-4D97-AF65-F5344CB8AC3E}">
        <p14:creationId xmlns:p14="http://schemas.microsoft.com/office/powerpoint/2010/main" val="13217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FE94AB-2B26-4C85-8776-9F1B62A2B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322B178-7FB1-4656-BDC0-B23FBC779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ru-RU" dirty="0"/>
              <a:t>Какие треугольники перед вами? Что вы заметили?</a:t>
            </a:r>
          </a:p>
          <a:p>
            <a:r>
              <a:rPr lang="ru-RU" dirty="0"/>
              <a:t>Поверните треугольник удобной стороной. Спросите, удобно ли это соседу по парте.</a:t>
            </a:r>
          </a:p>
          <a:p>
            <a:r>
              <a:rPr lang="ru-RU" dirty="0"/>
              <a:t>Указывайте названия треугольников по буквам, идя по катетам от малого к большому</a:t>
            </a:r>
          </a:p>
          <a:p>
            <a:r>
              <a:rPr lang="ru-RU" dirty="0"/>
              <a:t>Заполняйте карточку и выписывайте соотношения сторон</a:t>
            </a:r>
          </a:p>
          <a:p>
            <a:r>
              <a:rPr lang="ru-RU" dirty="0"/>
              <a:t>Ищите интересные пропорции</a:t>
            </a:r>
          </a:p>
          <a:p>
            <a:r>
              <a:rPr lang="ru-RU" dirty="0"/>
              <a:t>Делайте выводы</a:t>
            </a:r>
          </a:p>
        </p:txBody>
      </p:sp>
    </p:spTree>
    <p:extLst>
      <p:ext uri="{BB962C8B-B14F-4D97-AF65-F5344CB8AC3E}">
        <p14:creationId xmlns:p14="http://schemas.microsoft.com/office/powerpoint/2010/main" val="90082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E3F1C3-148B-418B-9B7C-1D3020112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281354"/>
            <a:ext cx="10515600" cy="8377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F27ACF1-A9B5-4E9C-BC14-8D99D8E145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79226" y="2934613"/>
            <a:ext cx="4877586" cy="3720778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477"/>
            <a:ext cx="6970460" cy="442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11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EABEE5-6FD3-4299-A595-A146EC0DA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Итак, что у нас есть?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формулы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72A88AB0-53C0-4A72-BAFE-03E460ABC1B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68813" y="1434905"/>
                <a:ext cx="3052690" cy="505797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 smtClean="0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4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4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rad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rad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rad>
                  </m:oMath>
                </a14:m>
                <a:endParaRPr lang="ru-RU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2A88AB0-53C0-4A72-BAFE-03E460ABC1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68813" y="1434905"/>
                <a:ext cx="3052690" cy="5057970"/>
              </a:xfrm>
              <a:blipFill>
                <a:blip r:embed="rId2"/>
                <a:stretch>
                  <a:fillRect l="-7400" t="-21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1EA4CCD-01EF-497A-B22D-DF079174D3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727938" y="914400"/>
            <a:ext cx="8191394" cy="588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4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xmlns="" id="{23C8D944-2106-418F-ADFC-A14E2DFC30C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12542"/>
                <a:ext cx="10515600" cy="568496"/>
              </a:xfrm>
            </p:spPr>
            <p:txBody>
              <a:bodyPr>
                <a:normAutofit fontScale="90000"/>
              </a:bodyPr>
              <a:lstStyle/>
              <a:p>
                <a:r>
                  <a:rPr lang="ru-RU" dirty="0"/>
                  <a:t>№572(б) Найдите </a:t>
                </a:r>
                <a:r>
                  <a:rPr lang="en-US" dirty="0"/>
                  <a:t>h, a </a:t>
                </a:r>
                <a:r>
                  <a:rPr lang="ru-RU" dirty="0"/>
                  <a:t>и </a:t>
                </a:r>
                <a:r>
                  <a:rPr lang="en-US" dirty="0"/>
                  <a:t>b</a:t>
                </a:r>
                <a:r>
                  <a:rPr lang="ru-RU" dirty="0"/>
                  <a:t>, 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=36</a:t>
                </a:r>
                <a:r>
                  <a:rPr lang="ru-R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:r>
                  <a:rPr lang="ru-RU" dirty="0"/>
                  <a:t>64</a:t>
                </a: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23C8D944-2106-418F-ADFC-A14E2DFC30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12542"/>
                <a:ext cx="10515600" cy="568496"/>
              </a:xfrm>
              <a:blipFill>
                <a:blip r:embed="rId2"/>
                <a:stretch>
                  <a:fillRect l="-2087" t="-35106" b="-521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CF779BEC-AC3F-4877-9D0F-6AD044810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61846" y="865788"/>
            <a:ext cx="8131125" cy="584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6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D178BE-AA50-4CD6-AEED-5CBB65593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/>
          <a:lstStyle/>
          <a:p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69539E-C95F-424D-A6A0-6A7B2F25D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Вклеить и выучить формулы (аппликацию можно сделать самим, все красиво раскрасить)</a:t>
            </a:r>
          </a:p>
          <a:p>
            <a:r>
              <a:rPr lang="ru-RU" dirty="0"/>
              <a:t>№ 572(а)</a:t>
            </a:r>
          </a:p>
          <a:p>
            <a:r>
              <a:rPr lang="ru-RU" dirty="0"/>
              <a:t>№ 577</a:t>
            </a:r>
          </a:p>
          <a:p>
            <a:r>
              <a:rPr lang="ru-RU" dirty="0"/>
              <a:t>На дополнительную оценку для желающих (подойти и взять в коробочке)</a:t>
            </a:r>
          </a:p>
        </p:txBody>
      </p:sp>
    </p:spTree>
    <p:extLst>
      <p:ext uri="{BB962C8B-B14F-4D97-AF65-F5344CB8AC3E}">
        <p14:creationId xmlns:p14="http://schemas.microsoft.com/office/powerpoint/2010/main" val="100315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1134DA-0075-4601-8C07-C69D2F185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89" y="0"/>
            <a:ext cx="11044311" cy="731521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Итоговая рефлексия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D5C205-A042-4E23-BAF0-80CF56E2A4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124" y="858129"/>
            <a:ext cx="5341412" cy="563474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Итак, как бы вы назвали урок?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Что на уроке было самым важным?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Какова была цель?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Чему посвятим следующий урок?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Довольны ли вы собой? Поставьте себе оценку.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Укажите фамилию и оценку однокласснику, кому считаете нужным поставить оценку</a:t>
            </a:r>
          </a:p>
          <a:p>
            <a:r>
              <a:rPr lang="ru-RU" dirty="0"/>
              <a:t>Сдайте лист для обратной связи</a:t>
            </a: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AC8FDB9-19AB-4AF6-A713-40F571B9ED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62890" y="1318846"/>
            <a:ext cx="6355986" cy="422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7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68DF36-8436-4044-8A52-4083B1CA60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Пропорциональные отрезки в прямоугольном треугольнике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03D0EF1-CD19-478A-AB9F-52B16FD1E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26.02.20г.</a:t>
            </a:r>
          </a:p>
        </p:txBody>
      </p:sp>
    </p:spTree>
    <p:extLst>
      <p:ext uri="{BB962C8B-B14F-4D97-AF65-F5344CB8AC3E}">
        <p14:creationId xmlns:p14="http://schemas.microsoft.com/office/powerpoint/2010/main" val="39245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18552D-7238-4B99-89C1-49CE8B7FA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EA1CA9F4-7000-4313-9E6A-C6A09A1DE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920" y="584937"/>
            <a:ext cx="7906043" cy="568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23F945-015F-4D5A-92CB-45CFDEDA7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973" y="225083"/>
            <a:ext cx="11582054" cy="236337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Житель Нидерландов Боян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разработал свою уникальную систему, которая поможет избавиться от пластикового мусора в мировом океане. Благодаря течениям специальные ловушки будут легко перехватывать мусор, который на суше будет подвергнут обработке.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C4CD2876-A770-4269-9B33-4AD44FCF2E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973" y="2268012"/>
            <a:ext cx="5714827" cy="3823299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B0AF9F7-F04D-4721-91FE-549C8DE089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2268012"/>
            <a:ext cx="5814189" cy="382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9CC3BA-4A04-404E-B523-6C0761DEE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7749"/>
          </a:xfrm>
        </p:spPr>
        <p:txBody>
          <a:bodyPr>
            <a:normAutofit fontScale="90000"/>
          </a:bodyPr>
          <a:lstStyle/>
          <a:p>
            <a:r>
              <a:rPr lang="ru-RU" dirty="0"/>
              <a:t>План урока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CE331F-0D57-4ACB-91C9-903852E58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Проверка домашнего задания</a:t>
            </a:r>
          </a:p>
          <a:p>
            <a:r>
              <a:rPr lang="ru-RU" dirty="0"/>
              <a:t>Понятие среднего пропорционального или среднего геометрического</a:t>
            </a:r>
          </a:p>
          <a:p>
            <a:r>
              <a:rPr lang="ru-RU" dirty="0"/>
              <a:t>Динамическая пауза</a:t>
            </a:r>
          </a:p>
          <a:p>
            <a:r>
              <a:rPr lang="ru-RU" dirty="0"/>
              <a:t>Формулировка цели урока</a:t>
            </a:r>
          </a:p>
          <a:p>
            <a:r>
              <a:rPr lang="ru-RU" dirty="0"/>
              <a:t>Достижение цели урока</a:t>
            </a:r>
          </a:p>
          <a:p>
            <a:r>
              <a:rPr lang="ru-RU" dirty="0"/>
              <a:t>Домашнее задание</a:t>
            </a:r>
          </a:p>
          <a:p>
            <a:r>
              <a:rPr lang="ru-RU" dirty="0"/>
              <a:t>Рефлексия</a:t>
            </a:r>
          </a:p>
        </p:txBody>
      </p:sp>
    </p:spTree>
    <p:extLst>
      <p:ext uri="{BB962C8B-B14F-4D97-AF65-F5344CB8AC3E}">
        <p14:creationId xmlns:p14="http://schemas.microsoft.com/office/powerpoint/2010/main" val="255335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29C4D0-2E1F-4C0A-8592-4AD63C5EA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7961"/>
          </a:xfrm>
        </p:spPr>
        <p:txBody>
          <a:bodyPr/>
          <a:lstStyle/>
          <a:p>
            <a:r>
              <a:rPr lang="ru-RU" dirty="0"/>
              <a:t>Проверим 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9982D5-3F09-4E70-A846-04387F470F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3829" y="1407886"/>
            <a:ext cx="5685971" cy="476907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№580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80952E9-7C62-43CE-91C0-C013E686D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407886"/>
            <a:ext cx="5955167" cy="476907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№583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789EA37-FFEF-4FAE-8C9B-22D4E94CA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6" y="1923889"/>
            <a:ext cx="5517347" cy="38916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F9317A7-09CB-4B35-A0AE-F47028D08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917" y="1923889"/>
            <a:ext cx="619125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2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884CCF-BF57-496E-9DF0-4F1283884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5883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пропорциональное (или среднее геометрическое)</a:t>
            </a:r>
            <a:endParaRPr lang="ru-RU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C3327106-722E-466E-8F64-6234E00C00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9648"/>
                <a:ext cx="10515600" cy="4903225"/>
              </a:xfrm>
            </p:spPr>
            <p:txBody>
              <a:bodyPr>
                <a:norm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Отрезок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называется средним пропорциональным или средним геометрическим для отрезков АВ и С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если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АВ∗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rad>
                  </m:oMath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3327106-722E-466E-8F64-6234E00C00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9648"/>
                <a:ext cx="10515600" cy="4903225"/>
              </a:xfrm>
              <a:blipFill>
                <a:blip r:embed="rId2"/>
                <a:stretch>
                  <a:fillRect l="-1043" t="-2239" r="-17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1EE1BFB-FABB-4405-989C-0C0AA7413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262" y="2704287"/>
            <a:ext cx="6442790" cy="342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7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6AA16F-AB25-43DC-B112-86E54D240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0"/>
            <a:ext cx="10515600" cy="36512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D841E61-94A7-4C09-B1D8-224F57D13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218"/>
            <a:ext cx="10515600" cy="592374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длину среднего геометрического отрезков АВ и 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АВ=8 см, 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=18 см.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2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длины отрезков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один из них в четыре раза больше другого, а длина их среднего пропорционального равна 12.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5225D5F-7E15-49E7-AC0D-73EA4A3BD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582506"/>
            <a:ext cx="8559018" cy="16187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52808E5-ABF8-4944-94EC-25BC8AD59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4726776"/>
            <a:ext cx="5886157" cy="187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8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C02162-FEF8-412C-BDD5-48AF140BB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Динамическая пауза</a:t>
            </a:r>
          </a:p>
        </p:txBody>
      </p:sp>
      <p:pic>
        <p:nvPicPr>
          <p:cNvPr id="4" name="muzlome_Juanes_-_La_Camisa_Negra_48003081">
            <a:hlinkClick r:id="" action="ppaction://media"/>
            <a:extLst>
              <a:ext uri="{FF2B5EF4-FFF2-40B4-BE49-F238E27FC236}">
                <a16:creationId xmlns:a16="http://schemas.microsoft.com/office/drawing/2014/main" xmlns="" id="{2F3BD27C-FC4D-409F-9FD9-A68FED24E37A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60652" y="868094"/>
            <a:ext cx="5767754" cy="5767754"/>
          </a:xfrm>
        </p:spPr>
      </p:pic>
    </p:spTree>
    <p:extLst>
      <p:ext uri="{BB962C8B-B14F-4D97-AF65-F5344CB8AC3E}">
        <p14:creationId xmlns:p14="http://schemas.microsoft.com/office/powerpoint/2010/main" val="24256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6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C5EEE6-C4A9-4939-99A6-87D1663D7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182880"/>
            <a:ext cx="10515600" cy="84408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7BED94E-0F62-44B9-A481-59574A424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"/>
            <a:ext cx="10515600" cy="5994083"/>
          </a:xfrm>
        </p:spPr>
        <p:txBody>
          <a:bodyPr/>
          <a:lstStyle/>
          <a:p>
            <a:r>
              <a:rPr lang="ru-RU" dirty="0"/>
              <a:t>Можем ли мы через </a:t>
            </a:r>
            <a:r>
              <a:rPr lang="ru-RU" dirty="0" smtClean="0"/>
              <a:t>катеты, гипотенузу или другие отрезки вычислить </a:t>
            </a:r>
            <a:r>
              <a:rPr lang="ru-RU" dirty="0"/>
              <a:t>высоту прямоугольного треугольника, опущенную из вершины прямого угла? Сделайте рисунок</a:t>
            </a:r>
          </a:p>
          <a:p>
            <a:r>
              <a:rPr lang="ru-RU" dirty="0"/>
              <a:t>Сообщите цель урока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787" y="1994860"/>
            <a:ext cx="7403690" cy="47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12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386</Words>
  <Application>Microsoft Office PowerPoint</Application>
  <PresentationFormat>Произвольный</PresentationFormat>
  <Paragraphs>59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Пропорциональные отрезки в прямоугольном треугольнике</vt:lpstr>
      <vt:lpstr>Презентация PowerPoint</vt:lpstr>
      <vt:lpstr>Житель Нидерландов Боян Слат разработал свою уникальную систему, которая поможет избавиться от пластикового мусора в мировом океане. Благодаря течениям специальные ловушки будут легко перехватывать мусор, который на суше будет подвергнут обработке. </vt:lpstr>
      <vt:lpstr>План урока</vt:lpstr>
      <vt:lpstr>Проверим домашнее задание</vt:lpstr>
      <vt:lpstr>Среднее пропорциональное (или среднее геометрическое)</vt:lpstr>
      <vt:lpstr>Презентация PowerPoint</vt:lpstr>
      <vt:lpstr>Динамическая пауза</vt:lpstr>
      <vt:lpstr>Презентация PowerPoint</vt:lpstr>
      <vt:lpstr>Презентация PowerPoint</vt:lpstr>
      <vt:lpstr>Презентация PowerPoint</vt:lpstr>
      <vt:lpstr>Итак, что у нас есть? Прочитайте формулы</vt:lpstr>
      <vt:lpstr>№572(б) Найдите h, a и b, если b_c=36, а_c=64</vt:lpstr>
      <vt:lpstr>Домашнее задание</vt:lpstr>
      <vt:lpstr>Итоговая рефлексия</vt:lpstr>
      <vt:lpstr>Пропорциональные отрезки в прямоугольном треугольнике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Пропорциональные отрезки в прямоугольном треугольнике</dc:title>
  <dc:creator>2_204</dc:creator>
  <cp:lastModifiedBy>house</cp:lastModifiedBy>
  <cp:revision>40</cp:revision>
  <dcterms:created xsi:type="dcterms:W3CDTF">2020-02-24T09:06:50Z</dcterms:created>
  <dcterms:modified xsi:type="dcterms:W3CDTF">2020-02-25T18:36:25Z</dcterms:modified>
</cp:coreProperties>
</file>