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7" r:id="rId3"/>
    <p:sldId id="258" r:id="rId4"/>
    <p:sldId id="262" r:id="rId5"/>
    <p:sldId id="259" r:id="rId6"/>
    <p:sldId id="261" r:id="rId7"/>
    <p:sldId id="260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53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6A214-690D-40B6-B0D1-61982E1C2F05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3820F-A8A6-45C5-8D2F-8C8BBBAF78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6A214-690D-40B6-B0D1-61982E1C2F05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3820F-A8A6-45C5-8D2F-8C8BBBAF78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6A214-690D-40B6-B0D1-61982E1C2F05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3820F-A8A6-45C5-8D2F-8C8BBBAF78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6A214-690D-40B6-B0D1-61982E1C2F05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3820F-A8A6-45C5-8D2F-8C8BBBAF78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6A214-690D-40B6-B0D1-61982E1C2F05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3820F-A8A6-45C5-8D2F-8C8BBBAF78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6A214-690D-40B6-B0D1-61982E1C2F05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3820F-A8A6-45C5-8D2F-8C8BBBAF78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6A214-690D-40B6-B0D1-61982E1C2F05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3820F-A8A6-45C5-8D2F-8C8BBBAF78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6A214-690D-40B6-B0D1-61982E1C2F05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3820F-A8A6-45C5-8D2F-8C8BBBAF78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6A214-690D-40B6-B0D1-61982E1C2F05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3820F-A8A6-45C5-8D2F-8C8BBBAF78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6A214-690D-40B6-B0D1-61982E1C2F05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3820F-A8A6-45C5-8D2F-8C8BBBAF78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6A214-690D-40B6-B0D1-61982E1C2F05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3820F-A8A6-45C5-8D2F-8C8BBBAF78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6A214-690D-40B6-B0D1-61982E1C2F05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3820F-A8A6-45C5-8D2F-8C8BBBAF780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catherineasquithgallery.com/uploads/posts/2021-02/1613623285_45-p-fon-dlya-prezentatsii-figuri-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3999" cy="6858001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5767996-4F16-F94F-BB59-52777B282E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5786" y="1928802"/>
            <a:ext cx="8143932" cy="1434012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УЧЕНИЕ БЕЗ МУЧЕНИЯ. ВЫБОР САМОГО ЛУЧШЕГО НЕТРАДИЦИОННОГО СПОСОБА ЗАПОМИНАНИЯ СЛОВАРНЫХ СЛОВ.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x-none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24DE36-3E59-D44C-B15D-A563B58E0D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40152" y="5733256"/>
            <a:ext cx="5786447" cy="2965269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начальных классов:</a:t>
            </a:r>
          </a:p>
          <a:p>
            <a:pPr algn="l"/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Кутуева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Дарья Альбертовна</a:t>
            </a:r>
          </a:p>
          <a:p>
            <a:pPr algn="l"/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80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115616" y="24838"/>
            <a:ext cx="7637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образовательное учреждение Большемакателемская средняя школа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19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https://naked-science.ru/wp-content/uploads/2018/09/field_image_10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http://kubgolgofa.cerkov.ru/files/2020/04/%D0%9D%D0%B0-%D0%9A%D1%80%D0%B5%D1%81%D1%82%D0%B5-01-obr2-f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https://cdn0.rubylane.com/_pod/item/679002/d2394/Vintage-Last-Supper-Print-Leonardo-Da-full-2o-2048-19-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8998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ello_html_fd7fbd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285728"/>
            <a:ext cx="8215370" cy="57864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ello_html_6a66ff8d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480" y="928670"/>
            <a:ext cx="6143668" cy="47149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ello_html_m38d1614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66" y="857232"/>
            <a:ext cx="6643734" cy="50006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ello_html_7113a21a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66" y="714356"/>
            <a:ext cx="6143668" cy="5286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ello_html_65a8f0f4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285728"/>
            <a:ext cx="8072494" cy="57864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https://www.bogorodsk-noginsk.ru/img/261/untitled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 descr="https://arte1.ru/images/detailed/2/114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285728"/>
            <a:ext cx="9143999" cy="60807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atherineasquithgallery.com/uploads/posts/2021-02/1613623285_45-p-fon-dlya-prezentatsii-figuri-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3999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1472" y="500042"/>
            <a:ext cx="821537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АКТУАЛЬНОСТЬ ПРОЕКТА</a:t>
            </a:r>
          </a:p>
          <a:p>
            <a:pPr algn="ctr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Ни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для кого не секрет, что всюду и повсеместно каждое мгновение наша жизнь наполнена цифрами и числами. Мы сталкиваемся с ними на каждом шагу, они сопровождают нас от рождения и до последних дней. Наряду с различными существующими суевериями есть немало суеверий, связанных с определенными числами. Сейчас  особенно  увеличивается  численность  людей, верящих в магию.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catherineasquithgallery.com/uploads/posts/2021-02/1613623285_45-p-fon-dlya-prezentatsii-figuri-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3999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s://sun9-5.userapi.com/impg/H-c0CnXWAdvRL1cSOP5gcg6Uc1DtQl3tGZjRyg/DkXLPKu38uU.jpg?size=810x1080&amp;quality=95&amp;sign=73190232ed7c02c7d74d26d4be0f4678&amp;type=album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643182"/>
            <a:ext cx="4214810" cy="4214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sun9-53.userapi.com/impg/Lre6lgvBB5b4jsznMaZe-ua9gUNDo5O_kInnMQ/vAcVs_hBIPs.jpg?size=1280x960&amp;quality=95&amp;sign=0232f4ce2c1a20e1658f36bc0da567f4&amp;type=album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214290"/>
            <a:ext cx="4286280" cy="48577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catherineasquithgallery.com/uploads/posts/2021-02/1613623285_45-p-fon-dlya-prezentatsii-figuri-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3999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s://www.maam.ru/upload/blogs/detsad-356066-1476787618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90" b="7065"/>
          <a:stretch/>
        </p:blipFill>
        <p:spPr bwMode="auto">
          <a:xfrm>
            <a:off x="214282" y="214290"/>
            <a:ext cx="4214810" cy="364331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09" b="5814"/>
          <a:stretch/>
        </p:blipFill>
        <p:spPr bwMode="auto">
          <a:xfrm>
            <a:off x="4500562" y="2857496"/>
            <a:ext cx="4201901" cy="36433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catherineasquithgallery.com/uploads/posts/2021-02/1613623285_45-p-fon-dlya-prezentatsii-figuri-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3999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sun9-62.userapi.com/impg/FbqaBCAPyhsPb8SM0FcfUxcyEOQXSiLa4mroCA/yQEcL6okBzA.jpg?size=1280x960&amp;quality=96&amp;sign=69c0631c80449be224f8e4d29b5a2449&amp;type=album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3" y="428605"/>
            <a:ext cx="3643340" cy="3214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Содержимое 4" descr="https://sun9-45.userapi.com/impg/2rGATs14oypfurBcjDd5G2c2Vatnh4MTQyIKog/ulzU-GPVVDs.jpg?size=1280x960&amp;quality=96&amp;sign=7445dc3e0b39bc15e9d966b976f2b435&amp;type=album"/>
          <p:cNvPicPr>
            <a:picLocks noGrp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0" y="2857496"/>
            <a:ext cx="5143536" cy="3714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623285_45-p-fon-dlya-prezentatsii-figuri-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3999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ЗАКЛЮЧЕНИЕ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450000" algn="just">
              <a:spcBef>
                <a:spcPts val="0"/>
              </a:spcBef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По итогу проекта мы получили продукт в виде книжки – раскладушки «Поговорки и пословицы о числе 13». Исходя из выше, сказанного можно сделать вывод, что цель достигнута, задачи реализованы.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atherineasquithgallery.com/uploads/posts/2021-02/1613623285_45-p-fon-dlya-prezentatsii-figuri-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3999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71538" y="1071546"/>
            <a:ext cx="721523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ПРОБЛЕМА ПРОЕКТА</a:t>
            </a:r>
          </a:p>
          <a:p>
            <a:pPr algn="ctr"/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многие наши одноклассники не знают, почему число 13 считается  дьявольским и магическим числом, и мы решили больше узнать об этом числе.</a:t>
            </a:r>
          </a:p>
          <a:p>
            <a:pPr algn="ctr"/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atherineasquithgallery.com/uploads/posts/2021-02/1613623285_45-p-fon-dlya-prezentatsii-figuri-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3999" cy="6858001"/>
          </a:xfrm>
          <a:prstGeom prst="rect">
            <a:avLst/>
          </a:prstGeom>
          <a:noFill/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500034" y="1428736"/>
            <a:ext cx="828677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 ПРОЕКТА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определение степени влияния числа 13 на жизнь человека.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atherineasquithgallery.com/uploads/posts/2021-02/1613623285_45-p-fon-dlya-prezentatsii-figuri-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-1"/>
            <a:ext cx="9143999" cy="6858001"/>
          </a:xfrm>
          <a:prstGeom prst="rect">
            <a:avLst/>
          </a:prstGeom>
          <a:noFill/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500066" y="571480"/>
            <a:ext cx="8001024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 ПРОЕКТА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Изучить историю появления числа 13;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Узнать плюсы и минусы загадочного числа;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Найти известных людей, родившихся 13 числа и интересные факты;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4.Составить книжку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раскладушку 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atherineasquithgallery.com/uploads/posts/2021-02/1613623285_45-p-fon-dlya-prezentatsii-figuri-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3999" cy="6858001"/>
          </a:xfrm>
          <a:prstGeom prst="rect">
            <a:avLst/>
          </a:prstGeom>
          <a:noFill/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285720" y="428604"/>
            <a:ext cx="8643966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Подготовительный этап: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данном этапе выбрали тему проекта, поставили цель и задачи, выявили проблему проекта;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Проектировочный этап: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выбрав тему проекта и определившись с целью и задачами, мы приступили ко второму этапу работу над проектом.  На данном этапе разработали план действий по разработке проекта. Подготовили необходимый материал для создания теоретической части;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atherineasquithgallery.com/uploads/posts/2021-02/1613623285_45-p-fon-dlya-prezentatsii-figuri-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3999" cy="6858001"/>
          </a:xfrm>
          <a:prstGeom prst="rect">
            <a:avLst/>
          </a:prstGeom>
          <a:noFill/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428628" y="1142984"/>
            <a:ext cx="81439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Практический этап: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Проанализировав литературу по теме проекта, приступили к его созданию, оформили теоретическую часть.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https://avatars.mds.yandex.net/i?id=9b6f76bae3f1c073647af2f35afc6164_l-4825098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8674" name="AutoShape 2" descr="https://history-doc.ru/wp-content/uploads/2018/01/voiny_atstek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6" name="AutoShape 4" descr="https://history-doc.ru/wp-content/uploads/2018/01/voiny_atstek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678" name="Picture 6" descr="https://stihi.ru/pics/2021/09/25/7137.jpg"/>
          <p:cNvPicPr>
            <a:picLocks noChangeAspect="1" noChangeArrowheads="1"/>
          </p:cNvPicPr>
          <p:nvPr/>
        </p:nvPicPr>
        <p:blipFill>
          <a:blip r:embed="rId2"/>
          <a:srcRect t="6977"/>
          <a:stretch>
            <a:fillRect/>
          </a:stretch>
        </p:blipFill>
        <p:spPr bwMode="auto">
          <a:xfrm>
            <a:off x="0" y="0"/>
            <a:ext cx="9144000" cy="68279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4597</TotalTime>
  <Words>270</Words>
  <Application>Microsoft Office PowerPoint</Application>
  <PresentationFormat>Экран (4:3)</PresentationFormat>
  <Paragraphs>25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Arial</vt:lpstr>
      <vt:lpstr>Calibri</vt:lpstr>
      <vt:lpstr>Times New Roman</vt:lpstr>
      <vt:lpstr>Тема Office</vt:lpstr>
      <vt:lpstr>ПРОЕКТ УЧЕНИЕ БЕЗ МУЧЕНИЯ. ВЫБОР САМОГО ЛУЧШЕГО НЕТРАДИЦИОННОГО СПОСОБА ЗАПОМИНАНИЯ СЛОВАРНЫХ СЛОВ.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ЗАКЛЮЧЕНИЕ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УЧЕНИЕ БЕЗ МУЧЕНИЯ. ВЫБОР САМОГО ЛУЧШЕГО НЕТРАДИЦИОННОГО СПОСОБА ЗАПОМИНАНИЯ СЛОВАРНЫХ СЛОВ.  </dc:title>
  <dc:creator>гг</dc:creator>
  <cp:lastModifiedBy>Admin</cp:lastModifiedBy>
  <cp:revision>3</cp:revision>
  <dcterms:created xsi:type="dcterms:W3CDTF">2022-04-08T11:50:36Z</dcterms:created>
  <dcterms:modified xsi:type="dcterms:W3CDTF">2023-11-03T10:39:24Z</dcterms:modified>
</cp:coreProperties>
</file>