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4" r:id="rId5"/>
    <p:sldId id="27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в первой </a:t>
            </a:r>
            <a:r>
              <a:rPr lang="ru-RU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младшей группе «</a:t>
            </a:r>
            <a:r>
              <a:rPr lang="ru-RU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Колокольчики» </a:t>
            </a:r>
            <a:br>
              <a:rPr lang="ru-RU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«Здравствуй лето!»</a:t>
            </a:r>
            <a:endParaRPr lang="ru-RU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200" dirty="0" smtClean="0"/>
              <a:t>Подготовила и провела воспитатель </a:t>
            </a:r>
          </a:p>
          <a:p>
            <a:pPr algn="r"/>
            <a:r>
              <a:rPr lang="ru-RU" sz="2200" dirty="0" smtClean="0"/>
              <a:t>первой квалификационной категории </a:t>
            </a:r>
          </a:p>
          <a:p>
            <a:r>
              <a:rPr lang="ru-RU" dirty="0" smtClean="0"/>
              <a:t>Сурова Надежда Васильевна</a:t>
            </a:r>
            <a:endParaRPr lang="ru-RU" dirty="0"/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Физкультурно-оздоровительное;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s://im0-tub-ru.yandex.net/i?id=a81b98b568072ffa23a3b84f614b106f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09999"/>
            <a:ext cx="4467225" cy="304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09998"/>
            <a:ext cx="6563072" cy="251460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Экологическое воспитание</a:t>
            </a:r>
            <a:endParaRPr lang="ru-RU" dirty="0"/>
          </a:p>
        </p:txBody>
      </p:sp>
      <p:pic>
        <p:nvPicPr>
          <p:cNvPr id="6" name="Рисунок 5" descr="0_115cd7_baf8e279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365104"/>
            <a:ext cx="2731477" cy="27428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754760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pic>
        <p:nvPicPr>
          <p:cNvPr id="21506" name="Picture 2" descr="http://www.playcast.ru/uploads/2015/08/18/147362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481347" cy="324035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Познавательная деятельность</a:t>
            </a:r>
            <a:endParaRPr lang="ru-RU" dirty="0"/>
          </a:p>
        </p:txBody>
      </p:sp>
      <p:pic>
        <p:nvPicPr>
          <p:cNvPr id="20482" name="Picture 2" descr="http://lisyonok.ucoz.ru/_si/0/594552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92080"/>
            <a:ext cx="1431469" cy="286592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0233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деятельность</a:t>
            </a:r>
            <a:endParaRPr lang="ru-RU" dirty="0"/>
          </a:p>
        </p:txBody>
      </p:sp>
      <p:sp>
        <p:nvSpPr>
          <p:cNvPr id="19460" name="AutoShape 4" descr="http://www.newinterestingfacts.com/wp-content/uploads/2016/05/rainbow-facts-for-ki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www.newinterestingfacts.com/wp-content/uploads/2016/05/rainbow-facts-for-ki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http://xn----etbdramlkdavfpy3d.xn--p1ai/assets/images/resources/4299/zwalls.ru-16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891" y="4725145"/>
            <a:ext cx="3785819" cy="213285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playcast.ru/uploads/2016/06/07/18913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7100"/>
            <a:ext cx="3321918" cy="28509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538736" cy="43891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Изобразительная деятельность</a:t>
            </a:r>
            <a:endParaRPr lang="ru-RU" dirty="0"/>
          </a:p>
        </p:txBody>
      </p:sp>
      <p:pic>
        <p:nvPicPr>
          <p:cNvPr id="17412" name="Picture 4" descr="http://static4.depositphotos.com/1002053/381/v/950/depositphotos_3815122-stock-illustration-pa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3" y="1916831"/>
            <a:ext cx="2376264" cy="237626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1738536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Трудовое воспитание</a:t>
            </a:r>
            <a:endParaRPr lang="ru-RU" dirty="0"/>
          </a:p>
        </p:txBody>
      </p:sp>
      <p:pic>
        <p:nvPicPr>
          <p:cNvPr id="16386" name="Picture 2" descr="http://images.easyfreeclipart.com/1168/easter-amp-spring-decor-hamph-homes-goldsboro-nc-for-sale-1168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931" y="764704"/>
            <a:ext cx="2856069" cy="3089498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466728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Художественная деятельность</a:t>
            </a:r>
            <a:endParaRPr lang="ru-RU" dirty="0"/>
          </a:p>
        </p:txBody>
      </p:sp>
      <p:pic>
        <p:nvPicPr>
          <p:cNvPr id="6" name="Picture 2" descr="http://cs10821.userapi.com/u928041/-14/x_fee091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00808"/>
            <a:ext cx="2660738" cy="1872208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2818656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1aeade_4408b3f1_X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20401_98eb399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140968"/>
            <a:ext cx="7482416" cy="3717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Актуальность: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Лето – самое благоприятное время для укрепления и развития детей. Важно как можно полнее использовать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условия летнего периода в разных видах деятельности,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которые позволяют решать воспитательные и оздоровительные задачи.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Увеличение пребывания детей на свежем воздухе даст возможность обогатить их новыми впечатлениями,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дать представления о летних видах деятельности, закрепить и применить знания, полученные в течение учебного года.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20401_98eb399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140968"/>
            <a:ext cx="7482416" cy="3717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368152"/>
          </a:xfrm>
        </p:spPr>
        <p:txBody>
          <a:bodyPr>
            <a:norm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Данный проект будет способствовать: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04456"/>
          </a:xfrm>
        </p:spPr>
        <p:txBody>
          <a:bodyPr>
            <a:normAutofit/>
          </a:bodyPr>
          <a:lstStyle/>
          <a:p>
            <a:r>
              <a:rPr lang="ru-RU" b="1" dirty="0">
                <a:cs typeface="Arial" pitchFamily="34" charset="0"/>
              </a:rPr>
              <a:t>- обогащению детей новыми впечатлениями;</a:t>
            </a:r>
            <a:endParaRPr lang="ru-RU" dirty="0">
              <a:cs typeface="Arial" pitchFamily="34" charset="0"/>
            </a:endParaRPr>
          </a:p>
          <a:p>
            <a:r>
              <a:rPr lang="ru-RU" b="1" dirty="0">
                <a:cs typeface="Arial" pitchFamily="34" charset="0"/>
              </a:rPr>
              <a:t>- укреплению физического, психического и социального здоровья воспитанников;</a:t>
            </a:r>
            <a:endParaRPr lang="ru-RU" dirty="0">
              <a:cs typeface="Arial" pitchFamily="34" charset="0"/>
            </a:endParaRPr>
          </a:p>
          <a:p>
            <a:r>
              <a:rPr lang="ru-RU" b="1" dirty="0">
                <a:cs typeface="Arial" pitchFamily="34" charset="0"/>
              </a:rPr>
              <a:t>- развитию их интеллектуальных, творческих и коммуникативных способностей.</a:t>
            </a:r>
            <a:endParaRPr lang="ru-RU" dirty="0"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809591"/>
      </p:ext>
    </p:extLst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20401_98eb399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140968"/>
            <a:ext cx="7482416" cy="3717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368152"/>
          </a:xfrm>
        </p:spPr>
        <p:txBody>
          <a:bodyPr>
            <a:norm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Данный проект будет способствовать: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04456"/>
          </a:xfrm>
        </p:spPr>
        <p:txBody>
          <a:bodyPr>
            <a:normAutofit/>
          </a:bodyPr>
          <a:lstStyle/>
          <a:p>
            <a:r>
              <a:rPr lang="ru-RU" b="1" dirty="0">
                <a:cs typeface="Arial" pitchFamily="34" charset="0"/>
              </a:rPr>
              <a:t>- обогащению детей новыми впечатлениями;</a:t>
            </a:r>
            <a:endParaRPr lang="ru-RU" dirty="0">
              <a:cs typeface="Arial" pitchFamily="34" charset="0"/>
            </a:endParaRPr>
          </a:p>
          <a:p>
            <a:r>
              <a:rPr lang="ru-RU" b="1" dirty="0">
                <a:cs typeface="Arial" pitchFamily="34" charset="0"/>
              </a:rPr>
              <a:t>- укреплению физического, психического и социального здоровья воспитанников;</a:t>
            </a:r>
            <a:endParaRPr lang="ru-RU" dirty="0">
              <a:cs typeface="Arial" pitchFamily="34" charset="0"/>
            </a:endParaRPr>
          </a:p>
          <a:p>
            <a:r>
              <a:rPr lang="ru-RU" b="1" dirty="0">
                <a:cs typeface="Arial" pitchFamily="34" charset="0"/>
              </a:rPr>
              <a:t>- развитию их интеллектуальных, творческих и коммуникативных способностей.</a:t>
            </a:r>
            <a:endParaRPr lang="ru-RU" dirty="0"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518593"/>
      </p:ext>
    </p:extLst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Оздоровление детей в летний период;</a:t>
            </a:r>
          </a:p>
          <a:p>
            <a:r>
              <a:rPr lang="ru-RU" dirty="0" smtClean="0"/>
              <a:t>Обогащение, расширение представления детей о влиянии тепла, солнечного света на жизнь людей.</a:t>
            </a:r>
          </a:p>
          <a:p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486021"/>
            <a:ext cx="6160171" cy="4371979"/>
          </a:xfrm>
          <a:prstGeom prst="rect">
            <a:avLst/>
          </a:prstGeom>
        </p:spPr>
      </p:pic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условий для охраны жизни и укрепления здоровья детей.</a:t>
            </a:r>
          </a:p>
          <a:p>
            <a:r>
              <a:rPr lang="ru-RU" dirty="0" smtClean="0"/>
              <a:t>Экологическое воспитание.</a:t>
            </a:r>
          </a:p>
          <a:p>
            <a:r>
              <a:rPr lang="ru-RU" dirty="0" smtClean="0"/>
              <a:t>Развитие познавательного интереса, формирование навыков экспериментирования.</a:t>
            </a:r>
          </a:p>
          <a:p>
            <a:r>
              <a:rPr lang="ru-RU" dirty="0" smtClean="0"/>
              <a:t>Расширение знаний о сезонных </a:t>
            </a:r>
          </a:p>
          <a:p>
            <a:pPr>
              <a:buNone/>
            </a:pPr>
            <a:r>
              <a:rPr lang="ru-RU" dirty="0" smtClean="0"/>
              <a:t>изменениях.</a:t>
            </a:r>
          </a:p>
          <a:p>
            <a:r>
              <a:rPr lang="ru-RU" dirty="0" smtClean="0"/>
              <a:t>Воспитание привычки повседневной</a:t>
            </a:r>
          </a:p>
          <a:p>
            <a:pPr>
              <a:buNone/>
            </a:pPr>
            <a:r>
              <a:rPr lang="ru-RU" dirty="0" smtClean="0"/>
              <a:t> физической активности.</a:t>
            </a:r>
          </a:p>
          <a:p>
            <a:endParaRPr lang="ru-RU" dirty="0"/>
          </a:p>
        </p:txBody>
      </p:sp>
      <p:pic>
        <p:nvPicPr>
          <p:cNvPr id="5" name="Рисунок 4" descr="178816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3732" y="3933056"/>
            <a:ext cx="2870268" cy="3381176"/>
          </a:xfrm>
          <a:prstGeom prst="rect">
            <a:avLst/>
          </a:prstGeom>
        </p:spPr>
      </p:pic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сопротивляемости организма ребёнка к вирусным и простудным заболеваниям, снижение уровня заболеваемости.</a:t>
            </a:r>
          </a:p>
          <a:p>
            <a:r>
              <a:rPr lang="ru-RU" dirty="0" smtClean="0"/>
              <a:t>Привитие детям экологической культуры.</a:t>
            </a:r>
          </a:p>
          <a:p>
            <a:r>
              <a:rPr lang="ru-RU" dirty="0" smtClean="0"/>
              <a:t>Приобретение новых</a:t>
            </a:r>
          </a:p>
          <a:p>
            <a:pPr>
              <a:buNone/>
            </a:pPr>
            <a:r>
              <a:rPr lang="ru-RU" dirty="0" smtClean="0"/>
              <a:t>знаний и впечатлений</a:t>
            </a:r>
          </a:p>
          <a:p>
            <a:pPr>
              <a:buNone/>
            </a:pPr>
            <a:r>
              <a:rPr lang="ru-RU" dirty="0" smtClean="0"/>
              <a:t> об окружающем мире.</a:t>
            </a:r>
          </a:p>
          <a:p>
            <a:endParaRPr lang="ru-RU" dirty="0"/>
          </a:p>
        </p:txBody>
      </p:sp>
      <p:pic>
        <p:nvPicPr>
          <p:cNvPr id="5" name="Рисунок 4" descr="401888_(www.Gde-Fon.co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990020"/>
            <a:ext cx="4588768" cy="2867980"/>
          </a:xfrm>
          <a:prstGeom prst="rect">
            <a:avLst/>
          </a:prstGeom>
        </p:spPr>
      </p:pic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Физкультурно-оздоровительное;</a:t>
            </a:r>
          </a:p>
          <a:p>
            <a:r>
              <a:rPr lang="ru-RU" dirty="0" smtClean="0"/>
              <a:t>Экологическое воспитание;</a:t>
            </a:r>
          </a:p>
          <a:p>
            <a:r>
              <a:rPr lang="ru-RU" dirty="0" smtClean="0"/>
              <a:t>Речевое развитие;</a:t>
            </a:r>
          </a:p>
          <a:p>
            <a:r>
              <a:rPr lang="ru-RU" dirty="0" smtClean="0"/>
              <a:t>Познавательная деятельность;</a:t>
            </a:r>
          </a:p>
          <a:p>
            <a:r>
              <a:rPr lang="ru-RU" dirty="0" smtClean="0"/>
              <a:t>Игровая деятельность;</a:t>
            </a:r>
          </a:p>
          <a:p>
            <a:r>
              <a:rPr lang="ru-RU" dirty="0" smtClean="0"/>
              <a:t>Изобразительная деятельность;</a:t>
            </a:r>
          </a:p>
          <a:p>
            <a:r>
              <a:rPr lang="ru-RU" dirty="0" smtClean="0"/>
              <a:t>Трудовое воспитание;</a:t>
            </a:r>
          </a:p>
          <a:p>
            <a:r>
              <a:rPr lang="ru-RU" dirty="0" smtClean="0"/>
              <a:t>Художественная деятельность.</a:t>
            </a:r>
          </a:p>
          <a:p>
            <a:endParaRPr lang="ru-RU" dirty="0"/>
          </a:p>
        </p:txBody>
      </p:sp>
      <p:pic>
        <p:nvPicPr>
          <p:cNvPr id="4" name="Рисунок 3" descr="8c6o7Lz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6297" y="1916832"/>
            <a:ext cx="3407703" cy="4941168"/>
          </a:xfrm>
          <a:prstGeom prst="rect">
            <a:avLst/>
          </a:prstGeom>
        </p:spPr>
      </p:pic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5">
      <a:dk1>
        <a:sysClr val="windowText" lastClr="000000"/>
      </a:dk1>
      <a:lt1>
        <a:srgbClr val="FFFFFF"/>
      </a:lt1>
      <a:dk2>
        <a:srgbClr val="23811E"/>
      </a:dk2>
      <a:lt2>
        <a:srgbClr val="94F6DB"/>
      </a:lt2>
      <a:accent1>
        <a:srgbClr val="2FAD29"/>
      </a:accent1>
      <a:accent2>
        <a:srgbClr val="2FAD29"/>
      </a:accent2>
      <a:accent3>
        <a:srgbClr val="26DC08"/>
      </a:accent3>
      <a:accent4>
        <a:srgbClr val="26DC0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218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Проект в первой младшей группе «Колокольчики»  «Здравствуй лето!»</vt:lpstr>
      <vt:lpstr>Презентация PowerPoint</vt:lpstr>
      <vt:lpstr>Актуальность:</vt:lpstr>
      <vt:lpstr>  Данный проект будет способствовать:  </vt:lpstr>
      <vt:lpstr>  Данный проект будет способствовать:  </vt:lpstr>
      <vt:lpstr>ЦЕЛЬ:</vt:lpstr>
      <vt:lpstr>Задачи:</vt:lpstr>
      <vt:lpstr>Ожидаемые результаты:</vt:lpstr>
      <vt:lpstr>Ход проекта:</vt:lpstr>
      <vt:lpstr>Физкультурно-оздоровительное;  </vt:lpstr>
      <vt:lpstr>Экологическое воспитание</vt:lpstr>
      <vt:lpstr>Речевое развитие</vt:lpstr>
      <vt:lpstr>Познавательная деятельность</vt:lpstr>
      <vt:lpstr>Игровая деятельность</vt:lpstr>
      <vt:lpstr>Презентация PowerPoint</vt:lpstr>
      <vt:lpstr>Изобразительная деятельность</vt:lpstr>
      <vt:lpstr>Трудовое воспитание</vt:lpstr>
      <vt:lpstr>Художественная деятельность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первой младшей группе  «Здравствуй лето!»</dc:title>
  <dc:creator>Екатерина</dc:creator>
  <cp:lastModifiedBy>НОРД</cp:lastModifiedBy>
  <cp:revision>43</cp:revision>
  <dcterms:created xsi:type="dcterms:W3CDTF">2017-10-03T16:29:31Z</dcterms:created>
  <dcterms:modified xsi:type="dcterms:W3CDTF">2019-05-30T06:55:36Z</dcterms:modified>
</cp:coreProperties>
</file>