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7" r:id="rId2"/>
    <p:sldId id="275" r:id="rId3"/>
    <p:sldId id="258" r:id="rId4"/>
    <p:sldId id="259" r:id="rId5"/>
    <p:sldId id="260" r:id="rId6"/>
    <p:sldId id="263" r:id="rId7"/>
    <p:sldId id="279" r:id="rId8"/>
    <p:sldId id="280" r:id="rId9"/>
    <p:sldId id="282" r:id="rId10"/>
    <p:sldId id="278" r:id="rId11"/>
    <p:sldId id="265" r:id="rId12"/>
    <p:sldId id="261" r:id="rId13"/>
    <p:sldId id="266" r:id="rId14"/>
    <p:sldId id="281" r:id="rId15"/>
    <p:sldId id="270" r:id="rId16"/>
    <p:sldId id="271" r:id="rId17"/>
    <p:sldId id="276" r:id="rId18"/>
    <p:sldId id="267" r:id="rId19"/>
    <p:sldId id="269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EF45-693E-44C4-B36E-2F9F2215FAA7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20A04-54BF-43FA-84EA-800FE1279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20A04-54BF-43FA-84EA-800FE127980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«КАК ЗНАКОМИТЬ ДЕТЕЙ С ИСТОРИЧЕСКИМ ПРОШЛЫМ  РОССИИ»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Подготовила воспитатель: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                          Самойлова В.А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Русский национальный костюм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2357454" cy="285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1651822"/>
            <a:ext cx="4000529" cy="449182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7643866" cy="11430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Памятники «Великой Отечественной войны»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3000396" cy="2286016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071942"/>
            <a:ext cx="3071834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79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00240"/>
            <a:ext cx="7924800" cy="2786082"/>
          </a:xfrm>
        </p:spPr>
        <p:txBody>
          <a:bodyPr/>
          <a:lstStyle/>
          <a:p>
            <a:r>
              <a:rPr lang="ru-RU" sz="4000" dirty="0" smtClean="0"/>
              <a:t>Яркие победы, праздники;</a:t>
            </a:r>
            <a:br>
              <a:rPr lang="ru-RU" sz="4000" dirty="0" smtClean="0"/>
            </a:br>
            <a:r>
              <a:rPr lang="ru-RU" sz="4000" dirty="0" smtClean="0"/>
              <a:t>События, открытия, изобретения;</a:t>
            </a:r>
            <a:br>
              <a:rPr lang="ru-RU" sz="4000" dirty="0" smtClean="0"/>
            </a:br>
            <a:r>
              <a:rPr lang="ru-RU" sz="4000" dirty="0" smtClean="0"/>
              <a:t>Достижения ученых и изобретателей.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00042"/>
            <a:ext cx="7924800" cy="19288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Знакомя дошкольника с событиями России, не следует стремиться чтоб ребенок запомнил хронологию истории. Достаточно показать  многообразие прошлого России: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«Знакомство с историей своей страны»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786190"/>
            <a:ext cx="2643206" cy="2274940"/>
          </a:xfrm>
        </p:spPr>
      </p:pic>
      <p:pic>
        <p:nvPicPr>
          <p:cNvPr id="6" name="Содержимое 5" descr="2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643050"/>
            <a:ext cx="3357586" cy="4429156"/>
          </a:xfrm>
        </p:spPr>
      </p:pic>
      <p:pic>
        <p:nvPicPr>
          <p:cNvPr id="7" name="Содержимое 4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7964" y="1643050"/>
            <a:ext cx="3107308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«Моя страна - Россия»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тмб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5735" y="1524000"/>
            <a:ext cx="3704167" cy="4572000"/>
          </a:xfrm>
        </p:spPr>
      </p:pic>
      <p:pic>
        <p:nvPicPr>
          <p:cNvPr id="9" name="Содержимое 8" descr="сссссссссссс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928802"/>
            <a:ext cx="4071937" cy="3500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рррррррррр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237160" cy="34290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«Уголок родного края»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тмб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714620"/>
            <a:ext cx="364333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«Дидактические игры»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купец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646" y="1500174"/>
            <a:ext cx="3610916" cy="4429156"/>
          </a:xfrm>
        </p:spPr>
      </p:pic>
      <p:pic>
        <p:nvPicPr>
          <p:cNvPr id="6" name="Содержимое 5" descr="ткачих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3929090" cy="44291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«Походы в музеи»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музе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571612"/>
            <a:ext cx="4059238" cy="4357718"/>
          </a:xfrm>
        </p:spPr>
      </p:pic>
      <p:pic>
        <p:nvPicPr>
          <p:cNvPr id="6" name="Содержимое 5" descr="музей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7224" y="1571612"/>
            <a:ext cx="3433690" cy="2000264"/>
          </a:xfrm>
        </p:spPr>
      </p:pic>
      <p:pic>
        <p:nvPicPr>
          <p:cNvPr id="7" name="Содержимое 5" descr="музей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643314"/>
            <a:ext cx="3429024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«Показ презентации Города Герои»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0283244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963" y="1643050"/>
            <a:ext cx="4705978" cy="4429156"/>
          </a:xfrm>
        </p:spPr>
      </p:pic>
      <p:pic>
        <p:nvPicPr>
          <p:cNvPr id="6" name="Содержимое 5" descr="ммм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79" y="1643050"/>
            <a:ext cx="2500331" cy="2071702"/>
          </a:xfrm>
        </p:spPr>
      </p:pic>
      <p:pic>
        <p:nvPicPr>
          <p:cNvPr id="7" name="Содержимое 5" descr="мм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846396"/>
            <a:ext cx="2500330" cy="21674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«Рассказы о традициях и обычаях своего народа»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заголов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428737"/>
            <a:ext cx="3643338" cy="2428892"/>
          </a:xfrm>
        </p:spPr>
      </p:pic>
      <p:pic>
        <p:nvPicPr>
          <p:cNvPr id="6" name="Содержимое 5" descr="крещени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428737"/>
            <a:ext cx="3786214" cy="2428892"/>
          </a:xfrm>
        </p:spPr>
      </p:pic>
      <p:pic>
        <p:nvPicPr>
          <p:cNvPr id="7" name="Содержимое 4" descr="заголов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929066"/>
            <a:ext cx="3786214" cy="2357455"/>
          </a:xfrm>
          <a:prstGeom prst="rect">
            <a:avLst/>
          </a:prstGeom>
        </p:spPr>
      </p:pic>
      <p:pic>
        <p:nvPicPr>
          <p:cNvPr id="8" name="Содержимое 4" descr="заголов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929066"/>
            <a:ext cx="364333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92948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Дети хорошо  будут знать и помнить прошлое своей страны при соблюдении следующих условий:</a:t>
            </a:r>
            <a:r>
              <a:rPr lang="ru-RU" sz="2700" dirty="0" smtClean="0">
                <a:solidFill>
                  <a:schemeClr val="tx2"/>
                </a:solidFill>
              </a:rPr>
              <a:t/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/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Хорошее знание исторических событий взрослыми;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Знакомство с историей на основе конкретных фактов, доступных пониманию дошкольника;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Использование наглядности (семейных реликвий, книг, кино, фотографий);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Не нужно называть даты (пример: это было очень -очень  давно);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Использование для  детей доступной лексики;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Использование  </a:t>
            </a:r>
            <a:r>
              <a:rPr lang="ru-RU" sz="2700" b="1" dirty="0" smtClean="0">
                <a:solidFill>
                  <a:schemeClr val="tx1"/>
                </a:solidFill>
              </a:rPr>
              <a:t>фольклора (сказки, песни, поговорки, хороводы и т. </a:t>
            </a:r>
            <a:r>
              <a:rPr lang="ru-RU" sz="2700" b="1" dirty="0" err="1" smtClean="0">
                <a:solidFill>
                  <a:schemeClr val="tx1"/>
                </a:solidFill>
              </a:rPr>
              <a:t>д</a:t>
            </a:r>
            <a:r>
              <a:rPr lang="ru-RU" sz="2700" b="1" dirty="0" smtClean="0">
                <a:solidFill>
                  <a:schemeClr val="tx1"/>
                </a:solidFill>
              </a:rPr>
              <a:t>)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143668" cy="40957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Детство - это каждодневное открытие мира  и поэтому надо сделать так, чтобы оно стало прежде всего познанием человека и отечества, их красоты и величия.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                                   В.В Сухомлинский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mek-larek-vikings-on-the-board-illustrator-viking-nastro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6643734" cy="43100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07196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Цель: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Посеять и взрастить в душе каждого ребенка семена любви к родной природе, родному дому и семье, к истории и культуре родной страны.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786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Развивать интерес ребёнка к русским традициям и промыслу;</a:t>
            </a:r>
            <a:br>
              <a:rPr lang="ru-RU" sz="3600" dirty="0" smtClean="0"/>
            </a:br>
            <a:r>
              <a:rPr lang="ru-RU" sz="3600" dirty="0" smtClean="0"/>
              <a:t>Развивать чувства ответственности и гордости за достижения страны;</a:t>
            </a:r>
            <a:br>
              <a:rPr lang="ru-RU" sz="3600" dirty="0" smtClean="0"/>
            </a:br>
            <a:r>
              <a:rPr lang="ru-RU" sz="3600" dirty="0" smtClean="0"/>
              <a:t>Формировать толерантность, чувства уважения к другим народам;</a:t>
            </a:r>
            <a:br>
              <a:rPr lang="ru-RU" sz="3600" dirty="0" smtClean="0"/>
            </a:br>
            <a:r>
              <a:rPr lang="ru-RU" sz="3600" dirty="0" smtClean="0"/>
              <a:t>Расширять представление о великих людях нашей страны;</a:t>
            </a:r>
            <a:br>
              <a:rPr lang="ru-RU" sz="3600" dirty="0" smtClean="0"/>
            </a:br>
            <a:r>
              <a:rPr lang="ru-RU" sz="3600" dirty="0" smtClean="0"/>
              <a:t>Расширять представление о разных городах значимых в истории России.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Знакомство с прошлым своей страны позволяет развивать у детей интерес к жизни и достижениям предков, уважение к культуре  своего и других народов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джр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3802090" cy="3885450"/>
          </a:xfrm>
        </p:spPr>
      </p:pic>
      <p:pic>
        <p:nvPicPr>
          <p:cNvPr id="8" name="Содержимое 7" descr="Великороссияне_разных_губерний_1862_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928802"/>
            <a:ext cx="3644637" cy="3712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967690" cy="4000528"/>
          </a:xfrm>
        </p:spPr>
        <p:txBody>
          <a:bodyPr/>
          <a:lstStyle/>
          <a:p>
            <a:r>
              <a:rPr lang="ru-RU" sz="4000" dirty="0" smtClean="0"/>
              <a:t>Воспоминания своих родных;</a:t>
            </a:r>
            <a:br>
              <a:rPr lang="ru-RU" sz="4000" dirty="0" smtClean="0"/>
            </a:br>
            <a:r>
              <a:rPr lang="ru-RU" sz="4000" dirty="0" smtClean="0"/>
              <a:t>Знакомство с историческими реликвиями;</a:t>
            </a:r>
            <a:br>
              <a:rPr lang="ru-RU" sz="4000" dirty="0" smtClean="0"/>
            </a:br>
            <a:r>
              <a:rPr lang="ru-RU" sz="4000" dirty="0" smtClean="0"/>
              <a:t>Предметами старины;</a:t>
            </a:r>
            <a:br>
              <a:rPr lang="ru-RU" sz="4000" dirty="0" smtClean="0"/>
            </a:br>
            <a:r>
              <a:rPr lang="ru-RU" sz="4000" dirty="0" smtClean="0"/>
              <a:t>Через книги картины, фильмы.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924800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Ребенок воспринимает прошлое страны через: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«Интерес военного прошлого»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0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641" y="1524000"/>
            <a:ext cx="3291045" cy="4572000"/>
          </a:xfrm>
        </p:spPr>
      </p:pic>
      <p:pic>
        <p:nvPicPr>
          <p:cNvPr id="6" name="Содержимое 5" descr="1554665118_8789f1c813d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857364"/>
            <a:ext cx="4206876" cy="3714775"/>
          </a:xfrm>
        </p:spPr>
      </p:pic>
    </p:spTree>
    <p:extLst>
      <p:ext uri="{BB962C8B-B14F-4D97-AF65-F5344CB8AC3E}">
        <p14:creationId xmlns:p14="http://schemas.microsoft.com/office/powerpoint/2010/main" xmlns="" val="26807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714487"/>
            <a:ext cx="4000529" cy="392909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Мини музей «Народные промыслы»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714488"/>
            <a:ext cx="3643338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26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Хохломская роспись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8760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«Декоративная живопись»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Гжельская роспись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4" descr="старшие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1628378" cy="2000264"/>
          </a:xfrm>
        </p:spPr>
      </p:pic>
      <p:pic>
        <p:nvPicPr>
          <p:cNvPr id="10" name="Содержимое 5" descr="старш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714752"/>
            <a:ext cx="2357454" cy="2434189"/>
          </a:xfrm>
          <a:prstGeom prst="rect">
            <a:avLst/>
          </a:prstGeom>
        </p:spPr>
      </p:pic>
      <p:pic>
        <p:nvPicPr>
          <p:cNvPr id="11" name="Содержимое 7" descr="vMb0P89QdJc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286512" y="3786191"/>
            <a:ext cx="2182152" cy="2428892"/>
          </a:xfrm>
        </p:spPr>
      </p:pic>
      <p:pic>
        <p:nvPicPr>
          <p:cNvPr id="12" name="Содержимое 5" descr="ра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285992"/>
            <a:ext cx="1639142" cy="20717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487</TotalTime>
  <Words>185</Words>
  <Application>Microsoft Office PowerPoint</Application>
  <PresentationFormat>Экран (4:3)</PresentationFormat>
  <Paragraphs>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«КАК ЗНАКОМИТЬ ДЕТЕЙ С ИСТОРИЧЕСКИМ ПРОШЛЫМ  РОССИИ»                                         Подготовила воспитатель:                                                                                                 Самойлова В.А</vt:lpstr>
      <vt:lpstr>Детство - это каждодневное открытие мира  и поэтому надо сделать так, чтобы оно стало прежде всего познанием человека и отечества, их красоты и величия.                                                                                         В.В Сухомлинский</vt:lpstr>
      <vt:lpstr>Цель:  Посеять и взрастить в душе каждого ребенка семена любви к родной природе, родному дому и семье, к истории и культуре родной страны.</vt:lpstr>
      <vt:lpstr>Задачи: Развивать интерес ребёнка к русским традициям и промыслу; Развивать чувства ответственности и гордости за достижения страны; Формировать толерантность, чувства уважения к другим народам; Расширять представление о великих людях нашей страны; Расширять представление о разных городах значимых в истории России.  </vt:lpstr>
      <vt:lpstr>Знакомство с прошлым своей страны позволяет развивать у детей интерес к жизни и достижениям предков, уважение к культуре  своего и других народов</vt:lpstr>
      <vt:lpstr>Воспоминания своих родных; Знакомство с историческими реликвиями; Предметами старины; Через книги картины, фильмы. </vt:lpstr>
      <vt:lpstr>«Интерес военного прошлого»</vt:lpstr>
      <vt:lpstr>Мини музей «Народные промыслы»</vt:lpstr>
      <vt:lpstr>«Декоративная живопись»</vt:lpstr>
      <vt:lpstr>Памятники «Великой Отечественной войны»</vt:lpstr>
      <vt:lpstr>Яркие победы, праздники; События, открытия, изобретения; Достижения ученых и изобретателей.</vt:lpstr>
      <vt:lpstr>«Знакомство с историей своей страны»</vt:lpstr>
      <vt:lpstr>«Моя страна - Россия»</vt:lpstr>
      <vt:lpstr>«Уголок родного края»</vt:lpstr>
      <vt:lpstr>«Дидактические игры»</vt:lpstr>
      <vt:lpstr>«Походы в музеи»</vt:lpstr>
      <vt:lpstr>«Показ презентации Города Герои»</vt:lpstr>
      <vt:lpstr>«Рассказы о традициях и обычаях своего народа»</vt:lpstr>
      <vt:lpstr>Дети хорошо  будут знать и помнить прошлое своей страны при соблюдении следующих условий:  Хорошее знание исторических событий взрослыми; Знакомство с историей на основе конкретных фактов, доступных пониманию дошкольника; Использование наглядности (семейных реликвий, книг, кино, фотографий); Не нужно называть даты (пример: это было очень -очень  давно); Использование для  детей доступной лексики; Использование  фольклора (сказки, песни, поговорки, хороводы и т. д) 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Как знакомить детей с историческим прошлым России                                         Подготовила воспитатель                                                                                                 Самойлова В.А</dc:title>
  <dc:creator>User</dc:creator>
  <cp:lastModifiedBy>User</cp:lastModifiedBy>
  <cp:revision>75</cp:revision>
  <dcterms:created xsi:type="dcterms:W3CDTF">2023-01-16T10:00:09Z</dcterms:created>
  <dcterms:modified xsi:type="dcterms:W3CDTF">2023-01-29T15:08:41Z</dcterms:modified>
</cp:coreProperties>
</file>