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630616" cy="2304255"/>
          </a:xfrm>
        </p:spPr>
        <p:txBody>
          <a:bodyPr>
            <a:normAutofit/>
          </a:bodyPr>
          <a:lstStyle/>
          <a:p>
            <a:r>
              <a:rPr lang="ru-RU" i="1" dirty="0" smtClean="0"/>
              <a:t>Проект на </a:t>
            </a:r>
            <a:r>
              <a:rPr lang="ru-RU" i="1" dirty="0" smtClean="0"/>
              <a:t>тему :     «</a:t>
            </a:r>
            <a:r>
              <a:rPr lang="ru-RU" i="1" dirty="0" smtClean="0"/>
              <a:t>семейные праздники»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424936" cy="3168352"/>
          </a:xfrm>
        </p:spPr>
        <p:txBody>
          <a:bodyPr>
            <a:normAutofit/>
          </a:bodyPr>
          <a:lstStyle/>
          <a:p>
            <a:r>
              <a:rPr lang="ru-RU" sz="3070" dirty="0" smtClean="0"/>
              <a:t>Выполнила :  </a:t>
            </a:r>
            <a:r>
              <a:rPr lang="ru-RU" sz="3070" b="1" i="1" dirty="0" err="1" smtClean="0"/>
              <a:t>Досаева</a:t>
            </a:r>
            <a:r>
              <a:rPr lang="ru-RU" sz="3070" b="1" i="1" dirty="0" smtClean="0"/>
              <a:t>  Вера .</a:t>
            </a:r>
          </a:p>
          <a:p>
            <a:r>
              <a:rPr lang="ru-RU" sz="3070" dirty="0" smtClean="0"/>
              <a:t>Ученица  2«Д</a:t>
            </a:r>
            <a:r>
              <a:rPr lang="ru-RU" sz="3070" i="1" dirty="0" smtClean="0"/>
              <a:t>»</a:t>
            </a:r>
            <a:r>
              <a:rPr lang="ru-RU" sz="3070" dirty="0" smtClean="0"/>
              <a:t> класса</a:t>
            </a:r>
          </a:p>
          <a:p>
            <a:r>
              <a:rPr lang="ru-RU" sz="3070" dirty="0" smtClean="0"/>
              <a:t>МБОУ СОШ №4 имени </a:t>
            </a:r>
            <a:r>
              <a:rPr lang="ru-RU" sz="3070" dirty="0" err="1" smtClean="0"/>
              <a:t>Л.И.Золотухиной</a:t>
            </a:r>
            <a:r>
              <a:rPr lang="ru-RU" sz="3070" dirty="0" smtClean="0"/>
              <a:t>.</a:t>
            </a:r>
            <a:endParaRPr lang="ru-RU" sz="307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0661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Итоги работы: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700" i="1" dirty="0" smtClean="0">
                <a:solidFill>
                  <a:srgbClr val="C00000"/>
                </a:solidFill>
              </a:rPr>
              <a:t>Оказывается ,есть очень много праздников , которые можно отмечать в кругу семьи, поэтому не забывайте об этих  праздниках, если вы хотите ,чтоб в вашей семье было как можно больше весёлых и радостных дней!</a:t>
            </a:r>
            <a:endParaRPr lang="ru-RU" sz="37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u="heavy" dirty="0" smtClean="0">
                <a:solidFill>
                  <a:schemeClr val="accent1">
                    <a:lumMod val="75000"/>
                  </a:schemeClr>
                </a:solidFill>
              </a:rPr>
              <a:t>Оценка проекта:</a:t>
            </a:r>
            <a:endParaRPr lang="ru-RU" sz="4800" i="1" u="heav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20" dirty="0" smtClean="0"/>
              <a:t>   </a:t>
            </a:r>
            <a:r>
              <a:rPr lang="ru-RU" sz="3620" i="1" dirty="0" smtClean="0"/>
              <a:t>Я считаю ,что сделала хороший проект, так как многие позабыли о настоящих семейных праздниках.</a:t>
            </a:r>
          </a:p>
          <a:p>
            <a:pPr>
              <a:buNone/>
            </a:pPr>
            <a:r>
              <a:rPr lang="ru-RU" sz="3620" dirty="0" smtClean="0"/>
              <a:t>    </a:t>
            </a:r>
            <a:r>
              <a:rPr lang="ru-RU" sz="3620" i="1" dirty="0" smtClean="0"/>
              <a:t>Я считаю, что мой проект удался!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3500" i="1" u="sng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4600" b="1" i="1" dirty="0" smtClean="0">
                <a:solidFill>
                  <a:schemeClr val="accent4">
                    <a:lumMod val="75000"/>
                  </a:schemeClr>
                </a:solidFill>
              </a:rPr>
              <a:t>Алгоритм работы:</a:t>
            </a:r>
            <a:endParaRPr lang="ru-RU" sz="46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12616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B0F0"/>
                </a:solidFill>
              </a:rPr>
              <a:t>Определение потребности.    Необходимость обращения к данной теме.</a:t>
            </a:r>
          </a:p>
          <a:p>
            <a:r>
              <a:rPr lang="ru-RU" sz="3600" i="1" dirty="0" smtClean="0">
                <a:solidFill>
                  <a:srgbClr val="00B0F0"/>
                </a:solidFill>
              </a:rPr>
              <a:t>Цель работы.</a:t>
            </a:r>
          </a:p>
          <a:p>
            <a:r>
              <a:rPr lang="ru-RU" sz="3600" i="1" dirty="0" smtClean="0">
                <a:solidFill>
                  <a:srgbClr val="00B0F0"/>
                </a:solidFill>
              </a:rPr>
              <a:t>Исследование.</a:t>
            </a:r>
          </a:p>
          <a:p>
            <a:r>
              <a:rPr lang="ru-RU" sz="3600" i="1" dirty="0" smtClean="0">
                <a:solidFill>
                  <a:srgbClr val="00B0F0"/>
                </a:solidFill>
              </a:rPr>
              <a:t>Итоги работы.</a:t>
            </a:r>
          </a:p>
          <a:p>
            <a:r>
              <a:rPr lang="ru-RU" sz="3600" i="1" dirty="0" smtClean="0">
                <a:solidFill>
                  <a:srgbClr val="00B0F0"/>
                </a:solidFill>
              </a:rPr>
              <a:t>Самооценка.</a:t>
            </a:r>
            <a:endParaRPr lang="ru-RU" sz="3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/>
                </a:solidFill>
              </a:rPr>
              <a:t>Определение потребности :</a:t>
            </a:r>
            <a:endParaRPr lang="ru-RU" b="1" i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251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</a:t>
            </a:r>
            <a:r>
              <a:rPr lang="ru-RU" sz="3600" i="1" dirty="0" smtClean="0">
                <a:solidFill>
                  <a:srgbClr val="002060"/>
                </a:solidFill>
              </a:rPr>
              <a:t>    Многие люди забывают о настоящих семейных праздниках и я считаю ,что необходимо  напомнить некоторые из них и рассказать о нескольких .Чтоб в семье было больше таких дней, когда семья собирается за большим и дружным столом и празднует эти незабываемые дни!!! 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работы:</a:t>
            </a:r>
            <a:br>
              <a:rPr lang="ru-RU" dirty="0" smtClean="0"/>
            </a:br>
            <a:r>
              <a:rPr lang="ru-RU" dirty="0" smtClean="0"/>
              <a:t>Рассказать о настоящих семейных праздниках.</a:t>
            </a:r>
            <a:endParaRPr lang="ru-RU" dirty="0"/>
          </a:p>
        </p:txBody>
      </p:sp>
      <p:pic>
        <p:nvPicPr>
          <p:cNvPr id="7" name="Содержимое 6" descr="semya_8_050844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655226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День рождения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8" name="Содержимое 27" descr="happy_b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0791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2987824" y="206084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Дни рождения должны отмечаться ярко и весело! Должно быть много </a:t>
            </a:r>
            <a:r>
              <a:rPr lang="ru-RU" i="1" dirty="0" err="1" smtClean="0">
                <a:solidFill>
                  <a:srgbClr val="00B0F0"/>
                </a:solidFill>
              </a:rPr>
              <a:t>подарков,игр,смеха</a:t>
            </a:r>
            <a:r>
              <a:rPr lang="ru-RU" i="1" dirty="0" smtClean="0">
                <a:solidFill>
                  <a:srgbClr val="00B0F0"/>
                </a:solidFill>
              </a:rPr>
              <a:t> и самое главное чтобы с тобой рядом были родственники.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30" name="Рисунок 29" descr="IMG_20180628_182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712943"/>
            <a:ext cx="2448271" cy="314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Новый год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6643962d35ee3254153b6b583c91d0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1916832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Новый год –это веселый, захватывающий праздник отмечают всей дружной семьей их года в год. И это правильно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2484784" cy="15841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CollageMaker_20200111_211621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9595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epositphotos_41029949-stock-photo-easter-eg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989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188640"/>
            <a:ext cx="3779912" cy="62478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Христианские праздники : Пасха.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Пасха-это общий семейный праздник, когда за столом собираются много друзей и </a:t>
            </a:r>
            <a:r>
              <a:rPr lang="ru-RU" sz="2800" i="1" dirty="0" err="1" smtClean="0">
                <a:solidFill>
                  <a:schemeClr val="bg1"/>
                </a:solidFill>
              </a:rPr>
              <a:t>родственников.На</a:t>
            </a:r>
            <a:r>
              <a:rPr lang="ru-RU" sz="2800" i="1" dirty="0" smtClean="0">
                <a:solidFill>
                  <a:schemeClr val="bg1"/>
                </a:solidFill>
              </a:rPr>
              <a:t> Пасху принято делать друг другу подарки: крашенные отварные яйца, пасхальные куличи, пасхальные сувениры.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10324_0926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210324_092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8004" y="0"/>
            <a:ext cx="47859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</TotalTime>
  <Words>255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Тема Office</vt:lpstr>
      <vt:lpstr>Проект на тему :     «семейные праздники»</vt:lpstr>
      <vt:lpstr>Алгоритм работы:</vt:lpstr>
      <vt:lpstr>Определение потребности :</vt:lpstr>
      <vt:lpstr>Цель работы: Рассказать о настоящих семейных праздниках.</vt:lpstr>
      <vt:lpstr>День рождения</vt:lpstr>
      <vt:lpstr>Новый год</vt:lpstr>
      <vt:lpstr>Слайд 7</vt:lpstr>
      <vt:lpstr>Слайд 8</vt:lpstr>
      <vt:lpstr>Слайд 9</vt:lpstr>
      <vt:lpstr>Итоги работы:</vt:lpstr>
      <vt:lpstr>Оценка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: «Семейные праздники» </dc:title>
  <dc:creator>Zver</dc:creator>
  <cp:lastModifiedBy>Zver</cp:lastModifiedBy>
  <cp:revision>33</cp:revision>
  <dcterms:created xsi:type="dcterms:W3CDTF">2021-01-26T18:01:58Z</dcterms:created>
  <dcterms:modified xsi:type="dcterms:W3CDTF">2021-03-24T09:18:52Z</dcterms:modified>
</cp:coreProperties>
</file>