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60" r:id="rId5"/>
    <p:sldId id="259" r:id="rId6"/>
    <p:sldId id="261" r:id="rId7"/>
    <p:sldId id="264" r:id="rId8"/>
    <p:sldId id="265" r:id="rId9"/>
    <p:sldId id="275" r:id="rId10"/>
    <p:sldId id="266" r:id="rId11"/>
    <p:sldId id="276" r:id="rId12"/>
    <p:sldId id="267" r:id="rId13"/>
    <p:sldId id="277" r:id="rId14"/>
    <p:sldId id="268" r:id="rId15"/>
    <p:sldId id="278" r:id="rId16"/>
    <p:sldId id="269" r:id="rId17"/>
    <p:sldId id="279" r:id="rId18"/>
    <p:sldId id="270" r:id="rId19"/>
    <p:sldId id="280" r:id="rId20"/>
    <p:sldId id="281" r:id="rId21"/>
    <p:sldId id="272" r:id="rId22"/>
    <p:sldId id="273" r:id="rId23"/>
    <p:sldId id="274" r:id="rId24"/>
    <p:sldId id="282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431B-444B-4EAD-A867-15026F65C378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0B16-9FA4-4EF9-9159-E3355B0DD9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8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431B-444B-4EAD-A867-15026F65C378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0B16-9FA4-4EF9-9159-E3355B0DD9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3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431B-444B-4EAD-A867-15026F65C378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0B16-9FA4-4EF9-9159-E3355B0DD9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431B-444B-4EAD-A867-15026F65C378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0B16-9FA4-4EF9-9159-E3355B0DD9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431B-444B-4EAD-A867-15026F65C378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0B16-9FA4-4EF9-9159-E3355B0DD9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4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431B-444B-4EAD-A867-15026F65C378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0B16-9FA4-4EF9-9159-E3355B0DD9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6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431B-444B-4EAD-A867-15026F65C378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0B16-9FA4-4EF9-9159-E3355B0DD9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7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431B-444B-4EAD-A867-15026F65C378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0B16-9FA4-4EF9-9159-E3355B0DD9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431B-444B-4EAD-A867-15026F65C378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0B16-9FA4-4EF9-9159-E3355B0DD9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6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431B-444B-4EAD-A867-15026F65C378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0B16-9FA4-4EF9-9159-E3355B0DD9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9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431B-444B-4EAD-A867-15026F65C378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0B16-9FA4-4EF9-9159-E3355B0DD9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5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431B-444B-4EAD-A867-15026F65C378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0B16-9FA4-4EF9-9159-E3355B0DD9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8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ike.net/uploads/posts/2022-12/1671953222_3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"/>
            <a:ext cx="11848011" cy="66228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2697"/>
            <a:ext cx="9144000" cy="4905103"/>
          </a:xfrm>
        </p:spPr>
        <p:txBody>
          <a:bodyPr>
            <a:normAutofit/>
          </a:bodyPr>
          <a:lstStyle/>
          <a:p>
            <a:r>
              <a:rPr lang="ru-RU" sz="4500" b="1" dirty="0" smtClean="0">
                <a:solidFill>
                  <a:srgbClr val="FF0000"/>
                </a:solidFill>
              </a:rPr>
              <a:t>ИССЛЕДОВАТЕЛЬСКАЯ ДЕЯТЕЛЬНОСТЬ </a:t>
            </a:r>
          </a:p>
          <a:p>
            <a:r>
              <a:rPr lang="ru-RU" sz="4500" b="1" dirty="0" smtClean="0">
                <a:solidFill>
                  <a:srgbClr val="FF0000"/>
                </a:solidFill>
              </a:rPr>
              <a:t>КАК СРЕДСТВО </a:t>
            </a:r>
          </a:p>
          <a:p>
            <a:r>
              <a:rPr lang="ru-RU" sz="4500" b="1" dirty="0" smtClean="0">
                <a:solidFill>
                  <a:srgbClr val="FF0000"/>
                </a:solidFill>
              </a:rPr>
              <a:t>РАСШИРЕНИЯ КРУГОЗОРА </a:t>
            </a:r>
          </a:p>
          <a:p>
            <a:r>
              <a:rPr lang="ru-RU" sz="4500" b="1" dirty="0" smtClean="0">
                <a:solidFill>
                  <a:srgbClr val="FF0000"/>
                </a:solidFill>
              </a:rPr>
              <a:t>ДОШКОЛЬНИКОВ</a:t>
            </a:r>
            <a:endParaRPr lang="ru-RU" sz="4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ike.net/uploads/posts/2022-12/1671953222_3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" y="0"/>
            <a:ext cx="11900263" cy="66098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0446"/>
            <a:ext cx="10515600" cy="587651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</a:t>
            </a:r>
            <a:r>
              <a:rPr lang="ru-RU" sz="4800" b="1" dirty="0" smtClean="0">
                <a:solidFill>
                  <a:srgbClr val="FF0000"/>
                </a:solidFill>
              </a:rPr>
              <a:t>Эвристический метод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s://otkrit-ka.ru/uploads/posts/2021-06/risunki-i-kartinki-vospitatel-i-deti-v-detskom-sadu-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70" y="1254034"/>
            <a:ext cx="5904410" cy="3605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3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646" y="509450"/>
            <a:ext cx="10424159" cy="57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klike.net/uploads/posts/2022-12/1671953222_3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" y="117565"/>
            <a:ext cx="11665131" cy="64530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0446"/>
            <a:ext cx="10515600" cy="5876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          Наблюдения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s://www.lstmed.ac.uk/sites/default/files/styles/mc-580-16x9-node/public/content/events/image/iStock-165900293.jpg?itok=sTFJiPe_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64" y="1110343"/>
            <a:ext cx="5995850" cy="3683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3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777" y="561703"/>
            <a:ext cx="10267406" cy="56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17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ike.net/uploads/posts/2022-12/1671953222_3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82880"/>
            <a:ext cx="11730446" cy="65183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5785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 Экспериментирование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s://mbdou29.edummr.ru/wp-content/uploads/2021/12/eksperiment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1463040"/>
            <a:ext cx="5917473" cy="3370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9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705394"/>
            <a:ext cx="10097589" cy="54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4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ike.net/uploads/posts/2022-12/1671953222_3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" y="117565"/>
            <a:ext cx="11743509" cy="6583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754"/>
            <a:ext cx="10515600" cy="602020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Моделирование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s://papik.pro/uploads/posts/2021-12/1639347296_49-papik-pro-p-posledovatelnii-risunok-luka-poetapno-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6" r="3624" b="23457"/>
          <a:stretch/>
        </p:blipFill>
        <p:spPr bwMode="auto">
          <a:xfrm>
            <a:off x="5956663" y="1018904"/>
            <a:ext cx="4088673" cy="2926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www.maam.ru/upload/blogs/d761bd81430f3fe7cf7d3745d77913d5.jp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1018903"/>
            <a:ext cx="3617731" cy="292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83" y="809897"/>
            <a:ext cx="10437223" cy="54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6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ike.net/uploads/posts/2022-12/1671953222_3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0" y="143691"/>
            <a:ext cx="11821884" cy="65314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558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               Коллекционирование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s://podelki-s-detmi.ru/wp-content/uploads/2/e/c/2ec64c437027b0c742b6bd7346a66d6a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 b="9710"/>
          <a:stretch/>
        </p:blipFill>
        <p:spPr bwMode="auto">
          <a:xfrm>
            <a:off x="2677886" y="1397727"/>
            <a:ext cx="6374674" cy="3026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3059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apik.pro/uploads/posts/2023-02/thumbs/1675867316_papik-pro-p-bukva-z-risunok-2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6" y="927462"/>
            <a:ext cx="3944982" cy="480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738" y="926634"/>
            <a:ext cx="3944454" cy="4810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127" y="926635"/>
            <a:ext cx="3944454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0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ike.net/uploads/posts/2022-12/1671953222_3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" y="91440"/>
            <a:ext cx="11678194" cy="65314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8824"/>
            <a:ext cx="10515600" cy="57981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                         кругозор дошкольника – </a:t>
            </a:r>
          </a:p>
          <a:p>
            <a:pPr marL="457200" lvl="1" indent="0">
              <a:buNone/>
            </a:pPr>
            <a:r>
              <a:rPr lang="ru-RU" sz="3200" b="1" dirty="0" smtClean="0"/>
              <a:t>                      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это объем и широта знаний, </a:t>
            </a:r>
          </a:p>
          <a:p>
            <a:pPr marL="457200" lvl="1" indent="0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представлений ребенка</a:t>
            </a:r>
          </a:p>
          <a:p>
            <a:pPr marL="457200" lvl="1" indent="0">
              <a:buNone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           об окружающей его действительности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 descr="https://s1.1zoom.ru/big3/459/Boys_Glasses_Globe_5056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90" y="2442755"/>
            <a:ext cx="3709850" cy="2338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9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ike.net/uploads/posts/2022-12/1671953222_3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156753"/>
            <a:ext cx="11665130" cy="62962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0446"/>
            <a:ext cx="10515600" cy="5876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ru-RU" sz="5400" b="1" dirty="0" smtClean="0">
                <a:solidFill>
                  <a:srgbClr val="FF0000"/>
                </a:solidFill>
              </a:rPr>
              <a:t>ТРИЗ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s://iknigi.net/books_files/online_html/183850/i_01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7"/>
          <a:stretch/>
        </p:blipFill>
        <p:spPr bwMode="auto">
          <a:xfrm>
            <a:off x="3091543" y="1293223"/>
            <a:ext cx="6008914" cy="3461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141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ike.net/uploads/posts/2022-12/1671953222_3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104503"/>
            <a:ext cx="11795759" cy="65444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3" y="326571"/>
            <a:ext cx="11795759" cy="5850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200" b="1" dirty="0" smtClean="0">
                <a:solidFill>
                  <a:srgbClr val="FF0000"/>
                </a:solidFill>
              </a:rPr>
              <a:t>«Погружение» в краски, звуки, запахи природы</a:t>
            </a:r>
            <a:endParaRPr lang="ru-RU" sz="4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s://stihi.ru/pics/2020/04/05/46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03" y="1293223"/>
            <a:ext cx="3683589" cy="260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g.7dach.ru/image/1200/03/64/88/2017/07/01/fa2c5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69" y="1293223"/>
            <a:ext cx="4036422" cy="2606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821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ike.net/uploads/posts/2022-12/1671953222_3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-1"/>
            <a:ext cx="11652069" cy="66228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9006"/>
            <a:ext cx="10515600" cy="5967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                Трудовые поручения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s://delfin-sad-n-uval.edusite.ru/images/trud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70" y="1214847"/>
            <a:ext cx="6035040" cy="2957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525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ike.net/uploads/posts/2022-12/1671953222_3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" y="130628"/>
            <a:ext cx="1161288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339634"/>
            <a:ext cx="11482252" cy="5837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Дидактические игры, обучающие и игровые ситуации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s://www.maam.ru/upload/blogs/detsad-335318-14417510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8" y="1045029"/>
            <a:ext cx="6244046" cy="3268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715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klike.net/uploads/posts/2022-12/1671953222_3-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274320"/>
            <a:ext cx="11691257" cy="633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pinimg.com/originals/ea/0e/dc/ea0edc34b20f15f54c202df5739659d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23" y="444137"/>
            <a:ext cx="6688183" cy="4051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590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klike.net/uploads/posts/2022-12/1671953222_3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" y="182881"/>
            <a:ext cx="11756572" cy="64138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509451"/>
            <a:ext cx="10515600" cy="5667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СПАСИБО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ЗА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ВНИМАНИЕ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5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klike.net/uploads/posts/2022-12/1671953222_3-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3" y="104503"/>
            <a:ext cx="11495315" cy="654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6-20.userapi.com/impg/mDAyiM8zs7b5He_VGM8LPjjDbhznUOPoXuOmcw/kmoO5Q7elWw.jpg?size=1200x800&amp;quality=96&amp;sign=f7a882eed5a506f32e741f63413fe6df&amp;c_uniq_tag=5aixEafK16B70cRviANosJymPPeqKH3IpT5tAbsn5Zg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26" y="431074"/>
            <a:ext cx="6283234" cy="3882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68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070" y="352697"/>
            <a:ext cx="11704320" cy="64008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71" y="352697"/>
            <a:ext cx="11969930" cy="5824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     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Исследовательская </a:t>
            </a:r>
            <a:r>
              <a:rPr lang="ru-RU" sz="4000" b="1" dirty="0">
                <a:solidFill>
                  <a:srgbClr val="FF0000"/>
                </a:solidFill>
              </a:rPr>
              <a:t>деятельность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это особый вид интеллектуально-творческой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деятельности,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позволяющий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ребенку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              под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руководством педагога или самостоятельно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добывать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информацию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и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овладевать представлениями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том или ином предмете,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объекте, явлении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кружающего мира</a:t>
            </a:r>
          </a:p>
        </p:txBody>
      </p:sp>
    </p:spTree>
    <p:extLst>
      <p:ext uri="{BB962C8B-B14F-4D97-AF65-F5344CB8AC3E}">
        <p14:creationId xmlns:p14="http://schemas.microsoft.com/office/powerpoint/2010/main" val="29001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3280" y="1502229"/>
            <a:ext cx="5603966" cy="39188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s://klike.net/uploads/posts/2022-12/1671953222_3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91441"/>
            <a:ext cx="11756571" cy="66620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79222" y="1502229"/>
            <a:ext cx="5956663" cy="50945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1234" y="2521131"/>
            <a:ext cx="4415246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96298" y="2521131"/>
            <a:ext cx="384048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51314" y="3553097"/>
            <a:ext cx="3422469" cy="4441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75120" y="3553097"/>
            <a:ext cx="2860765" cy="4441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349931" y="4572000"/>
            <a:ext cx="3657600" cy="44413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1235" y="91441"/>
            <a:ext cx="8425544" cy="8752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9977" y="0"/>
            <a:ext cx="8961120" cy="663593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Основное содержание исследований предполагает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формирование  следующих представлений: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мире живой и неживой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природы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О материалах и веществах       О природных явлениях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       О предметном мире                    О человеке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О сенсорных эталонах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6126480" y="1058091"/>
            <a:ext cx="169818" cy="3265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030583" y="1058091"/>
            <a:ext cx="169817" cy="1332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flipH="1">
            <a:off x="9731827" y="1058091"/>
            <a:ext cx="182880" cy="1332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728754" y="3030582"/>
            <a:ext cx="2351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302137" y="3069772"/>
            <a:ext cx="248194" cy="418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126480" y="3344091"/>
            <a:ext cx="169818" cy="1110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" y="169817"/>
            <a:ext cx="11821886" cy="65053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3383" y="1306286"/>
            <a:ext cx="7132320" cy="43107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34640" y="2076994"/>
            <a:ext cx="6544491" cy="37882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76057" y="2795451"/>
            <a:ext cx="3422469" cy="37882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8777" y="3513908"/>
            <a:ext cx="5617029" cy="36576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2229" y="169817"/>
            <a:ext cx="9235440" cy="6662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817"/>
            <a:ext cx="10515600" cy="60071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ОТПРАВНЫЕ МОМЕНТЫ ИССЛЕДОВАТЕЛЬСКОГО ВЗАИМОДЕЙСТВИЯ, КОТОРЫЕ ПОЗВОЛЯЮТ РАСШИРИТЬ КРУГОЗОР</a:t>
            </a:r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реальные события, происходящие в данный период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пециально «смоделированные» воспитателем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оображаемые события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обытия, происходящие в жизни группы</a:t>
            </a: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149531" y="1449977"/>
            <a:ext cx="1280160" cy="207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1867988" y="2155370"/>
            <a:ext cx="809897" cy="19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312126" y="2939143"/>
            <a:ext cx="1894114" cy="235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312126" y="3642766"/>
            <a:ext cx="822960" cy="236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4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ike.net/uploads/posts/2022-12/1671953222_3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" y="0"/>
            <a:ext cx="11939451" cy="6766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38835" y="322729"/>
            <a:ext cx="9036424" cy="5244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84294" y="1035424"/>
            <a:ext cx="8216153" cy="34962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84294" y="1815353"/>
            <a:ext cx="4988859" cy="3899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84295" y="2635624"/>
            <a:ext cx="7288306" cy="40341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84294" y="3469341"/>
            <a:ext cx="8579224" cy="41685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457" y="201706"/>
            <a:ext cx="11064239" cy="62774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      правила «выбора темы» исследования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Тема должна быть интересна ребёнку, увлекать его</a:t>
            </a:r>
            <a:r>
              <a:rPr lang="ru-RU" sz="800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Тема должна быть выполнима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В теме должен быть элемент неожиданности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   Тема </a:t>
            </a:r>
            <a:r>
              <a:rPr lang="ru-RU" b="1" dirty="0">
                <a:solidFill>
                  <a:srgbClr val="0070C0"/>
                </a:solidFill>
              </a:rPr>
              <a:t>должна быть </a:t>
            </a:r>
            <a:r>
              <a:rPr lang="ru-RU" b="1" dirty="0" smtClean="0">
                <a:solidFill>
                  <a:srgbClr val="0070C0"/>
                </a:solidFill>
              </a:rPr>
              <a:t>выполнена </a:t>
            </a:r>
            <a:r>
              <a:rPr lang="ru-RU" b="1" dirty="0">
                <a:solidFill>
                  <a:srgbClr val="0070C0"/>
                </a:solidFill>
              </a:rPr>
              <a:t>качественно, </a:t>
            </a:r>
            <a:r>
              <a:rPr lang="ru-RU" b="1" dirty="0" smtClean="0">
                <a:solidFill>
                  <a:srgbClr val="0070C0"/>
                </a:solidFill>
              </a:rPr>
              <a:t>но быстро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7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klike.net/uploads/posts/2022-12/1671953222_3-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" y="134470"/>
            <a:ext cx="11874136" cy="660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489166" y="796834"/>
            <a:ext cx="8895805" cy="2495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7" y="134471"/>
            <a:ext cx="10909663" cy="6042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Методы и приёмы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исследовательской деятельности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с</a:t>
            </a:r>
            <a:r>
              <a:rPr lang="ru-RU" sz="4800" b="1" dirty="0" smtClean="0">
                <a:solidFill>
                  <a:srgbClr val="FF0000"/>
                </a:solidFill>
              </a:rPr>
              <a:t> дошкольниками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217" y="901337"/>
            <a:ext cx="9823269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38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209</Words>
  <Application>Microsoft Office PowerPoint</Application>
  <PresentationFormat>Широкоэкранный</PresentationFormat>
  <Paragraphs>62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61</cp:revision>
  <dcterms:created xsi:type="dcterms:W3CDTF">2023-05-13T21:47:10Z</dcterms:created>
  <dcterms:modified xsi:type="dcterms:W3CDTF">2023-05-17T07:59:50Z</dcterms:modified>
</cp:coreProperties>
</file>