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837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92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400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264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511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85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241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146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898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42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863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70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941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097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34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73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0C3692-AB3D-470F-B974-EF8F22EB6E5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123DB3-9BA6-4357-935D-4BC9D7A2D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2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  <p:sldLayoutId id="21474840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klama-expo.ru/ru/ui/17137/" TargetMode="External"/><Relationship Id="rId2" Type="http://schemas.openxmlformats.org/officeDocument/2006/relationships/hyperlink" Target="https://videoforme.ru/wiki/reklama-i-pr-info/tsennost-slogan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английскому языку.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англоязычные слоганы, прижившиеся в России.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3713018"/>
            <a:ext cx="6806431" cy="1246909"/>
          </a:xfrm>
        </p:spPr>
        <p:txBody>
          <a:bodyPr>
            <a:no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6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СЛОГАНЫ </a:t>
            </a:r>
            <a:r>
              <a:rPr lang="ru-RU" sz="32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АВТОМОБИЛЕЙ: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679" y="2515368"/>
            <a:ext cx="9422847" cy="269966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Skoda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Просто гениально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Nissan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Превосходя ожидания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Картинки по запросу &quot;шкод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45" y="3292905"/>
            <a:ext cx="3225627" cy="21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&quot;нисан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116" y="2663291"/>
            <a:ext cx="5132209" cy="33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06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Напитки и сладости: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Sprite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дай себе засохнуть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Bounty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Райское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наслаждение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Fanta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Вливайся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Заряжай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!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50" name="Picture 10" descr="Картинки по запросу &quot;спрайт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841" y="3634510"/>
            <a:ext cx="1282194" cy="251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Картинки по запросу &quot;фант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474" y="3721967"/>
            <a:ext cx="2424834" cy="242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Картинки по запросу &quot;баун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207" y="3721967"/>
            <a:ext cx="1706685" cy="23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Картинки по запросу &quot;натс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000" y="3859646"/>
            <a:ext cx="2794318" cy="154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9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60094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Philips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Изменим жизнь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лучшему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Tefal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Мы заботимся о вас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Картинки по запросу &quot;филипс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270396"/>
            <a:ext cx="4074227" cy="28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&quot;tefal надпис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574" y="2285999"/>
            <a:ext cx="6692548" cy="41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62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767" y="2584641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узнали, что такое слоган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изучили его появление и виды. И пришли к выводу,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нглоязычные слоганы широко распространились в рекламной сфере в России.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0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videoforme.ru/wiki/reklama-i-pr-info/tsennost-sloganov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https://www.reklama-expo.ru/ru/ui/17137/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08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025237"/>
            <a:ext cx="9206343" cy="609600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766" y="3030893"/>
            <a:ext cx="8028708" cy="111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широко англоязычные слоганы распространились в сферах жизнедеятельности в России?</a:t>
            </a:r>
          </a:p>
          <a:p>
            <a:pPr marL="0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5401" y="2507672"/>
            <a:ext cx="1711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0766" y="3708137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влияние англоязычной лексики на рекламные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слоганы.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1.Узнать, что такое слоган.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2.Изучить появление слогана.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3.Какие бывают слоганы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/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173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1.Что такое слоган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36" y="2604655"/>
            <a:ext cx="9643428" cy="1317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высказывание рекламной направленности, которое отражает основное рекламное предложение и является частью всех сообщений в рамках одной рекламной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Картинки по запросу &quot;картинки рекламных слогано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729" y="3921662"/>
            <a:ext cx="3345871" cy="21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картинки рекламных слоганов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503" y="3992613"/>
            <a:ext cx="4578262" cy="195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8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69818"/>
            <a:ext cx="9601196" cy="141316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слогана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66341"/>
            <a:ext cx="9601196" cy="13161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Англии слоганы появились еще в середине 17 века, хотя понятие слогана было впервые введено уже в Америке Бенджамином Франклином в 30- х годах 18 века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 же понятие «слогана» появилось только в 90-х годах XX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столетия.</a:t>
            </a:r>
          </a:p>
          <a:p>
            <a:pPr marL="0" indent="0">
              <a:buNone/>
            </a:pPr>
            <a:endParaRPr lang="ru-RU" sz="9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Картинки по запросу &quot;бенджамин франклин картин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724" y="3667338"/>
            <a:ext cx="2004149" cy="25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бенджамин франклин картинк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9887" y="3511718"/>
            <a:ext cx="2703366" cy="27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&quot;бенджамин франклин картинк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837" y="3822528"/>
            <a:ext cx="2365085" cy="23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1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3.Виды слоганов: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7959435" cy="18626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слоганы для товаров и услуг;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слоганы (девизы) компаний;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слоганы для поддержания имиджа;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слоганы-миссии (отражают философию компании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Картинки по запросу &quot;картинки слоганы товары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419600"/>
            <a:ext cx="3470997" cy="16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картинки слоганы товары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118" y="4419600"/>
            <a:ext cx="4515743" cy="180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79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7310"/>
            <a:ext cx="9601196" cy="16486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структуре выделяют следующие типы слоганов: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618" y="2495884"/>
            <a:ext cx="9227127" cy="172412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Монолитные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товара или бренда органично вписано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слоган.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Слоганы-стыки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название товара или бренда стоит в конце или в начале слогана и отделено от основного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азвязанные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слоганы: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товара или бренда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Картинки по запросу &quot;слоган вискас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399585"/>
            <a:ext cx="50101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&quot;слоган мтс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648" y="4220007"/>
            <a:ext cx="3365200" cy="17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18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 чём залог успеха слогана?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очередь, это соответствие ожиданиям и потребностям целевой аудитории и отражение стратегии и целей рекламной компании.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Картинки по запросу &quot;картинки рекламной компании слогано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688" y="3791528"/>
            <a:ext cx="3138401" cy="23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&quot;картинки рекламной компании слоганов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410130"/>
            <a:ext cx="4298084" cy="273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04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 то ни было, успешность и эффективность воздействия любого слогана во многом определяется двумя параметрами: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220200" cy="16964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Маркетинговая ценность.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Она характеризует содержащуюся в слогане  актуальную, правдивую и убедительную информацию о самых важных свойствах рекламируемого объекта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ценность.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Она складывается из художественных приемов, используемых для создания слогана.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&quot;картинки слогано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982" y="4113774"/>
            <a:ext cx="2317174" cy="20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картинки слоганов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9710" y="4154081"/>
            <a:ext cx="4710545" cy="214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04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СЛОГАНЫ СОТОВОЙ </a:t>
            </a:r>
            <a:r>
              <a:rPr lang="ru-RU" sz="32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Beeline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Живи на яркой стороне. </a:t>
            </a:r>
          </a:p>
        </p:txBody>
      </p:sp>
      <p:pic>
        <p:nvPicPr>
          <p:cNvPr id="8194" name="Picture 2" descr="Картинки по запросу &quot;билайн картин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9038" y="3146716"/>
            <a:ext cx="5961446" cy="294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27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</TotalTime>
  <Words>347</Words>
  <Application>Microsoft Office PowerPoint</Application>
  <PresentationFormat>Произвольный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Проект по английскому языку. Тема: англоязычные слоганы, прижившиеся в России.</vt:lpstr>
      <vt:lpstr>Слайд 2</vt:lpstr>
      <vt:lpstr>1.Что такое слоган?</vt:lpstr>
      <vt:lpstr>2. История появления слогана  </vt:lpstr>
      <vt:lpstr>3.Виды слоганов:</vt:lpstr>
      <vt:lpstr>По структуре выделяют следующие типы слоганов: </vt:lpstr>
      <vt:lpstr>4.В чём залог успеха слогана? </vt:lpstr>
      <vt:lpstr>Как бы то ни было, успешность и эффективность воздействия любого слогана во многом определяется двумя параметрами: </vt:lpstr>
      <vt:lpstr>ЛУЧШИЕ СЛОГАНЫ СОТОВОЙ СВЯЗИ: </vt:lpstr>
      <vt:lpstr>ЛУЧШИЕ СЛОГАНЫ АВТОМОБИЛЕЙ: </vt:lpstr>
      <vt:lpstr>Напитки и сладости:</vt:lpstr>
      <vt:lpstr>ТЕХНИКА: </vt:lpstr>
      <vt:lpstr>Вывод:</vt:lpstr>
      <vt:lpstr>Список литературы: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английскому языку. Тема: англоязычные слоганы</dc:title>
  <dc:creator>Тесля Ирина</dc:creator>
  <cp:lastModifiedBy>Home</cp:lastModifiedBy>
  <cp:revision>28</cp:revision>
  <dcterms:created xsi:type="dcterms:W3CDTF">2020-02-29T12:31:50Z</dcterms:created>
  <dcterms:modified xsi:type="dcterms:W3CDTF">2023-11-12T13:43:01Z</dcterms:modified>
</cp:coreProperties>
</file>