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384" autoAdjust="0"/>
  </p:normalViewPr>
  <p:slideViewPr>
    <p:cSldViewPr>
      <p:cViewPr varScale="1">
        <p:scale>
          <a:sx n="100" d="100"/>
          <a:sy n="100" d="100"/>
        </p:scale>
        <p:origin x="-194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Государственное бюджетное дошкольное образовательное учреждение детский сад №49</a:t>
            </a:r>
            <a:br>
              <a:rPr lang="ru-RU" sz="2400" dirty="0" smtClean="0"/>
            </a:br>
            <a:r>
              <a:rPr lang="ru-RU" sz="2400" dirty="0" smtClean="0"/>
              <a:t>комбинированного вида Калининского района Санкт-Петербурга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Словотворчество детей 5 речевой группы</a:t>
            </a:r>
            <a:br>
              <a:rPr lang="ru-RU" dirty="0"/>
            </a:br>
            <a:r>
              <a:rPr lang="ru-RU" dirty="0"/>
              <a:t>педагог: Зарубина О.В.</a:t>
            </a:r>
          </a:p>
        </p:txBody>
      </p:sp>
      <p:pic>
        <p:nvPicPr>
          <p:cNvPr id="1026" name="Picture 2" descr="http://www.artranked.com/images/41/41d646c092b288e1a19cfcd40309c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6596"/>
            <a:ext cx="8352928" cy="4489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4860032" y="6056500"/>
            <a:ext cx="4095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«Осенняя история»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877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97152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Отпуск закончился и Человек уехал в город, увозя с собой: сушеные и соленые грибы, варенье, орехи и хорошее настроение. Каждый свой отпуск Человек старался приезжать в деревню, чтобы дом не разваливался, не забывал Человек сходить в лес, и проведать деревья, которые он посадил. Каждый год они становились все выше и красивее, Человек этому был очень рад, ведь деревья- это чистый и свежий воздух, для всего живого на планете!</a:t>
            </a:r>
            <a:endParaRPr lang="ru-RU" dirty="0"/>
          </a:p>
        </p:txBody>
      </p:sp>
      <p:pic>
        <p:nvPicPr>
          <p:cNvPr id="5122" name="Picture 2" descr="https://i.pinimg.com/originals/f8/f4/1a/f8f41aa0901c596514377b86ea548f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6366812"/>
            <a:ext cx="1137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 КОНЕЦ!!!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83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910" y="522920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r>
              <a:rPr lang="ru-RU" i="1" dirty="0"/>
              <a:t>В одном большом городе жил, да был один Человек, самый простой, каких много живет в разных городах. Наступила осень, и решил человек поехать в отпуск, в деревню, где раньше жили его дедушка и бабушка. Приехал Человек, подошел к дому и увидел, что тот стал совсем старым, почти развалился, все бревна, из которых он был сложен, покрылись плесенью. </a:t>
            </a:r>
            <a:endParaRPr lang="ru-RU" dirty="0"/>
          </a:p>
        </p:txBody>
      </p:sp>
      <p:pic>
        <p:nvPicPr>
          <p:cNvPr id="2052" name="Picture 4" descr="https://papik.pro/uploads/posts/2023-02/1675952360_papik-pro-p-osennyaya-derevnya-risunk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11" y="188640"/>
            <a:ext cx="8728570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0664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575" y="332656"/>
            <a:ext cx="234920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Долго не раздумывал человек, взял в сарае топор, пилу и отправился по тропинке к ближайшему лесу, за бревнами. Шел Человек, смотрел по сторонам, кругом красота, деревья стоят все разноцветные, яркие. Думал он, что сейчас войдет в лес, выберет самые крепкие деревья, срубит, сучки топором обрубит и починит дом,</a:t>
            </a:r>
            <a:br>
              <a:rPr lang="ru-RU" i="1" dirty="0"/>
            </a:br>
            <a:r>
              <a:rPr lang="ru-RU" i="1" dirty="0"/>
              <a:t>но не тут-то было… </a:t>
            </a:r>
            <a:br>
              <a:rPr lang="ru-RU" i="1" dirty="0"/>
            </a:br>
            <a:endParaRPr lang="ru-RU" dirty="0"/>
          </a:p>
        </p:txBody>
      </p:sp>
      <p:pic>
        <p:nvPicPr>
          <p:cNvPr id="3074" name="Picture 2" descr="https://sun6-20.userapi.com/s/v1/ig2/cf6iDsSay8kkgwcfQPMyxKxkSlJxtynsxd-dU1MlTkgRiUyaE6gC03w96EOJe2FfckAxF9xsDXzC96N7siaNxlGz.jpg?size=467x800&amp;quality=96&amp;crop=0,0,467,800&amp;ava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5901259" cy="6279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2056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013176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Увидела Ворона, как к лесу идет Человек с топором и пилой, сразу поняла, что здесь что-то не так! Обогнала Ворона его и полетела к королеве деревьев Елке. Елке пришлось действовать очень быстро, придумала она, как справиться с непрошеным гостем, но для этого, ей очень нужен был Ветер. Как нарочно в лесу в данный момент Ветра не наблюдалось. </a:t>
            </a:r>
            <a:endParaRPr lang="ru-RU" dirty="0"/>
          </a:p>
        </p:txBody>
      </p:sp>
      <p:pic>
        <p:nvPicPr>
          <p:cNvPr id="4098" name="Picture 2" descr="https://printonic.ru/uploads/images/2016/03/14/img_56e65e1655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4457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94116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Попросила она Ворону слетать поискать Ветер, долго она летала по лесу, но никак его найти не могла. Хорошо, что попался ей на встречу Дятел, подсказал он вороне, что Ветер спит в дупле старого дуба! Ветер очень был не доволен, что его потревожили. Ворона рассказала, что помощь просит королева Елка. Тогда Ветер поведал, что стал совсем плохо видеть, ему трудно летать. </a:t>
            </a:r>
            <a:br>
              <a:rPr lang="ru-RU" i="1" dirty="0"/>
            </a:br>
            <a:endParaRPr lang="ru-RU" dirty="0"/>
          </a:p>
        </p:txBody>
      </p:sp>
      <p:pic>
        <p:nvPicPr>
          <p:cNvPr id="5122" name="Picture 2" descr="https://www.obekti.bg/sites/default/files/styles/article_gallery/public/images/shutterstock_264415517.jpg?itok=t-SQW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4" y="116632"/>
            <a:ext cx="8572500" cy="4792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29013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941168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Королева Елка быстро договорилась с лесным врачом Муравьем, который изготовил Ветру очки. Ветер выполнил просьбу, налетел, засвистел, стали деревья гнуться, листья осенние посыпались дождем, тут и тучи подоспели, полил дождь осенний, ледяной, потемнело все кругом! Произошло это как раз тогда, когда Человек вошел в лес! Ничего у него не получилось, еле ноги унес он из леса! </a:t>
            </a:r>
            <a:br>
              <a:rPr lang="ru-RU" i="1" dirty="0"/>
            </a:br>
            <a:endParaRPr lang="ru-RU" dirty="0"/>
          </a:p>
        </p:txBody>
      </p:sp>
      <p:pic>
        <p:nvPicPr>
          <p:cNvPr id="1026" name="Picture 2" descr="https://gas-kvas.com/uploads/posts/2023-02/1675322527_gas-kvas-com-p-veter-risunok-art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68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581128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Добежал до деревни, спрятался в сарае, что дольше делать не знает? На помощь пришла вездесущая ворона, присела на открытое окно и посоветовала, сходить в лес к королеве Елке, без топора и пилы, а с извинениями. Так Человек и сделал, Елка разрешила взять те деревья, которые повалил ветер. Человек пригнал трактор в лес, но не пустой, а с саженцами деревьев, посадил пять будущих деревьев, а обратно увез те, которые разрешила взять королева Елка.</a:t>
            </a:r>
            <a:br>
              <a:rPr lang="ru-RU" i="1" dirty="0"/>
            </a:br>
            <a:endParaRPr lang="ru-RU" dirty="0"/>
          </a:p>
        </p:txBody>
      </p:sp>
      <p:pic>
        <p:nvPicPr>
          <p:cNvPr id="2052" name="Picture 4" descr="https://i.pinimg.com/originals/57/44/6b/57446b868ebb76e5bff3c9c11faaeb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35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421" y="566124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Починил Человек дом, который строили его дедушка и бабушка. Целый месяц жил Человек в доме, отдыхал. Часто ходил в лес, за грибами и за клюквой, брусникой, никто ему не препятствовал, с лесом он теперь дружил! </a:t>
            </a:r>
            <a:endParaRPr lang="ru-RU" dirty="0"/>
          </a:p>
        </p:txBody>
      </p:sp>
      <p:pic>
        <p:nvPicPr>
          <p:cNvPr id="3074" name="Picture 2" descr="http://img-fotki.yandex.ru/get/9358/87848796.6a8/0_1069d0_233ca5b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5310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83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733256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Набрал Человек много разных осенних листьев: дубовых, кленовых, осиновых, рябиновых, прогладил утюгом и составил гербарий, чтобы помнить, какая история с ним произошла в такое волшебное время года, как осень! </a:t>
            </a:r>
            <a:endParaRPr lang="ru-RU" dirty="0"/>
          </a:p>
        </p:txBody>
      </p:sp>
      <p:pic>
        <p:nvPicPr>
          <p:cNvPr id="4098" name="Picture 2" descr="https://oir.mobi/uploads/posts/2019-12/1575856209_6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34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622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Государственное бюджетное дошкольное образовательное учреждение детский сад №49 комбинированного вида Калининского района Санкт-Петербурга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  детский сад №49 комбинированного вида Калининского района Санкт-Петербурга</dc:title>
  <dc:creator>ПусяЛеся</dc:creator>
  <cp:lastModifiedBy>ПусяЛеся</cp:lastModifiedBy>
  <cp:revision>11</cp:revision>
  <dcterms:created xsi:type="dcterms:W3CDTF">2023-06-07T09:38:49Z</dcterms:created>
  <dcterms:modified xsi:type="dcterms:W3CDTF">2023-10-20T15:51:25Z</dcterms:modified>
</cp:coreProperties>
</file>