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7025D-A854-40D6-812A-EC782A4D1316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C58FE-EE3E-4CA4-A9F2-FD5D39D23F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fsd.multiurok.ru/html/2020/12/17/s_5fdaef428bbe5/1595565_8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714356"/>
            <a:ext cx="6215106" cy="928695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Палецкий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сад»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Палецкое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Баганский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Новосибирская область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071678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«Огород на подоконнике»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Admn\Downloads\IMG_20230419_132321.jpg"/>
          <p:cNvPicPr/>
          <p:nvPr/>
        </p:nvPicPr>
        <p:blipFill>
          <a:blip r:embed="rId3" cstate="print"/>
          <a:srcRect l="7536" r="17103" b="5698"/>
          <a:stretch>
            <a:fillRect/>
          </a:stretch>
        </p:blipFill>
        <p:spPr bwMode="auto">
          <a:xfrm>
            <a:off x="1357290" y="3714752"/>
            <a:ext cx="128588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14810" y="5429264"/>
            <a:ext cx="421484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выполнил: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Николаенко Людмила Николаевна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0430" y="6357958"/>
            <a:ext cx="1500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год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:\25\IMG_20230424_155245.jpg"/>
          <p:cNvPicPr/>
          <p:nvPr/>
        </p:nvPicPr>
        <p:blipFill>
          <a:blip r:embed="rId4" cstate="print"/>
          <a:srcRect t="18576"/>
          <a:stretch>
            <a:fillRect/>
          </a:stretch>
        </p:blipFill>
        <p:spPr bwMode="auto">
          <a:xfrm>
            <a:off x="6000760" y="4071942"/>
            <a:ext cx="1958975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ac1038d7cf125a77df968aa73943b8c175f1304-35697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150" name="AutoShape 6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143240" y="428604"/>
            <a:ext cx="30003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 наш, огород,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на нём всегда растёт,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руки не ленивы,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мы трудолюбивы.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Проявить должны заботу,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Видно по труду работу.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тогда наш огород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Расцветёт и оживёт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:\25\IMG_20230424_155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57496"/>
            <a:ext cx="2240917" cy="2609858"/>
          </a:xfrm>
          <a:prstGeom prst="rect">
            <a:avLst/>
          </a:prstGeom>
          <a:noFill/>
          <a:ln w="63500" cmpd="tri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" name="Рисунок 12" descr="C:\Users\Admn\Downloads\1695019400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714356"/>
            <a:ext cx="2119313" cy="2366960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" name="Рисунок 13" descr="D:\фотор детского сада\IMG_20210416_145752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714356"/>
            <a:ext cx="2456817" cy="2414593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ac1038d7cf125a77df968aa73943b8c175f1304-35697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150" name="AutoShape 6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85728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семян и их посадка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D:\фото детскго сада\IMG_20210319_1031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067">
            <a:off x="5000628" y="1214422"/>
            <a:ext cx="1838329" cy="2286016"/>
          </a:xfrm>
          <a:prstGeom prst="rect">
            <a:avLst/>
          </a:prstGeom>
          <a:noFill/>
          <a:ln w="635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6" name="Рисунок 15" descr="C:\Users\Admn\Downloads\16969159474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2357454" cy="1785950"/>
          </a:xfrm>
          <a:prstGeom prst="rect">
            <a:avLst/>
          </a:prstGeom>
          <a:noFill/>
          <a:ln w="635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D:\фото детскго сада\IMG_20210319_101855_BURST1.jpg"/>
          <p:cNvPicPr/>
          <p:nvPr/>
        </p:nvPicPr>
        <p:blipFill>
          <a:blip r:embed="rId5" cstate="print"/>
          <a:srcRect r="19338" b="28800"/>
          <a:stretch>
            <a:fillRect/>
          </a:stretch>
        </p:blipFill>
        <p:spPr bwMode="auto">
          <a:xfrm rot="21291822">
            <a:off x="1027117" y="1296172"/>
            <a:ext cx="1928826" cy="2286016"/>
          </a:xfrm>
          <a:prstGeom prst="rect">
            <a:avLst/>
          </a:prstGeom>
          <a:noFill/>
          <a:ln w="63500" cmpd="tri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ac1038d7cf125a77df968aa73943b8c175f1304-35697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4001" cy="6858000"/>
          </a:xfrm>
          <a:prstGeom prst="rect">
            <a:avLst/>
          </a:prstGeom>
          <a:noFill/>
        </p:spPr>
      </p:pic>
      <p:sp>
        <p:nvSpPr>
          <p:cNvPr id="6150" name="AutoShape 6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2" name="AutoShape 8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4" name="AutoShape 10" descr="IMG_20230419_1323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Users\Admn\AppData\Local\Temp\Rar$DIa880.33729\16959707341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9388">
            <a:off x="6037060" y="1236764"/>
            <a:ext cx="1655571" cy="1871768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 descr="C:\Users\Admn\AppData\Local\Temp\Rar$DIa1512.28319\16959707342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3586">
            <a:off x="811714" y="1365519"/>
            <a:ext cx="1560304" cy="1867543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1" name="Рисунок 10" descr="C:\Users\Admn\AppData\Local\Temp\Rar$DIa1512.39707\1695970734233.jpg"/>
          <p:cNvPicPr/>
          <p:nvPr/>
        </p:nvPicPr>
        <p:blipFill>
          <a:blip r:embed="rId5" cstate="print"/>
          <a:srcRect l="10102" t="13221" r="4113" b="7264"/>
          <a:stretch>
            <a:fillRect/>
          </a:stretch>
        </p:blipFill>
        <p:spPr bwMode="auto">
          <a:xfrm>
            <a:off x="3428992" y="1142984"/>
            <a:ext cx="1643074" cy="1928826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285728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Всхожесть и уход за рассадой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Рисунок 15" descr="D:\25\IMG_20230424_1550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500438"/>
            <a:ext cx="1714512" cy="1928826"/>
          </a:xfrm>
          <a:prstGeom prst="rect">
            <a:avLst/>
          </a:prstGeom>
          <a:noFill/>
          <a:ln w="63500" cmpd="tri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" name="Рисунок 16" descr="D:\25\IMG_20230424_155706.jpg"/>
          <p:cNvPicPr/>
          <p:nvPr/>
        </p:nvPicPr>
        <p:blipFill>
          <a:blip r:embed="rId7" cstate="print"/>
          <a:srcRect r="5238" b="11538"/>
          <a:stretch>
            <a:fillRect/>
          </a:stretch>
        </p:blipFill>
        <p:spPr bwMode="auto">
          <a:xfrm>
            <a:off x="2071670" y="3500438"/>
            <a:ext cx="1857388" cy="1928826"/>
          </a:xfrm>
          <a:prstGeom prst="rect">
            <a:avLst/>
          </a:prstGeom>
          <a:noFill/>
          <a:ln w="63500" cmpd="tri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ac1038d7cf125a77df968aa73943b8c175f1304-35697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Рисунок 4" descr="C:\Users\Admn\Downloads\1695019400055.jpg"/>
          <p:cNvPicPr/>
          <p:nvPr/>
        </p:nvPicPr>
        <p:blipFill>
          <a:blip r:embed="rId3" cstate="print"/>
          <a:srcRect t="6560"/>
          <a:stretch>
            <a:fillRect/>
          </a:stretch>
        </p:blipFill>
        <p:spPr bwMode="auto">
          <a:xfrm rot="21409341">
            <a:off x="781744" y="2144218"/>
            <a:ext cx="2686805" cy="2506215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21429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«Что такое огород, что на нём растёт»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1857364"/>
            <a:ext cx="27146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Что такое огород?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Овощей хоровод.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Дыни сладкие,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Помидоры гладкие.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С клубникой грядки,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Грабли и лопатки.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Лейка с дождём.</a:t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Улитка под листом.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ac1038d7cf125a77df968aa73943b8c175f1304-35697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4286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«Уборка урожая»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:\фотор детского сада\IMG_20210917_1027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9490">
            <a:off x="500034" y="1285860"/>
            <a:ext cx="1857388" cy="2714644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C:\Users\Admn\Downloads\1695019400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5667">
            <a:off x="6286512" y="1142984"/>
            <a:ext cx="1904999" cy="2795588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 descr="D:\фотор детского сада\IMG_20210917_103721_1.jpg"/>
          <p:cNvPicPr/>
          <p:nvPr/>
        </p:nvPicPr>
        <p:blipFill>
          <a:blip r:embed="rId5" cstate="print"/>
          <a:srcRect l="3392" t="26059" r="15206" b="30297"/>
          <a:stretch>
            <a:fillRect/>
          </a:stretch>
        </p:blipFill>
        <p:spPr bwMode="auto">
          <a:xfrm>
            <a:off x="2928926" y="1357298"/>
            <a:ext cx="2743200" cy="1962150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 descr="D:\фотор детского сада\IMG_20210917_113620_1.jpg"/>
          <p:cNvPicPr/>
          <p:nvPr/>
        </p:nvPicPr>
        <p:blipFill>
          <a:blip r:embed="rId6" cstate="print"/>
          <a:srcRect l="11545" t="39663" b="10697"/>
          <a:stretch>
            <a:fillRect/>
          </a:stretch>
        </p:blipFill>
        <p:spPr bwMode="auto">
          <a:xfrm>
            <a:off x="3286116" y="3571876"/>
            <a:ext cx="2286016" cy="1785950"/>
          </a:xfrm>
          <a:prstGeom prst="rect">
            <a:avLst/>
          </a:prstGeom>
          <a:noFill/>
          <a:ln w="63500" cmpd="tri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op-fon.com/uploads/posts/2023-01/1674797012_top-fon-com-p-detskie-foni-dlya-oformleniya-prezentatsii-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1ac1038d7cf125a77df968aa73943b8c175f1304-356971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Рисунок 7" descr="C:\Users\Admn\Downloads\16959727698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080">
            <a:off x="383723" y="2072733"/>
            <a:ext cx="2027867" cy="2681280"/>
          </a:xfrm>
          <a:prstGeom prst="rect">
            <a:avLst/>
          </a:prstGeom>
          <a:noFill/>
          <a:ln w="63500" cmpd="tri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571604" y="500042"/>
            <a:ext cx="47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«Наш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урожай»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C:\Users\Admn\Downloads\16950194000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1480">
            <a:off x="6237064" y="690256"/>
            <a:ext cx="2028825" cy="2705100"/>
          </a:xfrm>
          <a:prstGeom prst="rect">
            <a:avLst/>
          </a:prstGeom>
          <a:noFill/>
          <a:ln w="63500" cmpd="tri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00298" y="1785926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Вырос славный </a:t>
            </a:r>
            <a:r>
              <a:rPr lang="ru-RU" sz="2000" b="1" dirty="0" smtClean="0">
                <a:solidFill>
                  <a:srgbClr val="0070C0"/>
                </a:solidFill>
              </a:rPr>
              <a:t>урожай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В </a:t>
            </a:r>
            <a:r>
              <a:rPr lang="ru-RU" sz="2000" b="1" dirty="0" smtClean="0">
                <a:solidFill>
                  <a:srgbClr val="0070C0"/>
                </a:solidFill>
              </a:rPr>
              <a:t>нашем огороде</a:t>
            </a:r>
            <a:r>
              <a:rPr lang="ru-RU" sz="2000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Ведь </a:t>
            </a:r>
            <a:r>
              <a:rPr lang="ru-RU" sz="2000" b="1" dirty="0" smtClean="0">
                <a:solidFill>
                  <a:srgbClr val="0070C0"/>
                </a:solidFill>
              </a:rPr>
              <a:t>всё лето здесь </a:t>
            </a:r>
            <a:r>
              <a:rPr lang="ru-RU" sz="2000" b="1" dirty="0" smtClean="0">
                <a:solidFill>
                  <a:srgbClr val="0070C0"/>
                </a:solidFill>
              </a:rPr>
              <a:t>трудились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Наши </a:t>
            </a:r>
            <a:r>
              <a:rPr lang="ru-RU" sz="2000" b="1" dirty="0" err="1" smtClean="0">
                <a:solidFill>
                  <a:srgbClr val="0070C0"/>
                </a:solidFill>
              </a:rPr>
              <a:t>Эколята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И </a:t>
            </a:r>
            <a:r>
              <a:rPr lang="ru-RU" sz="2000" b="1" dirty="0" smtClean="0">
                <a:solidFill>
                  <a:srgbClr val="0070C0"/>
                </a:solidFill>
              </a:rPr>
              <a:t>картошка, и </a:t>
            </a:r>
            <a:r>
              <a:rPr lang="ru-RU" sz="2000" b="1" dirty="0" smtClean="0">
                <a:solidFill>
                  <a:srgbClr val="0070C0"/>
                </a:solidFill>
              </a:rPr>
              <a:t>капуста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Выросли </a:t>
            </a:r>
            <a:r>
              <a:rPr lang="ru-RU" sz="2000" b="1" dirty="0" smtClean="0">
                <a:solidFill>
                  <a:srgbClr val="0070C0"/>
                </a:solidFill>
              </a:rPr>
              <a:t>на грядке густо</a:t>
            </a:r>
            <a:r>
              <a:rPr lang="ru-RU" sz="2000" b="1" dirty="0" smtClean="0">
                <a:solidFill>
                  <a:srgbClr val="0070C0"/>
                </a:solidFill>
              </a:rPr>
              <a:t>!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Вот </a:t>
            </a:r>
            <a:r>
              <a:rPr lang="ru-RU" sz="2000" b="1" dirty="0" smtClean="0">
                <a:solidFill>
                  <a:srgbClr val="0070C0"/>
                </a:solidFill>
              </a:rPr>
              <a:t>морковка, вот </a:t>
            </a:r>
            <a:r>
              <a:rPr lang="ru-RU" sz="2000" b="1" dirty="0" smtClean="0">
                <a:solidFill>
                  <a:srgbClr val="0070C0"/>
                </a:solidFill>
              </a:rPr>
              <a:t>лучок,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Вот </a:t>
            </a:r>
            <a:r>
              <a:rPr lang="ru-RU" sz="2000" b="1" dirty="0" smtClean="0">
                <a:solidFill>
                  <a:srgbClr val="0070C0"/>
                </a:solidFill>
              </a:rPr>
              <a:t>тяжёлый </a:t>
            </a:r>
            <a:r>
              <a:rPr lang="ru-RU" sz="2000" b="1" dirty="0" smtClean="0">
                <a:solidFill>
                  <a:srgbClr val="0070C0"/>
                </a:solidFill>
              </a:rPr>
              <a:t>кабачок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117</Words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Муниципальное казённое общеобразовательное учреждение  «Палецкий детский сад» с. Палецкое Баганский район Новосибирская область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Admn</dc:creator>
  <cp:lastModifiedBy>Пользователь Windows</cp:lastModifiedBy>
  <cp:revision>53</cp:revision>
  <dcterms:created xsi:type="dcterms:W3CDTF">2023-09-29T08:20:27Z</dcterms:created>
  <dcterms:modified xsi:type="dcterms:W3CDTF">2023-10-11T07:29:39Z</dcterms:modified>
</cp:coreProperties>
</file>