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4" r:id="rId10"/>
    <p:sldId id="263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ласенко" initials="В. П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982" autoAdjust="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36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BB335-D1B0-4924-BCBB-FD4C067C0B5A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13D11-39DD-409C-8906-8B9679120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3D11-39DD-409C-8906-8B967912042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3D11-39DD-409C-8906-8B967912042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3D11-39DD-409C-8906-8B967912042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3D11-39DD-409C-8906-8B967912042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DBE8B86-82B3-4520-8843-28907EB0E292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15E804-7A94-4F02-A6A0-1F9DE2DD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E8B86-82B3-4520-8843-28907EB0E292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5E804-7A94-4F02-A6A0-1F9DE2DD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DBE8B86-82B3-4520-8843-28907EB0E292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15E804-7A94-4F02-A6A0-1F9DE2DD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E8B86-82B3-4520-8843-28907EB0E292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5E804-7A94-4F02-A6A0-1F9DE2DD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BE8B86-82B3-4520-8843-28907EB0E292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D15E804-7A94-4F02-A6A0-1F9DE2DD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E8B86-82B3-4520-8843-28907EB0E292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5E804-7A94-4F02-A6A0-1F9DE2DD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E8B86-82B3-4520-8843-28907EB0E292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5E804-7A94-4F02-A6A0-1F9DE2DD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E8B86-82B3-4520-8843-28907EB0E292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5E804-7A94-4F02-A6A0-1F9DE2DD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BE8B86-82B3-4520-8843-28907EB0E292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5E804-7A94-4F02-A6A0-1F9DE2DD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E8B86-82B3-4520-8843-28907EB0E292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5E804-7A94-4F02-A6A0-1F9DE2DD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E8B86-82B3-4520-8843-28907EB0E292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5E804-7A94-4F02-A6A0-1F9DE2DD8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DBE8B86-82B3-4520-8843-28907EB0E292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D15E804-7A94-4F02-A6A0-1F9DE2DD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A3%D0%BC%D1%80%D0%B5%D0%B2%D0%B0_(%D1%80%D0%B5%D0%BA%D0%B0)&amp;action=edit&amp;redlink=1" TargetMode="External"/><Relationship Id="rId7" Type="http://schemas.openxmlformats.org/officeDocument/2006/relationships/hyperlink" Target="http://ru.wikipedia.org/wiki/%D0%A2%D0%BE%D0%BF%D0%BE%D0%BB%D1%8C" TargetMode="External"/><Relationship Id="rId2" Type="http://schemas.openxmlformats.org/officeDocument/2006/relationships/hyperlink" Target="http://ru.wikipedia.org/wiki/%D0%9E%D0%B1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1%D0%B5%D1%80%D1%91%D0%B7%D0%B0" TargetMode="External"/><Relationship Id="rId5" Type="http://schemas.openxmlformats.org/officeDocument/2006/relationships/hyperlink" Target="http://ru.wikipedia.org/wiki/%D0%A1%D0%BE%D1%81%D0%BD%D0%B0" TargetMode="External"/><Relationship Id="rId4" Type="http://schemas.openxmlformats.org/officeDocument/2006/relationships/hyperlink" Target="http://ru.wikipedia.org/wiki/%D0%A3%D0%BC%D1%80%D0%B5%D0%B2%D0%B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5%D0%BA%D1%80%D0%BE%D0%BF%D0%BE%D0%BB%D1%8C" TargetMode="External"/><Relationship Id="rId2" Type="http://schemas.openxmlformats.org/officeDocument/2006/relationships/hyperlink" Target="http://ru.wikipedia.org/wiki/%D0%90%D1%80%D1%85%D0%B5%D0%BE%D0%BB%D0%BE%D0%B3%D0%B8%D1%87%D0%B5%D1%81%D0%BA%D0%B8%D0%B9_%D0%BF%D0%B0%D0%BC%D1%8F%D1%82%D0%BD%D0%B8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E%D1%81%D0%B0%D0%B4" TargetMode="External"/><Relationship Id="rId5" Type="http://schemas.openxmlformats.org/officeDocument/2006/relationships/hyperlink" Target="http://ru.wikipedia.org/wiki/%D0%A2%D1%80%D0%B8_%D0%A1%D0%B2%D1%8F%D1%82%D0%B8%D1%82%D0%B5%D0%BB%D1%8F" TargetMode="External"/><Relationship Id="rId4" Type="http://schemas.openxmlformats.org/officeDocument/2006/relationships/hyperlink" Target="http://ru.wikipedia.org/wiki/%D0%A6%D0%B5%D1%80%D0%BA%D0%BE%D0%B2%D1%8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D%D1%8F_(%D0%BD%D0%B8%D0%B6%D0%BD%D0%B8%D0%B9_%D0%BF%D1%80%D0%B8%D1%82%D0%BE%D0%BA_%D0%9E%D0%B1%D0%B8)" TargetMode="External"/><Relationship Id="rId2" Type="http://schemas.openxmlformats.org/officeDocument/2006/relationships/hyperlink" Target="http://ru.wikipedia.org/wiki/%D0%9E%D0%B1%D1%8C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E%D1%88%D0%BA%D0%BE%D0%B2%D0%BE" TargetMode="External"/><Relationship Id="rId3" Type="http://schemas.openxmlformats.org/officeDocument/2006/relationships/hyperlink" Target="http://ru.wikipedia.org/wiki/%D0%9D%D0%BE%D0%B2%D0%BE%D1%81%D0%B8%D0%B1%D0%B8%D1%80%D1%81%D0%BA%D0%B8%D0%B9_%D0%BE%D0%BA%D1%80%D1%83%D0%B3" TargetMode="External"/><Relationship Id="rId7" Type="http://schemas.openxmlformats.org/officeDocument/2006/relationships/hyperlink" Target="http://ru.wikipedia.org/wiki/1933_%D0%B3%D0%BE%D0%B4" TargetMode="External"/><Relationship Id="rId2" Type="http://schemas.openxmlformats.org/officeDocument/2006/relationships/hyperlink" Target="http://ru.wikipedia.org/wiki/1925_%D0%B3%D0%BE%D0%B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7%D0%B0%D0%BF%D0%B0%D0%B4%D0%BD%D0%BE-%D0%A1%D0%B8%D0%B1%D0%B8%D1%80%D1%81%D0%BA%D0%B8%D0%B9_%D0%BA%D1%80%D0%B0%D0%B9" TargetMode="External"/><Relationship Id="rId5" Type="http://schemas.openxmlformats.org/officeDocument/2006/relationships/hyperlink" Target="http://ru.wikipedia.org/wiki/1930_%D0%B3%D0%BE%D0%B4" TargetMode="External"/><Relationship Id="rId4" Type="http://schemas.openxmlformats.org/officeDocument/2006/relationships/hyperlink" Target="http://ru.wikipedia.org/wiki/%D0%A1%D0%B8%D0%B1%D0%B8%D1%80%D1%81%D0%BA%D0%B8%D0%B9_%D0%BA%D1%80%D0%B0%D0%B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E%D0%B2%D0%BE%D1%81%D0%B8%D0%B1%D0%B8%D1%80%D1%81%D0%BA%D0%B0%D1%8F_%D0%BE%D0%B1%D0%BB%D0%B0%D1%81%D1%82%D1%8C" TargetMode="External"/><Relationship Id="rId2" Type="http://schemas.openxmlformats.org/officeDocument/2006/relationships/hyperlink" Target="http://ru.wikipedia.org/wiki/1937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1%D0%BE%D0%BB%D0%BE%D1%82%D0%BD%D0%B8%D0%BD%D1%81%D0%BA%D0%B8%D0%B9_%D1%80%D0%B0%D0%B9%D0%BE%D0%BD_%D0%9D%D0%BE%D0%B2%D0%BE%D1%81%D0%B8%D0%B1%D0%B8%D1%80%D1%81%D0%BA%D0%BE%D0%B9_%D0%BE%D0%B1%D0%BB%D0%B0%D1%81%D1%82%D0%B8" TargetMode="External"/><Relationship Id="rId5" Type="http://schemas.openxmlformats.org/officeDocument/2006/relationships/hyperlink" Target="http://ru.wikipedia.org/wiki/1972_%D0%B3%D0%BE%D0%B4" TargetMode="External"/><Relationship Id="rId4" Type="http://schemas.openxmlformats.org/officeDocument/2006/relationships/hyperlink" Target="http://ru.wikipedia.org/wiki/19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МОЯ  МАЛАЯ  РОДИНА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09416"/>
            <a:ext cx="8143900" cy="4846320"/>
          </a:xfrm>
          <a:solidFill>
            <a:schemeClr val="bg1"/>
          </a:solidFill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живём в селе Сокур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Мошков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ского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 Новосибирской области.</a:t>
            </a:r>
          </a:p>
          <a:p>
            <a:pPr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Большая часть Новосибирской области расположена на юго-востоке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Западно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Сибирской равнины – одной из крупнейших низменных равнин мира, и лишь крайняя восточная часть находится в пределах гор Южной Сибири.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428604"/>
            <a:ext cx="8001056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Мошковского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 началась еще в 1703 году, когда для охраны русских земель на южной границе Томского уезда был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поставлен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Умревинский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острог. Этот острог стал первым знаком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Российской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государствен-ности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первым оборонительным укреплением на Новосибирской земле. Первое крестьянское поселение появилось здесь в 1706 году, а к 1727 году в нем насчитывалось уже 50 дворов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-main-pic" descr="Картинка 1 из 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049" y="1337296"/>
            <a:ext cx="7853851" cy="518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500042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Умревинский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острог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857232"/>
            <a:ext cx="792961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Через селение </a:t>
            </a:r>
            <a:r>
              <a:rPr kumimoji="0" lang="ru-RU" sz="28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Умрева</a:t>
            </a: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проходил Московский тракт. По нему в 1890 году на остров Сахалин через село </a:t>
            </a:r>
            <a:r>
              <a:rPr kumimoji="0" lang="ru-RU" sz="28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Дубровино</a:t>
            </a: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проезжал Антон Павлович Чехов. В эти годы уже велось строительство Транссибирской железной дороги, определившей впоследствии судьбы многих поселков и городов. Железная дорога прошла через два села – Алексеевское и Романовское, которые позже были объединены и стали железнодорожной станцией, сначала Алексеевской, а затем Мошково.</a:t>
            </a:r>
            <a:endParaRPr kumimoji="0" 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7929618" cy="55399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Умревинский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острог расположен на берегу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Умревинской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протоки р.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tooltip="Обь"/>
              </a:rPr>
              <a:t>Обь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0,4 км. к югу от устья р.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tooltip="Умрева (река) (страница отсутствует)"/>
              </a:rPr>
              <a:t>Умрева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впадающей в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Умревинскую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протоку р.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tooltip="Обь"/>
              </a:rPr>
              <a:t>Обь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востока.         Ближайший населенный пункт - с.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Умрева"/>
              </a:rPr>
              <a:t>Умрева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Площадка, на которой расположен острог ровная,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незалесенная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Встречаются березовые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околки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Ее размеры: вдоль берега 700 м., вглубь от берега 200 - 300 м. Площадка окружена смешанным лесом (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tooltip="Сосна"/>
              </a:rPr>
              <a:t>сосна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tooltip="Берёза"/>
              </a:rPr>
              <a:t>берёза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7" tooltip="Тополь"/>
              </a:rPr>
              <a:t>тополь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), возраст которого 80-100 лет.   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-main-pic" descr="Картинка 5 из 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29993"/>
            <a:ext cx="7215238" cy="531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0298" y="357166"/>
            <a:ext cx="2444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С Т Р О Ж И Н Ы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642918"/>
            <a:ext cx="7858180" cy="62786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Умревинский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острог как </a:t>
            </a:r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tooltip="Археологический памятник"/>
              </a:rPr>
              <a:t>археологический памятник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имеет сложную структуру. Он состоит из комплекса оборонительных сооружений; построек во внутреннем дворе острога; </a:t>
            </a:r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tooltip="Некрополь"/>
              </a:rPr>
              <a:t>некрополя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сформировавшегося на территории острога в конце XVIII - XIX вв., </a:t>
            </a:r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Церковь"/>
              </a:rPr>
              <a:t>церкви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tooltip="Три Святителя"/>
              </a:rPr>
              <a:t>Трех Святителей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(археологически не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выявленна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); </a:t>
            </a:r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tooltip="Посад"/>
              </a:rPr>
              <a:t>посада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 дороги XVIII - XXI вв.; клада артиллерийских ядер.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-main-pic" descr="Картинка 18 из 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556" y="428604"/>
            <a:ext cx="4140079" cy="619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-main-pic" descr="Картинка 7 из 1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3367"/>
            <a:ext cx="2633692" cy="319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43240" y="71435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Герб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Мошковского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района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1285860"/>
            <a:ext cx="428628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Герб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Мошковского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 внесен в Государственный геральдический регистр Российской Федерации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№ 1996.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786190"/>
            <a:ext cx="7715304" cy="29546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Описание герба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Мошковского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района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В зеленом поле золотой острог в виде палисада, составленного из колосьев, с деревянной золотой остроконечной башней с открытыми воротами, стоящий на лазоревой оконечности. 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71480"/>
            <a:ext cx="7858180" cy="70480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Герб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Мошковского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 утвержден решением четвертой сессии Совета депутатов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Мошковского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 Новосибирской области первого созыва от 27 мая 2005 года № 2 «Об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утверждении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герба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Мошковского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района».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Составили герб - Кошелев А. В., Журавков А. Ю.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Изобразил герб - Журавков А. Ю.</a:t>
            </a:r>
          </a:p>
          <a:p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-main-pic" descr="Картинка 5 из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20" y="905624"/>
            <a:ext cx="7636266" cy="509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Флаг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Мошковского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района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732951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административная карта </a:t>
            </a:r>
            <a:r>
              <a:rPr lang="ru-RU" sz="2700" dirty="0" err="1" smtClean="0"/>
              <a:t>россии</a:t>
            </a:r>
            <a:endParaRPr lang="ru-RU" dirty="0"/>
          </a:p>
        </p:txBody>
      </p:sp>
      <p:pic>
        <p:nvPicPr>
          <p:cNvPr id="1026" name="i-main-pic" descr="Картинка 3 из 639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79" y="1124480"/>
            <a:ext cx="7651259" cy="4947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8143932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Флаг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Мошковского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 утвержден решением четвертой сессии Совета депутатов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Мошковского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 Новосибирской области первого созыва от 27 мая 2005 года № 3 «Об утверждении флага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Мошковского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района».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Флаг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Мошковского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 внесен в Государственный геральдический регистр Российской Федерации за № 1997.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7858180" cy="55399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Описание флага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Мошковского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района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Флаг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Мошковского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 представляет собой прямоугольное полотнище зеленого цвета с проходящей внизу горизонтальной полосой синего цвета, занимающей 1/5 ширины флага и несущее изображение желтого острога в виде палисада, составленного из колосьев, с деревянной желтой остроконечной башней с открытыми воротами.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Отношение ширины флага к его длине 2 : 3.</a:t>
            </a:r>
          </a:p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Составили флаг- Кошелев А. В., Журавков А. Ю.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Изобразил флаг - Журавков А. Ю.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-main-pic" descr="Картинка 38 из 1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75" y="1523986"/>
            <a:ext cx="7358116" cy="490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357166"/>
            <a:ext cx="74295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Глава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Мошковского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района С.А. Лысенко  по 12.03.2011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7848872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260648"/>
            <a:ext cx="70567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Глава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Мошковского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района ЕВСТИФЕЕВ С.В. с 13.03.2011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533"/>
            <a:ext cx="7632848" cy="654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7" y="486916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6" descr="http://21kabinet.ucoz.ru/_si/0/58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107527"/>
            <a:ext cx="7643866" cy="532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Карта Новосибирской области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Мошковский</a:t>
            </a:r>
            <a:r>
              <a:rPr lang="ru-RU" sz="2400" dirty="0" smtClean="0"/>
              <a:t> район на карте Новосибирской области</a:t>
            </a:r>
            <a:endParaRPr lang="ru-RU" sz="2400" dirty="0"/>
          </a:p>
        </p:txBody>
      </p:sp>
      <p:pic>
        <p:nvPicPr>
          <p:cNvPr id="3074" name="Рисунок 1" descr="Файл:Novosibirskaya oblast Moshkovsky ray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480" y="1464269"/>
            <a:ext cx="7247420" cy="482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28596" y="714356"/>
            <a:ext cx="76438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Территория района по данным на 2009 год — 2597 кв.м,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том числе </a:t>
            </a:r>
            <a:r>
              <a:rPr kumimoji="0" lang="ru-RU" sz="3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сельхозугодья</a:t>
            </a: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составляют 57,4 % всей площади. Район имеет развитую речную сеть. По северной части его территории протекает река </a:t>
            </a: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Обь"/>
              </a:rPr>
              <a:t>Обь</a:t>
            </a: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 южной — река </a:t>
            </a: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3" tooltip="Иня (нижний приток Оби)"/>
              </a:rPr>
              <a:t>Иня</a:t>
            </a: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357166"/>
            <a:ext cx="785818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Численность населения – 42430 человек.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состав района входит 2 посёлка городского типа и 47 населённых пунктов, которые объединены в 11 поселений.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Административный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Мошковского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 – 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р.п. Мошково,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расположен в 57 км от г.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Новоси-бирска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http://branch.rzd.ru/dbmm/images/2/121/21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85" y="1785925"/>
            <a:ext cx="7676916" cy="47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62151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Привокзальная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площадь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здание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Мошково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115196" cy="564360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32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Мошковский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 образован в 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tooltip="1925 год"/>
              </a:rPr>
              <a:t>1925 году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под наименованием  </a:t>
            </a:r>
            <a:r>
              <a:rPr lang="ru-RU" sz="3200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Алексеевский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составе 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tooltip="Новосибирский округ"/>
              </a:rPr>
              <a:t>Новосибирского округа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Сибирский край"/>
              </a:rPr>
              <a:t>Сибирского края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с 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tooltip="1930 год"/>
              </a:rPr>
              <a:t>1930 года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составе </a:t>
            </a:r>
            <a:r>
              <a:rPr lang="ru-RU" sz="32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tooltip="Западно-Сибирский край"/>
              </a:rPr>
              <a:t>Западно-Сибирского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tooltip="Западно-Сибирский край"/>
              </a:rPr>
              <a:t> края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В 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7" tooltip="1933 год"/>
              </a:rPr>
              <a:t>1933 году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райцентр село </a:t>
            </a:r>
            <a:r>
              <a:rPr lang="ru-RU" sz="3200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Алексеевка 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было переименовано в 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8" tooltip="Мошково"/>
              </a:rPr>
              <a:t>Мошково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 район — в </a:t>
            </a:r>
            <a:r>
              <a:rPr lang="ru-RU" sz="32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Мошковский</a:t>
            </a: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b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sz="28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4"/>
            <a:ext cx="80724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В 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tooltip="1937 год"/>
              </a:rPr>
              <a:t>1937 году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 был включён во вновь образованную      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tooltip="Новосибирская область"/>
              </a:rPr>
              <a:t>Новосибирскую область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С 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1963"/>
              </a:rPr>
              <a:t>1963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tooltip="1972 год"/>
              </a:rPr>
              <a:t>1972 годы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 был в составе </a:t>
            </a:r>
            <a:r>
              <a:rPr lang="ru-RU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tooltip="Болотнинский район Новосибирской области"/>
              </a:rPr>
              <a:t>Болотнинского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tooltip="Болотнинский район Новосибирской области"/>
              </a:rPr>
              <a:t> района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На основании Указа Президиума Верховного Совета РСФСР от 31 марта 1972 года  </a:t>
            </a:r>
            <a:r>
              <a:rPr lang="ru-RU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Мошковский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 был восстановлен в прежних границах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231</TotalTime>
  <Words>543</Words>
  <Application>Microsoft Office PowerPoint</Application>
  <PresentationFormat>Экран (4:3)</PresentationFormat>
  <Paragraphs>42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МОЯ  МАЛАЯ  РОДИНА</vt:lpstr>
      <vt:lpstr>    административная карта россии</vt:lpstr>
      <vt:lpstr>Карта Новосибирской области</vt:lpstr>
      <vt:lpstr>Мошковский район на карте Новосибирской области</vt:lpstr>
      <vt:lpstr>Слайд 5</vt:lpstr>
      <vt:lpstr>Слайд 6</vt:lpstr>
      <vt:lpstr>Слайд 7</vt:lpstr>
      <vt:lpstr>   Мошковский район образован в 1925 году под наименованием  Алексеевский в составе Новосибирского округа Сибирского края, с 1930 года в составе Западно-Сибирского края. В 1933 году райцентр село Алексеевка было переименовано в Мошково, а район — в Мошковский.   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 МАЛАЯ  РОДИНА</dc:title>
  <dc:creator>Власенко</dc:creator>
  <cp:lastModifiedBy>Admin</cp:lastModifiedBy>
  <cp:revision>24</cp:revision>
  <dcterms:created xsi:type="dcterms:W3CDTF">2010-12-16T11:55:40Z</dcterms:created>
  <dcterms:modified xsi:type="dcterms:W3CDTF">2016-03-14T05:16:05Z</dcterms:modified>
</cp:coreProperties>
</file>