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3" autoAdjust="0"/>
    <p:restoredTop sz="94660"/>
  </p:normalViewPr>
  <p:slideViewPr>
    <p:cSldViewPr>
      <p:cViewPr varScale="1">
        <p:scale>
          <a:sx n="68" d="100"/>
          <a:sy n="68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BF037-1062-4715-A7A6-931F59F7A79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57492B-0ADF-4463-9D4A-ED6B5AC14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BF037-1062-4715-A7A6-931F59F7A79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7492B-0ADF-4463-9D4A-ED6B5AC14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BF037-1062-4715-A7A6-931F59F7A79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7492B-0ADF-4463-9D4A-ED6B5AC14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BF037-1062-4715-A7A6-931F59F7A79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7492B-0ADF-4463-9D4A-ED6B5AC146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BF037-1062-4715-A7A6-931F59F7A79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7492B-0ADF-4463-9D4A-ED6B5AC146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BF037-1062-4715-A7A6-931F59F7A79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7492B-0ADF-4463-9D4A-ED6B5AC146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BF037-1062-4715-A7A6-931F59F7A79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7492B-0ADF-4463-9D4A-ED6B5AC146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BF037-1062-4715-A7A6-931F59F7A79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7492B-0ADF-4463-9D4A-ED6B5AC146B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BF037-1062-4715-A7A6-931F59F7A79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7492B-0ADF-4463-9D4A-ED6B5AC14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BF037-1062-4715-A7A6-931F59F7A79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7492B-0ADF-4463-9D4A-ED6B5AC146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BF037-1062-4715-A7A6-931F59F7A79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57492B-0ADF-4463-9D4A-ED6B5AC146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BF037-1062-4715-A7A6-931F59F7A79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57492B-0ADF-4463-9D4A-ED6B5AC146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s02.infourok.ru/uploads/ex/123c/000605ab-9633183c/9/img4.jpg" TargetMode="External"/><Relationship Id="rId3" Type="http://schemas.openxmlformats.org/officeDocument/2006/relationships/hyperlink" Target="http://funlib.ru/cimg/2014/101917/1852575" TargetMode="External"/><Relationship Id="rId7" Type="http://schemas.openxmlformats.org/officeDocument/2006/relationships/hyperlink" Target="http://antiloh.info/mediafiles/V.Schekspir.jpg" TargetMode="External"/><Relationship Id="rId2" Type="http://schemas.openxmlformats.org/officeDocument/2006/relationships/hyperlink" Target="http://music-fantasy.ru/files/gallery/peruzzi-apollon-i-musy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tchive.ru/res/media/img/orig/work/a69/88052.jpg" TargetMode="External"/><Relationship Id="rId5" Type="http://schemas.openxmlformats.org/officeDocument/2006/relationships/hyperlink" Target="http://perego-shop.ru/gallery/images/2004713_mnemozina-boginya.jpg" TargetMode="External"/><Relationship Id="rId4" Type="http://schemas.openxmlformats.org/officeDocument/2006/relationships/hyperlink" Target="http://wallpage.ru/imgbig/wallpapers_1750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dirty="0" smtClean="0"/>
              <a:t>           Музыка и мы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2880320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Конечно, мы понимаем: это только легенды. Музыка не может повернуть вспять течение реки. Но в этой легенде заключена очень важная мысль об огромной силе воздействия музыки. Действительно, обращенная к чувствам человека, музыка может вдохновить его на свершение ратных и трудовых подвигов. И тогда люди могут проявлять чудеса героизма или передвигать скалы.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500px.com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118230"/>
            <a:ext cx="6624736" cy="37397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5544616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Музыка всегда занимала в жизни людей большое место. Древние греки придавали особое значение музыкальному воспитанию юношества. Они считали, что человек, которого с детских лет обучали понимать и любить музыку, никогда не совершит неблаговидного поступка, не станет преступником, а, наоборот, будет честно служить своей родине.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В.Шекспир писал: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Кто музыки не носит сам в себе,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Кто холоден к гармонии прелестной,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Тот может быть изменником, лгуном,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Грабителем; души его движенья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Темны, как ночь и, как Эреб, черна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Его приязнь. Такому человеку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Не доверяй.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6858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 – искусство очень древнее. Его корни уходят в то далекое прошлое, когда человек только начинал становиться человеком. Он тогда даже еще не умел разговаривать, но научился издавать необычные звуки и с их помощью выражать свои чувства. Проходили века, музыка изменялась, но оставалась важной частью для человека.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ervobytnye-orudiya-trud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1052" y="2780928"/>
            <a:ext cx="4222948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22-022-Znamena-Krjuki-Nev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541" y="332656"/>
            <a:ext cx="8700459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1" y="260648"/>
            <a:ext cx="8796469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49208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в то же время это искусство – одно из молодых. Ведь та музыка, которую мы сегодня знаем и можем послушать создана буквально в последние четыре – пять столетий. Ведь только в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вв. была создана современная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пятилинейная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запись нот. Мы сегодня можем посмотреть наскальные рисунки, созданные первобытным человеком, мы можем увидеть прекрасные архитектурные творения, созданные много веков назад, но музыку, написанную в то время, мы не услышим никогда.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426794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Главная цель музыки отображать окружающую жизнь. Литература делает это при помощи слов, живопись – при помощи красок. Язык музыки – это язык звуков. Обращенное в первую очередь к чувствам человека, искусство музыки способно очень сильно и глубоко воздействовать на человека.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setwalls.ru-24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698649"/>
            <a:ext cx="5616624" cy="31593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820472" cy="4988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Вопросы:</a:t>
            </a:r>
            <a:br>
              <a:rPr lang="ru-RU" dirty="0" smtClean="0"/>
            </a:br>
            <a:r>
              <a:rPr lang="ru-RU" dirty="0" smtClean="0"/>
              <a:t>1.Что такое музыка?</a:t>
            </a:r>
            <a:br>
              <a:rPr lang="ru-RU" dirty="0" smtClean="0"/>
            </a:br>
            <a:r>
              <a:rPr lang="ru-RU" dirty="0" smtClean="0"/>
              <a:t>2.Какое место она занимает в жизни человека?</a:t>
            </a:r>
            <a:br>
              <a:rPr lang="ru-RU" dirty="0" smtClean="0"/>
            </a:br>
            <a:r>
              <a:rPr lang="ru-RU" dirty="0" smtClean="0"/>
              <a:t>3.Как давно появилась музыка?</a:t>
            </a:r>
            <a:br>
              <a:rPr lang="ru-RU" dirty="0" smtClean="0"/>
            </a:br>
            <a:r>
              <a:rPr lang="ru-RU" dirty="0" smtClean="0"/>
              <a:t>4.В чем заключается великая сила музыки?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340769"/>
            <a:ext cx="8458200" cy="4735018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•http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://music-fantasy.ru/files/gallery/peruzzi-apollon-i-musy.jpg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://funlib.ru/cimg/2014/101917/1852575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://wallpage.ru/imgbig/wallpapers_17509.jpg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://perego-shop.ru/gallery/images/2004713_mnemozina-boginya.jpg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://artchive.ru/res/media/img/orig/work/a69/88052.jpg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://antiloh.info/mediafiles/V.Schekspir.jpg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://ds02.infourok.ru/uploads/ex/123c/000605ab-9633183c/9/img4.jpg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1268760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312368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Печальна и чиста,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Как жизнь, людьми любима,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Как жизнь, ты не проста,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Как жизнь, непостижима,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МУЗЫКА!..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06814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эти слова замечательного поэта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Кайсына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Кулиева очень точно раскрывают сущность этого великого искусства, обладающего удивительной силой. Издавна думали об этом люди и сложили о прекрасном искусстве, о его магическом воздействии на человека множество легенд. Одна из них возникла тысячи лет назад в Древней Греции…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rrain_parnas_1680_746x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249488"/>
            <a:ext cx="4716016" cy="460851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548680"/>
            <a:ext cx="4355976" cy="630932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На горе Парнас, у темно – синего Кастальского родника, окруженного тенистыми лесами, живут вечно юные музы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музыка произошло от древнегреческого слова, означающее в переводе искусство муз) -  дочери бога – громовержца Зевса и богини памяти Мнемозины. Когда наступает ночь, понимаются они к вершине горы и водят хороводы у жертвенника всемогущему Зевсу. Красота их необыкновенна. Но больше всего они славятся своим пением, которое доставляет неизъяснимое наслаждение. Кроме того, оно облегчает печаль и заставляет забыть всякое зло. Нередко впереди муз величаво выступает Аполлон. Их пение он сопровождает игрой на золотой кифаре. Торжественно гремит их хор, и вся природа как зачарованная внимает тогда чудесному хору.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620713"/>
            <a:ext cx="4191000" cy="57038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Зевс – бог-громовержец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wallpapers_1750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324225" y="1700213"/>
            <a:ext cx="5819775" cy="5157787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04713_mnemozina-boginy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673225"/>
            <a:ext cx="6915150" cy="51847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320h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1431" y="1340768"/>
            <a:ext cx="4212569" cy="55172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68580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Замечательный знаток мифов Н.А. Кун пишет: «Когда же Аполлон в сопровождении муз появляется на горе Олимп и раздаются звуки его кифары и пение муз, все смолкает вокруг. Забывает бог войны Арес о шуме кровавых битв, не сверкают молнии в руках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тучегонителя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Зевса, боги забывают раздоры, мир и тишина воцаряются на Олимпе. Даже орел Зевса опускает могучие крылья и закрывает зоркие очи, не слышно его грозного клекота, он тихо дремлет на жезле Зевса».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33995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Изумительной способностью обладают музы!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им только взглянуть на человека при рождении и возлить на кончик его языка каплю сладкой росы, как вся жизнь его становится разумной и прекрасной. Такой человек владеет даром слова и силой убеждения. Он отличается особенной мудростью и пользуется большим уважением народа; такой человек всегда справедлив и защищает права обиженного.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685800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Поистине счастлив тот, кого полюбили музы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Так говорили древние греки. А еще они рассказывали легенду о древнегреческом певце Орфее. Когда он пел и играл на своем любимом музыкальном инструменте – кифаре, не только люди слушали его, даже дикие звери внимали ему с покорностью. Своим искусством он мог поворачивать вспять горные реки, передвигать с места на место каменные глыбы. Орфей смог музыкой покорить властителей подземного царства теней, и они вернули ему умершую жену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Эвридику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88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3653" y="1628800"/>
            <a:ext cx="4010347" cy="43924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482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           Музыка и мы</vt:lpstr>
      <vt:lpstr>Печальна и чиста,  Как жизнь, людьми любима, Как жизнь, ты не проста,  Как жизнь, непостижима, МУЗЫКА!..  </vt:lpstr>
      <vt:lpstr>эти слова замечательного поэта Кайсына Кулиева очень точно раскрывают сущность этого великого искусства, обладающего удивительной силой. Издавна думали об этом люди и сложили о прекрасном искусстве, о его магическом воздействии на человека множество легенд. Одна из них возникла тысячи лет назад в Древней Греции… </vt:lpstr>
      <vt:lpstr>На горе Парнас, у темно – синего Кастальского родника, окруженного тенистыми лесами, живут вечно юные музы  (Слово музыка произошло от древнегреческого слова, означающее в переводе искусство муз) -  дочери бога – громовержца Зевса и богини памяти Мнемозины. Когда наступает ночь, понимаются они к вершине горы и водят хороводы у жертвенника всемогущему Зевсу. Красота их необыкновенна. Но больше всего они славятся своим пением, которое доставляет неизъяснимое наслаждение. Кроме того, оно облегчает печаль и заставляет забыть всякое зло. Нередко впереди муз величаво выступает Аполлон. Их пение он сопровождает игрой на золотой кифаре. Торжественно гремит их хор, и вся природа как зачарованная внимает тогда чудесному хору. </vt:lpstr>
      <vt:lpstr>Слайд 5</vt:lpstr>
      <vt:lpstr>Слайд 6</vt:lpstr>
      <vt:lpstr>Замечательный знаток мифов Н.А. Кун пишет: «Когда же Аполлон в сопровождении муз появляется на горе Олимп и раздаются звуки его кифары и пение муз, все смолкает вокруг. Забывает бог войны Арес о шуме кровавых битв, не сверкают молнии в руках тучегонителя Зевса, боги забывают раздоры, мир и тишина воцаряются на Олимпе. Даже орел Зевса опускает могучие крылья и закрывает зоркие очи, не слышно его грозного клекота, он тихо дремлет на жезле Зевса». </vt:lpstr>
      <vt:lpstr>Изумительной способностью обладают музы!  Стоит им только взглянуть на человека при рождении и возлить на кончик его языка каплю сладкой росы, как вся жизнь его становится разумной и прекрасной. Такой человек владеет даром слова и силой убеждения. Он отличается особенной мудростью и пользуется большим уважением народа; такой человек всегда справедлив и защищает права обиженного. </vt:lpstr>
      <vt:lpstr>Поистине счастлив тот, кого полюбили музы! Так говорили древние греки. А еще они рассказывали легенду о древнегреческом певце Орфее. Когда он пел и играл на своем любимом музыкальном инструменте – кифаре, не только люди слушали его, даже дикие звери внимали ему с покорностью. Своим искусством он мог поворачивать вспять горные реки, передвигать с места на место каменные глыбы. Орфей смог музыкой покорить властителей подземного царства теней, и они вернули ему умершую жену Эвридику. </vt:lpstr>
      <vt:lpstr>Конечно, мы понимаем: это только легенды. Музыка не может повернуть вспять течение реки. Но в этой легенде заключена очень важная мысль об огромной силе воздействия музыки. Действительно, обращенная к чувствам человека, музыка может вдохновить его на свершение ратных и трудовых подвигов. И тогда люди могут проявлять чудеса героизма или передвигать скалы. </vt:lpstr>
      <vt:lpstr>Музыка всегда занимала в жизни людей большое место. Древние греки придавали особое значение музыкальному воспитанию юношества. Они считали, что человек, которого с детских лет обучали понимать и любить музыку, никогда не совершит неблаговидного поступка, не станет преступником, а, наоборот, будет честно служить своей родине. В.Шекспир писал: Кто музыки не носит сам в себе, Кто холоден к гармонии прелестной, Тот может быть изменником, лгуном, Грабителем; души его движенья Темны, как ночь и, как Эреб, черна Его приязнь. Такому человеку Не доверяй. </vt:lpstr>
      <vt:lpstr>музыка – искусство очень древнее. Его корни уходят в то далекое прошлое, когда человек только начинал становиться человеком. Он тогда даже еще не умел разговаривать, но научился издавать необычные звуки и с их помощью выражать свои чувства. Проходили века, музыка изменялась, но оставалась важной частью для человека.</vt:lpstr>
      <vt:lpstr>Слайд 13</vt:lpstr>
      <vt:lpstr>Слайд 14</vt:lpstr>
      <vt:lpstr>И в то же время это искусство – одно из молодых. Ведь та музыка, которую мы сегодня знаем и можем послушать создана буквально в последние четыре – пять столетий. Ведь только в XIV – XV вв. была создана современная пятилинейная запись нот. Мы сегодня можем посмотреть наскальные рисунки, созданные первобытным человеком, мы можем увидеть прекрасные архитектурные творения, созданные много веков назад, но музыку, написанную в то время, мы не услышим никогда. </vt:lpstr>
      <vt:lpstr>Главная цель музыки отображать окружающую жизнь. Литература делает это при помощи слов, живопись – при помощи красок. Язык музыки – это язык звуков. Обращенное в первую очередь к чувствам человека, искусство музыки способно очень сильно и глубоко воздействовать на человека.  </vt:lpstr>
      <vt:lpstr>Вопросы: 1.Что такое музыка? 2.Какое место она занимает в жизни человека? 3.Как давно появилась музыка? 4.В чем заключается великая сила музыки? </vt:lpstr>
      <vt:lpstr>•http://music-fantasy.ru/files/gallery/peruzzi-apollon-i-musy.jpg  •http://funlib.ru/cimg/2014/101917/1852575  •http://wallpage.ru/imgbig/wallpapers_17509.jpg  •http://perego-shop.ru/gallery/images/2004713_mnemozina-boginya.jpg  •https://artchive.ru/res/media/img/orig/work/a69/88052.jpg  •http://antiloh.info/mediafiles/V.Schekspir.jpg  •https://ds02.infourok.ru/uploads/ex/123c/000605ab-9633183c/9/img4.jpg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и мы</dc:title>
  <dc:creator>Zverdvd.org</dc:creator>
  <cp:lastModifiedBy>Zverdvd.org</cp:lastModifiedBy>
  <cp:revision>10</cp:revision>
  <dcterms:created xsi:type="dcterms:W3CDTF">2017-01-30T15:40:13Z</dcterms:created>
  <dcterms:modified xsi:type="dcterms:W3CDTF">2017-01-30T17:14:00Z</dcterms:modified>
</cp:coreProperties>
</file>