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  <p:sldId id="268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62C9-BCF3-4C28-946F-77441FB4D352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ECB3-948C-4110-9746-9C0DC26F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6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62C9-BCF3-4C28-946F-77441FB4D352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ECB3-948C-4110-9746-9C0DC26F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2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62C9-BCF3-4C28-946F-77441FB4D352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ECB3-948C-4110-9746-9C0DC26F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0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62C9-BCF3-4C28-946F-77441FB4D352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ECB3-948C-4110-9746-9C0DC26F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3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62C9-BCF3-4C28-946F-77441FB4D352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ECB3-948C-4110-9746-9C0DC26F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6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62C9-BCF3-4C28-946F-77441FB4D352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ECB3-948C-4110-9746-9C0DC26F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0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62C9-BCF3-4C28-946F-77441FB4D352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ECB3-948C-4110-9746-9C0DC26F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0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62C9-BCF3-4C28-946F-77441FB4D352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ECB3-948C-4110-9746-9C0DC26F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62C9-BCF3-4C28-946F-77441FB4D352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ECB3-948C-4110-9746-9C0DC26F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0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62C9-BCF3-4C28-946F-77441FB4D352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ECB3-948C-4110-9746-9C0DC26F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8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62C9-BCF3-4C28-946F-77441FB4D352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ECB3-948C-4110-9746-9C0DC26F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9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2C9-BCF3-4C28-946F-77441FB4D352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FECB3-948C-4110-9746-9C0DC26F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778" y="613610"/>
            <a:ext cx="2824597" cy="159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924944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 ли мороженое?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79715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3 класса: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Лохова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Туганова С.Х.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32657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мороженого в домашних условиях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захотелось попробовать изготовить мороженое самостоятельно.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Интернете нашли рецепты домашнего мороженого и решили его приготовить. У нас получилось! Нам очень понравилось то мороженое, которое мы приготовили сами. Оно вкусное, сладкое. Оно самое полезное, в него можно добавить то, что больше всего любишь: варенье, ягоды, фрукты.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56" y="3429001"/>
            <a:ext cx="4468000" cy="315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68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80CE~1\AppData\Local\Temp\Rar$DRa8188.27062\1695919121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067694" cy="27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80CE~1\AppData\Local\Temp\Rar$DRa8188.33533\16959191216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37" y="3703340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80CE~1\AppData\Local\Temp\Rar$DRa8188.34722\16959191216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703340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80CE~1\AppData\Local\Temp\Rar$DRa8188.42815\16959191216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872"/>
            <a:ext cx="2191031" cy="29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37" y="483658"/>
            <a:ext cx="2006902" cy="267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29" y="3703340"/>
            <a:ext cx="2181755" cy="290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85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34076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достигли цели своей работы и подтвердили свою гипотезу. Теперь мы можем убедить взрослых в том, что мороженое полезный продукт и им можно лакомиться в любое время года.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80CE~1\AppData\Local\Temp\Rar$DRa6672.2336\1695920954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83" y="2708920"/>
            <a:ext cx="2808312" cy="37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8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820891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Изучить положительные и отрицательные стороны воздействия мороженого на человеческий организм.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1.Познакомиться с историей появления мороженого;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2.Изучить полезные и негативные свойства мороженого;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3.Провести опрос учеников 3-х классов школы;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4.Предложить рекомендации любителям мороженого;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5.Научиться самостоятельно, приготавливать мороженое в домашних условиях.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Предполагаю, что мороженое в большей степени полезно для человека, чем вредно.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мороженое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 ИССЛЕДОВАНИЯ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изучение литературы, наблюдение, опыты, опрос.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0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764703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Мороженое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всеми любимое лакомство с раннего детства. Мы думаем, что нет такого человека на земле, который бы не ел и не любил мороженое.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 часто покупают нам это лакомство, 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зимой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вообще не едим. Взрослые говорят нам, что много мороженого есть опасно потому, что можно простудиться. Нам стало очень интересно, так ли это.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75" y="3059958"/>
            <a:ext cx="4332481" cy="32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7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7" y="76470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мороженого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1268760"/>
            <a:ext cx="8280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Своё исследование мы начали с истории возникновения мороженого и узнали, что мороженое изготавливали ещё в древности. Оказывается много – много лет назад, чтобы полакомиться мороженым, надо было иметь королевский статус.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мороженое в Китае примерно пять тысяч лет назад. Китайцы смешивали кусочки лимонов, апельсинов, зёрен граната со льдом и снегом.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3023086"/>
            <a:ext cx="799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древней Руси ели замороженное молоко, нарезанное тонкими ломтиками, его выкладывали горкой на небольших блюдцах.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7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мороженого</a:t>
            </a:r>
            <a:endParaRPr lang="ru-RU" dirty="0" smtClean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Пломбир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масса, основой которой являются животные жиры. Высококалорийный продукт.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Сливочное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мороженое на основе натуральных сливок.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состав предполагает наличие цельного или сухого молока. Низкокалорийный продукт.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Сорбет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охлажденная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натуральных соков, фруктовых пюре.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Фруктовый лед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–замороженная сосулька из сока, йогурта, фруктового чая.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 МОРОЖЕНОГО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6633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1) мороженое - молочный продукт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 его достоинствами. В молоке около ста ценных  веществ для организма .А мороженое, как известно, замороженное молоко.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содержат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молочный жир, белки, углеводы, минеральные вещества: натрий, калий, фосфор, магний, железо. Поэтому мороженое очень питательно, им легко утолить голод. Мороженое делает человека счастливым. Всего одна ложка мороженого оживляет "зоны счастья" в мозгу, как показывают клинические исследования.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290500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ороженое, великолепно усваивается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– сытный  продукт. Наверное, поэтому в России, с её суровым климатом, зимой мороженого едят не меньше, чем летом. И больше всего покупают  пломбир - мороженое не очень сладкое, но жирное.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мороженое - продукт специфический, холодный, то при чрезмерном увлечении им можно застудить горло, спровоцировать ангину, поэтому кушать это лакомство нужно ограниченными порциями, одну-две, не более.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3285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провели опрос одноклассников и данные опроса показали, что дети знают о риске заболевания при чрезмерном употреблении мороженого, и многие болели из-за этого. Но всё равно они любят и кушают эту сладость, ведь от неё жизнь становится радостней.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3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81369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Подведём    итоги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исследования.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Выдвинутая гипотеза о преобладании положительных качеств мороженого подтвердилась.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9289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Мороженое не только вкусный, но и полезный продукт. Он улучшает работу мозга. В его состав входят витамины, которые укрепляют кости и мышцы нашего организма. Оно быстро усваивается и восстанавливает утраченную энергию. Вызывает чувство радости, положительные эмоции.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По возможности делать мороженое самостоятельно в домашних условиях, тогда в нем будут продукты лучшего качества.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70835"/>
            <a:ext cx="3600400" cy="196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27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828092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равила употребления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1.Кушайте мороженое спокойно, не торопясь.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2.Помните, чрезмерное употребление мороженого может стать причиной простудных заболеваний, ангины, потери голоса.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3.В холодное время года кушать мороженое лучше в помещении, дома или в кафе.                                </a:t>
            </a:r>
            <a:r>
              <a:rPr lang="ru-RU" sz="2000" b="1" dirty="0" smtClean="0"/>
              <a:t>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1431"/>
            <a:ext cx="2952328" cy="196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078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470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22</cp:revision>
  <dcterms:created xsi:type="dcterms:W3CDTF">2023-08-16T12:11:12Z</dcterms:created>
  <dcterms:modified xsi:type="dcterms:W3CDTF">2023-10-18T10:40:12Z</dcterms:modified>
</cp:coreProperties>
</file>