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27"/>
  </p:normalViewPr>
  <p:slideViewPr>
    <p:cSldViewPr snapToGrid="0" snapToObjects="1">
      <p:cViewPr varScale="1">
        <p:scale>
          <a:sx n="91" d="100"/>
          <a:sy n="91" d="100"/>
        </p:scale>
        <p:origin x="-5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B2A34A-7F1F-8A43-B149-FDFF6A329D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F36F0-56B0-7E4E-8CB0-43070435F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122363"/>
            <a:ext cx="6629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92909A-9A55-4345-9FA9-4B5AA0900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012BB8-C94B-3B4A-BB9B-B4B9F89B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x-none" smtClean="0"/>
              <a:pPr/>
              <a:t>01.11.2023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94183F-EF06-E04C-BB24-FE3B1970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392294-BC94-BF49-A99C-A6161661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0797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C99E8-9BCF-F540-94A7-A62169C6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201306-9697-A844-A82D-35EE952C4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AD2AB8-BD72-704B-BA7B-97C39E6A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x-none" smtClean="0"/>
              <a:pPr/>
              <a:t>01.11.2023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282B88-EEE0-D647-AB07-BF56665B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FA8699-9682-9E49-BBAB-9A7BEA09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0957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2031E4-186F-804D-8102-D0544F17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7AFE10-BF6D-784C-AA5C-F6B918C15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F0BED2-F665-9048-A8A7-2F6AB1C0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x-none" smtClean="0"/>
              <a:pPr/>
              <a:t>01.11.2023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25A1EE-5CCD-9246-944D-1D93DFFB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0BD8CC-71A3-F041-9F95-C4F6606E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2109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32E93-C64E-CC41-8A30-3F60FB7C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4B51C2-7C99-C243-8A08-421ECAE1B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DEA71E-853F-2248-B659-E1BD3944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x-none" smtClean="0"/>
              <a:pPr/>
              <a:t>01.11.2023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635F51-136A-CE4E-BCCB-60CBB5D1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1B5563-3D3A-7849-93B2-D1E2C209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7440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C2C5B-88DA-2548-A074-25C883E9D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1E8C4C-6CCC-974D-9789-9DD7FBB5C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3DEF82-C8F0-E24E-A796-EEAF496A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x-none" smtClean="0"/>
              <a:pPr/>
              <a:t>01.11.2023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494FC5-59F9-9841-BB66-4FA21B4F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87326-010C-F44B-94B8-7D76DC3A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0455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55D89-3E9A-5B43-8087-8CF1BE92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C4856-9E5C-7046-AF32-EC0594C5F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614262-76AA-404C-87F6-349211499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35FAE5-A1E7-5347-852B-0497176F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x-none" smtClean="0"/>
              <a:pPr/>
              <a:t>01.11.2023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C6F1DB-A738-4548-9D2D-0D389E67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E812C3-F60C-DA4D-B99A-3EC16FC7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069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46DE0-A2A4-DC42-A11B-6BCBC28D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ED732B-FA37-7A47-9AD9-717A73463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C2A440-3BE3-F348-BE86-A16D5AB4A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790E8F-C276-3C4F-A255-0AC7A4303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F0AD8C-162F-2341-99AB-2A1270DC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9F915-4D5B-584E-ABC5-9FCFECED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x-none" smtClean="0"/>
              <a:pPr/>
              <a:t>01.11.2023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28AC71-6C6B-0A49-9F3A-809F2CF3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6511C14-06DC-4B48-9058-A151A2AE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0294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008C08-5C5C-334E-AD11-A719102B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FD8EA6-F3E8-324F-A2C4-A9C25EDB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x-none" smtClean="0"/>
              <a:pPr/>
              <a:t>01.11.2023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E1D6A9-8707-CA4E-A7FB-F49F646E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27CDB2-0334-F74A-921E-8AB55C3E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1276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CCC305-AA0B-FD40-B982-FA5FF572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x-none" smtClean="0"/>
              <a:pPr/>
              <a:t>01.11.2023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AFCB65-3187-0D4E-9BAF-2298C2A8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0BD422-8BF5-314D-B997-117F9FA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579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460E7-7FAF-634B-B873-DE596462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8C1193-1790-9D4A-B6DA-70934AEE2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694138-DFE8-1D47-9CC7-EC52D4D69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04B33C-7B1D-E845-BCF3-2EF20FB6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x-none" smtClean="0"/>
              <a:pPr/>
              <a:t>01.11.2023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31EFDE-AF94-B74C-AFCA-CAD3A155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3943FD-CA04-9C48-8D52-7BCCB701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7024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BFCAF-5736-2449-9CED-B71A7910B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BCAB0C-89F8-D449-98D3-027A388C0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B9109-300E-AC4A-88CA-FFCB2A34E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181AD0-D442-9744-BB23-5D6E5105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6830-AFCE-1042-930A-FF82900B47B7}" type="datetimeFigureOut">
              <a:rPr lang="x-none" smtClean="0"/>
              <a:pPr/>
              <a:t>01.11.2023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14828F-F99C-964E-958E-939A9AB8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72D61E-FFA4-7C46-A827-BB0ADA6A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2925-C6EA-DB44-A078-C9BC2FA41A1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8659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6AF3F7-B482-4B4E-839F-D466731491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540AD2-516E-6E44-AC58-B91A6245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8" y="365125"/>
            <a:ext cx="9774382" cy="584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AC6698-1C7B-C243-BF4A-A0915909E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E1A75-9766-7840-A35B-BD67A511C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F6830-AFCE-1042-930A-FF82900B47B7}" type="datetimeFigureOut">
              <a:rPr lang="x-none" smtClean="0"/>
              <a:pPr/>
              <a:t>01.11.2023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F91879-1B9E-B64E-8FF8-D22293C91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C94355-C1E1-4C45-ADA6-9298F3EEC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2925-C6EA-DB44-A078-C9BC2FA41A1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1042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78323-2DE2-9545-B281-8DD3CD413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3597" y="1775506"/>
            <a:ext cx="6629400" cy="23876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940002"/>
                </a:solidFill>
                <a:latin typeface="Comic Sans MS" pitchFamily="66" charset="0"/>
              </a:rPr>
              <a:t>Краткосрочный проект «Обработка </a:t>
            </a:r>
            <a:br>
              <a:rPr lang="ru-RU" sz="4000" dirty="0" smtClean="0">
                <a:solidFill>
                  <a:srgbClr val="940002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940002"/>
                </a:solidFill>
                <a:latin typeface="Comic Sans MS" pitchFamily="66" charset="0"/>
              </a:rPr>
              <a:t>природного </a:t>
            </a:r>
            <a:br>
              <a:rPr lang="ru-RU" sz="4000" dirty="0" smtClean="0">
                <a:solidFill>
                  <a:srgbClr val="940002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940002"/>
                </a:solidFill>
                <a:latin typeface="Comic Sans MS" pitchFamily="66" charset="0"/>
              </a:rPr>
              <a:t>материала – </a:t>
            </a:r>
            <a:r>
              <a:rPr lang="ru-RU" sz="4000" dirty="0" smtClean="0">
                <a:solidFill>
                  <a:srgbClr val="940002"/>
                </a:solidFill>
                <a:latin typeface="Comic Sans MS" pitchFamily="66" charset="0"/>
              </a:rPr>
              <a:t>лыко</a:t>
            </a:r>
            <a:r>
              <a:rPr lang="ru-RU" sz="4000" dirty="0" smtClean="0">
                <a:solidFill>
                  <a:srgbClr val="940002"/>
                </a:solidFill>
                <a:latin typeface="Comic Sans MS" pitchFamily="66" charset="0"/>
              </a:rPr>
              <a:t>»</a:t>
            </a:r>
            <a:endParaRPr lang="x-none" sz="4000" dirty="0">
              <a:solidFill>
                <a:srgbClr val="940002"/>
              </a:solidFill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55AA7B-19F4-9C4C-8276-328F5688C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5942" y="4866290"/>
            <a:ext cx="6629400" cy="1655762"/>
          </a:xfrm>
        </p:spPr>
        <p:txBody>
          <a:bodyPr/>
          <a:lstStyle/>
          <a:p>
            <a:pPr algn="r"/>
            <a:r>
              <a:rPr lang="ru-RU" dirty="0" smtClean="0"/>
              <a:t>Воспитатель высшей категории Хайруллова Й.А.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7524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657575"/>
            <a:ext cx="9774382" cy="58490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40002"/>
                </a:solidFill>
                <a:latin typeface="Comic Sans MS" pitchFamily="66" charset="0"/>
              </a:rPr>
              <a:t>Обработка природного материала – лыко</a:t>
            </a:r>
            <a:endParaRPr lang="ru-RU" sz="3600" dirty="0"/>
          </a:p>
        </p:txBody>
      </p:sp>
      <p:pic>
        <p:nvPicPr>
          <p:cNvPr id="5" name="Содержимое 4" descr="изображение_viber_2023-10-28_22-04-08-38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39884" y="1825625"/>
            <a:ext cx="3165598" cy="4351338"/>
          </a:xfrm>
        </p:spPr>
      </p:pic>
      <p:pic>
        <p:nvPicPr>
          <p:cNvPr id="6" name="Содержимое 5" descr="изображение_viber_2023-10-28_22-04-08-46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2026" y="1825625"/>
            <a:ext cx="3268266" cy="43513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29858" y="2364828"/>
            <a:ext cx="5425966" cy="190554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9418" y="365125"/>
            <a:ext cx="9774382" cy="78050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Обработка природного материала – </a:t>
            </a:r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лыко</a:t>
            </a:r>
            <a:endParaRPr lang="ru-RU" sz="320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172200" y="1587062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Лыко</a:t>
            </a:r>
            <a:r>
              <a:rPr lang="ru-RU" dirty="0" smtClean="0"/>
              <a:t> - это луб/лубок с молодых липок (и других лиственных деревьев - </a:t>
            </a:r>
            <a:r>
              <a:rPr lang="ru-RU" dirty="0" err="1" smtClean="0"/>
              <a:t>ивок</a:t>
            </a:r>
            <a:r>
              <a:rPr lang="ru-RU" dirty="0" smtClean="0"/>
              <a:t>, вязов, дубков, ольхи, но именно липа "лыковая царица", так как именно у нее многослойный толстый луб). </a:t>
            </a:r>
          </a:p>
          <a:p>
            <a:r>
              <a:rPr lang="ru-RU" b="1" dirty="0" smtClean="0"/>
              <a:t>Мочало</a:t>
            </a:r>
            <a:r>
              <a:rPr lang="ru-RU" dirty="0" smtClean="0"/>
              <a:t> это лубяные волокна уже "солидных" липовых деревьев, приличной толщины.</a:t>
            </a:r>
          </a:p>
          <a:p>
            <a:r>
              <a:rPr lang="ru-RU" dirty="0" smtClean="0"/>
              <a:t>Волокнистое </a:t>
            </a:r>
            <a:r>
              <a:rPr lang="ru-RU" dirty="0"/>
              <a:t>строение мочала позволяет подвергать его различной </a:t>
            </a:r>
            <a:r>
              <a:rPr lang="ru-RU" dirty="0" smtClean="0"/>
              <a:t>обработке</a:t>
            </a:r>
          </a:p>
          <a:p>
            <a:r>
              <a:rPr lang="ru-RU" dirty="0" smtClean="0"/>
              <a:t>Мочало мягкое , легко сгибается, заплетается в косички, вьётся в жгуты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https://cs5.livemaster.ru/storage/d5/4b/6a55baeae819b3f6d247bcde19jd--kosmetika-ruchnoj-raboty-mochalka-iz-ly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006" y="3983475"/>
            <a:ext cx="3405351" cy="2270235"/>
          </a:xfrm>
          <a:prstGeom prst="rect">
            <a:avLst/>
          </a:prstGeom>
          <a:noFill/>
        </p:spPr>
      </p:pic>
      <p:pic>
        <p:nvPicPr>
          <p:cNvPr id="8194" name="Picture 2" descr="http://klubmama.ru/uploads/posts/2022-08/1661554073_41-klubmama-ru-p-gde-vzyat-liko-dlya-podelok-foto-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5227" y="1145628"/>
            <a:ext cx="4069867" cy="27096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одержимое 6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современное время мочало широко применяется как поделочный материал, его используют, в быту  в производстве. Из него изготавливают коврики, строительную паклю, мочальные кисти, шьют мешки и т.д. </a:t>
            </a:r>
          </a:p>
          <a:p>
            <a:endParaRPr lang="ru-RU" dirty="0"/>
          </a:p>
        </p:txBody>
      </p:sp>
      <p:pic>
        <p:nvPicPr>
          <p:cNvPr id="6" name="Picture 9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19800" y="3646570"/>
            <a:ext cx="2108110" cy="2813653"/>
          </a:xfrm>
          <a:prstGeom prst="rect">
            <a:avLst/>
          </a:prstGeom>
          <a:noFill/>
          <a:ln/>
        </p:spPr>
      </p:pic>
      <p:pic>
        <p:nvPicPr>
          <p:cNvPr id="2050" name="Picture 2" descr="https://mashkovmuseum.ru/assets/build/img/sobytiya/2019/05/prazdnik-eremej-zapryagalnik/prazdnik-eremej-zapryagal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0224" y="3873090"/>
            <a:ext cx="3557130" cy="2303873"/>
          </a:xfrm>
          <a:prstGeom prst="rect">
            <a:avLst/>
          </a:prstGeom>
          <a:noFill/>
        </p:spPr>
      </p:pic>
      <p:pic>
        <p:nvPicPr>
          <p:cNvPr id="2054" name="Picture 6" descr="http://klubmama.ru/uploads/posts/2022-08/1661553228_21-klubmama-ru-p-podelki-iz-likovoi-mochalki-foto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7154" y="1106022"/>
            <a:ext cx="4410240" cy="2402111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Обработка природного материала – </a:t>
            </a:r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лыко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573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657575"/>
            <a:ext cx="9774382" cy="58490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Обработка природного материала – </a:t>
            </a:r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лыко</a:t>
            </a:r>
            <a:endParaRPr lang="ru-RU" sz="3200" dirty="0"/>
          </a:p>
        </p:txBody>
      </p:sp>
      <p:pic>
        <p:nvPicPr>
          <p:cNvPr id="9" name="Содержимое 8" descr="изображение_viber_2023-10-27_16-50-58-69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13690" y="1825625"/>
            <a:ext cx="5181600" cy="3889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657575"/>
            <a:ext cx="9774382" cy="58490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Обработка природного материала – </a:t>
            </a:r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лыко</a:t>
            </a:r>
            <a:endParaRPr lang="ru-RU" sz="3200" dirty="0"/>
          </a:p>
        </p:txBody>
      </p:sp>
      <p:pic>
        <p:nvPicPr>
          <p:cNvPr id="5" name="Содержимое 4" descr="изображение_viber_2023-10-30_13-44-56-55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47637"/>
            <a:ext cx="5181600" cy="4107313"/>
          </a:xfrm>
        </p:spPr>
      </p:pic>
      <p:pic>
        <p:nvPicPr>
          <p:cNvPr id="8" name="Содержимое 7" descr="изображение_viber_2023-10-30_13-50-31-78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6243" y="1825625"/>
            <a:ext cx="449351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657575"/>
            <a:ext cx="9774382" cy="58490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40002"/>
                </a:solidFill>
                <a:latin typeface="Comic Sans MS" pitchFamily="66" charset="0"/>
              </a:rPr>
              <a:t>Чтение художественной литературы</a:t>
            </a:r>
            <a:endParaRPr lang="ru-RU" sz="3600" dirty="0">
              <a:solidFill>
                <a:srgbClr val="94000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79418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«Лиса </a:t>
            </a:r>
            <a:r>
              <a:rPr lang="ru-RU" dirty="0" smtClean="0"/>
              <a:t>и лапоть»</a:t>
            </a:r>
            <a:br>
              <a:rPr lang="ru-RU" dirty="0" smtClean="0"/>
            </a:br>
            <a:r>
              <a:rPr lang="ru-RU" dirty="0" smtClean="0"/>
              <a:t>Русская народная </a:t>
            </a:r>
            <a:r>
              <a:rPr lang="ru-RU" dirty="0" smtClean="0"/>
              <a:t>сказка</a:t>
            </a:r>
          </a:p>
          <a:p>
            <a:r>
              <a:rPr lang="ru-RU" dirty="0" smtClean="0"/>
              <a:t>«Пузырь</a:t>
            </a:r>
            <a:r>
              <a:rPr lang="ru-RU" dirty="0" smtClean="0"/>
              <a:t>, соломинка и лапоть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Сказка </a:t>
            </a:r>
            <a:r>
              <a:rPr lang="ru-RU" dirty="0" smtClean="0"/>
              <a:t>о Хитром </a:t>
            </a:r>
            <a:r>
              <a:rPr lang="ru-RU" dirty="0" smtClean="0"/>
              <a:t>Лапте</a:t>
            </a:r>
          </a:p>
          <a:p>
            <a:r>
              <a:rPr lang="ru-RU" dirty="0" smtClean="0"/>
              <a:t>Сказка </a:t>
            </a:r>
            <a:r>
              <a:rPr lang="ru-RU" dirty="0" smtClean="0"/>
              <a:t>«Лапти – </a:t>
            </a:r>
            <a:r>
              <a:rPr lang="ru-RU" dirty="0" smtClean="0"/>
              <a:t>скороходы»</a:t>
            </a:r>
          </a:p>
          <a:p>
            <a:r>
              <a:rPr lang="ru-RU" dirty="0" smtClean="0"/>
              <a:t>Русская </a:t>
            </a:r>
            <a:r>
              <a:rPr lang="ru-RU" dirty="0" smtClean="0"/>
              <a:t>народная сказка «Как старуха нашла лапоть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 smtClean="0"/>
              <a:t>Чудесные </a:t>
            </a:r>
            <a:r>
              <a:rPr lang="ru-RU" dirty="0" err="1" smtClean="0"/>
              <a:t>лапоточки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А. Федоров-Давыдов. </a:t>
            </a:r>
            <a:endParaRPr lang="ru-RU" dirty="0" smtClean="0"/>
          </a:p>
          <a:p>
            <a:r>
              <a:rPr lang="ru-RU" dirty="0" smtClean="0"/>
              <a:t>Сказка </a:t>
            </a:r>
            <a:r>
              <a:rPr lang="ru-RU" dirty="0" smtClean="0"/>
              <a:t>« СТАРЫЙ ЛАПОТЬ»</a:t>
            </a:r>
            <a:endParaRPr lang="ru-RU" dirty="0"/>
          </a:p>
        </p:txBody>
      </p:sp>
      <p:pic>
        <p:nvPicPr>
          <p:cNvPr id="5" name="Picture 2" descr="Чудесные лапото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3972" y="2267059"/>
            <a:ext cx="3967825" cy="2985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657575"/>
            <a:ext cx="9774382" cy="58490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Обработка природного материала – </a:t>
            </a:r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лыко</a:t>
            </a:r>
            <a:endParaRPr lang="ru-RU" sz="3200" dirty="0"/>
          </a:p>
        </p:txBody>
      </p:sp>
      <p:pic>
        <p:nvPicPr>
          <p:cNvPr id="5" name="Содержимое 4" descr="изображение_viber_2023-10-30_13-53-34-66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4383" y="1825625"/>
            <a:ext cx="5049234" cy="4351338"/>
          </a:xfrm>
        </p:spPr>
      </p:pic>
      <p:pic>
        <p:nvPicPr>
          <p:cNvPr id="6" name="Содержимое 5" descr="изображение_viber_2023-10-30_13-48-05-0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5386" y="1825625"/>
            <a:ext cx="2975227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365125"/>
            <a:ext cx="9774382" cy="99070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Обработка природного материала – </a:t>
            </a:r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лыко</a:t>
            </a:r>
            <a:endParaRPr lang="ru-RU" sz="3200" dirty="0"/>
          </a:p>
        </p:txBody>
      </p:sp>
      <p:pic>
        <p:nvPicPr>
          <p:cNvPr id="5" name="Содержимое 4" descr="изображение_viber_2023-10-30_13-48-05-1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5184" y="1825625"/>
            <a:ext cx="3268266" cy="4351338"/>
          </a:xfrm>
        </p:spPr>
      </p:pic>
      <p:pic>
        <p:nvPicPr>
          <p:cNvPr id="6" name="Содержимое 5" descr="изображение_viber_2023-10-30_13-49-47-35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2694" y="1825625"/>
            <a:ext cx="2758350" cy="43513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657575"/>
            <a:ext cx="9774382" cy="58490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Обработка природного материала – </a:t>
            </a:r>
            <a:r>
              <a:rPr lang="ru-RU" sz="3200" dirty="0" smtClean="0">
                <a:solidFill>
                  <a:srgbClr val="940002"/>
                </a:solidFill>
                <a:latin typeface="Comic Sans MS" pitchFamily="66" charset="0"/>
              </a:rPr>
              <a:t>лыко</a:t>
            </a:r>
            <a:endParaRPr lang="ru-RU" sz="3200" dirty="0"/>
          </a:p>
        </p:txBody>
      </p:sp>
      <p:pic>
        <p:nvPicPr>
          <p:cNvPr id="5" name="Содержимое 4" descr="изображение_viber_2023-10-30_13-44-01-78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2830" y="1825625"/>
            <a:ext cx="5012340" cy="4351338"/>
          </a:xfrm>
        </p:spPr>
      </p:pic>
      <p:pic>
        <p:nvPicPr>
          <p:cNvPr id="6" name="Содержимое 5" descr="изображение_viber_2023-10-30_13-44-01-7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5275" y="1825625"/>
            <a:ext cx="4875449" cy="43513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B7E48"/>
      </a:accent1>
      <a:accent2>
        <a:srgbClr val="FFC000"/>
      </a:accent2>
      <a:accent3>
        <a:srgbClr val="A5A5A5"/>
      </a:accent3>
      <a:accent4>
        <a:srgbClr val="BF5A6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97</Words>
  <Application>Microsoft Office PowerPoint</Application>
  <PresentationFormat>Произвольный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Краткосрочный проект «Обработка  природного  материала – лыко»</vt:lpstr>
      <vt:lpstr>Обработка природного материала – лыко</vt:lpstr>
      <vt:lpstr>Обработка природного материала – лыко</vt:lpstr>
      <vt:lpstr>Обработка природного материала – лыко</vt:lpstr>
      <vt:lpstr>Обработка природного материала – лыко</vt:lpstr>
      <vt:lpstr>Чтение художественной литературы</vt:lpstr>
      <vt:lpstr>Обработка природного материала – лыко</vt:lpstr>
      <vt:lpstr>Обработка природного материала – лыко</vt:lpstr>
      <vt:lpstr>Обработка природного материала – лыко</vt:lpstr>
      <vt:lpstr>Обработка природного материала – лыко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admin</cp:lastModifiedBy>
  <cp:revision>14</cp:revision>
  <dcterms:created xsi:type="dcterms:W3CDTF">2023-07-14T15:40:28Z</dcterms:created>
  <dcterms:modified xsi:type="dcterms:W3CDTF">2023-11-01T10:29:03Z</dcterms:modified>
</cp:coreProperties>
</file>