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4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2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0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3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7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0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0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C41E-0B7E-4AFE-879B-45E45F33E9B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77D4-B9B1-4066-8869-D02FEE9F7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vash-samovar.ru/img/articles/antikvarnye-samovary-batashev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8000" l="10000" r="90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740" y="1290910"/>
            <a:ext cx="7984272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5677" y="1290910"/>
            <a:ext cx="602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музей: 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 – душа народа».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4638907"/>
            <a:ext cx="4204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Педагог:Черенева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Евгеньевна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«Солнышко»,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Красновишерск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1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09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3708" y="491319"/>
            <a:ext cx="863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Атрибуты для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сюжетно-ролевой игры 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Чаепитие».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" y="1555844"/>
            <a:ext cx="5219699" cy="3914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2309883"/>
            <a:ext cx="5008729" cy="37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2483891"/>
            <a:ext cx="4103428" cy="3077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1362416"/>
            <a:ext cx="5813946" cy="43604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9433" y="600501"/>
            <a:ext cx="6114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работ родителей и детей.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236" y="1883391"/>
            <a:ext cx="165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0178" y="2793122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4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005" y="390294"/>
            <a:ext cx="10058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истокам русской культуры и быта, показать уникальность русского самовара для сохранения народных традиций.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детей и родителей в творческий процесс по созданию и пополнению мини – музея.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Расширить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самоваре как о предмете народного быта.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Познакомить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русским самоваром, его устройством и историей появления на Руси. 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чтить и уважать традиции русского народа.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Способствовать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и укреплению семейных традиций.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продуктивную деятельность и творчество, артистические способности и выразительность речи.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Воспитывать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Родине, уважение к народной культуре.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874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9935" y="627798"/>
            <a:ext cx="9717206" cy="5134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История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самоваров долгая и интересная, описанная в разных методических пособиях, но одно можно твердо сказать: несмотря на то, что сегодня мы чаще всего дома используем для приготовления чая электрические чайники, самовары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остаются неким островком, делающим атмосферу дома дружелюбнее, спокойнее.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Спустя века этот предмет и сегодня может объединить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вокруг себя людей разных возрастов и профессий.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Пузатые, расписные, такие милые для русского человека - они являются символом большой и дружной семьи из прошлого.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09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5" y="965463"/>
            <a:ext cx="7574508" cy="568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935" y="319132"/>
            <a:ext cx="80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Мини-музей «Самовар – душа народа»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8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1" y="2223103"/>
            <a:ext cx="5299881" cy="397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6220" y="653443"/>
            <a:ext cx="7588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мини-музее представлены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самоваров заводского производства, а также экспонаты, изготовленные из бросового материала родителями воспитанников.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096092" y="2400919"/>
            <a:ext cx="4339537" cy="32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331" y="331421"/>
            <a:ext cx="8529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12" y="3447509"/>
            <a:ext cx="3703092" cy="2777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46" y="1266031"/>
            <a:ext cx="3498376" cy="2623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r="4384" b="11051"/>
          <a:stretch/>
        </p:blipFill>
        <p:spPr>
          <a:xfrm>
            <a:off x="576135" y="1581074"/>
            <a:ext cx="3783234" cy="2483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7102" y="1114638"/>
            <a:ext cx="301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«Найди, чья тень»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3698" y="2977789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самовар из частей»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47546" y="731530"/>
            <a:ext cx="3000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заплатку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5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9696" y="34848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95" y="871703"/>
            <a:ext cx="7287905" cy="54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9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09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0" y="805964"/>
            <a:ext cx="2911522" cy="2183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27" y="387909"/>
            <a:ext cx="2844686" cy="2133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48" y="546347"/>
            <a:ext cx="3069344" cy="2302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92" y="2267274"/>
            <a:ext cx="3229917" cy="2422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4231245"/>
            <a:ext cx="3117109" cy="2337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8579" r="1828" b="12096"/>
          <a:stretch/>
        </p:blipFill>
        <p:spPr>
          <a:xfrm>
            <a:off x="809667" y="4064056"/>
            <a:ext cx="3609978" cy="2292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71" y="2989606"/>
            <a:ext cx="3516572" cy="26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1610151130_18-p-fon-dlya-prezentatsii-po-istorii-ros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584" y="424807"/>
            <a:ext cx="9221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загадок, стихов,  пословиц и поговорок 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самоварах.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b="8466"/>
          <a:stretch/>
        </p:blipFill>
        <p:spPr>
          <a:xfrm>
            <a:off x="1010864" y="1112796"/>
            <a:ext cx="3804298" cy="2873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8005" r="3368" b="1524"/>
          <a:stretch/>
        </p:blipFill>
        <p:spPr>
          <a:xfrm>
            <a:off x="5370377" y="816930"/>
            <a:ext cx="2879678" cy="2429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313"/>
          <a:stretch/>
        </p:blipFill>
        <p:spPr>
          <a:xfrm>
            <a:off x="2383817" y="2990843"/>
            <a:ext cx="4155744" cy="3254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02" y="3985869"/>
            <a:ext cx="3216586" cy="24124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96585" y="32595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удожественные произведения,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упоминается самовар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84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309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13</cp:revision>
  <dcterms:created xsi:type="dcterms:W3CDTF">2022-11-05T09:10:18Z</dcterms:created>
  <dcterms:modified xsi:type="dcterms:W3CDTF">2023-11-21T13:44:58Z</dcterms:modified>
</cp:coreProperties>
</file>