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3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38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00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0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1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6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3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4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0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A12A-E9D8-497D-8AD8-AF445162041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9BAEDD-3B0F-400F-A3AE-5AC8FA6C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5746" y="1780309"/>
            <a:ext cx="11296794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Мастер-класс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«Александровская колонна.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Санкт-Петербург.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Дворцовая площадь»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82001" y="5098473"/>
            <a:ext cx="3810000" cy="14824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Педагог ДО Сапунова Ю.В.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ГБУ ДО Молодежный творческий Форум Китеж плюс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Санкт-Петербург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2023г.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3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62" y="1433945"/>
            <a:ext cx="3853873" cy="5151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8" y="1471257"/>
            <a:ext cx="3804048" cy="5084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0983" y="153055"/>
            <a:ext cx="10423956" cy="128089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Творческих успехов!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7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961" y="263892"/>
            <a:ext cx="8911687" cy="1280890"/>
          </a:xfrm>
        </p:spPr>
        <p:txBody>
          <a:bodyPr/>
          <a:lstStyle/>
          <a:p>
            <a:r>
              <a:rPr lang="ru-RU" dirty="0" smtClean="0"/>
              <a:t>Материалы: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1438" y="1967435"/>
            <a:ext cx="31034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Клей 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Ножницы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Спичечные коробки </a:t>
            </a:r>
          </a:p>
          <a:p>
            <a:endParaRPr lang="ru-RU" b="1" i="1" dirty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 цветная бумага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распечатка </a:t>
            </a:r>
            <a:r>
              <a:rPr lang="ru-RU" b="1" i="1" dirty="0">
                <a:solidFill>
                  <a:srgbClr val="00B050"/>
                </a:solidFill>
              </a:rPr>
              <a:t>ангела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15151"/>
          <a:stretch/>
        </p:blipFill>
        <p:spPr>
          <a:xfrm>
            <a:off x="8263546" y="522196"/>
            <a:ext cx="2800927" cy="273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>
          <a:xfrm rot="16200000">
            <a:off x="8273330" y="3422921"/>
            <a:ext cx="2781361" cy="3587414"/>
          </a:xfrm>
          <a:prstGeom prst="rect">
            <a:avLst/>
          </a:prstGeom>
        </p:spPr>
      </p:pic>
      <p:pic>
        <p:nvPicPr>
          <p:cNvPr id="1026" name="Picture 2" descr="https://sunveter.ru/uploads/posts/2022-12/1670599877_nognicy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32" y="4552758"/>
            <a:ext cx="2057975" cy="20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ookvoed.ru/files/1836/12/72/42/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30" y="4402195"/>
            <a:ext cx="2003215" cy="2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pozitiva.ru/wp-content/uploads/2019/11/1519893308_71_iz_korobkov_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2"/>
          <a:stretch/>
        </p:blipFill>
        <p:spPr bwMode="auto">
          <a:xfrm>
            <a:off x="4869357" y="904337"/>
            <a:ext cx="2379689" cy="26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4837" y="235528"/>
            <a:ext cx="2341418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 шаг 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>
          <a:xfrm rot="16200000">
            <a:off x="5673415" y="-243794"/>
            <a:ext cx="5306345" cy="68441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8146" y="2191665"/>
            <a:ext cx="4114800" cy="197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Вырезать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 </a:t>
            </a:r>
            <a:endParaRPr lang="ru-RU" sz="5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7" y="235528"/>
            <a:ext cx="2341418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 шаг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4805" y="1957652"/>
            <a:ext cx="4745934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Склеить </a:t>
            </a: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коробка </a:t>
            </a:r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обклеить из коричневой цветной </a:t>
            </a: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коробок обклеить коричневой бумагой другого оттенка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3" y="1662546"/>
            <a:ext cx="4606727" cy="34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7" y="235528"/>
            <a:ext cx="2341418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 шаг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994" y="2406006"/>
            <a:ext cx="4822474" cy="1225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склеить из целого листа </a:t>
            </a:r>
            <a:endParaRPr lang="ru-RU" sz="32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коричневой </a:t>
            </a:r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бумаги тубус 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13" y="949037"/>
            <a:ext cx="3472360" cy="46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4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7" y="235528"/>
            <a:ext cx="2341418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 шаг 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2173" b="14238"/>
          <a:stretch/>
        </p:blipFill>
        <p:spPr>
          <a:xfrm>
            <a:off x="5150668" y="1440874"/>
            <a:ext cx="6490367" cy="36853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6993" y="2406006"/>
            <a:ext cx="4236679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тубусу приклеить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ангелов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апротив друг друга 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4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7" y="235528"/>
            <a:ext cx="2341418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 шаг 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2" r="6451" b="20493"/>
          <a:stretch/>
        </p:blipFill>
        <p:spPr>
          <a:xfrm rot="10800000">
            <a:off x="5250635" y="360219"/>
            <a:ext cx="6428988" cy="2909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3745" y="2030052"/>
            <a:ext cx="4236679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Ангелов склеить между собой сверху,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Обклеить верхнюю часть колонны полоской </a:t>
            </a:r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ерной бумаги.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25340" r="11650" b="34409"/>
          <a:stretch/>
        </p:blipFill>
        <p:spPr>
          <a:xfrm>
            <a:off x="6033656" y="3708332"/>
            <a:ext cx="4862945" cy="17179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0424" y="4542208"/>
            <a:ext cx="97975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 см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97888" y="4397389"/>
            <a:ext cx="0" cy="6148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1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7" y="235528"/>
            <a:ext cx="2341418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 шаг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6993" y="2406006"/>
            <a:ext cx="423667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Склеить коробки вместе, на часть, где 2 коробка наклеить барельеф 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t="66036" r="65774" b="28861"/>
          <a:stretch/>
        </p:blipFill>
        <p:spPr>
          <a:xfrm>
            <a:off x="6341424" y="2406006"/>
            <a:ext cx="3045464" cy="22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0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7" y="235528"/>
            <a:ext cx="2341418" cy="142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 шаг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6993" y="2406006"/>
            <a:ext cx="4236679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всю конструкцию вместе</a:t>
            </a:r>
            <a:endParaRPr lang="ru-RU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t="8283" r="19217" b="8687"/>
          <a:stretch/>
        </p:blipFill>
        <p:spPr>
          <a:xfrm>
            <a:off x="4641273" y="235528"/>
            <a:ext cx="3602182" cy="6246820"/>
          </a:xfrm>
          <a:prstGeom prst="rect">
            <a:avLst/>
          </a:prstGeom>
        </p:spPr>
      </p:pic>
      <p:pic>
        <p:nvPicPr>
          <p:cNvPr id="2050" name="Picture 2" descr="https://architectureguru.ru/wp-content/uploads/2020/11/alexander-column-on-the-palace-square-st-petersburg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9" t="3772" r="38797"/>
          <a:stretch/>
        </p:blipFill>
        <p:spPr bwMode="auto">
          <a:xfrm>
            <a:off x="9047019" y="382811"/>
            <a:ext cx="2092037" cy="57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00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123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Мастер-класс «Александровская колонна. Санкт-Петербург.   Дворцовая площадь»</vt:lpstr>
      <vt:lpstr>Материалы: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Творческих успехов!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«Александровская колонна. Санкт-Петербург.   Дворцовая площадь»</dc:title>
  <dc:creator>Баба Яга</dc:creator>
  <cp:lastModifiedBy>Баба Яга</cp:lastModifiedBy>
  <cp:revision>6</cp:revision>
  <dcterms:created xsi:type="dcterms:W3CDTF">2023-11-09T12:57:35Z</dcterms:created>
  <dcterms:modified xsi:type="dcterms:W3CDTF">2023-11-09T13:43:30Z</dcterms:modified>
</cp:coreProperties>
</file>