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62" r:id="rId6"/>
    <p:sldId id="260" r:id="rId7"/>
    <p:sldId id="269" r:id="rId8"/>
    <p:sldId id="261" r:id="rId9"/>
    <p:sldId id="279" r:id="rId10"/>
    <p:sldId id="280" r:id="rId11"/>
    <p:sldId id="264" r:id="rId12"/>
    <p:sldId id="268" r:id="rId13"/>
    <p:sldId id="281" r:id="rId14"/>
    <p:sldId id="265" r:id="rId15"/>
    <p:sldId id="282" r:id="rId16"/>
    <p:sldId id="284" r:id="rId17"/>
    <p:sldId id="272" r:id="rId18"/>
    <p:sldId id="273" r:id="rId19"/>
    <p:sldId id="28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47" autoAdjust="0"/>
    <p:restoredTop sz="94660"/>
  </p:normalViewPr>
  <p:slideViewPr>
    <p:cSldViewPr>
      <p:cViewPr varScale="1">
        <p:scale>
          <a:sx n="64" d="100"/>
          <a:sy n="64" d="100"/>
        </p:scale>
        <p:origin x="-17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50030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5774"/>
            <a:ext cx="8229600" cy="5118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детский сад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 «Брусничка»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786346"/>
          </a:xfrm>
        </p:spPr>
        <p:txBody>
          <a:bodyPr>
            <a:normAutofit/>
          </a:bodyPr>
          <a:lstStyle/>
          <a:p>
            <a:pPr algn="ctr"/>
            <a:endParaRPr lang="ru-RU" sz="20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spc="50" dirty="0" smtClean="0">
                <a:ln w="11430"/>
                <a:latin typeface="Times New Roman" panose="02020603050405020304" pitchFamily="18" charset="0"/>
                <a:cs typeface="Times New Roman" pitchFamily="18" charset="0"/>
              </a:rPr>
              <a:t>Проект на тему «Моя любимая сказка»</a:t>
            </a:r>
          </a:p>
          <a:p>
            <a:pPr marL="0" indent="0" algn="ctr">
              <a:buNone/>
            </a:pPr>
            <a:r>
              <a:rPr lang="ru-RU" sz="2800" b="1" spc="50" dirty="0">
                <a:ln w="11430"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группе младшего дошкольного возраста </a:t>
            </a:r>
          </a:p>
          <a:p>
            <a:pPr marL="0" indent="0" algn="ctr">
              <a:buNone/>
            </a:pPr>
            <a:r>
              <a:rPr lang="ru-RU" sz="28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«Клубничка» </a:t>
            </a:r>
          </a:p>
          <a:p>
            <a:pPr algn="ctr">
              <a:buNone/>
            </a:pPr>
            <a:endParaRPr lang="ru-RU" sz="22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7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Выполнили воспитатели МБДОУ №14 «Брусничка»</a:t>
            </a:r>
          </a:p>
          <a:p>
            <a:pPr algn="ctr">
              <a:buNone/>
            </a:pPr>
            <a:r>
              <a:rPr lang="ru-RU" sz="17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группа «Клубничка»</a:t>
            </a:r>
          </a:p>
          <a:p>
            <a:pPr algn="ctr">
              <a:buNone/>
            </a:pPr>
            <a:r>
              <a:rPr lang="ru-RU" sz="17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Хисматуллина </a:t>
            </a:r>
            <a:r>
              <a:rPr lang="ru-RU" sz="17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sz="17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Маснавиевна</a:t>
            </a:r>
            <a:endParaRPr lang="ru-RU" sz="17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7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2023г.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оект фото 23\20230414_172245.jpg"/>
          <p:cNvPicPr/>
          <p:nvPr/>
        </p:nvPicPr>
        <p:blipFill>
          <a:blip r:embed="rId2" cstate="print"/>
          <a:srcRect t="11243" b="25740"/>
          <a:stretch>
            <a:fillRect/>
          </a:stretch>
        </p:blipFill>
        <p:spPr bwMode="auto">
          <a:xfrm rot="20755955">
            <a:off x="768211" y="530412"/>
            <a:ext cx="17240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проект фото 23\20230414_171846.jpg"/>
          <p:cNvPicPr/>
          <p:nvPr/>
        </p:nvPicPr>
        <p:blipFill>
          <a:blip r:embed="rId3" cstate="print"/>
          <a:srcRect t="13676" b="14265"/>
          <a:stretch>
            <a:fillRect/>
          </a:stretch>
        </p:blipFill>
        <p:spPr bwMode="auto">
          <a:xfrm>
            <a:off x="3428992" y="357166"/>
            <a:ext cx="1657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icening\Desktop\проект 23\20221123_1803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0733">
            <a:off x="5692571" y="417141"/>
            <a:ext cx="1913668" cy="264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icening\Desktop\IMG_20230414_104113.jpg"/>
          <p:cNvPicPr/>
          <p:nvPr/>
        </p:nvPicPr>
        <p:blipFill>
          <a:blip r:embed="rId5" cstate="print"/>
          <a:srcRect b="15469"/>
          <a:stretch>
            <a:fillRect/>
          </a:stretch>
        </p:blipFill>
        <p:spPr bwMode="auto">
          <a:xfrm rot="20926747">
            <a:off x="584683" y="3483464"/>
            <a:ext cx="2279960" cy="256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оект фото 23\20230414_162528.jpg"/>
          <p:cNvPicPr/>
          <p:nvPr/>
        </p:nvPicPr>
        <p:blipFill>
          <a:blip r:embed="rId6" cstate="print"/>
          <a:srcRect b="25427"/>
          <a:stretch>
            <a:fillRect/>
          </a:stretch>
        </p:blipFill>
        <p:spPr bwMode="auto">
          <a:xfrm>
            <a:off x="3286116" y="3357562"/>
            <a:ext cx="17145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icening\Desktop\проект 23\20221123_1804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357562"/>
            <a:ext cx="2022401" cy="269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Рисование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знание сказки "Колобок", учить детей отвечать на вопросы по содержанию сказки; закрепить умение рисовать контур предмета, раскрашивать его, не заступая за края; совершенствовать умение рисовать округлые предметы.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Аппликация «Чашки трех медведей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располагать и наклеивать предметы в определенной последовательности. Учить детей пересказывать сказку, опираясь на картинки.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83091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умение  работать с пластилином. Учить  детей основным приемам работы с пластичным материалом: разминать двумя руками, разрывать на большие и маленькие части, соединять их, раскатывать в ладонях, прищипывать.</a:t>
            </a:r>
          </a:p>
          <a:p>
            <a:pPr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Конструирование «Домик для лисы»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Цель: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простых конструктивных навыков у детей младшего дошкольного возраста, развитие взаимопонимания между детьми. Воспитывать у детей умение работать в коллективе, способствовать развитию взаимопонимания между детьми. Продолжать учить детей работать коллективно, помогая друг другу при совместной постройке. Воспитывать чувство сопереживания и сочувствия к персонажам (лисе и зайцу), желание им помочь, эмоционально откликаться на чью-либо просьбу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роект фото 23\20230417_095259.jpg"/>
          <p:cNvPicPr/>
          <p:nvPr/>
        </p:nvPicPr>
        <p:blipFill>
          <a:blip r:embed="rId2" cstate="print"/>
          <a:srcRect l="8979" r="14057"/>
          <a:stretch>
            <a:fillRect/>
          </a:stretch>
        </p:blipFill>
        <p:spPr bwMode="auto">
          <a:xfrm>
            <a:off x="642910" y="428604"/>
            <a:ext cx="37147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icening\Desktop\кораблева\1681304915993.jpg"/>
          <p:cNvPicPr/>
          <p:nvPr/>
        </p:nvPicPr>
        <p:blipFill>
          <a:blip r:embed="rId3"/>
          <a:srcRect l="10342" r="26502"/>
          <a:stretch>
            <a:fillRect/>
          </a:stretch>
        </p:blipFill>
        <p:spPr bwMode="auto">
          <a:xfrm rot="5400000">
            <a:off x="5214942" y="428604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icening\Desktop\кораблева\168137303353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54148" y="3482877"/>
            <a:ext cx="297711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icening\Desktop\кораблева\168137303353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866619" y="3348431"/>
            <a:ext cx="303611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icening\Desktop\IMG_20230411_1451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20617" y="3566267"/>
            <a:ext cx="2969343" cy="198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народных сказок, предложенных воспитателем, дома.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просмотр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 по прочитанным сказкам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консультации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сказки в воспитании детей дошкольного возраста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«О важности семейного чтения»; «Как заинтересовать ребенка чтением»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выставка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«Любимая сказка»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20082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Licening\Desktop\кораблева\1681287232547.jpg"/>
          <p:cNvPicPr/>
          <p:nvPr/>
        </p:nvPicPr>
        <p:blipFill>
          <a:blip r:embed="rId2"/>
          <a:srcRect b="24381"/>
          <a:stretch>
            <a:fillRect/>
          </a:stretch>
        </p:blipFill>
        <p:spPr bwMode="auto">
          <a:xfrm rot="20751715">
            <a:off x="393971" y="503179"/>
            <a:ext cx="22145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С интернета\1681372723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785794"/>
            <a:ext cx="4071966" cy="2290481"/>
          </a:xfrm>
          <a:prstGeom prst="rect">
            <a:avLst/>
          </a:prstGeom>
          <a:noFill/>
        </p:spPr>
      </p:pic>
      <p:pic>
        <p:nvPicPr>
          <p:cNvPr id="6" name="Рисунок 5" descr="C:\Users\Licening\Desktop\проект сказка\168197530773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843525">
            <a:off x="6875517" y="394402"/>
            <a:ext cx="1892949" cy="332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icening\Desktop\кораблева\168128736218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3314"/>
            <a:ext cx="3429024" cy="29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icening\Desktop\кораблева\1681372892062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714752"/>
            <a:ext cx="2793940" cy="29565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 интернета\16818044898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40005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познакомить с фольклором русского народа;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способствовать накоплению у детей эстетического и эмоционального опыта, при чтении и обсуждении сказок;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артистические способности посредствам участия в простых инсценировках сказок;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-совершенствовать звукопроизношение, выразительность и связную речь 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образное мышление, фантазию, творческие способности;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совершенствовать ситуативно-деловую форму общения со взрослыми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в семье благоприятных условий для развития ребенка, с учетом опыта детей приобретенного в детском саду;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-развитие совместного творчества родителей и 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личностные качества ребёнка посредством сказки;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-заинтересовать родителей жизнью группы, вызвать желание участвовать в ней.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-Подведение итогов, анализ ожидаемого результата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-выставка рисунков «Любимая сказка»;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-Итоговое мероприятие «Игра – драматизация  по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сказке «Репка»</a:t>
            </a:r>
            <a:endParaRPr lang="ru-RU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528888" y="1600200"/>
            <a:ext cx="66151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чего нужны нам сказки?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в них ищет человек?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быть, добро и ласку.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быть, вчерашний снег.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сказке радость побеждает,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 учит нас любить.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сказке звери оживают,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Начинают говорить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17680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052736"/>
            <a:ext cx="8143932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формирование интереса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устному народному творчеству (сказкам); создание условий для активного использования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разносторонней деятельности детей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Задачи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Способствовать формированию интереса к книгам, произведениям устного народного творчества – сказкам.</a:t>
            </a: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речевую активность детей, обогащать словарный запас.</a:t>
            </a: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отражать содержание сказок в играх, драматизациях, театрализованной деятельности.</a:t>
            </a: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эмоциональную отзывчивость, внимание, любознательность.</a:t>
            </a: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родителям знания о влиянии сказок на речь ребенка .</a:t>
            </a: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активному участию в проекте.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20639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357298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групповой, долгосрочный, художественно-эстетический.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второй младшей группы, воспитатели, родители.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xmlns="" val="15549299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715200" cy="79094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428736"/>
            <a:ext cx="8005906" cy="5014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 подготовительный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материала.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материала.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планирование работы.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и методов работы;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литературы, дополнительных материалов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2400" dirty="0" smtClean="0"/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 среды по теме проекта</a:t>
            </a: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18033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615262" cy="642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Основной этап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71472" y="1071546"/>
            <a:ext cx="8286808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Беседы: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пишет сказки», «Наши книжки-малышки», «Что такое хорошо, и что такое плохо?», «Чему нас учит сказка?», «Как беречь книгу».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Отгадывание загадок на тему «Герои сказок»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Рассматривание иллюстраций к русским народным сказкам художников-иллюстраторов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Рассказывание знакомых сказок  по сюжетным картинкам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(Колобок, Теремок,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избушка)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Заучивание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(Водичка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водичка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Солнышко – ведрышко, Божья коровка)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и пальчиковая гимнастики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67564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1000109"/>
            <a:ext cx="7443814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художественной литературы.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Русские народные сказки «Три медведя», «Колобок», «Репка», «Теремок»,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избушка», «Волк и семеро козлят», «Маша и медведь», «Рукавичка», «Петушок и бобовое зёрнышко», «У солнышка в гостях», «Два жадных медвежонка», Д.Мамин - Сибиряк сказка «Пряничный домик», С. Михалков «Три поросёнка»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Активно используем материал из книг по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истокам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80230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сказке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Теремок»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сказок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медведя», «Теремок»,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- Ряба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«Теремок», «Репка», «Колобок»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«Теремок», «Репка»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Жучка», «У медведя во бору», «Гуси - лебеди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 настольные игры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сказку»,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«Домино», игровые наборы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50681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65882">
            <a:off x="51121" y="993950"/>
            <a:ext cx="3051551" cy="2288663"/>
          </a:xfrm>
          <a:prstGeom prst="rect">
            <a:avLst/>
          </a:prstGeom>
        </p:spPr>
      </p:pic>
      <p:pic>
        <p:nvPicPr>
          <p:cNvPr id="4" name="Picture 2" descr="D:\С интернета\1682323774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113476" y="672682"/>
            <a:ext cx="3095629" cy="2321722"/>
          </a:xfrm>
          <a:prstGeom prst="rect">
            <a:avLst/>
          </a:prstGeom>
          <a:noFill/>
        </p:spPr>
      </p:pic>
      <p:pic>
        <p:nvPicPr>
          <p:cNvPr id="5" name="Рисунок 4" descr="C:\Users\Licening\Desktop\IMG_20230406_0959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6470">
            <a:off x="6281478" y="558991"/>
            <a:ext cx="2341662" cy="28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icening\Desktop\проект 23\20221123_1732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icening\Desktop\Гуле\IMG_20221125_1112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643314"/>
            <a:ext cx="2143140" cy="2857521"/>
          </a:xfrm>
          <a:prstGeom prst="rect">
            <a:avLst/>
          </a:prstGeom>
          <a:noFill/>
        </p:spPr>
      </p:pic>
      <p:pic>
        <p:nvPicPr>
          <p:cNvPr id="8" name="Рисунок 7" descr="D:\С интернета\168232406965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786190"/>
            <a:ext cx="2928958" cy="222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331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дошкольное образовательное учреждение детский сад №14 «Брусничка» </vt:lpstr>
      <vt:lpstr>Слайд 2</vt:lpstr>
      <vt:lpstr>Цель проекта</vt:lpstr>
      <vt:lpstr>Слайд 4</vt:lpstr>
      <vt:lpstr>Этапы реализации проекта. </vt:lpstr>
      <vt:lpstr>2 Основной этап </vt:lpstr>
      <vt:lpstr>Слайд 7</vt:lpstr>
      <vt:lpstr>Театрализованная игра по сказке   «Теремок» Драматизация сказок: «Три медведя», «Теремок», «Заюшкина избушка» Пальчиковый театр «Курочка - Ряба», «Теремок», «Репка», «Колобок»  Настольный театр «Теремок», «Репка» Кукольный театр  «Колобок» Подвижные игры:  «Жучка», «У медведя во бору», «Гуси - лебеди» Дидактические и настольные игры «Расскажи сказку», «Пазлы», «Домино», игровые наборы Фрёбеля </vt:lpstr>
      <vt:lpstr>Слайд 9</vt:lpstr>
      <vt:lpstr>Слайд 10</vt:lpstr>
      <vt:lpstr>Продуктивная деятельность </vt:lpstr>
      <vt:lpstr>Продуктивная деятельность</vt:lpstr>
      <vt:lpstr>Слайд 13</vt:lpstr>
      <vt:lpstr>Работа с родителями</vt:lpstr>
      <vt:lpstr>Слайд 15</vt:lpstr>
      <vt:lpstr>Слайд 16</vt:lpstr>
      <vt:lpstr>Предполагаемые результаты</vt:lpstr>
      <vt:lpstr>Предполагаемые результаты</vt:lpstr>
      <vt:lpstr>Заключительный этап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№14 «Брусничка» </dc:title>
  <dc:creator>Licening</dc:creator>
  <cp:lastModifiedBy>Licening</cp:lastModifiedBy>
  <cp:revision>88</cp:revision>
  <dcterms:created xsi:type="dcterms:W3CDTF">2023-03-14T07:39:21Z</dcterms:created>
  <dcterms:modified xsi:type="dcterms:W3CDTF">2023-05-22T08:27:46Z</dcterms:modified>
</cp:coreProperties>
</file>