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359" r:id="rId3"/>
    <p:sldId id="340" r:id="rId4"/>
    <p:sldId id="349" r:id="rId5"/>
    <p:sldId id="257" r:id="rId6"/>
    <p:sldId id="362" r:id="rId7"/>
    <p:sldId id="267" r:id="rId8"/>
    <p:sldId id="353" r:id="rId9"/>
    <p:sldId id="276" r:id="rId10"/>
    <p:sldId id="281" r:id="rId11"/>
    <p:sldId id="292" r:id="rId12"/>
    <p:sldId id="298" r:id="rId13"/>
    <p:sldId id="300" r:id="rId14"/>
    <p:sldId id="306" r:id="rId15"/>
    <p:sldId id="309" r:id="rId16"/>
    <p:sldId id="315" r:id="rId17"/>
    <p:sldId id="334" r:id="rId18"/>
    <p:sldId id="33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2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DE983B-0244-445A-A6E8-B9B4D535ECAB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D9D710-5B51-42E0-9630-4AF8EF184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05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EB83-C780-407D-A6C0-C189A5EB3316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7722-A310-4113-AB3E-C8A1C1E55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C54B4-3D29-4C8D-A020-BD6761DBD457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FBBE-291D-45F4-9AD6-07F5FCA37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A3F5-2D18-41F3-AD55-10F732D3C6D2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E600-9DE0-4596-A4C1-AAEB03B13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CCE2-722B-4C6C-B892-5563D709F4B4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B491-DBA9-485B-B856-7EF2F0069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F122-2992-409B-A849-8871384F4BB8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3EF5-071B-4D4D-B579-F1FE1E017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0BD6D-71A3-425B-88DE-B3DC275AB979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D0D2-72E3-4F86-B372-DFEE058FA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1C93-4988-46EC-B950-BFA979D81C7E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5084-E1B6-4F43-B9A2-A7DF1EE25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3023-9FB8-47D9-A36F-ACD9574B4E9F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AC59-ABA7-4FF3-A69E-787C290C4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D1A8-9F5C-4451-A426-630350C26E6F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B0C4-D94F-46CC-AC2F-F48F8B16A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74E2-414D-419F-9962-456B8EAE613E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A072-1243-4443-89F6-3B7BD491A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7D6B-EB0A-4965-A05C-FDC2015372F6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6104-42EF-4BB9-A773-DCE062A9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46B432-DCCF-4D36-9F9B-CB118348BADB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EB694-C877-4EDF-A488-EC2EDB536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395288" y="620713"/>
            <a:ext cx="7848600" cy="5832475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700213"/>
            <a:ext cx="4465638" cy="417671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/>
                </a:solidFill>
              </a:rPr>
              <a:t>«Кукольный театр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своими руками»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00213"/>
            <a:ext cx="3527748" cy="4105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1844824"/>
            <a:ext cx="3816350" cy="1008112"/>
          </a:xfrm>
          <a:prstGeom prst="roundRect">
            <a:avLst/>
          </a:prstGeom>
          <a:gradFill>
            <a:gsLst>
              <a:gs pos="300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– класс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4724400"/>
            <a:ext cx="3816350" cy="1081088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МДОУ «Д/с № 66» г. Ухта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345" name="Скругленный прямоугольник 8"/>
          <p:cNvSpPr>
            <a:spLocks noChangeArrowheads="1"/>
          </p:cNvSpPr>
          <p:nvPr/>
        </p:nvSpPr>
        <p:spPr bwMode="auto">
          <a:xfrm>
            <a:off x="755650" y="6021388"/>
            <a:ext cx="7221538" cy="422275"/>
          </a:xfrm>
          <a:prstGeom prst="roundRect">
            <a:avLst>
              <a:gd name="adj" fmla="val 16667"/>
            </a:avLst>
          </a:prstGeom>
          <a:solidFill>
            <a:srgbClr val="FFC000">
              <a:alpha val="90979"/>
            </a:srgbClr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Автор: воспитатель  </a:t>
            </a:r>
            <a:r>
              <a:rPr lang="ru-RU" dirty="0" smtClean="0">
                <a:latin typeface="Calibri" pitchFamily="34" charset="0"/>
              </a:rPr>
              <a:t>Петрова Т.А.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650" y="981075"/>
            <a:ext cx="6840538" cy="503238"/>
          </a:xfrm>
          <a:prstGeom prst="rect">
            <a:avLst/>
          </a:prstGeom>
          <a:solidFill>
            <a:schemeClr val="accent6">
              <a:lumMod val="60000"/>
              <a:lumOff val="40000"/>
              <a:alpha val="63000"/>
            </a:schemeClr>
          </a:solidFill>
          <a:ln>
            <a:solidFill>
              <a:schemeClr val="accent6">
                <a:lumMod val="40000"/>
                <a:lumOff val="6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«Расскажи – и я забуду, покажи – и я запомню, дай попробовать и я пойму»                  </a:t>
            </a:r>
            <a:r>
              <a:rPr lang="ru-RU" sz="1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Китайская пословица</a:t>
            </a:r>
          </a:p>
        </p:txBody>
      </p:sp>
      <p:pic>
        <p:nvPicPr>
          <p:cNvPr id="12" name="Picture 2" descr="G:\ТЕАТР\foto03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1988840"/>
            <a:ext cx="272257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4608512" cy="850106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</a:p>
        </p:txBody>
      </p:sp>
      <p:pic>
        <p:nvPicPr>
          <p:cNvPr id="6" name="Picture 5" descr="C:\Documents and Settings\Admin\Рабочий стол\фотки все\ФОТО Разное\323\P10304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1124744"/>
            <a:ext cx="2687505" cy="20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фотки все\ФОТО Разное\323\P10304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764704"/>
            <a:ext cx="3359579" cy="25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MG_03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836712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maaam.ru/upload/blogs/8ead3f7a81f3fbe7fcfddbe9a82406f9.jp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3789040"/>
            <a:ext cx="3024336" cy="22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12160" y="5661248"/>
            <a:ext cx="218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 «Настроение»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949280"/>
            <a:ext cx="2809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из  ложек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44" descr="http://www.maaam.ru/upload/blogs/0c5c8a3e8ec5058edbad2a461a06c557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2924944"/>
            <a:ext cx="22479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_35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71800" y="4653136"/>
            <a:ext cx="19262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 descr="Кукольный театр из деревянных лопаточек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43808" y="3501008"/>
            <a:ext cx="1368152" cy="101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067944" y="260649"/>
            <a:ext cx="3528392" cy="864095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- Тантамареска</a:t>
            </a:r>
          </a:p>
        </p:txBody>
      </p:sp>
      <p:pic>
        <p:nvPicPr>
          <p:cNvPr id="68610" name="Рисунок 2" descr="Тантамарески,  как вид театр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692696"/>
            <a:ext cx="2712442" cy="196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6093296"/>
            <a:ext cx="3138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- свиток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 descr="http://www.maaam.ru/upload/blogs/aabf943b634a38812303e4d56ff783ca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1196752"/>
            <a:ext cx="2520280" cy="194220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8" name="Рисунок 2" descr="ТЕАТР-СВИТОК.  Это очень интересно!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717032"/>
            <a:ext cx="3384376" cy="243204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12160" y="6021288"/>
            <a:ext cx="1443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ног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2" descr="Театр ног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3717031"/>
            <a:ext cx="3168352" cy="238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2880320" cy="576064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из прищепок</a:t>
            </a:r>
          </a:p>
        </p:txBody>
      </p:sp>
      <p:pic>
        <p:nvPicPr>
          <p:cNvPr id="74754" name="Рисунок 2" descr="Театр прищепо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24744"/>
            <a:ext cx="40282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5" descr="600x-х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4005064"/>
            <a:ext cx="22082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5" descr="400x-х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620688"/>
            <a:ext cx="2155873" cy="7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P52840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2564904"/>
            <a:ext cx="403216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80112" y="1844824"/>
            <a:ext cx="2685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Куклы-марионетки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3275856" y="692696"/>
            <a:ext cx="3960440" cy="936079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 шагающий</a:t>
            </a:r>
          </a:p>
        </p:txBody>
      </p:sp>
      <p:pic>
        <p:nvPicPr>
          <p:cNvPr id="76802" name="Рисунок 15" descr="http://www.maaam.ru/upload/blogs/8dff0fc31ff8a8899f71e623f29185cb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96752"/>
            <a:ext cx="25647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2" descr="G:\Театрализованная деятельность\IMG_02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924944"/>
            <a:ext cx="56611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Рисунок 33" descr="http://www.maaam.ru/upload/blogs/6689986c200a74bebe7960fc7ff8a44c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1916832"/>
            <a:ext cx="23301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395537" y="4817214"/>
            <a:ext cx="3816424" cy="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26960" bIns="0"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Театр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гапити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dirty="0">
              <a:latin typeface="Calibri" pitchFamily="34" charset="0"/>
            </a:endParaRPr>
          </a:p>
        </p:txBody>
      </p:sp>
      <p:pic>
        <p:nvPicPr>
          <p:cNvPr id="5" name="Picture 2" descr="G:\Театрализованная деятельность\IMG_03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2636912"/>
            <a:ext cx="41281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Театрализованная деятельность\Фестиваль театра 27.04.2012\гр1\IMG_37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700808"/>
            <a:ext cx="384017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2060848"/>
            <a:ext cx="3471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с «Живой рукой»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/>
          </p:cNvSpPr>
          <p:nvPr>
            <p:ph type="title"/>
          </p:nvPr>
        </p:nvSpPr>
        <p:spPr>
          <a:xfrm>
            <a:off x="4788024" y="404664"/>
            <a:ext cx="4104456" cy="432048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из носков</a:t>
            </a:r>
          </a:p>
        </p:txBody>
      </p:sp>
      <p:pic>
        <p:nvPicPr>
          <p:cNvPr id="5" name="Picture 4" descr="DSC0332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980728"/>
            <a:ext cx="291860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http://www.maaam.ru/upload/blogs/729ba6230bd9087781bf8ebdc19999b1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717032"/>
            <a:ext cx="2808312" cy="23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6165304"/>
            <a:ext cx="6678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Куклы - марионетки из подручного материала.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6" descr="6a01156f204526970c014e5f9f6739970c-800w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933056"/>
            <a:ext cx="188892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1560" y="476672"/>
            <a:ext cx="2595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из фантиков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1" descr="Клоуны из фантиков для эмоционального развития детей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1052736"/>
            <a:ext cx="3456384" cy="230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 «Люди – куклы»</a:t>
            </a:r>
          </a:p>
        </p:txBody>
      </p:sp>
      <p:pic>
        <p:nvPicPr>
          <p:cNvPr id="87042" name="Picture 6" descr="IMG_03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8276" y="1052513"/>
            <a:ext cx="3695162" cy="266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G:\теартальная деят в ДОУ\IMG_3733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717032"/>
            <a:ext cx="3384302" cy="253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7" descr="G:\теартальная деят в ДОУ\IMG_37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713" y="4292600"/>
            <a:ext cx="17541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4" descr="G:\Театрализованная деятельность\SDC129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525" y="1196975"/>
            <a:ext cx="1568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«Большая кукла» </a:t>
            </a:r>
          </a:p>
        </p:txBody>
      </p:sp>
      <p:pic>
        <p:nvPicPr>
          <p:cNvPr id="89090" name="Picture 9" descr="G:\Театрализованная деятельность\IMG_0310 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4509120"/>
            <a:ext cx="23575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8" descr="G:\Театрализованная деятельность\IMG_0296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196752"/>
            <a:ext cx="4225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Мой мастер класс фото\Фото03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340768"/>
            <a:ext cx="2844175" cy="374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5157192"/>
            <a:ext cx="2317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Тростевая кукла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Рисунок 20" descr="http://www.maaam.ru/upload/blogs/87178bea44927d2a9e8f6e772ea24762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692696"/>
            <a:ext cx="199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Рисунок 16" descr="http://www.maaam.ru/upload/blogs/861ddb5d3e061ac2380e36c5c3608c6f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404664"/>
            <a:ext cx="1457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Рисунок 15" descr="http://www.maaam.ru/upload/blogs/fe88b2aae2d6446111364e5706d98956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2420888"/>
            <a:ext cx="2016224" cy="15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Рисунок 12" descr="http://www.maaam.ru/upload/blogs/0522a05ceec30c8c96428a101ce38681.jp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2492896"/>
            <a:ext cx="20177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Рисунок 8" descr="http://www.maaam.ru/upload/blogs/d81b8b7b70d4d12b2fc4069dc5a84cac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1600" y="2636912"/>
            <a:ext cx="2448272" cy="323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Рисунок 2" descr="http://www.maaam.ru/upload/blogs/b9a4fff45fa52825f4ff8a3d5442ae52.jpg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1960" y="4149080"/>
            <a:ext cx="2159365" cy="162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1" descr="http://www.maaam.ru/upload/blogs/bc5ffbf47fa557e76fbc77193d356f3d.jp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99592" y="332656"/>
            <a:ext cx="1440160" cy="215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Admin\Рабочий стол\Волосы, прически для кукол\1293683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99792" y="404664"/>
            <a:ext cx="1452645" cy="1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dmin\Рабочий стол\Волосы, прически для кукол\Копия 0c29e9de964edc9f27468ea698e0091f.jpe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60232" y="4437112"/>
            <a:ext cx="19854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G:\теартальная деят в ДОУ\P10106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1484784"/>
            <a:ext cx="422639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5157192"/>
            <a:ext cx="4176464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театра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Calibri" pitchFamily="34" charset="0"/>
              </a:rPr>
              <a:t>“</a:t>
            </a:r>
            <a:r>
              <a:rPr lang="ru-RU" sz="2400" dirty="0" smtClean="0">
                <a:latin typeface="Times New Roman" pitchFamily="18" charset="0"/>
              </a:rPr>
              <a:t>Театр </a:t>
            </a:r>
            <a:r>
              <a:rPr lang="ru-RU" sz="2400" dirty="0" smtClean="0">
                <a:latin typeface="Calibri" pitchFamily="34" charset="0"/>
              </a:rPr>
              <a:t>–</a:t>
            </a:r>
            <a:r>
              <a:rPr lang="ru-RU" sz="2400" dirty="0" smtClean="0">
                <a:latin typeface="Times New Roman" pitchFamily="18" charset="0"/>
              </a:rPr>
              <a:t> это </a:t>
            </a:r>
          </a:p>
          <a:p>
            <a:pPr eaLnBrk="0" hangingPunct="0"/>
            <a:r>
              <a:rPr lang="ru-RU" sz="2400" dirty="0" smtClean="0">
                <a:latin typeface="Times New Roman" pitchFamily="18" charset="0"/>
              </a:rPr>
              <a:t>волшебный мир.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Он дает уроки красоты, </a:t>
            </a:r>
          </a:p>
          <a:p>
            <a:pPr eaLnBrk="0" hangingPunct="0"/>
            <a:r>
              <a:rPr lang="ru-RU" sz="2400" dirty="0" smtClean="0">
                <a:latin typeface="Times New Roman" pitchFamily="18" charset="0"/>
              </a:rPr>
              <a:t>морали и нравственности.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А чем они богаче, </a:t>
            </a:r>
          </a:p>
          <a:p>
            <a:pPr eaLnBrk="0" hangingPunct="0"/>
            <a:r>
              <a:rPr lang="ru-RU" sz="2400" dirty="0" smtClean="0">
                <a:latin typeface="Times New Roman" pitchFamily="18" charset="0"/>
              </a:rPr>
              <a:t>тем успешнее идет </a:t>
            </a:r>
          </a:p>
          <a:p>
            <a:pPr eaLnBrk="0" hangingPunct="0"/>
            <a:r>
              <a:rPr lang="ru-RU" sz="2400" dirty="0" smtClean="0">
                <a:latin typeface="Times New Roman" pitchFamily="18" charset="0"/>
              </a:rPr>
              <a:t>развитие духовного </a:t>
            </a:r>
          </a:p>
          <a:p>
            <a:pPr eaLnBrk="0" hangingPunct="0"/>
            <a:r>
              <a:rPr lang="ru-RU" sz="2400" dirty="0" smtClean="0">
                <a:latin typeface="Times New Roman" pitchFamily="18" charset="0"/>
              </a:rPr>
              <a:t>мира детей</a:t>
            </a:r>
            <a:r>
              <a:rPr lang="ru-RU" sz="2400" dirty="0" smtClean="0">
                <a:latin typeface="Calibri" pitchFamily="34" charset="0"/>
              </a:rPr>
              <a:t>…”</a:t>
            </a: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</a:rPr>
              <a:t>(Б. М. Теплов)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MG_36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155679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Театрализованная деятельность\SDC103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836712"/>
            <a:ext cx="2304256" cy="172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Театрализованная деятельность\SDC10358 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293096"/>
            <a:ext cx="2160240" cy="188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фотки все\ФОТО Разное\323\P10304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764704"/>
            <a:ext cx="220587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G_371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2160" y="4149080"/>
            <a:ext cx="2763821" cy="21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G_0289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71600" y="2852936"/>
            <a:ext cx="1620005" cy="10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MG_361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848" y="4005064"/>
            <a:ext cx="2440878" cy="183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72200" y="2780928"/>
            <a:ext cx="1461558" cy="109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G:\Театрализованная деятельность\SDC158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2952327" cy="378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G:\Театрализованная деятельность\P1010018 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404664"/>
            <a:ext cx="2256119" cy="169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IMG_368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1" y="351784"/>
            <a:ext cx="1800200" cy="170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DC1617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912" y="2564904"/>
            <a:ext cx="2114575" cy="136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Театрализованная деятельность\IMG_028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4581128"/>
            <a:ext cx="2520082" cy="18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IMG_364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91680" y="4581128"/>
            <a:ext cx="240073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aaam.ru/upload/blogs/56b466936314ce0e9ce769888331daa9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16832"/>
            <a:ext cx="144249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3816424" cy="7920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Маски Шапочки</a:t>
            </a:r>
          </a:p>
        </p:txBody>
      </p:sp>
      <p:pic>
        <p:nvPicPr>
          <p:cNvPr id="32772" name="Picture 5" descr="IMG_16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429000"/>
            <a:ext cx="3528392" cy="26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C:\Documents and Settings\Admin\Рабочий стол\фотки все\для проекта фото\P10304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1268760"/>
            <a:ext cx="2305348" cy="17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http://www.maaam.ru/upload/blogs/192b21f2a2cef3d893f679cba01d5310.jp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3573016"/>
            <a:ext cx="3024764" cy="201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940152" y="2780928"/>
            <a:ext cx="27363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Конусный театр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5805264"/>
            <a:ext cx="31683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Плоскостной театр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3" y="188640"/>
            <a:ext cx="4688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на бытовой форме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Театрализованные игры для малыше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3" y="984041"/>
            <a:ext cx="2520280" cy="95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http://www.maaam.ru/upload/blogs/91fb2074ceace0a444d8255bcb56c6ba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2420888"/>
            <a:ext cx="1992255" cy="14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maaam.ru/upload/blogs/899219f851c590c80087ab35f78b199f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052736"/>
            <a:ext cx="2016224" cy="151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Настольный театр своими руками из бросового материала.  «Зимовье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2420888"/>
            <a:ext cx="2088232" cy="187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http://www.maaam.ru/upload/blogs/ae7f219b105560d937fdbd980fb1799d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59832" y="2708920"/>
            <a:ext cx="2765671" cy="180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1" descr="http://www.maaam.ru/upload/blogs/5a2fddf7b1d8c94607ef85af075cc167.jpg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168" y="4221088"/>
            <a:ext cx="2304256" cy="17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ttp://www.maaam.ru/upload/blogs/44f0cb41c7c9f08aa17c7f8d50b83a72.jp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27584" y="4797152"/>
            <a:ext cx="3505225" cy="11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 flipH="1">
            <a:off x="395288" y="4048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>     </a:t>
            </a:r>
            <a:endParaRPr lang="ru-RU" sz="25000">
              <a:latin typeface="Calibri" pitchFamily="34" charset="0"/>
            </a:endParaRPr>
          </a:p>
        </p:txBody>
      </p:sp>
      <p:pic>
        <p:nvPicPr>
          <p:cNvPr id="44034" name="Picture 2" descr="http://www.maaam.ru/upload/blogs/bddcc0c4f8b5a581148aaa8de6707509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340768"/>
            <a:ext cx="2016224" cy="134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-95250"/>
            <a:ext cx="312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 eaLnBrk="0" hangingPunct="0"/>
            <a:r>
              <a:rPr lang="ru-RU">
                <a:latin typeface="Calibri" pitchFamily="34" charset="0"/>
              </a:rPr>
              <a:t>  </a:t>
            </a:r>
            <a:endParaRPr lang="ru-RU" sz="25000">
              <a:latin typeface="Calibri" pitchFamily="34" charset="0"/>
            </a:endParaRPr>
          </a:p>
        </p:txBody>
      </p:sp>
      <p:pic>
        <p:nvPicPr>
          <p:cNvPr id="44036" name="Picture 4" descr="http://www.maaam.ru/upload/blogs/3f4153746bb6d80b98ee20f3f912b97e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908720"/>
            <a:ext cx="172933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Заголовок 5"/>
          <p:cNvSpPr>
            <a:spLocks noGrp="1"/>
          </p:cNvSpPr>
          <p:nvPr>
            <p:ph type="title"/>
          </p:nvPr>
        </p:nvSpPr>
        <p:spPr>
          <a:xfrm>
            <a:off x="971550" y="260649"/>
            <a:ext cx="3168402" cy="5760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на палочке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355976" y="5805264"/>
            <a:ext cx="432092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Театр из поролоновых губок</a:t>
            </a:r>
          </a:p>
        </p:txBody>
      </p:sp>
      <p:pic>
        <p:nvPicPr>
          <p:cNvPr id="8" name="Рисунок 1" descr="Театр из поролоновых губок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789040"/>
            <a:ext cx="2725852" cy="18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587727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Вязанный  настольный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Кукольный театр своими руками.  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3645024"/>
            <a:ext cx="261642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7" descr="http://www.maaam.ru/upload/blogs/854d2ed2925854ab2e39073d3f4db806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48064" y="620688"/>
            <a:ext cx="2664296" cy="188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148064" y="2492896"/>
            <a:ext cx="3024336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из рулончиков от туалетной бумаги.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Театр стаканчиков - оригами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Documents and Settings\Admin\Рабочий стол\фотки все\ФОТО Разное\Фото 3\P10304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1196752"/>
            <a:ext cx="2160240" cy="16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Admin\Рабочий стол\не просмотренно\Фото ИЗО дети\SDC122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764704"/>
            <a:ext cx="2304256" cy="18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Admin\Рабочий стол\не просмотренно\Фото ИЗО дети\P10304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764704"/>
            <a:ext cx="2238344" cy="17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MG_160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3212976"/>
            <a:ext cx="3072590" cy="23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64288" y="5589240"/>
            <a:ext cx="13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Би-ба-бо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949280"/>
            <a:ext cx="5731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Текстильный театр на бытовой форме</a:t>
            </a:r>
            <a:endParaRPr lang="ru-RU" sz="2400" dirty="0"/>
          </a:p>
        </p:txBody>
      </p:sp>
      <p:pic>
        <p:nvPicPr>
          <p:cNvPr id="11" name="Picture 2" descr="G:\Куклы с сайта 2013г\download.do 11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1" y="3501009"/>
            <a:ext cx="3082625" cy="231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979613" y="649288"/>
            <a:ext cx="1728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900">
              <a:latin typeface="Calibri" pitchFamily="34" charset="0"/>
            </a:endParaRPr>
          </a:p>
        </p:txBody>
      </p:sp>
      <p:pic>
        <p:nvPicPr>
          <p:cNvPr id="53250" name="Picture 6" descr="F:\ТЕАТР\театр пед маст\c3bafb1220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916832"/>
            <a:ext cx="3210767" cy="424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Заголовок 5"/>
          <p:cNvSpPr>
            <a:spLocks noGrp="1"/>
          </p:cNvSpPr>
          <p:nvPr>
            <p:ph type="title"/>
          </p:nvPr>
        </p:nvSpPr>
        <p:spPr>
          <a:xfrm>
            <a:off x="4860032" y="620688"/>
            <a:ext cx="3600400" cy="936104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Живой театр теней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805264"/>
            <a:ext cx="1812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теней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i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268760"/>
            <a:ext cx="2276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ZN9vuX"/>
          <p:cNvPicPr preferRelativeResize="0"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429000"/>
            <a:ext cx="3157728" cy="20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152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«Кукольный театр  своими руками»</vt:lpstr>
      <vt:lpstr>Презентация PowerPoint</vt:lpstr>
      <vt:lpstr>Презентация PowerPoint</vt:lpstr>
      <vt:lpstr>Презентация PowerPoint</vt:lpstr>
      <vt:lpstr>Маски Шапочки</vt:lpstr>
      <vt:lpstr>Презентация PowerPoint</vt:lpstr>
      <vt:lpstr>Театр на палочке</vt:lpstr>
      <vt:lpstr>Театр стаканчиков - оригами</vt:lpstr>
      <vt:lpstr>Живой театр теней </vt:lpstr>
      <vt:lpstr>Пальчиковый театр</vt:lpstr>
      <vt:lpstr>Театр - Тантамареска</vt:lpstr>
      <vt:lpstr>Театр из прищепок</vt:lpstr>
      <vt:lpstr>Театр шагающий</vt:lpstr>
      <vt:lpstr>Презентация PowerPoint</vt:lpstr>
      <vt:lpstr>Театр из носков</vt:lpstr>
      <vt:lpstr>Театр  «Люди – куклы»</vt:lpstr>
      <vt:lpstr>Театр «Большая кукла»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72</cp:revision>
  <dcterms:modified xsi:type="dcterms:W3CDTF">2020-03-22T10:19:45Z</dcterms:modified>
</cp:coreProperties>
</file>