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1" r:id="rId6"/>
    <p:sldId id="262" r:id="rId7"/>
    <p:sldId id="259" r:id="rId8"/>
    <p:sldId id="260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3409" autoAdjust="0"/>
  </p:normalViewPr>
  <p:slideViewPr>
    <p:cSldViewPr snapToGrid="0">
      <p:cViewPr varScale="1">
        <p:scale>
          <a:sx n="66" d="100"/>
          <a:sy n="66" d="100"/>
        </p:scale>
        <p:origin x="1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72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963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690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740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69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41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998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584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44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937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881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09645-CD6D-40E7-978D-9D765B4A2864}" type="datetimeFigureOut">
              <a:rPr lang="ru-RU" smtClean="0"/>
              <a:t>17.07.2023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2C639-14E3-416B-8DA2-CCA7142BE8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506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slide" Target="slide7.xml"/><Relationship Id="rId12" Type="http://schemas.openxmlformats.org/officeDocument/2006/relationships/slide" Target="slide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6.xml"/><Relationship Id="rId5" Type="http://schemas.openxmlformats.org/officeDocument/2006/relationships/image" Target="../media/image5.jpg"/><Relationship Id="rId10" Type="http://schemas.openxmlformats.org/officeDocument/2006/relationships/image" Target="../media/image7.png"/><Relationship Id="rId4" Type="http://schemas.openxmlformats.org/officeDocument/2006/relationships/image" Target="../media/image4.jpg"/><Relationship Id="rId9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3.wdp"/><Relationship Id="rId7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7.png"/><Relationship Id="rId4" Type="http://schemas.microsoft.com/office/2007/relationships/hdphoto" Target="../media/hdphoto5.wdp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9.wdp"/><Relationship Id="rId4" Type="http://schemas.openxmlformats.org/officeDocument/2006/relationships/image" Target="../media/image20.png"/><Relationship Id="rId9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img_url=https://sun9-17.userapi.com/impf/c854220/v854220321/47e21/h5KBrD3cUkc.jpg?size=576x546&amp;quality=96&amp;sign=65e5e2b6b200bafee335f05384930c7e&amp;c_uniq_tag=g-xWTvjywkHdMYHXr80tjdqBuTWqWooQoVXNUfLKslo&amp;type=album&amp;lr=100883&amp;pos=21&amp;rpt=simage&amp;text=&#1082;&#1072;&#1088;&#1090;&#1080;&#1085;&#1082;&#1072;%20&#1075;&#1083;&#1086;&#1073;&#1091;&#1089;%20&#1076;&#1083;&#1103;%20&#1076;&#1077;&#1090;&#1077;&#1081;%20&#1085;&#1072;%20&#1087;&#1088;&#1086;&#1079;&#1088;&#1072;&#1095;&#1085;&#1086;&#1084;%20&#1092;&#1086;&#1085;&#1077;%20&#1082;&#1072;&#1088;&#1090;&#1080;&#1085;&#1082;&#1080;" TargetMode="External"/><Relationship Id="rId13" Type="http://schemas.openxmlformats.org/officeDocument/2006/relationships/hyperlink" Target="https://yandex.ru/images/search?img_url=https://scontent-hel2-1.cdninstagram.com/v/t51.2885-15/e35/100077719_895098707638584_7914808451122848069_n.jpg?_nc_ht=scontent-hel2-1.cdninstagram.com&amp;_nc_cat=100&amp;_nc_ohc=LKkEa1Fm_sQAX-Fmed1&amp;oh=764f455e2dc5b64b0d86318eeda04ef4&amp;oe=5F5344B1&amp;lr=100883&amp;pos=13&amp;rpt=simage&amp;text=&#1082;&#1072;&#1088;&#1090;&#1080;&#1085;&#1082;&#1072;%20&#1096;&#1082;&#1086;&#1083;&#1100;&#1085;&#1099;&#1081;%20&#1082;&#1086;&#1083;&#1086;&#1082;&#1086;&#1083;&#1095;&#1080;&#1082;%20&#1076;&#1083;&#1103;%20&#1076;&#1077;&#1090;&#1077;&#1081;%20&#1074;%20&#1076;&#1077;&#1090;&#1089;&#1082;&#1086;&#1084;%20&#1089;&#1072;&#1076;&#1091;%20&#1085;&#1072;%20&#1087;&#1088;&#1086;&#1079;&#1088;&#1072;&#1095;&#1085;&#1086;&#1084;%20&#1092;&#1086;&#1085;&#1077;%20&#1082;&#1072;&#1088;&#1090;&#1080;&#1085;&#1082;&#1080;" TargetMode="External"/><Relationship Id="rId3" Type="http://schemas.openxmlformats.org/officeDocument/2006/relationships/hyperlink" Target="https://yandex.ru/images/search?img_url=https://sun949.userapi.com/impf/kfVp0yLWsX1uEvVzcgXlgyiXWFhH8AjVbs9wQ/3ZRwIJAc8Xo.jpg?size=200x374&amp;quality=96&amp;sign=981859e1a0de53ae38032f9f1de63b14&amp;lr=100883&amp;pos=1&amp;rpt=simage&amp;text=&#1082;&#1072;&#1088;&#1090;&#1080;&#1085;&#1082;&#1072;%20&#1076;&#1086;&#1082;&#1090;&#1086;&#1088;%20&#1076;&#1083;&#1103;%20&#1076;&#1077;&#1090;&#1077;&#1081;%20%20&#1085;&#1072;%20&#1087;&#1088;&#1086;&#1079;&#1088;&#1072;&#1095;&#1085;&#1086;&#1084;%20&#1092;&#1086;&#1085;&#1077;%20&#1082;&#1072;&#1088;&#1090;&#1080;&#1085;&#1082;&#1080;" TargetMode="External"/><Relationship Id="rId7" Type="http://schemas.openxmlformats.org/officeDocument/2006/relationships/hyperlink" Target="https://yandex.ru/images/search?img_url=https%3A%2F%2Fpapik.pro%2Fuploads%2Fposts%2F2021-12%2F1639295548_27-papik-pro-p-kastryulya-klipart-29.jpg&amp;lr=100883&amp;pos=14&amp;rpt=simage&amp;text=&#1082;&#1072;&#1088;&#1090;&#1080;&#1085;&#1082;&#1072;%20&#1082;&#1072;&#1089;&#1090;&#1088;&#1102;&#1083;&#1103;%20&#1076;&#1083;&#1103;%20&#1076;&#1077;&#1090;&#1077;&#1081;%20&#1085;&#1072;%20&#1087;&#1088;&#1086;&#1079;&#1088;&#1072;&#1095;&#1085;&#1086;&#1084;%20&#1092;&#1086;&#1085;&#1077;%20&#1082;&#1072;&#1088;&#1090;&#1080;&#1085;&#1082;&#1080;" TargetMode="External"/><Relationship Id="rId12" Type="http://schemas.openxmlformats.org/officeDocument/2006/relationships/hyperlink" Target="https://yandex.ru/images/search?img_url=https://sun9-55.userapi.com/impg/WTC3n58-jBch4KJWFxr-yVcZFhUa-KEa45NAPQ/I7reh3cj4OY.jpg?size=122x130&amp;quality=95&amp;sign=c1053a35597c16a909f60215a9301455&amp;type=album&amp;lr=100883&amp;pos=1&amp;rpt=simage&amp;text=&#1082;&#1072;&#1088;&#1090;&#1080;&#1085;&#1082;&#1072;%20&#1096;&#1082;&#1086;&#1083;&#1100;&#1085;&#1099;&#1081;%20&#1082;&#1086;&#1083;&#1086;&#1082;&#1086;&#1083;&#1095;&#1080;&#1082;%20&#1076;&#1083;&#1103;%20&#1076;&#1077;&#1090;&#1077;&#1081;%20&#1074;%20&#1076;&#1077;&#1090;&#1089;&#1082;&#1086;&#1084;%20&#1089;&#1072;&#1076;&#1091;%20&#1085;&#1072;%20&#1087;&#1088;&#1086;&#1079;&#1088;&#1072;&#1095;&#1085;&#1086;&#1084;%20&#1092;&#1086;&#1085;&#1077;%20&#1082;&#1072;&#1088;&#1090;&#1080;&#1085;&#1082;&#1080;" TargetMode="External"/><Relationship Id="rId2" Type="http://schemas.openxmlformats.org/officeDocument/2006/relationships/hyperlink" Target="https://yandex.ru/images/search?img_url=https%3A%2F%2Fwebmg.ru%2Fwp-content%2Fuploads%2F2022%2F09%2Fa6d9339238f73a26fa4acb5c455cc36a.png&amp;lr=100883&amp;pos=0&amp;rpt=simage&amp;source=serp&amp;text=&#1082;&#1072;&#1088;&#1090;&#1080;&#1085;&#1082;&#1072;%20&#1076;&#1077;&#1090;&#1080;%20&#1085;&#1072;%20&#1088;&#1072;&#1076;&#1091;&#1075;&#1077;%20&#1085;&#1072;%20&#1087;&#1088;&#1086;&#1079;&#1088;&#1072;&#1095;&#1085;&#1086;&#1084;%20&#1092;&#1086;&#1085;&#1077;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/search?img_url=https://sun9-24.userapi.com/impg/N9eyJzan8kPlqHUoAgen0xj9LHNBM5oUh1zmNw/CB0sXTXRT-o.jpg?size=900x800&amp;quality=95&amp;sign=423d76dd3ed864d8180f99f8428ff49a&amp;c_uniq_tag=yHmrpX0_PCHtQo2aQBbyiGyyeyfq-5BRht_l9FReI3g&amp;type=album&amp;lr=100883&amp;pos=1&amp;rpt=simage&amp;text=&#1082;&#1072;&#1088;&#1090;&#1080;&#1085;&#1082;&#1072;%20&#1087;&#1086;&#1074;&#1072;&#1088;%20&#1076;&#1083;&#1103;%20&#1076;&#1077;&#1090;&#1077;&#1081;%20&#1085;&#1072;%20&#1087;&#1088;&#1086;&#1079;&#1088;&#1072;&#1095;&#1085;&#1086;&#1084;%20&#1092;&#1086;&#1085;&#1077;%20&#1082;&#1072;&#1088;&#1090;&#1080;&#1085;&#1082;&#1080;" TargetMode="External"/><Relationship Id="rId11" Type="http://schemas.openxmlformats.org/officeDocument/2006/relationships/hyperlink" Target="https://yandex.ru/images/search?img_url=https://thumbs.dreamstime.com/z/%D1%82%D0%B5%D1%80%D0%BC%D0%BE%D0%BC%D0%B5%D1%82%D1%80-%D0%B8%D0%BA%D0%BE%D0%BD%D1%8B-650971.jpg&amp;lr=100883&amp;pos=6&amp;rpt=simage&amp;text=&#1082;&#1072;&#1088;&#1090;&#1080;&#1085;&#1082;&#1072;%20&#1075;&#1088;&#1072;&#1076;&#1091;&#1089;&#1085;&#1080;&#1082;%20&#1076;&#1083;&#1103;%20&#1076;&#1077;&#1090;&#1077;&#1081;%20&#1074;%20&#1076;&#1077;&#1090;&#1089;&#1082;&#1086;&#1084;%20&#1089;&#1072;&#1076;&#1091;%20&#1085;&#1072;%20&#1087;&#1088;&#1086;&#1079;&#1088;&#1072;&#1095;&#1085;&#1086;&#1084;%20&#1092;&#1086;&#1085;&#1077;%20&#1082;&#1072;&#1088;&#1090;&#1080;&#1085;&#1082;&#1080;" TargetMode="External"/><Relationship Id="rId5" Type="http://schemas.openxmlformats.org/officeDocument/2006/relationships/hyperlink" Target="https://yandex.ru/images/search?img_url=https://printonic.ru/uploads/images/2016/04/15/img_5710adaabb417.jpg&amp;lr=100883&amp;pos=9&amp;rpt=simage&amp;text=&#1082;&#1072;&#1088;&#1090;&#1080;&#1085;&#1082;&#1072;%20&#1074;&#1086;&#1089;&#1087;&#1080;&#1090;&#1072;&#1090;&#1077;&#1083;&#1100;&#1095;&#1080;&#1090;&#1072;&#1077;&#1090;%20&#1076;&#1083;&#1103;%20&#1076;&#1077;&#1090;&#1077;&#1081;%20&#1085;&#1072;%20&#1087;&#1088;&#1086;&#1079;&#1088;&#1072;&#1095;&#1085;&#1086;&#1084;%20&#1092;&#1086;&#1085;&#1077;%20&#1082;&#1072;&#1088;&#1090;&#1080;&#1085;&#1082;&#1080;" TargetMode="External"/><Relationship Id="rId15" Type="http://schemas.openxmlformats.org/officeDocument/2006/relationships/hyperlink" Target="https://yandex.ru/images/search?img_url=https%3A%2F%2Fwebstockreview.net%2Fimages%2Fclipart-baby-truck-17.png&amp;lr=100883&amp;p=1&amp;pos=16&amp;rpt=simage&amp;text=&#1082;&#1072;&#1088;&#1090;&#1080;&#1085;&#1082;&#1072;%20&#1087;&#1072;&#1088;&#1086;&#1074;&#1086;&#1079;&#1080;&#1082;%20&#1076;&#1083;&#1103;%20&#1076;&#1077;&#1090;&#1077;&#1081;%20&#1074;%20&#1076;&#1077;&#1090;&#1089;&#1082;&#1086;&#1084;%20&#1089;&#1072;&#1076;&#1091;%20&#1085;&#1072;%20&#1087;&#1088;&#1086;&#1079;&#1088;&#1072;&#1095;&#1085;&#1086;&#1084;%20&#1092;&#1086;&#1085;&#1077;%20&#1082;&#1072;&#1088;&#1090;&#1080;&#1085;&#1082;&#1080;" TargetMode="External"/><Relationship Id="rId10" Type="http://schemas.openxmlformats.org/officeDocument/2006/relationships/hyperlink" Target="https://yandex.ru/images/search?img_url=https://sun9-58.userapi.com/impg/8R3deq7c3T7asTOsNb0WgdfN0w36crv6MwCSlQ/4K0TsbtN5bg.jpg?size=130x99&amp;quality=96&amp;sign=7cf6db4db9e9d10fc9685d3a906475c0&amp;type=album&amp;lr=100883&amp;pos=0&amp;rpt=simage&amp;text=&#1082;&#1072;&#1088;&#1090;&#1080;&#1085;&#1082;&#1072;%20&#1082;&#1091;&#1082;&#1083;&#1099;%20&#1076;&#1083;&#1103;%20&#1076;&#1077;&#1090;&#1077;&#1081;%20&#1074;%20&#1076;&#1077;&#1090;&#1089;&#1082;&#1086;&#1084;%20&#1089;&#1072;&#1076;&#1091;%20&#1085;&#1072;%20&#1087;&#1088;&#1086;&#1079;&#1088;&#1072;&#1095;&#1085;&#1086;&#1084;%20&#1092;&#1086;&#1085;&#1077;%20&#1082;&#1072;&#1088;&#1090;&#1080;&#1085;&#1082;&#1080;" TargetMode="External"/><Relationship Id="rId4" Type="http://schemas.openxmlformats.org/officeDocument/2006/relationships/hyperlink" Target="https://yandex.ru/images/search?img_url=https://r1.nubex.ru/s10671-3de/f859_6f/%D0%94%D0%BE%D0%BA%D1%83%D0%BC%D0%B5%D0%BD%D1%82-Microsoft-Word-_2_.jpg&amp;lr=100883&amp;ogl_url=https://r1.nubex.ru/s10671-3de/f859_6f/%D0%94%D0%BE%D0%BA%D1%83%D0%BC%D0%B5%D0%BD%D1%82-Microsoft-Word-_2_.jpg&amp;p=7&amp;pos=3&amp;rlt_url=https://i.ytimg.com/vi/VFB5SHsb7no/maxresdefault.jpg&amp;rpt=simage&amp;text=&#1082;&#1072;&#1088;&#1090;&#1080;&#1085;&#1082;&#1072;%20&#1091;&#1095;&#1080;&#1090;&#1077;&#1083;&#1100;%20&#1076;&#1083;&#1103;%20&#1076;&#1077;&#1090;&#1077;&#1081;%20&#1085;&#1072;%20&#1087;&#1088;&#1086;&#1079;&#1088;&#1072;&#1095;&#1085;&#1086;&#1084;%20&#1092;&#1086;&#1085;&#1077;%20&#1082;&#1072;&#1088;&#1090;&#1080;&#1085;&#1082;&#1080;" TargetMode="External"/><Relationship Id="rId9" Type="http://schemas.openxmlformats.org/officeDocument/2006/relationships/hyperlink" Target="https://yandex.ru/images/search?img_url=https://clipartcraft.com/images/blocks-clipart-4.png&amp;lr=100883&amp;pos=2&amp;rpt=simage&amp;text=&#1082;&#1072;&#1088;&#1090;&#1080;&#1085;&#1082;&#1072;%20&#1082;&#1091;&#1073;&#1080;&#1082;&#1080;%20&#1076;&#1083;&#1103;%20&#1076;&#1077;&#1090;&#1077;&#1081;%20&#1074;%20&#1076;&#1077;&#1090;&#1089;&#1082;&#1086;&#1084;%20&#1089;&#1072;&#1076;&#1091;%20&#1085;&#1072;%20&#1087;&#1088;&#1086;&#1079;&#1088;&#1072;&#1095;&#1085;&#1086;&#1084;%20&#1092;&#1086;&#1085;&#1077;%20&#1082;&#1072;&#1088;&#1090;&#1080;&#1085;&#1082;&#1080;" TargetMode="External"/><Relationship Id="rId14" Type="http://schemas.openxmlformats.org/officeDocument/2006/relationships/hyperlink" Target="https://yandex.ru/images/search?img_url=https://www.clipartmax.com/png/full/21-211188_a-higher-loyalty-book-clip-art-a-higher-loyalty-book-clip-art.png&amp;lr=100883&amp;p=3&amp;pos=8&amp;rpt=simage&amp;text=&#1082;&#1072;&#1088;&#1090;&#1080;&#1085;&#1082;&#1072;%20&#1082;&#1085;&#1080;&#1075;&#1080;%20&#1076;&#1083;&#1103;%20&#1076;&#1077;&#1090;&#1077;&#1081;%20&#1074;%20&#1076;&#1077;&#1090;&#1089;&#1082;&#1086;&#1084;%20&#1089;&#1072;&#1076;&#1091;%20&#1085;&#1072;%20&#1087;&#1088;&#1086;&#1079;&#1088;&#1072;&#1095;&#1085;&#1086;&#1084;%20&#1092;&#1086;&#1085;&#1077;%20&#1082;&#1072;&#1088;&#1090;&#1080;&#1085;&#1082;&#1080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4564" y="4243388"/>
            <a:ext cx="44434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«Кому что нужно?»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дидактическая игра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3131817" y="5472113"/>
            <a:ext cx="46691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 Е.А. Прищепа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воспитатель МБДОУ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«Романовский детский сад №1»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48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675" y="928688"/>
            <a:ext cx="725805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обогащать представления детей о труде взрослых; учить их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соотносить орудия труда с про­фессией людей; называть соответствующие профессии, предметы и их назначение.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правила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назвать профессию в соответст­вии с предметом труда, объяснить назначение пред­мета.</a:t>
            </a:r>
          </a:p>
        </p:txBody>
      </p:sp>
    </p:spTree>
    <p:extLst>
      <p:ext uri="{BB962C8B-B14F-4D97-AF65-F5344CB8AC3E}">
        <p14:creationId xmlns:p14="http://schemas.microsoft.com/office/powerpoint/2010/main" val="363349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75" y="171450"/>
            <a:ext cx="1763713" cy="32955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" y="3883697"/>
            <a:ext cx="3529013" cy="26020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512" y="200025"/>
            <a:ext cx="5043488" cy="28369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135" y="3294840"/>
            <a:ext cx="2165878" cy="3387212"/>
          </a:xfrm>
          <a:prstGeom prst="rect">
            <a:avLst/>
          </a:prstGeom>
        </p:spPr>
      </p:pic>
      <p:sp>
        <p:nvSpPr>
          <p:cNvPr id="7" name="Стрелка вправо с вырезом 6">
            <a:hlinkClick r:id="rId6" action="ppaction://hlinksldjump"/>
          </p:cNvPr>
          <p:cNvSpPr/>
          <p:nvPr/>
        </p:nvSpPr>
        <p:spPr>
          <a:xfrm flipV="1">
            <a:off x="7743825" y="5972176"/>
            <a:ext cx="357188" cy="3429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3825" y="2549879"/>
            <a:ext cx="390178" cy="377985"/>
          </a:xfrm>
          <a:prstGeom prst="rect">
            <a:avLst/>
          </a:prstGeom>
        </p:spPr>
      </p:pic>
      <p:pic>
        <p:nvPicPr>
          <p:cNvPr id="9" name="Рисунок 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44570" y="2709730"/>
            <a:ext cx="390178" cy="377985"/>
          </a:xfrm>
          <a:prstGeom prst="rect">
            <a:avLst/>
          </a:prstGeom>
        </p:spPr>
      </p:pic>
      <p:pic>
        <p:nvPicPr>
          <p:cNvPr id="10" name="Рисунок 9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6125" y="4610461"/>
            <a:ext cx="390178" cy="377985"/>
          </a:xfrm>
          <a:prstGeom prst="rect">
            <a:avLst/>
          </a:prstGeom>
        </p:spPr>
      </p:pic>
      <p:sp>
        <p:nvSpPr>
          <p:cNvPr id="4" name="Пятно 1 3">
            <a:hlinkClick r:id="rId12" action="ppaction://hlinksldjump"/>
          </p:cNvPr>
          <p:cNvSpPr/>
          <p:nvPr/>
        </p:nvSpPr>
        <p:spPr>
          <a:xfrm flipV="1">
            <a:off x="4023252" y="3036988"/>
            <a:ext cx="611721" cy="677762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8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3" b="99355" l="3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4" y="3488689"/>
            <a:ext cx="4672013" cy="32184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100000" l="10000" r="9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4907" y="3617277"/>
            <a:ext cx="3900488" cy="2600325"/>
          </a:xfrm>
          <a:prstGeom prst="rect">
            <a:avLst/>
          </a:prstGeom>
        </p:spPr>
      </p:pic>
      <p:sp>
        <p:nvSpPr>
          <p:cNvPr id="6" name="Блок-схема: подготовка 5">
            <a:hlinkClick r:id="rId6" action="ppaction://hlinksldjump"/>
          </p:cNvPr>
          <p:cNvSpPr/>
          <p:nvPr/>
        </p:nvSpPr>
        <p:spPr>
          <a:xfrm flipH="1">
            <a:off x="7746682" y="5500689"/>
            <a:ext cx="740093" cy="631506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923" y="-28184"/>
            <a:ext cx="4382228" cy="337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3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51" b="96736" l="10000" r="945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3" y="3200401"/>
            <a:ext cx="3971925" cy="34385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0" l="0" r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465" y="190254"/>
            <a:ext cx="4326073" cy="45183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" b="10000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178" y="2055005"/>
            <a:ext cx="4340360" cy="4533265"/>
          </a:xfrm>
          <a:prstGeom prst="rect">
            <a:avLst/>
          </a:prstGeom>
        </p:spPr>
      </p:pic>
      <p:sp>
        <p:nvSpPr>
          <p:cNvPr id="5" name="Шестиугольник 4">
            <a:hlinkClick r:id="rId7" action="ppaction://hlinksldjump"/>
          </p:cNvPr>
          <p:cNvSpPr/>
          <p:nvPr/>
        </p:nvSpPr>
        <p:spPr>
          <a:xfrm flipV="1">
            <a:off x="8201025" y="5886451"/>
            <a:ext cx="500063" cy="4714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87" y="338139"/>
            <a:ext cx="2862262" cy="286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11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12" y="3228975"/>
            <a:ext cx="3126037" cy="31260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19" b="89815" l="10000" r="926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237" y="157162"/>
            <a:ext cx="4314825" cy="32701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88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2743200"/>
            <a:ext cx="4143375" cy="4143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67" l="0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12" y="363504"/>
            <a:ext cx="2857500" cy="2857500"/>
          </a:xfrm>
          <a:prstGeom prst="rect">
            <a:avLst/>
          </a:prstGeom>
        </p:spPr>
      </p:pic>
      <p:sp>
        <p:nvSpPr>
          <p:cNvPr id="6" name="Блок-схема: подготовка 5">
            <a:hlinkClick r:id="rId9" action="ppaction://hlinksldjump"/>
          </p:cNvPr>
          <p:cNvSpPr/>
          <p:nvPr/>
        </p:nvSpPr>
        <p:spPr>
          <a:xfrm flipV="1">
            <a:off x="8272463" y="5984808"/>
            <a:ext cx="485775" cy="341630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25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1" b="99117" l="88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00" y="2919222"/>
            <a:ext cx="4687824" cy="37673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75" b="99625" l="4674" r="988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2" y="160890"/>
            <a:ext cx="3971925" cy="34538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885" b="95115" l="7442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62" y="309953"/>
            <a:ext cx="3795092" cy="28904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92" y="3200401"/>
            <a:ext cx="4767263" cy="3617161"/>
          </a:xfrm>
          <a:prstGeom prst="rect">
            <a:avLst/>
          </a:prstGeom>
        </p:spPr>
      </p:pic>
      <p:sp>
        <p:nvSpPr>
          <p:cNvPr id="6" name="Блок-схема: подготовка 5">
            <a:hlinkClick r:id="rId9" action="ppaction://hlinksldjump"/>
          </p:cNvPr>
          <p:cNvSpPr/>
          <p:nvPr/>
        </p:nvSpPr>
        <p:spPr>
          <a:xfrm flipV="1">
            <a:off x="8401050" y="6186489"/>
            <a:ext cx="642937" cy="400050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98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0192" y="1667173"/>
            <a:ext cx="529504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Ты справился!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Молодец!</a:t>
            </a:r>
          </a:p>
          <a:p>
            <a:pPr algn="ctr"/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Начни сначала!!!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Пятно 1 2">
            <a:hlinkClick r:id="rId2" action="ppaction://hlinksldjump"/>
          </p:cNvPr>
          <p:cNvSpPr/>
          <p:nvPr/>
        </p:nvSpPr>
        <p:spPr>
          <a:xfrm flipV="1">
            <a:off x="7900988" y="5083494"/>
            <a:ext cx="842962" cy="94583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8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0438" y="114300"/>
            <a:ext cx="3086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7175" y="790279"/>
            <a:ext cx="8596539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>
                <a:hlinkClick r:id="rId2"/>
              </a:rPr>
              <a:t>https://yandex.ru/images/search?img_url=https%3A%2F%2Fwebmg.ru%2Fwp-content%2Fuploads%2F2022%2F09%2Fa6d9339238f73a26fa4acb5c455cc36a.png&amp;lr=100883&amp;pos=0&amp;rpt=simage&amp;source=serp&amp;text=</a:t>
            </a:r>
            <a:r>
              <a:rPr lang="ru-RU" sz="800" dirty="0" smtClean="0">
                <a:hlinkClick r:id="rId2"/>
              </a:rPr>
              <a:t>картинка%20дети%20на%20радуге%20на%20прозрачном%20фоне</a:t>
            </a:r>
            <a:endParaRPr lang="ru-RU" sz="8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u="sng" dirty="0">
                <a:hlinkClick r:id="rId3"/>
              </a:rPr>
              <a:t>https://</a:t>
            </a:r>
            <a:r>
              <a:rPr lang="en-US" sz="800" u="sng" dirty="0" smtClean="0">
                <a:hlinkClick r:id="rId3"/>
              </a:rPr>
              <a:t>yandex.ru/images/search?img_url=https%3A%2F%2Fsun949.userapi.com%2Fimpf%2FkfVp0yLWsX1uEvVzcgXlgyiXWFhH8AjVbs9wQ%2F3ZRwIJAc8Xo.jpg%3Fsize%3D200x374%26quality%3D96%26sign%3D981859e1a0de53ae38032f9f1de63b14&amp;lr=100883&amp;pos=1&amp;rpt=simage&amp;text=</a:t>
            </a:r>
            <a:r>
              <a:rPr lang="ru-RU" sz="800" u="sng" dirty="0" smtClean="0">
                <a:hlinkClick r:id="rId3"/>
              </a:rPr>
              <a:t>картинка%20доктор%20для%20детей%20%20на%20прозрачном%20фоне%20картинки </a:t>
            </a:r>
            <a:endParaRPr lang="ru-RU" sz="800" u="sng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u="sng" dirty="0">
                <a:hlinkClick r:id="rId4"/>
              </a:rPr>
              <a:t>https://yandex.ru/images/search?img_url=https%3A%2F%2Fr1.nubex.ru%2Fs10671-3de%2Ff859_6f%2F%25D0%2594%25D0%25BE%25D0%25BA%25D1%2583%25D0%25BC%25D0%25B5%25D0%25BD%25D1%2582-Microsoft-Word-_2_.jpg&amp;lr=100883&amp;ogl_url=https%3A%2F%2Fr1.nubex.ru%2Fs10671-3de%2Ff859_6f%2F%25D0%2594%25D0%25BE%25D0%25BA%25D1%2583%25D0%25BC%25D0%25B5%25D0%25BD%25D1%2582-Microsoft-Word-_2_.jpg&amp;p=7&amp;pos=3&amp;rlt_url=https%3A%2F%2Fi.ytimg.com%2Fvi%2FVFB5SHsb7no%2Fmaxresdefault.jpg&amp;rpt=simage&amp;text=</a:t>
            </a:r>
            <a:r>
              <a:rPr lang="ru-RU" sz="800" u="sng" dirty="0" smtClean="0">
                <a:hlinkClick r:id="rId4"/>
              </a:rPr>
              <a:t>картинка%20учитель%20для%20детей%20на%20прозрачном%20фоне%20картинки  </a:t>
            </a:r>
            <a:endParaRPr lang="ru-RU" sz="800" u="sng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u="sng" dirty="0">
                <a:hlinkClick r:id="rId5"/>
              </a:rPr>
              <a:t>https://yandex.ru/images/search?img_url=https%3A%2F%2Fprintonic.ru%2Fuploads%2Fimages%2F2016%2F04%2F15%2Fimg_5710adaabb417.jpg&amp;lr=100883&amp;pos=9&amp;rpt=simage&amp;text=</a:t>
            </a:r>
            <a:r>
              <a:rPr lang="ru-RU" sz="800" u="sng" dirty="0" smtClean="0">
                <a:hlinkClick r:id="rId5"/>
              </a:rPr>
              <a:t>картинка%20воспитательчитает%20для%20детей%20на%20прозрачном%20фоне%20картинки</a:t>
            </a:r>
            <a:r>
              <a:rPr lang="ru-RU" sz="800" u="sng" dirty="0" smtClean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u="sng" dirty="0">
                <a:hlinkClick r:id="rId6"/>
              </a:rPr>
              <a:t>https://yandex.ru/images/search?img_url=https%3A%2F%2Fsun9-24.userapi.com%2Fimpg%2FN9eyJzan8kPlqHUoAgen0xj9LHNBM5oUh1zmNw%2FCB0sXTXRT-o.jpg%3Fsize%3D900x800%26quality%3D95%26sign%3D423d76dd3ed864d8180f99f8428ff49a%26c_uniq_tag%3DyHmrpX0_PCHtQo2aQBbyiGyyeyfq-5BRht_l9FReI3g%26type%3Dalbum&amp;lr=100883&amp;pos=1&amp;rpt=simage&amp;text=</a:t>
            </a:r>
            <a:r>
              <a:rPr lang="ru-RU" sz="800" u="sng" dirty="0" smtClean="0">
                <a:hlinkClick r:id="rId6"/>
              </a:rPr>
              <a:t>картинка%20повар%20для%20детей%20на%20прозрачном%20фоне%20картинки   </a:t>
            </a:r>
            <a:endParaRPr lang="ru-RU" sz="800" u="sng" dirty="0" smtClean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800" u="sng" dirty="0">
                <a:hlinkClick r:id="rId7"/>
              </a:rPr>
              <a:t>https://yandex.ru/images/search?img_url=https%3A%2F%2Fpapik.pro%2Fuploads%2Fposts%2F2021-12%2F1639295548_27-papik-pro-p-kastryulya-klipart-29.jpg&amp;lr=100883&amp;pos=14&amp;rpt=simage&amp;text=</a:t>
            </a:r>
            <a:r>
              <a:rPr lang="ru-RU" sz="800" u="sng" dirty="0" smtClean="0">
                <a:hlinkClick r:id="rId7"/>
              </a:rPr>
              <a:t>картинка%20кастрюля%20для%20детей%20на%20прозрачном%20фоне%20картинки</a:t>
            </a:r>
            <a:r>
              <a:rPr lang="en-US" sz="800" u="sng" dirty="0">
                <a:solidFill>
                  <a:prstClr val="black"/>
                </a:solidFill>
                <a:hlinkClick r:id="rId8"/>
              </a:rPr>
              <a:t>https://yandex.ru/images/search?img_url=https%3A%2F%2Fsun9-17.userapi.com%2Fimpf%2Fc854220%2Fv854220321%2F47e21%2Fh5KBrD3cUkc.jpg%3Fsize%3D576x546%26quality%3D96%26sign%3D65e5e2b6b200bafee335f05384930c7e%26c_uniq_tag%3Dg-xWTvjywkHdMYHXr80tjdqBuTWqWooQoVXNUfLKslo%26type%3Dalbum&amp;lr=100883&amp;pos=21&amp;rpt=simage&amp;text=</a:t>
            </a:r>
            <a:r>
              <a:rPr lang="ru-RU" sz="800" u="sng" dirty="0" smtClean="0">
                <a:solidFill>
                  <a:prstClr val="black"/>
                </a:solidFill>
                <a:hlinkClick r:id="rId8"/>
              </a:rPr>
              <a:t>картинка%20глобус%20для%20детей%20на%20прозрачном%20фоне%20картинки</a:t>
            </a:r>
            <a:endParaRPr lang="en-US" sz="800" u="sng" dirty="0" smtClean="0">
              <a:solidFill>
                <a:prstClr val="black"/>
              </a:solidFill>
              <a:hlinkClick r:id="rId8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black"/>
                </a:solidFill>
                <a:hlinkClick r:id="rId9"/>
              </a:rPr>
              <a:t>https://yandex.ru/images/search?img_url=https%3A%2F%2Fclipartcraft.com%2Fimages%2Fblocks-clipart-          4.png&amp;lr=100883&amp;pos=2&amp;rpt=</a:t>
            </a:r>
            <a:r>
              <a:rPr lang="en-US" sz="800" dirty="0" err="1">
                <a:solidFill>
                  <a:prstClr val="black"/>
                </a:solidFill>
                <a:hlinkClick r:id="rId9"/>
              </a:rPr>
              <a:t>simage&amp;text</a:t>
            </a:r>
            <a:r>
              <a:rPr lang="en-US" sz="800" dirty="0">
                <a:solidFill>
                  <a:prstClr val="black"/>
                </a:solidFill>
                <a:hlinkClick r:id="rId9"/>
              </a:rPr>
              <a:t>=</a:t>
            </a:r>
            <a:r>
              <a:rPr lang="ru-RU" sz="800" dirty="0" smtClean="0">
                <a:solidFill>
                  <a:prstClr val="black"/>
                </a:solidFill>
                <a:hlinkClick r:id="rId9"/>
              </a:rPr>
              <a:t>картинка%20кубики%20для%20детей%20в%20детском%20саду%20на%20прозрачном%20фоне%20картинки</a:t>
            </a:r>
            <a:endParaRPr lang="en-US" sz="800" dirty="0" smtClean="0">
              <a:solidFill>
                <a:prstClr val="black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800" u="sng" dirty="0">
                <a:solidFill>
                  <a:prstClr val="black"/>
                </a:solidFill>
                <a:hlinkClick r:id="rId10"/>
              </a:rPr>
              <a:t>https://yandex.ru/images/search?img_url=https%3A%2F%2Fsun9-58.userapi.com%2Fimpg%2F8R3deq7c3T7asTOsNb0WgdfN0w36crv6MwCSlQ%2F4K0TsbtN5bg.jpg%3Fsize%3D130x99%26quality%3D96%26sign%3D7cf6db4db9e9d10fc9685d3a906475c0%26type%3Dalbum&amp;lr=100883&amp;pos=0&amp;rpt=simage&amp;text=</a:t>
            </a:r>
            <a:r>
              <a:rPr lang="ru-RU" sz="800" u="sng" dirty="0" smtClean="0">
                <a:solidFill>
                  <a:prstClr val="black"/>
                </a:solidFill>
                <a:hlinkClick r:id="rId10"/>
              </a:rPr>
              <a:t>картинка%20куклы%20для%20детей%20в%20детском%20саду%20на%20прозрачном%20фоне%20картинки</a:t>
            </a:r>
            <a:endParaRPr lang="en-US" sz="800" u="sng" dirty="0" smtClean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800" u="sng" dirty="0">
                <a:solidFill>
                  <a:prstClr val="black"/>
                </a:solidFill>
                <a:hlinkClick r:id="rId11"/>
              </a:rPr>
              <a:t>https://yandex.ru/images/search?img_url=https%3A%2F%2Fthumbs.dreamstime.com%2Fz%2F%25D1%2582%25D0%25B5%25D1%2580%25D0%25BC%25D0%25BE%25D0%25BC%25D0%25B5%25D1%2582%25D1%2580-%25D0%25B8%25D0%25BA%25D0%25BE%25D0%25BD%25D1%258B-650971.jpg&amp;lr=100883&amp;pos=6&amp;rpt=simage&amp;text=</a:t>
            </a:r>
            <a:r>
              <a:rPr lang="ru-RU" sz="800" u="sng" dirty="0">
                <a:solidFill>
                  <a:prstClr val="black"/>
                </a:solidFill>
                <a:hlinkClick r:id="rId11"/>
              </a:rPr>
              <a:t>картинка%20градусник%20для%20детей%20в%20детском%20саду%20на%20прозрачном%20фоне%20картинки </a:t>
            </a:r>
            <a:endParaRPr lang="ru-RU" sz="800" u="sng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800" u="sng" dirty="0">
                <a:solidFill>
                  <a:prstClr val="black"/>
                </a:solidFill>
                <a:hlinkClick r:id="rId12"/>
              </a:rPr>
              <a:t>https://yandex.ru/images/search?img_url=https%3A%2F%2Fsun9-55.userapi.com%2Fimpg%2FWTC3n58-jBch4KJWFxr-yVcZFhUa-KEa45NAPQ%2FI7reh3cj4OY.jpg%3Fsize%3D122x130%26quality%3D95%26sign%3Dc1053a35597c16a909f60215a9301455%26type%3Dalbum&amp;lr=100883&amp;pos=1&amp;rpt=simage&amp;text=</a:t>
            </a:r>
            <a:r>
              <a:rPr lang="ru-RU" sz="800" u="sng" dirty="0">
                <a:solidFill>
                  <a:prstClr val="black"/>
                </a:solidFill>
                <a:hlinkClick r:id="rId12"/>
              </a:rPr>
              <a:t>картинка%20школьный%20колоколчик%20для%20детей%20в%20детском%20саду%20на%20прозрачном%20фоне%20картинки </a:t>
            </a:r>
            <a:endParaRPr lang="ru-RU" sz="800" u="sng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800" u="sng" dirty="0">
                <a:solidFill>
                  <a:prstClr val="black"/>
                </a:solidFill>
                <a:hlinkClick r:id="rId13"/>
              </a:rPr>
              <a:t>https://yandex.ru/images/search?img_url=https%3A%2F%2Fscontent-hel2-1.cdninstagram.com%2Fv%2Ft51.2885-15%2Fe35%2F100077719_895098707638584_7914808451122848069_n.jpg%3F_nc_ht%3Dscontent-hel2-1.cdninstagram.com%26_nc_cat%3D100%26_nc_ohc%3DLKkEa1Fm_sQAX-Fmed1%26oh%3D764f455e2dc5b64b0d86318eeda04ef4%26oe%3D5F5344B1&amp;lr=100883&amp;pos=13&amp;rpt=simage&amp;text=</a:t>
            </a:r>
            <a:r>
              <a:rPr lang="ru-RU" sz="800" u="sng" dirty="0">
                <a:solidFill>
                  <a:prstClr val="black"/>
                </a:solidFill>
                <a:hlinkClick r:id="rId13"/>
              </a:rPr>
              <a:t>картинка%20школьный%20колоколчик%20для%20детей%20в%20детском%20саду%20на%20прозрачном%20фоне%20картинки </a:t>
            </a:r>
            <a:endParaRPr lang="ru-RU" sz="800" u="sng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800" u="sng" dirty="0">
                <a:solidFill>
                  <a:prstClr val="black"/>
                </a:solidFill>
                <a:hlinkClick r:id="rId14"/>
              </a:rPr>
              <a:t>https://yandex.ru/images/search?img_url=https%3A%2F%2Fwww.clipartmax.com%2Fpng%2Ffull%2F21-211188_a-higher-loyalty-book-clip-art-a-higher-loyalty-book-clip-art.png&amp;lr=100883&amp;p=3&amp;pos=8&amp;rpt=simage&amp;text=</a:t>
            </a:r>
            <a:r>
              <a:rPr lang="ru-RU" sz="800" u="sng" dirty="0">
                <a:solidFill>
                  <a:prstClr val="black"/>
                </a:solidFill>
                <a:hlinkClick r:id="rId14"/>
              </a:rPr>
              <a:t>картинка%20книги%20для%20детей%20в%20детском%20саду%20на%20прозрачном%20фоне%20картинки</a:t>
            </a:r>
            <a:endParaRPr lang="en-US" sz="800" u="sng" dirty="0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800" u="sng" dirty="0">
                <a:solidFill>
                  <a:prstClr val="black"/>
                </a:solidFill>
                <a:hlinkClick r:id="rId11"/>
              </a:rPr>
              <a:t>https://yandex.ru/images/search?img_url=https%3A%2F%2Fthumbs.dreamstime.com%2Fz%2F%25D1%2582%25D0%25B5%25D1%2580%25D0%25BC%25D0%25BE%25D0%25BC%25D0%25B5%25D1%2582%25D1%2580-%25D0%25B8%25D0%25BA%25D0%25BE%25D0%25BD%25D1%258B-650971.jpg&amp;lr=100883&amp;pos=6&amp;rpt=simage&amp;text=</a:t>
            </a:r>
            <a:r>
              <a:rPr lang="ru-RU" sz="800" u="sng" dirty="0">
                <a:solidFill>
                  <a:prstClr val="black"/>
                </a:solidFill>
                <a:hlinkClick r:id="rId11"/>
              </a:rPr>
              <a:t>картинка%20градусник%20для%20детей%20в%20детском%20саду%20на%20прозрачном%20фоне%20картинки  </a:t>
            </a:r>
            <a:endParaRPr lang="ru-RU" sz="800" u="sng" dirty="0">
              <a:solidFill>
                <a:prstClr val="black"/>
              </a:solidFill>
            </a:endParaRPr>
          </a:p>
          <a:p>
            <a:pPr lvl="0"/>
            <a:endParaRPr lang="en-US" sz="800" dirty="0" smtClean="0">
              <a:solidFill>
                <a:prstClr val="black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800" dirty="0" smtClean="0">
              <a:solidFill>
                <a:prstClr val="black"/>
              </a:solidFill>
            </a:endParaRPr>
          </a:p>
          <a:p>
            <a:pPr lvl="0"/>
            <a:r>
              <a:rPr lang="en-US" sz="800" dirty="0" smtClean="0">
                <a:solidFill>
                  <a:prstClr val="black"/>
                </a:solidFill>
                <a:hlinkClick r:id="rId15"/>
              </a:rPr>
              <a:t>        </a:t>
            </a:r>
            <a:endParaRPr lang="ru-RU" sz="800" dirty="0">
              <a:solidFill>
                <a:prstClr val="black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800" u="sng" dirty="0" smtClean="0">
              <a:solidFill>
                <a:prstClr val="black"/>
              </a:solidFill>
              <a:hlinkClick r:id="rId8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800" u="sng" dirty="0">
              <a:solidFill>
                <a:prstClr val="black"/>
              </a:solidFill>
              <a:hlinkClick r:id="rId8"/>
            </a:endParaRPr>
          </a:p>
          <a:p>
            <a:endParaRPr lang="en-US" sz="800" u="sng" dirty="0" smtClean="0"/>
          </a:p>
          <a:p>
            <a:r>
              <a:rPr lang="ru-RU" sz="800" u="sng" dirty="0" smtClean="0"/>
              <a:t> </a:t>
            </a:r>
            <a:endParaRPr lang="ru-RU" sz="800" u="sng" dirty="0" smtClean="0"/>
          </a:p>
          <a:p>
            <a:r>
              <a:rPr lang="ru-RU" sz="800" u="sng" dirty="0" smtClean="0"/>
              <a:t>    </a:t>
            </a:r>
            <a:endParaRPr lang="en-US" sz="800" u="sng" dirty="0" smtClean="0"/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ru-RU" sz="800" u="sng" dirty="0" smtClean="0"/>
          </a:p>
          <a:p>
            <a:r>
              <a:rPr lang="en-US" u="sng" dirty="0" smtClean="0"/>
              <a:t> </a:t>
            </a:r>
            <a:r>
              <a:rPr lang="ru-RU" u="sng" dirty="0" smtClean="0"/>
              <a:t> 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95994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149</Words>
  <Application>Microsoft Office PowerPoint</Application>
  <PresentationFormat>Экран (4:3)</PresentationFormat>
  <Paragraphs>35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759-PEA</dc:creator>
  <cp:lastModifiedBy>759-PEA</cp:lastModifiedBy>
  <cp:revision>26</cp:revision>
  <dcterms:created xsi:type="dcterms:W3CDTF">2023-04-30T09:59:46Z</dcterms:created>
  <dcterms:modified xsi:type="dcterms:W3CDTF">2023-07-17T02:28:03Z</dcterms:modified>
</cp:coreProperties>
</file>