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6"/>
  </p:notesMasterIdLst>
  <p:sldIdLst>
    <p:sldId id="271" r:id="rId2"/>
    <p:sldId id="276" r:id="rId3"/>
    <p:sldId id="277" r:id="rId4"/>
    <p:sldId id="278" r:id="rId5"/>
    <p:sldId id="258" r:id="rId6"/>
    <p:sldId id="261" r:id="rId7"/>
    <p:sldId id="262" r:id="rId8"/>
    <p:sldId id="263" r:id="rId9"/>
    <p:sldId id="265" r:id="rId10"/>
    <p:sldId id="264" r:id="rId11"/>
    <p:sldId id="260" r:id="rId12"/>
    <p:sldId id="273" r:id="rId13"/>
    <p:sldId id="270" r:id="rId14"/>
    <p:sldId id="27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9" autoAdjust="0"/>
    <p:restoredTop sz="95394" autoAdjust="0"/>
  </p:normalViewPr>
  <p:slideViewPr>
    <p:cSldViewPr snapToGrid="0" showGuides="1">
      <p:cViewPr varScale="1">
        <p:scale>
          <a:sx n="86" d="100"/>
          <a:sy n="86" d="100"/>
        </p:scale>
        <p:origin x="738" y="78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C0054-EF52-473D-9339-EF9E22023D25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18F7C-C48B-4139-B35F-3279DFD72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2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574C3-D84A-4A12-A1AA-7C9B90EBC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71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574C3-D84A-4A12-A1AA-7C9B90EBC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820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574C3-D84A-4A12-A1AA-7C9B90EBC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21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574C3-D84A-4A12-A1AA-7C9B90EBC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598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574C3-D84A-4A12-A1AA-7C9B90EBC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169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574C3-D84A-4A12-A1AA-7C9B90EBC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304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574C3-D84A-4A12-A1AA-7C9B90EBC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78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574C3-D84A-4A12-A1AA-7C9B90EBC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702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574C3-D84A-4A12-A1AA-7C9B90EBC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83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574C3-D84A-4A12-A1AA-7C9B90EBC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530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574C3-D84A-4A12-A1AA-7C9B90EBC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348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574C3-D84A-4A12-A1AA-7C9B90EBC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463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055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353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670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06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5505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908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245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35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68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67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89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8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12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257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04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26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E21E0-586E-4AEF-9F9C-6213EC1991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D31AA-989C-46E5-8BD0-C12FB238DF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4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946926" y="571632"/>
            <a:ext cx="2897341" cy="1699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алее 2">
            <a:hlinkClick r:id="" action="ppaction://hlinkshowjump?jump=nextslide" highlightClick="1">
              <a:snd r:embed="rId3" name="click.wav"/>
            </a:hlinkClick>
          </p:cNvPr>
          <p:cNvSpPr/>
          <p:nvPr/>
        </p:nvSpPr>
        <p:spPr>
          <a:xfrm>
            <a:off x="11364685" y="6064898"/>
            <a:ext cx="468000" cy="468000"/>
          </a:xfrm>
          <a:prstGeom prst="actionButtonForwardNext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6703" y="873356"/>
            <a:ext cx="8826396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Интерактивная дидактическая игра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386" y="2957681"/>
            <a:ext cx="11329638" cy="19389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«СОСТАВЬ СЛОВО»</a:t>
            </a:r>
          </a:p>
          <a:p>
            <a:pPr algn="ctr"/>
            <a:r>
              <a:rPr lang="ru-RU" sz="6000" b="1" dirty="0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(для детей с ОНР 3,4 уровня»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6471" t="-1653" b="2418"/>
          <a:stretch/>
        </p:blipFill>
        <p:spPr>
          <a:xfrm>
            <a:off x="9763099" y="-167980"/>
            <a:ext cx="4139171" cy="43385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96673"/>
            <a:ext cx="2143125" cy="2143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4445F-BBBF-4FDA-85C2-EF8B46EB0F6E}"/>
              </a:ext>
            </a:extLst>
          </p:cNvPr>
          <p:cNvSpPr txBox="1"/>
          <p:nvPr/>
        </p:nvSpPr>
        <p:spPr>
          <a:xfrm>
            <a:off x="9155151" y="5430644"/>
            <a:ext cx="18312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Составил:</a:t>
            </a:r>
          </a:p>
          <a:p>
            <a:r>
              <a:rPr lang="ru-RU" dirty="0"/>
              <a:t>Учитель-логопед</a:t>
            </a:r>
          </a:p>
          <a:p>
            <a:r>
              <a:rPr lang="ru-RU" dirty="0" err="1"/>
              <a:t>Гранцева</a:t>
            </a:r>
            <a:r>
              <a:rPr lang="ru-RU" dirty="0"/>
              <a:t> Н.Н.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832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1743097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736000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735999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743097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743097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736000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9728902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9728902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9728902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10013" y="1822756"/>
            <a:ext cx="98616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30781" y="1822756"/>
            <a:ext cx="113043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637496" y="1822756"/>
            <a:ext cx="90281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</a:t>
            </a:r>
          </a:p>
        </p:txBody>
      </p:sp>
      <p:sp>
        <p:nvSpPr>
          <p:cNvPr id="2" name="Управляющая кнопка: далее 1">
            <a:hlinkClick r:id="" action="ppaction://hlinkshowjump?jump=nextslide" highlightClick="1">
              <a:snd r:embed="rId5" name="click.wav"/>
            </a:hlinkClick>
          </p:cNvPr>
          <p:cNvSpPr/>
          <p:nvPr/>
        </p:nvSpPr>
        <p:spPr>
          <a:xfrm>
            <a:off x="11413308" y="6171310"/>
            <a:ext cx="468000" cy="46800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>
              <a:snd r:embed="rId5" name="click.wav"/>
            </a:hlinkClick>
          </p:cNvPr>
          <p:cNvSpPr/>
          <p:nvPr/>
        </p:nvSpPr>
        <p:spPr>
          <a:xfrm>
            <a:off x="310691" y="6171310"/>
            <a:ext cx="468000" cy="468000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614312-949C-4362-BF7A-D35CC48C5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298" y="488013"/>
            <a:ext cx="1643592" cy="13347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2E60F7-1014-4362-AC02-C357D375330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2458" y="452690"/>
            <a:ext cx="1430508" cy="14369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0ABC1A-4C2A-4A55-9FBF-886374273C1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2260" y="223786"/>
            <a:ext cx="3371774" cy="18620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545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-0.00131 -0.3282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1576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8" grpId="0" animBg="1"/>
      <p:bldP spid="31" grpId="0" animBg="1"/>
      <p:bldP spid="31" grpId="1" animBg="1"/>
      <p:bldP spid="32" grpId="0" animBg="1"/>
      <p:bldP spid="32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40" grpId="0" animBg="1"/>
      <p:bldP spid="40" grpId="1" animBg="1"/>
      <p:bldP spid="47" grpId="0" animBg="1"/>
      <p:bldP spid="12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1271909" y="3434172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219634" y="4496636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219634" y="3437437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271909" y="4495003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271909" y="5555835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4219634" y="5555835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10115085" y="5555835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7167359" y="4497293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7167359" y="3434172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10115085" y="4492417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167359" y="5560414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10115085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89132" y="1776307"/>
            <a:ext cx="108555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14415" y="1813175"/>
            <a:ext cx="113043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042985" y="1813175"/>
            <a:ext cx="97174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956353" y="1776307"/>
            <a:ext cx="103746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616" y="21183"/>
            <a:ext cx="1877731" cy="1877731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>
              <a:snd r:embed="rId6" name="click.wav"/>
            </a:hlinkClick>
          </p:cNvPr>
          <p:cNvSpPr/>
          <p:nvPr/>
        </p:nvSpPr>
        <p:spPr>
          <a:xfrm>
            <a:off x="11450472" y="6086901"/>
            <a:ext cx="468000" cy="468000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>
              <a:snd r:embed="rId6" name="click.wav"/>
            </a:hlinkClick>
          </p:cNvPr>
          <p:cNvSpPr/>
          <p:nvPr/>
        </p:nvSpPr>
        <p:spPr>
          <a:xfrm>
            <a:off x="268267" y="6086901"/>
            <a:ext cx="468000" cy="468000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2DC866-3D3D-47A9-952B-C56F50D2E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48724" y="451400"/>
            <a:ext cx="1782961" cy="15036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10A0E5-29B8-43D0-9E0B-4486D3B5626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7783" y="-61984"/>
            <a:ext cx="2110640" cy="21106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E665D2-1826-4692-B820-C3B2B71A420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4571" y="-81306"/>
            <a:ext cx="2285010" cy="189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7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00053 -0.3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00052 -0.1548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77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00066 -0.15625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8" grpId="0" animBg="1"/>
      <p:bldP spid="31" grpId="0" animBg="1"/>
      <p:bldP spid="31" grpId="1" animBg="1"/>
      <p:bldP spid="32" grpId="0" animBg="1"/>
      <p:bldP spid="32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40" grpId="0" animBg="1"/>
      <p:bldP spid="42" grpId="0" animBg="1"/>
      <p:bldP spid="42" grpId="1" animBg="1"/>
      <p:bldP spid="47" grpId="0" animBg="1"/>
      <p:bldP spid="47" grpId="1" animBg="1"/>
      <p:bldP spid="12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1271909" y="3434172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219634" y="4496636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219634" y="3437437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271909" y="4495003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271909" y="5555835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4219634" y="5555835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10115085" y="5555835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7167359" y="4497293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7167359" y="3434172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10115085" y="4492417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167359" y="5560414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10115085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89132" y="1776307"/>
            <a:ext cx="103746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14415" y="1813175"/>
            <a:ext cx="113043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042985" y="1813175"/>
            <a:ext cx="97174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956353" y="1776307"/>
            <a:ext cx="90281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768" y="325704"/>
            <a:ext cx="1877731" cy="1877731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>
              <a:snd r:embed="rId6" name="click.wav"/>
            </a:hlinkClick>
          </p:cNvPr>
          <p:cNvSpPr/>
          <p:nvPr/>
        </p:nvSpPr>
        <p:spPr>
          <a:xfrm>
            <a:off x="11450472" y="6086901"/>
            <a:ext cx="468000" cy="468000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>
              <a:snd r:embed="rId6" name="click.wav"/>
            </a:hlinkClick>
          </p:cNvPr>
          <p:cNvSpPr/>
          <p:nvPr/>
        </p:nvSpPr>
        <p:spPr>
          <a:xfrm>
            <a:off x="268267" y="6086901"/>
            <a:ext cx="468000" cy="468000"/>
          </a:xfrm>
          <a:prstGeom prst="actionButtonBackPreviou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720" y="516713"/>
            <a:ext cx="2145978" cy="14875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62" b="93077" l="9915" r="899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8381" y="336020"/>
            <a:ext cx="2773407" cy="18489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568648-89B8-4166-97B3-6D09EB25CA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8508" y="638416"/>
            <a:ext cx="2473992" cy="13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7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00052 -0.1548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77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00065 -0.15463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8" grpId="0" animBg="1"/>
      <p:bldP spid="31" grpId="0" animBg="1"/>
      <p:bldP spid="31" grpId="1" animBg="1"/>
      <p:bldP spid="32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40" grpId="0" animBg="1"/>
      <p:bldP spid="40" grpId="1" animBg="1"/>
      <p:bldP spid="42" grpId="0" animBg="1"/>
      <p:bldP spid="42" grpId="1" animBg="1"/>
      <p:bldP spid="47" grpId="0" animBg="1"/>
      <p:bldP spid="12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1271909" y="3434172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219634" y="4496636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219634" y="3437437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271909" y="4495003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271909" y="5555835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4219634" y="5555835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10115085" y="5555835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7167359" y="4497293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7167359" y="3434172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10115085" y="4492417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167359" y="5560414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10115085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89132" y="1776307"/>
            <a:ext cx="94609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14415" y="1813175"/>
            <a:ext cx="96212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042985" y="1813175"/>
            <a:ext cx="98616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956353" y="1776307"/>
            <a:ext cx="103746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712" y="451401"/>
            <a:ext cx="1286743" cy="1618176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nextslide" highlightClick="1">
              <a:snd r:embed="rId6" name="click.wav"/>
            </a:hlinkClick>
          </p:cNvPr>
          <p:cNvSpPr/>
          <p:nvPr/>
        </p:nvSpPr>
        <p:spPr>
          <a:xfrm>
            <a:off x="11484021" y="6166653"/>
            <a:ext cx="468000" cy="468000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>
              <a:snd r:embed="rId6" name="click.wav"/>
            </a:hlinkClick>
          </p:cNvPr>
          <p:cNvSpPr/>
          <p:nvPr/>
        </p:nvSpPr>
        <p:spPr>
          <a:xfrm>
            <a:off x="278098" y="6166653"/>
            <a:ext cx="468000" cy="468000"/>
          </a:xfrm>
          <a:prstGeom prst="actionButtonBackPreviou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858" y="501471"/>
            <a:ext cx="1579001" cy="15180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A2F3FF-241A-4703-8910-7E2EE4E4835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144" y="223347"/>
            <a:ext cx="1902089" cy="19288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EED389-1E65-4866-9CCE-7069FF7AC7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606271" y="144966"/>
            <a:ext cx="2489729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2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00052 -0.1548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77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052 -0.15417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40" grpId="0" animBg="1"/>
      <p:bldP spid="42" grpId="0" animBg="1"/>
      <p:bldP spid="42" grpId="1" animBg="1"/>
      <p:bldP spid="47" grpId="0" animBg="1"/>
      <p:bldP spid="47" grpId="1" animBg="1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1271909" y="3434172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219634" y="4496636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219634" y="3437437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271909" y="4495003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271909" y="5555835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4219634" y="5555835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10115085" y="5555835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7167359" y="4497293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7167359" y="3434172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10115085" y="4492417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167359" y="5560414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10115085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89132" y="1776307"/>
            <a:ext cx="97174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500" dirty="0">
                <a:solidFill>
                  <a:srgbClr val="F2F2F2">
                    <a:lumMod val="10000"/>
                  </a:srgbClr>
                </a:solidFill>
                <a:latin typeface="Calibri"/>
              </a:rPr>
              <a:t>С</a:t>
            </a:r>
            <a:endParaRPr kumimoji="0" lang="ru-RU" sz="11500" b="0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28228" y="1813175"/>
            <a:ext cx="90281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042985" y="1813175"/>
            <a:ext cx="98616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956353" y="1776307"/>
            <a:ext cx="108555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</a:t>
            </a:r>
          </a:p>
        </p:txBody>
      </p:sp>
      <p:sp>
        <p:nvSpPr>
          <p:cNvPr id="4" name="Управляющая кнопка: далее 3">
            <a:hlinkClick r:id="" action="ppaction://hlinkshowjump?jump=nextslide" highlightClick="1">
              <a:snd r:embed="rId5" name="click.wav"/>
            </a:hlinkClick>
          </p:cNvPr>
          <p:cNvSpPr/>
          <p:nvPr/>
        </p:nvSpPr>
        <p:spPr>
          <a:xfrm>
            <a:off x="11484021" y="6166653"/>
            <a:ext cx="468000" cy="468000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>
              <a:snd r:embed="rId5" name="click.wav"/>
            </a:hlinkClick>
          </p:cNvPr>
          <p:cNvSpPr/>
          <p:nvPr/>
        </p:nvSpPr>
        <p:spPr>
          <a:xfrm>
            <a:off x="278098" y="6166653"/>
            <a:ext cx="468000" cy="468000"/>
          </a:xfrm>
          <a:prstGeom prst="actionButtonBackPreviou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24" y="454002"/>
            <a:ext cx="1996688" cy="15365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119" y="379018"/>
            <a:ext cx="2421030" cy="16114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065" y="537328"/>
            <a:ext cx="1554710" cy="144107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7862" y="537328"/>
            <a:ext cx="1470462" cy="154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1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00052 -0.1527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7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8" grpId="1" animBg="1"/>
      <p:bldP spid="31" grpId="0" animBg="1"/>
      <p:bldP spid="32" grpId="0" animBg="1"/>
      <p:bldP spid="32" grpId="1" animBg="1"/>
      <p:bldP spid="34" grpId="0" animBg="1"/>
      <p:bldP spid="34" grpId="1" animBg="1"/>
      <p:bldP spid="35" grpId="1" animBg="1"/>
      <p:bldP spid="35" grpId="2" animBg="1"/>
      <p:bldP spid="36" grpId="0" animBg="1"/>
      <p:bldP spid="36" grpId="1" animBg="1"/>
      <p:bldP spid="37" grpId="0" animBg="1"/>
      <p:bldP spid="38" grpId="0" animBg="1"/>
      <p:bldP spid="38" grpId="1" animBg="1"/>
      <p:bldP spid="40" grpId="0" animBg="1"/>
      <p:bldP spid="40" grpId="1" animBg="1"/>
      <p:bldP spid="42" grpId="0" animBg="1"/>
      <p:bldP spid="42" grpId="1" animBg="1"/>
      <p:bldP spid="47" grpId="0" animBg="1"/>
      <p:bldP spid="12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946926" y="571632"/>
            <a:ext cx="2897341" cy="1699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алее 2">
            <a:hlinkClick r:id="" action="ppaction://hlinkshowjump?jump=nextslide" highlightClick="1">
              <a:snd r:embed="rId3" name="click.wav"/>
            </a:hlinkClick>
          </p:cNvPr>
          <p:cNvSpPr/>
          <p:nvPr/>
        </p:nvSpPr>
        <p:spPr>
          <a:xfrm>
            <a:off x="11364685" y="6064898"/>
            <a:ext cx="468000" cy="468000"/>
          </a:xfrm>
          <a:prstGeom prst="actionButtonForwardNext">
            <a:avLst/>
          </a:prstGeom>
          <a:solidFill>
            <a:srgbClr val="7030A0"/>
          </a:solidFill>
          <a:ln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5932" y="1453063"/>
            <a:ext cx="7593980" cy="428053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800" b="1" dirty="0">
                <a:solidFill>
                  <a:schemeClr val="tx1">
                    <a:lumMod val="10000"/>
                  </a:schemeClr>
                </a:solidFill>
              </a:rPr>
              <a:t>Задачи: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ru-RU" sz="2800" b="1" i="1" dirty="0">
                <a:solidFill>
                  <a:schemeClr val="tx1">
                    <a:lumMod val="10000"/>
                  </a:schemeClr>
                </a:solidFill>
              </a:rPr>
              <a:t>Назови картинки;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ru-RU" sz="2800" b="1" i="1" dirty="0">
                <a:solidFill>
                  <a:schemeClr val="tx1">
                    <a:lumMod val="10000"/>
                  </a:schemeClr>
                </a:solidFill>
              </a:rPr>
              <a:t>Определи 1-ые звуки;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ru-RU" sz="2800" b="1" i="1" dirty="0">
                <a:solidFill>
                  <a:schemeClr val="tx1">
                    <a:lumMod val="10000"/>
                  </a:schemeClr>
                </a:solidFill>
              </a:rPr>
              <a:t>Дай характеристику этим звукам;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ru-RU" sz="2800" b="1" i="1" dirty="0">
                <a:solidFill>
                  <a:schemeClr val="tx1">
                    <a:lumMod val="10000"/>
                  </a:schemeClr>
                </a:solidFill>
              </a:rPr>
              <a:t>Составь слово.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31" y="2517272"/>
            <a:ext cx="4139543" cy="4340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2804" y="125218"/>
            <a:ext cx="2139881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20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B2D1D4-A89E-4F5C-B64B-F51095062616}"/>
              </a:ext>
            </a:extLst>
          </p:cNvPr>
          <p:cNvSpPr txBox="1"/>
          <p:nvPr/>
        </p:nvSpPr>
        <p:spPr>
          <a:xfrm>
            <a:off x="289932" y="1659285"/>
            <a:ext cx="10838985" cy="353943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latin typeface="Arial Black" panose="020B0A04020102020204" pitchFamily="34" charset="0"/>
              </a:rPr>
              <a:t>Задачи  интерактивной дидактической игры: </a:t>
            </a:r>
            <a:r>
              <a:rPr lang="ru-RU" sz="2800" dirty="0"/>
              <a:t>развитие фонетико-фонематических процессов, а именно – умение выделять 1-ый звук в слове; закрепление понятий гласный звук, согласный твердый звук, согласный мягкий звук; развитие навыков звукового анализа; навыков чтения. И может быть использована как на индивидуальных, так и на подгрупповых занятиях по обучению грамоте. Удобно использовать на интерактивных досках и компьютерах.</a:t>
            </a:r>
          </a:p>
        </p:txBody>
      </p:sp>
      <p:sp>
        <p:nvSpPr>
          <p:cNvPr id="6" name="Управляющая кнопка: далее 2">
            <a:hlinkClick r:id="" action="ppaction://hlinkshowjump?jump=nextslide" highlightClick="1">
              <a:snd r:embed="rId2" name="click.wav"/>
            </a:hlinkClick>
            <a:extLst>
              <a:ext uri="{FF2B5EF4-FFF2-40B4-BE49-F238E27FC236}">
                <a16:creationId xmlns:a16="http://schemas.microsoft.com/office/drawing/2014/main" id="{4251DBB4-3DE3-446E-A7AC-2C04AD3FBF7A}"/>
              </a:ext>
            </a:extLst>
          </p:cNvPr>
          <p:cNvSpPr/>
          <p:nvPr/>
        </p:nvSpPr>
        <p:spPr>
          <a:xfrm>
            <a:off x="11244172" y="5703506"/>
            <a:ext cx="468000" cy="468000"/>
          </a:xfrm>
          <a:prstGeom prst="actionButtonForwardNext">
            <a:avLst/>
          </a:prstGeom>
          <a:solidFill>
            <a:srgbClr val="7030A0"/>
          </a:solidFill>
          <a:ln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60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DDEEC2-A6A6-41DC-9715-1E50430BFEA9}"/>
              </a:ext>
            </a:extLst>
          </p:cNvPr>
          <p:cNvSpPr txBox="1"/>
          <p:nvPr/>
        </p:nvSpPr>
        <p:spPr>
          <a:xfrm>
            <a:off x="1037063" y="2921620"/>
            <a:ext cx="9255513" cy="2585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Выделяем 1-ый звук в названии предмета.</a:t>
            </a:r>
          </a:p>
          <a:p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Согласный твердый звук обозначаем синим цветом, нажимая на соответствующий круг.</a:t>
            </a:r>
          </a:p>
          <a:p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Согласный мягкий звук – зеленым, нажимая на соответствующий круг.</a:t>
            </a:r>
          </a:p>
          <a:p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Гласный звук – красным цветом, нажимая на соответствующий круг.</a:t>
            </a:r>
          </a:p>
          <a:p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Если ответ правильный – звучит звук колокольчика, на экране остается соответствующий круг, остальные – исчезают.</a:t>
            </a:r>
          </a:p>
          <a:p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Если ответ неправильный – звучит звук молоточка.</a:t>
            </a:r>
          </a:p>
          <a:p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При нажатии на картинку – появляется буква, обозначающая 1-ый звук в слове.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05D337-F045-4DFF-8563-62058A467BC3}"/>
              </a:ext>
            </a:extLst>
          </p:cNvPr>
          <p:cNvSpPr txBox="1"/>
          <p:nvPr/>
        </p:nvSpPr>
        <p:spPr>
          <a:xfrm>
            <a:off x="1282390" y="379141"/>
            <a:ext cx="7875548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Краткое описание работы, технические рекомендации по работе с презентацией</a:t>
            </a:r>
          </a:p>
        </p:txBody>
      </p:sp>
    </p:spTree>
    <p:extLst>
      <p:ext uri="{BB962C8B-B14F-4D97-AF65-F5344CB8AC3E}">
        <p14:creationId xmlns:p14="http://schemas.microsoft.com/office/powerpoint/2010/main" val="1295835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Овал 27"/>
          <p:cNvSpPr/>
          <p:nvPr/>
        </p:nvSpPr>
        <p:spPr>
          <a:xfrm>
            <a:off x="5736000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735999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743097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743097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736000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9728902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9728902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9728902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79982" y="1839755"/>
            <a:ext cx="144623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77268" y="1822756"/>
            <a:ext cx="103746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595818" y="1865707"/>
            <a:ext cx="98616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</a:t>
            </a:r>
          </a:p>
        </p:txBody>
      </p:sp>
      <p:sp>
        <p:nvSpPr>
          <p:cNvPr id="25" name="Овал 24"/>
          <p:cNvSpPr/>
          <p:nvPr/>
        </p:nvSpPr>
        <p:spPr>
          <a:xfrm>
            <a:off x="1743097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>
              <a:snd r:embed="rId5" name="click.wav"/>
            </a:hlinkClick>
          </p:cNvPr>
          <p:cNvSpPr/>
          <p:nvPr/>
        </p:nvSpPr>
        <p:spPr>
          <a:xfrm>
            <a:off x="11423175" y="6171310"/>
            <a:ext cx="468000" cy="468000"/>
          </a:xfrm>
          <a:prstGeom prst="actionButtonForwardNex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>
              <a:snd r:embed="rId5" name="click.wav"/>
            </a:hlinkClick>
          </p:cNvPr>
          <p:cNvSpPr/>
          <p:nvPr/>
        </p:nvSpPr>
        <p:spPr>
          <a:xfrm>
            <a:off x="300824" y="6171310"/>
            <a:ext cx="468000" cy="468000"/>
          </a:xfrm>
          <a:prstGeom prst="actionButtonBackPrevious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123EBA-2B0E-460E-8770-8E090712A0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714" y="96223"/>
            <a:ext cx="2359759" cy="18620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B61376-D25F-4C37-82B7-20EFCC736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621" y="128569"/>
            <a:ext cx="2085278" cy="18297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BF9933-AFD8-4990-AD7C-4A0D484C883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011" y="289369"/>
            <a:ext cx="2209326" cy="18227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47106-3AF7-4B9E-A88E-C12B8BEC9030}"/>
              </a:ext>
            </a:extLst>
          </p:cNvPr>
          <p:cNvSpPr txBox="1"/>
          <p:nvPr/>
        </p:nvSpPr>
        <p:spPr>
          <a:xfrm>
            <a:off x="5648092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1AD118-FE5B-40DD-97EE-7EC6A6AC5161}"/>
              </a:ext>
            </a:extLst>
          </p:cNvPr>
          <p:cNvSpPr txBox="1"/>
          <p:nvPr/>
        </p:nvSpPr>
        <p:spPr>
          <a:xfrm>
            <a:off x="5648092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89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1576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5" grpId="1" animBg="1"/>
      <p:bldP spid="35" grpId="2" animBg="1"/>
      <p:bldP spid="36" grpId="0" animBg="1"/>
      <p:bldP spid="36" grpId="1" animBg="1"/>
      <p:bldP spid="40" grpId="0" animBg="1"/>
      <p:bldP spid="40" grpId="1" animBg="1"/>
      <p:bldP spid="47" grpId="0" animBg="1"/>
      <p:bldP spid="12" grpId="0"/>
      <p:bldP spid="14" grpId="0"/>
      <p:bldP spid="16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1743097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736000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735999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743097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743097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736000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9728902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9728902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9728902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30050" y="1780640"/>
            <a:ext cx="94609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77268" y="1822756"/>
            <a:ext cx="103746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595818" y="1865707"/>
            <a:ext cx="98616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</a:t>
            </a:r>
          </a:p>
        </p:txBody>
      </p:sp>
      <p:sp>
        <p:nvSpPr>
          <p:cNvPr id="2" name="Управляющая кнопка: далее 1">
            <a:hlinkClick r:id="" action="ppaction://hlinkshowjump?jump=nextslide" highlightClick="1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1406302" y="6171310"/>
            <a:ext cx="468000" cy="46800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>
              <a:snd r:embed="rId5" name="click.wav"/>
            </a:hlinkClick>
          </p:cNvPr>
          <p:cNvSpPr/>
          <p:nvPr/>
        </p:nvSpPr>
        <p:spPr>
          <a:xfrm>
            <a:off x="317697" y="6191456"/>
            <a:ext cx="468000" cy="468000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A7938A-B0FE-40DF-BFC1-37ABEA15E4C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4319" y="295774"/>
            <a:ext cx="2440195" cy="20331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580B2E-7472-4947-845A-002C97427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949" y="210679"/>
            <a:ext cx="3711645" cy="18620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3F026D-1640-417A-AEFD-8194B9EA8ED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1610" y="127322"/>
            <a:ext cx="2984692" cy="23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878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1576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40" grpId="0" animBg="1"/>
      <p:bldP spid="40" grpId="1" animBg="1"/>
      <p:bldP spid="47" grpId="0" animBg="1"/>
      <p:bldP spid="12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1743097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736000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735999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743097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743097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736000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9728902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9728902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9728902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17182" y="1844023"/>
            <a:ext cx="97174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15552" y="1834486"/>
            <a:ext cx="116089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595818" y="1865707"/>
            <a:ext cx="98616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</a:t>
            </a:r>
          </a:p>
        </p:txBody>
      </p:sp>
      <p:sp>
        <p:nvSpPr>
          <p:cNvPr id="5" name="Управляющая кнопка: далее 4">
            <a:hlinkClick r:id="" action="ppaction://hlinkshowjump?jump=nextslide" highlightClick="1">
              <a:snd r:embed="rId5" name="click.wav"/>
            </a:hlinkClick>
          </p:cNvPr>
          <p:cNvSpPr/>
          <p:nvPr/>
        </p:nvSpPr>
        <p:spPr>
          <a:xfrm>
            <a:off x="11414020" y="6171310"/>
            <a:ext cx="468000" cy="46800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Управляющая кнопка: назад 1">
            <a:hlinkClick r:id="" action="ppaction://hlinkshowjump?jump=previousslide" highlightClick="1">
              <a:snd r:embed="rId5" name="click.wav"/>
            </a:hlinkClick>
          </p:cNvPr>
          <p:cNvSpPr/>
          <p:nvPr/>
        </p:nvSpPr>
        <p:spPr>
          <a:xfrm>
            <a:off x="309979" y="6171310"/>
            <a:ext cx="468000" cy="468000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0B5977-B7CB-4A04-9DA7-A92D6C184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660166" y="78922"/>
            <a:ext cx="2516137" cy="18854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C11D33-A360-4EFA-8C47-2D280B245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763" y="318706"/>
            <a:ext cx="2012925" cy="18620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ED37B8-88DB-4117-A3A3-5C8A5A6FEB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051398" y="78922"/>
            <a:ext cx="2795007" cy="241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1548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5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28" grpId="1" animBg="1"/>
      <p:bldP spid="28" grpId="2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40" grpId="0" animBg="1"/>
      <p:bldP spid="40" grpId="1" animBg="1"/>
      <p:bldP spid="47" grpId="0" animBg="1"/>
      <p:bldP spid="12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1743097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736000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735999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743097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743097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736000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9728902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9728902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9728902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10013" y="1865707"/>
            <a:ext cx="116089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77268" y="1822756"/>
            <a:ext cx="116089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365787" y="1822756"/>
            <a:ext cx="144623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5000">
                        <a14:foregroundMark x1="44700" y1="38400" x2="48900" y2="36800"/>
                        <a14:foregroundMark x1="47100" y1="29500" x2="47100" y2="29500"/>
                        <a14:foregroundMark x1="51700" y1="29900" x2="51700" y2="29900"/>
                        <a14:foregroundMark x1="55200" y1="28100" x2="55200" y2="28100"/>
                        <a14:foregroundMark x1="54200" y1="28500" x2="54200" y2="28500"/>
                        <a14:foregroundMark x1="53300" y1="29300" x2="53300" y2="29300"/>
                        <a14:foregroundMark x1="62200" y1="23100" x2="62200" y2="23100"/>
                        <a14:foregroundMark x1="60200" y1="23700" x2="60200" y2="23700"/>
                        <a14:foregroundMark x1="58800" y1="23700" x2="58800" y2="23700"/>
                        <a14:foregroundMark x1="57000" y1="23700" x2="57000" y2="23700"/>
                        <a14:foregroundMark x1="55800" y1="23300" x2="55800" y2="23300"/>
                        <a14:foregroundMark x1="54600" y1="22700" x2="54600" y2="22700"/>
                        <a14:foregroundMark x1="53400" y1="21500" x2="53400" y2="21500"/>
                        <a14:foregroundMark x1="83700" y1="31000" x2="83700" y2="31000"/>
                        <a14:foregroundMark x1="85100" y1="31000" x2="85100" y2="31000"/>
                        <a14:foregroundMark x1="86100" y1="31400" x2="86100" y2="31400"/>
                        <a14:foregroundMark x1="87100" y1="31800" x2="87100" y2="31800"/>
                        <a14:foregroundMark x1="88500" y1="32400" x2="88500" y2="32400"/>
                        <a14:foregroundMark x1="90100" y1="32000" x2="90100" y2="32000"/>
                        <a14:foregroundMark x1="81700" y1="31000" x2="81700" y2="31000"/>
                        <a14:foregroundMark x1="80700" y1="30400" x2="80700" y2="30400"/>
                        <a14:foregroundMark x1="79100" y1="29900" x2="79100" y2="29900"/>
                        <a14:foregroundMark x1="91500" y1="32200" x2="91500" y2="32200"/>
                        <a14:foregroundMark x1="92500" y1="32000" x2="92500" y2="32000"/>
                        <a14:foregroundMark x1="50700" y1="30200" x2="50700" y2="30200"/>
                        <a14:foregroundMark x1="31400" y1="52900" x2="31400" y2="52900"/>
                        <a14:foregroundMark x1="30000" y1="52900" x2="30000" y2="52900"/>
                        <a14:foregroundMark x1="27600" y1="52100" x2="27600" y2="52100"/>
                        <a14:foregroundMark x1="26400" y1="52300" x2="26400" y2="52300"/>
                        <a14:foregroundMark x1="25400" y1="53300" x2="25400" y2="53300"/>
                        <a14:foregroundMark x1="24600" y1="52300" x2="24600" y2="52300"/>
                        <a14:foregroundMark x1="24600" y1="73000" x2="24600" y2="73000"/>
                        <a14:foregroundMark x1="34900" y1="58500" x2="34900" y2="58500"/>
                        <a14:foregroundMark x1="32400" y1="57700" x2="32400" y2="57700"/>
                        <a14:foregroundMark x1="31200" y1="56500" x2="31200" y2="56500"/>
                        <a14:foregroundMark x1="29600" y1="56100" x2="29600" y2="56100"/>
                        <a14:foregroundMark x1="27800" y1="55300" x2="27800" y2="55300"/>
                        <a14:foregroundMark x1="26600" y1="54700" x2="26600" y2="5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781" y="318341"/>
            <a:ext cx="2080437" cy="20804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47" y="240106"/>
            <a:ext cx="3221858" cy="2004775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>
              <a:snd r:embed="rId8" name="click.wav"/>
            </a:hlinkClick>
          </p:cNvPr>
          <p:cNvSpPr/>
          <p:nvPr/>
        </p:nvSpPr>
        <p:spPr>
          <a:xfrm>
            <a:off x="11412518" y="6171310"/>
            <a:ext cx="468000" cy="46800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>
              <a:snd r:embed="rId8" name="click.wav"/>
            </a:hlinkClick>
          </p:cNvPr>
          <p:cNvSpPr/>
          <p:nvPr/>
        </p:nvSpPr>
        <p:spPr>
          <a:xfrm>
            <a:off x="306647" y="6177808"/>
            <a:ext cx="468000" cy="468000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CEDA98-FE5C-4067-9959-8A2823A6FD4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0130" y="260805"/>
            <a:ext cx="2282388" cy="18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9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1733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40" grpId="0" animBg="1"/>
      <p:bldP spid="40" grpId="1" animBg="1"/>
      <p:bldP spid="47" grpId="0" animBg="1"/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1743097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736000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735999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743097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743097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736000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9728902" y="5685310"/>
            <a:ext cx="720000" cy="72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9728902" y="455715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9728902" y="342900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18026" y="1822756"/>
            <a:ext cx="97815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77268" y="1822756"/>
            <a:ext cx="103746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595818" y="1865707"/>
            <a:ext cx="98616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</a:t>
            </a:r>
          </a:p>
        </p:txBody>
      </p:sp>
      <p:sp>
        <p:nvSpPr>
          <p:cNvPr id="2" name="Управляющая кнопка: далее 1">
            <a:hlinkClick r:id="" action="ppaction://hlinkshowjump?jump=nextslide" highlightClick="1">
              <a:snd r:embed="rId5" name="click.wav"/>
            </a:hlinkClick>
          </p:cNvPr>
          <p:cNvSpPr/>
          <p:nvPr/>
        </p:nvSpPr>
        <p:spPr>
          <a:xfrm>
            <a:off x="11390842" y="6171310"/>
            <a:ext cx="468000" cy="46800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>
              <a:snd r:embed="rId5" name="click.wav"/>
            </a:hlinkClick>
          </p:cNvPr>
          <p:cNvSpPr/>
          <p:nvPr/>
        </p:nvSpPr>
        <p:spPr>
          <a:xfrm>
            <a:off x="333157" y="6171310"/>
            <a:ext cx="468000" cy="468000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907398-3F24-43ED-9851-8B6C044BA98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918" y="101558"/>
            <a:ext cx="2494358" cy="21713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58D875-7203-4127-99AC-058A80359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494" y="0"/>
            <a:ext cx="3181547" cy="21210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CB7386-4B8C-43A9-AC5E-38CEF3B710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260" y="326579"/>
            <a:ext cx="2735370" cy="18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5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1557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40" grpId="0" animBg="1"/>
      <p:bldP spid="40" grpId="1" animBg="1"/>
      <p:bldP spid="47" grpId="0" animBg="1"/>
      <p:bldP spid="12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25737</TotalTime>
  <Words>242</Words>
  <Application>Microsoft Office PowerPoint</Application>
  <PresentationFormat>Широкоэкранный</PresentationFormat>
  <Paragraphs>66</Paragraphs>
  <Slides>14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Захарова</dc:creator>
  <cp:lastModifiedBy>Натали</cp:lastModifiedBy>
  <cp:revision>117</cp:revision>
  <dcterms:created xsi:type="dcterms:W3CDTF">2018-02-16T06:54:27Z</dcterms:created>
  <dcterms:modified xsi:type="dcterms:W3CDTF">2023-11-26T17:01:09Z</dcterms:modified>
</cp:coreProperties>
</file>