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60" r:id="rId6"/>
    <p:sldId id="271" r:id="rId7"/>
    <p:sldId id="262" r:id="rId8"/>
    <p:sldId id="272" r:id="rId9"/>
    <p:sldId id="263" r:id="rId10"/>
    <p:sldId id="25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47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AB18-71E1-482B-8C13-6CB3DEB8673B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284E-D757-489C-81B2-29E9F3C49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231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AB18-71E1-482B-8C13-6CB3DEB8673B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284E-D757-489C-81B2-29E9F3C49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599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AB18-71E1-482B-8C13-6CB3DEB8673B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284E-D757-489C-81B2-29E9F3C49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400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AB18-71E1-482B-8C13-6CB3DEB8673B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284E-D757-489C-81B2-29E9F3C49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00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AB18-71E1-482B-8C13-6CB3DEB8673B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284E-D757-489C-81B2-29E9F3C49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3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AB18-71E1-482B-8C13-6CB3DEB8673B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284E-D757-489C-81B2-29E9F3C49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2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AB18-71E1-482B-8C13-6CB3DEB8673B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284E-D757-489C-81B2-29E9F3C49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308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AB18-71E1-482B-8C13-6CB3DEB8673B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284E-D757-489C-81B2-29E9F3C49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120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AB18-71E1-482B-8C13-6CB3DEB8673B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284E-D757-489C-81B2-29E9F3C49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079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AB18-71E1-482B-8C13-6CB3DEB8673B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284E-D757-489C-81B2-29E9F3C49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74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AB18-71E1-482B-8C13-6CB3DEB8673B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A284E-D757-489C-81B2-29E9F3C49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651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DAB18-71E1-482B-8C13-6CB3DEB8673B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A284E-D757-489C-81B2-29E9F3C492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99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7495504" y="579549"/>
            <a:ext cx="4533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66"/>
                </a:solidFill>
              </a:rPr>
              <a:t>Асташева Марина Анатольевна</a:t>
            </a:r>
          </a:p>
          <a:p>
            <a:r>
              <a:rPr lang="ru-RU" sz="1400" b="1" dirty="0">
                <a:solidFill>
                  <a:srgbClr val="FF0066"/>
                </a:solidFill>
              </a:rPr>
              <a:t>в</a:t>
            </a:r>
            <a:r>
              <a:rPr lang="ru-RU" sz="1400" b="1" dirty="0" smtClean="0">
                <a:solidFill>
                  <a:srgbClr val="FF0066"/>
                </a:solidFill>
              </a:rPr>
              <a:t>оспитатель первой квалификационной категории</a:t>
            </a:r>
          </a:p>
          <a:p>
            <a:r>
              <a:rPr lang="ru-RU" sz="1400" b="1" dirty="0" err="1" smtClean="0">
                <a:solidFill>
                  <a:srgbClr val="FF0066"/>
                </a:solidFill>
              </a:rPr>
              <a:t>Лелетко</a:t>
            </a:r>
            <a:r>
              <a:rPr lang="ru-RU" sz="1400" b="1" dirty="0" smtClean="0">
                <a:solidFill>
                  <a:srgbClr val="FF0066"/>
                </a:solidFill>
              </a:rPr>
              <a:t> Евгения Михайловна</a:t>
            </a:r>
          </a:p>
          <a:p>
            <a:r>
              <a:rPr lang="ru-RU" sz="1400" b="1" dirty="0" smtClean="0">
                <a:solidFill>
                  <a:srgbClr val="FF0066"/>
                </a:solidFill>
              </a:rPr>
              <a:t>Воспитатель СЗД</a:t>
            </a:r>
            <a:endParaRPr lang="ru-RU" sz="1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4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1112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4008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79239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9836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2333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2306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2982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3020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5046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12</Words>
  <Application>Microsoft Office PowerPoint</Application>
  <PresentationFormat>Широкоэкранный</PresentationFormat>
  <Paragraphs>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Дмитрий</cp:lastModifiedBy>
  <cp:revision>9</cp:revision>
  <dcterms:created xsi:type="dcterms:W3CDTF">2019-11-30T12:24:46Z</dcterms:created>
  <dcterms:modified xsi:type="dcterms:W3CDTF">2023-11-23T06:33:12Z</dcterms:modified>
</cp:coreProperties>
</file>