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652B0-1E5B-4C76-9F83-B6C82217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1C234D-3BB2-4C64-83F5-1AB75405A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6323A-24B5-4741-B5E3-722FAE8F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6B11-A3F2-45ED-8DD5-15B288B5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767F1-8F08-4E19-8348-F0618BBB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4216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4B679-C003-41C4-B939-F29276F9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C2DC6D-CC84-4726-A809-9BFC1EDA2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87D31-6F34-4AE4-903A-AC8CE516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C5DADD-E5DD-4BAF-8FE9-8EBD7B87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1D065-7708-42A2-82BE-FF13FC44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72435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6892D9-3F75-46E9-B3D4-E58FBA159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5463C3-E230-4F4C-BEA9-CACE6C9AD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956B0-97E6-4027-BB78-872E9394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EEC05-6C81-4272-A0B4-167849A2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A9B0-F9CD-4AFE-9A60-FF236783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0097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F05B0-929C-492A-87B7-6AB81E00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B6C08-8170-4D91-A28B-E413CF968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95F69-17C7-42CE-9ED3-9BF1B91DD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8F3C9-5F5C-447D-A79C-4DDAE9D0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9192CF-B936-4955-9EE0-26ABCD73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9557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9B2A3-1E0A-4452-AB99-E9DA7CC4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030825-4EE7-421F-8382-EBECD169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1EF3CD-521C-462E-9319-B6BB8E4B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A4119C-3DED-43E5-96F3-F41F9DC8C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CB811-36A9-40EB-9E62-B5567187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1530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B5AE1-802E-4E61-95BC-7CBE9965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571ACE-A425-4207-8342-333624277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0D49F1-FFB7-4EA1-B567-A0D8C587A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F34EC7-F161-4712-9402-4ADE024B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740A33-5DAE-4110-A29A-9B33EF08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70E8E6-ACAB-4A99-A6EC-AC702758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4200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3E512-26C3-4791-B703-D714C7C7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95C12-A37F-4679-A38B-826EA9E50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34B6D6-40E1-4598-945F-4792B91B5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9B6CE1-7AF9-4145-9867-679AD8C98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E41017-6306-482D-A2FE-DFBC15A25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14374D-F25B-4B7B-B06E-E3886B2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FE6517-B157-47FA-ABE1-634C0074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DAAA-5218-41A4-990E-AA8E0574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3378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AED92-6C44-4611-A399-924F33A5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53966F-9E3C-4F3B-8401-0A217947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FA100B-D66B-4298-B74E-19028C7A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E4E319-07AA-4B1B-A74B-613B56E0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39535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00B785-0675-4ACF-8F55-725A0415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97A034-7818-43F4-B557-9D35EE6F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B62D4B-45BB-491C-BD1A-03B53754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37796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72E1D-339E-4F14-89D7-7E7696DD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AE9356-CA32-4C63-865C-87179974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29257B-596C-4FF9-AE3F-66938F9A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134E44-F2BD-4BE9-B04C-C3DE2D5F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3D190-046D-455F-8D7D-C65219B2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A640D5-7610-4ECF-A9D4-17BBF142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92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A2C64-A23D-43F7-ABE3-FBCEA176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AAD16F-D390-4378-B600-E4AC56CD7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625DE-AF46-4268-8C71-4B145D62B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523255-26B1-4462-B64C-4F8CA8F0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D5FB83-44AF-4B9F-9D9D-4854E3CD3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ADEA46-D9FA-4435-8D0B-81D00568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105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F612F-D89D-4AEA-801C-CB813F13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1D754-BA41-4EC9-89C1-49CE83681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55349-BFAC-4963-B5A9-C238CFF99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3EA5-A0E3-4C8F-BB7B-D0392AAB8237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ED09C1-9179-41A4-9E02-9637124F9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1EE6E-256D-4CF9-86CE-50D639F5C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CD272-323C-457B-9ECB-074D82C6C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5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5BB8A-87E6-4F15-9540-68289F586F58}"/>
              </a:ext>
            </a:extLst>
          </p:cNvPr>
          <p:cNvSpPr txBox="1"/>
          <p:nvPr/>
        </p:nvSpPr>
        <p:spPr>
          <a:xfrm>
            <a:off x="1430215" y="1219200"/>
            <a:ext cx="9355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методы математических досугов и самостоятельной деятельности детей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6DC4F7-3586-462B-B615-BCBE99FF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723" y="3158192"/>
            <a:ext cx="4478216" cy="3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5F7AF-B06D-4D92-ADE2-9BC807574955}"/>
              </a:ext>
            </a:extLst>
          </p:cNvPr>
          <p:cNvSpPr txBox="1"/>
          <p:nvPr/>
        </p:nvSpPr>
        <p:spPr>
          <a:xfrm>
            <a:off x="2708031" y="309972"/>
            <a:ext cx="677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эксперименты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AD836-5F82-4F35-B55E-1C14B15C1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2" y="1023748"/>
            <a:ext cx="6191588" cy="52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40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65DDE4-CA86-45D7-8181-55EFEF038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771" y="1037162"/>
            <a:ext cx="3536461" cy="2652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7FBA4-2FFA-4445-B873-C521480802AB}"/>
              </a:ext>
            </a:extLst>
          </p:cNvPr>
          <p:cNvSpPr txBox="1"/>
          <p:nvPr/>
        </p:nvSpPr>
        <p:spPr>
          <a:xfrm rot="10800000" flipV="1">
            <a:off x="4176230" y="712894"/>
            <a:ext cx="4164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E23EDA-9466-41DB-9B35-7C349790C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77" y="1350424"/>
            <a:ext cx="3855201" cy="2473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33B3B-75CC-46AD-A84E-0EACE43F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387" y="3429000"/>
            <a:ext cx="2867675" cy="28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46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BD935-6288-45DA-A41A-C3D84668CC99}"/>
              </a:ext>
            </a:extLst>
          </p:cNvPr>
          <p:cNvSpPr txBox="1"/>
          <p:nvPr/>
        </p:nvSpPr>
        <p:spPr>
          <a:xfrm>
            <a:off x="3235570" y="633045"/>
            <a:ext cx="39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73D92A-17FE-4FF2-99B3-5D65915DB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76" y="1200235"/>
            <a:ext cx="2609850" cy="3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4DFA62-78D1-4817-BFD9-FF98B45A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05" y="1368913"/>
            <a:ext cx="3399756" cy="2955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FB989C-67DD-4CD7-824B-E7EFF6D67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769" y="3615105"/>
            <a:ext cx="26098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5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2EF493-0AE4-494A-9FD1-6C450F8A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6270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87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71A9E3-C61A-4466-A229-3CCEC6F72EEB}"/>
              </a:ext>
            </a:extLst>
          </p:cNvPr>
          <p:cNvSpPr/>
          <p:nvPr/>
        </p:nvSpPr>
        <p:spPr>
          <a:xfrm>
            <a:off x="1101969" y="797169"/>
            <a:ext cx="96129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ПРИТЧА О МУДРЕЦЕ</a:t>
            </a:r>
          </a:p>
          <a:p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пытался достичь сердца ребенка словами, но они часто проходили мимо него не услышанными. Я пытался достичь его сердца книгами, он бросал на меня озадаченные взгляды. В отчаянии я отвернулся от него. «Как я могу пройти к сердцу этого ребенка?» воскликнул я. Он прошептал мне на ухо: «Приди, поиграй со мной!».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C25D9-DEE3-42DC-8C7F-97BA96736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861" y="4149970"/>
            <a:ext cx="3278069" cy="2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56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B399C3-9E89-40C4-89F3-6AD2DEB9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32" y="1992922"/>
            <a:ext cx="2905691" cy="37631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03E5F-009A-4DB2-A5F6-0885AFFD7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65007"/>
            <a:ext cx="5312239" cy="32910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689D1B-C658-4727-8248-E919B90C549A}"/>
              </a:ext>
            </a:extLst>
          </p:cNvPr>
          <p:cNvSpPr/>
          <p:nvPr/>
        </p:nvSpPr>
        <p:spPr>
          <a:xfrm>
            <a:off x="1453663" y="917303"/>
            <a:ext cx="995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коммуникативные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111474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7970F8-0FFB-4065-BE07-8D80ED08E8E6}"/>
              </a:ext>
            </a:extLst>
          </p:cNvPr>
          <p:cNvSpPr/>
          <p:nvPr/>
        </p:nvSpPr>
        <p:spPr>
          <a:xfrm>
            <a:off x="2321169" y="867508"/>
            <a:ext cx="6986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5B8DBE-35CD-4695-AF60-5485E396D64F}"/>
              </a:ext>
            </a:extLst>
          </p:cNvPr>
          <p:cNvSpPr/>
          <p:nvPr/>
        </p:nvSpPr>
        <p:spPr>
          <a:xfrm>
            <a:off x="820615" y="2344617"/>
            <a:ext cx="9050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глазодвигательные упражнения;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бодрящая гимнастика и гимнастика пробуждения;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гимнастика, артикуляционная гимнастика;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математического содержания;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</a:p>
        </p:txBody>
      </p:sp>
    </p:spTree>
    <p:extLst>
      <p:ext uri="{BB962C8B-B14F-4D97-AF65-F5344CB8AC3E}">
        <p14:creationId xmlns:p14="http://schemas.microsoft.com/office/powerpoint/2010/main" val="612466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A74420-265F-4188-95B4-0824D0F8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695" y="375136"/>
            <a:ext cx="8221788" cy="61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5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B27050-9317-4C39-8FA6-C9DDAC375F85}"/>
              </a:ext>
            </a:extLst>
          </p:cNvPr>
          <p:cNvSpPr/>
          <p:nvPr/>
        </p:nvSpPr>
        <p:spPr>
          <a:xfrm>
            <a:off x="2321169" y="679939"/>
            <a:ext cx="9120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(теория решения изобретательных задач)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2A3CF-09D9-421D-8718-2260A3BF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569" y="1667400"/>
            <a:ext cx="3144389" cy="2736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44C62-C709-49FC-9BBF-C038EF0E71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42" y="1828800"/>
            <a:ext cx="4363590" cy="2454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BDA54D-EA2A-4B31-AD00-8B075FF7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446" y="5082369"/>
            <a:ext cx="2761437" cy="1553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5C2C7A-F391-447F-9520-4B58817EE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117" y="4727744"/>
            <a:ext cx="2455709" cy="18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84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24A5F-CFD3-4F1B-9F9D-31276C629EFA}"/>
              </a:ext>
            </a:extLst>
          </p:cNvPr>
          <p:cNvSpPr/>
          <p:nvPr/>
        </p:nvSpPr>
        <p:spPr>
          <a:xfrm>
            <a:off x="3094891" y="410308"/>
            <a:ext cx="61428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Друдлы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всё на всё похоже: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Змея - на ремешок из кожи,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 круглый глаз огромный,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Журавль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 тощий кран подъемный.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CCEFB-D4C2-4DCD-8BC0-BCDF1FD28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7" y="2488428"/>
            <a:ext cx="4607169" cy="34553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726286-3C54-44FF-9DF0-28C2705F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13" y="2028343"/>
            <a:ext cx="2285633" cy="17101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B6AA17-4DDA-4138-AB55-0B89D5D795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4885" r="19251" b="2577"/>
          <a:stretch/>
        </p:blipFill>
        <p:spPr>
          <a:xfrm>
            <a:off x="8173329" y="3429000"/>
            <a:ext cx="2879267" cy="29529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3453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079D68-CFA4-4D4C-993A-DAB7A24A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1635369"/>
            <a:ext cx="4783015" cy="3587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CA44B-2539-4921-84F9-2332DCDD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62" y="1477107"/>
            <a:ext cx="4783015" cy="3587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89E0C-8AD0-47EB-84B4-979ABD65D06E}"/>
              </a:ext>
            </a:extLst>
          </p:cNvPr>
          <p:cNvSpPr txBox="1"/>
          <p:nvPr/>
        </p:nvSpPr>
        <p:spPr>
          <a:xfrm>
            <a:off x="4712676" y="890953"/>
            <a:ext cx="4783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- головоломки</a:t>
            </a:r>
          </a:p>
        </p:txBody>
      </p:sp>
    </p:spTree>
    <p:extLst>
      <p:ext uri="{BB962C8B-B14F-4D97-AF65-F5344CB8AC3E}">
        <p14:creationId xmlns:p14="http://schemas.microsoft.com/office/powerpoint/2010/main" val="1534022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29C4DF-3908-4D29-9CD0-63122571639B}"/>
              </a:ext>
            </a:extLst>
          </p:cNvPr>
          <p:cNvSpPr/>
          <p:nvPr/>
        </p:nvSpPr>
        <p:spPr>
          <a:xfrm>
            <a:off x="3001108" y="515814"/>
            <a:ext cx="6752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Вячеслава Вадимовича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399A12-B4D7-46FE-A4FB-58B469D78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54" y="1107832"/>
            <a:ext cx="7491045" cy="56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5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159</Words>
  <Application>Microsoft Office PowerPoint</Application>
  <PresentationFormat>Широкоэкранный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</dc:creator>
  <cp:lastModifiedBy>User</cp:lastModifiedBy>
  <cp:revision>15</cp:revision>
  <dcterms:created xsi:type="dcterms:W3CDTF">2021-11-26T05:05:21Z</dcterms:created>
  <dcterms:modified xsi:type="dcterms:W3CDTF">2021-12-21T04:29:25Z</dcterms:modified>
</cp:coreProperties>
</file>