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8" r:id="rId6"/>
    <p:sldId id="270" r:id="rId7"/>
    <p:sldId id="259" r:id="rId8"/>
    <p:sldId id="261" r:id="rId9"/>
    <p:sldId id="265" r:id="rId10"/>
    <p:sldId id="262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C0C0C0"/>
    <a:srgbClr val="2D2D2D"/>
    <a:srgbClr val="002B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аниил Алиев" userId="10e2a8805977255d" providerId="LiveId" clId="{505CE2EE-2DF3-4DC4-A12D-534708072EA1}"/>
    <pc:docChg chg="undo custSel addSld delSld modSld sldOrd modMainMaster">
      <pc:chgData name="Даниил Алиев" userId="10e2a8805977255d" providerId="LiveId" clId="{505CE2EE-2DF3-4DC4-A12D-534708072EA1}" dt="2023-08-07T08:01:03.359" v="1925" actId="20577"/>
      <pc:docMkLst>
        <pc:docMk/>
      </pc:docMkLst>
      <pc:sldChg chg="addSp delSp modSp new mod modTransition">
        <pc:chgData name="Даниил Алиев" userId="10e2a8805977255d" providerId="LiveId" clId="{505CE2EE-2DF3-4DC4-A12D-534708072EA1}" dt="2023-08-06T08:22:35.407" v="1478"/>
        <pc:sldMkLst>
          <pc:docMk/>
          <pc:sldMk cId="471253479" sldId="256"/>
        </pc:sldMkLst>
        <pc:spChg chg="add mod">
          <ac:chgData name="Даниил Алиев" userId="10e2a8805977255d" providerId="LiveId" clId="{505CE2EE-2DF3-4DC4-A12D-534708072EA1}" dt="2023-08-06T08:12:09.597" v="982" actId="14100"/>
          <ac:spMkLst>
            <pc:docMk/>
            <pc:sldMk cId="471253479" sldId="256"/>
            <ac:spMk id="2" creationId="{5A453E81-6D9A-88D1-C5EC-0D8E89D27471}"/>
          </ac:spMkLst>
        </pc:spChg>
        <pc:spChg chg="add mod">
          <ac:chgData name="Даниил Алиев" userId="10e2a8805977255d" providerId="LiveId" clId="{505CE2EE-2DF3-4DC4-A12D-534708072EA1}" dt="2023-08-06T08:12:13.626" v="983" actId="14100"/>
          <ac:spMkLst>
            <pc:docMk/>
            <pc:sldMk cId="471253479" sldId="256"/>
            <ac:spMk id="5" creationId="{E85F211F-8A29-B840-AD60-7B048DB2CD36}"/>
          </ac:spMkLst>
        </pc:spChg>
        <pc:spChg chg="add del mod">
          <ac:chgData name="Даниил Алиев" userId="10e2a8805977255d" providerId="LiveId" clId="{505CE2EE-2DF3-4DC4-A12D-534708072EA1}" dt="2023-08-06T08:13:15.173" v="996" actId="478"/>
          <ac:spMkLst>
            <pc:docMk/>
            <pc:sldMk cId="471253479" sldId="256"/>
            <ac:spMk id="8" creationId="{9F6DF546-1F9E-1E9B-0474-B7A727358090}"/>
          </ac:spMkLst>
        </pc:spChg>
        <pc:cxnChg chg="add mod">
          <ac:chgData name="Даниил Алиев" userId="10e2a8805977255d" providerId="LiveId" clId="{505CE2EE-2DF3-4DC4-A12D-534708072EA1}" dt="2023-08-06T08:10:23.212" v="893" actId="1036"/>
          <ac:cxnSpMkLst>
            <pc:docMk/>
            <pc:sldMk cId="471253479" sldId="256"/>
            <ac:cxnSpMk id="4" creationId="{CF33DA8A-2B61-7CE3-2735-5601CBA9B771}"/>
          </ac:cxnSpMkLst>
        </pc:cxnChg>
        <pc:cxnChg chg="add del mod">
          <ac:chgData name="Даниил Алиев" userId="10e2a8805977255d" providerId="LiveId" clId="{505CE2EE-2DF3-4DC4-A12D-534708072EA1}" dt="2023-08-06T08:12:40.132" v="989" actId="478"/>
          <ac:cxnSpMkLst>
            <pc:docMk/>
            <pc:sldMk cId="471253479" sldId="256"/>
            <ac:cxnSpMk id="6" creationId="{F944B869-C109-E535-BAA3-DB1F815A7CF2}"/>
          </ac:cxnSpMkLst>
        </pc:cxnChg>
        <pc:cxnChg chg="add mod">
          <ac:chgData name="Даниил Алиев" userId="10e2a8805977255d" providerId="LiveId" clId="{505CE2EE-2DF3-4DC4-A12D-534708072EA1}" dt="2023-08-06T08:18:00.354" v="1262" actId="692"/>
          <ac:cxnSpMkLst>
            <pc:docMk/>
            <pc:sldMk cId="471253479" sldId="256"/>
            <ac:cxnSpMk id="9" creationId="{A31B8ACF-8FB7-45D3-54C5-FE83B2F4207C}"/>
          </ac:cxnSpMkLst>
        </pc:cxnChg>
      </pc:sldChg>
      <pc:sldChg chg="addSp delSp modSp new mod modTransition setBg">
        <pc:chgData name="Даниил Алиев" userId="10e2a8805977255d" providerId="LiveId" clId="{505CE2EE-2DF3-4DC4-A12D-534708072EA1}" dt="2023-08-06T08:22:35.407" v="1478"/>
        <pc:sldMkLst>
          <pc:docMk/>
          <pc:sldMk cId="2011490050" sldId="257"/>
        </pc:sldMkLst>
        <pc:spChg chg="add del mod">
          <ac:chgData name="Даниил Алиев" userId="10e2a8805977255d" providerId="LiveId" clId="{505CE2EE-2DF3-4DC4-A12D-534708072EA1}" dt="2023-08-06T08:16:22.628" v="1219" actId="478"/>
          <ac:spMkLst>
            <pc:docMk/>
            <pc:sldMk cId="2011490050" sldId="257"/>
            <ac:spMk id="2" creationId="{26B51163-D55B-6236-6B4A-817515271600}"/>
          </ac:spMkLst>
        </pc:spChg>
        <pc:spChg chg="add mod">
          <ac:chgData name="Даниил Алиев" userId="10e2a8805977255d" providerId="LiveId" clId="{505CE2EE-2DF3-4DC4-A12D-534708072EA1}" dt="2023-08-04T08:33:54.269" v="57" actId="1076"/>
          <ac:spMkLst>
            <pc:docMk/>
            <pc:sldMk cId="2011490050" sldId="257"/>
            <ac:spMk id="3" creationId="{7DA0C64B-2182-A62A-9906-ADE020569510}"/>
          </ac:spMkLst>
        </pc:spChg>
        <pc:spChg chg="add del mod">
          <ac:chgData name="Даниил Алиев" userId="10e2a8805977255d" providerId="LiveId" clId="{505CE2EE-2DF3-4DC4-A12D-534708072EA1}" dt="2023-08-04T08:16:21.857" v="15" actId="478"/>
          <ac:spMkLst>
            <pc:docMk/>
            <pc:sldMk cId="2011490050" sldId="257"/>
            <ac:spMk id="4" creationId="{F18B36BF-E63E-6BB1-1A6D-9E323DCA252A}"/>
          </ac:spMkLst>
        </pc:spChg>
        <pc:picChg chg="add del mod">
          <ac:chgData name="Даниил Алиев" userId="10e2a8805977255d" providerId="LiveId" clId="{505CE2EE-2DF3-4DC4-A12D-534708072EA1}" dt="2023-08-04T08:57:53.994" v="371" actId="21"/>
          <ac:picMkLst>
            <pc:docMk/>
            <pc:sldMk cId="2011490050" sldId="257"/>
            <ac:picMk id="6" creationId="{A414A793-DD43-5329-80D8-57F0A38C8ADF}"/>
          </ac:picMkLst>
        </pc:picChg>
        <pc:picChg chg="add mod">
          <ac:chgData name="Даниил Алиев" userId="10e2a8805977255d" providerId="LiveId" clId="{505CE2EE-2DF3-4DC4-A12D-534708072EA1}" dt="2023-08-04T08:25:15.240" v="34" actId="1440"/>
          <ac:picMkLst>
            <pc:docMk/>
            <pc:sldMk cId="2011490050" sldId="257"/>
            <ac:picMk id="1026" creationId="{5D1BFA05-0326-64EF-266F-975F964D707E}"/>
          </ac:picMkLst>
        </pc:picChg>
        <pc:cxnChg chg="add mod">
          <ac:chgData name="Даниил Алиев" userId="10e2a8805977255d" providerId="LiveId" clId="{505CE2EE-2DF3-4DC4-A12D-534708072EA1}" dt="2023-08-06T08:17:52.692" v="1261" actId="1035"/>
          <ac:cxnSpMkLst>
            <pc:docMk/>
            <pc:sldMk cId="2011490050" sldId="257"/>
            <ac:cxnSpMk id="4" creationId="{2DBC2F3F-18C3-4CCA-78FD-5D82133A1FCB}"/>
          </ac:cxnSpMkLst>
        </pc:cxnChg>
      </pc:sldChg>
      <pc:sldChg chg="addSp delSp modSp new add del mod modTransition">
        <pc:chgData name="Даниил Алиев" userId="10e2a8805977255d" providerId="LiveId" clId="{505CE2EE-2DF3-4DC4-A12D-534708072EA1}" dt="2023-08-07T07:48:33.423" v="1500" actId="20577"/>
        <pc:sldMkLst>
          <pc:docMk/>
          <pc:sldMk cId="2991901074" sldId="258"/>
        </pc:sldMkLst>
        <pc:spChg chg="add del mod">
          <ac:chgData name="Даниил Алиев" userId="10e2a8805977255d" providerId="LiveId" clId="{505CE2EE-2DF3-4DC4-A12D-534708072EA1}" dt="2023-08-06T08:16:55.468" v="1235" actId="478"/>
          <ac:spMkLst>
            <pc:docMk/>
            <pc:sldMk cId="2991901074" sldId="258"/>
            <ac:spMk id="2" creationId="{BA86BE17-3F45-4110-FCB1-B6FD993EEFFC}"/>
          </ac:spMkLst>
        </pc:spChg>
        <pc:spChg chg="add mod">
          <ac:chgData name="Даниил Алиев" userId="10e2a8805977255d" providerId="LiveId" clId="{505CE2EE-2DF3-4DC4-A12D-534708072EA1}" dt="2023-08-07T07:48:33.423" v="1500" actId="20577"/>
          <ac:spMkLst>
            <pc:docMk/>
            <pc:sldMk cId="2991901074" sldId="258"/>
            <ac:spMk id="3" creationId="{B6E91C33-E5FB-198C-7676-2CA7BF9BE09B}"/>
          </ac:spMkLst>
        </pc:spChg>
        <pc:spChg chg="add mod">
          <ac:chgData name="Даниил Алиев" userId="10e2a8805977255d" providerId="LiveId" clId="{505CE2EE-2DF3-4DC4-A12D-534708072EA1}" dt="2023-08-04T08:58:53.759" v="404" actId="1036"/>
          <ac:spMkLst>
            <pc:docMk/>
            <pc:sldMk cId="2991901074" sldId="258"/>
            <ac:spMk id="5" creationId="{A75EC863-0C2B-EBD5-8190-5632A7F0A281}"/>
          </ac:spMkLst>
        </pc:spChg>
        <pc:spChg chg="add del mod">
          <ac:chgData name="Даниил Алиев" userId="10e2a8805977255d" providerId="LiveId" clId="{505CE2EE-2DF3-4DC4-A12D-534708072EA1}" dt="2023-08-04T08:38:29.935" v="105" actId="478"/>
          <ac:spMkLst>
            <pc:docMk/>
            <pc:sldMk cId="2991901074" sldId="258"/>
            <ac:spMk id="6" creationId="{917AC9B8-25DB-DF93-CF2F-7B9B1A5C0217}"/>
          </ac:spMkLst>
        </pc:spChg>
        <pc:spChg chg="add del mod">
          <ac:chgData name="Даниил Алиев" userId="10e2a8805977255d" providerId="LiveId" clId="{505CE2EE-2DF3-4DC4-A12D-534708072EA1}" dt="2023-08-04T08:53:23.647" v="274" actId="478"/>
          <ac:spMkLst>
            <pc:docMk/>
            <pc:sldMk cId="2991901074" sldId="258"/>
            <ac:spMk id="7" creationId="{7F9BC6C2-0FCB-A57E-8368-EA7B472A865F}"/>
          </ac:spMkLst>
        </pc:spChg>
        <pc:spChg chg="add del mod">
          <ac:chgData name="Даниил Алиев" userId="10e2a8805977255d" providerId="LiveId" clId="{505CE2EE-2DF3-4DC4-A12D-534708072EA1}" dt="2023-08-04T08:58:46.902" v="397" actId="478"/>
          <ac:spMkLst>
            <pc:docMk/>
            <pc:sldMk cId="2991901074" sldId="258"/>
            <ac:spMk id="8" creationId="{18CC73C2-5280-2AAB-8469-51CDB991B384}"/>
          </ac:spMkLst>
        </pc:spChg>
        <pc:picChg chg="add mod">
          <ac:chgData name="Даниил Алиев" userId="10e2a8805977255d" providerId="LiveId" clId="{505CE2EE-2DF3-4DC4-A12D-534708072EA1}" dt="2023-08-04T09:02:45.126" v="416" actId="14861"/>
          <ac:picMkLst>
            <pc:docMk/>
            <pc:sldMk cId="2991901074" sldId="258"/>
            <ac:picMk id="11" creationId="{C3B5B834-B96A-66DA-9073-DB08626A3432}"/>
          </ac:picMkLst>
        </pc:picChg>
        <pc:picChg chg="add del">
          <ac:chgData name="Даниил Алиев" userId="10e2a8805977255d" providerId="LiveId" clId="{505CE2EE-2DF3-4DC4-A12D-534708072EA1}" dt="2023-08-04T08:52:15.386" v="225" actId="478"/>
          <ac:picMkLst>
            <pc:docMk/>
            <pc:sldMk cId="2991901074" sldId="258"/>
            <ac:picMk id="2050" creationId="{0679662F-6EB8-8452-B751-40C344773A2A}"/>
          </ac:picMkLst>
        </pc:picChg>
        <pc:picChg chg="add del mod">
          <ac:chgData name="Даниил Алиев" userId="10e2a8805977255d" providerId="LiveId" clId="{505CE2EE-2DF3-4DC4-A12D-534708072EA1}" dt="2023-08-04T08:58:44.543" v="396" actId="478"/>
          <ac:picMkLst>
            <pc:docMk/>
            <pc:sldMk cId="2991901074" sldId="258"/>
            <ac:picMk id="2052" creationId="{30B62324-49EE-2182-17B3-7EAD93255809}"/>
          </ac:picMkLst>
        </pc:picChg>
        <pc:picChg chg="add del mod">
          <ac:chgData name="Даниил Алиев" userId="10e2a8805977255d" providerId="LiveId" clId="{505CE2EE-2DF3-4DC4-A12D-534708072EA1}" dt="2023-08-04T08:57:56.022" v="372" actId="478"/>
          <ac:picMkLst>
            <pc:docMk/>
            <pc:sldMk cId="2991901074" sldId="258"/>
            <ac:picMk id="2054" creationId="{6AE80628-FC81-6146-080C-1BEC5D59C51E}"/>
          </ac:picMkLst>
        </pc:picChg>
        <pc:picChg chg="add mod">
          <ac:chgData name="Даниил Алиев" userId="10e2a8805977255d" providerId="LiveId" clId="{505CE2EE-2DF3-4DC4-A12D-534708072EA1}" dt="2023-08-04T09:03:00.086" v="419" actId="1035"/>
          <ac:picMkLst>
            <pc:docMk/>
            <pc:sldMk cId="2991901074" sldId="258"/>
            <ac:picMk id="2056" creationId="{B0AD5389-171D-D7FC-E1B2-32A66099FAE9}"/>
          </ac:picMkLst>
        </pc:picChg>
        <pc:cxnChg chg="add mod">
          <ac:chgData name="Даниил Алиев" userId="10e2a8805977255d" providerId="LiveId" clId="{505CE2EE-2DF3-4DC4-A12D-534708072EA1}" dt="2023-08-06T08:18:15.012" v="1278" actId="1035"/>
          <ac:cxnSpMkLst>
            <pc:docMk/>
            <pc:sldMk cId="2991901074" sldId="258"/>
            <ac:cxnSpMk id="6" creationId="{66054578-6835-3D5E-3F0F-59B66071B08D}"/>
          </ac:cxnSpMkLst>
        </pc:cxnChg>
      </pc:sldChg>
      <pc:sldChg chg="addSp delSp modSp add mod modTransition">
        <pc:chgData name="Даниил Алиев" userId="10e2a8805977255d" providerId="LiveId" clId="{505CE2EE-2DF3-4DC4-A12D-534708072EA1}" dt="2023-08-07T08:00:32.549" v="1918" actId="1037"/>
        <pc:sldMkLst>
          <pc:docMk/>
          <pc:sldMk cId="3856129900" sldId="259"/>
        </pc:sldMkLst>
        <pc:spChg chg="add del mod">
          <ac:chgData name="Даниил Алиев" userId="10e2a8805977255d" providerId="LiveId" clId="{505CE2EE-2DF3-4DC4-A12D-534708072EA1}" dt="2023-08-07T08:00:04.805" v="1898" actId="478"/>
          <ac:spMkLst>
            <pc:docMk/>
            <pc:sldMk cId="3856129900" sldId="259"/>
            <ac:spMk id="2" creationId="{CA60BCE2-BC8C-69BB-0454-6F6F2009E3CC}"/>
          </ac:spMkLst>
        </pc:spChg>
        <pc:spChg chg="mod">
          <ac:chgData name="Даниил Алиев" userId="10e2a8805977255d" providerId="LiveId" clId="{505CE2EE-2DF3-4DC4-A12D-534708072EA1}" dt="2023-08-07T08:00:18.711" v="1900" actId="164"/>
          <ac:spMkLst>
            <pc:docMk/>
            <pc:sldMk cId="3856129900" sldId="259"/>
            <ac:spMk id="3" creationId="{B6E91C33-E5FB-198C-7676-2CA7BF9BE09B}"/>
          </ac:spMkLst>
        </pc:spChg>
        <pc:spChg chg="mod">
          <ac:chgData name="Даниил Алиев" userId="10e2a8805977255d" providerId="LiveId" clId="{505CE2EE-2DF3-4DC4-A12D-534708072EA1}" dt="2023-08-07T08:00:18.711" v="1900" actId="164"/>
          <ac:spMkLst>
            <pc:docMk/>
            <pc:sldMk cId="3856129900" sldId="259"/>
            <ac:spMk id="5" creationId="{A75EC863-0C2B-EBD5-8190-5632A7F0A281}"/>
          </ac:spMkLst>
        </pc:spChg>
        <pc:spChg chg="add del mod">
          <ac:chgData name="Даниил Алиев" userId="10e2a8805977255d" providerId="LiveId" clId="{505CE2EE-2DF3-4DC4-A12D-534708072EA1}" dt="2023-08-07T08:00:04.805" v="1898" actId="478"/>
          <ac:spMkLst>
            <pc:docMk/>
            <pc:sldMk cId="3856129900" sldId="259"/>
            <ac:spMk id="8" creationId="{E32CD327-588F-83E1-8B04-905BF95C4445}"/>
          </ac:spMkLst>
        </pc:spChg>
        <pc:grpChg chg="add mod">
          <ac:chgData name="Даниил Алиев" userId="10e2a8805977255d" providerId="LiveId" clId="{505CE2EE-2DF3-4DC4-A12D-534708072EA1}" dt="2023-08-06T07:32:39.639" v="508" actId="164"/>
          <ac:grpSpMkLst>
            <pc:docMk/>
            <pc:sldMk cId="3856129900" sldId="259"/>
            <ac:grpSpMk id="2" creationId="{E4C1367E-634F-F1EE-6C23-170FA67DEAEC}"/>
          </ac:grpSpMkLst>
        </pc:grpChg>
        <pc:grpChg chg="add mod">
          <ac:chgData name="Даниил Алиев" userId="10e2a8805977255d" providerId="LiveId" clId="{505CE2EE-2DF3-4DC4-A12D-534708072EA1}" dt="2023-08-07T08:00:32.549" v="1918" actId="1037"/>
          <ac:grpSpMkLst>
            <pc:docMk/>
            <pc:sldMk cId="3856129900" sldId="259"/>
            <ac:grpSpMk id="4" creationId="{E861F9CA-D7A5-3A79-8A6C-EE39BC9708F8}"/>
          </ac:grpSpMkLst>
        </pc:grpChg>
        <pc:picChg chg="del">
          <ac:chgData name="Даниил Алиев" userId="10e2a8805977255d" providerId="LiveId" clId="{505CE2EE-2DF3-4DC4-A12D-534708072EA1}" dt="2023-08-04T09:22:07.126" v="497" actId="478"/>
          <ac:picMkLst>
            <pc:docMk/>
            <pc:sldMk cId="3856129900" sldId="259"/>
            <ac:picMk id="11" creationId="{C3B5B834-B96A-66DA-9073-DB08626A3432}"/>
          </ac:picMkLst>
        </pc:picChg>
        <pc:picChg chg="add mod">
          <ac:chgData name="Даниил Алиев" userId="10e2a8805977255d" providerId="LiveId" clId="{505CE2EE-2DF3-4DC4-A12D-534708072EA1}" dt="2023-08-07T08:00:12.388" v="1899" actId="108"/>
          <ac:picMkLst>
            <pc:docMk/>
            <pc:sldMk cId="3856129900" sldId="259"/>
            <ac:picMk id="1026" creationId="{5B62DA68-204E-00DF-FD85-5B7F9F4BAB9F}"/>
          </ac:picMkLst>
        </pc:picChg>
        <pc:picChg chg="del">
          <ac:chgData name="Даниил Алиев" userId="10e2a8805977255d" providerId="LiveId" clId="{505CE2EE-2DF3-4DC4-A12D-534708072EA1}" dt="2023-08-04T09:08:29.335" v="454" actId="478"/>
          <ac:picMkLst>
            <pc:docMk/>
            <pc:sldMk cId="3856129900" sldId="259"/>
            <ac:picMk id="2056" creationId="{B0AD5389-171D-D7FC-E1B2-32A66099FAE9}"/>
          </ac:picMkLst>
        </pc:picChg>
        <pc:picChg chg="add del mod">
          <ac:chgData name="Даниил Алиев" userId="10e2a8805977255d" providerId="LiveId" clId="{505CE2EE-2DF3-4DC4-A12D-534708072EA1}" dt="2023-08-07T07:53:32.835" v="1626" actId="478"/>
          <ac:picMkLst>
            <pc:docMk/>
            <pc:sldMk cId="3856129900" sldId="259"/>
            <ac:picMk id="3074" creationId="{FC844010-29E2-08A6-7444-B0F6468B558E}"/>
          </ac:picMkLst>
        </pc:picChg>
        <pc:cxnChg chg="add mod">
          <ac:chgData name="Даниил Алиев" userId="10e2a8805977255d" providerId="LiveId" clId="{505CE2EE-2DF3-4DC4-A12D-534708072EA1}" dt="2023-08-06T08:18:32.092" v="1311" actId="1036"/>
          <ac:cxnSpMkLst>
            <pc:docMk/>
            <pc:sldMk cId="3856129900" sldId="259"/>
            <ac:cxnSpMk id="6" creationId="{C5944A64-D4AB-1713-640A-97421B99E80A}"/>
          </ac:cxnSpMkLst>
        </pc:cxnChg>
      </pc:sldChg>
      <pc:sldChg chg="addSp delSp modSp add mod ord modTransition">
        <pc:chgData name="Даниил Алиев" userId="10e2a8805977255d" providerId="LiveId" clId="{505CE2EE-2DF3-4DC4-A12D-534708072EA1}" dt="2023-08-07T08:01:03.359" v="1925" actId="20577"/>
        <pc:sldMkLst>
          <pc:docMk/>
          <pc:sldMk cId="4035166131" sldId="260"/>
        </pc:sldMkLst>
        <pc:spChg chg="mod">
          <ac:chgData name="Даниил Алиев" userId="10e2a8805977255d" providerId="LiveId" clId="{505CE2EE-2DF3-4DC4-A12D-534708072EA1}" dt="2023-08-07T08:01:03.359" v="1925" actId="20577"/>
          <ac:spMkLst>
            <pc:docMk/>
            <pc:sldMk cId="4035166131" sldId="260"/>
            <ac:spMk id="3" creationId="{B6E91C33-E5FB-198C-7676-2CA7BF9BE09B}"/>
          </ac:spMkLst>
        </pc:spChg>
        <pc:spChg chg="mod">
          <ac:chgData name="Даниил Алиев" userId="10e2a8805977255d" providerId="LiveId" clId="{505CE2EE-2DF3-4DC4-A12D-534708072EA1}" dt="2023-08-06T07:41:21.055" v="653" actId="164"/>
          <ac:spMkLst>
            <pc:docMk/>
            <pc:sldMk cId="4035166131" sldId="260"/>
            <ac:spMk id="5" creationId="{A75EC863-0C2B-EBD5-8190-5632A7F0A281}"/>
          </ac:spMkLst>
        </pc:spChg>
        <pc:grpChg chg="add mod">
          <ac:chgData name="Даниил Алиев" userId="10e2a8805977255d" providerId="LiveId" clId="{505CE2EE-2DF3-4DC4-A12D-534708072EA1}" dt="2023-08-06T07:49:21.932" v="721" actId="1037"/>
          <ac:grpSpMkLst>
            <pc:docMk/>
            <pc:sldMk cId="4035166131" sldId="260"/>
            <ac:grpSpMk id="2" creationId="{0D61EC00-0DF1-05F8-D90F-2062199E0791}"/>
          </ac:grpSpMkLst>
        </pc:grpChg>
        <pc:picChg chg="del">
          <ac:chgData name="Даниил Алиев" userId="10e2a8805977255d" providerId="LiveId" clId="{505CE2EE-2DF3-4DC4-A12D-534708072EA1}" dt="2023-08-06T07:41:17.524" v="652" actId="478"/>
          <ac:picMkLst>
            <pc:docMk/>
            <pc:sldMk cId="4035166131" sldId="260"/>
            <ac:picMk id="11" creationId="{C3B5B834-B96A-66DA-9073-DB08626A3432}"/>
          </ac:picMkLst>
        </pc:picChg>
        <pc:picChg chg="add mod">
          <ac:chgData name="Даниил Алиев" userId="10e2a8805977255d" providerId="LiveId" clId="{505CE2EE-2DF3-4DC4-A12D-534708072EA1}" dt="2023-08-06T08:03:52.039" v="786" actId="108"/>
          <ac:picMkLst>
            <pc:docMk/>
            <pc:sldMk cId="4035166131" sldId="260"/>
            <ac:picMk id="1026" creationId="{CDBBD2D0-FFDE-0643-D1D9-14917E4BB64E}"/>
          </ac:picMkLst>
        </pc:picChg>
        <pc:picChg chg="del">
          <ac:chgData name="Даниил Алиев" userId="10e2a8805977255d" providerId="LiveId" clId="{505CE2EE-2DF3-4DC4-A12D-534708072EA1}" dt="2023-08-06T07:41:16.108" v="651" actId="478"/>
          <ac:picMkLst>
            <pc:docMk/>
            <pc:sldMk cId="4035166131" sldId="260"/>
            <ac:picMk id="2056" creationId="{B0AD5389-171D-D7FC-E1B2-32A66099FAE9}"/>
          </ac:picMkLst>
        </pc:picChg>
        <pc:cxnChg chg="add mod">
          <ac:chgData name="Даниил Алиев" userId="10e2a8805977255d" providerId="LiveId" clId="{505CE2EE-2DF3-4DC4-A12D-534708072EA1}" dt="2023-08-06T08:19:00.140" v="1373" actId="1037"/>
          <ac:cxnSpMkLst>
            <pc:docMk/>
            <pc:sldMk cId="4035166131" sldId="260"/>
            <ac:cxnSpMk id="8" creationId="{A7B8FD69-290E-8C29-92D5-BC69A855813B}"/>
          </ac:cxnSpMkLst>
        </pc:cxnChg>
      </pc:sldChg>
      <pc:sldChg chg="addSp delSp modSp add mod ord modTransition">
        <pc:chgData name="Даниил Алиев" userId="10e2a8805977255d" providerId="LiveId" clId="{505CE2EE-2DF3-4DC4-A12D-534708072EA1}" dt="2023-08-06T08:22:35.407" v="1478"/>
        <pc:sldMkLst>
          <pc:docMk/>
          <pc:sldMk cId="1535256858" sldId="261"/>
        </pc:sldMkLst>
        <pc:spChg chg="mod">
          <ac:chgData name="Даниил Алиев" userId="10e2a8805977255d" providerId="LiveId" clId="{505CE2EE-2DF3-4DC4-A12D-534708072EA1}" dt="2023-08-06T07:51:01.334" v="739" actId="164"/>
          <ac:spMkLst>
            <pc:docMk/>
            <pc:sldMk cId="1535256858" sldId="261"/>
            <ac:spMk id="3" creationId="{B6E91C33-E5FB-198C-7676-2CA7BF9BE09B}"/>
          </ac:spMkLst>
        </pc:spChg>
        <pc:spChg chg="mod">
          <ac:chgData name="Даниил Алиев" userId="10e2a8805977255d" providerId="LiveId" clId="{505CE2EE-2DF3-4DC4-A12D-534708072EA1}" dt="2023-08-06T07:51:01.334" v="739" actId="164"/>
          <ac:spMkLst>
            <pc:docMk/>
            <pc:sldMk cId="1535256858" sldId="261"/>
            <ac:spMk id="5" creationId="{A75EC863-0C2B-EBD5-8190-5632A7F0A281}"/>
          </ac:spMkLst>
        </pc:spChg>
        <pc:spChg chg="add del mod">
          <ac:chgData name="Даниил Алиев" userId="10e2a8805977255d" providerId="LiveId" clId="{505CE2EE-2DF3-4DC4-A12D-534708072EA1}" dt="2023-08-06T07:59:33.437" v="760" actId="478"/>
          <ac:spMkLst>
            <pc:docMk/>
            <pc:sldMk cId="1535256858" sldId="261"/>
            <ac:spMk id="7" creationId="{68A0CC16-7C66-191A-1314-EB82CA9D49AD}"/>
          </ac:spMkLst>
        </pc:spChg>
        <pc:spChg chg="add del">
          <ac:chgData name="Даниил Алиев" userId="10e2a8805977255d" providerId="LiveId" clId="{505CE2EE-2DF3-4DC4-A12D-534708072EA1}" dt="2023-08-06T07:53:25.804" v="742" actId="478"/>
          <ac:spMkLst>
            <pc:docMk/>
            <pc:sldMk cId="1535256858" sldId="261"/>
            <ac:spMk id="8" creationId="{4BA93F67-34AC-0496-C02B-6605D5714C3D}"/>
          </ac:spMkLst>
        </pc:spChg>
        <pc:spChg chg="add del">
          <ac:chgData name="Даниил Алиев" userId="10e2a8805977255d" providerId="LiveId" clId="{505CE2EE-2DF3-4DC4-A12D-534708072EA1}" dt="2023-08-06T07:58:49.204" v="756" actId="478"/>
          <ac:spMkLst>
            <pc:docMk/>
            <pc:sldMk cId="1535256858" sldId="261"/>
            <ac:spMk id="10" creationId="{AA94E95C-C017-7535-57B0-1BE95C4ADEAE}"/>
          </ac:spMkLst>
        </pc:spChg>
        <pc:grpChg chg="add mod">
          <ac:chgData name="Даниил Алиев" userId="10e2a8805977255d" providerId="LiveId" clId="{505CE2EE-2DF3-4DC4-A12D-534708072EA1}" dt="2023-08-06T07:51:04.162" v="740" actId="1076"/>
          <ac:grpSpMkLst>
            <pc:docMk/>
            <pc:sldMk cId="1535256858" sldId="261"/>
            <ac:grpSpMk id="2" creationId="{75BE3810-801C-FC81-D22A-0A45D9ABC190}"/>
          </ac:grpSpMkLst>
        </pc:grpChg>
        <pc:picChg chg="add del mod">
          <ac:chgData name="Даниил Алиев" userId="10e2a8805977255d" providerId="LiveId" clId="{505CE2EE-2DF3-4DC4-A12D-534708072EA1}" dt="2023-08-06T07:58:46.589" v="755" actId="478"/>
          <ac:picMkLst>
            <pc:docMk/>
            <pc:sldMk cId="1535256858" sldId="261"/>
            <ac:picMk id="6" creationId="{4D983B20-D4A7-64A6-B37E-53B5922D1A27}"/>
          </ac:picMkLst>
        </pc:picChg>
        <pc:picChg chg="add del">
          <ac:chgData name="Даниил Алиев" userId="10e2a8805977255d" providerId="LiveId" clId="{505CE2EE-2DF3-4DC4-A12D-534708072EA1}" dt="2023-08-06T07:58:16.356" v="753" actId="478"/>
          <ac:picMkLst>
            <pc:docMk/>
            <pc:sldMk cId="1535256858" sldId="261"/>
            <ac:picMk id="9" creationId="{E1B8B2D1-2416-0674-031F-4BF07A324509}"/>
          </ac:picMkLst>
        </pc:picChg>
        <pc:picChg chg="del">
          <ac:chgData name="Даниил Алиев" userId="10e2a8805977255d" providerId="LiveId" clId="{505CE2EE-2DF3-4DC4-A12D-534708072EA1}" dt="2023-08-06T07:50:52.340" v="737" actId="478"/>
          <ac:picMkLst>
            <pc:docMk/>
            <pc:sldMk cId="1535256858" sldId="261"/>
            <ac:picMk id="11" creationId="{C3B5B834-B96A-66DA-9073-DB08626A3432}"/>
          </ac:picMkLst>
        </pc:picChg>
        <pc:picChg chg="add mod modCrop">
          <ac:chgData name="Даниил Алиев" userId="10e2a8805977255d" providerId="LiveId" clId="{505CE2EE-2DF3-4DC4-A12D-534708072EA1}" dt="2023-08-06T08:03:45.299" v="785" actId="108"/>
          <ac:picMkLst>
            <pc:docMk/>
            <pc:sldMk cId="1535256858" sldId="261"/>
            <ac:picMk id="13" creationId="{2EE9D4A7-4C61-AF6A-8605-E2395910A077}"/>
          </ac:picMkLst>
        </pc:picChg>
        <pc:picChg chg="add mod">
          <ac:chgData name="Даниил Алиев" userId="10e2a8805977255d" providerId="LiveId" clId="{505CE2EE-2DF3-4DC4-A12D-534708072EA1}" dt="2023-08-06T08:03:43.449" v="784" actId="108"/>
          <ac:picMkLst>
            <pc:docMk/>
            <pc:sldMk cId="1535256858" sldId="261"/>
            <ac:picMk id="2052" creationId="{2812E708-4282-D435-8B9A-BE8147C93465}"/>
          </ac:picMkLst>
        </pc:picChg>
        <pc:picChg chg="del">
          <ac:chgData name="Даниил Алиев" userId="10e2a8805977255d" providerId="LiveId" clId="{505CE2EE-2DF3-4DC4-A12D-534708072EA1}" dt="2023-08-06T07:50:51.660" v="736" actId="478"/>
          <ac:picMkLst>
            <pc:docMk/>
            <pc:sldMk cId="1535256858" sldId="261"/>
            <ac:picMk id="2056" creationId="{B0AD5389-171D-D7FC-E1B2-32A66099FAE9}"/>
          </ac:picMkLst>
        </pc:picChg>
        <pc:cxnChg chg="add mod">
          <ac:chgData name="Даниил Алиев" userId="10e2a8805977255d" providerId="LiveId" clId="{505CE2EE-2DF3-4DC4-A12D-534708072EA1}" dt="2023-08-06T08:19:18.548" v="1439" actId="1036"/>
          <ac:cxnSpMkLst>
            <pc:docMk/>
            <pc:sldMk cId="1535256858" sldId="261"/>
            <ac:cxnSpMk id="16" creationId="{558AE28B-E412-F315-0B4C-4FB96D90D250}"/>
          </ac:cxnSpMkLst>
        </pc:cxnChg>
      </pc:sldChg>
      <pc:sldChg chg="addSp delSp modSp new mod modTransition setBg">
        <pc:chgData name="Даниил Алиев" userId="10e2a8805977255d" providerId="LiveId" clId="{505CE2EE-2DF3-4DC4-A12D-534708072EA1}" dt="2023-08-06T08:22:35.407" v="1478"/>
        <pc:sldMkLst>
          <pc:docMk/>
          <pc:sldMk cId="562975746" sldId="262"/>
        </pc:sldMkLst>
        <pc:spChg chg="add mod topLvl">
          <ac:chgData name="Даниил Алиев" userId="10e2a8805977255d" providerId="LiveId" clId="{505CE2EE-2DF3-4DC4-A12D-534708072EA1}" dt="2023-08-06T08:07:13.239" v="800" actId="165"/>
          <ac:spMkLst>
            <pc:docMk/>
            <pc:sldMk cId="562975746" sldId="262"/>
            <ac:spMk id="3" creationId="{C8B46A20-D3FC-98EE-B1C6-1DBA39E7D6EE}"/>
          </ac:spMkLst>
        </pc:spChg>
        <pc:grpChg chg="add del mod">
          <ac:chgData name="Даниил Алиев" userId="10e2a8805977255d" providerId="LiveId" clId="{505CE2EE-2DF3-4DC4-A12D-534708072EA1}" dt="2023-08-06T08:07:13.239" v="800" actId="165"/>
          <ac:grpSpMkLst>
            <pc:docMk/>
            <pc:sldMk cId="562975746" sldId="262"/>
            <ac:grpSpMk id="4" creationId="{53FD7CEC-17CB-1276-ED1D-3DDF72384EE9}"/>
          </ac:grpSpMkLst>
        </pc:grpChg>
        <pc:picChg chg="add mod topLvl">
          <ac:chgData name="Даниил Алиев" userId="10e2a8805977255d" providerId="LiveId" clId="{505CE2EE-2DF3-4DC4-A12D-534708072EA1}" dt="2023-08-06T08:07:28.637" v="802" actId="108"/>
          <ac:picMkLst>
            <pc:docMk/>
            <pc:sldMk cId="562975746" sldId="262"/>
            <ac:picMk id="3074" creationId="{D8320BB4-F054-95A0-2D4C-B58A12C36D4D}"/>
          </ac:picMkLst>
        </pc:picChg>
        <pc:cxnChg chg="add mod">
          <ac:chgData name="Даниил Алиев" userId="10e2a8805977255d" providerId="LiveId" clId="{505CE2EE-2DF3-4DC4-A12D-534708072EA1}" dt="2023-08-06T08:19:32.460" v="1450" actId="1037"/>
          <ac:cxnSpMkLst>
            <pc:docMk/>
            <pc:sldMk cId="562975746" sldId="262"/>
            <ac:cxnSpMk id="6" creationId="{9D993BC1-86B1-818C-9E82-5A55C53BE023}"/>
          </ac:cxnSpMkLst>
        </pc:cxnChg>
      </pc:sldChg>
      <pc:sldMasterChg chg="modTransition setBg modSldLayout">
        <pc:chgData name="Даниил Алиев" userId="10e2a8805977255d" providerId="LiveId" clId="{505CE2EE-2DF3-4DC4-A12D-534708072EA1}" dt="2023-08-06T08:22:35.407" v="1478"/>
        <pc:sldMasterMkLst>
          <pc:docMk/>
          <pc:sldMasterMk cId="1290179660" sldId="2147483648"/>
        </pc:sldMasterMkLst>
        <pc:sldLayoutChg chg="modTransition setBg">
          <pc:chgData name="Даниил Алиев" userId="10e2a8805977255d" providerId="LiveId" clId="{505CE2EE-2DF3-4DC4-A12D-534708072EA1}" dt="2023-08-06T08:22:35.407" v="1478"/>
          <pc:sldLayoutMkLst>
            <pc:docMk/>
            <pc:sldMasterMk cId="1290179660" sldId="2147483648"/>
            <pc:sldLayoutMk cId="3888407957" sldId="2147483649"/>
          </pc:sldLayoutMkLst>
        </pc:sldLayoutChg>
        <pc:sldLayoutChg chg="modTransition setBg">
          <pc:chgData name="Даниил Алиев" userId="10e2a8805977255d" providerId="LiveId" clId="{505CE2EE-2DF3-4DC4-A12D-534708072EA1}" dt="2023-08-06T08:22:35.407" v="1478"/>
          <pc:sldLayoutMkLst>
            <pc:docMk/>
            <pc:sldMasterMk cId="1290179660" sldId="2147483648"/>
            <pc:sldLayoutMk cId="2656587032" sldId="2147483650"/>
          </pc:sldLayoutMkLst>
        </pc:sldLayoutChg>
        <pc:sldLayoutChg chg="modTransition setBg">
          <pc:chgData name="Даниил Алиев" userId="10e2a8805977255d" providerId="LiveId" clId="{505CE2EE-2DF3-4DC4-A12D-534708072EA1}" dt="2023-08-06T08:22:35.407" v="1478"/>
          <pc:sldLayoutMkLst>
            <pc:docMk/>
            <pc:sldMasterMk cId="1290179660" sldId="2147483648"/>
            <pc:sldLayoutMk cId="222289793" sldId="2147483651"/>
          </pc:sldLayoutMkLst>
        </pc:sldLayoutChg>
        <pc:sldLayoutChg chg="modTransition setBg">
          <pc:chgData name="Даниил Алиев" userId="10e2a8805977255d" providerId="LiveId" clId="{505CE2EE-2DF3-4DC4-A12D-534708072EA1}" dt="2023-08-06T08:22:35.407" v="1478"/>
          <pc:sldLayoutMkLst>
            <pc:docMk/>
            <pc:sldMasterMk cId="1290179660" sldId="2147483648"/>
            <pc:sldLayoutMk cId="3248812027" sldId="2147483652"/>
          </pc:sldLayoutMkLst>
        </pc:sldLayoutChg>
        <pc:sldLayoutChg chg="modTransition setBg">
          <pc:chgData name="Даниил Алиев" userId="10e2a8805977255d" providerId="LiveId" clId="{505CE2EE-2DF3-4DC4-A12D-534708072EA1}" dt="2023-08-06T08:22:35.407" v="1478"/>
          <pc:sldLayoutMkLst>
            <pc:docMk/>
            <pc:sldMasterMk cId="1290179660" sldId="2147483648"/>
            <pc:sldLayoutMk cId="1406919001" sldId="2147483653"/>
          </pc:sldLayoutMkLst>
        </pc:sldLayoutChg>
        <pc:sldLayoutChg chg="modTransition setBg">
          <pc:chgData name="Даниил Алиев" userId="10e2a8805977255d" providerId="LiveId" clId="{505CE2EE-2DF3-4DC4-A12D-534708072EA1}" dt="2023-08-06T08:22:35.407" v="1478"/>
          <pc:sldLayoutMkLst>
            <pc:docMk/>
            <pc:sldMasterMk cId="1290179660" sldId="2147483648"/>
            <pc:sldLayoutMk cId="2436984307" sldId="2147483654"/>
          </pc:sldLayoutMkLst>
        </pc:sldLayoutChg>
        <pc:sldLayoutChg chg="modTransition setBg">
          <pc:chgData name="Даниил Алиев" userId="10e2a8805977255d" providerId="LiveId" clId="{505CE2EE-2DF3-4DC4-A12D-534708072EA1}" dt="2023-08-06T08:22:35.407" v="1478"/>
          <pc:sldLayoutMkLst>
            <pc:docMk/>
            <pc:sldMasterMk cId="1290179660" sldId="2147483648"/>
            <pc:sldLayoutMk cId="589338538" sldId="2147483655"/>
          </pc:sldLayoutMkLst>
        </pc:sldLayoutChg>
        <pc:sldLayoutChg chg="modTransition setBg">
          <pc:chgData name="Даниил Алиев" userId="10e2a8805977255d" providerId="LiveId" clId="{505CE2EE-2DF3-4DC4-A12D-534708072EA1}" dt="2023-08-06T08:22:35.407" v="1478"/>
          <pc:sldLayoutMkLst>
            <pc:docMk/>
            <pc:sldMasterMk cId="1290179660" sldId="2147483648"/>
            <pc:sldLayoutMk cId="2073399802" sldId="2147483656"/>
          </pc:sldLayoutMkLst>
        </pc:sldLayoutChg>
        <pc:sldLayoutChg chg="modTransition setBg">
          <pc:chgData name="Даниил Алиев" userId="10e2a8805977255d" providerId="LiveId" clId="{505CE2EE-2DF3-4DC4-A12D-534708072EA1}" dt="2023-08-06T08:22:35.407" v="1478"/>
          <pc:sldLayoutMkLst>
            <pc:docMk/>
            <pc:sldMasterMk cId="1290179660" sldId="2147483648"/>
            <pc:sldLayoutMk cId="1419538176" sldId="2147483657"/>
          </pc:sldLayoutMkLst>
        </pc:sldLayoutChg>
        <pc:sldLayoutChg chg="modTransition setBg">
          <pc:chgData name="Даниил Алиев" userId="10e2a8805977255d" providerId="LiveId" clId="{505CE2EE-2DF3-4DC4-A12D-534708072EA1}" dt="2023-08-06T08:22:35.407" v="1478"/>
          <pc:sldLayoutMkLst>
            <pc:docMk/>
            <pc:sldMasterMk cId="1290179660" sldId="2147483648"/>
            <pc:sldLayoutMk cId="892750801" sldId="2147483658"/>
          </pc:sldLayoutMkLst>
        </pc:sldLayoutChg>
        <pc:sldLayoutChg chg="modTransition setBg">
          <pc:chgData name="Даниил Алиев" userId="10e2a8805977255d" providerId="LiveId" clId="{505CE2EE-2DF3-4DC4-A12D-534708072EA1}" dt="2023-08-06T08:22:35.407" v="1478"/>
          <pc:sldLayoutMkLst>
            <pc:docMk/>
            <pc:sldMasterMk cId="1290179660" sldId="2147483648"/>
            <pc:sldLayoutMk cId="714345363" sldId="2147483659"/>
          </pc:sldLayoutMkLst>
        </pc:sldLayoutChg>
      </pc:sldMasterChg>
    </pc:docChg>
  </pc:docChgLst>
  <pc:docChgLst>
    <pc:chgData name="Даниил Алиев" userId="10e2a8805977255d" providerId="LiveId" clId="{8138E3A6-596B-4D49-9E8D-08D96554EBC1}"/>
    <pc:docChg chg="undo redo custSel addSld delSld modSld">
      <pc:chgData name="Даниил Алиев" userId="10e2a8805977255d" providerId="LiveId" clId="{8138E3A6-596B-4D49-9E8D-08D96554EBC1}" dt="2023-08-20T09:41:21.685" v="1441" actId="47"/>
      <pc:docMkLst>
        <pc:docMk/>
      </pc:docMkLst>
      <pc:sldChg chg="addSp delSp modSp mod setBg">
        <pc:chgData name="Даниил Алиев" userId="10e2a8805977255d" providerId="LiveId" clId="{8138E3A6-596B-4D49-9E8D-08D96554EBC1}" dt="2023-08-20T09:09:24.392" v="932" actId="208"/>
        <pc:sldMkLst>
          <pc:docMk/>
          <pc:sldMk cId="471253479" sldId="256"/>
        </pc:sldMkLst>
        <pc:spChg chg="mod">
          <ac:chgData name="Даниил Алиев" userId="10e2a8805977255d" providerId="LiveId" clId="{8138E3A6-596B-4D49-9E8D-08D96554EBC1}" dt="2023-08-09T13:13:51.423" v="276" actId="1035"/>
          <ac:spMkLst>
            <pc:docMk/>
            <pc:sldMk cId="471253479" sldId="256"/>
            <ac:spMk id="2" creationId="{5A453E81-6D9A-88D1-C5EC-0D8E89D27471}"/>
          </ac:spMkLst>
        </pc:spChg>
        <pc:spChg chg="add del mod ord">
          <ac:chgData name="Даниил Алиев" userId="10e2a8805977255d" providerId="LiveId" clId="{8138E3A6-596B-4D49-9E8D-08D96554EBC1}" dt="2023-08-09T12:55:26.971" v="53" actId="478"/>
          <ac:spMkLst>
            <pc:docMk/>
            <pc:sldMk cId="471253479" sldId="256"/>
            <ac:spMk id="3" creationId="{E0D12689-7888-B78C-6933-92E89960F726}"/>
          </ac:spMkLst>
        </pc:spChg>
        <pc:spChg chg="mod">
          <ac:chgData name="Даниил Алиев" userId="10e2a8805977255d" providerId="LiveId" clId="{8138E3A6-596B-4D49-9E8D-08D96554EBC1}" dt="2023-08-09T13:10:21.440" v="221" actId="1036"/>
          <ac:spMkLst>
            <pc:docMk/>
            <pc:sldMk cId="471253479" sldId="256"/>
            <ac:spMk id="5" creationId="{E85F211F-8A29-B840-AD60-7B048DB2CD36}"/>
          </ac:spMkLst>
        </pc:spChg>
        <pc:spChg chg="add mod">
          <ac:chgData name="Даниил Алиев" userId="10e2a8805977255d" providerId="LiveId" clId="{8138E3A6-596B-4D49-9E8D-08D96554EBC1}" dt="2023-08-09T13:12:41.080" v="268" actId="20577"/>
          <ac:spMkLst>
            <pc:docMk/>
            <pc:sldMk cId="471253479" sldId="256"/>
            <ac:spMk id="16" creationId="{D95582F3-B93A-E49D-B62F-BB4C51C6FC94}"/>
          </ac:spMkLst>
        </pc:spChg>
        <pc:picChg chg="add del mod">
          <ac:chgData name="Даниил Алиев" userId="10e2a8805977255d" providerId="LiveId" clId="{8138E3A6-596B-4D49-9E8D-08D96554EBC1}" dt="2023-08-09T13:04:56.657" v="162" actId="478"/>
          <ac:picMkLst>
            <pc:docMk/>
            <pc:sldMk cId="471253479" sldId="256"/>
            <ac:picMk id="7" creationId="{482AE45E-794E-5AE4-48A9-94163E9F8C6F}"/>
          </ac:picMkLst>
        </pc:picChg>
        <pc:picChg chg="add mod ord">
          <ac:chgData name="Даниил Алиев" userId="10e2a8805977255d" providerId="LiveId" clId="{8138E3A6-596B-4D49-9E8D-08D96554EBC1}" dt="2023-08-09T13:07:38.562" v="173" actId="1076"/>
          <ac:picMkLst>
            <pc:docMk/>
            <pc:sldMk cId="471253479" sldId="256"/>
            <ac:picMk id="10" creationId="{85511367-87A8-2CB4-AE8C-FA182EA87B38}"/>
          </ac:picMkLst>
        </pc:picChg>
        <pc:cxnChg chg="mod">
          <ac:chgData name="Даниил Алиев" userId="10e2a8805977255d" providerId="LiveId" clId="{8138E3A6-596B-4D49-9E8D-08D96554EBC1}" dt="2023-08-09T13:10:29.491" v="238" actId="1036"/>
          <ac:cxnSpMkLst>
            <pc:docMk/>
            <pc:sldMk cId="471253479" sldId="256"/>
            <ac:cxnSpMk id="4" creationId="{CF33DA8A-2B61-7CE3-2735-5601CBA9B771}"/>
          </ac:cxnSpMkLst>
        </pc:cxnChg>
        <pc:cxnChg chg="mod">
          <ac:chgData name="Даниил Алиев" userId="10e2a8805977255d" providerId="LiveId" clId="{8138E3A6-596B-4D49-9E8D-08D96554EBC1}" dt="2023-08-20T09:09:24.392" v="932" actId="208"/>
          <ac:cxnSpMkLst>
            <pc:docMk/>
            <pc:sldMk cId="471253479" sldId="256"/>
            <ac:cxnSpMk id="9" creationId="{A31B8ACF-8FB7-45D3-54C5-FE83B2F4207C}"/>
          </ac:cxnSpMkLst>
        </pc:cxnChg>
      </pc:sldChg>
      <pc:sldChg chg="addSp delSp modSp mod setBg">
        <pc:chgData name="Даниил Алиев" userId="10e2a8805977255d" providerId="LiveId" clId="{8138E3A6-596B-4D49-9E8D-08D96554EBC1}" dt="2023-08-20T09:00:57.255" v="763" actId="478"/>
        <pc:sldMkLst>
          <pc:docMk/>
          <pc:sldMk cId="2011490050" sldId="257"/>
        </pc:sldMkLst>
        <pc:spChg chg="mod ord">
          <ac:chgData name="Даниил Алиев" userId="10e2a8805977255d" providerId="LiveId" clId="{8138E3A6-596B-4D49-9E8D-08D96554EBC1}" dt="2023-08-09T13:37:00.060" v="507" actId="20577"/>
          <ac:spMkLst>
            <pc:docMk/>
            <pc:sldMk cId="2011490050" sldId="257"/>
            <ac:spMk id="3" creationId="{7DA0C64B-2182-A62A-9906-ADE020569510}"/>
          </ac:spMkLst>
        </pc:spChg>
        <pc:spChg chg="add del mod ord">
          <ac:chgData name="Даниил Алиев" userId="10e2a8805977255d" providerId="LiveId" clId="{8138E3A6-596B-4D49-9E8D-08D96554EBC1}" dt="2023-08-09T13:19:39.656" v="298" actId="478"/>
          <ac:spMkLst>
            <pc:docMk/>
            <pc:sldMk cId="2011490050" sldId="257"/>
            <ac:spMk id="5" creationId="{0A00CB78-A25D-6EDC-7D1A-D3CB578A88FA}"/>
          </ac:spMkLst>
        </pc:spChg>
        <pc:spChg chg="add del mod ord">
          <ac:chgData name="Даниил Алиев" userId="10e2a8805977255d" providerId="LiveId" clId="{8138E3A6-596B-4D49-9E8D-08D96554EBC1}" dt="2023-08-09T13:22:03.487" v="338" actId="478"/>
          <ac:spMkLst>
            <pc:docMk/>
            <pc:sldMk cId="2011490050" sldId="257"/>
            <ac:spMk id="6" creationId="{1559292A-5A40-DEFC-9CDA-8020C8896653}"/>
          </ac:spMkLst>
        </pc:spChg>
        <pc:spChg chg="add del mod ord">
          <ac:chgData name="Даниил Алиев" userId="10e2a8805977255d" providerId="LiveId" clId="{8138E3A6-596B-4D49-9E8D-08D96554EBC1}" dt="2023-08-09T13:28:58.990" v="422" actId="478"/>
          <ac:spMkLst>
            <pc:docMk/>
            <pc:sldMk cId="2011490050" sldId="257"/>
            <ac:spMk id="15" creationId="{B2F05AF2-BF9E-BC82-B42F-811224655723}"/>
          </ac:spMkLst>
        </pc:spChg>
        <pc:spChg chg="add del mod">
          <ac:chgData name="Даниил Алиев" userId="10e2a8805977255d" providerId="LiveId" clId="{8138E3A6-596B-4D49-9E8D-08D96554EBC1}" dt="2023-08-09T13:30:27.110" v="434" actId="478"/>
          <ac:spMkLst>
            <pc:docMk/>
            <pc:sldMk cId="2011490050" sldId="257"/>
            <ac:spMk id="16" creationId="{5C5763F6-1F01-8E54-6B85-A1913FFED9D7}"/>
          </ac:spMkLst>
        </pc:spChg>
        <pc:spChg chg="add del mod">
          <ac:chgData name="Даниил Алиев" userId="10e2a8805977255d" providerId="LiveId" clId="{8138E3A6-596B-4D49-9E8D-08D96554EBC1}" dt="2023-08-20T09:00:57.255" v="763" actId="478"/>
          <ac:spMkLst>
            <pc:docMk/>
            <pc:sldMk cId="2011490050" sldId="257"/>
            <ac:spMk id="17" creationId="{2FEAAC8B-B13B-6D83-CA3E-8AE956A7BBE1}"/>
          </ac:spMkLst>
        </pc:spChg>
        <pc:spChg chg="add del mod ord">
          <ac:chgData name="Даниил Алиев" userId="10e2a8805977255d" providerId="LiveId" clId="{8138E3A6-596B-4D49-9E8D-08D96554EBC1}" dt="2023-08-09T13:31:08.174" v="441" actId="478"/>
          <ac:spMkLst>
            <pc:docMk/>
            <pc:sldMk cId="2011490050" sldId="257"/>
            <ac:spMk id="18" creationId="{13D70049-B351-4EF1-A4A2-0C3738E6D6B4}"/>
          </ac:spMkLst>
        </pc:spChg>
        <pc:picChg chg="add mod ord">
          <ac:chgData name="Даниил Алиев" userId="10e2a8805977255d" providerId="LiveId" clId="{8138E3A6-596B-4D49-9E8D-08D96554EBC1}" dt="2023-08-09T13:23:24.685" v="341" actId="1076"/>
          <ac:picMkLst>
            <pc:docMk/>
            <pc:sldMk cId="2011490050" sldId="257"/>
            <ac:picMk id="2" creationId="{647A0C4E-7522-BC7A-0282-1200744BE0A4}"/>
          </ac:picMkLst>
        </pc:picChg>
        <pc:picChg chg="add del mod">
          <ac:chgData name="Даниил Алиев" userId="10e2a8805977255d" providerId="LiveId" clId="{8138E3A6-596B-4D49-9E8D-08D96554EBC1}" dt="2023-08-09T13:23:48.862" v="360" actId="478"/>
          <ac:picMkLst>
            <pc:docMk/>
            <pc:sldMk cId="2011490050" sldId="257"/>
            <ac:picMk id="8" creationId="{DDE8B2CA-AE3D-C78F-A8A0-6D097A832972}"/>
          </ac:picMkLst>
        </pc:picChg>
        <pc:picChg chg="add del mod">
          <ac:chgData name="Даниил Алиев" userId="10e2a8805977255d" providerId="LiveId" clId="{8138E3A6-596B-4D49-9E8D-08D96554EBC1}" dt="2023-08-09T13:25:28.126" v="367" actId="478"/>
          <ac:picMkLst>
            <pc:docMk/>
            <pc:sldMk cId="2011490050" sldId="257"/>
            <ac:picMk id="10" creationId="{06638CC9-12C1-3C0B-E175-4B92563D3C14}"/>
          </ac:picMkLst>
        </pc:picChg>
        <pc:picChg chg="add del mod">
          <ac:chgData name="Даниил Алиев" userId="10e2a8805977255d" providerId="LiveId" clId="{8138E3A6-596B-4D49-9E8D-08D96554EBC1}" dt="2023-08-09T13:27:07.853" v="383"/>
          <ac:picMkLst>
            <pc:docMk/>
            <pc:sldMk cId="2011490050" sldId="257"/>
            <ac:picMk id="12" creationId="{4D34D0EE-8F6C-AEF2-4010-93F41801318D}"/>
          </ac:picMkLst>
        </pc:picChg>
        <pc:picChg chg="add mod">
          <ac:chgData name="Даниил Алиев" userId="10e2a8805977255d" providerId="LiveId" clId="{8138E3A6-596B-4D49-9E8D-08D96554EBC1}" dt="2023-08-09T13:31:06.550" v="440" actId="1076"/>
          <ac:picMkLst>
            <pc:docMk/>
            <pc:sldMk cId="2011490050" sldId="257"/>
            <ac:picMk id="14" creationId="{7E528886-DF39-2CC4-3487-4CB848F6BC02}"/>
          </ac:picMkLst>
        </pc:picChg>
        <pc:picChg chg="del mod">
          <ac:chgData name="Даниил Алиев" userId="10e2a8805977255d" providerId="LiveId" clId="{8138E3A6-596B-4D49-9E8D-08D96554EBC1}" dt="2023-08-09T13:19:04.192" v="291" actId="478"/>
          <ac:picMkLst>
            <pc:docMk/>
            <pc:sldMk cId="2011490050" sldId="257"/>
            <ac:picMk id="1026" creationId="{5D1BFA05-0326-64EF-266F-975F964D707E}"/>
          </ac:picMkLst>
        </pc:picChg>
        <pc:cxnChg chg="mod">
          <ac:chgData name="Даниил Алиев" userId="10e2a8805977255d" providerId="LiveId" clId="{8138E3A6-596B-4D49-9E8D-08D96554EBC1}" dt="2023-08-09T13:23:29.750" v="357" actId="1038"/>
          <ac:cxnSpMkLst>
            <pc:docMk/>
            <pc:sldMk cId="2011490050" sldId="257"/>
            <ac:cxnSpMk id="4" creationId="{2DBC2F3F-18C3-4CCA-78FD-5D82133A1FCB}"/>
          </ac:cxnSpMkLst>
        </pc:cxnChg>
      </pc:sldChg>
      <pc:sldChg chg="addSp delSp modSp mod setBg">
        <pc:chgData name="Даниил Алиев" userId="10e2a8805977255d" providerId="LiveId" clId="{8138E3A6-596B-4D49-9E8D-08D96554EBC1}" dt="2023-08-20T08:55:06.710" v="698" actId="21"/>
        <pc:sldMkLst>
          <pc:docMk/>
          <pc:sldMk cId="2991901074" sldId="258"/>
        </pc:sldMkLst>
        <pc:spChg chg="add del mod">
          <ac:chgData name="Даниил Алиев" userId="10e2a8805977255d" providerId="LiveId" clId="{8138E3A6-596B-4D49-9E8D-08D96554EBC1}" dt="2023-08-20T08:55:06.710" v="698" actId="21"/>
          <ac:spMkLst>
            <pc:docMk/>
            <pc:sldMk cId="2991901074" sldId="258"/>
            <ac:spMk id="2" creationId="{5E8442A6-EE9D-1788-3F47-F93D4C948BE1}"/>
          </ac:spMkLst>
        </pc:spChg>
        <pc:spChg chg="mod topLvl">
          <ac:chgData name="Даниил Алиев" userId="10e2a8805977255d" providerId="LiveId" clId="{8138E3A6-596B-4D49-9E8D-08D96554EBC1}" dt="2023-08-09T13:44:15.600" v="589" actId="1076"/>
          <ac:spMkLst>
            <pc:docMk/>
            <pc:sldMk cId="2991901074" sldId="258"/>
            <ac:spMk id="3" creationId="{B6E91C33-E5FB-198C-7676-2CA7BF9BE09B}"/>
          </ac:spMkLst>
        </pc:spChg>
        <pc:spChg chg="add del mod">
          <ac:chgData name="Даниил Алиев" userId="10e2a8805977255d" providerId="LiveId" clId="{8138E3A6-596B-4D49-9E8D-08D96554EBC1}" dt="2023-08-09T13:40:13.348" v="527" actId="478"/>
          <ac:spMkLst>
            <pc:docMk/>
            <pc:sldMk cId="2991901074" sldId="258"/>
            <ac:spMk id="4" creationId="{C16CD19E-90D1-D86D-76AE-42C03898BB41}"/>
          </ac:spMkLst>
        </pc:spChg>
        <pc:spChg chg="mod topLvl">
          <ac:chgData name="Даниил Алиев" userId="10e2a8805977255d" providerId="LiveId" clId="{8138E3A6-596B-4D49-9E8D-08D96554EBC1}" dt="2023-08-09T13:44:20.836" v="628" actId="1035"/>
          <ac:spMkLst>
            <pc:docMk/>
            <pc:sldMk cId="2991901074" sldId="258"/>
            <ac:spMk id="5" creationId="{A75EC863-0C2B-EBD5-8190-5632A7F0A281}"/>
          </ac:spMkLst>
        </pc:spChg>
        <pc:spChg chg="add del mod ord">
          <ac:chgData name="Даниил Алиев" userId="10e2a8805977255d" providerId="LiveId" clId="{8138E3A6-596B-4D49-9E8D-08D96554EBC1}" dt="2023-08-09T13:44:22.236" v="629" actId="478"/>
          <ac:spMkLst>
            <pc:docMk/>
            <pc:sldMk cId="2991901074" sldId="258"/>
            <ac:spMk id="8" creationId="{3AA50B74-80E8-A9A7-9112-3904C8D2B97B}"/>
          </ac:spMkLst>
        </pc:spChg>
        <pc:spChg chg="add del mod">
          <ac:chgData name="Даниил Алиев" userId="10e2a8805977255d" providerId="LiveId" clId="{8138E3A6-596B-4D49-9E8D-08D96554EBC1}" dt="2023-08-09T13:43:44.956" v="559" actId="478"/>
          <ac:spMkLst>
            <pc:docMk/>
            <pc:sldMk cId="2991901074" sldId="258"/>
            <ac:spMk id="9" creationId="{B1D8CBA6-0C2D-A4F2-1F50-BE5878C9F151}"/>
          </ac:spMkLst>
        </pc:spChg>
        <pc:spChg chg="add del mod">
          <ac:chgData name="Даниил Алиев" userId="10e2a8805977255d" providerId="LiveId" clId="{8138E3A6-596B-4D49-9E8D-08D96554EBC1}" dt="2023-08-09T13:42:23.957" v="543" actId="478"/>
          <ac:spMkLst>
            <pc:docMk/>
            <pc:sldMk cId="2991901074" sldId="258"/>
            <ac:spMk id="10" creationId="{1B78D6A0-27A8-DF29-7917-A34534F99A30}"/>
          </ac:spMkLst>
        </pc:spChg>
        <pc:spChg chg="add del mod">
          <ac:chgData name="Даниил Алиев" userId="10e2a8805977255d" providerId="LiveId" clId="{8138E3A6-596B-4D49-9E8D-08D96554EBC1}" dt="2023-08-09T13:43:44.956" v="559" actId="478"/>
          <ac:spMkLst>
            <pc:docMk/>
            <pc:sldMk cId="2991901074" sldId="258"/>
            <ac:spMk id="13" creationId="{11B10A59-4ECC-C61E-9362-31F6C2B82136}"/>
          </ac:spMkLst>
        </pc:spChg>
        <pc:grpChg chg="add del mod">
          <ac:chgData name="Даниил Алиев" userId="10e2a8805977255d" providerId="LiveId" clId="{8138E3A6-596B-4D49-9E8D-08D96554EBC1}" dt="2023-08-09T13:44:06.896" v="562" actId="165"/>
          <ac:grpSpMkLst>
            <pc:docMk/>
            <pc:sldMk cId="2991901074" sldId="258"/>
            <ac:grpSpMk id="2" creationId="{A1713621-AED4-E790-9FA2-3DFEF2794BC2}"/>
          </ac:grpSpMkLst>
        </pc:grpChg>
        <pc:picChg chg="add mod">
          <ac:chgData name="Даниил Алиев" userId="10e2a8805977255d" providerId="LiveId" clId="{8138E3A6-596B-4D49-9E8D-08D96554EBC1}" dt="2023-08-09T13:41:36.906" v="533" actId="1076"/>
          <ac:picMkLst>
            <pc:docMk/>
            <pc:sldMk cId="2991901074" sldId="258"/>
            <ac:picMk id="7" creationId="{D911DB84-B396-3FC5-0698-91809C6E9472}"/>
          </ac:picMkLst>
        </pc:picChg>
        <pc:picChg chg="del">
          <ac:chgData name="Даниил Алиев" userId="10e2a8805977255d" providerId="LiveId" clId="{8138E3A6-596B-4D49-9E8D-08D96554EBC1}" dt="2023-08-09T13:40:41.620" v="531" actId="478"/>
          <ac:picMkLst>
            <pc:docMk/>
            <pc:sldMk cId="2991901074" sldId="258"/>
            <ac:picMk id="11" creationId="{C3B5B834-B96A-66DA-9073-DB08626A3432}"/>
          </ac:picMkLst>
        </pc:picChg>
        <pc:picChg chg="add del mod">
          <ac:chgData name="Даниил Алиев" userId="10e2a8805977255d" providerId="LiveId" clId="{8138E3A6-596B-4D49-9E8D-08D96554EBC1}" dt="2023-08-09T13:44:50.116" v="645" actId="478"/>
          <ac:picMkLst>
            <pc:docMk/>
            <pc:sldMk cId="2991901074" sldId="258"/>
            <ac:picMk id="14" creationId="{69067091-D280-96AB-8D0E-D6ABDE28FCD7}"/>
          </ac:picMkLst>
        </pc:picChg>
        <pc:picChg chg="add mod">
          <ac:chgData name="Даниил Алиев" userId="10e2a8805977255d" providerId="LiveId" clId="{8138E3A6-596B-4D49-9E8D-08D96554EBC1}" dt="2023-08-09T13:46:08.512" v="647" actId="1076"/>
          <ac:picMkLst>
            <pc:docMk/>
            <pc:sldMk cId="2991901074" sldId="258"/>
            <ac:picMk id="15" creationId="{DE1EEA30-F1D3-B56B-3821-D700FBCD50EA}"/>
          </ac:picMkLst>
        </pc:picChg>
        <pc:picChg chg="add mod">
          <ac:chgData name="Даниил Алиев" userId="10e2a8805977255d" providerId="LiveId" clId="{8138E3A6-596B-4D49-9E8D-08D96554EBC1}" dt="2023-08-09T13:46:39.707" v="651" actId="1076"/>
          <ac:picMkLst>
            <pc:docMk/>
            <pc:sldMk cId="2991901074" sldId="258"/>
            <ac:picMk id="17" creationId="{7B353524-0A4B-5B72-31B3-58D13450289C}"/>
          </ac:picMkLst>
        </pc:picChg>
        <pc:picChg chg="del">
          <ac:chgData name="Даниил Алиев" userId="10e2a8805977255d" providerId="LiveId" clId="{8138E3A6-596B-4D49-9E8D-08D96554EBC1}" dt="2023-08-09T13:38:56.013" v="515" actId="478"/>
          <ac:picMkLst>
            <pc:docMk/>
            <pc:sldMk cId="2991901074" sldId="258"/>
            <ac:picMk id="2056" creationId="{B0AD5389-171D-D7FC-E1B2-32A66099FAE9}"/>
          </ac:picMkLst>
        </pc:picChg>
        <pc:cxnChg chg="mod ord">
          <ac:chgData name="Даниил Алиев" userId="10e2a8805977255d" providerId="LiveId" clId="{8138E3A6-596B-4D49-9E8D-08D96554EBC1}" dt="2023-08-09T13:42:36.432" v="544" actId="692"/>
          <ac:cxnSpMkLst>
            <pc:docMk/>
            <pc:sldMk cId="2991901074" sldId="258"/>
            <ac:cxnSpMk id="6" creationId="{66054578-6835-3D5E-3F0F-59B66071B08D}"/>
          </ac:cxnSpMkLst>
        </pc:cxnChg>
      </pc:sldChg>
      <pc:sldChg chg="addSp delSp modSp mod setBg">
        <pc:chgData name="Даниил Алиев" userId="10e2a8805977255d" providerId="LiveId" clId="{8138E3A6-596B-4D49-9E8D-08D96554EBC1}" dt="2023-08-20T09:10:57.795" v="939" actId="1076"/>
        <pc:sldMkLst>
          <pc:docMk/>
          <pc:sldMk cId="3856129900" sldId="259"/>
        </pc:sldMkLst>
        <pc:spChg chg="mod topLvl">
          <ac:chgData name="Даниил Алиев" userId="10e2a8805977255d" providerId="LiveId" clId="{8138E3A6-596B-4D49-9E8D-08D96554EBC1}" dt="2023-08-20T09:05:16.207" v="863" actId="20577"/>
          <ac:spMkLst>
            <pc:docMk/>
            <pc:sldMk cId="3856129900" sldId="259"/>
            <ac:spMk id="3" creationId="{B6E91C33-E5FB-198C-7676-2CA7BF9BE09B}"/>
          </ac:spMkLst>
        </pc:spChg>
        <pc:spChg chg="mod topLvl">
          <ac:chgData name="Даниил Алиев" userId="10e2a8805977255d" providerId="LiveId" clId="{8138E3A6-596B-4D49-9E8D-08D96554EBC1}" dt="2023-08-20T09:05:39.875" v="865" actId="1076"/>
          <ac:spMkLst>
            <pc:docMk/>
            <pc:sldMk cId="3856129900" sldId="259"/>
            <ac:spMk id="5" creationId="{A75EC863-0C2B-EBD5-8190-5632A7F0A281}"/>
          </ac:spMkLst>
        </pc:spChg>
        <pc:spChg chg="add del mod">
          <ac:chgData name="Даниил Алиев" userId="10e2a8805977255d" providerId="LiveId" clId="{8138E3A6-596B-4D49-9E8D-08D96554EBC1}" dt="2023-08-20T08:55:27.135" v="701" actId="478"/>
          <ac:spMkLst>
            <pc:docMk/>
            <pc:sldMk cId="3856129900" sldId="259"/>
            <ac:spMk id="12" creationId="{7EF4F5E9-73A5-C765-5563-415FD1CF4519}"/>
          </ac:spMkLst>
        </pc:spChg>
        <pc:spChg chg="add del mod ord">
          <ac:chgData name="Даниил Алиев" userId="10e2a8805977255d" providerId="LiveId" clId="{8138E3A6-596B-4D49-9E8D-08D96554EBC1}" dt="2023-08-20T08:57:14.214" v="759" actId="478"/>
          <ac:spMkLst>
            <pc:docMk/>
            <pc:sldMk cId="3856129900" sldId="259"/>
            <ac:spMk id="17" creationId="{8EC07E9F-6EAC-1994-D472-159929A9420A}"/>
          </ac:spMkLst>
        </pc:spChg>
        <pc:grpChg chg="add del mod">
          <ac:chgData name="Даниил Алиев" userId="10e2a8805977255d" providerId="LiveId" clId="{8138E3A6-596B-4D49-9E8D-08D96554EBC1}" dt="2023-08-20T08:52:59.310" v="674" actId="165"/>
          <ac:grpSpMkLst>
            <pc:docMk/>
            <pc:sldMk cId="3856129900" sldId="259"/>
            <ac:grpSpMk id="4" creationId="{E861F9CA-D7A5-3A79-8A6C-EE39BC9708F8}"/>
          </ac:grpSpMkLst>
        </pc:grpChg>
        <pc:grpChg chg="add mod">
          <ac:chgData name="Даниил Алиев" userId="10e2a8805977255d" providerId="LiveId" clId="{8138E3A6-596B-4D49-9E8D-08D96554EBC1}" dt="2023-08-20T09:05:43.471" v="866" actId="1076"/>
          <ac:grpSpMkLst>
            <pc:docMk/>
            <pc:sldMk cId="3856129900" sldId="259"/>
            <ac:grpSpMk id="8" creationId="{4D09099A-5B5D-3748-667C-4C508DFCD252}"/>
          </ac:grpSpMkLst>
        </pc:grpChg>
        <pc:picChg chg="add mod">
          <ac:chgData name="Даниил Алиев" userId="10e2a8805977255d" providerId="LiveId" clId="{8138E3A6-596B-4D49-9E8D-08D96554EBC1}" dt="2023-08-20T08:54:20.120" v="688" actId="1076"/>
          <ac:picMkLst>
            <pc:docMk/>
            <pc:sldMk cId="3856129900" sldId="259"/>
            <ac:picMk id="7" creationId="{09FEC2C5-2913-74B1-371F-CAAE8C77C31C}"/>
          </ac:picMkLst>
        </pc:picChg>
        <pc:picChg chg="add mod modCrop">
          <ac:chgData name="Даниил Алиев" userId="10e2a8805977255d" providerId="LiveId" clId="{8138E3A6-596B-4D49-9E8D-08D96554EBC1}" dt="2023-08-20T09:10:57.795" v="939" actId="1076"/>
          <ac:picMkLst>
            <pc:docMk/>
            <pc:sldMk cId="3856129900" sldId="259"/>
            <ac:picMk id="20" creationId="{A5A41013-A9C8-619E-71BA-9CCAAFCD313C}"/>
          </ac:picMkLst>
        </pc:picChg>
        <pc:picChg chg="add mod modCrop">
          <ac:chgData name="Даниил Алиев" userId="10e2a8805977255d" providerId="LiveId" clId="{8138E3A6-596B-4D49-9E8D-08D96554EBC1}" dt="2023-08-20T09:08:45.727" v="930" actId="1038"/>
          <ac:picMkLst>
            <pc:docMk/>
            <pc:sldMk cId="3856129900" sldId="259"/>
            <ac:picMk id="21" creationId="{E9DCE8E2-4CB6-90D4-5C24-94DAB1ECBA7C}"/>
          </ac:picMkLst>
        </pc:picChg>
        <pc:picChg chg="add mod modCrop">
          <ac:chgData name="Даниил Алиев" userId="10e2a8805977255d" providerId="LiveId" clId="{8138E3A6-596B-4D49-9E8D-08D96554EBC1}" dt="2023-08-20T09:08:37.143" v="908" actId="1076"/>
          <ac:picMkLst>
            <pc:docMk/>
            <pc:sldMk cId="3856129900" sldId="259"/>
            <ac:picMk id="22" creationId="{1A5DD593-606A-B870-D376-A62345A013AD}"/>
          </ac:picMkLst>
        </pc:picChg>
        <pc:picChg chg="del mod">
          <ac:chgData name="Даниил Алиев" userId="10e2a8805977255d" providerId="LiveId" clId="{8138E3A6-596B-4D49-9E8D-08D96554EBC1}" dt="2023-08-20T08:52:11.992" v="666" actId="478"/>
          <ac:picMkLst>
            <pc:docMk/>
            <pc:sldMk cId="3856129900" sldId="259"/>
            <ac:picMk id="1026" creationId="{5B62DA68-204E-00DF-FD85-5B7F9F4BAB9F}"/>
          </ac:picMkLst>
        </pc:picChg>
        <pc:cxnChg chg="mod ord">
          <ac:chgData name="Даниил Алиев" userId="10e2a8805977255d" providerId="LiveId" clId="{8138E3A6-596B-4D49-9E8D-08D96554EBC1}" dt="2023-08-20T08:57:36.517" v="761" actId="208"/>
          <ac:cxnSpMkLst>
            <pc:docMk/>
            <pc:sldMk cId="3856129900" sldId="259"/>
            <ac:cxnSpMk id="6" creationId="{C5944A64-D4AB-1713-640A-97421B99E80A}"/>
          </ac:cxnSpMkLst>
        </pc:cxnChg>
      </pc:sldChg>
      <pc:sldChg chg="addSp delSp modSp mod setBg">
        <pc:chgData name="Даниил Алиев" userId="10e2a8805977255d" providerId="LiveId" clId="{8138E3A6-596B-4D49-9E8D-08D96554EBC1}" dt="2023-08-20T09:17:05.832" v="1059" actId="1076"/>
        <pc:sldMkLst>
          <pc:docMk/>
          <pc:sldMk cId="4035166131" sldId="260"/>
        </pc:sldMkLst>
        <pc:spChg chg="mod">
          <ac:chgData name="Даниил Алиев" userId="10e2a8805977255d" providerId="LiveId" clId="{8138E3A6-596B-4D49-9E8D-08D96554EBC1}" dt="2023-08-20T09:14:37.440" v="989" actId="1035"/>
          <ac:spMkLst>
            <pc:docMk/>
            <pc:sldMk cId="4035166131" sldId="260"/>
            <ac:spMk id="3" creationId="{B6E91C33-E5FB-198C-7676-2CA7BF9BE09B}"/>
          </ac:spMkLst>
        </pc:spChg>
        <pc:spChg chg="add del">
          <ac:chgData name="Даниил Алиев" userId="10e2a8805977255d" providerId="LiveId" clId="{8138E3A6-596B-4D49-9E8D-08D96554EBC1}" dt="2023-08-20T09:13:21.674" v="962" actId="478"/>
          <ac:spMkLst>
            <pc:docMk/>
            <pc:sldMk cId="4035166131" sldId="260"/>
            <ac:spMk id="4" creationId="{BE4AEFD0-106C-7584-3EC1-0363736FA3DB}"/>
          </ac:spMkLst>
        </pc:spChg>
        <pc:spChg chg="mod">
          <ac:chgData name="Даниил Алиев" userId="10e2a8805977255d" providerId="LiveId" clId="{8138E3A6-596B-4D49-9E8D-08D96554EBC1}" dt="2023-08-20T09:14:21.072" v="971" actId="20577"/>
          <ac:spMkLst>
            <pc:docMk/>
            <pc:sldMk cId="4035166131" sldId="260"/>
            <ac:spMk id="5" creationId="{A75EC863-0C2B-EBD5-8190-5632A7F0A281}"/>
          </ac:spMkLst>
        </pc:spChg>
        <pc:spChg chg="add del mod">
          <ac:chgData name="Даниил Алиев" userId="10e2a8805977255d" providerId="LiveId" clId="{8138E3A6-596B-4D49-9E8D-08D96554EBC1}" dt="2023-08-20T09:13:45.831" v="964" actId="478"/>
          <ac:spMkLst>
            <pc:docMk/>
            <pc:sldMk cId="4035166131" sldId="260"/>
            <ac:spMk id="6" creationId="{67F72BB1-73CE-552C-EF9B-48A66D465A85}"/>
          </ac:spMkLst>
        </pc:spChg>
        <pc:grpChg chg="mod">
          <ac:chgData name="Даниил Алиев" userId="10e2a8805977255d" providerId="LiveId" clId="{8138E3A6-596B-4D49-9E8D-08D96554EBC1}" dt="2023-08-20T09:15:19.060" v="1006" actId="1076"/>
          <ac:grpSpMkLst>
            <pc:docMk/>
            <pc:sldMk cId="4035166131" sldId="260"/>
            <ac:grpSpMk id="2" creationId="{0D61EC00-0DF1-05F8-D90F-2062199E0791}"/>
          </ac:grpSpMkLst>
        </pc:grpChg>
        <pc:picChg chg="add mod">
          <ac:chgData name="Даниил Алиев" userId="10e2a8805977255d" providerId="LiveId" clId="{8138E3A6-596B-4D49-9E8D-08D96554EBC1}" dt="2023-08-20T09:15:12.875" v="994" actId="1076"/>
          <ac:picMkLst>
            <pc:docMk/>
            <pc:sldMk cId="4035166131" sldId="260"/>
            <ac:picMk id="7" creationId="{0A2A9113-2D49-E953-020E-DF896F6B33FF}"/>
          </ac:picMkLst>
        </pc:picChg>
        <pc:picChg chg="add del mod">
          <ac:chgData name="Даниил Алиев" userId="10e2a8805977255d" providerId="LiveId" clId="{8138E3A6-596B-4D49-9E8D-08D96554EBC1}" dt="2023-08-20T09:16:10.159" v="1047" actId="478"/>
          <ac:picMkLst>
            <pc:docMk/>
            <pc:sldMk cId="4035166131" sldId="260"/>
            <ac:picMk id="11" creationId="{1416D8F8-CCE7-6D0B-D762-7089562764A8}"/>
          </ac:picMkLst>
        </pc:picChg>
        <pc:picChg chg="add del mod">
          <ac:chgData name="Даниил Алиев" userId="10e2a8805977255d" providerId="LiveId" clId="{8138E3A6-596B-4D49-9E8D-08D96554EBC1}" dt="2023-08-20T09:17:00.152" v="1057" actId="478"/>
          <ac:picMkLst>
            <pc:docMk/>
            <pc:sldMk cId="4035166131" sldId="260"/>
            <ac:picMk id="12" creationId="{4CD4D79E-D2EF-12B2-7C22-AE7E72C1DEFF}"/>
          </ac:picMkLst>
        </pc:picChg>
        <pc:picChg chg="add mod">
          <ac:chgData name="Даниил Алиев" userId="10e2a8805977255d" providerId="LiveId" clId="{8138E3A6-596B-4D49-9E8D-08D96554EBC1}" dt="2023-08-20T09:16:24.500" v="1051" actId="1076"/>
          <ac:picMkLst>
            <pc:docMk/>
            <pc:sldMk cId="4035166131" sldId="260"/>
            <ac:picMk id="13" creationId="{2832C1D7-F28D-D8C4-CC32-0F31602F3EDA}"/>
          </ac:picMkLst>
        </pc:picChg>
        <pc:picChg chg="add mod">
          <ac:chgData name="Даниил Алиев" userId="10e2a8805977255d" providerId="LiveId" clId="{8138E3A6-596B-4D49-9E8D-08D96554EBC1}" dt="2023-08-20T09:17:05.832" v="1059" actId="1076"/>
          <ac:picMkLst>
            <pc:docMk/>
            <pc:sldMk cId="4035166131" sldId="260"/>
            <ac:picMk id="14" creationId="{5039E79F-5282-C6D0-6363-74F1F0A52E5C}"/>
          </ac:picMkLst>
        </pc:picChg>
        <pc:picChg chg="del">
          <ac:chgData name="Даниил Алиев" userId="10e2a8805977255d" providerId="LiveId" clId="{8138E3A6-596B-4D49-9E8D-08D96554EBC1}" dt="2023-08-20T09:15:10.216" v="993" actId="478"/>
          <ac:picMkLst>
            <pc:docMk/>
            <pc:sldMk cId="4035166131" sldId="260"/>
            <ac:picMk id="1026" creationId="{CDBBD2D0-FFDE-0643-D1D9-14917E4BB64E}"/>
          </ac:picMkLst>
        </pc:picChg>
        <pc:cxnChg chg="del">
          <ac:chgData name="Даниил Алиев" userId="10e2a8805977255d" providerId="LiveId" clId="{8138E3A6-596B-4D49-9E8D-08D96554EBC1}" dt="2023-08-20T09:10:19.031" v="933" actId="478"/>
          <ac:cxnSpMkLst>
            <pc:docMk/>
            <pc:sldMk cId="4035166131" sldId="260"/>
            <ac:cxnSpMk id="8" creationId="{A7B8FD69-290E-8C29-92D5-BC69A855813B}"/>
          </ac:cxnSpMkLst>
        </pc:cxnChg>
        <pc:cxnChg chg="add mod">
          <ac:chgData name="Даниил Алиев" userId="10e2a8805977255d" providerId="LiveId" clId="{8138E3A6-596B-4D49-9E8D-08D96554EBC1}" dt="2023-08-20T09:15:29.208" v="1036" actId="1038"/>
          <ac:cxnSpMkLst>
            <pc:docMk/>
            <pc:sldMk cId="4035166131" sldId="260"/>
            <ac:cxnSpMk id="10" creationId="{43725644-44BE-C348-0168-3EDBF166B9C2}"/>
          </ac:cxnSpMkLst>
        </pc:cxnChg>
      </pc:sldChg>
      <pc:sldChg chg="del">
        <pc:chgData name="Даниил Алиев" userId="10e2a8805977255d" providerId="LiveId" clId="{8138E3A6-596B-4D49-9E8D-08D96554EBC1}" dt="2023-08-20T09:17:51.182" v="1060" actId="47"/>
        <pc:sldMkLst>
          <pc:docMk/>
          <pc:sldMk cId="1535256858" sldId="261"/>
        </pc:sldMkLst>
      </pc:sldChg>
      <pc:sldChg chg="addSp delSp modSp add mod">
        <pc:chgData name="Даниил Алиев" userId="10e2a8805977255d" providerId="LiveId" clId="{8138E3A6-596B-4D49-9E8D-08D96554EBC1}" dt="2023-08-20T09:35:02.929" v="1327" actId="478"/>
        <pc:sldMkLst>
          <pc:docMk/>
          <pc:sldMk cId="1600447318" sldId="261"/>
        </pc:sldMkLst>
        <pc:spChg chg="mod">
          <ac:chgData name="Даниил Алиев" userId="10e2a8805977255d" providerId="LiveId" clId="{8138E3A6-596B-4D49-9E8D-08D96554EBC1}" dt="2023-08-20T09:24:36.521" v="1137" actId="165"/>
          <ac:spMkLst>
            <pc:docMk/>
            <pc:sldMk cId="1600447318" sldId="261"/>
            <ac:spMk id="3" creationId="{B6E91C33-E5FB-198C-7676-2CA7BF9BE09B}"/>
          </ac:spMkLst>
        </pc:spChg>
        <pc:spChg chg="mod">
          <ac:chgData name="Даниил Алиев" userId="10e2a8805977255d" providerId="LiveId" clId="{8138E3A6-596B-4D49-9E8D-08D96554EBC1}" dt="2023-08-20T09:24:36.521" v="1137" actId="165"/>
          <ac:spMkLst>
            <pc:docMk/>
            <pc:sldMk cId="1600447318" sldId="261"/>
            <ac:spMk id="5" creationId="{A75EC863-0C2B-EBD5-8190-5632A7F0A281}"/>
          </ac:spMkLst>
        </pc:spChg>
        <pc:spChg chg="add del mod ord">
          <ac:chgData name="Даниил Алиев" userId="10e2a8805977255d" providerId="LiveId" clId="{8138E3A6-596B-4D49-9E8D-08D96554EBC1}" dt="2023-08-20T09:24:13.936" v="1133" actId="478"/>
          <ac:spMkLst>
            <pc:docMk/>
            <pc:sldMk cId="1600447318" sldId="261"/>
            <ac:spMk id="22" creationId="{7BE9C949-4C2F-B69D-8FF5-EFA4B1BF0E5E}"/>
          </ac:spMkLst>
        </pc:spChg>
        <pc:spChg chg="add del mod">
          <ac:chgData name="Даниил Алиев" userId="10e2a8805977255d" providerId="LiveId" clId="{8138E3A6-596B-4D49-9E8D-08D96554EBC1}" dt="2023-08-20T09:32:18.249" v="1211" actId="478"/>
          <ac:spMkLst>
            <pc:docMk/>
            <pc:sldMk cId="1600447318" sldId="261"/>
            <ac:spMk id="27" creationId="{5AF37691-C8DB-D544-925E-3DBDD9581BDA}"/>
          </ac:spMkLst>
        </pc:spChg>
        <pc:spChg chg="add del mod">
          <ac:chgData name="Даниил Алиев" userId="10e2a8805977255d" providerId="LiveId" clId="{8138E3A6-596B-4D49-9E8D-08D96554EBC1}" dt="2023-08-20T09:34:32.969" v="1246" actId="478"/>
          <ac:spMkLst>
            <pc:docMk/>
            <pc:sldMk cId="1600447318" sldId="261"/>
            <ac:spMk id="28" creationId="{7592EDF9-11D3-64E6-2C95-CBB98FD4BC01}"/>
          </ac:spMkLst>
        </pc:spChg>
        <pc:grpChg chg="mod topLvl">
          <ac:chgData name="Даниил Алиев" userId="10e2a8805977255d" providerId="LiveId" clId="{8138E3A6-596B-4D49-9E8D-08D96554EBC1}" dt="2023-08-20T09:24:36.521" v="1137" actId="165"/>
          <ac:grpSpMkLst>
            <pc:docMk/>
            <pc:sldMk cId="1600447318" sldId="261"/>
            <ac:grpSpMk id="2" creationId="{0D61EC00-0DF1-05F8-D90F-2062199E0791}"/>
          </ac:grpSpMkLst>
        </pc:grpChg>
        <pc:grpChg chg="add del mod">
          <ac:chgData name="Даниил Алиев" userId="10e2a8805977255d" providerId="LiveId" clId="{8138E3A6-596B-4D49-9E8D-08D96554EBC1}" dt="2023-08-20T09:24:36.521" v="1137" actId="165"/>
          <ac:grpSpMkLst>
            <pc:docMk/>
            <pc:sldMk cId="1600447318" sldId="261"/>
            <ac:grpSpMk id="23" creationId="{50EE4AAF-E4D2-956E-4AAF-8F8ABE7D6D9E}"/>
          </ac:grpSpMkLst>
        </pc:grpChg>
        <pc:picChg chg="add del mod ord">
          <ac:chgData name="Даниил Алиев" userId="10e2a8805977255d" providerId="LiveId" clId="{8138E3A6-596B-4D49-9E8D-08D96554EBC1}" dt="2023-08-20T09:24:52.337" v="1142" actId="478"/>
          <ac:picMkLst>
            <pc:docMk/>
            <pc:sldMk cId="1600447318" sldId="261"/>
            <ac:picMk id="6" creationId="{3F866CAA-6E97-274F-169B-3E25D895A6DB}"/>
          </ac:picMkLst>
        </pc:picChg>
        <pc:picChg chg="del">
          <ac:chgData name="Даниил Алиев" userId="10e2a8805977255d" providerId="LiveId" clId="{8138E3A6-596B-4D49-9E8D-08D96554EBC1}" dt="2023-08-20T09:21:04.633" v="1092" actId="478"/>
          <ac:picMkLst>
            <pc:docMk/>
            <pc:sldMk cId="1600447318" sldId="261"/>
            <ac:picMk id="7" creationId="{0A2A9113-2D49-E953-020E-DF896F6B33FF}"/>
          </ac:picMkLst>
        </pc:picChg>
        <pc:picChg chg="add del mod">
          <ac:chgData name="Даниил Алиев" userId="10e2a8805977255d" providerId="LiveId" clId="{8138E3A6-596B-4D49-9E8D-08D96554EBC1}" dt="2023-08-20T09:25:55.329" v="1152" actId="478"/>
          <ac:picMkLst>
            <pc:docMk/>
            <pc:sldMk cId="1600447318" sldId="261"/>
            <ac:picMk id="9" creationId="{53BD22F8-CCDA-BB31-D530-8B933D8487F1}"/>
          </ac:picMkLst>
        </pc:picChg>
        <pc:picChg chg="add del mod">
          <ac:chgData name="Даниил Алиев" userId="10e2a8805977255d" providerId="LiveId" clId="{8138E3A6-596B-4D49-9E8D-08D96554EBC1}" dt="2023-08-20T09:25:53.417" v="1151" actId="478"/>
          <ac:picMkLst>
            <pc:docMk/>
            <pc:sldMk cId="1600447318" sldId="261"/>
            <ac:picMk id="12" creationId="{2F2E0A03-C0C3-1826-83A5-C542ED615D68}"/>
          </ac:picMkLst>
        </pc:picChg>
        <pc:picChg chg="del">
          <ac:chgData name="Даниил Алиев" userId="10e2a8805977255d" providerId="LiveId" clId="{8138E3A6-596B-4D49-9E8D-08D96554EBC1}" dt="2023-08-20T09:21:05.640" v="1093" actId="478"/>
          <ac:picMkLst>
            <pc:docMk/>
            <pc:sldMk cId="1600447318" sldId="261"/>
            <ac:picMk id="13" creationId="{2832C1D7-F28D-D8C4-CC32-0F31602F3EDA}"/>
          </ac:picMkLst>
        </pc:picChg>
        <pc:picChg chg="del">
          <ac:chgData name="Даниил Алиев" userId="10e2a8805977255d" providerId="LiveId" clId="{8138E3A6-596B-4D49-9E8D-08D96554EBC1}" dt="2023-08-20T09:21:03.376" v="1090" actId="478"/>
          <ac:picMkLst>
            <pc:docMk/>
            <pc:sldMk cId="1600447318" sldId="261"/>
            <ac:picMk id="14" creationId="{5039E79F-5282-C6D0-6363-74F1F0A52E5C}"/>
          </ac:picMkLst>
        </pc:picChg>
        <pc:picChg chg="add del mod">
          <ac:chgData name="Даниил Алиев" userId="10e2a8805977255d" providerId="LiveId" clId="{8138E3A6-596B-4D49-9E8D-08D96554EBC1}" dt="2023-08-20T09:25:53.417" v="1151" actId="478"/>
          <ac:picMkLst>
            <pc:docMk/>
            <pc:sldMk cId="1600447318" sldId="261"/>
            <ac:picMk id="16" creationId="{91F27109-ADDC-34F7-EA42-A2B8FF519FAF}"/>
          </ac:picMkLst>
        </pc:picChg>
        <pc:picChg chg="add mod topLvl">
          <ac:chgData name="Даниил Алиев" userId="10e2a8805977255d" providerId="LiveId" clId="{8138E3A6-596B-4D49-9E8D-08D96554EBC1}" dt="2023-08-20T09:24:36.521" v="1137" actId="165"/>
          <ac:picMkLst>
            <pc:docMk/>
            <pc:sldMk cId="1600447318" sldId="261"/>
            <ac:picMk id="18" creationId="{66390654-15B2-815E-C848-3966616A5D08}"/>
          </ac:picMkLst>
        </pc:picChg>
        <pc:picChg chg="add del mod">
          <ac:chgData name="Даниил Алиев" userId="10e2a8805977255d" providerId="LiveId" clId="{8138E3A6-596B-4D49-9E8D-08D96554EBC1}" dt="2023-08-20T09:25:55.329" v="1152" actId="478"/>
          <ac:picMkLst>
            <pc:docMk/>
            <pc:sldMk cId="1600447318" sldId="261"/>
            <ac:picMk id="20" creationId="{D51983F3-5C36-46BF-0DC1-D74595B7644C}"/>
          </ac:picMkLst>
        </pc:picChg>
        <pc:picChg chg="add del mod">
          <ac:chgData name="Даниил Алиев" userId="10e2a8805977255d" providerId="LiveId" clId="{8138E3A6-596B-4D49-9E8D-08D96554EBC1}" dt="2023-08-20T09:23:17.840" v="1121" actId="478"/>
          <ac:picMkLst>
            <pc:docMk/>
            <pc:sldMk cId="1600447318" sldId="261"/>
            <ac:picMk id="21" creationId="{19A5EEA8-AA19-174C-364C-6F35E641BFF2}"/>
          </ac:picMkLst>
        </pc:picChg>
        <pc:picChg chg="add del mod">
          <ac:chgData name="Даниил Алиев" userId="10e2a8805977255d" providerId="LiveId" clId="{8138E3A6-596B-4D49-9E8D-08D96554EBC1}" dt="2023-08-20T09:24:57.161" v="1144" actId="478"/>
          <ac:picMkLst>
            <pc:docMk/>
            <pc:sldMk cId="1600447318" sldId="261"/>
            <ac:picMk id="24" creationId="{AAB846D3-3897-4FD6-47DE-55D32AB674FC}"/>
          </ac:picMkLst>
        </pc:picChg>
        <pc:picChg chg="add del mod">
          <ac:chgData name="Даниил Алиев" userId="10e2a8805977255d" providerId="LiveId" clId="{8138E3A6-596B-4D49-9E8D-08D96554EBC1}" dt="2023-08-20T09:35:02.929" v="1327" actId="478"/>
          <ac:picMkLst>
            <pc:docMk/>
            <pc:sldMk cId="1600447318" sldId="261"/>
            <ac:picMk id="25" creationId="{909B41C2-1592-C667-AB8C-8DE9633773C7}"/>
          </ac:picMkLst>
        </pc:picChg>
        <pc:picChg chg="add del mod">
          <ac:chgData name="Даниил Алиев" userId="10e2a8805977255d" providerId="LiveId" clId="{8138E3A6-596B-4D49-9E8D-08D96554EBC1}" dt="2023-08-20T09:35:02.929" v="1327" actId="478"/>
          <ac:picMkLst>
            <pc:docMk/>
            <pc:sldMk cId="1600447318" sldId="261"/>
            <ac:picMk id="26" creationId="{1AFB8AA3-A91D-BBBC-0D22-CB0A002294A4}"/>
          </ac:picMkLst>
        </pc:picChg>
        <pc:picChg chg="add del mod">
          <ac:chgData name="Даниил Алиев" userId="10e2a8805977255d" providerId="LiveId" clId="{8138E3A6-596B-4D49-9E8D-08D96554EBC1}" dt="2023-08-20T09:34:23.648" v="1240" actId="478"/>
          <ac:picMkLst>
            <pc:docMk/>
            <pc:sldMk cId="1600447318" sldId="261"/>
            <ac:picMk id="29" creationId="{18E88C95-18D9-A06F-CFA6-715441805289}"/>
          </ac:picMkLst>
        </pc:picChg>
        <pc:picChg chg="add del mod">
          <ac:chgData name="Даниил Алиев" userId="10e2a8805977255d" providerId="LiveId" clId="{8138E3A6-596B-4D49-9E8D-08D96554EBC1}" dt="2023-08-20T09:34:17.113" v="1238" actId="478"/>
          <ac:picMkLst>
            <pc:docMk/>
            <pc:sldMk cId="1600447318" sldId="261"/>
            <ac:picMk id="30" creationId="{D17E2844-258C-5332-D2A4-30B05FA99B21}"/>
          </ac:picMkLst>
        </pc:picChg>
        <pc:picChg chg="add mod">
          <ac:chgData name="Даниил Алиев" userId="10e2a8805977255d" providerId="LiveId" clId="{8138E3A6-596B-4D49-9E8D-08D96554EBC1}" dt="2023-08-20T09:34:58.721" v="1326" actId="1035"/>
          <ac:picMkLst>
            <pc:docMk/>
            <pc:sldMk cId="1600447318" sldId="261"/>
            <ac:picMk id="31" creationId="{68D52EFD-A89C-B6CC-D671-7C714AD14A97}"/>
          </ac:picMkLst>
        </pc:picChg>
        <pc:cxnChg chg="del">
          <ac:chgData name="Даниил Алиев" userId="10e2a8805977255d" providerId="LiveId" clId="{8138E3A6-596B-4D49-9E8D-08D96554EBC1}" dt="2023-08-20T09:21:04.216" v="1091" actId="478"/>
          <ac:cxnSpMkLst>
            <pc:docMk/>
            <pc:sldMk cId="1600447318" sldId="261"/>
            <ac:cxnSpMk id="10" creationId="{43725644-44BE-C348-0168-3EDBF166B9C2}"/>
          </ac:cxnSpMkLst>
        </pc:cxnChg>
      </pc:sldChg>
      <pc:sldChg chg="del">
        <pc:chgData name="Даниил Алиев" userId="10e2a8805977255d" providerId="LiveId" clId="{8138E3A6-596B-4D49-9E8D-08D96554EBC1}" dt="2023-08-20T09:17:51.182" v="1060" actId="47"/>
        <pc:sldMkLst>
          <pc:docMk/>
          <pc:sldMk cId="562975746" sldId="262"/>
        </pc:sldMkLst>
      </pc:sldChg>
      <pc:sldChg chg="addSp delSp modSp add mod modTransition">
        <pc:chgData name="Даниил Алиев" userId="10e2a8805977255d" providerId="LiveId" clId="{8138E3A6-596B-4D49-9E8D-08D96554EBC1}" dt="2023-08-20T09:37:37.324" v="1412"/>
        <pc:sldMkLst>
          <pc:docMk/>
          <pc:sldMk cId="1030407363" sldId="262"/>
        </pc:sldMkLst>
        <pc:spChg chg="add del mod">
          <ac:chgData name="Даниил Алиев" userId="10e2a8805977255d" providerId="LiveId" clId="{8138E3A6-596B-4D49-9E8D-08D96554EBC1}" dt="2023-08-20T09:29:09.752" v="1191" actId="478"/>
          <ac:spMkLst>
            <pc:docMk/>
            <pc:sldMk cId="1030407363" sldId="262"/>
            <ac:spMk id="6" creationId="{010D9123-7185-4A55-1AAB-2AF2CA1F6F1C}"/>
          </ac:spMkLst>
        </pc:spChg>
        <pc:spChg chg="add del mod">
          <ac:chgData name="Даниил Алиев" userId="10e2a8805977255d" providerId="LiveId" clId="{8138E3A6-596B-4D49-9E8D-08D96554EBC1}" dt="2023-08-20T09:32:28.737" v="1212" actId="478"/>
          <ac:spMkLst>
            <pc:docMk/>
            <pc:sldMk cId="1030407363" sldId="262"/>
            <ac:spMk id="7" creationId="{F934A017-368F-45EE-6EC5-7B9A82766E45}"/>
          </ac:spMkLst>
        </pc:spChg>
        <pc:grpChg chg="del mod">
          <ac:chgData name="Даниил Алиев" userId="10e2a8805977255d" providerId="LiveId" clId="{8138E3A6-596B-4D49-9E8D-08D96554EBC1}" dt="2023-08-20T09:35:55.185" v="1398" actId="478"/>
          <ac:grpSpMkLst>
            <pc:docMk/>
            <pc:sldMk cId="1030407363" sldId="262"/>
            <ac:grpSpMk id="2" creationId="{0D61EC00-0DF1-05F8-D90F-2062199E0791}"/>
          </ac:grpSpMkLst>
        </pc:grpChg>
        <pc:grpChg chg="add del mod">
          <ac:chgData name="Даниил Алиев" userId="10e2a8805977255d" providerId="LiveId" clId="{8138E3A6-596B-4D49-9E8D-08D96554EBC1}" dt="2023-08-20T09:27:21.113" v="1168" actId="165"/>
          <ac:grpSpMkLst>
            <pc:docMk/>
            <pc:sldMk cId="1030407363" sldId="262"/>
            <ac:grpSpMk id="4" creationId="{19CD0992-4091-17FD-13A5-192434B6E8C1}"/>
          </ac:grpSpMkLst>
        </pc:grpChg>
        <pc:picChg chg="add del mod">
          <ac:chgData name="Даниил Алиев" userId="10e2a8805977255d" providerId="LiveId" clId="{8138E3A6-596B-4D49-9E8D-08D96554EBC1}" dt="2023-08-20T09:29:31.656" v="1194" actId="478"/>
          <ac:picMkLst>
            <pc:docMk/>
            <pc:sldMk cId="1030407363" sldId="262"/>
            <ac:picMk id="9" creationId="{53BD22F8-CCDA-BB31-D530-8B933D8487F1}"/>
          </ac:picMkLst>
        </pc:picChg>
        <pc:picChg chg="mod ord">
          <ac:chgData name="Даниил Алиев" userId="10e2a8805977255d" providerId="LiveId" clId="{8138E3A6-596B-4D49-9E8D-08D96554EBC1}" dt="2023-08-20T09:30:14.192" v="1200" actId="1076"/>
          <ac:picMkLst>
            <pc:docMk/>
            <pc:sldMk cId="1030407363" sldId="262"/>
            <ac:picMk id="12" creationId="{2F2E0A03-C0C3-1826-83A5-C542ED615D68}"/>
          </ac:picMkLst>
        </pc:picChg>
        <pc:picChg chg="add mod">
          <ac:chgData name="Даниил Алиев" userId="10e2a8805977255d" providerId="LiveId" clId="{8138E3A6-596B-4D49-9E8D-08D96554EBC1}" dt="2023-08-20T09:35:52.137" v="1397" actId="1076"/>
          <ac:picMkLst>
            <pc:docMk/>
            <pc:sldMk cId="1030407363" sldId="262"/>
            <ac:picMk id="14" creationId="{E508E038-A2D8-C463-6FC9-32B78C64F12A}"/>
          </ac:picMkLst>
        </pc:picChg>
        <pc:picChg chg="add del mod">
          <ac:chgData name="Даниил Алиев" userId="10e2a8805977255d" providerId="LiveId" clId="{8138E3A6-596B-4D49-9E8D-08D96554EBC1}" dt="2023-08-20T09:37:37.324" v="1412"/>
          <ac:picMkLst>
            <pc:docMk/>
            <pc:sldMk cId="1030407363" sldId="262"/>
            <ac:picMk id="15" creationId="{D6585C24-CAF0-8EF6-C83B-E64E269B743F}"/>
          </ac:picMkLst>
        </pc:picChg>
        <pc:picChg chg="add del">
          <ac:chgData name="Даниил Алиев" userId="10e2a8805977255d" providerId="LiveId" clId="{8138E3A6-596B-4D49-9E8D-08D96554EBC1}" dt="2023-08-20T09:29:31.656" v="1194" actId="478"/>
          <ac:picMkLst>
            <pc:docMk/>
            <pc:sldMk cId="1030407363" sldId="262"/>
            <ac:picMk id="16" creationId="{91F27109-ADDC-34F7-EA42-A2B8FF519FAF}"/>
          </ac:picMkLst>
        </pc:picChg>
        <pc:picChg chg="add del mod">
          <ac:chgData name="Даниил Алиев" userId="10e2a8805977255d" providerId="LiveId" clId="{8138E3A6-596B-4D49-9E8D-08D96554EBC1}" dt="2023-08-20T09:37:37.324" v="1412"/>
          <ac:picMkLst>
            <pc:docMk/>
            <pc:sldMk cId="1030407363" sldId="262"/>
            <ac:picMk id="17" creationId="{CD72B719-355F-6A0F-3262-6778D88E547C}"/>
          </ac:picMkLst>
        </pc:picChg>
        <pc:picChg chg="mod topLvl">
          <ac:chgData name="Даниил Алиев" userId="10e2a8805977255d" providerId="LiveId" clId="{8138E3A6-596B-4D49-9E8D-08D96554EBC1}" dt="2023-08-20T09:29:50.316" v="1195" actId="1076"/>
          <ac:picMkLst>
            <pc:docMk/>
            <pc:sldMk cId="1030407363" sldId="262"/>
            <ac:picMk id="18" creationId="{66390654-15B2-815E-C848-3966616A5D08}"/>
          </ac:picMkLst>
        </pc:picChg>
        <pc:picChg chg="add del mod ord">
          <ac:chgData name="Даниил Алиев" userId="10e2a8805977255d" providerId="LiveId" clId="{8138E3A6-596B-4D49-9E8D-08D96554EBC1}" dt="2023-08-20T09:36:37.581" v="1400" actId="21"/>
          <ac:picMkLst>
            <pc:docMk/>
            <pc:sldMk cId="1030407363" sldId="262"/>
            <ac:picMk id="20" creationId="{D51983F3-5C36-46BF-0DC1-D74595B7644C}"/>
          </ac:picMkLst>
        </pc:picChg>
        <pc:picChg chg="mod topLvl">
          <ac:chgData name="Даниил Алиев" userId="10e2a8805977255d" providerId="LiveId" clId="{8138E3A6-596B-4D49-9E8D-08D96554EBC1}" dt="2023-08-20T09:30:14.192" v="1200" actId="1076"/>
          <ac:picMkLst>
            <pc:docMk/>
            <pc:sldMk cId="1030407363" sldId="262"/>
            <ac:picMk id="25" creationId="{909B41C2-1592-C667-AB8C-8DE9633773C7}"/>
          </ac:picMkLst>
        </pc:picChg>
      </pc:sldChg>
      <pc:sldChg chg="add del">
        <pc:chgData name="Даниил Алиев" userId="10e2a8805977255d" providerId="LiveId" clId="{8138E3A6-596B-4D49-9E8D-08D96554EBC1}" dt="2023-08-09T13:37:43.100" v="509" actId="47"/>
        <pc:sldMkLst>
          <pc:docMk/>
          <pc:sldMk cId="1724874643" sldId="263"/>
        </pc:sldMkLst>
      </pc:sldChg>
      <pc:sldChg chg="add del">
        <pc:chgData name="Даниил Алиев" userId="10e2a8805977255d" providerId="LiveId" clId="{8138E3A6-596B-4D49-9E8D-08D96554EBC1}" dt="2023-08-20T09:29:22.595" v="1193" actId="2696"/>
        <pc:sldMkLst>
          <pc:docMk/>
          <pc:sldMk cId="4240427365" sldId="263"/>
        </pc:sldMkLst>
      </pc:sldChg>
      <pc:sldChg chg="delSp add del mod">
        <pc:chgData name="Даниил Алиев" userId="10e2a8805977255d" providerId="LiveId" clId="{8138E3A6-596B-4D49-9E8D-08D96554EBC1}" dt="2023-08-20T09:38:18.212" v="1424" actId="47"/>
        <pc:sldMkLst>
          <pc:docMk/>
          <pc:sldMk cId="452591791" sldId="264"/>
        </pc:sldMkLst>
        <pc:picChg chg="del">
          <ac:chgData name="Даниил Алиев" userId="10e2a8805977255d" providerId="LiveId" clId="{8138E3A6-596B-4D49-9E8D-08D96554EBC1}" dt="2023-08-20T09:36:45.039" v="1401" actId="21"/>
          <ac:picMkLst>
            <pc:docMk/>
            <pc:sldMk cId="452591791" sldId="264"/>
            <ac:picMk id="9" creationId="{53BD22F8-CCDA-BB31-D530-8B933D8487F1}"/>
          </ac:picMkLst>
        </pc:picChg>
        <pc:picChg chg="del">
          <ac:chgData name="Даниил Алиев" userId="10e2a8805977255d" providerId="LiveId" clId="{8138E3A6-596B-4D49-9E8D-08D96554EBC1}" dt="2023-08-20T09:33:19.556" v="1218" actId="21"/>
          <ac:picMkLst>
            <pc:docMk/>
            <pc:sldMk cId="452591791" sldId="264"/>
            <ac:picMk id="16" creationId="{91F27109-ADDC-34F7-EA42-A2B8FF519FAF}"/>
          </ac:picMkLst>
        </pc:picChg>
      </pc:sldChg>
      <pc:sldChg chg="modSp add mod modTransition">
        <pc:chgData name="Даниил Алиев" userId="10e2a8805977255d" providerId="LiveId" clId="{8138E3A6-596B-4D49-9E8D-08D96554EBC1}" dt="2023-08-20T09:35:18.567" v="1395"/>
        <pc:sldMkLst>
          <pc:docMk/>
          <pc:sldMk cId="2162078225" sldId="265"/>
        </pc:sldMkLst>
        <pc:grpChg chg="mod">
          <ac:chgData name="Даниил Алиев" userId="10e2a8805977255d" providerId="LiveId" clId="{8138E3A6-596B-4D49-9E8D-08D96554EBC1}" dt="2023-08-20T09:35:13.313" v="1394" actId="1035"/>
          <ac:grpSpMkLst>
            <pc:docMk/>
            <pc:sldMk cId="2162078225" sldId="265"/>
            <ac:grpSpMk id="2" creationId="{0D61EC00-0DF1-05F8-D90F-2062199E0791}"/>
          </ac:grpSpMkLst>
        </pc:grpChg>
      </pc:sldChg>
      <pc:sldChg chg="addSp delSp modSp add del mod">
        <pc:chgData name="Даниил Алиев" userId="10e2a8805977255d" providerId="LiveId" clId="{8138E3A6-596B-4D49-9E8D-08D96554EBC1}" dt="2023-08-20T09:41:21.685" v="1441" actId="47"/>
        <pc:sldMkLst>
          <pc:docMk/>
          <pc:sldMk cId="1697926891" sldId="266"/>
        </pc:sldMkLst>
        <pc:picChg chg="add del mod">
          <ac:chgData name="Даниил Алиев" userId="10e2a8805977255d" providerId="LiveId" clId="{8138E3A6-596B-4D49-9E8D-08D96554EBC1}" dt="2023-08-20T09:38:01.034" v="1419" actId="478"/>
          <ac:picMkLst>
            <pc:docMk/>
            <pc:sldMk cId="1697926891" sldId="266"/>
            <ac:picMk id="2" creationId="{B308E38D-348E-C634-C3A8-52F34EE8100C}"/>
          </ac:picMkLst>
        </pc:picChg>
        <pc:picChg chg="add mod ord">
          <ac:chgData name="Даниил Алиев" userId="10e2a8805977255d" providerId="LiveId" clId="{8138E3A6-596B-4D49-9E8D-08D96554EBC1}" dt="2023-08-20T09:38:06.245" v="1420" actId="167"/>
          <ac:picMkLst>
            <pc:docMk/>
            <pc:sldMk cId="1697926891" sldId="266"/>
            <ac:picMk id="8" creationId="{4A00BB63-6074-CDA8-3FB9-3C4502F24D4E}"/>
          </ac:picMkLst>
        </pc:picChg>
        <pc:picChg chg="add del mod ord">
          <ac:chgData name="Даниил Алиев" userId="10e2a8805977255d" providerId="LiveId" clId="{8138E3A6-596B-4D49-9E8D-08D96554EBC1}" dt="2023-08-20T09:39:03.826" v="1426" actId="478"/>
          <ac:picMkLst>
            <pc:docMk/>
            <pc:sldMk cId="1697926891" sldId="266"/>
            <ac:picMk id="9" creationId="{D3D3FBD4-9DED-7183-41AD-D1B283B95611}"/>
          </ac:picMkLst>
        </pc:picChg>
        <pc:picChg chg="add mod ord">
          <ac:chgData name="Даниил Алиев" userId="10e2a8805977255d" providerId="LiveId" clId="{8138E3A6-596B-4D49-9E8D-08D96554EBC1}" dt="2023-08-20T09:38:13.213" v="1422" actId="167"/>
          <ac:picMkLst>
            <pc:docMk/>
            <pc:sldMk cId="1697926891" sldId="266"/>
            <ac:picMk id="10" creationId="{7E610AEC-0C80-FC48-D6B7-6CCB00E0177E}"/>
          </ac:picMkLst>
        </pc:picChg>
        <pc:picChg chg="add mod ord">
          <ac:chgData name="Даниил Алиев" userId="10e2a8805977255d" providerId="LiveId" clId="{8138E3A6-596B-4D49-9E8D-08D96554EBC1}" dt="2023-08-20T09:38:13.213" v="1422" actId="167"/>
          <ac:picMkLst>
            <pc:docMk/>
            <pc:sldMk cId="1697926891" sldId="266"/>
            <ac:picMk id="11" creationId="{C218BF89-9B21-7758-217C-39AD4D3189C0}"/>
          </ac:picMkLst>
        </pc:picChg>
        <pc:picChg chg="del">
          <ac:chgData name="Даниил Алиев" userId="10e2a8805977255d" providerId="LiveId" clId="{8138E3A6-596B-4D49-9E8D-08D96554EBC1}" dt="2023-08-20T09:38:15.554" v="1423" actId="478"/>
          <ac:picMkLst>
            <pc:docMk/>
            <pc:sldMk cId="1697926891" sldId="266"/>
            <ac:picMk id="12" creationId="{2F2E0A03-C0C3-1826-83A5-C542ED615D68}"/>
          </ac:picMkLst>
        </pc:picChg>
        <pc:picChg chg="add mod">
          <ac:chgData name="Даниил Алиев" userId="10e2a8805977255d" providerId="LiveId" clId="{8138E3A6-596B-4D49-9E8D-08D96554EBC1}" dt="2023-08-20T09:39:07.698" v="1427" actId="1076"/>
          <ac:picMkLst>
            <pc:docMk/>
            <pc:sldMk cId="1697926891" sldId="266"/>
            <ac:picMk id="13" creationId="{4F60CD5F-DD33-5041-A76A-41ABE2DFBC85}"/>
          </ac:picMkLst>
        </pc:picChg>
        <pc:picChg chg="add del">
          <ac:chgData name="Даниил Алиев" userId="10e2a8805977255d" providerId="LiveId" clId="{8138E3A6-596B-4D49-9E8D-08D96554EBC1}" dt="2023-08-20T09:38:09.674" v="1421" actId="478"/>
          <ac:picMkLst>
            <pc:docMk/>
            <pc:sldMk cId="1697926891" sldId="266"/>
            <ac:picMk id="14" creationId="{E508E038-A2D8-C463-6FC9-32B78C64F12A}"/>
          </ac:picMkLst>
        </pc:picChg>
        <pc:picChg chg="add del">
          <ac:chgData name="Даниил Алиев" userId="10e2a8805977255d" providerId="LiveId" clId="{8138E3A6-596B-4D49-9E8D-08D96554EBC1}" dt="2023-08-20T09:38:09.674" v="1421" actId="478"/>
          <ac:picMkLst>
            <pc:docMk/>
            <pc:sldMk cId="1697926891" sldId="266"/>
            <ac:picMk id="18" creationId="{66390654-15B2-815E-C848-3966616A5D08}"/>
          </ac:picMkLst>
        </pc:picChg>
        <pc:picChg chg="del">
          <ac:chgData name="Даниил Алиев" userId="10e2a8805977255d" providerId="LiveId" clId="{8138E3A6-596B-4D49-9E8D-08D96554EBC1}" dt="2023-08-20T09:38:01.034" v="1419" actId="478"/>
          <ac:picMkLst>
            <pc:docMk/>
            <pc:sldMk cId="1697926891" sldId="266"/>
            <ac:picMk id="20" creationId="{D51983F3-5C36-46BF-0DC1-D74595B7644C}"/>
          </ac:picMkLst>
        </pc:picChg>
        <pc:picChg chg="del">
          <ac:chgData name="Даниил Алиев" userId="10e2a8805977255d" providerId="LiveId" clId="{8138E3A6-596B-4D49-9E8D-08D96554EBC1}" dt="2023-08-20T09:38:15.554" v="1423" actId="478"/>
          <ac:picMkLst>
            <pc:docMk/>
            <pc:sldMk cId="1697926891" sldId="266"/>
            <ac:picMk id="25" creationId="{909B41C2-1592-C667-AB8C-8DE9633773C7}"/>
          </ac:picMkLst>
        </pc:picChg>
      </pc:sldChg>
      <pc:sldChg chg="addSp delSp modSp add mod">
        <pc:chgData name="Даниил Алиев" userId="10e2a8805977255d" providerId="LiveId" clId="{8138E3A6-596B-4D49-9E8D-08D96554EBC1}" dt="2023-08-20T09:41:11.882" v="1440" actId="478"/>
        <pc:sldMkLst>
          <pc:docMk/>
          <pc:sldMk cId="1615766883" sldId="267"/>
        </pc:sldMkLst>
        <pc:spChg chg="add del mod ord">
          <ac:chgData name="Даниил Алиев" userId="10e2a8805977255d" providerId="LiveId" clId="{8138E3A6-596B-4D49-9E8D-08D96554EBC1}" dt="2023-08-20T09:41:11.882" v="1440" actId="478"/>
          <ac:spMkLst>
            <pc:docMk/>
            <pc:sldMk cId="1615766883" sldId="267"/>
            <ac:spMk id="2" creationId="{D7B55974-3557-EA78-D384-9AED7D1C636F}"/>
          </ac:spMkLst>
        </pc:spChg>
        <pc:grpChg chg="add del mod">
          <ac:chgData name="Даниил Алиев" userId="10e2a8805977255d" providerId="LiveId" clId="{8138E3A6-596B-4D49-9E8D-08D96554EBC1}" dt="2023-08-20T09:41:09.202" v="1439" actId="165"/>
          <ac:grpSpMkLst>
            <pc:docMk/>
            <pc:sldMk cId="1615766883" sldId="267"/>
            <ac:grpSpMk id="3" creationId="{D98DD11C-A650-6DB4-96E9-40C6730DF6FA}"/>
          </ac:grpSpMkLst>
        </pc:grpChg>
        <pc:picChg chg="mod topLvl">
          <ac:chgData name="Даниил Алиев" userId="10e2a8805977255d" providerId="LiveId" clId="{8138E3A6-596B-4D49-9E8D-08D96554EBC1}" dt="2023-08-20T09:41:09.202" v="1439" actId="165"/>
          <ac:picMkLst>
            <pc:docMk/>
            <pc:sldMk cId="1615766883" sldId="267"/>
            <ac:picMk id="12" creationId="{2F2E0A03-C0C3-1826-83A5-C542ED615D68}"/>
          </ac:picMkLst>
        </pc:picChg>
        <pc:picChg chg="mod topLvl">
          <ac:chgData name="Даниил Алиев" userId="10e2a8805977255d" providerId="LiveId" clId="{8138E3A6-596B-4D49-9E8D-08D96554EBC1}" dt="2023-08-20T09:41:09.202" v="1439" actId="165"/>
          <ac:picMkLst>
            <pc:docMk/>
            <pc:sldMk cId="1615766883" sldId="267"/>
            <ac:picMk id="14" creationId="{E508E038-A2D8-C463-6FC9-32B78C64F12A}"/>
          </ac:picMkLst>
        </pc:picChg>
        <pc:picChg chg="mod topLvl">
          <ac:chgData name="Даниил Алиев" userId="10e2a8805977255d" providerId="LiveId" clId="{8138E3A6-596B-4D49-9E8D-08D96554EBC1}" dt="2023-08-20T09:41:09.202" v="1439" actId="165"/>
          <ac:picMkLst>
            <pc:docMk/>
            <pc:sldMk cId="1615766883" sldId="267"/>
            <ac:picMk id="15" creationId="{D6585C24-CAF0-8EF6-C83B-E64E269B743F}"/>
          </ac:picMkLst>
        </pc:picChg>
        <pc:picChg chg="mod topLvl">
          <ac:chgData name="Даниил Алиев" userId="10e2a8805977255d" providerId="LiveId" clId="{8138E3A6-596B-4D49-9E8D-08D96554EBC1}" dt="2023-08-20T09:41:09.202" v="1439" actId="165"/>
          <ac:picMkLst>
            <pc:docMk/>
            <pc:sldMk cId="1615766883" sldId="267"/>
            <ac:picMk id="17" creationId="{CD72B719-355F-6A0F-3262-6778D88E547C}"/>
          </ac:picMkLst>
        </pc:picChg>
        <pc:picChg chg="mod topLvl">
          <ac:chgData name="Даниил Алиев" userId="10e2a8805977255d" providerId="LiveId" clId="{8138E3A6-596B-4D49-9E8D-08D96554EBC1}" dt="2023-08-20T09:41:09.202" v="1439" actId="165"/>
          <ac:picMkLst>
            <pc:docMk/>
            <pc:sldMk cId="1615766883" sldId="267"/>
            <ac:picMk id="18" creationId="{66390654-15B2-815E-C848-3966616A5D08}"/>
          </ac:picMkLst>
        </pc:picChg>
        <pc:picChg chg="mod topLvl">
          <ac:chgData name="Даниил Алиев" userId="10e2a8805977255d" providerId="LiveId" clId="{8138E3A6-596B-4D49-9E8D-08D96554EBC1}" dt="2023-08-20T09:41:09.202" v="1439" actId="165"/>
          <ac:picMkLst>
            <pc:docMk/>
            <pc:sldMk cId="1615766883" sldId="267"/>
            <ac:picMk id="25" creationId="{909B41C2-1592-C667-AB8C-8DE9633773C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8F286-C255-44AA-B3EC-9ACE4E726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DF50D6-AA4C-6947-0E51-C3A7D359E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3DD8CF-C14F-E07F-80F0-F6AF5C03D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B4E9-B3CC-483C-83B3-646090F90CAE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B8F220-DE72-F36E-C5FA-A0DFE341D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4B8795-06E9-AE2A-6D14-CE0EF965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18C6-B6A2-4E48-8C72-D241ACE48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40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8A23AF-FFE1-DC2A-F12F-13617A36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189816-2F66-1BA8-D0C4-DE1A0980D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63B496-6D7D-C719-EBAC-2FE5E70A0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B4E9-B3CC-483C-83B3-646090F90CAE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337A0B-AFDF-474D-4436-0640ADC4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B2DB8E-6399-7FE4-9DBE-7BD0ECE80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18C6-B6A2-4E48-8C72-D241ACE48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7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EBD341-674F-6B09-643E-DD3374C155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7690A9-51BF-D590-0B26-F60E6A792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69A4D4-8BA8-73D0-B6DC-FBC1C5589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B4E9-B3CC-483C-83B3-646090F90CAE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27A849-DD97-409D-7974-A3CB6568C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4DE925-32CA-8CB8-16A6-7F8C09BB5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18C6-B6A2-4E48-8C72-D241ACE48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34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7B3EF-E794-D3A0-CA39-2DA7BBAE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4DD53F-FA59-2E93-8D66-28E60E1C6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961AA0-44E5-8CF0-60F3-1BB3076F9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B4E9-B3CC-483C-83B3-646090F90CAE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B5381B-0F2B-E139-AC65-A0B32561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2CA386-FD75-F8E8-2B61-346066515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18C6-B6A2-4E48-8C72-D241ACE48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5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96345-B3A7-597B-A6A4-4A4D389C9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A7E644-61E2-0862-DD39-2FD48AEE1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741128-2442-1E02-D7E9-441F971A4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B4E9-B3CC-483C-83B3-646090F90CAE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6FC788-B212-1807-1C06-620A6946F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9E0337-DE48-6674-A364-9D105BCE4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18C6-B6A2-4E48-8C72-D241ACE48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8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37DA94-A29A-F676-B5E7-A1B47834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9F6D96-F29F-B770-E1A6-49884A261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2098DF-4018-FA66-EB6D-F3F1E650F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292B77-2F74-D6AC-2FF5-45F3BECA2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B4E9-B3CC-483C-83B3-646090F90CAE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5CA289-B312-A20E-5FF8-D31A68AF3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89F15A-7E1F-DAED-E07B-2BD36EDB2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18C6-B6A2-4E48-8C72-D241ACE48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81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59CB1-0DD2-D1AB-D714-F54CAD1FA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C6D11E-230D-BBC3-3103-4DB970D87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4E0264-24E0-A290-FF01-E60179C96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F75E72E-D24A-4E28-A161-FDD647015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0C4428C-A21A-6A63-F80B-75A2E87102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809E84-CB01-1E5D-1E58-CA7FD457C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B4E9-B3CC-483C-83B3-646090F90CAE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D1298C-6358-2D46-565A-A5030BB02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163F4E4-7084-724A-E303-2AD4A9143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18C6-B6A2-4E48-8C72-D241ACE48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9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554E3-8C8C-D1AE-845C-7D44B8A41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1D4ED5-39C8-80CC-87A5-E5B7330D1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B4E9-B3CC-483C-83B3-646090F90CAE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6856C3-68D4-58E0-1C8D-279DB33CB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05C8BB-25A3-C394-97DA-32A0A8CF2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18C6-B6A2-4E48-8C72-D241ACE48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98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EF24F3-9886-6FB9-349B-9673D0B03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B4E9-B3CC-483C-83B3-646090F90CAE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2F9DBA-3832-1F74-7853-C045D2F9F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3DC8CB-AFA9-3FD7-7973-CBB9410F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18C6-B6A2-4E48-8C72-D241ACE48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33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F535A-C49E-1E09-54B4-98B32EBA0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38830F-C80F-C86C-174A-F0EADFBCC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0A17E-93C9-0CC3-A828-64F978890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59681-4779-42B2-A1BE-9A8E2ADB4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B4E9-B3CC-483C-83B3-646090F90CAE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9BDFEA-117E-0C77-9BB5-61E95B860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EDB5C5-985D-09AD-8DEE-9DE2B773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18C6-B6A2-4E48-8C72-D241ACE48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3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180ED-A928-EEC9-C9F6-CAAD5AC7D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83AE4C-A8E0-CF07-D897-E6D3521B13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A760DC-2634-7F15-3582-0639B9502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D5DC4D-8B8A-82BF-BFCB-CAAA8F664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B4E9-B3CC-483C-83B3-646090F90CAE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3D5376-EFBB-005F-9988-B30512EF8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BB5554-7FED-F523-A60E-7BBAB0971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918C6-B6A2-4E48-8C72-D241ACE48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53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B854F-6C3C-28A5-6076-107CAA75A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762610-E8DA-93CA-9DC0-88ED8CB20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76A934-1B44-23C5-7022-AE3DE57F0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6B4E9-B3CC-483C-83B3-646090F90CAE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946DDE-7257-CDB5-21EC-8013E9770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13092B-F381-A42C-6C85-334457EF8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918C6-B6A2-4E48-8C72-D241ACE48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17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4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511367-87A8-2CB4-AE8C-FA182EA87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96" y="1430996"/>
            <a:ext cx="4860008" cy="39960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453E81-6D9A-88D1-C5EC-0D8E89D27471}"/>
              </a:ext>
            </a:extLst>
          </p:cNvPr>
          <p:cNvSpPr txBox="1"/>
          <p:nvPr/>
        </p:nvSpPr>
        <p:spPr>
          <a:xfrm>
            <a:off x="3946357" y="2527053"/>
            <a:ext cx="43313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ПОДГОТОВИТЬ РЕБЁНКА К ПУБЛИЧНОМУ ВЫСТУПЛЕНИЮ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F33DA8A-2B61-7CE3-2735-5601CBA9B771}"/>
              </a:ext>
            </a:extLst>
          </p:cNvPr>
          <p:cNvCxnSpPr>
            <a:cxnSpLocks/>
          </p:cNvCxnSpPr>
          <p:nvPr/>
        </p:nvCxnSpPr>
        <p:spPr>
          <a:xfrm>
            <a:off x="3946358" y="3948762"/>
            <a:ext cx="4331368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ysDash"/>
            <a:round/>
            <a:headEnd type="oval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85F211F-8A29-B840-AD60-7B048DB2CD36}"/>
              </a:ext>
            </a:extLst>
          </p:cNvPr>
          <p:cNvSpPr txBox="1"/>
          <p:nvPr/>
        </p:nvSpPr>
        <p:spPr>
          <a:xfrm>
            <a:off x="3930315" y="4053021"/>
            <a:ext cx="43313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 педагог дополнительного образования музыкальной студии «Эхо» по классу эстрадной гитары Алиев Олег Владимирович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31B8ACF-8FB7-45D3-54C5-FE83B2F4207C}"/>
              </a:ext>
            </a:extLst>
          </p:cNvPr>
          <p:cNvCxnSpPr>
            <a:cxnSpLocks/>
          </p:cNvCxnSpPr>
          <p:nvPr/>
        </p:nvCxnSpPr>
        <p:spPr>
          <a:xfrm>
            <a:off x="6095998" y="5694892"/>
            <a:ext cx="1" cy="1467901"/>
          </a:xfrm>
          <a:prstGeom prst="line">
            <a:avLst/>
          </a:prstGeom>
          <a:ln w="123825" cap="flat" cmpd="sng" algn="ctr">
            <a:solidFill>
              <a:schemeClr val="bg1"/>
            </a:solidFill>
            <a:prstDash val="dash"/>
            <a:round/>
            <a:headEnd type="oval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95582F3-B93A-E49D-B62F-BB4C51C6FC94}"/>
              </a:ext>
            </a:extLst>
          </p:cNvPr>
          <p:cNvSpPr txBox="1"/>
          <p:nvPr/>
        </p:nvSpPr>
        <p:spPr>
          <a:xfrm>
            <a:off x="3930316" y="1836398"/>
            <a:ext cx="4331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ДО «Дворец творчества детей и молодёжи»</a:t>
            </a:r>
          </a:p>
        </p:txBody>
      </p:sp>
    </p:spTree>
    <p:extLst>
      <p:ext uri="{BB962C8B-B14F-4D97-AF65-F5344CB8AC3E}">
        <p14:creationId xmlns:p14="http://schemas.microsoft.com/office/powerpoint/2010/main" val="47125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8D125A-6445-76CB-A186-98122524F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7769" y="818126"/>
            <a:ext cx="3809684" cy="52238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6390654-15B2-815E-C848-3966616A5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9222" y="818126"/>
            <a:ext cx="3819222" cy="52217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2E0A03-C0C3-1826-83A5-C542ED615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059" y="818126"/>
            <a:ext cx="3810550" cy="52217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08E038-A2D8-C463-6FC9-32B78C64F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40728" y="818126"/>
            <a:ext cx="3798326" cy="52217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D72B719-355F-6A0F-3262-6778D88E5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8668" y="818125"/>
            <a:ext cx="3810550" cy="522174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2A0FF1-5BF1-2571-622F-2DCA609760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818125"/>
            <a:ext cx="3810330" cy="52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07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585C24-CAF0-8EF6-C83B-E64E269B7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9696" y="815147"/>
            <a:ext cx="3810550" cy="52217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30C417-573F-2344-416B-736CB34CF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65817" y="815148"/>
            <a:ext cx="3809684" cy="52238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EF7C25-D13A-DAE9-AD59-A7D372647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9527" y="815148"/>
            <a:ext cx="3810550" cy="52217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496894-3150-29A3-F9D9-92D5DC790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082" y="815147"/>
            <a:ext cx="3810550" cy="52217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EE715C-DA35-B803-2F9E-404A25487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8414" y="815147"/>
            <a:ext cx="3810330" cy="52247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6390654-15B2-815E-C848-3966616A5D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3904" y="818126"/>
            <a:ext cx="3819222" cy="522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66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7A0C4E-7522-BC7A-0282-1200744BE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63" y="0"/>
            <a:ext cx="457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DBC2F3F-18C3-4CCA-78FD-5D82133A1FCB}"/>
              </a:ext>
            </a:extLst>
          </p:cNvPr>
          <p:cNvCxnSpPr>
            <a:cxnSpLocks/>
          </p:cNvCxnSpPr>
          <p:nvPr/>
        </p:nvCxnSpPr>
        <p:spPr>
          <a:xfrm>
            <a:off x="4305700" y="115503"/>
            <a:ext cx="0" cy="6858000"/>
          </a:xfrm>
          <a:prstGeom prst="line">
            <a:avLst/>
          </a:prstGeom>
          <a:ln w="123825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DA0C64B-2182-A62A-9906-ADE020569510}"/>
              </a:ext>
            </a:extLst>
          </p:cNvPr>
          <p:cNvSpPr txBox="1"/>
          <p:nvPr/>
        </p:nvSpPr>
        <p:spPr>
          <a:xfrm>
            <a:off x="5331408" y="219806"/>
            <a:ext cx="6094520" cy="451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</a:pPr>
            <a:r>
              <a:rPr lang="ru-RU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музыкальной студии «ЭХО» я веду занятия по классу гитары, бас-гитары и ансамбля. Занятия проводятся как индивидуально</a:t>
            </a:r>
            <a:r>
              <a:rPr lang="en-US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 и в группах. Иногда дети сталкиваются с проблемой выхода на публику, выступления на сцене и всевозможных концертах. Ребенок может знать то или иное произведение на сто процентов и играть  безошибочно на занятиях, но когда дело доходит до выступления на сцене или концерта, он забывает несложные места, ошибается и переживает очень большой стресс. </a:t>
            </a:r>
          </a:p>
          <a:p>
            <a:pPr indent="450215" algn="just">
              <a:lnSpc>
                <a:spcPct val="107000"/>
              </a:lnSpc>
            </a:pPr>
            <a:r>
              <a:rPr lang="ru-RU" sz="1800" dirty="0">
                <a:solidFill>
                  <a:srgbClr val="2D2D2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Страх выступать перед публикой может проявляться в виде нервозности, дрожи, потливости и затруднений в выражении себя. </a:t>
            </a:r>
            <a:r>
              <a:rPr lang="ru-RU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ребенка к публичному выступлению может быть полезным опытом, который развивает самоуверенность и коммуникативные навыки. Вот несколько советов: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528886-DF39-2CC4-3487-4CB848F6B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782" y="3980480"/>
            <a:ext cx="3933771" cy="380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9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E5A2594-2132-A765-DC16-A1C3774E39CC}"/>
              </a:ext>
            </a:extLst>
          </p:cNvPr>
          <p:cNvGrpSpPr/>
          <p:nvPr/>
        </p:nvGrpSpPr>
        <p:grpSpPr>
          <a:xfrm>
            <a:off x="764220" y="2699634"/>
            <a:ext cx="6094520" cy="1458731"/>
            <a:chOff x="764220" y="1754939"/>
            <a:chExt cx="6094520" cy="14587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E91C33-E5FB-198C-7676-2CA7BF9BE09B}"/>
                </a:ext>
              </a:extLst>
            </p:cNvPr>
            <p:cNvSpPr txBox="1"/>
            <p:nvPr/>
          </p:nvSpPr>
          <p:spPr>
            <a:xfrm>
              <a:off x="764220" y="2290340"/>
              <a:ext cx="609452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450000" algn="just"/>
              <a:r>
                <a:rPr lang="ru-RU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Самое эффективное средство – как можно больше выступать на публике и не важно перед кем. Родители, друзья, одноклассники могут стать первыми слушателями.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5EC863-0C2B-EBD5-8190-5632A7F0A281}"/>
                </a:ext>
              </a:extLst>
            </p:cNvPr>
            <p:cNvSpPr txBox="1"/>
            <p:nvPr/>
          </p:nvSpPr>
          <p:spPr>
            <a:xfrm>
              <a:off x="1773130" y="1754939"/>
              <a:ext cx="40767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ДОМАШНИЕ КОНЦЕРТЫ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11DB84-B396-3FC5-0698-91809C6E9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6054578-6835-3D5E-3F0F-59B66071B08D}"/>
              </a:ext>
            </a:extLst>
          </p:cNvPr>
          <p:cNvCxnSpPr>
            <a:cxnSpLocks/>
          </p:cNvCxnSpPr>
          <p:nvPr/>
        </p:nvCxnSpPr>
        <p:spPr>
          <a:xfrm>
            <a:off x="7884845" y="154002"/>
            <a:ext cx="0" cy="6858000"/>
          </a:xfrm>
          <a:prstGeom prst="line">
            <a:avLst/>
          </a:prstGeom>
          <a:ln w="123825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E1EEA30-F1D3-B56B-3821-D700FBCD5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4" y="1559096"/>
            <a:ext cx="2368301" cy="106680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B353524-0A4B-5B72-31B3-58D134502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91" y="5409398"/>
            <a:ext cx="1143027" cy="116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0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02E4F4-DE89-90B9-5B86-3FDD73C624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3" t="28556" b="37408"/>
          <a:stretch/>
        </p:blipFill>
        <p:spPr>
          <a:xfrm>
            <a:off x="9507026" y="5435906"/>
            <a:ext cx="1812545" cy="12954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D61EC00-0DF1-05F8-D90F-2062199E0791}"/>
              </a:ext>
            </a:extLst>
          </p:cNvPr>
          <p:cNvGrpSpPr/>
          <p:nvPr/>
        </p:nvGrpSpPr>
        <p:grpSpPr>
          <a:xfrm>
            <a:off x="614574" y="1609444"/>
            <a:ext cx="4885663" cy="3639111"/>
            <a:chOff x="545221" y="163657"/>
            <a:chExt cx="6094520" cy="282833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E91C33-E5FB-198C-7676-2CA7BF9BE09B}"/>
                </a:ext>
              </a:extLst>
            </p:cNvPr>
            <p:cNvSpPr txBox="1"/>
            <p:nvPr/>
          </p:nvSpPr>
          <p:spPr>
            <a:xfrm>
              <a:off x="545221" y="838256"/>
              <a:ext cx="6094520" cy="2153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indent="450000"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мимо сдачи экзаменов, академических концертов, где присутствуют другие педагоги и ребенок к ним готовится, я практикую мини концерты, когда на индивидуальные занятия к одному ученику приглашаю других, не предупреждая его об этом.  Важно выводить ученика из зоны комфорта. Так он будет привыкать к разным непредвиденным ситуациям.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5EC863-0C2B-EBD5-8190-5632A7F0A281}"/>
                </a:ext>
              </a:extLst>
            </p:cNvPr>
            <p:cNvSpPr txBox="1"/>
            <p:nvPr/>
          </p:nvSpPr>
          <p:spPr>
            <a:xfrm>
              <a:off x="1037752" y="163657"/>
              <a:ext cx="510945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НЕОЖИДАННЫЕ</a:t>
              </a:r>
            </a:p>
            <a:p>
              <a:pPr algn="ctr"/>
              <a:r>
                <a:rPr lang="ru-RU" sz="2400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СИТУАЦИИ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2A9113-2D49-E953-020E-DF896F6B3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626" y="1549400"/>
            <a:ext cx="5638800" cy="3759200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3725644-44BE-C348-0168-3EDBF166B9C2}"/>
              </a:ext>
            </a:extLst>
          </p:cNvPr>
          <p:cNvCxnSpPr>
            <a:cxnSpLocks/>
          </p:cNvCxnSpPr>
          <p:nvPr/>
        </p:nvCxnSpPr>
        <p:spPr>
          <a:xfrm>
            <a:off x="6231644" y="1852929"/>
            <a:ext cx="0" cy="3127383"/>
          </a:xfrm>
          <a:prstGeom prst="line">
            <a:avLst/>
          </a:prstGeom>
          <a:ln w="123825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F660FA-292C-A8C6-27C8-D9655E0504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64" r="87159" b="23727"/>
          <a:stretch/>
        </p:blipFill>
        <p:spPr>
          <a:xfrm rot="20831466">
            <a:off x="1168146" y="888656"/>
            <a:ext cx="505151" cy="151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6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102C3EE-7257-1A3F-1D86-EE14B897DEFF}"/>
              </a:ext>
            </a:extLst>
          </p:cNvPr>
          <p:cNvGrpSpPr/>
          <p:nvPr/>
        </p:nvGrpSpPr>
        <p:grpSpPr>
          <a:xfrm>
            <a:off x="420914" y="2240455"/>
            <a:ext cx="6096000" cy="2377089"/>
            <a:chOff x="595086" y="1980595"/>
            <a:chExt cx="6096000" cy="237708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6813356-A11B-72A3-0911-775F5179969D}"/>
                </a:ext>
              </a:extLst>
            </p:cNvPr>
            <p:cNvSpPr txBox="1"/>
            <p:nvPr/>
          </p:nvSpPr>
          <p:spPr>
            <a:xfrm>
              <a:off x="595086" y="2500316"/>
              <a:ext cx="6096000" cy="1857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indent="450000"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Этот способ, во-первых, поможет ребенку увидеть себя со стороны и внести коррективы в осанку, постановку рук, увидеть недочёты, и исправить их. Во-вторых, будет иметь отвлекающий от игры эффект, что очень важно во время выступления перед полным залом, где отвлечь может любая мелочь.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92F460-791B-7FBD-8BA3-92F81109DD01}"/>
                </a:ext>
              </a:extLst>
            </p:cNvPr>
            <p:cNvSpPr txBox="1"/>
            <p:nvPr/>
          </p:nvSpPr>
          <p:spPr>
            <a:xfrm>
              <a:off x="1595093" y="1980595"/>
              <a:ext cx="40959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ИГРА ПЕРЕД ЗЕРКАЛОМ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7B7A92-0830-C524-46DD-FB7CD76CF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C1BC17-F3ED-0A73-2DC7-39A5D06DFAE1}"/>
              </a:ext>
            </a:extLst>
          </p:cNvPr>
          <p:cNvCxnSpPr>
            <a:cxnSpLocks/>
          </p:cNvCxnSpPr>
          <p:nvPr/>
        </p:nvCxnSpPr>
        <p:spPr>
          <a:xfrm>
            <a:off x="7391363" y="154002"/>
            <a:ext cx="0" cy="6858000"/>
          </a:xfrm>
          <a:prstGeom prst="line">
            <a:avLst/>
          </a:prstGeom>
          <a:ln w="123825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BB1B26-B9D9-C2B5-65FE-C47807498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36565" r="45794" b="33229"/>
          <a:stretch/>
        </p:blipFill>
        <p:spPr>
          <a:xfrm>
            <a:off x="600977" y="616297"/>
            <a:ext cx="1639888" cy="11496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41372B-BFA9-535B-A4D9-1BDB6DB1E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13" y="5553750"/>
            <a:ext cx="2368301" cy="10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6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A4A450-1EFD-A000-5FF7-B13D3F6EC1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97" b="4797"/>
          <a:stretch/>
        </p:blipFill>
        <p:spPr>
          <a:xfrm>
            <a:off x="7103185" y="1249051"/>
            <a:ext cx="4667901" cy="4667901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102C3EE-7257-1A3F-1D86-EE14B897DEFF}"/>
              </a:ext>
            </a:extLst>
          </p:cNvPr>
          <p:cNvGrpSpPr/>
          <p:nvPr/>
        </p:nvGrpSpPr>
        <p:grpSpPr>
          <a:xfrm>
            <a:off x="420914" y="2540217"/>
            <a:ext cx="6096000" cy="1777566"/>
            <a:chOff x="595086" y="1980595"/>
            <a:chExt cx="6096000" cy="177756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6813356-A11B-72A3-0911-775F5179969D}"/>
                </a:ext>
              </a:extLst>
            </p:cNvPr>
            <p:cNvSpPr txBox="1"/>
            <p:nvPr/>
          </p:nvSpPr>
          <p:spPr>
            <a:xfrm>
              <a:off x="595086" y="2500316"/>
              <a:ext cx="6096000" cy="1257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indent="450000"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Запись на камеру и телефон, аудио и видео своей игры дома либо на занятиях тоже поможет увидеть недочёты и исправить их. А также это заставит ребенка сосредоточится на игре и постараться играть без ошибок.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92F460-791B-7FBD-8BA3-92F81109DD01}"/>
                </a:ext>
              </a:extLst>
            </p:cNvPr>
            <p:cNvSpPr txBox="1"/>
            <p:nvPr/>
          </p:nvSpPr>
          <p:spPr>
            <a:xfrm>
              <a:off x="1595093" y="1980595"/>
              <a:ext cx="40959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ЗАПИСЬ ВИДЕО</a:t>
              </a:r>
            </a:p>
          </p:txBody>
        </p:sp>
      </p:grp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7C1BC17-F3ED-0A73-2DC7-39A5D06DFAE1}"/>
              </a:ext>
            </a:extLst>
          </p:cNvPr>
          <p:cNvCxnSpPr>
            <a:cxnSpLocks/>
          </p:cNvCxnSpPr>
          <p:nvPr/>
        </p:nvCxnSpPr>
        <p:spPr>
          <a:xfrm>
            <a:off x="7405877" y="1249051"/>
            <a:ext cx="0" cy="4667901"/>
          </a:xfrm>
          <a:prstGeom prst="line">
            <a:avLst/>
          </a:prstGeom>
          <a:ln w="123825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BB1B26-B9D9-C2B5-65FE-C47807498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36565" r="45794" b="33229"/>
          <a:stretch/>
        </p:blipFill>
        <p:spPr>
          <a:xfrm>
            <a:off x="600977" y="616297"/>
            <a:ext cx="1639888" cy="11496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831DE0-C770-DE4B-8D81-E36C0507E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3" t="28556" b="37408"/>
          <a:stretch/>
        </p:blipFill>
        <p:spPr>
          <a:xfrm>
            <a:off x="4862454" y="5392363"/>
            <a:ext cx="181254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D09099A-5B5D-3748-667C-4C508DFCD252}"/>
              </a:ext>
            </a:extLst>
          </p:cNvPr>
          <p:cNvGrpSpPr/>
          <p:nvPr/>
        </p:nvGrpSpPr>
        <p:grpSpPr>
          <a:xfrm>
            <a:off x="234775" y="1842114"/>
            <a:ext cx="4433162" cy="3173771"/>
            <a:chOff x="329321" y="2191558"/>
            <a:chExt cx="4433162" cy="317377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E91C33-E5FB-198C-7676-2CA7BF9BE09B}"/>
                </a:ext>
              </a:extLst>
            </p:cNvPr>
            <p:cNvSpPr txBox="1"/>
            <p:nvPr/>
          </p:nvSpPr>
          <p:spPr>
            <a:xfrm>
              <a:off x="329321" y="2780006"/>
              <a:ext cx="4433162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450000" algn="just"/>
              <a:r>
                <a:rPr lang="ru-RU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Ученика можно подготовить к выступлению личным примером. Расскажите ему о своих эмоциях перед публичными выступлениями и о своих способах борьбы со страхом сцены. Также можете устроить небольшое выступление для учеников, благодаря чему они смогут понять, как вести себя перед и во время выступлений.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5EC863-0C2B-EBD5-8190-5632A7F0A281}"/>
                </a:ext>
              </a:extLst>
            </p:cNvPr>
            <p:cNvSpPr txBox="1"/>
            <p:nvPr/>
          </p:nvSpPr>
          <p:spPr>
            <a:xfrm>
              <a:off x="900582" y="2191558"/>
              <a:ext cx="329063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ЛИЧНЫЙ ПРИМЕР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FEC2C5-2913-74B1-371F-CAAE8C77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731" y="1511299"/>
            <a:ext cx="6818494" cy="3835402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5944A64-D4AB-1713-640A-97421B99E80A}"/>
              </a:ext>
            </a:extLst>
          </p:cNvPr>
          <p:cNvCxnSpPr>
            <a:cxnSpLocks/>
          </p:cNvCxnSpPr>
          <p:nvPr/>
        </p:nvCxnSpPr>
        <p:spPr>
          <a:xfrm>
            <a:off x="5418844" y="1852929"/>
            <a:ext cx="0" cy="3127383"/>
          </a:xfrm>
          <a:prstGeom prst="line">
            <a:avLst/>
          </a:prstGeom>
          <a:ln w="123825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A5DD593-606A-B870-D376-A62345A01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36565" r="45794" b="33229"/>
          <a:stretch/>
        </p:blipFill>
        <p:spPr>
          <a:xfrm>
            <a:off x="5600700" y="209897"/>
            <a:ext cx="1639888" cy="11496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0A5473-C1A7-2E47-85DF-52DD8D9BE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2998">
            <a:off x="9737504" y="5530635"/>
            <a:ext cx="1087813" cy="11059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00A19B-EEA0-C3A6-3947-2325AA4E9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5" y="948088"/>
            <a:ext cx="2368301" cy="10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2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1CE5AF-AEE5-A944-042D-0799AED42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856" y="6914145"/>
            <a:ext cx="3805938" cy="522174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D61EC00-0DF1-05F8-D90F-2062199E0791}"/>
              </a:ext>
            </a:extLst>
          </p:cNvPr>
          <p:cNvGrpSpPr/>
          <p:nvPr/>
        </p:nvGrpSpPr>
        <p:grpSpPr>
          <a:xfrm>
            <a:off x="1104993" y="1213798"/>
            <a:ext cx="4885663" cy="4430403"/>
            <a:chOff x="545221" y="272227"/>
            <a:chExt cx="6094520" cy="344332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E91C33-E5FB-198C-7676-2CA7BF9BE09B}"/>
                </a:ext>
              </a:extLst>
            </p:cNvPr>
            <p:cNvSpPr txBox="1"/>
            <p:nvPr/>
          </p:nvSpPr>
          <p:spPr>
            <a:xfrm>
              <a:off x="545221" y="629803"/>
              <a:ext cx="6094520" cy="3085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450000" algn="just"/>
              <a:r>
                <a:rPr lang="ru-RU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Это основные методы которые я использую сам и советую детям. Но нужно понимать, что волнуются все, независимо от возраста, опыта и мастерства. Главное наше волнение превратить в удовольствие от выступления и находить индивидуальный подход к той или иной ситуации. </a:t>
              </a:r>
            </a:p>
            <a:p>
              <a:pPr indent="450000" algn="just"/>
              <a:r>
                <a:rPr lang="ru-RU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Чем больше ребенок переживет  стрессовых ситуаций вне сцены, тем проще ему будет выступить перед аудиторией и добиться определенных успехов. </a:t>
              </a:r>
            </a:p>
            <a:p>
              <a:pPr indent="450000" algn="just"/>
              <a:r>
                <a:rPr lang="ru-RU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Многие из моих учеников добились результатов, используя выше перечисленные методики.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5EC863-0C2B-EBD5-8190-5632A7F0A281}"/>
                </a:ext>
              </a:extLst>
            </p:cNvPr>
            <p:cNvSpPr txBox="1"/>
            <p:nvPr/>
          </p:nvSpPr>
          <p:spPr>
            <a:xfrm>
              <a:off x="1037752" y="272227"/>
              <a:ext cx="5109452" cy="3588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ИТОГ</a:t>
              </a: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6390654-15B2-815E-C848-3966616A5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68" y="818126"/>
            <a:ext cx="3819222" cy="522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4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C717189-3F89-B3BB-3466-4B869EED8D77}"/>
              </a:ext>
            </a:extLst>
          </p:cNvPr>
          <p:cNvGrpSpPr/>
          <p:nvPr/>
        </p:nvGrpSpPr>
        <p:grpSpPr>
          <a:xfrm>
            <a:off x="1104993" y="-4368414"/>
            <a:ext cx="4885663" cy="4430403"/>
            <a:chOff x="545221" y="272227"/>
            <a:chExt cx="6094520" cy="34433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7F3730-32DE-CCC1-A0E5-AA04457F12FC}"/>
                </a:ext>
              </a:extLst>
            </p:cNvPr>
            <p:cNvSpPr txBox="1"/>
            <p:nvPr/>
          </p:nvSpPr>
          <p:spPr>
            <a:xfrm>
              <a:off x="545221" y="629803"/>
              <a:ext cx="6094520" cy="3085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450000" algn="just"/>
              <a:r>
                <a:rPr lang="ru-RU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Это основные методы которые я использую сам и советую детям. Но нужно понимать, что волнуются все независимо от возраста, опыта и мастерства. Главное наше волнение превратить в удовольствие от выступления и находить индивидуальный подход к той или иной ситуации. </a:t>
              </a:r>
            </a:p>
            <a:p>
              <a:pPr indent="450000" algn="just"/>
              <a:r>
                <a:rPr lang="ru-RU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Чем больше ребенок переживет  стрессовых ситуаций вне сцены, тем проще ему будет выступить перед аудиторией и добиться определенных успехов. </a:t>
              </a:r>
            </a:p>
            <a:p>
              <a:pPr indent="450000" algn="just"/>
              <a:r>
                <a:rPr lang="ru-RU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Многие из моих учеников добились результатов используя выше перечисленные методики.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D2132E-0F9C-9C87-5BB3-54F62CD31BD2}"/>
                </a:ext>
              </a:extLst>
            </p:cNvPr>
            <p:cNvSpPr txBox="1"/>
            <p:nvPr/>
          </p:nvSpPr>
          <p:spPr>
            <a:xfrm>
              <a:off x="1037752" y="272227"/>
              <a:ext cx="5109452" cy="3588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ИТОГ</a:t>
              </a: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6390654-15B2-815E-C848-3966616A5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68" y="818126"/>
            <a:ext cx="3819222" cy="522174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09B41C2-1592-C667-AB8C-8DE963377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3196" y="818126"/>
            <a:ext cx="3808158" cy="52217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AFB8AA3-A91D-BBBC-0D22-CB0A00229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618" y="818125"/>
            <a:ext cx="3810550" cy="522174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8D52EFD-A89C-B6CC-D671-7C714AD14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8662" y="818126"/>
            <a:ext cx="3798326" cy="522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78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</TotalTime>
  <Words>539</Words>
  <Application>Microsoft Office PowerPoint</Application>
  <PresentationFormat>Широкоэкранный</PresentationFormat>
  <Paragraphs>24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 Алиев</dc:creator>
  <cp:lastModifiedBy>Даниил Алиев</cp:lastModifiedBy>
  <cp:revision>36</cp:revision>
  <dcterms:created xsi:type="dcterms:W3CDTF">2023-08-04T08:07:01Z</dcterms:created>
  <dcterms:modified xsi:type="dcterms:W3CDTF">2023-08-23T06:45:39Z</dcterms:modified>
</cp:coreProperties>
</file>