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5" r:id="rId4"/>
    <p:sldId id="276" r:id="rId5"/>
    <p:sldId id="278" r:id="rId6"/>
    <p:sldId id="258" r:id="rId7"/>
    <p:sldId id="259" r:id="rId8"/>
    <p:sldId id="260" r:id="rId9"/>
    <p:sldId id="261" r:id="rId10"/>
    <p:sldId id="262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2" autoAdjust="0"/>
    <p:restoredTop sz="94660"/>
  </p:normalViewPr>
  <p:slideViewPr>
    <p:cSldViewPr>
      <p:cViewPr varScale="1">
        <p:scale>
          <a:sx n="65" d="100"/>
          <a:sy n="65" d="100"/>
        </p:scale>
        <p:origin x="146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6FE8D-0502-4403-96B7-ED688F962952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E3ED7-F69A-4422-B641-5F05BC694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83EE4-8EBC-4ABA-BBF6-5364A0AA32DC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63275-0CDD-4549-AA78-667E8DAB7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2C41-3031-443B-B8D1-850C788BF5E2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F6788-EF6C-4DE6-B45D-CE5D68DD6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1E454-3F26-45FF-BF94-9BAFB79EC982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39E29-132B-40A7-B08E-1A17DDD49F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3F005-33CA-4CF4-AC68-C5C94132053B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11794-5BF7-4F3A-A73F-90A2E21A1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5E16D-B04B-4443-AE29-5758220C2B22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D4F83-E0F3-4FC5-974A-7B0FFAB70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2FD11-F88A-4163-B69C-737ABC929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DDA1A-7428-43D3-A8C0-970A8EEEA5B3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9AD8D-CEB0-46EE-B403-90EC804DE49B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E8864-175C-4EA8-82BD-997A6B564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C7DC5-17C9-48E5-BAF1-3BE0EAF8A082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EC013-8D93-4C89-9647-6165D1A86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EEC43-9E87-4025-8059-6CADACF3006E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3A2E6-8612-48EE-A0DF-FDE7A48DC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E4A8B-428F-4CBA-97DC-29430F30CBFF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0AD1A-D0D8-4A88-987C-3830165EA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FA4C2D-9571-43BD-9416-1CC0F6EE403D}" type="datetimeFigureOut">
              <a:rPr lang="ru-RU"/>
              <a:pPr>
                <a:defRPr/>
              </a:pPr>
              <a:t>26.11.2023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A342F0-7B30-499F-B66E-87DB97602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77" r:id="rId2"/>
    <p:sldLayoutId id="2147483684" r:id="rId3"/>
    <p:sldLayoutId id="2147483678" r:id="rId4"/>
    <p:sldLayoutId id="2147483685" r:id="rId5"/>
    <p:sldLayoutId id="2147483679" r:id="rId6"/>
    <p:sldLayoutId id="2147483680" r:id="rId7"/>
    <p:sldLayoutId id="2147483686" r:id="rId8"/>
    <p:sldLayoutId id="2147483687" r:id="rId9"/>
    <p:sldLayoutId id="2147483681" r:id="rId10"/>
    <p:sldLayoutId id="2147483682" r:id="rId11"/>
  </p:sldLayoutIdLst>
  <p:transition spd="slow">
    <p:strips dir="ru"/>
  </p:transition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88;&#1072;&#1073;&#1086;&#1090;&#1072;&#1090;&#1100;\10%20&#1082;&#1083;&#1072;&#1089;&#1089;\&#1082;&#1083;&#1072;&#1089;&#1089;&#1085;&#1099;&#1077;%20&#1095;&#1072;&#1089;&#1099;\&#1075;&#1077;&#1088;&#1086;&#1080;%20&#1086;&#1090;&#1077;&#1095;&#1077;&#1089;&#1090;&#1074;\&#1080;&#1079;%20&#1082;&#1080;&#1085;&#1086;&#1092;&#1080;&#1083;&#1100;&#1084;&#1072;%20&#1054;&#1092;&#1080;&#1094;&#1077;&#1088;&#1099;.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88;&#1072;&#1073;&#1086;&#1090;&#1072;&#1090;&#1100;\10%20&#1082;&#1083;&#1072;&#1089;&#1089;\&#1082;&#1083;&#1072;&#1089;&#1089;&#1085;&#1099;&#1077;%20&#1095;&#1072;&#1089;&#1099;\&#1075;&#1077;&#1088;&#1086;&#1080;%20&#1086;&#1090;&#1077;&#1095;&#1077;&#1089;&#1090;&#1074;\&#1061;&#1088;&#1072;&#1084;&#1095;&#1077;&#1085;&#1082;&#1086;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88;&#1072;&#1073;&#1086;&#1090;&#1072;&#1090;&#1100;\10%20&#1082;&#1083;&#1072;&#1089;&#1089;\&#1082;&#1083;&#1072;&#1089;&#1089;&#1085;&#1099;&#1077;%20&#1095;&#1072;&#1089;&#1099;\&#1075;&#1077;&#1088;&#1086;&#1080;%20&#1086;&#1090;&#1077;&#1095;&#1077;&#1089;&#1090;&#1074;\Vladimir-Vysockiy-Pesnya-letchikov(muzofon.com).mp3" TargetMode="Externa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1.jpeg"/><Relationship Id="rId7" Type="http://schemas.openxmlformats.org/officeDocument/2006/relationships/image" Target="../media/image11.jpeg"/><Relationship Id="rId12" Type="http://schemas.openxmlformats.org/officeDocument/2006/relationships/image" Target="../media/image38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37.jpeg"/><Relationship Id="rId5" Type="http://schemas.openxmlformats.org/officeDocument/2006/relationships/image" Target="../media/image33.jpeg"/><Relationship Id="rId10" Type="http://schemas.openxmlformats.org/officeDocument/2006/relationships/image" Target="../media/image36.jpeg"/><Relationship Id="rId4" Type="http://schemas.openxmlformats.org/officeDocument/2006/relationships/image" Target="../media/image32.jpeg"/><Relationship Id="rId9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8;&#1072;&#1073;&#1086;&#1090;&#1072;&#1090;&#1100;\10%20&#1082;&#1083;&#1072;&#1089;&#1089;\&#1082;&#1083;&#1072;&#1089;&#1089;&#1085;&#1099;&#1077;%20&#1095;&#1072;&#1089;&#1099;\&#1075;&#1077;&#1088;&#1086;&#1080;%20&#1086;&#1090;&#1077;&#1095;&#1077;&#1089;&#1090;&#1074;\Mark-Bernes---iz-kf-Letyat-zhuravli-(muzofon.com).mp3" TargetMode="Externa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88;&#1072;&#1073;&#1086;&#1090;&#1072;&#1090;&#1100;\10%20&#1082;&#1083;&#1072;&#1089;&#1089;\&#1082;&#1083;&#1072;&#1089;&#1089;&#1085;&#1099;&#1077;%20&#1095;&#1072;&#1089;&#1099;\&#1075;&#1077;&#1088;&#1086;&#1080;%20&#1086;&#1090;&#1077;&#1095;&#1077;&#1089;&#1090;&#1074;\iz_kinofilmov-na_bezimyannoy_visote.mp3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0200" y="4724400"/>
            <a:ext cx="4535488" cy="1584325"/>
          </a:xfrm>
        </p:spPr>
        <p:txBody>
          <a:bodyPr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МБОУ «Гуманитарно-математический лицей им.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Д.Е.Горшкова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», г Тула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Участники: учащиеся 10 класса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Учитель: Борисова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Елена Ивановна.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820472" cy="352839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Открытый классный час</a:t>
            </a:r>
            <a:br>
              <a:rPr lang="ru-RU" sz="32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8000" dirty="0">
                <a:solidFill>
                  <a:schemeClr val="accent6">
                    <a:lumMod val="50000"/>
                  </a:schemeClr>
                </a:solidFill>
              </a:rPr>
              <a:t>«Героями </a:t>
            </a:r>
            <a:br>
              <a:rPr lang="ru-RU" sz="8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8000" dirty="0">
                <a:solidFill>
                  <a:schemeClr val="accent6">
                    <a:lumMod val="50000"/>
                  </a:schemeClr>
                </a:solidFill>
              </a:rPr>
              <a:t>не рождаются»</a:t>
            </a:r>
            <a:endParaRPr lang="ru-RU" sz="8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из кинофильма Офицеры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5661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7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rgbClr val="002060"/>
                </a:solidFill>
              </a:rPr>
              <a:t>Иван Васильевич Болдин</a:t>
            </a:r>
            <a:endParaRPr lang="ru-RU" sz="4800" dirty="0"/>
          </a:p>
        </p:txBody>
      </p:sp>
      <p:pic>
        <p:nvPicPr>
          <p:cNvPr id="4" name="Содержимое 3" descr="http://im3-tub-ru.yandex.net/i?id=568593827-34-72&amp;n=21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309634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3-tub-ru.yandex.net/i?id=150893877-10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708920"/>
            <a:ext cx="237626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6-tub-ru.yandex.net/i?id=9115382-34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7616" y="4193704"/>
            <a:ext cx="345638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>
                <a:solidFill>
                  <a:srgbClr val="002060"/>
                </a:solidFill>
              </a:rPr>
              <a:t>Василий Павлович </a:t>
            </a:r>
            <a:r>
              <a:rPr lang="ru-RU" sz="4800" dirty="0" err="1">
                <a:solidFill>
                  <a:srgbClr val="002060"/>
                </a:solidFill>
              </a:rPr>
              <a:t>Храмченко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4" name="Храмченко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271718"/>
            <a:ext cx="7041976" cy="5281482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9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404392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002060"/>
                </a:solidFill>
              </a:rPr>
              <a:t>Алексей </a:t>
            </a:r>
            <a:r>
              <a:rPr lang="ru-RU" sz="4800" dirty="0" err="1">
                <a:solidFill>
                  <a:srgbClr val="002060"/>
                </a:solidFill>
              </a:rPr>
              <a:t>Арсентьевич</a:t>
            </a:r>
            <a:r>
              <a:rPr lang="ru-RU" sz="4800" dirty="0">
                <a:solidFill>
                  <a:srgbClr val="002060"/>
                </a:solidFill>
              </a:rPr>
              <a:t> Рогожин</a:t>
            </a:r>
            <a:endParaRPr lang="ru-RU" sz="4800" dirty="0"/>
          </a:p>
        </p:txBody>
      </p:sp>
      <p:pic>
        <p:nvPicPr>
          <p:cNvPr id="4" name="Содержимое 3" descr="http://www.tulaschool.ru/img/museum/_1297631921_2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268760"/>
            <a:ext cx="7488832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Vladimir-Vysockiy-Pesnya-letchikov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35280" cy="1260376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rgbClr val="002060"/>
                </a:solidFill>
              </a:rPr>
              <a:t>Алексей </a:t>
            </a:r>
            <a:r>
              <a:rPr lang="ru-RU" sz="4800" dirty="0" err="1">
                <a:solidFill>
                  <a:srgbClr val="002060"/>
                </a:solidFill>
              </a:rPr>
              <a:t>Арсентьевич</a:t>
            </a:r>
            <a:r>
              <a:rPr lang="ru-RU" sz="4800" dirty="0">
                <a:solidFill>
                  <a:srgbClr val="002060"/>
                </a:solidFill>
              </a:rPr>
              <a:t> Рогожин</a:t>
            </a:r>
            <a:endParaRPr lang="ru-RU" sz="4800" dirty="0"/>
          </a:p>
        </p:txBody>
      </p:sp>
      <p:pic>
        <p:nvPicPr>
          <p:cNvPr id="4" name="Содержимое 3" descr="http://www.tulaschool.ru/img/museum/_1297631935_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34481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solidFill>
                  <a:srgbClr val="002060"/>
                </a:solidFill>
              </a:rPr>
              <a:t>Алексей </a:t>
            </a:r>
            <a:r>
              <a:rPr lang="ru-RU" sz="4400" dirty="0" err="1">
                <a:solidFill>
                  <a:srgbClr val="002060"/>
                </a:solidFill>
              </a:rPr>
              <a:t>Арсентьевич</a:t>
            </a:r>
            <a:r>
              <a:rPr lang="ru-RU" sz="4400" dirty="0">
                <a:solidFill>
                  <a:srgbClr val="002060"/>
                </a:solidFill>
              </a:rPr>
              <a:t> Рогожин</a:t>
            </a:r>
            <a:endParaRPr lang="ru-RU" dirty="0"/>
          </a:p>
        </p:txBody>
      </p:sp>
      <p:pic>
        <p:nvPicPr>
          <p:cNvPr id="5" name="Содержимое 4" descr="http://www.tulaschool.ru/img/museum/_1297631947_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712879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solidFill>
                  <a:srgbClr val="002060"/>
                </a:solidFill>
              </a:rPr>
              <a:t>Алексей </a:t>
            </a:r>
            <a:r>
              <a:rPr lang="ru-RU" sz="4400" dirty="0" err="1">
                <a:solidFill>
                  <a:srgbClr val="002060"/>
                </a:solidFill>
              </a:rPr>
              <a:t>Арсентьевич</a:t>
            </a:r>
            <a:r>
              <a:rPr lang="ru-RU" sz="4400" dirty="0">
                <a:solidFill>
                  <a:srgbClr val="002060"/>
                </a:solidFill>
              </a:rPr>
              <a:t> Рогожин</a:t>
            </a:r>
            <a:endParaRPr lang="ru-RU" dirty="0"/>
          </a:p>
        </p:txBody>
      </p:sp>
      <p:pic>
        <p:nvPicPr>
          <p:cNvPr id="4" name="Содержимое 3" descr="http://www.tulaschool.ru/img/museum/_1297632171_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7272808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solidFill>
                  <a:srgbClr val="002060"/>
                </a:solidFill>
              </a:rPr>
              <a:t>Алексей </a:t>
            </a:r>
            <a:r>
              <a:rPr lang="ru-RU" sz="4400" dirty="0" err="1">
                <a:solidFill>
                  <a:srgbClr val="002060"/>
                </a:solidFill>
              </a:rPr>
              <a:t>Арсентьевич</a:t>
            </a:r>
            <a:r>
              <a:rPr lang="ru-RU" sz="4400" dirty="0">
                <a:solidFill>
                  <a:srgbClr val="002060"/>
                </a:solidFill>
              </a:rPr>
              <a:t> Рогожин</a:t>
            </a:r>
            <a:endParaRPr lang="ru-RU" dirty="0"/>
          </a:p>
        </p:txBody>
      </p:sp>
      <p:pic>
        <p:nvPicPr>
          <p:cNvPr id="4" name="Содержимое 3" descr="http://www.tulaschool.ru/img/museum/_1297632181_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792088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solidFill>
                  <a:srgbClr val="002060"/>
                </a:solidFill>
              </a:rPr>
              <a:t>Алексей </a:t>
            </a:r>
            <a:r>
              <a:rPr lang="ru-RU" sz="4400" dirty="0" err="1">
                <a:solidFill>
                  <a:srgbClr val="002060"/>
                </a:solidFill>
              </a:rPr>
              <a:t>Арсентьевич</a:t>
            </a:r>
            <a:r>
              <a:rPr lang="ru-RU" sz="4400" dirty="0">
                <a:solidFill>
                  <a:srgbClr val="002060"/>
                </a:solidFill>
              </a:rPr>
              <a:t> Рогожин</a:t>
            </a:r>
            <a:endParaRPr lang="ru-RU" dirty="0"/>
          </a:p>
        </p:txBody>
      </p:sp>
      <p:pic>
        <p:nvPicPr>
          <p:cNvPr id="4" name="Содержимое 3" descr="http://www.tulaschool.ru/img/museum/_1297632192_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716428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solidFill>
                  <a:srgbClr val="002060"/>
                </a:solidFill>
              </a:rPr>
              <a:t>Алексей </a:t>
            </a:r>
            <a:r>
              <a:rPr lang="ru-RU" sz="4400" dirty="0" err="1">
                <a:solidFill>
                  <a:srgbClr val="002060"/>
                </a:solidFill>
              </a:rPr>
              <a:t>Арсентьевич</a:t>
            </a:r>
            <a:r>
              <a:rPr lang="ru-RU" sz="4400" dirty="0">
                <a:solidFill>
                  <a:srgbClr val="002060"/>
                </a:solidFill>
              </a:rPr>
              <a:t> Рогожин</a:t>
            </a:r>
            <a:endParaRPr lang="ru-RU" dirty="0"/>
          </a:p>
        </p:txBody>
      </p:sp>
      <p:pic>
        <p:nvPicPr>
          <p:cNvPr id="4" name="Содержимое 3" descr="http://www.tulaschool.ru/img/museum/_1297632381_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8208912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5-tub-ru.yandex.net/i?id=296610559-00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25202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8-tub-ru.yandex.net/i?id=454012190-59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04864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280548449-16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437112"/>
            <a:ext cx="3419872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://im8-tub-ru.yandex.net/i?id=190230779-69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3" y="188640"/>
            <a:ext cx="2384905" cy="1656184"/>
          </a:xfrm>
          <a:prstGeom prst="rect">
            <a:avLst/>
          </a:prstGeom>
          <a:noFill/>
        </p:spPr>
      </p:pic>
      <p:pic>
        <p:nvPicPr>
          <p:cNvPr id="8" name="Рисунок 7" descr="http://im7-tub-ru.yandex.net/i?id=89397426-53-72&amp;n=2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3016"/>
            <a:ext cx="216024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лейтенант Тихмянов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8" y="1916832"/>
            <a:ext cx="2448272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3" descr="http://www.hrono.ru/img/vov/boldin_ivvas.jpg"/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79704" y="0"/>
            <a:ext cx="2664296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3" descr="Рогожин Алексей Арсентьевич"/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5976" y="836712"/>
            <a:ext cx="2448272" cy="331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im7-tub-ru.yandex.net/i?id=230431884-59-72&amp;n=2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76256" y="2996952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im4-tub-ru.yandex.net/i?id=287827368-14-72&amp;n=21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7544" y="4941168"/>
            <a:ext cx="2376264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im3-tub-ru.yandex.net/i?id=99621330-29-72&amp;n=21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31840" y="4653136"/>
            <a:ext cx="2088232" cy="200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>
              <a:buNone/>
            </a:pPr>
            <a:r>
              <a:rPr lang="ru-RU" sz="4000" dirty="0">
                <a:solidFill>
                  <a:srgbClr val="002060"/>
                </a:solidFill>
              </a:rPr>
              <a:t>Они накинулись, неистовы,</a:t>
            </a:r>
          </a:p>
          <a:p>
            <a:pPr>
              <a:buNone/>
            </a:pPr>
            <a:r>
              <a:rPr lang="ru-RU" sz="4000" dirty="0">
                <a:solidFill>
                  <a:srgbClr val="002060"/>
                </a:solidFill>
              </a:rPr>
              <a:t>Могильным холодом грозя,</a:t>
            </a:r>
          </a:p>
          <a:p>
            <a:pPr>
              <a:buNone/>
            </a:pPr>
            <a:r>
              <a:rPr lang="ru-RU" sz="4000" dirty="0">
                <a:solidFill>
                  <a:srgbClr val="002060"/>
                </a:solidFill>
              </a:rPr>
              <a:t>Но есть такое слово «выстоять»,</a:t>
            </a:r>
          </a:p>
          <a:p>
            <a:pPr>
              <a:buNone/>
            </a:pPr>
            <a:r>
              <a:rPr lang="ru-RU" sz="4000" dirty="0">
                <a:solidFill>
                  <a:srgbClr val="002060"/>
                </a:solidFill>
              </a:rPr>
              <a:t>Когда и выстоять нельзя,</a:t>
            </a:r>
          </a:p>
          <a:p>
            <a:pPr>
              <a:buNone/>
            </a:pPr>
            <a:r>
              <a:rPr lang="ru-RU" sz="4000" dirty="0">
                <a:solidFill>
                  <a:srgbClr val="002060"/>
                </a:solidFill>
              </a:rPr>
              <a:t>И есть душа – она все вытерпит,</a:t>
            </a:r>
          </a:p>
          <a:p>
            <a:pPr>
              <a:buNone/>
            </a:pPr>
            <a:r>
              <a:rPr lang="ru-RU" sz="4000" dirty="0">
                <a:solidFill>
                  <a:srgbClr val="002060"/>
                </a:solidFill>
              </a:rPr>
              <a:t>И есть земля – она одна,</a:t>
            </a:r>
          </a:p>
          <a:p>
            <a:pPr>
              <a:buNone/>
            </a:pPr>
            <a:r>
              <a:rPr lang="ru-RU" sz="4000" dirty="0">
                <a:solidFill>
                  <a:srgbClr val="002060"/>
                </a:solidFill>
              </a:rPr>
              <a:t>Большая, добрая, сердитая,</a:t>
            </a:r>
          </a:p>
          <a:p>
            <a:pPr>
              <a:buNone/>
            </a:pPr>
            <a:r>
              <a:rPr lang="ru-RU" sz="4000" dirty="0">
                <a:solidFill>
                  <a:srgbClr val="002060"/>
                </a:solidFill>
              </a:rPr>
              <a:t>Как кровь тепла и солона.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И. Эренбург</a:t>
            </a:r>
          </a:p>
        </p:txBody>
      </p:sp>
    </p:spTree>
  </p:cSld>
  <p:clrMapOvr>
    <a:masterClrMapping/>
  </p:clrMapOvr>
  <p:transition spd="slow">
    <p:strips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s303508.userapi.com/v303508849/3c6/WekNw-kysT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496944" cy="61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s305212.userapi.com/v305212098/e90/L4rzYBf7uoU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5536" y="0"/>
            <a:ext cx="8028384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rgbClr val="FFFF00"/>
                </a:solidFill>
                <a:latin typeface="+mn-lt"/>
              </a:rPr>
              <a:t>ВЕЧНАЯ ПАМЯТЬ</a:t>
            </a:r>
          </a:p>
          <a:p>
            <a:endParaRPr lang="ru-RU" sz="7200" dirty="0">
              <a:solidFill>
                <a:srgbClr val="FFFF00"/>
              </a:solidFill>
              <a:latin typeface="+mn-lt"/>
            </a:endParaRPr>
          </a:p>
          <a:p>
            <a:endParaRPr lang="ru-RU" sz="7200" dirty="0">
              <a:solidFill>
                <a:srgbClr val="FFFF00"/>
              </a:solidFill>
              <a:latin typeface="+mn-lt"/>
            </a:endParaRPr>
          </a:p>
          <a:p>
            <a:endParaRPr lang="ru-RU" sz="7200" dirty="0">
              <a:solidFill>
                <a:srgbClr val="FFFF00"/>
              </a:solidFill>
              <a:latin typeface="+mn-lt"/>
            </a:endParaRPr>
          </a:p>
          <a:p>
            <a:endParaRPr lang="ru-RU" sz="7200" dirty="0">
              <a:solidFill>
                <a:srgbClr val="FFFF00"/>
              </a:solidFill>
              <a:latin typeface="+mn-lt"/>
            </a:endParaRPr>
          </a:p>
          <a:p>
            <a:pPr algn="ctr"/>
            <a:endParaRPr lang="ru-RU" sz="3200" dirty="0">
              <a:solidFill>
                <a:srgbClr val="FFFF00"/>
              </a:solidFill>
              <a:latin typeface="+mn-lt"/>
            </a:endParaRPr>
          </a:p>
          <a:p>
            <a:pPr algn="ctr"/>
            <a:r>
              <a:rPr lang="ru-RU" sz="2400" b="1" i="1" dirty="0">
                <a:solidFill>
                  <a:srgbClr val="002060"/>
                </a:solidFill>
              </a:rPr>
              <a:t>Все материалы предоставлены музеями Тульских именных школ.</a:t>
            </a:r>
            <a:endParaRPr lang="ru-RU" sz="2400" b="1" dirty="0">
              <a:solidFill>
                <a:srgbClr val="002060"/>
              </a:solidFill>
            </a:endParaRPr>
          </a:p>
          <a:p>
            <a:endParaRPr lang="ru-RU" sz="24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5" name="Mark-Bernes---iz-kf-Letyat-zhuravli-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4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://dom.pln24.ru/pictures/11120909054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625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lawinrussia.ru/sites/default/files/images/123_4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564904"/>
            <a:ext cx="5076056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chron.eduhmao.ru/img_3_20_1_0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77072"/>
            <a:ext cx="1368152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5-tub-ru.yandex.net/i?id=290959867-11-72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60648"/>
            <a:ext cx="282701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gotula.ru/uplimg/memorialwnaya_kolonn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388843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sankurtur.ru/upload/iblock/47e/47e8a479f39275e03be7836e31dffe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772816"/>
            <a:ext cx="5076275" cy="35079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s303508.userapi.com/v303508849/3c6/WekNw-kysT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496944" cy="61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rgbClr val="002060"/>
                </a:solidFill>
              </a:rPr>
              <a:t>Леонид Павлович Тихмянов</a:t>
            </a:r>
          </a:p>
        </p:txBody>
      </p:sp>
      <p:pic>
        <p:nvPicPr>
          <p:cNvPr id="4" name="Содержимое 3" descr="лейтенант Тихмянов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268760"/>
            <a:ext cx="4032448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z_kinofilmov-na_bezimyannoy_viso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rgbClr val="002060"/>
                </a:solidFill>
              </a:rPr>
              <a:t>Леонид Павлович </a:t>
            </a:r>
            <a:r>
              <a:rPr lang="ru-RU" sz="4800" dirty="0" err="1">
                <a:solidFill>
                  <a:srgbClr val="002060"/>
                </a:solidFill>
              </a:rPr>
              <a:t>Тихмянов</a:t>
            </a:r>
            <a:endParaRPr lang="ru-RU" sz="4800" dirty="0"/>
          </a:p>
        </p:txBody>
      </p:sp>
      <p:pic>
        <p:nvPicPr>
          <p:cNvPr id="4" name="Содержимое 3" descr="генерал-майор Л.П. Тихмянов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352839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фронтовые друзь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060848"/>
            <a:ext cx="489654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rgbClr val="002060"/>
                </a:solidFill>
              </a:rPr>
              <a:t>Иван Васильевич Болдин</a:t>
            </a:r>
          </a:p>
        </p:txBody>
      </p:sp>
      <p:pic>
        <p:nvPicPr>
          <p:cNvPr id="4" name="Содержимое 3" descr="http://www.hrono.ru/img/vov/boldin_ivvas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8"/>
            <a:ext cx="4464496" cy="532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rgbClr val="002060"/>
                </a:solidFill>
              </a:rPr>
              <a:t>Иван Васильевич Болдин</a:t>
            </a:r>
            <a:endParaRPr lang="ru-RU" sz="4800" dirty="0"/>
          </a:p>
        </p:txBody>
      </p:sp>
      <p:pic>
        <p:nvPicPr>
          <p:cNvPr id="4" name="Содержимое 3" descr="http://im2-tub-ru.yandex.net/i?id=244733298-39-72&amp;n=21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396044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8-tub-ru.yandex.net/i?id=329575085-43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852936"/>
            <a:ext cx="4518992" cy="3738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2">
      <a:dk1>
        <a:srgbClr val="C9D2BD"/>
      </a:dk1>
      <a:lt1>
        <a:srgbClr val="DBE1D3"/>
      </a:lt1>
      <a:dk2>
        <a:srgbClr val="DFCE04"/>
      </a:dk2>
      <a:lt2>
        <a:srgbClr val="C5CFB9"/>
      </a:lt2>
      <a:accent1>
        <a:srgbClr val="F0D67E"/>
      </a:accent1>
      <a:accent2>
        <a:srgbClr val="F3A447"/>
      </a:accent2>
      <a:accent3>
        <a:srgbClr val="E7BC29"/>
      </a:accent3>
      <a:accent4>
        <a:srgbClr val="98A981"/>
      </a:accent4>
      <a:accent5>
        <a:srgbClr val="6F8158"/>
      </a:accent5>
      <a:accent6>
        <a:srgbClr val="6F8158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143</TotalTime>
  <Words>135</Words>
  <Application>Microsoft Office PowerPoint</Application>
  <PresentationFormat>Экран (4:3)</PresentationFormat>
  <Paragraphs>34</Paragraphs>
  <Slides>21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Constantia</vt:lpstr>
      <vt:lpstr>Wingdings 2</vt:lpstr>
      <vt:lpstr>Бумажная</vt:lpstr>
      <vt:lpstr>Открытый классный час «Героями  не рождаются»</vt:lpstr>
      <vt:lpstr>Презентация PowerPoint</vt:lpstr>
      <vt:lpstr>Презентация PowerPoint</vt:lpstr>
      <vt:lpstr>Презентация PowerPoint</vt:lpstr>
      <vt:lpstr>Презентация PowerPoint</vt:lpstr>
      <vt:lpstr>Леонид Павлович Тихмянов</vt:lpstr>
      <vt:lpstr>Леонид Павлович Тихмянов</vt:lpstr>
      <vt:lpstr>Иван Васильевич Болдин</vt:lpstr>
      <vt:lpstr>Иван Васильевич Болдин</vt:lpstr>
      <vt:lpstr>Иван Васильевич Болдин</vt:lpstr>
      <vt:lpstr>Василий Павлович Храмченко</vt:lpstr>
      <vt:lpstr>Алексей Арсентьевич Рогожин</vt:lpstr>
      <vt:lpstr>Алексей Арсентьевич Рогожин</vt:lpstr>
      <vt:lpstr>Алексей Арсентьевич Рогожин</vt:lpstr>
      <vt:lpstr>Алексей Арсентьевич Рогожин</vt:lpstr>
      <vt:lpstr>Алексей Арсентьевич Рогожин</vt:lpstr>
      <vt:lpstr>Алексей Арсентьевич Рогожин</vt:lpstr>
      <vt:lpstr>Алексей Арсентьевич Рогожин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классный час «Героями не рождаются, героями становятся»</dc:title>
  <dc:creator>Лена</dc:creator>
  <cp:lastModifiedBy>User</cp:lastModifiedBy>
  <cp:revision>21</cp:revision>
  <dcterms:created xsi:type="dcterms:W3CDTF">2013-02-17T14:56:29Z</dcterms:created>
  <dcterms:modified xsi:type="dcterms:W3CDTF">2023-11-26T12:58:14Z</dcterms:modified>
</cp:coreProperties>
</file>