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9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50980" autoAdjust="0"/>
  </p:normalViewPr>
  <p:slideViewPr>
    <p:cSldViewPr snapToGrid="0">
      <p:cViewPr varScale="1">
        <p:scale>
          <a:sx n="82" d="100"/>
          <a:sy n="82" d="100"/>
        </p:scale>
        <p:origin x="72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23E8E-3F4E-426C-BB01-16DAC37DF404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D8EEED-6456-4F0D-ADA2-B5F0A94B63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090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8EEED-6456-4F0D-ADA2-B5F0A94B63C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087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10/25/2023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71EF77-38DC-4817-81A6-513B3B12E4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6" y="2404534"/>
            <a:ext cx="7599611" cy="45719"/>
          </a:xfrm>
        </p:spPr>
        <p:txBody>
          <a:bodyPr/>
          <a:lstStyle/>
          <a:p>
            <a:pPr algn="ctr"/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естественнонаучных представлений и основ экологической грамотности у дошкольников</a:t>
            </a:r>
            <a:b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F28467C-3074-4CCC-B068-6A37BE1AAE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2211355"/>
            <a:ext cx="7756203" cy="4404049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«Путешествие в осенний лес»</a:t>
            </a:r>
          </a:p>
          <a:p>
            <a:pPr algn="just"/>
            <a:endParaRPr lang="ru-RU" sz="4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4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Выполнил: воспитатель средней группы</a:t>
            </a:r>
          </a:p>
          <a:p>
            <a:r>
              <a:rPr lang="ru-R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Марчук Ольга Владимировна</a:t>
            </a:r>
          </a:p>
          <a:p>
            <a:r>
              <a:rPr lang="ru-R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детский сад №2 </a:t>
            </a:r>
            <a:r>
              <a:rPr lang="ru-RU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п.Новозавидовский</a:t>
            </a:r>
            <a:endParaRPr lang="ru-RU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</a:p>
          <a:p>
            <a:endParaRPr lang="ru-RU" sz="28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287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A2C2B9-DF01-ADF5-C0C0-3105CD8CB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21298"/>
            <a:ext cx="8596668" cy="132494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5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П/и «Сортируем мусор»</a:t>
            </a:r>
            <a:b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(три эко контейнера: желтый(картон и бумага),синий (пластик),красный (пищевые отходы)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7888DD7D-7CAA-1471-5F6D-2CBF3FB0FD3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340812" y="2048315"/>
            <a:ext cx="5475636" cy="4143735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BD74C0AB-10BD-C3F6-4208-B526691BCEC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5400000">
            <a:off x="5912333" y="2104098"/>
            <a:ext cx="5475634" cy="4032169"/>
          </a:xfrm>
        </p:spPr>
      </p:pic>
    </p:spTree>
    <p:extLst>
      <p:ext uri="{BB962C8B-B14F-4D97-AF65-F5344CB8AC3E}">
        <p14:creationId xmlns:p14="http://schemas.microsoft.com/office/powerpoint/2010/main" val="3486102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24F914-0668-85C7-680C-60F96B708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942109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6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Разыгрывание ситуации «Что делать с огнем?»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17CAADFC-AA85-9C62-B139-2088EB6CB03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-197515" y="1901526"/>
            <a:ext cx="5714232" cy="3638185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9E7DBCC0-DA61-9542-9B7A-5D6C60BB33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5400000">
            <a:off x="4741301" y="1727881"/>
            <a:ext cx="5538742" cy="3863816"/>
          </a:xfrm>
        </p:spPr>
      </p:pic>
    </p:spTree>
    <p:extLst>
      <p:ext uri="{BB962C8B-B14F-4D97-AF65-F5344CB8AC3E}">
        <p14:creationId xmlns:p14="http://schemas.microsoft.com/office/powerpoint/2010/main" val="3595179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5F00D6-E89E-5121-838A-840438CE9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10836"/>
            <a:ext cx="8596668" cy="8866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/>
              <a:t> </a:t>
            </a:r>
            <a:r>
              <a:rPr lang="ru-RU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Подведение итога занятия</a:t>
            </a:r>
            <a:br>
              <a:rPr lang="ru-RU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(Что нового и интересного узнали?)</a:t>
            </a:r>
            <a:br>
              <a:rPr lang="ru-RU" sz="2800" dirty="0">
                <a:solidFill>
                  <a:srgbClr val="C00000"/>
                </a:solidFill>
              </a:rPr>
            </a:b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8E13909-BC10-8947-7E69-D25143CF13B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-492310" y="2255261"/>
            <a:ext cx="5749637" cy="3234169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E762F2BC-C9EA-ADED-6B3D-734984F3E1C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435989" y="2011489"/>
            <a:ext cx="7146411" cy="4019855"/>
          </a:xfrm>
        </p:spPr>
      </p:pic>
    </p:spTree>
    <p:extLst>
      <p:ext uri="{BB962C8B-B14F-4D97-AF65-F5344CB8AC3E}">
        <p14:creationId xmlns:p14="http://schemas.microsoft.com/office/powerpoint/2010/main" val="2718749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428706-8C68-2F0F-3D4B-7C72C4D8AF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0496" y="709249"/>
            <a:ext cx="7766936" cy="86739"/>
          </a:xfrm>
        </p:spPr>
        <p:txBody>
          <a:bodyPr/>
          <a:lstStyle/>
          <a:p>
            <a:pPr algn="ctr"/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BBBACB1-63E7-E97F-5092-B3AD5025F4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63112" y="8510865"/>
            <a:ext cx="7766936" cy="10968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E1F5C5B-4A8F-832C-372B-35077EBDC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98" y="863939"/>
            <a:ext cx="8238932" cy="575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386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8015DD-917A-45AC-B124-CBAF17F0D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экологической грамотности у детей, бережное отношение к природе, норм и правил взаимодействия с живой и неживой природой.</a:t>
            </a:r>
            <a:br>
              <a:rPr lang="ru-RU" sz="200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у детей экологических представлений, знаний о ценности природы и правилах поведения в ней;</a:t>
            </a:r>
            <a:br>
              <a:rPr lang="ru-RU" sz="20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-развивать заботливое отношение к природе;</a:t>
            </a:r>
            <a:br>
              <a:rPr lang="ru-RU" sz="20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-закреплять у детей эстетическое отношение к окружающему миру;</a:t>
            </a:r>
            <a:br>
              <a:rPr lang="ru-RU" sz="20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-учить видеть изменения в природе</a:t>
            </a:r>
            <a:br>
              <a:rPr lang="ru-RU" sz="20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2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C6CB1E-2481-4E29-9A5F-9356F2832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039" y="2987214"/>
            <a:ext cx="8596668" cy="3880773"/>
          </a:xfrm>
        </p:spPr>
        <p:txBody>
          <a:bodyPr/>
          <a:lstStyle/>
          <a:p>
            <a:endParaRPr lang="ru-RU" dirty="0"/>
          </a:p>
          <a:p>
            <a:r>
              <a:rPr lang="ru-RU" sz="2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заключается в том, что экологическое воспитание и образование дошкольников-чрезвычайно актуальная проблема настоящего времени: только экологическое мировоззрение, экологическая культура ныне живущих людей могут вывести планету и человечество из этого состояния.</a:t>
            </a:r>
          </a:p>
        </p:txBody>
      </p:sp>
    </p:spTree>
    <p:extLst>
      <p:ext uri="{BB962C8B-B14F-4D97-AF65-F5344CB8AC3E}">
        <p14:creationId xmlns:p14="http://schemas.microsoft.com/office/powerpoint/2010/main" val="3997045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2BDD752-5F63-1C7B-C4E4-8E738F259069}"/>
              </a:ext>
            </a:extLst>
          </p:cNvPr>
          <p:cNvSpPr txBox="1"/>
          <p:nvPr/>
        </p:nvSpPr>
        <p:spPr>
          <a:xfrm>
            <a:off x="2228273" y="435735"/>
            <a:ext cx="61006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Предварительная работа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17ACB9-3B3D-8AC4-6EDC-8A7B5AA9D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68" y="1082067"/>
            <a:ext cx="10327025" cy="46215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C5FC86-80D0-2142-2BE8-802A47D514EF}"/>
              </a:ext>
            </a:extLst>
          </p:cNvPr>
          <p:cNvSpPr txBox="1"/>
          <p:nvPr/>
        </p:nvSpPr>
        <p:spPr>
          <a:xfrm>
            <a:off x="3045690" y="5703593"/>
            <a:ext cx="61006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Чтение художественной литературы, наблюдение, беседа, игры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0836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F58EB9-C92D-E0E8-C8A0-33E5BC4B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 flipV="1">
            <a:off x="498765" y="147782"/>
            <a:ext cx="178570" cy="212436"/>
          </a:xfrm>
        </p:spPr>
        <p:txBody>
          <a:bodyPr>
            <a:normAutofit fontScale="90000"/>
          </a:bodyPr>
          <a:lstStyle/>
          <a:p>
            <a:pPr algn="ctr"/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44238BA3-BC07-325A-6D22-C5B0C3C3038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38563" y="224719"/>
            <a:ext cx="5987958" cy="3368226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6CF3DC49-8E09-DA95-4075-237C570105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27782" y="3676976"/>
            <a:ext cx="5441084" cy="3060609"/>
          </a:xfrm>
        </p:spPr>
      </p:pic>
    </p:spTree>
    <p:extLst>
      <p:ext uri="{BB962C8B-B14F-4D97-AF65-F5344CB8AC3E}">
        <p14:creationId xmlns:p14="http://schemas.microsoft.com/office/powerpoint/2010/main" val="2377312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9E4A8B-C5F1-EF1A-429D-322DA11F2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20716"/>
            <a:ext cx="8596668" cy="681717"/>
          </a:xfrm>
        </p:spPr>
        <p:txBody>
          <a:bodyPr/>
          <a:lstStyle/>
          <a:p>
            <a:r>
              <a:rPr lang="ru-RU" sz="2800" dirty="0">
                <a:solidFill>
                  <a:srgbClr val="C00000"/>
                </a:solidFill>
              </a:rPr>
              <a:t>Задание1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ты знаешь о деревьях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4FBE213-F956-A05F-8C36-B5CDFE8227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5" y="914401"/>
            <a:ext cx="4185623" cy="86833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деревья в лесах нашего края?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13A9177E-A18A-B284-5A73-EE2B690EAA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625960" y="1964299"/>
            <a:ext cx="5061652" cy="4586836"/>
          </a:xfr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D3B3360D-02BC-BC5A-9DD7-37AF65BFDC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88383" y="914401"/>
            <a:ext cx="4185618" cy="868329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Какое дерево не меняет окраску?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E714E1ED-2F58-5613-A138-0676B20C91B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 rot="5400000">
            <a:off x="6305631" y="1874174"/>
            <a:ext cx="5299276" cy="4426946"/>
          </a:xfrm>
        </p:spPr>
      </p:pic>
    </p:spTree>
    <p:extLst>
      <p:ext uri="{BB962C8B-B14F-4D97-AF65-F5344CB8AC3E}">
        <p14:creationId xmlns:p14="http://schemas.microsoft.com/office/powerpoint/2010/main" val="1360107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EDC582-DA4C-A89B-A6FF-4BEA38F67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57018"/>
            <a:ext cx="8596668" cy="177338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2</a:t>
            </a:r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Игра «Да или нет»</a:t>
            </a:r>
            <a:b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(можно это действие выполнять в лесу?</a:t>
            </a:r>
            <a:b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Можно- хлопаем в ладоши</a:t>
            </a:r>
            <a:b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нельзя- топаем ногами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97E9199-8B2B-C08F-6518-44E7E07F530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2150" r="16554"/>
          <a:stretch/>
        </p:blipFill>
        <p:spPr>
          <a:xfrm rot="5400000">
            <a:off x="231291" y="2128022"/>
            <a:ext cx="4801277" cy="4406031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B87CC902-4F92-907B-31B9-48678170A5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65909" y="1372151"/>
            <a:ext cx="4406031" cy="5359526"/>
          </a:xfrm>
        </p:spPr>
      </p:pic>
    </p:spTree>
    <p:extLst>
      <p:ext uri="{BB962C8B-B14F-4D97-AF65-F5344CB8AC3E}">
        <p14:creationId xmlns:p14="http://schemas.microsoft.com/office/powerpoint/2010/main" val="2086102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51C339-BE6E-6699-3B96-A623C19B6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84728"/>
            <a:ext cx="8596668" cy="968864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3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Лесные жители России?</a:t>
            </a:r>
            <a:b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(Какие животные живут в лесу?)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590953-5309-CFF8-242F-8ADDF8B44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284837" cy="18505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2A517D04-6570-BA4E-F2DA-57B9F02FFD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0806" y="2921000"/>
            <a:ext cx="5640821" cy="3172961"/>
          </a:xfr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44F1B1D3-BCB7-A16A-5110-836A134185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167108" cy="18505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F3176E25-CB2C-FBE0-551A-CCA6AB9CDFB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907882" y="1526817"/>
            <a:ext cx="6284118" cy="3534816"/>
          </a:xfrm>
        </p:spPr>
      </p:pic>
    </p:spTree>
    <p:extLst>
      <p:ext uri="{BB962C8B-B14F-4D97-AF65-F5344CB8AC3E}">
        <p14:creationId xmlns:p14="http://schemas.microsoft.com/office/powerpoint/2010/main" val="2513425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CBBACA-E32C-34FF-D027-36D628D7D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57018"/>
            <a:ext cx="8596668" cy="658956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Физкультминутка и дыхательная гимнастика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79C68D-A55B-73DE-EA8F-85751EB98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5719" cy="57586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08ECCA37-3E98-DFF7-5643-9224FF8F1F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-230880" y="1841802"/>
            <a:ext cx="5624247" cy="3810997"/>
          </a:xfr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B51E6B2D-365D-1C8D-DA70-CAF35C5837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111690" cy="65895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54B71890-C772-8E5C-0F0D-EAE04325533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874835" y="1429798"/>
            <a:ext cx="7108272" cy="3998403"/>
          </a:xfrm>
        </p:spPr>
      </p:pic>
    </p:spTree>
    <p:extLst>
      <p:ext uri="{BB962C8B-B14F-4D97-AF65-F5344CB8AC3E}">
        <p14:creationId xmlns:p14="http://schemas.microsoft.com/office/powerpoint/2010/main" val="3627387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518BFE-3084-8468-85BF-C784C56A0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80859"/>
            <a:ext cx="8596668" cy="646929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4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«Четвертый лишний</a:t>
            </a:r>
            <a:r>
              <a:rPr lang="ru-RU" sz="2800" dirty="0">
                <a:solidFill>
                  <a:schemeClr val="tx1"/>
                </a:solidFill>
              </a:rPr>
              <a:t>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B45D1C05-3644-F44D-A440-9CDDF333A5A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-396246" y="1706260"/>
            <a:ext cx="6042859" cy="4098904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798EDFED-B91C-ECCB-F45A-98A71A641DE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5400000">
            <a:off x="5144545" y="1666464"/>
            <a:ext cx="6122449" cy="4098906"/>
          </a:xfrm>
        </p:spPr>
      </p:pic>
    </p:spTree>
    <p:extLst>
      <p:ext uri="{BB962C8B-B14F-4D97-AF65-F5344CB8AC3E}">
        <p14:creationId xmlns:p14="http://schemas.microsoft.com/office/powerpoint/2010/main" val="1994901278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162</TotalTime>
  <Words>277</Words>
  <Application>Microsoft Office PowerPoint</Application>
  <PresentationFormat>Широкоэкранный</PresentationFormat>
  <Paragraphs>26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Times New Roman</vt:lpstr>
      <vt:lpstr>Trebuchet MS</vt:lpstr>
      <vt:lpstr>Wingdings 3</vt:lpstr>
      <vt:lpstr>Аспект</vt:lpstr>
      <vt:lpstr>Формирование естественнонаучных представлений и основ экологической грамотности у дошкольников  </vt:lpstr>
      <vt:lpstr>Цель: формирование экологической грамотности у детей, бережное отношение к природе, норм и правил взаимодействия с живой и неживой природой. Задачи: развитие у детей экологических представлений, знаний о ценности природы и правилах поведения в ней; -развивать заботливое отношение к природе; -закреплять у детей эстетическое отношение к окружающему миру; -учить видеть изменения в природе </vt:lpstr>
      <vt:lpstr>Презентация PowerPoint</vt:lpstr>
      <vt:lpstr>Презентация PowerPoint</vt:lpstr>
      <vt:lpstr>Задание1 Что ты знаешь о деревьях?</vt:lpstr>
      <vt:lpstr>Задание 2 Игра «Да или нет» (можно это действие выполнять в лесу? Можно- хлопаем в ладоши нельзя- топаем ногами)</vt:lpstr>
      <vt:lpstr>Задание 3 Лесные жители России? (Какие животные живут в лесу?)</vt:lpstr>
      <vt:lpstr>Физкультминутка и дыхательная гимнастика</vt:lpstr>
      <vt:lpstr>Задание 4 «Четвертый лишний»</vt:lpstr>
      <vt:lpstr>Задание 5 П/и «Сортируем мусор» (три эко контейнера: желтый(картон и бумага),синий (пластик),красный (пищевые отходы)</vt:lpstr>
      <vt:lpstr>Задание 6 Разыгрывание ситуации «Что делать с огнем?»</vt:lpstr>
      <vt:lpstr> Подведение итога занятия (Что нового и интересного узнали?) 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естественнонаучных представлений и основ экологической грамотности у дошкольников</dc:title>
  <dc:creator>Den</dc:creator>
  <cp:lastModifiedBy>ACER</cp:lastModifiedBy>
  <cp:revision>11</cp:revision>
  <dcterms:created xsi:type="dcterms:W3CDTF">2023-10-23T18:44:58Z</dcterms:created>
  <dcterms:modified xsi:type="dcterms:W3CDTF">2023-10-25T11:12:45Z</dcterms:modified>
</cp:coreProperties>
</file>