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72" r:id="rId2"/>
    <p:sldId id="273" r:id="rId3"/>
    <p:sldId id="274" r:id="rId4"/>
    <p:sldId id="276" r:id="rId5"/>
    <p:sldId id="275" r:id="rId6"/>
    <p:sldId id="277" r:id="rId7"/>
    <p:sldId id="278" r:id="rId8"/>
    <p:sldId id="279" r:id="rId9"/>
    <p:sldId id="282" r:id="rId10"/>
    <p:sldId id="283" r:id="rId11"/>
    <p:sldId id="280" r:id="rId12"/>
    <p:sldId id="268" r:id="rId13"/>
    <p:sldId id="284" r:id="rId14"/>
    <p:sldId id="281" r:id="rId15"/>
    <p:sldId id="266" r:id="rId16"/>
    <p:sldId id="256" r:id="rId17"/>
    <p:sldId id="260" r:id="rId18"/>
    <p:sldId id="285" r:id="rId19"/>
    <p:sldId id="267" r:id="rId20"/>
    <p:sldId id="259" r:id="rId21"/>
    <p:sldId id="286" r:id="rId22"/>
    <p:sldId id="287" r:id="rId23"/>
    <p:sldId id="288" r:id="rId24"/>
    <p:sldId id="289" r:id="rId25"/>
    <p:sldId id="290" r:id="rId26"/>
    <p:sldId id="291"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4F171F"/>
    <a:srgbClr val="DFDB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36" autoAdjust="0"/>
    <p:restoredTop sz="94660"/>
  </p:normalViewPr>
  <p:slideViewPr>
    <p:cSldViewPr>
      <p:cViewPr>
        <p:scale>
          <a:sx n="93" d="100"/>
          <a:sy n="93" d="100"/>
        </p:scale>
        <p:origin x="-882" y="-3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7" name="Date Placeholder 6"/>
          <p:cNvSpPr>
            <a:spLocks noGrp="1"/>
          </p:cNvSpPr>
          <p:nvPr>
            <p:ph type="dt" sz="half" idx="10"/>
          </p:nvPr>
        </p:nvSpPr>
        <p:spPr/>
        <p:txBody>
          <a:bodyPr/>
          <a:lstStyle/>
          <a:p>
            <a:fld id="{DBAF5725-F5F6-4B26-B2C0-0ADE81F07628}" type="datetimeFigureOut">
              <a:rPr lang="ru-RU" smtClean="0"/>
              <a:t>06.01.2017</a:t>
            </a:fld>
            <a:endParaRPr lang="ru-RU"/>
          </a:p>
        </p:txBody>
      </p:sp>
      <p:sp>
        <p:nvSpPr>
          <p:cNvPr id="8" name="Slide Number Placeholder 7"/>
          <p:cNvSpPr>
            <a:spLocks noGrp="1"/>
          </p:cNvSpPr>
          <p:nvPr>
            <p:ph type="sldNum" sz="quarter" idx="11"/>
          </p:nvPr>
        </p:nvSpPr>
        <p:spPr/>
        <p:txBody>
          <a:bodyPr/>
          <a:lstStyle/>
          <a:p>
            <a:fld id="{24F69D8F-A9CB-4DC5-B229-7164D552F2D1}" type="slidenum">
              <a:rPr lang="ru-RU" smtClean="0"/>
              <a:t>‹#›</a:t>
            </a:fld>
            <a:endParaRPr lang="ru-RU"/>
          </a:p>
        </p:txBody>
      </p:sp>
      <p:sp>
        <p:nvSpPr>
          <p:cNvPr id="9" name="Footer Placeholder 8"/>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BAF5725-F5F6-4B26-B2C0-0ADE81F07628}" type="datetimeFigureOut">
              <a:rPr lang="ru-RU" smtClean="0"/>
              <a:t>06.01.2017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DBAF5725-F5F6-4B26-B2C0-0ADE81F07628}" type="datetimeFigureOut">
              <a:rPr lang="ru-RU" smtClean="0"/>
              <a:t>06.01.2017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10"/>
          </p:nvPr>
        </p:nvSpPr>
        <p:spPr/>
        <p:txBody>
          <a:bodyPr/>
          <a:lstStyle/>
          <a:p>
            <a:fld id="{DBAF5725-F5F6-4B26-B2C0-0ADE81F07628}" type="datetimeFigureOut">
              <a:rPr lang="ru-RU" smtClean="0"/>
              <a:t>06.01.2017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ru-RU" smtClean="0"/>
              <a:t>Образец заголовка</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BAF5725-F5F6-4B26-B2C0-0ADE81F07628}" type="datetimeFigureOut">
              <a:rPr lang="ru-RU" smtClean="0"/>
              <a:t>06.01.2017</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4F69D8F-A9CB-4DC5-B229-7164D552F2D1}" type="slidenum">
              <a:rPr lang="ru-RU" smtClean="0"/>
              <a:t>‹#›</a:t>
            </a:fld>
            <a:endParaRPr lang="ru-RU"/>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5" name="Date Placeholder 4"/>
          <p:cNvSpPr>
            <a:spLocks noGrp="1"/>
          </p:cNvSpPr>
          <p:nvPr>
            <p:ph type="dt" sz="half" idx="10"/>
          </p:nvPr>
        </p:nvSpPr>
        <p:spPr/>
        <p:txBody>
          <a:bodyPr/>
          <a:lstStyle/>
          <a:p>
            <a:fld id="{DBAF5725-F5F6-4B26-B2C0-0ADE81F07628}" type="datetimeFigureOut">
              <a:rPr lang="ru-RU" smtClean="0"/>
              <a:t>06.01.2017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F69D8F-A9CB-4DC5-B229-7164D552F2D1}" type="slidenum">
              <a:rPr lang="ru-RU" smtClean="0"/>
              <a:t>‹#›</a:t>
            </a:fld>
            <a:endParaRPr lang="ru-RU"/>
          </a:p>
        </p:txBody>
      </p:sp>
      <p:sp>
        <p:nvSpPr>
          <p:cNvPr id="9" name="Content Placeholder 8"/>
          <p:cNvSpPr>
            <a:spLocks noGrp="1"/>
          </p:cNvSpPr>
          <p:nvPr>
            <p:ph sz="quarter" idx="13"/>
          </p:nvPr>
        </p:nvSpPr>
        <p:spPr>
          <a:xfrm>
            <a:off x="365760" y="1600200"/>
            <a:ext cx="4041648" cy="452628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DBAF5725-F5F6-4B26-B2C0-0ADE81F07628}" type="datetimeFigureOut">
              <a:rPr lang="ru-RU" smtClean="0"/>
              <a:t>06.01.2017</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4F69D8F-A9CB-4DC5-B229-7164D552F2D1}" type="slidenum">
              <a:rPr lang="ru-RU" smtClean="0"/>
              <a:t>‹#›</a:t>
            </a:fld>
            <a:endParaRPr lang="ru-RU"/>
          </a:p>
        </p:txBody>
      </p:sp>
      <p:sp>
        <p:nvSpPr>
          <p:cNvPr id="11" name="Content Placeholder 10"/>
          <p:cNvSpPr>
            <a:spLocks noGrp="1"/>
          </p:cNvSpPr>
          <p:nvPr>
            <p:ph sz="quarter" idx="13"/>
          </p:nvPr>
        </p:nvSpPr>
        <p:spPr>
          <a:xfrm>
            <a:off x="457200" y="2212848"/>
            <a:ext cx="4041648" cy="391363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BAF5725-F5F6-4B26-B2C0-0ADE81F07628}" type="datetimeFigureOut">
              <a:rPr lang="ru-RU" smtClean="0"/>
              <a:t>06.01.2017</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F5725-F5F6-4B26-B2C0-0ADE81F07628}" type="datetimeFigureOut">
              <a:rPr lang="ru-RU" smtClean="0"/>
              <a:t>06.01.2017</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BAF5725-F5F6-4B26-B2C0-0ADE81F07628}" type="datetimeFigureOut">
              <a:rPr lang="ru-RU" smtClean="0"/>
              <a:t>06.01.2017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ru-RU" smtClean="0"/>
              <a:t>Образец заголовка</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DBAF5725-F5F6-4B26-B2C0-0ADE81F07628}" type="datetimeFigureOut">
              <a:rPr lang="ru-RU" smtClean="0"/>
              <a:t>06.01.2017</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4F69D8F-A9CB-4DC5-B229-7164D552F2D1}"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FDB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BAF5725-F5F6-4B26-B2C0-0ADE81F07628}" type="datetimeFigureOut">
              <a:rPr lang="ru-RU" smtClean="0"/>
              <a:t>06.01.2017</a:t>
            </a:fld>
            <a:endParaRPr lang="ru-RU"/>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ru-RU"/>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24F69D8F-A9CB-4DC5-B229-7164D552F2D1}" type="slidenum">
              <a:rPr lang="ru-RU" smtClean="0"/>
              <a:t>‹#›</a:t>
            </a:fld>
            <a:endParaRPr lang="ru-RU"/>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tags" Target="../tags/tag11.xml"/><Relationship Id="rId5" Type="http://schemas.openxmlformats.org/officeDocument/2006/relationships/image" Target="../media/image43.jpeg"/><Relationship Id="rId4" Type="http://schemas.openxmlformats.org/officeDocument/2006/relationships/image" Target="../media/image42.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46.jpeg"/><Relationship Id="rId4" Type="http://schemas.openxmlformats.org/officeDocument/2006/relationships/image" Target="../media/image45.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7.xml"/><Relationship Id="rId1" Type="http://schemas.openxmlformats.org/officeDocument/2006/relationships/tags" Target="../tags/tag16.xml"/><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7.xml"/><Relationship Id="rId1" Type="http://schemas.openxmlformats.org/officeDocument/2006/relationships/tags" Target="../tags/tag17.xml"/><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2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70.jpeg"/><Relationship Id="rId4" Type="http://schemas.openxmlformats.org/officeDocument/2006/relationships/image" Target="../media/image69.jpeg"/></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72.jpeg"/></Relationships>
</file>

<file path=ppt/slides/_rels/slide2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7.xml"/><Relationship Id="rId1" Type="http://schemas.openxmlformats.org/officeDocument/2006/relationships/tags" Target="../tags/tag21.xml"/><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5.jpe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4.jpeg"/><Relationship Id="rId5" Type="http://schemas.openxmlformats.org/officeDocument/2006/relationships/image" Target="../media/image5.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3568" y="836712"/>
            <a:ext cx="7772400" cy="311507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4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ДРЕВНИЕ ОБРАЗЫ В СОВРЕМЕННЫХ НАРОДНЫХ ИГРУШКАХ</a:t>
            </a:r>
            <a:endParaRPr lang="ru-RU" sz="4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5" name="Picture 2" descr="C:\Users\Maxim\Desktop\орнамент\p0059.png"/>
          <p:cNvPicPr>
            <a:picLocks noChangeAspect="1" noChangeArrowheads="1"/>
          </p:cNvPicPr>
          <p:nvPr/>
        </p:nvPicPr>
        <p:blipFill rotWithShape="1">
          <a:blip r:embed="rId3">
            <a:extLst>
              <a:ext uri="{28A0092B-C50C-407E-A947-70E740481C1C}">
                <a14:useLocalDpi xmlns:a14="http://schemas.microsoft.com/office/drawing/2010/main" val="0"/>
              </a:ext>
            </a:extLst>
          </a:blip>
          <a:srcRect l="66574" t="4375" r="17259" b="6533"/>
          <a:stretch/>
        </p:blipFill>
        <p:spPr bwMode="auto">
          <a:xfrm rot="5400000">
            <a:off x="3990703" y="1331600"/>
            <a:ext cx="1140010" cy="9166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cs402720.vk.me/v402720392/181a/XSBA4OUy-Bg.jpg"/>
          <p:cNvPicPr>
            <a:picLocks noChangeAspect="1" noChangeArrowheads="1"/>
          </p:cNvPicPr>
          <p:nvPr/>
        </p:nvPicPr>
        <p:blipFill rotWithShape="1">
          <a:blip r:embed="rId4">
            <a:extLst>
              <a:ext uri="{28A0092B-C50C-407E-A947-70E740481C1C}">
                <a14:useLocalDpi xmlns:a14="http://schemas.microsoft.com/office/drawing/2010/main" val="0"/>
              </a:ext>
            </a:extLst>
          </a:blip>
          <a:srcRect l="50018" r="-35"/>
          <a:stretch/>
        </p:blipFill>
        <p:spPr bwMode="auto">
          <a:xfrm>
            <a:off x="7855736" y="1025990"/>
            <a:ext cx="1314889" cy="43243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cs402720.vk.me/v402720392/181a/XSBA4OUy-Bg.jpg"/>
          <p:cNvPicPr>
            <a:picLocks noChangeAspect="1" noChangeArrowheads="1"/>
          </p:cNvPicPr>
          <p:nvPr/>
        </p:nvPicPr>
        <p:blipFill rotWithShape="1">
          <a:blip r:embed="rId4">
            <a:extLst>
              <a:ext uri="{28A0092B-C50C-407E-A947-70E740481C1C}">
                <a14:useLocalDpi xmlns:a14="http://schemas.microsoft.com/office/drawing/2010/main" val="0"/>
              </a:ext>
            </a:extLst>
          </a:blip>
          <a:srcRect r="52647"/>
          <a:stretch/>
        </p:blipFill>
        <p:spPr bwMode="auto">
          <a:xfrm>
            <a:off x="0" y="1017823"/>
            <a:ext cx="1244862" cy="43243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27339460"/>
      </p:ext>
    </p:extLst>
  </p:cSld>
  <p:clrMapOvr>
    <a:masterClrMapping/>
  </p:clrMapOvr>
  <mc:AlternateContent xmlns:mc="http://schemas.openxmlformats.org/markup-compatibility/2006">
    <mc:Choice xmlns:p14="http://schemas.microsoft.com/office/powerpoint/2010/main" Requires="p14">
      <p:transition spd="slow" p14:dur="2000" advTm="9349"/>
    </mc:Choice>
    <mc:Fallback>
      <p:transition spd="slow" advTm="93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Национальная осетинская кукл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75" y="1772816"/>
            <a:ext cx="5815191" cy="37444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Кабардинский традиционный женский костюм. Н.19 в."/>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6988" y="1772816"/>
            <a:ext cx="285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5536" y="332656"/>
            <a:ext cx="8330108" cy="369332"/>
          </a:xfrm>
          <a:prstGeom prst="rect">
            <a:avLst/>
          </a:prstGeom>
          <a:noFill/>
        </p:spPr>
        <p:txBody>
          <a:bodyPr wrap="square" rtlCol="0">
            <a:spAutoFit/>
          </a:bodyPr>
          <a:lstStyle/>
          <a:p>
            <a:endParaRPr lang="ru-RU" dirty="0"/>
          </a:p>
        </p:txBody>
      </p:sp>
      <p:sp>
        <p:nvSpPr>
          <p:cNvPr id="2" name="TextBox 1"/>
          <p:cNvSpPr txBox="1"/>
          <p:nvPr/>
        </p:nvSpPr>
        <p:spPr>
          <a:xfrm>
            <a:off x="395536" y="188640"/>
            <a:ext cx="8568952" cy="1323439"/>
          </a:xfrm>
          <a:prstGeom prst="rect">
            <a:avLst/>
          </a:prstGeom>
          <a:noFill/>
        </p:spPr>
        <p:txBody>
          <a:bodyPr wrap="square" rtlCol="0">
            <a:spAutoFit/>
          </a:bodyPr>
          <a:lstStyle/>
          <a:p>
            <a:r>
              <a:rPr lang="ru-RU" sz="1600" dirty="0" smtClean="0">
                <a:solidFill>
                  <a:srgbClr val="4F171F"/>
                </a:solidFill>
              </a:rPr>
              <a:t>Более тщательно каркасные куклы изготовлялись в осетинских семьях взрослыми. Без преувеличения их можно назвать </a:t>
            </a:r>
            <a:r>
              <a:rPr lang="ru-RU" sz="1600" dirty="0">
                <a:solidFill>
                  <a:srgbClr val="4F171F"/>
                </a:solidFill>
              </a:rPr>
              <a:t>п</a:t>
            </a:r>
            <a:r>
              <a:rPr lang="ru-RU" sz="1600" dirty="0" smtClean="0">
                <a:solidFill>
                  <a:srgbClr val="4F171F"/>
                </a:solidFill>
              </a:rPr>
              <a:t>одлинными шедеврами прикладного искусства  осетин. Добротно сшитые из кусочков отработанных тканей, украшенные орнаментальными мотивами вышивок, куклы эти занимали определённое место в эстетике традиционного быта.</a:t>
            </a:r>
            <a:endParaRPr lang="ru-RU" sz="1600" dirty="0">
              <a:solidFill>
                <a:srgbClr val="4F171F"/>
              </a:solidFill>
            </a:endParaRPr>
          </a:p>
        </p:txBody>
      </p:sp>
    </p:spTree>
    <p:custDataLst>
      <p:tags r:id="rId1"/>
    </p:custDataLst>
    <p:extLst>
      <p:ext uri="{BB962C8B-B14F-4D97-AF65-F5344CB8AC3E}">
        <p14:creationId xmlns:p14="http://schemas.microsoft.com/office/powerpoint/2010/main" val="3364313903"/>
      </p:ext>
    </p:extLst>
  </p:cSld>
  <p:clrMapOvr>
    <a:masterClrMapping/>
  </p:clrMapOvr>
  <mc:AlternateContent xmlns:mc="http://schemas.openxmlformats.org/markup-compatibility/2006">
    <mc:Choice xmlns:p14="http://schemas.microsoft.com/office/powerpoint/2010/main" Requires="p14">
      <p:transition spd="slow" p14:dur="2000" advTm="9925"/>
    </mc:Choice>
    <mc:Fallback>
      <p:transition spd="slow" advTm="9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wheel(1)">
                                      <p:cBhvr>
                                        <p:cTn id="15" dur="2000"/>
                                        <p:tgtEl>
                                          <p:spTgt spid="819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Документы\Мои документы D\06.05.2010\DSC00112.jpg"/>
          <p:cNvPicPr>
            <a:picLocks noChangeAspect="1" noChangeArrowheads="1"/>
          </p:cNvPicPr>
          <p:nvPr/>
        </p:nvPicPr>
        <p:blipFill>
          <a:blip r:embed="rId3" cstate="print"/>
          <a:srcRect/>
          <a:stretch>
            <a:fillRect/>
          </a:stretch>
        </p:blipFill>
        <p:spPr bwMode="auto">
          <a:xfrm>
            <a:off x="107504" y="1340768"/>
            <a:ext cx="3294367" cy="4392488"/>
          </a:xfrm>
          <a:prstGeom prst="rect">
            <a:avLst/>
          </a:prstGeom>
          <a:ln>
            <a:noFill/>
          </a:ln>
          <a:effectLst>
            <a:outerShdw blurRad="292100" dist="139700" dir="2700000" algn="tl" rotWithShape="0">
              <a:srgbClr val="333333">
                <a:alpha val="65000"/>
              </a:srgbClr>
            </a:outerShdw>
          </a:effectLst>
        </p:spPr>
      </p:pic>
      <p:pic>
        <p:nvPicPr>
          <p:cNvPr id="3" name="Picture 2" descr="D:\Документы\Мои рисунки\11.12.2010\DSC00720.jpg"/>
          <p:cNvPicPr>
            <a:picLocks noChangeAspect="1" noChangeArrowheads="1"/>
          </p:cNvPicPr>
          <p:nvPr/>
        </p:nvPicPr>
        <p:blipFill>
          <a:blip r:embed="rId4" cstate="print"/>
          <a:srcRect/>
          <a:stretch>
            <a:fillRect/>
          </a:stretch>
        </p:blipFill>
        <p:spPr bwMode="auto">
          <a:xfrm>
            <a:off x="3491880" y="1352509"/>
            <a:ext cx="2171193" cy="4536504"/>
          </a:xfrm>
          <a:prstGeom prst="rect">
            <a:avLst/>
          </a:prstGeom>
          <a:ln>
            <a:noFill/>
          </a:ln>
          <a:effectLst>
            <a:outerShdw blurRad="292100" dist="139700" dir="2700000" algn="tl" rotWithShape="0">
              <a:srgbClr val="333333">
                <a:alpha val="65000"/>
              </a:srgbClr>
            </a:outerShdw>
          </a:effectLst>
        </p:spPr>
      </p:pic>
      <p:pic>
        <p:nvPicPr>
          <p:cNvPr id="4" name="Picture 3" descr="D:\Документы\Мои документы D\06.05.2010\DSC00110.jpg"/>
          <p:cNvPicPr>
            <a:picLocks noChangeAspect="1" noChangeArrowheads="1"/>
          </p:cNvPicPr>
          <p:nvPr/>
        </p:nvPicPr>
        <p:blipFill>
          <a:blip r:embed="rId5" cstate="print"/>
          <a:srcRect/>
          <a:stretch>
            <a:fillRect/>
          </a:stretch>
        </p:blipFill>
        <p:spPr bwMode="auto">
          <a:xfrm rot="10800000" flipV="1">
            <a:off x="5796136" y="1375356"/>
            <a:ext cx="3172674" cy="4285892"/>
          </a:xfrm>
          <a:prstGeom prst="rect">
            <a:avLst/>
          </a:prstGeom>
          <a:ln>
            <a:noFill/>
          </a:ln>
          <a:effectLst>
            <a:outerShdw blurRad="292100" dist="139700" dir="2700000" algn="tl" rotWithShape="0">
              <a:srgbClr val="333333">
                <a:alpha val="65000"/>
              </a:srgbClr>
            </a:outerShdw>
          </a:effectLst>
        </p:spPr>
      </p:pic>
      <p:sp>
        <p:nvSpPr>
          <p:cNvPr id="5" name="AutoShape 2"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8" name="AutoShape 8"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10"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TextBox 8"/>
          <p:cNvSpPr txBox="1"/>
          <p:nvPr/>
        </p:nvSpPr>
        <p:spPr>
          <a:xfrm>
            <a:off x="162145" y="312738"/>
            <a:ext cx="8514311" cy="584775"/>
          </a:xfrm>
          <a:prstGeom prst="rect">
            <a:avLst/>
          </a:prstGeom>
          <a:noFill/>
        </p:spPr>
        <p:txBody>
          <a:bodyPr wrap="square" rtlCol="0">
            <a:spAutoFit/>
          </a:bodyPr>
          <a:lstStyle/>
          <a:p>
            <a:r>
              <a:rPr lang="ru-RU" sz="1600" dirty="0" smtClean="0">
                <a:solidFill>
                  <a:srgbClr val="4F171F"/>
                </a:solidFill>
              </a:rPr>
              <a:t>Изящные по характеру изготовления и богато декорированные образцы кукол могла изготовить не каждая женщина, а лишь известная своим рукоделием мастерица.</a:t>
            </a:r>
            <a:endParaRPr lang="ru-RU" sz="1600" dirty="0">
              <a:solidFill>
                <a:srgbClr val="4F171F"/>
              </a:solidFill>
            </a:endParaRPr>
          </a:p>
        </p:txBody>
      </p:sp>
    </p:spTree>
    <p:custDataLst>
      <p:tags r:id="rId1"/>
    </p:custDataLst>
    <p:extLst>
      <p:ext uri="{BB962C8B-B14F-4D97-AF65-F5344CB8AC3E}">
        <p14:creationId xmlns:p14="http://schemas.microsoft.com/office/powerpoint/2010/main" val="4121297281"/>
      </p:ext>
    </p:extLst>
  </p:cSld>
  <p:clrMapOvr>
    <a:masterClrMapping/>
  </p:clrMapOvr>
  <mc:AlternateContent xmlns:mc="http://schemas.openxmlformats.org/markup-compatibility/2006">
    <mc:Choice xmlns:p14="http://schemas.microsoft.com/office/powerpoint/2010/main" Requires="p14">
      <p:transition spd="slow" p14:dur="2000" advTm="10466"/>
    </mc:Choice>
    <mc:Fallback>
      <p:transition spd="slow" advTm="104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10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1000" accel="50000" fill="hold">
                                          <p:stCondLst>
                                            <p:cond delay="1000"/>
                                          </p:stCondLst>
                                        </p:cTn>
                                        <p:tgtEl>
                                          <p:spTgt spid="2"/>
                                        </p:tgtEl>
                                        <p:attrNameLst>
                                          <p:attrName>ppt_w</p:attrName>
                                        </p:attrNameLst>
                                      </p:cBhvr>
                                      <p:tavLst>
                                        <p:tav tm="0">
                                          <p:val>
                                            <p:strVal val="#ppt_w*.05"/>
                                          </p:val>
                                        </p:tav>
                                        <p:tav tm="100000">
                                          <p:val>
                                            <p:strVal val="#ppt_w"/>
                                          </p:val>
                                        </p:tav>
                                      </p:tavLst>
                                    </p:anim>
                                    <p:anim calcmode="lin" valueType="num">
                                      <p:cBhvr>
                                        <p:cTn id="10" dur="2000" fill="hold"/>
                                        <p:tgtEl>
                                          <p:spTgt spid="2"/>
                                        </p:tgtEl>
                                        <p:attrNameLst>
                                          <p:attrName>ppt_h</p:attrName>
                                        </p:attrNameLst>
                                      </p:cBhvr>
                                      <p:tavLst>
                                        <p:tav tm="0">
                                          <p:val>
                                            <p:strVal val="#ppt_h"/>
                                          </p:val>
                                        </p:tav>
                                        <p:tav tm="100000">
                                          <p:val>
                                            <p:strVal val="#ppt_h"/>
                                          </p:val>
                                        </p:tav>
                                      </p:tavLst>
                                    </p:anim>
                                    <p:anim calcmode="lin" valueType="num">
                                      <p:cBhvr>
                                        <p:cTn id="11" dur="10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10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1000" accel="50000" fill="hold">
                                          <p:stCondLst>
                                            <p:cond delay="1000"/>
                                          </p:stCondLst>
                                        </p:cTn>
                                        <p:tgtEl>
                                          <p:spTgt spid="2"/>
                                        </p:tgtEl>
                                        <p:attrNameLst>
                                          <p:attrName>ppt_y</p:attrName>
                                        </p:attrNameLst>
                                      </p:cBhvr>
                                      <p:tavLst>
                                        <p:tav tm="0">
                                          <p:val>
                                            <p:strVal val="#ppt_y+.1"/>
                                          </p:val>
                                        </p:tav>
                                        <p:tav tm="100000">
                                          <p:val>
                                            <p:strVal val="#ppt_y"/>
                                          </p:val>
                                        </p:tav>
                                      </p:tavLst>
                                    </p:anim>
                                    <p:animEffect transition="in" filter="fade">
                                      <p:cBhvr>
                                        <p:cTn id="14" dur="2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2000" fill="hold"/>
                                        <p:tgtEl>
                                          <p:spTgt spid="3"/>
                                        </p:tgtEl>
                                        <p:attrNameLst>
                                          <p:attrName>ppt_w</p:attrName>
                                        </p:attrNameLst>
                                      </p:cBhvr>
                                      <p:tavLst>
                                        <p:tav tm="0">
                                          <p:val>
                                            <p:fltVal val="0"/>
                                          </p:val>
                                        </p:tav>
                                        <p:tav tm="100000">
                                          <p:val>
                                            <p:strVal val="#ppt_w"/>
                                          </p:val>
                                        </p:tav>
                                      </p:tavLst>
                                    </p:anim>
                                    <p:anim calcmode="lin" valueType="num">
                                      <p:cBhvr>
                                        <p:cTn id="20" dur="2000" fill="hold"/>
                                        <p:tgtEl>
                                          <p:spTgt spid="3"/>
                                        </p:tgtEl>
                                        <p:attrNameLst>
                                          <p:attrName>ppt_h</p:attrName>
                                        </p:attrNameLst>
                                      </p:cBhvr>
                                      <p:tavLst>
                                        <p:tav tm="0">
                                          <p:val>
                                            <p:fltVal val="0"/>
                                          </p:val>
                                        </p:tav>
                                        <p:tav tm="100000">
                                          <p:val>
                                            <p:strVal val="#ppt_h"/>
                                          </p:val>
                                        </p:tav>
                                      </p:tavLst>
                                    </p:anim>
                                    <p:anim calcmode="lin" valueType="num">
                                      <p:cBhvr>
                                        <p:cTn id="21" dur="2000" fill="hold"/>
                                        <p:tgtEl>
                                          <p:spTgt spid="3"/>
                                        </p:tgtEl>
                                        <p:attrNameLst>
                                          <p:attrName>style.rotation</p:attrName>
                                        </p:attrNameLst>
                                      </p:cBhvr>
                                      <p:tavLst>
                                        <p:tav tm="0">
                                          <p:val>
                                            <p:fltVal val="360"/>
                                          </p:val>
                                        </p:tav>
                                        <p:tav tm="100000">
                                          <p:val>
                                            <p:fltVal val="0"/>
                                          </p:val>
                                        </p:tav>
                                      </p:tavLst>
                                    </p:anim>
                                    <p:animEffect transition="in" filter="fade">
                                      <p:cBhvr>
                                        <p:cTn id="22" dur="2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770" decel="100000"/>
                                        <p:tgtEl>
                                          <p:spTgt spid="4"/>
                                        </p:tgtEl>
                                      </p:cBhvr>
                                    </p:animEffect>
                                    <p:animScale>
                                      <p:cBhvr>
                                        <p:cTn id="28" dur="770" decel="100000"/>
                                        <p:tgtEl>
                                          <p:spTgt spid="4"/>
                                        </p:tgtEl>
                                      </p:cBhvr>
                                      <p:from x="10000" y="10000"/>
                                      <p:to x="200000" y="450000"/>
                                    </p:animScale>
                                    <p:animScale>
                                      <p:cBhvr>
                                        <p:cTn id="29" dur="1230" accel="100000" fill="hold">
                                          <p:stCondLst>
                                            <p:cond delay="770"/>
                                          </p:stCondLst>
                                        </p:cTn>
                                        <p:tgtEl>
                                          <p:spTgt spid="4"/>
                                        </p:tgtEl>
                                      </p:cBhvr>
                                      <p:from x="200000" y="450000"/>
                                      <p:to x="100000" y="100000"/>
                                    </p:animScale>
                                    <p:set>
                                      <p:cBhvr>
                                        <p:cTn id="30" dur="770" fill="hold"/>
                                        <p:tgtEl>
                                          <p:spTgt spid="4"/>
                                        </p:tgtEl>
                                        <p:attrNameLst>
                                          <p:attrName>ppt_x</p:attrName>
                                        </p:attrNameLst>
                                      </p:cBhvr>
                                      <p:to>
                                        <p:strVal val="(0.5)"/>
                                      </p:to>
                                    </p:set>
                                    <p:anim from="(0.5)" to="(#ppt_x)" calcmode="lin" valueType="num">
                                      <p:cBhvr>
                                        <p:cTn id="31" dur="1230" accel="100000" fill="hold">
                                          <p:stCondLst>
                                            <p:cond delay="770"/>
                                          </p:stCondLst>
                                        </p:cTn>
                                        <p:tgtEl>
                                          <p:spTgt spid="4"/>
                                        </p:tgtEl>
                                        <p:attrNameLst>
                                          <p:attrName>ppt_x</p:attrName>
                                        </p:attrNameLst>
                                      </p:cBhvr>
                                    </p:anim>
                                    <p:set>
                                      <p:cBhvr>
                                        <p:cTn id="32" dur="770" fill="hold"/>
                                        <p:tgtEl>
                                          <p:spTgt spid="4"/>
                                        </p:tgtEl>
                                        <p:attrNameLst>
                                          <p:attrName>ppt_y</p:attrName>
                                        </p:attrNameLst>
                                      </p:cBhvr>
                                      <p:to>
                                        <p:strVal val="(#ppt_y+0.4)"/>
                                      </p:to>
                                    </p:set>
                                    <p:anim from="(#ppt_y+0.4)" to="(#ppt_y)" calcmode="lin" valueType="num">
                                      <p:cBhvr>
                                        <p:cTn id="3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Традиционный праздничный мужской костюм народов С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88640"/>
            <a:ext cx="2809875" cy="42672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cs1.livemaster.ru/storage/68/04/69af534ced58bb5e72b4a713103u--svadebnyj-salon-osetinskaya-svadb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08992"/>
            <a:ext cx="4146848" cy="414684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odub.tomsk.ru/Portals/0/toys/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19" y="4248440"/>
            <a:ext cx="1990725" cy="25812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11761" y="4549676"/>
            <a:ext cx="6408712" cy="2308324"/>
          </a:xfrm>
          <a:prstGeom prst="rect">
            <a:avLst/>
          </a:prstGeom>
          <a:noFill/>
        </p:spPr>
        <p:txBody>
          <a:bodyPr wrap="square" rtlCol="0">
            <a:spAutoFit/>
          </a:bodyPr>
          <a:lstStyle/>
          <a:p>
            <a:r>
              <a:rPr lang="ru-RU" sz="1600" dirty="0" smtClean="0">
                <a:latin typeface="Times New Roman" pitchFamily="18" charset="0"/>
                <a:cs typeface="Times New Roman" pitchFamily="18" charset="0"/>
              </a:rPr>
              <a:t>Ещё  большей популярностью у детей пользовались войлочные куклы. Изготавливали их кройкой из остатков войлока и шерсти, которые снаружи обшивались подручными разноцветными лоскутками. В детских играх эти куклы пользовались большим успехом, так как отсутствие жесткой основы из дерева позволяло кукле садиться, двигать руками и ногами, нагибаться. Они тщательно, с большой любовью отделывались декоративными средствами.</a:t>
            </a:r>
          </a:p>
          <a:p>
            <a:r>
              <a:rPr lang="ru-RU" sz="1600" dirty="0" smtClean="0">
                <a:latin typeface="Times New Roman" pitchFamily="18" charset="0"/>
                <a:cs typeface="Times New Roman" pitchFamily="18" charset="0"/>
              </a:rPr>
              <a:t>Изготовлялись и куклы – парни. Они были игрушками и для девочек и для мальчиков. </a:t>
            </a:r>
            <a:endParaRPr lang="ru-RU" sz="1600" dirty="0">
              <a:latin typeface="Times New Roman" pitchFamily="18" charset="0"/>
              <a:cs typeface="Times New Roman" pitchFamily="18" charset="0"/>
            </a:endParaRPr>
          </a:p>
        </p:txBody>
      </p:sp>
    </p:spTree>
    <p:custDataLst>
      <p:tags r:id="rId1"/>
    </p:custDataLst>
    <p:extLst>
      <p:ext uri="{BB962C8B-B14F-4D97-AF65-F5344CB8AC3E}">
        <p14:creationId xmlns:p14="http://schemas.microsoft.com/office/powerpoint/2010/main" val="949377328"/>
      </p:ext>
    </p:extLst>
  </p:cSld>
  <p:clrMapOvr>
    <a:masterClrMapping/>
  </p:clrMapOvr>
  <mc:AlternateContent xmlns:mc="http://schemas.openxmlformats.org/markup-compatibility/2006">
    <mc:Choice xmlns:p14="http://schemas.microsoft.com/office/powerpoint/2010/main" Requires="p14">
      <p:transition spd="slow" p14:dur="2000" advTm="12560"/>
    </mc:Choice>
    <mc:Fallback>
      <p:transition spd="slow" advTm="125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1266"/>
                                        </p:tgtEl>
                                        <p:attrNameLst>
                                          <p:attrName>style.visibility</p:attrName>
                                        </p:attrNameLst>
                                      </p:cBhvr>
                                      <p:to>
                                        <p:strVal val="visible"/>
                                      </p:to>
                                    </p:set>
                                    <p:animEffect transition="in" filter="wipe(down)">
                                      <p:cBhvr>
                                        <p:cTn id="14" dur="580">
                                          <p:stCondLst>
                                            <p:cond delay="0"/>
                                          </p:stCondLst>
                                        </p:cTn>
                                        <p:tgtEl>
                                          <p:spTgt spid="11266"/>
                                        </p:tgtEl>
                                      </p:cBhvr>
                                    </p:animEffect>
                                    <p:anim calcmode="lin" valueType="num">
                                      <p:cBhvr>
                                        <p:cTn id="15" dur="1822" tmFilter="0,0; 0.14,0.36; 0.43,0.73; 0.71,0.91; 1.0,1.0">
                                          <p:stCondLst>
                                            <p:cond delay="0"/>
                                          </p:stCondLst>
                                        </p:cTn>
                                        <p:tgtEl>
                                          <p:spTgt spid="1126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126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126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126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1266"/>
                                        </p:tgtEl>
                                        <p:attrNameLst>
                                          <p:attrName>ppt_y</p:attrName>
                                        </p:attrNameLst>
                                      </p:cBhvr>
                                      <p:tavLst>
                                        <p:tav tm="0" fmla="#ppt_y-sin(pi*$)/81">
                                          <p:val>
                                            <p:fltVal val="0"/>
                                          </p:val>
                                        </p:tav>
                                        <p:tav tm="100000">
                                          <p:val>
                                            <p:fltVal val="1"/>
                                          </p:val>
                                        </p:tav>
                                      </p:tavLst>
                                    </p:anim>
                                    <p:animScale>
                                      <p:cBhvr>
                                        <p:cTn id="20" dur="26">
                                          <p:stCondLst>
                                            <p:cond delay="650"/>
                                          </p:stCondLst>
                                        </p:cTn>
                                        <p:tgtEl>
                                          <p:spTgt spid="11266"/>
                                        </p:tgtEl>
                                      </p:cBhvr>
                                      <p:to x="100000" y="60000"/>
                                    </p:animScale>
                                    <p:animScale>
                                      <p:cBhvr>
                                        <p:cTn id="21" dur="166" decel="50000">
                                          <p:stCondLst>
                                            <p:cond delay="676"/>
                                          </p:stCondLst>
                                        </p:cTn>
                                        <p:tgtEl>
                                          <p:spTgt spid="11266"/>
                                        </p:tgtEl>
                                      </p:cBhvr>
                                      <p:to x="100000" y="100000"/>
                                    </p:animScale>
                                    <p:animScale>
                                      <p:cBhvr>
                                        <p:cTn id="22" dur="26">
                                          <p:stCondLst>
                                            <p:cond delay="1312"/>
                                          </p:stCondLst>
                                        </p:cTn>
                                        <p:tgtEl>
                                          <p:spTgt spid="11266"/>
                                        </p:tgtEl>
                                      </p:cBhvr>
                                      <p:to x="100000" y="80000"/>
                                    </p:animScale>
                                    <p:animScale>
                                      <p:cBhvr>
                                        <p:cTn id="23" dur="166" decel="50000">
                                          <p:stCondLst>
                                            <p:cond delay="1338"/>
                                          </p:stCondLst>
                                        </p:cTn>
                                        <p:tgtEl>
                                          <p:spTgt spid="11266"/>
                                        </p:tgtEl>
                                      </p:cBhvr>
                                      <p:to x="100000" y="100000"/>
                                    </p:animScale>
                                    <p:animScale>
                                      <p:cBhvr>
                                        <p:cTn id="24" dur="26">
                                          <p:stCondLst>
                                            <p:cond delay="1642"/>
                                          </p:stCondLst>
                                        </p:cTn>
                                        <p:tgtEl>
                                          <p:spTgt spid="11266"/>
                                        </p:tgtEl>
                                      </p:cBhvr>
                                      <p:to x="100000" y="90000"/>
                                    </p:animScale>
                                    <p:animScale>
                                      <p:cBhvr>
                                        <p:cTn id="25" dur="166" decel="50000">
                                          <p:stCondLst>
                                            <p:cond delay="1668"/>
                                          </p:stCondLst>
                                        </p:cTn>
                                        <p:tgtEl>
                                          <p:spTgt spid="11266"/>
                                        </p:tgtEl>
                                      </p:cBhvr>
                                      <p:to x="100000" y="100000"/>
                                    </p:animScale>
                                    <p:animScale>
                                      <p:cBhvr>
                                        <p:cTn id="26" dur="26">
                                          <p:stCondLst>
                                            <p:cond delay="1808"/>
                                          </p:stCondLst>
                                        </p:cTn>
                                        <p:tgtEl>
                                          <p:spTgt spid="11266"/>
                                        </p:tgtEl>
                                      </p:cBhvr>
                                      <p:to x="100000" y="95000"/>
                                    </p:animScale>
                                    <p:animScale>
                                      <p:cBhvr>
                                        <p:cTn id="27" dur="166" decel="50000">
                                          <p:stCondLst>
                                            <p:cond delay="1834"/>
                                          </p:stCondLst>
                                        </p:cTn>
                                        <p:tgtEl>
                                          <p:spTgt spid="1126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11268"/>
                                        </p:tgtEl>
                                        <p:attrNameLst>
                                          <p:attrName>style.visibility</p:attrName>
                                        </p:attrNameLst>
                                      </p:cBhvr>
                                      <p:to>
                                        <p:strVal val="visible"/>
                                      </p:to>
                                    </p:set>
                                    <p:anim calcmode="lin" valueType="num">
                                      <p:cBhvr>
                                        <p:cTn id="32" dur="1000" fill="hold"/>
                                        <p:tgtEl>
                                          <p:spTgt spid="11268"/>
                                        </p:tgtEl>
                                        <p:attrNameLst>
                                          <p:attrName>ppt_w</p:attrName>
                                        </p:attrNameLst>
                                      </p:cBhvr>
                                      <p:tavLst>
                                        <p:tav tm="0">
                                          <p:val>
                                            <p:fltVal val="0"/>
                                          </p:val>
                                        </p:tav>
                                        <p:tav tm="100000">
                                          <p:val>
                                            <p:strVal val="#ppt_w"/>
                                          </p:val>
                                        </p:tav>
                                      </p:tavLst>
                                    </p:anim>
                                    <p:anim calcmode="lin" valueType="num">
                                      <p:cBhvr>
                                        <p:cTn id="33" dur="1000" fill="hold"/>
                                        <p:tgtEl>
                                          <p:spTgt spid="11268"/>
                                        </p:tgtEl>
                                        <p:attrNameLst>
                                          <p:attrName>ppt_h</p:attrName>
                                        </p:attrNameLst>
                                      </p:cBhvr>
                                      <p:tavLst>
                                        <p:tav tm="0">
                                          <p:val>
                                            <p:fltVal val="0"/>
                                          </p:val>
                                        </p:tav>
                                        <p:tav tm="100000">
                                          <p:val>
                                            <p:strVal val="#ppt_h"/>
                                          </p:val>
                                        </p:tav>
                                      </p:tavLst>
                                    </p:anim>
                                    <p:anim calcmode="lin" valueType="num">
                                      <p:cBhvr>
                                        <p:cTn id="34" dur="1000" fill="hold"/>
                                        <p:tgtEl>
                                          <p:spTgt spid="11268"/>
                                        </p:tgtEl>
                                        <p:attrNameLst>
                                          <p:attrName>style.rotation</p:attrName>
                                        </p:attrNameLst>
                                      </p:cBhvr>
                                      <p:tavLst>
                                        <p:tav tm="0">
                                          <p:val>
                                            <p:fltVal val="90"/>
                                          </p:val>
                                        </p:tav>
                                        <p:tav tm="100000">
                                          <p:val>
                                            <p:fltVal val="0"/>
                                          </p:val>
                                        </p:tav>
                                      </p:tavLst>
                                    </p:anim>
                                    <p:animEffect transition="in" filter="fade">
                                      <p:cBhvr>
                                        <p:cTn id="35" dur="1000"/>
                                        <p:tgtEl>
                                          <p:spTgt spid="11268"/>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s623720.vk.me/v623720812/13cfd/kBBgULCw-l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20" y="2077115"/>
            <a:ext cx="6024980" cy="4608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cs623822.vk.me/v623822305/19a79/m0sbezeKPwk.jpg"/>
          <p:cNvPicPr>
            <a:picLocks noChangeAspect="1" noChangeArrowheads="1"/>
          </p:cNvPicPr>
          <p:nvPr/>
        </p:nvPicPr>
        <p:blipFill rotWithShape="1">
          <a:blip r:embed="rId4">
            <a:extLst>
              <a:ext uri="{28A0092B-C50C-407E-A947-70E740481C1C}">
                <a14:useLocalDpi xmlns:a14="http://schemas.microsoft.com/office/drawing/2010/main" val="0"/>
              </a:ext>
            </a:extLst>
          </a:blip>
          <a:srcRect t="2377" b="14937"/>
          <a:stretch/>
        </p:blipFill>
        <p:spPr bwMode="auto">
          <a:xfrm>
            <a:off x="6012160" y="1772816"/>
            <a:ext cx="2871788" cy="23785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520" y="188640"/>
            <a:ext cx="8784976" cy="1384995"/>
          </a:xfrm>
          <a:prstGeom prst="rect">
            <a:avLst/>
          </a:prstGeom>
          <a:noFill/>
        </p:spPr>
        <p:txBody>
          <a:bodyPr wrap="square" rtlCol="0">
            <a:spAutoFit/>
          </a:bodyPr>
          <a:lstStyle/>
          <a:p>
            <a:r>
              <a:rPr lang="ru-RU" sz="1400" dirty="0" smtClean="0"/>
              <a:t>Изготавливались игрушки и из теста. К празднику Нового года изготовляли фигурные печенья, называемые «</a:t>
            </a:r>
            <a:r>
              <a:rPr lang="ru-RU" sz="1400" dirty="0" err="1" smtClean="0"/>
              <a:t>басилт</a:t>
            </a:r>
            <a:r>
              <a:rPr lang="ru-RU" sz="1400" dirty="0" err="1"/>
              <a:t>ӕ</a:t>
            </a:r>
            <a:r>
              <a:rPr lang="ru-RU" sz="1400" dirty="0" smtClean="0"/>
              <a:t>». Различные по форме, они готовились преимущественно из пшеничной муки. Готовили их взрослые женщины. Чаще всего изображались хорошо известные детям барашки, туры, козлята, птицы. Воспроизводили образы горских красавиц, джигитов, старух и стариков. Зерна злаковых, древесные угольки, надрезы ножом, изюм – вот излюбленные способы оформления этих обрядовых хлебцев.</a:t>
            </a:r>
            <a:endParaRPr lang="ru-RU" sz="1400" dirty="0"/>
          </a:p>
        </p:txBody>
      </p:sp>
      <p:pic>
        <p:nvPicPr>
          <p:cNvPr id="1026" name="Picture 2" descr="доныскъафан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02505" y="4394529"/>
            <a:ext cx="2291098" cy="229109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89291574"/>
      </p:ext>
    </p:extLst>
  </p:cSld>
  <p:clrMapOvr>
    <a:masterClrMapping/>
  </p:clrMapOvr>
  <mc:AlternateContent xmlns:mc="http://schemas.openxmlformats.org/markup-compatibility/2006">
    <mc:Choice xmlns:p14="http://schemas.microsoft.com/office/powerpoint/2010/main" Requires="p14">
      <p:transition spd="slow" p14:dur="2000" advTm="13196"/>
    </mc:Choice>
    <mc:Fallback>
      <p:transition spd="slow" advTm="131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9" presetClass="entr" presetSubtype="0" decel="10000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2000" fill="hold"/>
                                        <p:tgtEl>
                                          <p:spTgt spid="3"/>
                                        </p:tgtEl>
                                        <p:attrNameLst>
                                          <p:attrName>ppt_w</p:attrName>
                                        </p:attrNameLst>
                                      </p:cBhvr>
                                      <p:tavLst>
                                        <p:tav tm="0">
                                          <p:val>
                                            <p:fltVal val="0"/>
                                          </p:val>
                                        </p:tav>
                                        <p:tav tm="100000">
                                          <p:val>
                                            <p:strVal val="#ppt_w"/>
                                          </p:val>
                                        </p:tav>
                                      </p:tavLst>
                                    </p:anim>
                                    <p:anim calcmode="lin" valueType="num">
                                      <p:cBhvr>
                                        <p:cTn id="13" dur="2000" fill="hold"/>
                                        <p:tgtEl>
                                          <p:spTgt spid="3"/>
                                        </p:tgtEl>
                                        <p:attrNameLst>
                                          <p:attrName>ppt_h</p:attrName>
                                        </p:attrNameLst>
                                      </p:cBhvr>
                                      <p:tavLst>
                                        <p:tav tm="0">
                                          <p:val>
                                            <p:fltVal val="0"/>
                                          </p:val>
                                        </p:tav>
                                        <p:tav tm="100000">
                                          <p:val>
                                            <p:strVal val="#ppt_h"/>
                                          </p:val>
                                        </p:tav>
                                      </p:tavLst>
                                    </p:anim>
                                    <p:anim calcmode="lin" valueType="num">
                                      <p:cBhvr>
                                        <p:cTn id="14" dur="2000" fill="hold"/>
                                        <p:tgtEl>
                                          <p:spTgt spid="3"/>
                                        </p:tgtEl>
                                        <p:attrNameLst>
                                          <p:attrName>style.rotation</p:attrName>
                                        </p:attrNameLst>
                                      </p:cBhvr>
                                      <p:tavLst>
                                        <p:tav tm="0">
                                          <p:val>
                                            <p:fltVal val="360"/>
                                          </p:val>
                                        </p:tav>
                                        <p:tav tm="100000">
                                          <p:val>
                                            <p:fltVal val="0"/>
                                          </p:val>
                                        </p:tav>
                                      </p:tavLst>
                                    </p:anim>
                                    <p:animEffect transition="in" filter="fade">
                                      <p:cBhvr>
                                        <p:cTn id="15" dur="2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3518263_Osetinka_70_sm__paperklei_edinstvennii_ekzemplyar_2009g (465x699, 214K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4429125" cy="66579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s2.livemaster.ru/storage/4d/1b/1d5ab5d2f6b795ae9a9ef4384f9t--kukly-igrushki-kukla-osetink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112" y="228626"/>
            <a:ext cx="2526281" cy="46085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16016" y="5229200"/>
            <a:ext cx="3816424" cy="1477328"/>
          </a:xfrm>
          <a:prstGeom prst="rect">
            <a:avLst/>
          </a:prstGeom>
          <a:noFill/>
        </p:spPr>
        <p:txBody>
          <a:bodyPr wrap="square" rtlCol="0">
            <a:spAutoFit/>
          </a:bodyPr>
          <a:lstStyle/>
          <a:p>
            <a:r>
              <a:rPr lang="ru-RU" dirty="0" smtClean="0"/>
              <a:t>Куклы в жизни осетин играли важную роль. Они выполняли обрядово – магические функции и являлись развлекательными атрибутами.</a:t>
            </a:r>
            <a:endParaRPr lang="ru-RU" dirty="0"/>
          </a:p>
        </p:txBody>
      </p:sp>
    </p:spTree>
    <p:custDataLst>
      <p:tags r:id="rId1"/>
    </p:custDataLst>
    <p:extLst>
      <p:ext uri="{BB962C8B-B14F-4D97-AF65-F5344CB8AC3E}">
        <p14:creationId xmlns:p14="http://schemas.microsoft.com/office/powerpoint/2010/main" val="1680586642"/>
      </p:ext>
    </p:extLst>
  </p:cSld>
  <p:clrMapOvr>
    <a:masterClrMapping/>
  </p:clrMapOvr>
  <mc:AlternateContent xmlns:mc="http://schemas.openxmlformats.org/markup-compatibility/2006">
    <mc:Choice xmlns:p14="http://schemas.microsoft.com/office/powerpoint/2010/main" Requires="p14">
      <p:transition spd="slow" p14:dur="2000" advTm="8302"/>
    </mc:Choice>
    <mc:Fallback>
      <p:transition spd="slow" advTm="83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194"/>
                                        </p:tgtEl>
                                        <p:attrNameLst>
                                          <p:attrName>style.visibility</p:attrName>
                                        </p:attrNameLst>
                                      </p:cBhvr>
                                      <p:to>
                                        <p:strVal val="visible"/>
                                      </p:to>
                                    </p:set>
                                    <p:anim calcmode="lin" valueType="num">
                                      <p:cBhvr additive="base">
                                        <p:cTn id="17" dur="500" fill="hold"/>
                                        <p:tgtEl>
                                          <p:spTgt spid="8194"/>
                                        </p:tgtEl>
                                        <p:attrNameLst>
                                          <p:attrName>ppt_x</p:attrName>
                                        </p:attrNameLst>
                                      </p:cBhvr>
                                      <p:tavLst>
                                        <p:tav tm="0">
                                          <p:val>
                                            <p:strVal val="#ppt_x"/>
                                          </p:val>
                                        </p:tav>
                                        <p:tav tm="100000">
                                          <p:val>
                                            <p:strVal val="#ppt_x"/>
                                          </p:val>
                                        </p:tav>
                                      </p:tavLst>
                                    </p:anim>
                                    <p:anim calcmode="lin" valueType="num">
                                      <p:cBhvr additive="base">
                                        <p:cTn id="1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Куклы в народных костюмах – Прототипы нарядов наших кукол"/>
          <p:cNvPicPr>
            <a:picLocks noChangeAspect="1" noChangeArrowheads="1"/>
          </p:cNvPicPr>
          <p:nvPr/>
        </p:nvPicPr>
        <p:blipFill rotWithShape="1">
          <a:blip r:embed="rId3">
            <a:extLst>
              <a:ext uri="{28A0092B-C50C-407E-A947-70E740481C1C}">
                <a14:useLocalDpi xmlns:a14="http://schemas.microsoft.com/office/drawing/2010/main" val="0"/>
              </a:ext>
            </a:extLst>
          </a:blip>
          <a:srcRect b="7431"/>
          <a:stretch/>
        </p:blipFill>
        <p:spPr bwMode="auto">
          <a:xfrm>
            <a:off x="1531150" y="2636912"/>
            <a:ext cx="6076950" cy="39148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3770" y="199147"/>
            <a:ext cx="8350678" cy="2246769"/>
          </a:xfrm>
          <a:prstGeom prst="rect">
            <a:avLst/>
          </a:prstGeom>
          <a:noFill/>
        </p:spPr>
        <p:txBody>
          <a:bodyPr wrap="square" rtlCol="0">
            <a:spAutoFit/>
          </a:bodyPr>
          <a:lstStyle/>
          <a:p>
            <a:r>
              <a:rPr lang="ru-RU" sz="1400" dirty="0" smtClean="0"/>
              <a:t>Кукла как развлечение применялась больше в кругу женского досуга. Одной из своеобразных игр на подобных посиделках была девичья игра «</a:t>
            </a:r>
            <a:r>
              <a:rPr lang="ru-RU" sz="1400" dirty="0" err="1" smtClean="0"/>
              <a:t>къахты</a:t>
            </a:r>
            <a:r>
              <a:rPr lang="ru-RU" sz="1400" dirty="0" smtClean="0"/>
              <a:t> </a:t>
            </a:r>
            <a:r>
              <a:rPr lang="ru-RU" sz="1400" dirty="0" err="1" smtClean="0"/>
              <a:t>чындз</a:t>
            </a:r>
            <a:r>
              <a:rPr lang="ru-RU" sz="1400" dirty="0" smtClean="0"/>
              <a:t>» (ножная кукла). Кто-нибудь из присутствующих девушек ложился на спину и перпендикулярно полу поднимал ноги. На них надевали женское платье, на ступнях ног сооружалась тряпичная голова, разукрашенная подручными красками. В итоге изображалось  подобие обычной народной куклы. К рукавам платья прикреплялись палочки, противоположные концы которых находились в руках у лежащей девушки. С их помощью она манипулировала руками изображаемой куклы. Присутствующие задавали кукле различные вопросы шуточного характера, а девушка – исполнительница отвечала на них, сопровождая ответ комическими движениями рук и ног, и тем самым смешила работающих подруг.</a:t>
            </a:r>
            <a:endParaRPr lang="ru-RU" sz="1400" dirty="0"/>
          </a:p>
        </p:txBody>
      </p:sp>
    </p:spTree>
    <p:custDataLst>
      <p:tags r:id="rId1"/>
    </p:custDataLst>
    <p:extLst>
      <p:ext uri="{BB962C8B-B14F-4D97-AF65-F5344CB8AC3E}">
        <p14:creationId xmlns:p14="http://schemas.microsoft.com/office/powerpoint/2010/main" val="4086634542"/>
      </p:ext>
    </p:extLst>
  </p:cSld>
  <p:clrMapOvr>
    <a:masterClrMapping/>
  </p:clrMapOvr>
  <mc:AlternateContent xmlns:mc="http://schemas.openxmlformats.org/markup-compatibility/2006">
    <mc:Choice xmlns:p14="http://schemas.microsoft.com/office/powerpoint/2010/main" Requires="p14">
      <p:transition spd="slow" p14:dur="2000" advTm="13922"/>
    </mc:Choice>
    <mc:Fallback>
      <p:transition spd="slow" advTm="139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220"/>
                                        </p:tgtEl>
                                        <p:attrNameLst>
                                          <p:attrName>style.visibility</p:attrName>
                                        </p:attrNameLst>
                                      </p:cBhvr>
                                      <p:to>
                                        <p:strVal val="visible"/>
                                      </p:to>
                                    </p:set>
                                    <p:animEffect transition="in" filter="circle(in)">
                                      <p:cBhvr>
                                        <p:cTn id="15"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snp-kukla.ucoz.ru/_ph/68/442330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204864"/>
            <a:ext cx="2970518" cy="4464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Кукла коллекционная в осетинском национальном платье"/>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83396" y="2192110"/>
            <a:ext cx="1857375" cy="2705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3528" y="260648"/>
            <a:ext cx="8424936" cy="2585323"/>
          </a:xfrm>
          <a:prstGeom prst="rect">
            <a:avLst/>
          </a:prstGeom>
          <a:noFill/>
        </p:spPr>
        <p:txBody>
          <a:bodyPr wrap="square" rtlCol="0">
            <a:spAutoFit/>
          </a:bodyPr>
          <a:lstStyle/>
          <a:p>
            <a:r>
              <a:rPr lang="ru-RU" sz="1600" dirty="0"/>
              <a:t>Также у осетин были и куклы-</a:t>
            </a:r>
            <a:r>
              <a:rPr lang="ru-RU" sz="1600" dirty="0" err="1"/>
              <a:t>дергунчики</a:t>
            </a:r>
            <a:r>
              <a:rPr lang="ru-RU" sz="1600" dirty="0"/>
              <a:t>. Такой своеобразный кукольный театр связан с именем известного сказителя </a:t>
            </a:r>
            <a:r>
              <a:rPr lang="ru-RU" sz="1600" dirty="0" err="1"/>
              <a:t>Куырм</a:t>
            </a:r>
            <a:r>
              <a:rPr lang="ru-RU" sz="1600" dirty="0"/>
              <a:t> </a:t>
            </a:r>
            <a:r>
              <a:rPr lang="ru-RU" sz="1600" dirty="0" err="1"/>
              <a:t>Бибо</a:t>
            </a:r>
            <a:r>
              <a:rPr lang="ru-RU" sz="1600" dirty="0"/>
              <a:t> (Б. А. </a:t>
            </a:r>
            <a:r>
              <a:rPr lang="ru-RU" sz="1600" dirty="0" err="1"/>
              <a:t>Дзугутаты</a:t>
            </a:r>
            <a:r>
              <a:rPr lang="ru-RU" sz="1600" dirty="0"/>
              <a:t>) из </a:t>
            </a:r>
            <a:r>
              <a:rPr lang="ru-RU" sz="1600" dirty="0" err="1" smtClean="0"/>
              <a:t>сел.Батакоикау</a:t>
            </a:r>
            <a:r>
              <a:rPr lang="ru-RU" sz="1600" dirty="0" smtClean="0"/>
              <a:t>. Свои </a:t>
            </a:r>
            <a:r>
              <a:rPr lang="ru-RU" sz="1600" dirty="0"/>
              <a:t>выступления он сопровождал представлением кукольного театра. Как писал М. С. Туганов, «черные шелковые нити шли от пальцев его левой руки ко дну опрокинутой чаши незаметно, откуда путем особого сцепления через отверстия проходили по палочкам нити, на которые были нанизаны куклы и таким образом приводились в движение</a:t>
            </a:r>
            <a:r>
              <a:rPr lang="ru-RU" sz="1600" dirty="0" smtClean="0"/>
              <a:t>». </a:t>
            </a:r>
            <a:r>
              <a:rPr lang="ru-RU" sz="1600" dirty="0"/>
              <a:t>И таких музыкантов-сказителей в Осетии еще в начале XX в</a:t>
            </a:r>
            <a:r>
              <a:rPr lang="ru-RU" sz="1600" dirty="0" smtClean="0"/>
              <a:t>. </a:t>
            </a:r>
            <a:r>
              <a:rPr lang="ru-RU" sz="1600" dirty="0"/>
              <a:t>было немало.</a:t>
            </a:r>
          </a:p>
          <a:p>
            <a:endParaRPr lang="ru-RU" sz="1600" dirty="0"/>
          </a:p>
          <a:p>
            <a:endParaRPr lang="ru-RU" dirty="0"/>
          </a:p>
        </p:txBody>
      </p:sp>
      <p:pic>
        <p:nvPicPr>
          <p:cNvPr id="7" name="Picture 4" descr="Куклы в народных костюмах № 15 Кукла в осетинском девичьем костюме"/>
          <p:cNvPicPr>
            <a:picLocks noChangeAspect="1" noChangeArrowheads="1"/>
          </p:cNvPicPr>
          <p:nvPr/>
        </p:nvPicPr>
        <p:blipFill rotWithShape="1">
          <a:blip r:embed="rId5">
            <a:extLst>
              <a:ext uri="{28A0092B-C50C-407E-A947-70E740481C1C}">
                <a14:useLocalDpi xmlns:a14="http://schemas.microsoft.com/office/drawing/2010/main" val="0"/>
              </a:ext>
            </a:extLst>
          </a:blip>
          <a:srcRect l="3194" t="6290" r="4956" b="6808"/>
          <a:stretch/>
        </p:blipFill>
        <p:spPr bwMode="auto">
          <a:xfrm>
            <a:off x="323528" y="2874915"/>
            <a:ext cx="2232248" cy="37638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Из статьи М. С. Туганова &quot;Элементы театра в осетинском народном творчестве&quot;"/>
          <p:cNvPicPr>
            <a:picLocks noChangeAspect="1" noChangeArrowheads="1"/>
          </p:cNvPicPr>
          <p:nvPr/>
        </p:nvPicPr>
        <p:blipFill rotWithShape="1">
          <a:blip r:embed="rId6">
            <a:extLst>
              <a:ext uri="{28A0092B-C50C-407E-A947-70E740481C1C}">
                <a14:useLocalDpi xmlns:a14="http://schemas.microsoft.com/office/drawing/2010/main" val="0"/>
              </a:ext>
            </a:extLst>
          </a:blip>
          <a:srcRect l="55216" t="8945"/>
          <a:stretch/>
        </p:blipFill>
        <p:spPr bwMode="auto">
          <a:xfrm>
            <a:off x="2989482" y="4646384"/>
            <a:ext cx="2845202" cy="22116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0858777"/>
      </p:ext>
    </p:extLst>
  </p:cSld>
  <p:clrMapOvr>
    <a:masterClrMapping/>
  </p:clrMapOvr>
  <mc:AlternateContent xmlns:mc="http://schemas.openxmlformats.org/markup-compatibility/2006">
    <mc:Choice xmlns:p14="http://schemas.microsoft.com/office/powerpoint/2010/main" Requires="p14">
      <p:transition spd="slow" p14:dur="2000" advTm="8809"/>
    </mc:Choice>
    <mc:Fallback>
      <p:transition spd="slow" advTm="88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2000"/>
                                        <p:tgtEl>
                                          <p:spTgt spid="7"/>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6"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circle(in)">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pics.livejournal.com/gassitae/pic/0000yz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8989" y="2863334"/>
            <a:ext cx="3048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pics.livejournal.com/gassitae/pic/0000x7s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2842795"/>
            <a:ext cx="41529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59557" y="258764"/>
            <a:ext cx="8280920" cy="1815882"/>
          </a:xfrm>
          <a:prstGeom prst="rect">
            <a:avLst/>
          </a:prstGeom>
          <a:noFill/>
        </p:spPr>
        <p:txBody>
          <a:bodyPr wrap="square" rtlCol="0">
            <a:spAutoFit/>
          </a:bodyPr>
          <a:lstStyle/>
          <a:p>
            <a:r>
              <a:rPr lang="ru-RU" sz="1600" dirty="0" smtClean="0">
                <a:latin typeface="Times New Roman" pitchFamily="18" charset="0"/>
                <a:cs typeface="Times New Roman" pitchFamily="18" charset="0"/>
              </a:rPr>
              <a:t>В наше время создавала свои прекрасные декоративные керамические скульптурки – Национальные женские типы О. Г. Малтызова. Тема сельской женщины – осетинки – излюбленная в творчестве Малтызовой. Художник – декоратор зорко всматривается в народные костюмы, в облик осетинской женщины, девушки. </a:t>
            </a:r>
          </a:p>
          <a:p>
            <a:r>
              <a:rPr lang="ru-RU" sz="1600" dirty="0" smtClean="0">
                <a:latin typeface="Times New Roman" pitchFamily="18" charset="0"/>
                <a:cs typeface="Times New Roman" pitchFamily="18" charset="0"/>
              </a:rPr>
              <a:t>В одной мы узнаём старую свекровь с недовольным лицом. Кажется, ещё минута и раздастся её сердитый голос. Другая фигура – олицетворение хозяйственности и домовитости. Надменно подняты брови у третьей – чувствуется: горда и несговорчива.  </a:t>
            </a:r>
            <a:endParaRPr lang="ru-RU" sz="1600" dirty="0">
              <a:latin typeface="Times New Roman" pitchFamily="18" charset="0"/>
              <a:cs typeface="Times New Roman" pitchFamily="18" charset="0"/>
            </a:endParaRPr>
          </a:p>
        </p:txBody>
      </p:sp>
      <p:pic>
        <p:nvPicPr>
          <p:cNvPr id="8194" name="Picture 2" descr="Картинки по запросу ольга малтызова"/>
          <p:cNvPicPr>
            <a:picLocks noChangeAspect="1" noChangeArrowheads="1"/>
          </p:cNvPicPr>
          <p:nvPr/>
        </p:nvPicPr>
        <p:blipFill rotWithShape="1">
          <a:blip r:embed="rId5">
            <a:extLst>
              <a:ext uri="{28A0092B-C50C-407E-A947-70E740481C1C}">
                <a14:useLocalDpi xmlns:a14="http://schemas.microsoft.com/office/drawing/2010/main" val="0"/>
              </a:ext>
            </a:extLst>
          </a:blip>
          <a:srcRect b="4609"/>
          <a:stretch/>
        </p:blipFill>
        <p:spPr bwMode="auto">
          <a:xfrm>
            <a:off x="0" y="2276872"/>
            <a:ext cx="2795364" cy="27479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28813779"/>
      </p:ext>
    </p:extLst>
  </p:cSld>
  <p:clrMapOvr>
    <a:masterClrMapping/>
  </p:clrMapOvr>
  <mc:AlternateContent xmlns:mc="http://schemas.openxmlformats.org/markup-compatibility/2006">
    <mc:Choice xmlns:p14="http://schemas.microsoft.com/office/powerpoint/2010/main" Requires="p14">
      <p:transition spd="slow" p14:dur="2000" advTm="11225"/>
    </mc:Choice>
    <mc:Fallback>
      <p:transition spd="slow" advTm="112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194"/>
                                        </p:tgtEl>
                                        <p:attrNameLst>
                                          <p:attrName>style.visibility</p:attrName>
                                        </p:attrNameLst>
                                      </p:cBhvr>
                                      <p:to>
                                        <p:strVal val="visible"/>
                                      </p:to>
                                    </p:set>
                                    <p:animEffect transition="in" filter="circle(in)">
                                      <p:cBhvr>
                                        <p:cTn id="14" dur="2000"/>
                                        <p:tgtEl>
                                          <p:spTgt spid="819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circle(in)">
                                      <p:cBhvr>
                                        <p:cTn id="24"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pics.livejournal.com/gassitae/pic/00011k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154" y="404664"/>
            <a:ext cx="4286250" cy="29908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http://pics.livejournal.com/gassitae/pic/0000zy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 y="359486"/>
            <a:ext cx="428625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forum.artinvestment.ru/blog_attachment.php?attachmentid=22151&amp;stc=1&amp;d=130%20%2025112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564804"/>
            <a:ext cx="3676650" cy="523875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606918" y="6309677"/>
            <a:ext cx="2039341" cy="369332"/>
          </a:xfrm>
          <a:prstGeom prst="rect">
            <a:avLst/>
          </a:prstGeom>
        </p:spPr>
        <p:txBody>
          <a:bodyPr wrap="none">
            <a:spAutoFit/>
          </a:bodyPr>
          <a:lstStyle/>
          <a:p>
            <a:r>
              <a:rPr lang="ru-RU" b="1" dirty="0"/>
              <a:t>Ольга Малтызова.</a:t>
            </a:r>
          </a:p>
        </p:txBody>
      </p:sp>
    </p:spTree>
    <p:extLst>
      <p:ext uri="{BB962C8B-B14F-4D97-AF65-F5344CB8AC3E}">
        <p14:creationId xmlns:p14="http://schemas.microsoft.com/office/powerpoint/2010/main" val="4138042524"/>
      </p:ext>
    </p:extLst>
  </p:cSld>
  <p:clrMapOvr>
    <a:masterClrMapping/>
  </p:clrMapOvr>
  <mc:AlternateContent xmlns:mc="http://schemas.openxmlformats.org/markup-compatibility/2006">
    <mc:Choice xmlns:p14="http://schemas.microsoft.com/office/powerpoint/2010/main" Requires="p14">
      <p:transition spd="slow" p14:dur="2000" advTm="3453"/>
    </mc:Choice>
    <mc:Fallback>
      <p:transition spd="slow" advTm="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barn(inVertical)">
                                      <p:cBhvr>
                                        <p:cTn id="10" dur="500"/>
                                        <p:tgtEl>
                                          <p:spTgt spid="7170"/>
                                        </p:tgtEl>
                                      </p:cBhvr>
                                    </p:animEffect>
                                  </p:childTnLst>
                                </p:cTn>
                              </p:par>
                              <p:par>
                                <p:cTn id="11" presetID="21"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332656"/>
            <a:ext cx="8280920" cy="646331"/>
          </a:xfrm>
          <a:prstGeom prst="rect">
            <a:avLst/>
          </a:prstGeom>
          <a:noFill/>
        </p:spPr>
        <p:txBody>
          <a:bodyPr wrap="square" rtlCol="0">
            <a:spAutoFit/>
          </a:bodyPr>
          <a:lstStyle/>
          <a:p>
            <a:r>
              <a:rPr lang="ru-RU" dirty="0" smtClean="0"/>
              <a:t>Сегодня народная кукла украшает выставочные залы нашей республики и является очень популярным сувениром.</a:t>
            </a:r>
            <a:endParaRPr lang="ru-RU" dirty="0"/>
          </a:p>
        </p:txBody>
      </p:sp>
      <p:pic>
        <p:nvPicPr>
          <p:cNvPr id="7" name="Picture 2" descr="https://s-media-cache-ak0.pinimg.com/736x/68/7b/68/687b68da7f2a56e52936c210c10507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445" y="1268760"/>
            <a:ext cx="5753100" cy="34385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dukani.ru/images/catalog/asik/men_girl_big_m.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13" r="9348"/>
          <a:stretch/>
        </p:blipFill>
        <p:spPr bwMode="auto">
          <a:xfrm>
            <a:off x="5962545" y="2276872"/>
            <a:ext cx="3113070" cy="41764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alania-art-school.ru/images/phocagallery/tvorchestvo_pedagogov/tatiana_vais/thumbs/phoca_thumb_l_07.%20%D0%A2%D0%B0%D1%82%D1%8C%D1%8F%D0%BD%D0%B0%20%D0%92%D0%B0%D0%B9%D1%8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4121580"/>
            <a:ext cx="3336576" cy="24972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42869112"/>
      </p:ext>
    </p:extLst>
  </p:cSld>
  <p:clrMapOvr>
    <a:masterClrMapping/>
  </p:clrMapOvr>
  <mc:AlternateContent xmlns:mc="http://schemas.openxmlformats.org/markup-compatibility/2006">
    <mc:Choice xmlns:p14="http://schemas.microsoft.com/office/powerpoint/2010/main" Requires="p14">
      <p:transition spd="slow" p14:dur="2000" advTm="6385"/>
    </mc:Choice>
    <mc:Fallback>
      <p:transition spd="slow" advTm="638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188640"/>
            <a:ext cx="8280920" cy="2246769"/>
          </a:xfrm>
          <a:prstGeom prst="rect">
            <a:avLst/>
          </a:prstGeom>
          <a:noFill/>
        </p:spPr>
        <p:txBody>
          <a:bodyPr wrap="square" rtlCol="0">
            <a:spAutoFit/>
          </a:bodyPr>
          <a:lstStyle/>
          <a:p>
            <a:r>
              <a:rPr lang="ru-RU" sz="1400" dirty="0">
                <a:solidFill>
                  <a:srgbClr val="4F171F"/>
                </a:solidFill>
              </a:rPr>
              <a:t>История народной игрушки начинается в глубокой древности. Она связана с творчеством народа, с народным искусством, с фольклором. Народное искусство всегда понятно и всеми любимо. Это могут быть игрушки из дерева, глины, посуда, ковры, кружева и т.д. Каждое изделие несет в себе добро, радость, тепло рук мастера и фантазию, которая увлекает и детей и взрослых. Народная игрушка образна, красочна, оригинальна по своему замыслу. Она доступна детскому </a:t>
            </a:r>
            <a:r>
              <a:rPr lang="ru-RU" sz="1400" dirty="0" smtClean="0">
                <a:solidFill>
                  <a:srgbClr val="4F171F"/>
                </a:solidFill>
              </a:rPr>
              <a:t>восприятию. </a:t>
            </a:r>
            <a:r>
              <a:rPr lang="ru-RU" sz="1400" dirty="0">
                <a:solidFill>
                  <a:srgbClr val="4F171F"/>
                </a:solidFill>
              </a:rPr>
              <a:t>Это знакомые детям сказочные образы, люди и животные, выполненные из дерева или глины. Глиняная игрушка - особый вид народного творчества. Она предназначается не только для игры, а служит и для украшения быта. </a:t>
            </a:r>
            <a:r>
              <a:rPr lang="ru-RU" sz="1400" dirty="0" smtClean="0">
                <a:solidFill>
                  <a:srgbClr val="4F171F"/>
                </a:solidFill>
              </a:rPr>
              <a:t>В </a:t>
            </a:r>
            <a:r>
              <a:rPr lang="ru-RU" sz="1400" dirty="0">
                <a:solidFill>
                  <a:srgbClr val="4F171F"/>
                </a:solidFill>
              </a:rPr>
              <a:t>разных местностях характер и внешний вид игрушек был различным. Особо знамениты </a:t>
            </a:r>
            <a:r>
              <a:rPr lang="ru-RU" sz="1400" dirty="0" smtClean="0">
                <a:solidFill>
                  <a:srgbClr val="4F171F"/>
                </a:solidFill>
              </a:rPr>
              <a:t>дымковские, каргопольские </a:t>
            </a:r>
            <a:r>
              <a:rPr lang="ru-RU" sz="1400" dirty="0">
                <a:solidFill>
                  <a:srgbClr val="4F171F"/>
                </a:solidFill>
              </a:rPr>
              <a:t>и </a:t>
            </a:r>
            <a:r>
              <a:rPr lang="ru-RU" sz="1400" dirty="0" smtClean="0">
                <a:solidFill>
                  <a:srgbClr val="4F171F"/>
                </a:solidFill>
              </a:rPr>
              <a:t>филимоновские игрушки.</a:t>
            </a:r>
            <a:endParaRPr lang="ru-RU" sz="1400" dirty="0">
              <a:solidFill>
                <a:srgbClr val="4F171F"/>
              </a:solidFill>
            </a:endParaRPr>
          </a:p>
        </p:txBody>
      </p:sp>
      <p:pic>
        <p:nvPicPr>
          <p:cNvPr id="4098" name="Picture 2" descr="http://xn----7sbabmc8alcef9aanmkl6b4f5c6c.xn--p1ai/wp-content/gallery/kargopoltoys/kargopoltoys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636912"/>
            <a:ext cx="2893472" cy="39604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dia.nn.ru/data/forum/files/2013-08/72048889-5817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528613"/>
            <a:ext cx="3046013" cy="406135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img1.liveinternet.ru/images/attach/c/10/110/18/110018201_4954089_Baran_1_.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984" y="2528613"/>
            <a:ext cx="2248040" cy="416909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97078996"/>
      </p:ext>
    </p:extLst>
  </p:cSld>
  <p:clrMapOvr>
    <a:masterClrMapping/>
  </p:clrMapOvr>
  <mc:AlternateContent xmlns:mc="http://schemas.openxmlformats.org/markup-compatibility/2006">
    <mc:Choice xmlns:p14="http://schemas.microsoft.com/office/powerpoint/2010/main" Requires="p14">
      <p:transition spd="slow" p14:dur="2000" advTm="23954"/>
    </mc:Choice>
    <mc:Fallback>
      <p:transition spd="slow" advTm="239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fade">
                                      <p:cBhvr>
                                        <p:cTn id="19" dur="500"/>
                                        <p:tgtEl>
                                          <p:spTgt spid="410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wipe(down)">
                                      <p:cBhvr>
                                        <p:cTn id="24" dur="2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kulturologia.ru/files/u10970/zemfira-dziolov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772816"/>
            <a:ext cx="3045996" cy="45689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pp.vk.me/c837428/v837428186/f596/rOVIX2KsD7M.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62" t="7343" r="10406"/>
          <a:stretch/>
        </p:blipFill>
        <p:spPr bwMode="auto">
          <a:xfrm>
            <a:off x="107504" y="2147143"/>
            <a:ext cx="2520280" cy="447850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Картинки по запросу земфира дзиова куклы"/>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800" y="3706117"/>
            <a:ext cx="2188134" cy="291952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Картинки по запросу земфира дзиова куклы"/>
          <p:cNvPicPr>
            <a:picLocks noChangeAspect="1" noChangeArrowheads="1"/>
          </p:cNvPicPr>
          <p:nvPr/>
        </p:nvPicPr>
        <p:blipFill rotWithShape="1">
          <a:blip r:embed="rId6">
            <a:extLst>
              <a:ext uri="{28A0092B-C50C-407E-A947-70E740481C1C}">
                <a14:useLocalDpi xmlns:a14="http://schemas.microsoft.com/office/drawing/2010/main" val="0"/>
              </a:ext>
            </a:extLst>
          </a:blip>
          <a:srcRect l="12697" t="5473" r="3985" b="4572"/>
          <a:stretch/>
        </p:blipFill>
        <p:spPr bwMode="auto">
          <a:xfrm>
            <a:off x="2267744" y="656162"/>
            <a:ext cx="1799551" cy="2920676"/>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Картинки по запросу земфира дзиова куклы"/>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7984" y="765306"/>
            <a:ext cx="2025824" cy="27023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64089" y="6456055"/>
            <a:ext cx="3456384" cy="276999"/>
          </a:xfrm>
          <a:prstGeom prst="rect">
            <a:avLst/>
          </a:prstGeom>
          <a:noFill/>
        </p:spPr>
        <p:txBody>
          <a:bodyPr wrap="square" rtlCol="0">
            <a:spAutoFit/>
          </a:bodyPr>
          <a:lstStyle/>
          <a:p>
            <a:r>
              <a:rPr lang="ru-RU" sz="1200" dirty="0" smtClean="0"/>
              <a:t>Коллекционные куклы Земфиры </a:t>
            </a:r>
            <a:r>
              <a:rPr lang="ru-RU" sz="1200" dirty="0" err="1" smtClean="0"/>
              <a:t>Дзиовой</a:t>
            </a:r>
            <a:r>
              <a:rPr lang="ru-RU" sz="1200" dirty="0" smtClean="0"/>
              <a:t>.</a:t>
            </a:r>
            <a:endParaRPr lang="ru-RU" sz="1200" dirty="0"/>
          </a:p>
        </p:txBody>
      </p:sp>
    </p:spTree>
    <p:custDataLst>
      <p:tags r:id="rId1"/>
    </p:custDataLst>
    <p:extLst>
      <p:ext uri="{BB962C8B-B14F-4D97-AF65-F5344CB8AC3E}">
        <p14:creationId xmlns:p14="http://schemas.microsoft.com/office/powerpoint/2010/main" val="2946592236"/>
      </p:ext>
    </p:extLst>
  </p:cSld>
  <p:clrMapOvr>
    <a:masterClrMapping/>
  </p:clrMapOvr>
  <mc:AlternateContent xmlns:mc="http://schemas.openxmlformats.org/markup-compatibility/2006">
    <mc:Choice xmlns:p14="http://schemas.microsoft.com/office/powerpoint/2010/main" Requires="p14">
      <p:transition spd="slow" p14:dur="2000" advTm="9414"/>
    </mc:Choice>
    <mc:Fallback>
      <p:transition spd="slow" advTm="94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2000"/>
                                        <p:tgtEl>
                                          <p:spTgt spid="922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 calcmode="lin" valueType="num">
                                      <p:cBhvr>
                                        <p:cTn id="12" dur="2000" fill="hold"/>
                                        <p:tgtEl>
                                          <p:spTgt spid="1030"/>
                                        </p:tgtEl>
                                        <p:attrNameLst>
                                          <p:attrName>ppt_w</p:attrName>
                                        </p:attrNameLst>
                                      </p:cBhvr>
                                      <p:tavLst>
                                        <p:tav tm="0">
                                          <p:val>
                                            <p:fltVal val="0"/>
                                          </p:val>
                                        </p:tav>
                                        <p:tav tm="100000">
                                          <p:val>
                                            <p:strVal val="#ppt_w"/>
                                          </p:val>
                                        </p:tav>
                                      </p:tavLst>
                                    </p:anim>
                                    <p:anim calcmode="lin" valueType="num">
                                      <p:cBhvr>
                                        <p:cTn id="13" dur="2000" fill="hold"/>
                                        <p:tgtEl>
                                          <p:spTgt spid="1030"/>
                                        </p:tgtEl>
                                        <p:attrNameLst>
                                          <p:attrName>ppt_h</p:attrName>
                                        </p:attrNameLst>
                                      </p:cBhvr>
                                      <p:tavLst>
                                        <p:tav tm="0">
                                          <p:val>
                                            <p:fltVal val="0"/>
                                          </p:val>
                                        </p:tav>
                                        <p:tav tm="100000">
                                          <p:val>
                                            <p:strVal val="#ppt_h"/>
                                          </p:val>
                                        </p:tav>
                                      </p:tavLst>
                                    </p:anim>
                                    <p:anim calcmode="lin" valueType="num">
                                      <p:cBhvr>
                                        <p:cTn id="14" dur="2000" fill="hold"/>
                                        <p:tgtEl>
                                          <p:spTgt spid="1030"/>
                                        </p:tgtEl>
                                        <p:attrNameLst>
                                          <p:attrName>style.rotation</p:attrName>
                                        </p:attrNameLst>
                                      </p:cBhvr>
                                      <p:tavLst>
                                        <p:tav tm="0">
                                          <p:val>
                                            <p:fltVal val="90"/>
                                          </p:val>
                                        </p:tav>
                                        <p:tav tm="100000">
                                          <p:val>
                                            <p:fltVal val="0"/>
                                          </p:val>
                                        </p:tav>
                                      </p:tavLst>
                                    </p:anim>
                                    <p:animEffect transition="in" filter="fade">
                                      <p:cBhvr>
                                        <p:cTn id="15" dur="2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9220"/>
                                        </p:tgtEl>
                                        <p:attrNameLst>
                                          <p:attrName>style.visibility</p:attrName>
                                        </p:attrNameLst>
                                      </p:cBhvr>
                                      <p:to>
                                        <p:strVal val="visible"/>
                                      </p:to>
                                    </p:set>
                                    <p:animEffect transition="in" filter="wipe(down)">
                                      <p:cBhvr>
                                        <p:cTn id="20" dur="2000"/>
                                        <p:tgtEl>
                                          <p:spTgt spid="922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18"/>
                                        </p:tgtEl>
                                        <p:attrNameLst>
                                          <p:attrName>style.visibility</p:attrName>
                                        </p:attrNameLst>
                                      </p:cBhvr>
                                      <p:to>
                                        <p:strVal val="visible"/>
                                      </p:to>
                                    </p:set>
                                    <p:anim calcmode="lin" valueType="num">
                                      <p:cBhvr additive="base">
                                        <p:cTn id="25" dur="2000" fill="hold"/>
                                        <p:tgtEl>
                                          <p:spTgt spid="9218"/>
                                        </p:tgtEl>
                                        <p:attrNameLst>
                                          <p:attrName>ppt_x</p:attrName>
                                        </p:attrNameLst>
                                      </p:cBhvr>
                                      <p:tavLst>
                                        <p:tav tm="0">
                                          <p:val>
                                            <p:strVal val="#ppt_x"/>
                                          </p:val>
                                        </p:tav>
                                        <p:tav tm="100000">
                                          <p:val>
                                            <p:strVal val="#ppt_x"/>
                                          </p:val>
                                        </p:tav>
                                      </p:tavLst>
                                    </p:anim>
                                    <p:anim calcmode="lin" valueType="num">
                                      <p:cBhvr additive="base">
                                        <p:cTn id="26" dur="2000" fill="hold"/>
                                        <p:tgtEl>
                                          <p:spTgt spid="92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18982" y="116632"/>
            <a:ext cx="4392488" cy="830997"/>
          </a:xfrm>
          <a:prstGeom prst="rect">
            <a:avLst/>
          </a:prstGeom>
          <a:noFill/>
        </p:spPr>
        <p:txBody>
          <a:bodyPr wrap="square" rtlCol="0">
            <a:spAutoFit/>
          </a:bodyPr>
          <a:lstStyle/>
          <a:p>
            <a:r>
              <a:rPr lang="ru-RU" sz="4800" b="1" dirty="0" smtClean="0">
                <a:solidFill>
                  <a:srgbClr val="990000"/>
                </a:solidFill>
                <a:latin typeface="Monotype Corsiva" pitchFamily="66" charset="0"/>
              </a:rPr>
              <a:t>Детские работы</a:t>
            </a:r>
            <a:endParaRPr lang="ru-RU" sz="4800" b="1" dirty="0">
              <a:solidFill>
                <a:srgbClr val="990000"/>
              </a:solidFill>
              <a:latin typeface="Monotype Corsiva" pitchFamily="66" charset="0"/>
            </a:endParaRPr>
          </a:p>
        </p:txBody>
      </p:sp>
      <p:pic>
        <p:nvPicPr>
          <p:cNvPr id="1026" name="Picture 2" descr="C:\Users\Maxim\Pictures\06.01.2017\DSC03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831107" y="2279379"/>
            <a:ext cx="5261598" cy="309634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Maxim\Pictures\06.01.2017\DSC030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808381" y="2375483"/>
            <a:ext cx="5173812" cy="29102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xim\Pictures\06.01.2017\DSC0309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2765327" y="3300264"/>
            <a:ext cx="3699798" cy="25347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8283868"/>
      </p:ext>
    </p:extLst>
  </p:cSld>
  <p:clrMapOvr>
    <a:masterClrMapping/>
  </p:clrMapOvr>
  <mc:AlternateContent xmlns:mc="http://schemas.openxmlformats.org/markup-compatibility/2006">
    <mc:Choice xmlns:p14="http://schemas.microsoft.com/office/powerpoint/2010/main" Requires="p14">
      <p:transition spd="slow" p14:dur="2000" advTm="7310"/>
    </mc:Choice>
    <mc:Fallback>
      <p:transition spd="slow" advTm="73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1000" fill="hold"/>
                                        <p:tgtEl>
                                          <p:spTgt spid="1028"/>
                                        </p:tgtEl>
                                        <p:attrNameLst>
                                          <p:attrName>ppt_w</p:attrName>
                                        </p:attrNameLst>
                                      </p:cBhvr>
                                      <p:tavLst>
                                        <p:tav tm="0">
                                          <p:val>
                                            <p:fltVal val="0"/>
                                          </p:val>
                                        </p:tav>
                                        <p:tav tm="100000">
                                          <p:val>
                                            <p:strVal val="#ppt_w"/>
                                          </p:val>
                                        </p:tav>
                                      </p:tavLst>
                                    </p:anim>
                                    <p:anim calcmode="lin" valueType="num">
                                      <p:cBhvr>
                                        <p:cTn id="20" dur="1000" fill="hold"/>
                                        <p:tgtEl>
                                          <p:spTgt spid="1028"/>
                                        </p:tgtEl>
                                        <p:attrNameLst>
                                          <p:attrName>ppt_h</p:attrName>
                                        </p:attrNameLst>
                                      </p:cBhvr>
                                      <p:tavLst>
                                        <p:tav tm="0">
                                          <p:val>
                                            <p:fltVal val="0"/>
                                          </p:val>
                                        </p:tav>
                                        <p:tav tm="100000">
                                          <p:val>
                                            <p:strVal val="#ppt_h"/>
                                          </p:val>
                                        </p:tav>
                                      </p:tavLst>
                                    </p:anim>
                                    <p:anim calcmode="lin" valueType="num">
                                      <p:cBhvr>
                                        <p:cTn id="21" dur="1000" fill="hold"/>
                                        <p:tgtEl>
                                          <p:spTgt spid="1028"/>
                                        </p:tgtEl>
                                        <p:attrNameLst>
                                          <p:attrName>style.rotation</p:attrName>
                                        </p:attrNameLst>
                                      </p:cBhvr>
                                      <p:tavLst>
                                        <p:tav tm="0">
                                          <p:val>
                                            <p:fltVal val="90"/>
                                          </p:val>
                                        </p:tav>
                                        <p:tav tm="100000">
                                          <p:val>
                                            <p:fltVal val="0"/>
                                          </p:val>
                                        </p:tav>
                                      </p:tavLst>
                                    </p:anim>
                                    <p:animEffect transition="in" filter="fade">
                                      <p:cBhvr>
                                        <p:cTn id="22" dur="1000"/>
                                        <p:tgtEl>
                                          <p:spTgt spid="1028"/>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1000"/>
                                        <p:tgtEl>
                                          <p:spTgt spid="1027"/>
                                        </p:tgtEl>
                                      </p:cBhvr>
                                    </p:animEffect>
                                    <p:anim calcmode="lin" valueType="num">
                                      <p:cBhvr>
                                        <p:cTn id="28" dur="1000" fill="hold"/>
                                        <p:tgtEl>
                                          <p:spTgt spid="1027"/>
                                        </p:tgtEl>
                                        <p:attrNameLst>
                                          <p:attrName>ppt_x</p:attrName>
                                        </p:attrNameLst>
                                      </p:cBhvr>
                                      <p:tavLst>
                                        <p:tav tm="0">
                                          <p:val>
                                            <p:strVal val="#ppt_x"/>
                                          </p:val>
                                        </p:tav>
                                        <p:tav tm="100000">
                                          <p:val>
                                            <p:strVal val="#ppt_x"/>
                                          </p:val>
                                        </p:tav>
                                      </p:tavLst>
                                    </p:anim>
                                    <p:anim calcmode="lin" valueType="num">
                                      <p:cBhvr>
                                        <p:cTn id="29" dur="900" decel="100000" fill="hold"/>
                                        <p:tgtEl>
                                          <p:spTgt spid="102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0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xim\Pictures\06.01.2017\DSC030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19" y="476672"/>
            <a:ext cx="5037559" cy="496855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Maxim\Pictures\06.01.2017\DSC031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906369" y="2302543"/>
            <a:ext cx="5256583" cy="27569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44353906"/>
      </p:ext>
    </p:extLst>
  </p:cSld>
  <p:clrMapOvr>
    <a:masterClrMapping/>
  </p:clrMapOvr>
  <mc:AlternateContent xmlns:mc="http://schemas.openxmlformats.org/markup-compatibility/2006">
    <mc:Choice xmlns:p14="http://schemas.microsoft.com/office/powerpoint/2010/main" Requires="p14">
      <p:transition spd="slow" p14:dur="2000" advTm="4745"/>
    </mc:Choice>
    <mc:Fallback>
      <p:transition spd="slow" advTm="474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2051"/>
                                        </p:tgtEl>
                                        <p:attrNameLst>
                                          <p:attrName>style.visibility</p:attrName>
                                        </p:attrNameLst>
                                      </p:cBhvr>
                                      <p:to>
                                        <p:strVal val="visible"/>
                                      </p:to>
                                    </p:set>
                                    <p:animEffect transition="in" filter="wheel(1)">
                                      <p:cBhvr>
                                        <p:cTn id="14"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xim\Pictures\06.01.2017\DSC031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76490" y="1332674"/>
            <a:ext cx="5786418" cy="393039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axim\Pictures\06.01.2017\DSC0312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698191" y="2033846"/>
            <a:ext cx="5472609" cy="307834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Maxim\Pictures\06.01.2017\DSC0310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2993873" y="2126806"/>
            <a:ext cx="4104457" cy="2532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5854"/>
      </p:ext>
    </p:extLst>
  </p:cSld>
  <p:clrMapOvr>
    <a:masterClrMapping/>
  </p:clrMapOvr>
  <mc:AlternateContent xmlns:mc="http://schemas.openxmlformats.org/markup-compatibility/2006">
    <mc:Choice xmlns:p14="http://schemas.microsoft.com/office/powerpoint/2010/main" Requires="p14">
      <p:transition spd="slow" p14:dur="2000" advTm="3649"/>
    </mc:Choice>
    <mc:Fallback>
      <p:transition spd="slow" advTm="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par>
                                <p:cTn id="11" presetID="21" presetClass="entr" presetSubtype="1"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wheel(1)">
                                      <p:cBhvr>
                                        <p:cTn id="13" dur="2000"/>
                                        <p:tgtEl>
                                          <p:spTgt spid="3076"/>
                                        </p:tgtEl>
                                      </p:cBhvr>
                                    </p:animEffect>
                                  </p:childTnLst>
                                </p:cTn>
                              </p:par>
                              <p:par>
                                <p:cTn id="14" presetID="31"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 calcmode="lin" valueType="num">
                                      <p:cBhvr>
                                        <p:cTn id="16" dur="1000" fill="hold"/>
                                        <p:tgtEl>
                                          <p:spTgt spid="3075"/>
                                        </p:tgtEl>
                                        <p:attrNameLst>
                                          <p:attrName>ppt_w</p:attrName>
                                        </p:attrNameLst>
                                      </p:cBhvr>
                                      <p:tavLst>
                                        <p:tav tm="0">
                                          <p:val>
                                            <p:fltVal val="0"/>
                                          </p:val>
                                        </p:tav>
                                        <p:tav tm="100000">
                                          <p:val>
                                            <p:strVal val="#ppt_w"/>
                                          </p:val>
                                        </p:tav>
                                      </p:tavLst>
                                    </p:anim>
                                    <p:anim calcmode="lin" valueType="num">
                                      <p:cBhvr>
                                        <p:cTn id="17" dur="1000" fill="hold"/>
                                        <p:tgtEl>
                                          <p:spTgt spid="3075"/>
                                        </p:tgtEl>
                                        <p:attrNameLst>
                                          <p:attrName>ppt_h</p:attrName>
                                        </p:attrNameLst>
                                      </p:cBhvr>
                                      <p:tavLst>
                                        <p:tav tm="0">
                                          <p:val>
                                            <p:fltVal val="0"/>
                                          </p:val>
                                        </p:tav>
                                        <p:tav tm="100000">
                                          <p:val>
                                            <p:strVal val="#ppt_h"/>
                                          </p:val>
                                        </p:tav>
                                      </p:tavLst>
                                    </p:anim>
                                    <p:anim calcmode="lin" valueType="num">
                                      <p:cBhvr>
                                        <p:cTn id="18" dur="1000" fill="hold"/>
                                        <p:tgtEl>
                                          <p:spTgt spid="3075"/>
                                        </p:tgtEl>
                                        <p:attrNameLst>
                                          <p:attrName>style.rotation</p:attrName>
                                        </p:attrNameLst>
                                      </p:cBhvr>
                                      <p:tavLst>
                                        <p:tav tm="0">
                                          <p:val>
                                            <p:fltVal val="90"/>
                                          </p:val>
                                        </p:tav>
                                        <p:tav tm="100000">
                                          <p:val>
                                            <p:fltVal val="0"/>
                                          </p:val>
                                        </p:tav>
                                      </p:tavLst>
                                    </p:anim>
                                    <p:animEffect transition="in" filter="fade">
                                      <p:cBhvr>
                                        <p:cTn id="19" dur="10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Maxim\Pictures\06.01.2017\DSC030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392682" y="1736109"/>
            <a:ext cx="6048673" cy="309775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axim\Pictures\06.01.2017\DSC0309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73236" y="1887463"/>
            <a:ext cx="4571999" cy="23264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Maxim\Pictures\06.01.2017\DSC031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55640" y="2067953"/>
            <a:ext cx="5328594" cy="315414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3820056"/>
      </p:ext>
    </p:extLst>
  </p:cSld>
  <p:clrMapOvr>
    <a:masterClrMapping/>
  </p:clrMapOvr>
  <mc:AlternateContent xmlns:mc="http://schemas.openxmlformats.org/markup-compatibility/2006">
    <mc:Choice xmlns:p14="http://schemas.microsoft.com/office/powerpoint/2010/main" Requires="p14">
      <p:transition spd="slow" p14:dur="2000" advTm="6281"/>
    </mc:Choice>
    <mc:Fallback>
      <p:transition spd="slow" advTm="62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p:cTn id="14" dur="1000" fill="hold"/>
                                        <p:tgtEl>
                                          <p:spTgt spid="4100"/>
                                        </p:tgtEl>
                                        <p:attrNameLst>
                                          <p:attrName>ppt_w</p:attrName>
                                        </p:attrNameLst>
                                      </p:cBhvr>
                                      <p:tavLst>
                                        <p:tav tm="0">
                                          <p:val>
                                            <p:strVal val="#ppt_w*0.70"/>
                                          </p:val>
                                        </p:tav>
                                        <p:tav tm="100000">
                                          <p:val>
                                            <p:strVal val="#ppt_w"/>
                                          </p:val>
                                        </p:tav>
                                      </p:tavLst>
                                    </p:anim>
                                    <p:anim calcmode="lin" valueType="num">
                                      <p:cBhvr>
                                        <p:cTn id="15" dur="1000" fill="hold"/>
                                        <p:tgtEl>
                                          <p:spTgt spid="4100"/>
                                        </p:tgtEl>
                                        <p:attrNameLst>
                                          <p:attrName>ppt_h</p:attrName>
                                        </p:attrNameLst>
                                      </p:cBhvr>
                                      <p:tavLst>
                                        <p:tav tm="0">
                                          <p:val>
                                            <p:strVal val="#ppt_h"/>
                                          </p:val>
                                        </p:tav>
                                        <p:tav tm="100000">
                                          <p:val>
                                            <p:strVal val="#ppt_h"/>
                                          </p:val>
                                        </p:tav>
                                      </p:tavLst>
                                    </p:anim>
                                    <p:animEffect transition="in" filter="fade">
                                      <p:cBhvr>
                                        <p:cTn id="16" dur="1000"/>
                                        <p:tgtEl>
                                          <p:spTgt spid="410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4099"/>
                                        </p:tgtEl>
                                        <p:attrNameLst>
                                          <p:attrName>style.visibility</p:attrName>
                                        </p:attrNameLst>
                                      </p:cBhvr>
                                      <p:to>
                                        <p:strVal val="visible"/>
                                      </p:to>
                                    </p:set>
                                    <p:animEffect transition="in" filter="circle(in)">
                                      <p:cBhvr>
                                        <p:cTn id="21"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Maxim\Pictures\06.01.2017\DSC0312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8858" y="4054070"/>
            <a:ext cx="3422914" cy="19253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Maxim\Pictures\06.01.2017\DSC031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275657" y="1361720"/>
            <a:ext cx="4667519" cy="276246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C:\Users\Maxim\Pictures\06.01.2017\DSC031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82051" y="826378"/>
            <a:ext cx="3537853" cy="2262376"/>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Users\Maxim\Pictures\06.01.2017\DSC0311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820477" y="1328122"/>
            <a:ext cx="5144019" cy="36670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94422333"/>
      </p:ext>
    </p:extLst>
  </p:cSld>
  <p:clrMapOvr>
    <a:masterClrMapping/>
  </p:clrMapOvr>
  <mc:AlternateContent xmlns:mc="http://schemas.openxmlformats.org/markup-compatibility/2006">
    <mc:Choice xmlns:p14="http://schemas.microsoft.com/office/powerpoint/2010/main" Requires="p14">
      <p:transition spd="slow" p14:dur="2000" advTm="7355"/>
    </mc:Choice>
    <mc:Fallback>
      <p:transition spd="slow" advTm="73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wipe(down)">
                                      <p:cBhvr>
                                        <p:cTn id="7" dur="500"/>
                                        <p:tgtEl>
                                          <p:spTgt spid="51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heel(1)">
                                      <p:cBhvr>
                                        <p:cTn id="12" dur="20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ntr" presetSubtype="0" fill="hold" nodeType="clickEffect">
                                  <p:stCondLst>
                                    <p:cond delay="0"/>
                                  </p:stCondLst>
                                  <p:childTnLst>
                                    <p:set>
                                      <p:cBhvr>
                                        <p:cTn id="16" dur="1" fill="hold">
                                          <p:stCondLst>
                                            <p:cond delay="0"/>
                                          </p:stCondLst>
                                        </p:cTn>
                                        <p:tgtEl>
                                          <p:spTgt spid="5124"/>
                                        </p:tgtEl>
                                        <p:attrNameLst>
                                          <p:attrName>style.visibility</p:attrName>
                                        </p:attrNameLst>
                                      </p:cBhvr>
                                      <p:to>
                                        <p:strVal val="visible"/>
                                      </p:to>
                                    </p:set>
                                    <p:anim calcmode="lin" valueType="num">
                                      <p:cBhvr>
                                        <p:cTn id="17" dur="500" decel="50000" fill="hold">
                                          <p:stCondLst>
                                            <p:cond delay="0"/>
                                          </p:stCondLst>
                                        </p:cTn>
                                        <p:tgtEl>
                                          <p:spTgt spid="512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12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124"/>
                                        </p:tgtEl>
                                        <p:attrNameLst>
                                          <p:attrName>ppt_w</p:attrName>
                                        </p:attrNameLst>
                                      </p:cBhvr>
                                      <p:tavLst>
                                        <p:tav tm="0">
                                          <p:val>
                                            <p:strVal val="#ppt_w*.05"/>
                                          </p:val>
                                        </p:tav>
                                        <p:tav tm="100000">
                                          <p:val>
                                            <p:strVal val="#ppt_w"/>
                                          </p:val>
                                        </p:tav>
                                      </p:tavLst>
                                    </p:anim>
                                    <p:anim calcmode="lin" valueType="num">
                                      <p:cBhvr>
                                        <p:cTn id="20" dur="1000" fill="hold"/>
                                        <p:tgtEl>
                                          <p:spTgt spid="512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12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12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12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12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123"/>
                                        </p:tgtEl>
                                        <p:attrNameLst>
                                          <p:attrName>style.visibility</p:attrName>
                                        </p:attrNameLst>
                                      </p:cBhvr>
                                      <p:to>
                                        <p:strVal val="visible"/>
                                      </p:to>
                                    </p:set>
                                    <p:animEffect transition="in" filter="barn(inVertical)">
                                      <p:cBhvr>
                                        <p:cTn id="29"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axim\Pictures\06.01.2017\DSC031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02587" y="1502786"/>
            <a:ext cx="4032450" cy="2268253"/>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Maxim\Pictures\06.01.2017\DSC031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5531230" y="1051382"/>
            <a:ext cx="3832423" cy="301457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Maxim\Pictures\06.01.2017\DSC0311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407134" y="2273386"/>
            <a:ext cx="5580112" cy="3138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78930287"/>
      </p:ext>
    </p:extLst>
  </p:cSld>
  <p:clrMapOvr>
    <a:masterClrMapping/>
  </p:clrMapOvr>
  <mc:AlternateContent xmlns:mc="http://schemas.openxmlformats.org/markup-compatibility/2006">
    <mc:Choice xmlns:p14="http://schemas.microsoft.com/office/powerpoint/2010/main" Requires="p14">
      <p:transition spd="slow" p14:dur="2000" advTm="7450"/>
    </mc:Choice>
    <mc:Fallback>
      <p:transition spd="slow" advTm="7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8"/>
                                        </p:tgtEl>
                                        <p:attrNameLst>
                                          <p:attrName>style.visibility</p:attrName>
                                        </p:attrNameLst>
                                      </p:cBhvr>
                                      <p:to>
                                        <p:strVal val="visible"/>
                                      </p:to>
                                    </p:set>
                                    <p:animEffect transition="in" filter="wheel(1)">
                                      <p:cBhvr>
                                        <p:cTn id="12" dur="2000"/>
                                        <p:tgtEl>
                                          <p:spTgt spid="614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randombar(horizontal)">
                                      <p:cBhvr>
                                        <p:cTn id="1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6632"/>
            <a:ext cx="8352928" cy="830997"/>
          </a:xfrm>
          <a:prstGeom prst="rect">
            <a:avLst/>
          </a:prstGeom>
          <a:noFill/>
        </p:spPr>
        <p:txBody>
          <a:bodyPr wrap="square" rtlCol="0">
            <a:spAutoFit/>
          </a:bodyPr>
          <a:lstStyle/>
          <a:p>
            <a:r>
              <a:rPr lang="ru-RU" sz="1600" dirty="0" smtClean="0">
                <a:solidFill>
                  <a:schemeClr val="accent4">
                    <a:lumMod val="50000"/>
                  </a:schemeClr>
                </a:solidFill>
              </a:rPr>
              <a:t>Игрушке столько же лет, сколько и человечеству. Образы коня, птицы, бабы были известны в эпоху палеолита. Правда, тогда они имели магический смысл – оберегали, охраняли человека от таинственных сил природы.</a:t>
            </a:r>
            <a:endParaRPr lang="ru-RU" sz="1600" dirty="0">
              <a:solidFill>
                <a:schemeClr val="accent4">
                  <a:lumMod val="50000"/>
                </a:schemeClr>
              </a:solidFill>
            </a:endParaRPr>
          </a:p>
        </p:txBody>
      </p:sp>
      <p:pic>
        <p:nvPicPr>
          <p:cNvPr id="5122" name="Picture 2" descr="http://vladmuseum.ru/upload/medialibrary/53c/53cd38273767981bd33581e38f25f2f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155628"/>
            <a:ext cx="3552329" cy="207811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alabin.ru/images/poster/excurs/archeo04.jpg"/>
          <p:cNvPicPr>
            <a:picLocks noChangeAspect="1" noChangeArrowheads="1"/>
          </p:cNvPicPr>
          <p:nvPr/>
        </p:nvPicPr>
        <p:blipFill rotWithShape="1">
          <a:blip r:embed="rId4">
            <a:extLst>
              <a:ext uri="{28A0092B-C50C-407E-A947-70E740481C1C}">
                <a14:useLocalDpi xmlns:a14="http://schemas.microsoft.com/office/drawing/2010/main" val="0"/>
              </a:ext>
            </a:extLst>
          </a:blip>
          <a:srcRect l="18171" t="4046" r="16210" b="5031"/>
          <a:stretch/>
        </p:blipFill>
        <p:spPr bwMode="auto">
          <a:xfrm>
            <a:off x="539552" y="3451031"/>
            <a:ext cx="1875345" cy="333262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ebpage.pace.edu/nreagin/tempmotherhood/spring02h/link/snake2.JPG"/>
          <p:cNvPicPr>
            <a:picLocks noChangeAspect="1" noChangeArrowheads="1"/>
          </p:cNvPicPr>
          <p:nvPr/>
        </p:nvPicPr>
        <p:blipFill rotWithShape="1">
          <a:blip r:embed="rId5">
            <a:extLst>
              <a:ext uri="{28A0092B-C50C-407E-A947-70E740481C1C}">
                <a14:useLocalDpi xmlns:a14="http://schemas.microsoft.com/office/drawing/2010/main" val="0"/>
              </a:ext>
            </a:extLst>
          </a:blip>
          <a:srcRect l="59393"/>
          <a:stretch/>
        </p:blipFill>
        <p:spPr bwMode="auto">
          <a:xfrm>
            <a:off x="6795956" y="1052736"/>
            <a:ext cx="1952508" cy="417754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ftp1.trk-istoki.ru/foto/sait/_09/24/igrush1.jpg"/>
          <p:cNvPicPr>
            <a:picLocks noChangeAspect="1" noChangeArrowheads="1"/>
          </p:cNvPicPr>
          <p:nvPr/>
        </p:nvPicPr>
        <p:blipFill rotWithShape="1">
          <a:blip r:embed="rId6">
            <a:extLst>
              <a:ext uri="{28A0092B-C50C-407E-A947-70E740481C1C}">
                <a14:useLocalDpi xmlns:a14="http://schemas.microsoft.com/office/drawing/2010/main" val="0"/>
              </a:ext>
            </a:extLst>
          </a:blip>
          <a:srcRect l="22640" t="12016" r="16262"/>
          <a:stretch/>
        </p:blipFill>
        <p:spPr bwMode="auto">
          <a:xfrm>
            <a:off x="3923928" y="1131012"/>
            <a:ext cx="2400169" cy="2592288"/>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1.bp.blogspot.com/-tpB6jXCEVT0/T4qSqEqG_XI/AAAAAAAAARc/uzERAq1PFo0/s1600/IMG_0325.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982" t="11257" r="55375" b="6623"/>
          <a:stretch/>
        </p:blipFill>
        <p:spPr bwMode="auto">
          <a:xfrm>
            <a:off x="2555776" y="4077072"/>
            <a:ext cx="2304256" cy="2410525"/>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4.bp.blogspot.com/-md8nQ-1rhSs/T4qS2fDfIrI/AAAAAAAAARk/NbSDdbVHXOk/s1600/IMG_033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38" t="7732" r="4000" b="5324"/>
          <a:stretch/>
        </p:blipFill>
        <p:spPr bwMode="auto">
          <a:xfrm>
            <a:off x="5168201" y="4702622"/>
            <a:ext cx="2311792" cy="1800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56973377"/>
      </p:ext>
    </p:extLst>
  </p:cSld>
  <p:clrMapOvr>
    <a:masterClrMapping/>
  </p:clrMapOvr>
  <mc:AlternateContent xmlns:mc="http://schemas.openxmlformats.org/markup-compatibility/2006">
    <mc:Choice xmlns:p14="http://schemas.microsoft.com/office/powerpoint/2010/main" Requires="p14">
      <p:transition spd="slow" p14:dur="2000" advTm="15846"/>
    </mc:Choice>
    <mc:Fallback>
      <p:transition spd="slow" advTm="1584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wipe(down)">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5130"/>
                                        </p:tgtEl>
                                        <p:attrNameLst>
                                          <p:attrName>style.visibility</p:attrName>
                                        </p:attrNameLst>
                                      </p:cBhvr>
                                      <p:to>
                                        <p:strVal val="visible"/>
                                      </p:to>
                                    </p:set>
                                    <p:animEffect transition="in" filter="box(in)">
                                      <p:cBhvr>
                                        <p:cTn id="20" dur="2000"/>
                                        <p:tgtEl>
                                          <p:spTgt spid="5130"/>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5126"/>
                                        </p:tgtEl>
                                        <p:attrNameLst>
                                          <p:attrName>style.visibility</p:attrName>
                                        </p:attrNameLst>
                                      </p:cBhvr>
                                      <p:to>
                                        <p:strVal val="visible"/>
                                      </p:to>
                                    </p:set>
                                    <p:animEffect transition="in" filter="wheel(1)">
                                      <p:cBhvr>
                                        <p:cTn id="25" dur="2000"/>
                                        <p:tgtEl>
                                          <p:spTgt spid="512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5124"/>
                                        </p:tgtEl>
                                        <p:attrNameLst>
                                          <p:attrName>style.visibility</p:attrName>
                                        </p:attrNameLst>
                                      </p:cBhvr>
                                      <p:to>
                                        <p:strVal val="visible"/>
                                      </p:to>
                                    </p:set>
                                    <p:animEffect transition="in" filter="fade">
                                      <p:cBhvr>
                                        <p:cTn id="30" dur="1000"/>
                                        <p:tgtEl>
                                          <p:spTgt spid="5124"/>
                                        </p:tgtEl>
                                      </p:cBhvr>
                                    </p:animEffect>
                                    <p:anim calcmode="lin" valueType="num">
                                      <p:cBhvr>
                                        <p:cTn id="31" dur="1000" fill="hold"/>
                                        <p:tgtEl>
                                          <p:spTgt spid="5124"/>
                                        </p:tgtEl>
                                        <p:attrNameLst>
                                          <p:attrName>ppt_x</p:attrName>
                                        </p:attrNameLst>
                                      </p:cBhvr>
                                      <p:tavLst>
                                        <p:tav tm="0">
                                          <p:val>
                                            <p:strVal val="#ppt_x"/>
                                          </p:val>
                                        </p:tav>
                                        <p:tav tm="100000">
                                          <p:val>
                                            <p:strVal val="#ppt_x"/>
                                          </p:val>
                                        </p:tav>
                                      </p:tavLst>
                                    </p:anim>
                                    <p:anim calcmode="lin" valueType="num">
                                      <p:cBhvr>
                                        <p:cTn id="32" dur="1000" fill="hold"/>
                                        <p:tgtEl>
                                          <p:spTgt spid="5124"/>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32"/>
                                        </p:tgtEl>
                                        <p:attrNameLst>
                                          <p:attrName>style.visibility</p:attrName>
                                        </p:attrNameLst>
                                      </p:cBhvr>
                                      <p:to>
                                        <p:strVal val="visible"/>
                                      </p:to>
                                    </p:set>
                                    <p:animEffect transition="in" filter="wipe(down)">
                                      <p:cBhvr>
                                        <p:cTn id="37" dur="500"/>
                                        <p:tgtEl>
                                          <p:spTgt spid="5132"/>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5134"/>
                                        </p:tgtEl>
                                        <p:attrNameLst>
                                          <p:attrName>style.visibility</p:attrName>
                                        </p:attrNameLst>
                                      </p:cBhvr>
                                      <p:to>
                                        <p:strVal val="visible"/>
                                      </p:to>
                                    </p:set>
                                    <p:animEffect transition="in" filter="circle(in)">
                                      <p:cBhvr>
                                        <p:cTn id="42" dur="20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784976" cy="1754326"/>
          </a:xfrm>
          <a:prstGeom prst="rect">
            <a:avLst/>
          </a:prstGeom>
        </p:spPr>
        <p:txBody>
          <a:bodyPr wrap="square">
            <a:spAutoFit/>
          </a:bodyPr>
          <a:lstStyle/>
          <a:p>
            <a:r>
              <a:rPr lang="ru-RU" dirty="0"/>
              <a:t>В глубокой древности глиняные игрушки создавались не ради забавы, они были участниками древних обрядов. </a:t>
            </a:r>
            <a:r>
              <a:rPr lang="ru-RU" dirty="0" smtClean="0"/>
              <a:t>Им приписывали </a:t>
            </a:r>
            <a:r>
              <a:rPr lang="ru-RU" dirty="0"/>
              <a:t>особую силу: охранять, оберегать людей от всякого зла. Яркий цвет и пронзительный свист играли магическую роль</a:t>
            </a:r>
            <a:r>
              <a:rPr lang="ru-RU" dirty="0" smtClean="0"/>
              <a:t>.</a:t>
            </a:r>
            <a:r>
              <a:rPr lang="ru-RU" dirty="0"/>
              <a:t> </a:t>
            </a:r>
            <a:r>
              <a:rPr lang="ru-RU" dirty="0" smtClean="0"/>
              <a:t>Присмотрись </a:t>
            </a:r>
            <a:r>
              <a:rPr lang="ru-RU" dirty="0"/>
              <a:t>к современным народным игрушкам - и ты заметишь, что в них живут те же образы - это конь, </a:t>
            </a:r>
            <a:r>
              <a:rPr lang="ru-RU" dirty="0" smtClean="0"/>
              <a:t>птица</a:t>
            </a:r>
            <a:r>
              <a:rPr lang="ru-RU" dirty="0"/>
              <a:t>, </a:t>
            </a:r>
            <a:r>
              <a:rPr lang="ru-RU" dirty="0" smtClean="0"/>
              <a:t>баба. </a:t>
            </a:r>
            <a:r>
              <a:rPr lang="ru-RU" dirty="0"/>
              <a:t>В них живут память народа, его древние традиции</a:t>
            </a:r>
            <a:r>
              <a:rPr lang="ru-RU" dirty="0" smtClean="0"/>
              <a:t>.</a:t>
            </a:r>
            <a:endParaRPr lang="ru-RU" dirty="0"/>
          </a:p>
        </p:txBody>
      </p:sp>
      <p:pic>
        <p:nvPicPr>
          <p:cNvPr id="1026" name="Picture 2" descr="http://deti-i-glina.ru/wp-content/uploads/2012/12/filimonovskaya-igrush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103345"/>
            <a:ext cx="2736304" cy="36484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1.radikal.ru/i184/0912/d3/798ff43a754f.jpg"/>
          <p:cNvPicPr>
            <a:picLocks noChangeAspect="1" noChangeArrowheads="1"/>
          </p:cNvPicPr>
          <p:nvPr/>
        </p:nvPicPr>
        <p:blipFill rotWithShape="1">
          <a:blip r:embed="rId4">
            <a:extLst>
              <a:ext uri="{28A0092B-C50C-407E-A947-70E740481C1C}">
                <a14:useLocalDpi xmlns:a14="http://schemas.microsoft.com/office/drawing/2010/main" val="0"/>
              </a:ext>
            </a:extLst>
          </a:blip>
          <a:srcRect l="20227" r="22988"/>
          <a:stretch/>
        </p:blipFill>
        <p:spPr bwMode="auto">
          <a:xfrm>
            <a:off x="3026084" y="2112591"/>
            <a:ext cx="3091829" cy="36299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img-fotki.yandex.ru/get/5414/126030467.a9/0_5ec11_5fb7c986_XL.jpg"/>
          <p:cNvPicPr>
            <a:picLocks noChangeAspect="1" noChangeArrowheads="1"/>
          </p:cNvPicPr>
          <p:nvPr/>
        </p:nvPicPr>
        <p:blipFill rotWithShape="1">
          <a:blip r:embed="rId5">
            <a:extLst>
              <a:ext uri="{28A0092B-C50C-407E-A947-70E740481C1C}">
                <a14:useLocalDpi xmlns:a14="http://schemas.microsoft.com/office/drawing/2010/main" val="0"/>
              </a:ext>
            </a:extLst>
          </a:blip>
          <a:srcRect l="-2686" r="5089"/>
          <a:stretch/>
        </p:blipFill>
        <p:spPr bwMode="auto">
          <a:xfrm>
            <a:off x="6228184" y="2121840"/>
            <a:ext cx="2627777" cy="362991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8318154"/>
      </p:ext>
    </p:extLst>
  </p:cSld>
  <p:clrMapOvr>
    <a:masterClrMapping/>
  </p:clrMapOvr>
  <mc:AlternateContent xmlns:mc="http://schemas.openxmlformats.org/markup-compatibility/2006">
    <mc:Choice xmlns:p14="http://schemas.microsoft.com/office/powerpoint/2010/main" Requires="p14">
      <p:transition spd="slow" p14:dur="2000" advTm="10305"/>
    </mc:Choice>
    <mc:Fallback>
      <p:transition spd="slow" advTm="103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p:tgtEl>
                                          <p:spTgt spid="2"/>
                                        </p:tgtEl>
                                        <p:attrNameLst>
                                          <p:attrName>ppt_y</p:attrName>
                                        </p:attrNameLst>
                                      </p:cBhvr>
                                      <p:tavLst>
                                        <p:tav tm="0">
                                          <p:val>
                                            <p:strVal val="#ppt_y+#ppt_h*1.125000"/>
                                          </p:val>
                                        </p:tav>
                                        <p:tav tm="100000">
                                          <p:val>
                                            <p:strVal val="#ppt_y"/>
                                          </p:val>
                                        </p:tav>
                                      </p:tavLst>
                                    </p:anim>
                                    <p:animEffect transition="in" filter="wipe(up)">
                                      <p:cBhvr>
                                        <p:cTn id="8" dur="2000"/>
                                        <p:tgtEl>
                                          <p:spTgt spid="2"/>
                                        </p:tgtEl>
                                      </p:cBhvr>
                                    </p:animEffect>
                                  </p:childTnLst>
                                </p:cTn>
                              </p:par>
                              <p:par>
                                <p:cTn id="9" presetID="21" presetClass="entr" presetSubtype="1"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wheel(1)">
                                      <p:cBhvr>
                                        <p:cTn id="11" dur="2000"/>
                                        <p:tgtEl>
                                          <p:spTgt spid="1026"/>
                                        </p:tgtEl>
                                      </p:cBhvr>
                                    </p:animEffect>
                                  </p:childTnLst>
                                </p:cTn>
                              </p:par>
                              <p:par>
                                <p:cTn id="12" presetID="14" presetClass="entr" presetSubtype="10" fill="hold" nodeType="with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randombar(horizontal)">
                                      <p:cBhvr>
                                        <p:cTn id="14" dur="500"/>
                                        <p:tgtEl>
                                          <p:spTgt spid="1030"/>
                                        </p:tgtEl>
                                      </p:cBhvr>
                                    </p:animEffect>
                                  </p:childTnLst>
                                </p:cTn>
                              </p:par>
                              <p:par>
                                <p:cTn id="15" presetID="21" presetClass="entr" presetSubtype="1" fill="hold" nodeType="withEffect">
                                  <p:stCondLst>
                                    <p:cond delay="0"/>
                                  </p:stCondLst>
                                  <p:childTnLst>
                                    <p:set>
                                      <p:cBhvr>
                                        <p:cTn id="16" dur="1" fill="hold">
                                          <p:stCondLst>
                                            <p:cond delay="0"/>
                                          </p:stCondLst>
                                        </p:cTn>
                                        <p:tgtEl>
                                          <p:spTgt spid="1032"/>
                                        </p:tgtEl>
                                        <p:attrNameLst>
                                          <p:attrName>style.visibility</p:attrName>
                                        </p:attrNameLst>
                                      </p:cBhvr>
                                      <p:to>
                                        <p:strVal val="visible"/>
                                      </p:to>
                                    </p:set>
                                    <p:animEffect transition="in" filter="wheel(1)">
                                      <p:cBhvr>
                                        <p:cTn id="17" dur="20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3262" y="188640"/>
            <a:ext cx="8712968" cy="646331"/>
          </a:xfrm>
          <a:prstGeom prst="rect">
            <a:avLst/>
          </a:prstGeom>
        </p:spPr>
        <p:txBody>
          <a:bodyPr wrap="square">
            <a:spAutoFit/>
          </a:bodyPr>
          <a:lstStyle/>
          <a:p>
            <a:pPr indent="247650" algn="ctr"/>
            <a:r>
              <a:rPr lang="ru-RU" dirty="0">
                <a:solidFill>
                  <a:srgbClr val="4F171F"/>
                </a:solidFill>
                <a:ea typeface="Times New Roman" pitchFamily="18" charset="0"/>
                <a:cs typeface="Georgia" pitchFamily="18" charset="0"/>
              </a:rPr>
              <a:t>Это </a:t>
            </a:r>
            <a:r>
              <a:rPr lang="ru-RU" dirty="0" err="1">
                <a:solidFill>
                  <a:srgbClr val="4F171F"/>
                </a:solidFill>
                <a:ea typeface="Times New Roman" pitchFamily="18" charset="0"/>
                <a:cs typeface="Georgia" pitchFamily="18" charset="0"/>
              </a:rPr>
              <a:t>каргопольская</a:t>
            </a:r>
            <a:r>
              <a:rPr lang="ru-RU" dirty="0">
                <a:solidFill>
                  <a:srgbClr val="4F171F"/>
                </a:solidFill>
                <a:ea typeface="Times New Roman" pitchFamily="18" charset="0"/>
                <a:cs typeface="Georgia" pitchFamily="18" charset="0"/>
              </a:rPr>
              <a:t> глиняная игрушка. Ее родина — Русский Север, </a:t>
            </a:r>
            <a:r>
              <a:rPr lang="ru-RU" dirty="0" err="1">
                <a:solidFill>
                  <a:srgbClr val="4F171F"/>
                </a:solidFill>
                <a:ea typeface="Times New Roman" pitchFamily="18" charset="0"/>
                <a:cs typeface="Georgia" pitchFamily="18" charset="0"/>
              </a:rPr>
              <a:t>Каргопольский</a:t>
            </a:r>
            <a:r>
              <a:rPr lang="ru-RU" dirty="0">
                <a:solidFill>
                  <a:srgbClr val="4F171F"/>
                </a:solidFill>
                <a:ea typeface="Times New Roman" pitchFamily="18" charset="0"/>
                <a:cs typeface="Georgia" pitchFamily="18" charset="0"/>
              </a:rPr>
              <a:t> район Архангельской области.</a:t>
            </a:r>
          </a:p>
        </p:txBody>
      </p:sp>
      <p:pic>
        <p:nvPicPr>
          <p:cNvPr id="4" name="Picture 5" descr="k13"/>
          <p:cNvPicPr>
            <a:picLocks noChangeAspect="1" noChangeArrowheads="1"/>
          </p:cNvPicPr>
          <p:nvPr/>
        </p:nvPicPr>
        <p:blipFill>
          <a:blip r:embed="rId3"/>
          <a:srcRect/>
          <a:stretch>
            <a:fillRect/>
          </a:stretch>
        </p:blipFill>
        <p:spPr bwMode="auto">
          <a:xfrm>
            <a:off x="5292080" y="978987"/>
            <a:ext cx="3384376" cy="4997371"/>
          </a:xfrm>
          <a:prstGeom prst="rect">
            <a:avLst/>
          </a:prstGeom>
          <a:ln>
            <a:noFill/>
          </a:ln>
          <a:effectLst>
            <a:outerShdw blurRad="190500" algn="tl" rotWithShape="0">
              <a:srgbClr val="000000">
                <a:alpha val="70000"/>
              </a:srgbClr>
            </a:outerShdw>
          </a:effectLst>
        </p:spPr>
      </p:pic>
      <p:pic>
        <p:nvPicPr>
          <p:cNvPr id="5" name="Picture 14" descr="k11"/>
          <p:cNvPicPr>
            <a:picLocks noChangeAspect="1" noChangeArrowheads="1"/>
          </p:cNvPicPr>
          <p:nvPr/>
        </p:nvPicPr>
        <p:blipFill>
          <a:blip r:embed="rId4"/>
          <a:srcRect/>
          <a:stretch>
            <a:fillRect/>
          </a:stretch>
        </p:blipFill>
        <p:spPr bwMode="auto">
          <a:xfrm>
            <a:off x="611560" y="979404"/>
            <a:ext cx="3744416" cy="2808312"/>
          </a:xfrm>
          <a:prstGeom prst="rect">
            <a:avLst/>
          </a:prstGeom>
          <a:noFill/>
          <a:ln w="9525">
            <a:noFill/>
            <a:miter lim="800000"/>
            <a:headEnd/>
            <a:tailEnd/>
          </a:ln>
        </p:spPr>
      </p:pic>
      <p:pic>
        <p:nvPicPr>
          <p:cNvPr id="3074" name="Picture 2" descr="http://snp-kukla.ucoz.ru/_ph/182/2/79954049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094" y="3861048"/>
            <a:ext cx="3013348" cy="275786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13545109"/>
      </p:ext>
    </p:extLst>
  </p:cSld>
  <p:clrMapOvr>
    <a:masterClrMapping/>
  </p:clrMapOvr>
  <mc:AlternateContent xmlns:mc="http://schemas.openxmlformats.org/markup-compatibility/2006">
    <mc:Choice xmlns:p14="http://schemas.microsoft.com/office/powerpoint/2010/main" Requires="p14">
      <p:transition spd="slow" p14:dur="2000" advTm="8215"/>
    </mc:Choice>
    <mc:Fallback>
      <p:transition spd="slow" advTm="8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ppt_x"/>
                                          </p:val>
                                        </p:tav>
                                        <p:tav tm="100000">
                                          <p:val>
                                            <p:strVal val="#ppt_x"/>
                                          </p:val>
                                        </p:tav>
                                      </p:tavLst>
                                    </p:anim>
                                    <p:anim calcmode="lin" valueType="num">
                                      <p:cBhvr additive="base">
                                        <p:cTn id="12" dur="20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3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600" decel="100000"/>
                                        <p:tgtEl>
                                          <p:spTgt spid="5"/>
                                        </p:tgtEl>
                                      </p:cBhvr>
                                    </p:animEffect>
                                    <p:anim calcmode="lin" valueType="num">
                                      <p:cBhvr>
                                        <p:cTn id="17" dur="1600" decel="100000" fill="hold"/>
                                        <p:tgtEl>
                                          <p:spTgt spid="5"/>
                                        </p:tgtEl>
                                        <p:attrNameLst>
                                          <p:attrName>style.rotation</p:attrName>
                                        </p:attrNameLst>
                                      </p:cBhvr>
                                      <p:tavLst>
                                        <p:tav tm="0">
                                          <p:val>
                                            <p:fltVal val="-90"/>
                                          </p:val>
                                        </p:tav>
                                        <p:tav tm="100000">
                                          <p:val>
                                            <p:fltVal val="0"/>
                                          </p:val>
                                        </p:tav>
                                      </p:tavLst>
                                    </p:anim>
                                    <p:anim calcmode="lin" valueType="num">
                                      <p:cBhvr>
                                        <p:cTn id="18" dur="1600" decel="100000" fill="hold"/>
                                        <p:tgtEl>
                                          <p:spTgt spid="5"/>
                                        </p:tgtEl>
                                        <p:attrNameLst>
                                          <p:attrName>ppt_x</p:attrName>
                                        </p:attrNameLst>
                                      </p:cBhvr>
                                      <p:tavLst>
                                        <p:tav tm="0">
                                          <p:val>
                                            <p:strVal val="#ppt_x+0.4"/>
                                          </p:val>
                                        </p:tav>
                                        <p:tav tm="100000">
                                          <p:val>
                                            <p:strVal val="#ppt_x-0.05"/>
                                          </p:val>
                                        </p:tav>
                                      </p:tavLst>
                                    </p:anim>
                                    <p:anim calcmode="lin" valueType="num">
                                      <p:cBhvr>
                                        <p:cTn id="19" dur="1600" decel="100000" fill="hold"/>
                                        <p:tgtEl>
                                          <p:spTgt spid="5"/>
                                        </p:tgtEl>
                                        <p:attrNameLst>
                                          <p:attrName>ppt_y</p:attrName>
                                        </p:attrNameLst>
                                      </p:cBhvr>
                                      <p:tavLst>
                                        <p:tav tm="0">
                                          <p:val>
                                            <p:strVal val="#ppt_y-0.4"/>
                                          </p:val>
                                        </p:tav>
                                        <p:tav tm="100000">
                                          <p:val>
                                            <p:strVal val="#ppt_y+0.1"/>
                                          </p:val>
                                        </p:tav>
                                      </p:tavLst>
                                    </p:anim>
                                    <p:anim calcmode="lin" valueType="num">
                                      <p:cBhvr>
                                        <p:cTn id="20" dur="400" accel="100000" fill="hold">
                                          <p:stCondLst>
                                            <p:cond delay="1600"/>
                                          </p:stCondLst>
                                        </p:cTn>
                                        <p:tgtEl>
                                          <p:spTgt spid="5"/>
                                        </p:tgtEl>
                                        <p:attrNameLst>
                                          <p:attrName>ppt_x</p:attrName>
                                        </p:attrNameLst>
                                      </p:cBhvr>
                                      <p:tavLst>
                                        <p:tav tm="0">
                                          <p:val>
                                            <p:strVal val="#ppt_x-0.05"/>
                                          </p:val>
                                        </p:tav>
                                        <p:tav tm="100000">
                                          <p:val>
                                            <p:strVal val="#ppt_x"/>
                                          </p:val>
                                        </p:tav>
                                      </p:tavLst>
                                    </p:anim>
                                    <p:anim calcmode="lin" valueType="num">
                                      <p:cBhvr>
                                        <p:cTn id="21" dur="400" accel="100000" fill="hold">
                                          <p:stCondLst>
                                            <p:cond delay="16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wheel(1)">
                                      <p:cBhvr>
                                        <p:cTn id="26"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5592" y="260648"/>
            <a:ext cx="2968185" cy="369332"/>
          </a:xfrm>
          <a:prstGeom prst="rect">
            <a:avLst/>
          </a:prstGeom>
        </p:spPr>
        <p:txBody>
          <a:bodyPr wrap="none">
            <a:spAutoFit/>
          </a:bodyPr>
          <a:lstStyle/>
          <a:p>
            <a:pPr algn="ctr" fontAlgn="auto">
              <a:spcBef>
                <a:spcPts val="0"/>
              </a:spcBef>
              <a:spcAft>
                <a:spcPts val="0"/>
              </a:spcAft>
              <a:defRPr/>
            </a:pPr>
            <a:r>
              <a:rPr lang="ru-RU" kern="10" cap="all" normalizeH="1"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a:cs typeface="Arabic Typesetting" pitchFamily="66" charset="-78"/>
              </a:rPr>
              <a:t>Дымковская игрушка</a:t>
            </a:r>
            <a:endParaRPr lang="ru-RU" kern="10" cap="all" normalizeH="1"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Arial"/>
              <a:cs typeface="Arabic Typesetting" pitchFamily="66" charset="-78"/>
            </a:endParaRPr>
          </a:p>
        </p:txBody>
      </p:sp>
      <p:pic>
        <p:nvPicPr>
          <p:cNvPr id="5" name="Picture 5" descr="d6"/>
          <p:cNvPicPr>
            <a:picLocks noChangeAspect="1" noChangeArrowheads="1"/>
          </p:cNvPicPr>
          <p:nvPr/>
        </p:nvPicPr>
        <p:blipFill>
          <a:blip r:embed="rId2"/>
          <a:srcRect/>
          <a:stretch>
            <a:fillRect/>
          </a:stretch>
        </p:blipFill>
        <p:spPr bwMode="auto">
          <a:xfrm>
            <a:off x="214313" y="1340768"/>
            <a:ext cx="2611437" cy="3357562"/>
          </a:xfrm>
          <a:prstGeom prst="rect">
            <a:avLst/>
          </a:prstGeom>
          <a:ln>
            <a:noFill/>
          </a:ln>
          <a:effectLst>
            <a:outerShdw blurRad="292100" dist="139700" dir="2700000" algn="tl" rotWithShape="0">
              <a:srgbClr val="333333">
                <a:alpha val="65000"/>
              </a:srgbClr>
            </a:outerShdw>
          </a:effectLst>
        </p:spPr>
      </p:pic>
      <p:pic>
        <p:nvPicPr>
          <p:cNvPr id="6" name="Picture 8"/>
          <p:cNvPicPr>
            <a:picLocks noChangeAspect="1" noChangeArrowheads="1"/>
          </p:cNvPicPr>
          <p:nvPr/>
        </p:nvPicPr>
        <p:blipFill>
          <a:blip r:embed="rId3"/>
          <a:srcRect/>
          <a:stretch>
            <a:fillRect/>
          </a:stretch>
        </p:blipFill>
        <p:spPr bwMode="auto">
          <a:xfrm>
            <a:off x="3124567" y="1319874"/>
            <a:ext cx="3071812" cy="3962400"/>
          </a:xfrm>
          <a:prstGeom prst="rect">
            <a:avLst/>
          </a:prstGeom>
          <a:ln>
            <a:noFill/>
          </a:ln>
          <a:effectLst>
            <a:outerShdw blurRad="292100" dist="139700" dir="2700000" algn="tl" rotWithShape="0">
              <a:srgbClr val="333333">
                <a:alpha val="65000"/>
              </a:srgbClr>
            </a:outerShdw>
          </a:effectLst>
        </p:spPr>
      </p:pic>
      <p:pic>
        <p:nvPicPr>
          <p:cNvPr id="8" name="Picture 6" descr="d5"/>
          <p:cNvPicPr>
            <a:picLocks noChangeAspect="1" noChangeArrowheads="1"/>
          </p:cNvPicPr>
          <p:nvPr/>
        </p:nvPicPr>
        <p:blipFill>
          <a:blip r:embed="rId4"/>
          <a:srcRect/>
          <a:stretch>
            <a:fillRect/>
          </a:stretch>
        </p:blipFill>
        <p:spPr bwMode="auto">
          <a:xfrm>
            <a:off x="6516216" y="1376783"/>
            <a:ext cx="2200275" cy="3471862"/>
          </a:xfrm>
          <a:prstGeom prst="rect">
            <a:avLst/>
          </a:prstGeom>
          <a:ln>
            <a:noFill/>
          </a:ln>
          <a:effectLst>
            <a:outerShdw blurRad="292100" dist="139700" dir="2700000" algn="tl" rotWithShape="0">
              <a:srgbClr val="333333">
                <a:alpha val="65000"/>
              </a:srgbClr>
            </a:outerShdw>
          </a:effectLst>
        </p:spPr>
      </p:pic>
      <p:sp>
        <p:nvSpPr>
          <p:cNvPr id="4" name="Прямоугольник 3"/>
          <p:cNvSpPr/>
          <p:nvPr/>
        </p:nvSpPr>
        <p:spPr>
          <a:xfrm>
            <a:off x="355591" y="5517232"/>
            <a:ext cx="8360899" cy="923330"/>
          </a:xfrm>
          <a:prstGeom prst="rect">
            <a:avLst/>
          </a:prstGeom>
        </p:spPr>
        <p:txBody>
          <a:bodyPr wrap="square">
            <a:spAutoFit/>
          </a:bodyPr>
          <a:lstStyle/>
          <a:p>
            <a:r>
              <a:rPr lang="ru-RU" dirty="0">
                <a:solidFill>
                  <a:schemeClr val="accent2">
                    <a:lumMod val="50000"/>
                  </a:schemeClr>
                </a:solidFill>
              </a:rPr>
              <a:t>Все глиняные игрушки имеют обобщенную форму, очень пластичны и расписаны традиционным орнаментом.</a:t>
            </a:r>
          </a:p>
          <a:p>
            <a:endParaRPr lang="ru-RU" dirty="0">
              <a:solidFill>
                <a:schemeClr val="accent2">
                  <a:lumMod val="50000"/>
                </a:schemeClr>
              </a:solidFill>
            </a:endParaRPr>
          </a:p>
        </p:txBody>
      </p:sp>
    </p:spTree>
    <p:extLst>
      <p:ext uri="{BB962C8B-B14F-4D97-AF65-F5344CB8AC3E}">
        <p14:creationId xmlns:p14="http://schemas.microsoft.com/office/powerpoint/2010/main" val="3327459560"/>
      </p:ext>
    </p:extLst>
  </p:cSld>
  <p:clrMapOvr>
    <a:masterClrMapping/>
  </p:clrMapOvr>
  <mc:AlternateContent xmlns:mc="http://schemas.openxmlformats.org/markup-compatibility/2006">
    <mc:Choice xmlns:p14="http://schemas.microsoft.com/office/powerpoint/2010/main" Requires="p14">
      <p:transition spd="slow" p14:dur="2000" advTm="4170"/>
    </mc:Choice>
    <mc:Fallback>
      <p:transition spd="slow" advTm="4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3000"/>
                            </p:stCondLst>
                            <p:childTnLst>
                              <p:par>
                                <p:cTn id="9" presetID="2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2000"/>
                                        <p:tgtEl>
                                          <p:spTgt spid="6"/>
                                        </p:tgtEl>
                                      </p:cBhvr>
                                    </p:animEffect>
                                  </p:childTnLst>
                                </p:cTn>
                              </p:par>
                            </p:childTnLst>
                          </p:cTn>
                        </p:par>
                        <p:par>
                          <p:cTn id="12" fill="hold">
                            <p:stCondLst>
                              <p:cond delay="5000"/>
                            </p:stCondLst>
                            <p:childTnLst>
                              <p:par>
                                <p:cTn id="13" presetID="22" presetClass="entr" presetSubtype="4"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188640"/>
            <a:ext cx="4032448" cy="369332"/>
          </a:xfrm>
          <a:prstGeom prst="rect">
            <a:avLst/>
          </a:prstGeom>
          <a:noFill/>
        </p:spPr>
        <p:txBody>
          <a:bodyPr wrap="square" rtlCol="0">
            <a:spAutoFit/>
          </a:bodyPr>
          <a:lstStyle/>
          <a:p>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Филимоновская игрушка</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4098" name="Picture 2" descr="https://detsad-shop.ru/images/watermarked/1/detailed/18/%D0%BB%D0%BE%D1%88%D0%B0%D0%B4%D1%8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0" y="763724"/>
            <a:ext cx="2496907" cy="33843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goldbloh.ru/userfiles/articles/our_works/123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0000" y="764704"/>
            <a:ext cx="295232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dia.nn.ru/data/forum/files/2013-08/72048889-581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085" y="764704"/>
            <a:ext cx="3200400" cy="42672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www.tram11.ru/kr/tu06/images/fil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2280" y="3717032"/>
            <a:ext cx="15621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www.stragon.ru/images0/filimon04.jpg"/>
          <p:cNvPicPr>
            <a:picLocks noChangeAspect="1" noChangeArrowheads="1"/>
          </p:cNvPicPr>
          <p:nvPr/>
        </p:nvPicPr>
        <p:blipFill rotWithShape="1">
          <a:blip r:embed="rId7">
            <a:extLst>
              <a:ext uri="{28A0092B-C50C-407E-A947-70E740481C1C}">
                <a14:useLocalDpi xmlns:a14="http://schemas.microsoft.com/office/drawing/2010/main" val="0"/>
              </a:ext>
            </a:extLst>
          </a:blip>
          <a:srcRect l="7266" t="7541" r="10004" b="10224"/>
          <a:stretch/>
        </p:blipFill>
        <p:spPr bwMode="auto">
          <a:xfrm>
            <a:off x="367808" y="4149080"/>
            <a:ext cx="2601386" cy="25922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01844" y="6002124"/>
            <a:ext cx="3996393" cy="584775"/>
          </a:xfrm>
          <a:prstGeom prst="rect">
            <a:avLst/>
          </a:prstGeom>
          <a:noFill/>
        </p:spPr>
        <p:txBody>
          <a:bodyPr wrap="square" rtlCol="0">
            <a:spAutoFit/>
          </a:bodyPr>
          <a:lstStyle/>
          <a:p>
            <a:r>
              <a:rPr lang="ru-RU" sz="1600" dirty="0">
                <a:latin typeface="Calibri" pitchFamily="34" charset="0"/>
              </a:rPr>
              <a:t>все филимоновские игрушки – свистульки.</a:t>
            </a:r>
          </a:p>
          <a:p>
            <a:endParaRPr lang="ru-RU" sz="1600" dirty="0"/>
          </a:p>
        </p:txBody>
      </p:sp>
    </p:spTree>
    <p:custDataLst>
      <p:tags r:id="rId1"/>
    </p:custDataLst>
    <p:extLst>
      <p:ext uri="{BB962C8B-B14F-4D97-AF65-F5344CB8AC3E}">
        <p14:creationId xmlns:p14="http://schemas.microsoft.com/office/powerpoint/2010/main" val="521368863"/>
      </p:ext>
    </p:extLst>
  </p:cSld>
  <p:clrMapOvr>
    <a:masterClrMapping/>
  </p:clrMapOvr>
  <mc:AlternateContent xmlns:mc="http://schemas.openxmlformats.org/markup-compatibility/2006">
    <mc:Choice xmlns:p14="http://schemas.microsoft.com/office/powerpoint/2010/main" Requires="p14">
      <p:transition spd="slow" p14:dur="2000" advTm="8668"/>
    </mc:Choice>
    <mc:Fallback>
      <p:transition spd="slow" advTm="86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wheel(1)">
                                      <p:cBhvr>
                                        <p:cTn id="11" dur="2000"/>
                                        <p:tgtEl>
                                          <p:spTgt spid="4098"/>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4102"/>
                                        </p:tgtEl>
                                        <p:attrNameLst>
                                          <p:attrName>style.visibility</p:attrName>
                                        </p:attrNameLst>
                                      </p:cBhvr>
                                      <p:to>
                                        <p:strVal val="visible"/>
                                      </p:to>
                                    </p:set>
                                    <p:animEffect transition="in" filter="circle(in)">
                                      <p:cBhvr>
                                        <p:cTn id="16" dur="2000"/>
                                        <p:tgtEl>
                                          <p:spTgt spid="41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100"/>
                                        </p:tgtEl>
                                        <p:attrNameLst>
                                          <p:attrName>style.visibility</p:attrName>
                                        </p:attrNameLst>
                                      </p:cBhvr>
                                      <p:to>
                                        <p:strVal val="visible"/>
                                      </p:to>
                                    </p:set>
                                    <p:animEffect transition="in" filter="wipe(down)">
                                      <p:cBhvr>
                                        <p:cTn id="21" dur="500"/>
                                        <p:tgtEl>
                                          <p:spTgt spid="4100"/>
                                        </p:tgtEl>
                                      </p:cBhvr>
                                    </p:animEffect>
                                  </p:childTnLst>
                                </p:cTn>
                              </p:par>
                              <p:par>
                                <p:cTn id="22" presetID="2" presetClass="entr" presetSubtype="4" fill="hold" nodeType="withEffect">
                                  <p:stCondLst>
                                    <p:cond delay="0"/>
                                  </p:stCondLst>
                                  <p:childTnLst>
                                    <p:set>
                                      <p:cBhvr>
                                        <p:cTn id="23" dur="1" fill="hold">
                                          <p:stCondLst>
                                            <p:cond delay="0"/>
                                          </p:stCondLst>
                                        </p:cTn>
                                        <p:tgtEl>
                                          <p:spTgt spid="4104"/>
                                        </p:tgtEl>
                                        <p:attrNameLst>
                                          <p:attrName>style.visibility</p:attrName>
                                        </p:attrNameLst>
                                      </p:cBhvr>
                                      <p:to>
                                        <p:strVal val="visible"/>
                                      </p:to>
                                    </p:set>
                                    <p:anim calcmode="lin" valueType="num">
                                      <p:cBhvr additive="base">
                                        <p:cTn id="24" dur="500" fill="hold"/>
                                        <p:tgtEl>
                                          <p:spTgt spid="4104"/>
                                        </p:tgtEl>
                                        <p:attrNameLst>
                                          <p:attrName>ppt_x</p:attrName>
                                        </p:attrNameLst>
                                      </p:cBhvr>
                                      <p:tavLst>
                                        <p:tav tm="0">
                                          <p:val>
                                            <p:strVal val="#ppt_x"/>
                                          </p:val>
                                        </p:tav>
                                        <p:tav tm="100000">
                                          <p:val>
                                            <p:strVal val="#ppt_x"/>
                                          </p:val>
                                        </p:tav>
                                      </p:tavLst>
                                    </p:anim>
                                    <p:anim calcmode="lin" valueType="num">
                                      <p:cBhvr additive="base">
                                        <p:cTn id="25" dur="500" fill="hold"/>
                                        <p:tgtEl>
                                          <p:spTgt spid="4104"/>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4106"/>
                                        </p:tgtEl>
                                        <p:attrNameLst>
                                          <p:attrName>style.visibility</p:attrName>
                                        </p:attrNameLst>
                                      </p:cBhvr>
                                      <p:to>
                                        <p:strVal val="visible"/>
                                      </p:to>
                                    </p:set>
                                    <p:animEffect transition="in" filter="fade">
                                      <p:cBhvr>
                                        <p:cTn id="28"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014" y="287070"/>
            <a:ext cx="8656513" cy="523220"/>
          </a:xfrm>
          <a:prstGeom prst="rect">
            <a:avLst/>
          </a:prstGeom>
          <a:noFill/>
        </p:spPr>
        <p:txBody>
          <a:bodyPr wrap="square" rtlCol="0">
            <a:spAutoFit/>
          </a:bodyPr>
          <a:lstStyle/>
          <a:p>
            <a:r>
              <a:rPr lang="ru-RU" sz="1400" dirty="0" smtClean="0"/>
              <a:t>Детская игрушка на протяжении сотен лет сопутствует предкам осетин. Игрушки изготавливали из дерева, из кожи, из глины, из лоскутков ткани, из войлока, из шерсти и даже из теста.</a:t>
            </a:r>
            <a:endParaRPr lang="ru-RU" sz="1400" dirty="0"/>
          </a:p>
        </p:txBody>
      </p:sp>
      <p:sp>
        <p:nvSpPr>
          <p:cNvPr id="4" name="AutoShape 4"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8"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12" descr="data:image/png;base64,iVBORw0KGgoAAAANSUhEUgAAAJgAAACZCAYAAADTnvOEAAAgAElEQVR4XnydB3ydV3n/j4Yly5L33tvOtJPYSciOs0iANEBoaaFQSinlzwoQdhNo2aM0bAoECIQkjCRk772n9957aliyJMu2bP1/3+fc3/UbNeXm40i6973ve85znvOM3zNOxeb59/aMGjUqrV+/Po0dOza1tLSk7u7uNGzYsHTw4MG0f//++Hvw4MGptrY27d27N1VWVqaBAwemnp6eVFFREf+4trOzM97r27dv/OO64jVcx4v3/I9reD9+6p/+4IL8r/Q6cuRI4h/f4cX1+fuHU+WRnlRVpTFUVeXvHu5Jhw8f1vX5OdXV1amrqyv1q6uP9/3cPqNHpzbNuf+ggTH2Q4cOxZir6+rSkQMH4u/afv1St373mPm+78F4+Xew+2Dck/H5syqNhefyD5p0dHSkfroXz6mvr0/Nzc1BP+i5f39XamxsTO3t7eU5mnZ8t6GhIZ7fv3//+L5f27dvj+9Mnjo17dq1S/cbnJ555pm4/6BBg/SMvfEMxsX8Ozu6Yk6MraamJvXp00c0q0xbdu1IokpqaWxKQ4YMSUn09Dq3tramYYMGx3iHDh2a2traUnVlVYy3S2ObOHlyWr5qdRo9bmzauXNnmU7cmzmfeuqpqWLN87f3QAgYi0kwGAbJCwLyGQTkM/6GwXiPv2E8CMeA9WE6rAnwHpPiJxPi8zIDFRjMDMNgzDQmnhmJn2bS4ntFJq0VkWA0Pjdj8byqqj5BTJ7DOFJP3gg1WtQmEWioNtBhjbHr0MEYI9exYFzD3Hjxt8fnZ3KdacPYxPpl5vLc+Zxn8zmLxCaFUfgutG1qaipvwEOHuoNWLCrj4MV4+R4Ly8aGsaAx9+G+3It14tWoaxgzw9q2bVuMnesqK6vjvnXaMNzvQNehuA/v8ZPvH9Dca/vXpwPdh1IfMQ7jOyCGHzlyZNq6dWvqo2dB1z27dgfTcv+xo8ckmHvk8OFpkBhy/abN2oh1cV/oxfy4N8w4Z86cVLHxlbt72ClmJn7CyUwORmJCENkD5SYQgxsxcO98dh0vMxeT4B8T/msMxr0sVbx4ZiYvVJEBi9fye58sFMtShHvkudTE2BkD8+g+JGnH+1qwVhGvtlaSStf26dsnFoQ5sohcz30ZF+NmJ/K93sz/ehLM4+S5/OP7MBP3596W7vv27YvP8/VZgvv53BeasiYeF7/zgum4x4ABA+JvaN4kwcBijhgxIm3erMXWvLgGBuE6/o7NfvBwedNzX+a1/0BXOlJZkcaOHxfXs1b7WtuyhtLv1lY8a/vWbbHmHfvagxegaV8x1qFuMaUYtCgIoN3q1avTueeemypQkV4Uvggh+MekGBhSwVIKzmTyXMdN+MzM2VvSeFEYiNXo66lICGsVYwbz9V4wL2beqVkVWQJ2HzqQaqqyOvIz82eZ81hI5iElHH/XsMO0wH0HDUkde1u0sFXJC26VxnVICcbGYhTHU1TTPK/7SHd5g2TJeZS5+JuxsilhXH7nc2joOSHBbGIw7uI8/HzozvdgJL7rjcA6tOneSBxMHKRMRUVVLO5wSRi00pAh2dTp2p/NAKv5EA6Hu1OqlpQSqfjunj170t7mljRt2rS0Q9IKFXtAJgL/KmSdcL9RI/KzJkyYkNZv3JCGDB2eGluyMIJmjHG0zI9XXnklvfGNb0wVq5+7rQfOZXfA8QwegrMj+AlB4VwIwoNCaojw3qFMkkGziP7HAtkG4bO/xmBFxizaa7bNILoXjfuaQLzPfQ8dzMRnTMFgPVJbJTXG9bV1/dKuHTtid7Ipdu9uDHvhuOOOC4Y7fFhqfOCAtF8LxcKwmFNl1yDFbQ54LN4IZjLer6/v95oxcU9vAsbKIlli8Bk08k++396e7TNvGtMTpmC8bGB+R1pBf66zXcl7zTJZuCcMwuemy+bNW8NuQoLxPmOI73dnU8IMtl9qctyE8Wnj+g2x/jAIdB2u7yJ94YFQj1u2punTp6eNGzeG2kaV7m7ck8aOm5CWLF+WZsyYkTZs2JAmTZoUvMT3Tj755FSx7sU7ergBhiITYqEw4o4//vjYebajbMt4BzIpJmgJZDXoReBv229/TUUGtQsvM6OlkQlqRizaOZmhDpe/HYwlBrO65/nyHNIO2QwQu0YLuXj+wvToo4/G/KZMmZLq6vsGg2JXYGOwwXBwoAkEt8Ht59vhsHQtMpjfgwbebJbgtqNQTcwR2mZ1nw14MwfPtIpkY7PgMJmllqUyGwFm3KIxT5w4MTYD4+Z9JNFhOTs8A1Oh6CQdEbl8/66DYkipSFRlQ7/6eA6MgQTaLpXJ5rCZ0K9vXTC6bdXhQ4el7Tt3yJYdkTr1/R3axMccc0xIrje84Q3p5ZdfThdccEGq2LLgvh4GbykUu0L2Fx6l7RE+h2AQmd+ZNBNhAAyI92FOJhxqo7RLi+rRUgACFSWB1aZ/FpnNksIGs5ncKj2kaMnZLN4zM5ikrBjsiHYr82hsbA7JxUZ67rnn0tQp09MZZ54uTyrFfLFBWFB2JzsRYmOksmuLKto2oJmpUgtkdW1Jylzs5Fj6eKOyu03DrPJ7yqqFa5CcfBdGtEThO1b1ZjA+D6kmLxY6wxSosL0t8vzEaCx0lsJtQVI7PVbHYePhKMi4rxeDN0uooFZhVNaWezIv7sUaMw9o8+qrrwZvdHVmuxIbbMv2bQkkYsuWLfETBud73K9i/Ut39sBcDJAbQWS7zBbxYSSXJBau+16JTgbIDQxNIMlgMl5mzKKH2NuO8UL1Vp9WMV40FtcMZtFutcm4Dh3IBPY1R+25zHl98HDF+A/cfke67777wnbg2pNmn5LmXTQv7dNmkdKIHcj4kVwvvvhiWr58edgiGKpW0ZaqRVVeLRvG6s1j5XNDH3wXFWiJAxPYC2SBduzYGQuHCuN7pilahA3LfdjQdjpso7FW0HdfZ3tIwLDHdB0MNmbMmLR27doQADBY0SblGTAyz+vCtpL9am+dcfFcrudejIv1QbLDrMxz1apVQSN7xI2CQxgHjIlZxUbl+Txj/PjxqWLtC3/pYbDsBiYHQXg4jAOjIX7t8UAQJgqxvDMDYxIBIS6/M1hLMsS+bQnuwQB5WbLBtN6ZfM/Psd1WVLF8z983U/KdanaRnuPvVkpyHdF9mUO9CJRq6tIdN94oFbgziMfYTjjhhDCMZ8yYFoSorq0ODwzbCwJhZ4wbNy7eQ+pddtllabiub9y9O3am7RSI3F82GPOGfszVUh762S5knLYdeQ+mR7JCnyotcHh0Gi/0Zy1YLFQ6kpX7IckMLfA315elnUwE1om1gRGgWSy4GK3ouXZ2ZljD2GbfvhmX27lrj+Y2In5nbsyXe2B/8R7MsmnTpqAX94f2vAeNhomh1q5dH8wGvZBcman3xndRmRWrnr21x7sLzrRoLBrx3pEmHl+GODCbJZttMwhplWJbJEC9kkdVZDDbV2YYQxxFIz3sqJJateQoeot8t2j3yegqwyIs2q6de9Ldd98t4o1I69atS7Nnz44FYHfBFPUDwKX2BDPBeEgudjI7lmcvWbIkdvKZZ54Z4yga4fxdIwkG/UwLvsPvhjdsfhSlnjdL9hr7BCNBU+gP4/A7z7FqYpzMxZCQmS2ukQTjPvzOvFBTLHZnx/74Pq/sLGQGY91gfoz/2PxiNKQqQmLTls2xdjyP9bQENcOZNzo1X2OmW7ZsKwsXA7RIMpgxgFZUpCVJAKalFw+0d8kEGBSLaRCW73C91Yelkt1a22V2za36+Ml3vKt9T+ylAyXJaIbjGRCtiJ6b8c1Uhw9nL9NYE8+HMA31A0LVLV26PGwq7gHjNDQMSOedd15cM2aMIhib1qflK5eFeIew2DsQ/thjj42FWbhwYaiFK664IhjNXlqAnnIghg0ZXFqwjOfxHf4Zs7I9Bj2YC9/nu/zMiHpNOBhcZ4lnZvW1Re0A/XkfBg4zQ35OW9ve2DAw1IEDGUPDgVm8eHEaOWJU3Bsmhp7792cGyxtFCH5zaxoybGhIbuwnbNQA0uVZ2/Zj882QNGKDcg+ehcc9eeoUgbCNZRUOoyJteR5zDAkGTFGULkyGCTBJLrZrbLDPiD6LYPuCiTr8wHUeGN8PDMqhoAKSby+LZyEtctgku9KWeFY59hxDvZSQfzMdRjLj4JkBBIrwYZP0rU/XX399euKJp4K58Bq5/+zZJ4eIZ5dX1VTJ1d6lMeaQGBLszjvvDEay18jYVq5cmc4+++xQE4wTScKYAvsRU/JMA8YwKbTwgrKhvBnZtHwXFQvNGG9tbd9gMJsezCUATzEL10NP3jNjW+2hFvfv70x9paKrqytDYqDi16xZF2rKNBkuyR2qUKovSy+FjXRPnh0boqY+5nfK3DmxIaEN1w1QCI2xogrZbC+89FJAEHy2Zs2adN6880Na7mttj/nAnMwD5kNF8l2ur1jw8O/KXqQnZ+nCBB0Lg4gsFJzP5/zNpGEi3jcSzeB5APeyyLfUKtpeNoL5jEW0GuD9ojS06g11pIXjs6JR3SMpwt8sCAvTIdXgcMVXv/pVvd8R958549iwEdjZXAchqvtUykUnVrgvvs8iQ8DdsrXAcBYsWBDzhw4wFzYKi8hO5RUSpyRNzGD8tEqx5w2dQh2Xoh9WXdy7pibHdy31uC/X2sjmp8FvS0Pmi1ret68t1TXUi4G6yhKNTbJo0SLZcMNjnbwZmuRF833ml52GHMnoOZJVIcyBd7hVHiHXjR47JqQav/MZEgyp1dm1PxwlGBoscfvWHWXJ63HD4NhtmCMVS5+4pYeJWiJhXEIYT8zYmCWZ42UwEgPku1axEJbr2F1mVu9gqwAb9TzPNphRczsF2X3P8cwiRGJP6jVeqtxsRx24DwzGdyDOt7/9bRFtfHiDPUcyqg7BYTIWe+iwwWn12lWSBB3pD3/4Qzr99NODDkg7djKqlYXkbzPU3LlzwwAO50DzrS9JXojLmGE63ocJeR73Yz5WnWYOM1Klxm/zAcazTclz2bz2FhmvN5Lp09bWmiq1SZC4LD7zggZI4w0bNoWDBh14dUk18hlMB0OD+Oc51KTVq9Ym5gVCX9WnOjsrsi3ZaDyLzbhcUo7ntHd2BMMB4cAj7W0dZTvcPMEaI8FnzZqVbTA4zovEbmeAENHiGA43WMdEDVvYgCx6d8Z/bCRyD4hllWJD0SLfrn3RLnOIyqrXC2eD2eEbFvWQbDAmWl/fP3a+pcOKFavSTTfdFMwO4U88YXZAEUgmiI402tvanE6cfYJsrBXpscceC4kbzKhFiM+1EMwd+wxC8zcLwViR4CwYEoyNYTTeXhxj4sVY/Z7NjyK9sCFhJO7N+8wBemUHIGeCMJ6YaykIbjW8V6GuimqcmmyiZPxyfHjLbDTGx33DlpNq5DmMwUwbAQ859u3tnQHYMs9lK5aHJAs8q6kxNsY20Y1NBvSBBIPhNmzelI6beYxCSzkoz3fZkDA1f0OvUJF4kTAVCwGhjMmwA7ONkKP83v2R0lIC4YreohkQYvDimrBRNEnuDaFs6BZVJkQzs9m+8nvF+4eNh9eq3cX9+Ix7dwrwa5H9NULGLM9ra1P0QZJv8eKlgdjDCMceO1NqcWCq79c38L68QXJsDoKxI7FDYK6cJXJQzLgrnABo07a3NZ6FsXvSSScFw8I4SLkOqalitAPmY6w8l995lp0h242WUmykgwcPpQFi5iYtItf1F5N3loLhSBJ77NyL9YE5YBTWpkUxwPb97UFvxg1jwdhjxsiLLKH/xryam1rK3iFrwfVIr6bdTTLs9wTYyj23bNsaNGLdud9eSUnGjWZr36ewleKX8AOZGMOGDA0brVtYpE0Ym0ZsYmy3iu2LH+yB4/gXdgliXw+yp2Hxbv3NgO05ctNKiVSYzgFdFsJqgPsUYQTbTnzPhn+9QhB+FVFy3itiY1YjR4HUnB8Gg9X3U5qRgsahRrQrmfy3v/u9stQdNWpEOl5M1tLcmE6adWJql83VrfAGHtVf7rxHiP7Z8jaXxi49WQz09NNPBvI9c+b0IOYzTz4VC83uvODC88vAJNJNo0zSvvGex1z86Q1m28yYVdmAF6zCxjLUAV343YFu1sGSmY2IlOVz7hMxQTGdvX2YmjFBE9ukRuWdjsUawDixxsoRGzB4SNqyeVvMk3vCoMFA8kZ53rARw0NyRa6gQFXeY2OhDWC6bdu36nmZydkw0MG5bvBKZFNkj2R/DJ5dZHuC381gSAzvqKMQgVx/ubMW69yQgfMgY2tmJu5TZCT/rWDPa94vLo6/W76g9EsYpxHHE9CqvKc+fYQ7AaMIU9rfpXQbZU789w9+kLaLCP3q60SIwWnM6JGpX21NmjvnJMEhnQJn96edO3anRUtWpu7DFWG4oj4HDxoQ0AT2CAY938ED2yN7hIV5+9vfGlIsVJeG3k8pKzDY6zGXx59xp2z8OwUHRgiQmg2G7VqyW5kb70N7mIcXdI3NXEobsjedbTLijRlc5XuM0c+wBC0mM9o7DpC3Uk6KYJKDBzIwDT35yTrX1BzF3hA+AMKRbdOnb/xk/Q51E0QHkG8rJ0QagDfAXvHKA78JL9LM5bCGmcQhIGNkXlzDDD2KxcFg3sFmTojiQLhVneORZlB+1smL6s1Ur/e3sbHXfCaIogLJoZU+0C1jQoZre5fSd/rWpu//8MeCKJ5Ix51wvET+yAiK95W0HaAEuyMS89gY7NbFi1dK5QwKjwgVuXXLpjIuhTt+MhJPiw+mhBT4xFUfCwbj9xHytLo62iMjtPgyLcxgENvGv3833NHVkRF/wxF8l2u8UfnMiXzQANuYNYLOSJGGhpxgiCqHofDueCFFLC3ZIA4lcQ+HhPo3DNTY8z0HDyqpOwkHVPDGjZtDVZohtyofjL95hgPreIr9+xNe2h0btBjhgbaYEhX7NjwXsUgejI3BhGAejFxecLp3iOEDiGAG65ANA7GMgxUZ0aComcJSyzBIwBz1OSX49Ziq+F5RApbfF4ORRXtY6rFSO4zd2CF7oEYu+A9//KP081/+KsC+aTOmp4Ma58BBysrtyQHcU+eeIsK2pCWLl2lBu9Mll1wSrvXSJYvCOIXowBqzxaDMgzgm3/vStf9ezrUaLoJ37GstS7DXcFnpD2NYxc1lx4b5H9KGMAZm29YMxro4+6IYl+Q6NjB2zsiRo4KRuAfX2JmCXmwC1KgTEvjpje9g+e7GnIWxedPWcqgLTLFfPzkwJYnJHHbu3BXYYbZzc87XNtlrrPfmzRvDfOB5VsnQ76yzzsop0zAVOwJOZ3dwE/QsN+YLRePUWAwD9WC53kmIMA/X2CusINTTK5fddllxp3txejMSi9BbOpRttcgfl4hHPSp1ukJ20wFlblZJKt548y3pRz/5iQh+JHZXH103derkNFQ2x4yZ08IABVjskh2C9CZjMwea24MOk8VkOQY3POyPP9x0c+A6H/v4R3Jqs57NQjQMOLpBeo+dcTt05jFbIjCvsgct5mAOZhwW3943NHZ9BIzkuK+TDxHgBql5huOWGYrIYTS+49AVAsMeMIy8t60zhAgMg63Vp7o2mHLFihUlj3BvOQ8wRxFy/UGuMcjQx6ZNG8KLBNaws4jjNG/evFRx6/98uQfCwlBMEEYz+g5zOSfcmBXXGMAzgOhJ2K12mMihHsMOENzepSdvl93qpDejFT/3IpUZTGovVAnZt0hhSTEFjiK+Nn/xknTv/Q+kP/zpTyJICmQaIjKfmccdm049ZU4AkgSruYBUYOY7bdqUYLh1Ina2gY7Ezn7u6WfS+9///vTGSy8OIg6VB0UmRpUyYv+vsVvSGstjLv7dqtIgtb0+vhNhKG1uG/hOYY8iDEkb6MtnGPcbNmyMecGITjxAUjFG1hVb0gF6owF87jScllaSS0eFlAuJqg3qwh9+jh6dC4Gc3UqRipm/pqZPgLx8jsGfg/d53Ej/kGAArd45LJxxJBuYiEV+NxPZwLNUY7J207kPu8PwhD1OruUfD0daWm2YaXszVVESwJy9F7As+cRgtcKAMkSCP6cwl4DLyLBQnG3Hzt3pK1/7enr8yRf0HqZaZSzK9Jkz0jvefmWMe5dsljHyMtlxLPqJxx8XTIiIDze9pSmS52BkIgPD5TC4GIO5dMgG+2vjN90MLDtc5AwMxuAMCaemG2A21MH8nNkKba1uef66detLufc5hb0YC3bCItfxnKLGyB64QkaCb2Dc4cNHBg3sfaIyGQeMlaMKQ8tayZkjrCMYovE7JKmlLfOLoo9XH7yhx6rQCYSGHRgYItceBgM26MqAuTF/Mymj8ewcvs8i2W01RmavhgWxiuW9IgOZufyTe9vAN2HLCyrpUqGcfNQkqqJbTNUlXKlLNtUQ7fQ+Spd+6eVX0xev+VLaocqYppbONHBwQ+z4N7/pcqkDoeAy+nfK1Wa3R0xNbjlEYuefcsop6YH7740kO/LLP/jBDyplZ2cQnVfe2bkA4/XmwHtWR46EQCdjU3aooA8qDbqxSAaWoSXPgqGhsxkGmhlWINTkuCXMx6aw5++0H36ylmwaG/kwE+szSphZTj+Sg6TnMV4kJqqS920HgpnxTNvPzIFrwQwtmHi+89mYO2GrivkP/TbqIpkEtgcTQgSy4zyJqJfTy5kKDhfFw2Rg2422Kw4jGO4wc/IeAzBDlW04MQfXOswAER30dp45f/MyEzuOWQmCXamdGEytShfBFe3CgKrlYteROCn0GnV52513pa9945tp5+4uxdgGpsqK6jRYKb99JeIvvfj8+Mmcwn4RhEHKDtU1ZFAsWbooFu1df/8P6XgRbNPG9bHQkQgQNaOqn5RzYfqYOexBmza9pUeZKWU7WsJzje0ybzAWEdowPuhh757vZEdLUlxM6XvYi8+ZFQcyNliKECCpYJpQhWIQ5tBf9ZRggNhQbBg7bHv2NAVMs2P7rrIDyPiAhFhHNmEWJplXuDd8gt0KYzHmiIAsfOTGQPLhci5yFiMDsUozgzns4ZhgxBvlBRp5N/PYsDWRizvcnontqINaINtuXJdBvpyo6GwMh0scpuJ5Ef9UqkpdrVJ15OrDpJUy8sOY1YLXKtGQvCWk2Aa53Lf95e501933pGYxDmDsYYFXY8eNSpddOC91tLeWMaoGof0YqxPHTwhvcuWq5WHsXnzhRWHsExg37MJCHS5lf1gqO8TDnHjZhjSD9XZsiPmZORzR4Humj20rNhcMZjXoyAr4FC/WxozEfaAh4/R1LpSGltDIErNJiYnQEtPB6UqMfdWqNQG8U43kLGfWnXpLJyQglGAw7ucMGMbiFCsSBCpeuu9XPSwqHM9g4Doe4HAMN+FCu8BFdcWA5LuViViEJSyxTOgi0fida7mG4KltQN63k2H16x0LwS0hrXrxovvWyr6Qqx/MLY7LISkBjxLxB8SIEHCQ7Ida5Yf94pfXp5/94pepsUkGrVTqqJFDpCL7pfPOPStwsaikErMRpN25bXvYXlOnTEoXXnhh7M7wmvWM1wTbS1m5jN3jKkY6vLk8/+LP+F0gbe8wG+8X32NOlprQxfYc46nTBjIT2rmyBoj1EZEwuIuag8+Nna2VKQDzssY5pjgqwma2nyn/g/koFrH6trZBCDmAjvqFhmBzPBMT48QTT0wVL9//655YaIk7Xog+p+TAiYg8vog0YZGZOBO0tEFFGkooMpVTa/jMjBc7vpQ2bXuM2jyY1rvXbjzPMuOxGy0Z7CCYSfHyyt8tGfwwWFwHUeQdtynrsn7A4HTPfQ+k//zK12WP7UlDh48IBLq1uTOdNndGeuc73xm7nkKQgGzEYHiZ555zVjr5jDPSQTIHgAkE4hpGYAzID6uzIh28EXtHMMxwlmRIcP/u8JnpYSaDGYo4l2kIExAWssNliAlGQRtZ0zBuNg+bBGYlj8tV4IdFZwBRsjG4hsA383egn3QnaNl96Gi1ftE5434wl1sLOCuYewSDLXr095FwCHHZgTCXPUXe53c4mIc4VGTwD7Fbrx2EC2e1xXecG8Z3vBOMizE4MwT9JFARtj0gPp97cQyX8LM3A1pNEXzl9/hcHGUVjNVPKIRAeKUM1EGDh0cY6WcCXwFgW1oUHhMKoYwdzbEm0PlLL700JBab49GHHg6jHiMWw7W9lC9Gcp+DxZ2qaQwGK4WtitGG3gz2ejYYCB8b7K8xGPcxbGGIw5sTuhAq8ssYWRTQyuThehwaVL4zMFg7GILvYgLs0rVsZJgSG4yIRs5uzfFGp/VAX+ZNCwLjnDkWm21zGBbh5LGSGRuV3UiwrFsz3MDgne3oVBcI4BgVvzvOxA0rMGgglL5bzH1yHNOAoj1A78pQA0gAMhvEGLbXjKXwvgPuRfyL75UXUurqkIxcx+0O02OBtGQFu7s1Ht7fK5xn9MRJqXm37AU1QFm8fGX6/Bf+XdJpTZo6fbzsLwjbkU47bVaoibdecXkkGm7fsjVdc801EWZi7l36l+N9OQ8uKmv07B7cf20Kxmi17/EWGa635IrNVDLqDyu6YOnn60ynYqarkX7mxft54+WYrOEO6Iy5w5hhKqPrMFpOyOwIxkHCMd9WXQujkBUxWc1MnBGM5IIx60QzxxdjjRW35HmONaMmYU7GxHOxV1k3VGeEioApGAjE4AMmgbhjgk6B5QHcEAJyrUVkpPkolaVo3BusNcPEggdOdRSRN8jKOxAENVEcg5McHdm3mum9cJJZEYOk+cYBJQ1SXVTH+ARVHFQwG8IhxQ6RQdDcFrZYu5D7H/zoJwJg/6y5qlpdaPSoUUNjIWCaEcOHxph4NhLt7658e4zNHhz3ZRyMaYg6z2DkE67KHlbG+CylLWV7M5clFvOP68Vgtt+8gTxXaGGj2ka745rZGcpCwY6Rn88YTEcklgFy21+sB04LvS1yiwFBE6XxI/0GqbUCoUPmDi1gtGJeX0f7/nJ+GbRAauIgIsmI6fITPlLzk3tCRTrJkEmA6jNADDW42uovF+vBuUwAACAASURBVE3kjEmjxn3kxYDoVgtH6Rbw2Uf2T7UMb/4+qLL8voIMaHHUrfQPKcd4v0ILK+UYfxPiMVBrwBHGqBRhO0r4TVH6eXFDAspA7hSyHNCGPMlDeg7jOyK70IZxrYLBOwQajp40WVJpW7r+V79RcuHjSqLbJYajsGGvdt34Mlo9SLYm4KExn/PPPz+dccbpIe4hdkQODh+M0NKEcePFYMork5NhJyTsFc37iDC5SrWVCluQjVSSWP+L2eg4VQKi+cxMWXSmoA8MwnvWElybgdgcpuMax41tw3mzw0C2XaEL68d32TR42rah+Bubm/sBrBq0Bb5ifjl5MeeeMWYk4JrV68oChu9xL+ANVCRjqlj2xJ+jLtKhAAblSDyGPeIUTnfDCx7kZDLwocjblyfGancdFAYliaGIsgiqkI1smz5VtHbKf8vEj0r/Q1qgI/RI6Mkp0aGiKeYoYTtFiVUkup0MS0NsH9Ju6iLcgy2gTFDQfGH63YfkJop5gS7Ibbr/wQfSn/54a8TYeJ4zd6vFANgi0MB5WMcff2yokMbmPVEGTyU4oOspp5wUNs2p55+X9in4i7SslpdFyAiCO4+upkaLLmS8Q723wsHROKq1cfkZG6Pk7BQdF5sefG6X31KNhYqWUlqbfaV6AJgdRmFRWTOez/h58TeM6JwxritGVQxpcJ3TffiebTzuw0bl3jAKtAIrgy+qtZ6WVrx38txT0/p1G4MPsFW5HqGEJxoqctkTt/U4LGRdy2QcmuA9F2TiTRotBiPBC4OoTixkklaXRcO96LYbICx7XKALWgQzjz3RsFEKO7toe5kBYbAjB5T/L1VZreoc2HifJFkXuM7AoalBFTVNklTXXXdduuf++4Lo9MGKMVbIMZH0maVUatdAQlAWjo1FU7uGAf1FqOVC/wcFAyLy4eQZxx4TYZBR8kQ7WgR5SE2zKOFpaxNBO9eYtgn2yFIpN9lD6tpkCA9bYzfNHBaDwYrqkHHb8YLx+SwHm3MaEPfhu8VwkM0at4Bw5MVRBF/b0pJbBcAcRUfERcpsRhg1h8VyKytohKSikUqNnDzsMmfgGLrImbVjUsVjf/xx2GAMyDaW8SYugtsdjQ/kV8znCRtSqFWPLQZgaQMDOJ3H3ouNfqtbM6AZywSAgbnWO7pow9l7KmNrImxf8Qo5WX2E5FfJW+yUuiJ6eUASjKrlp55+Nt2oyu4m5a/H+CTY6AQzdMigINYF51+YOtpysQUif+bMmUpD7pT9uVX2CSGa2khTwQimVnDNmlUhwXHHT1J2xYnHnBBd/4yC91MzFQeOQ0KpNM4MVpTMRZzLDGZP2RLMatc2GJ87Psma2IGCQUIdlZI6y7l6JajHG9i053tHnbIsVcmnd6SENUeYOFESZkPIMEe+h0CJjNYhw9OO3XsiM5aMFd5jzHyXXDqkfsW9N3w3uuswCcfYmAQ3NIDHwI29FK/pr6roLFkQr3iipIcgkeg6KPtIIOrAgYPE8bURyiEcfUBSgzQPGq8VvS6exT9eNlT522VxxsXs8cauBY87BDKtPg2y9ao1hmoh+OSDPfvCi+nnv7g+NQtoZaOMnzQxJ+PJ6yXKP2igctC1++aePLcciYAxkMy8UPsyTtOy5UsEyuaUFyTd8hVL024ZtIxtnEyHE2YeH8Y+m4JrKsTB0ItxsssHKAct41u54pyXN1URnogPgpaldqKlVBuj4lxrVB6GtZTj+hwTPFoIbenERjSeFc6U6MV1/G4Am/VArRnHYh7MEwcPYcKcigzLsxzlofZ0w+YtadLEKeVGe1zPM2HW6M6z8JHfRzomxAVoYyJwoqEKmI9XBvUULNaXmKgHNVjq4xBN4LTAIOsk79Vi5EuaZBVKXy4ao1BPiSqh2II0mMxglPp7x5rJ7EEZzfdCGF/zeA5SfSNmpUdYg7ICautUkaN0k3ZV1Dz06GPpZ//zi9Rf2aqHBIOgKlAzp82ZG7lgu3Zuj2ZqUydNDQgCMwFjFom7S+45UjkzszaKbDs8JHpKrF23OgBE6EDFd4XEJfNgB2N7kN0JnZCG0LRGfS+ywX4UkC3CLtYCZi4zoP929oQ9U39uWMTeP0zAeMPJKOXGQy9XPPEcI/yGNbJtljMmYCi3a3JCIRLLYLfBdebGvELb1SrPTBqD8nKYEnrAWNAKiR+V3etfuqunSeVJrYrRDR06RBxbLw5sCUmD0dy//wAtDM3PsuQZoUUhwNusTngj1TSjoSFXHxtmQF878u8KGLvVSB3vIksq8BbCHTZUbYd4R1t9QCDbciYQEowerXxnsMbeIw91kTJUX3zl1bRu/UYh9juVUNce0phJs7vIA0Pybt64KU0WPrZWNYGAqMZt3OyjqSU7MHRABOeByTBascnIkKX9wML5C8KrWr5kaVx78cUXy/YaUM5+YK4wWGYWzyj/9KYxSGx68PNoKCwnDTi9Gvr1zifjPWdq2AO1E8G9jFma8Rxmsn07RHltMBJrhoTn2Qga7ukAOBsPBuI6xm3njzTrTfKmx44ZH06gtQvfRTCFg7Pk8Zt7UDFIFCQMeAcSh/KvA/LQKDUnqxNGYDdTdwfYiGcGCMlkOlU6FTWCusA54y4a5UGGGYpeYOxqmbjU79EAxEYtRLGNZRujbNSHJCisVKhJ1w1KNMuWeuzxJ9ODj6hcTeMeP2FSdIpGuqCesSXwMcOlF7wxkM2jIgZacLJBoruN1DrSmbki6To0N+wJNsnc00+TrbIuFoN4JWN+9tnnI8yCBCBmecVb3hzjh8iRPl5ukJdVZ5G54vcSTGHnhmus4lggnsvYjEFZZRlIdVzUNp1RdhjFnqTvU2Qy03lXqcGvEx5hPO6NBnNioivZLUic009y4n7hcG5qxxygsbtjhpH/6oO/7oFg6GAn3UFoh4N4CAsEqssAEf08kAlxHTuUASFeeUBGf+uCg/F4IE5vsV9GuCVaUaWRyyWC2Au1kd9bmvFMOwcGBUmZ4XdEPQmGryxYmJ5/4SUFrTvDizlVMAMMs0vSjMWp0+bhPrVUMJPHVis7Qx6oE+1oaMvz6bhDmjWba9myZaH+KHDZtm1L0ANCItG2bdsREjKyY2WzvP2KvyljhaP0/IMCgEsy67UirPQXUQzmDe0cO7QEMzjaRzQ8IC0Bw7iS3kxgcJzbGS8zys9nlpB2kGB8tAx0zLl9ub4CmjjBwaFBvgNdYDaiG6wpNGRd+X3RwiVp+jHHhqrErILeVpOsezSAXvrETT14EKCvSB8YhZuYo2EmCOrW2wwGcclkmeTIUcPLjUfszrJAQyVm20rFu0ze8ATMZZsr3FzZbs7z7o32ezf23p0GEoMh5SzwXET0Aw8+HF7NVi16P9l+A6QWwbFeUuOO0aNHxQIclv1H+8fly5YEpnX6KW+IpSYfnW6GqAMIuEa2Fvlg69evDanGizjdPhV5rFm3Nggc5WDC9SAs/b6wOz7wgffHDq6RVKZNeo+aBPOSfniN9I056H0Kf70Bi+Cqpb7NApsXAW1o4e0Z2gmwE8Y97BAU7TLWy981gMo67Ra9iriXM23NA9zXnYJc+eQk00hKFCxEtITroIfhGp4VEoxg944d9PmcHD0aUJG520zOR0eFYVfQwI2iCWwOjPeceFYZUuygPLlcZZ1tMR6GiuRhthu8GyGmvVIi9DgBGPp+v7cK8Q60C19Ut5Z49J247bbb0tPPPR/Aaou6+o3U5JwFAoG2bt0SG6NeUokStElC74EbTp9zRgCmkQ8FIq6FWKC6SNoKHKtCXNJ3IDbeZT+al6gW0OEbmLG5KWeLUjcJCv7BD34gNivVzkj7I0L1zWDFOfp3mAxguIhBxfXo6NLGLMIMvRnMzFTGFQNzywdgmCkZrx0Lfud1lNkOlo123reQcF6eoRHuiVbj5fkjufbIFqfwmc+QdNhxzBsJDx0qVj5zq5B8cq6JRVHQkSStaKNIUJueC/Vinnox2A7hR9MDXkDd1CvREPgBZoQATv9lofBCnP5rl71ai6B+6eWsCDMSVT+GLLyDrQrNVCZOkfB+b5+ab/RTbd5Pf/o/aeOmLVHcQVtHYBMYwrbgXmFaBGJ3itECPJQkYidOGjcl3ocJT5pzSnpRTDpY/bKQXBMnTwqbC2wMCTBIvcCwV0GymS9VSTNmHBMqFKnIe6edOiddJGOfEBISnqxbM1jMT3+WbTE8ywglZWYoepfxpRKjFYFYe49+z0xoNefv+V5IbTOVsTLHifkbOjnrmDHEmMVMSDdfn68DFcjtJexZwlirVROAFEdqGzNl/bkG/DBgCiQNk4ZAXAT32XNBCph5ijleTIS/wbzwtMjBQrLRl71FhRJIQiqqD+kABCQdkg8JCUNxPZ/bdirbZCXqFAldZK7eEiB2vZ67Zev29AthXtt2KM9cz4m0FRnu7CgbnuNUJMvchgosRXKNVd8JPpsx/RjNQb1OSceRt8ypFkOH02Vavc1EuZ1qZ9SqDUh8DRT+oEBYTgfB1oj56z/sD5wG6Djv/HPT+973vtSo+8C4HaJJbwbzPDDwu2GsUuuB4lwt0Ww7WeobD7RUcy6Yr+9NO54V3pzWl/EZ/be0Ap+0M1X2zks2mbE13oemMI5tcz6jcJcMYSQZnjYqEVsUMwtzIdo3LXz45mAwvghTQWgbkwzCMUp+Yo9ZMkUJ1fAhoYbw0LqEhzQ2ElGnkQqGIW0oaSKbwyTkjgO8YowjKZGMRveL3mVRVZioRc/xNZ9rcQ8KOP3LHXeFEYpq3KrFxiA/KMZGQiHBVq9emc45+6wg0PrVqwJofezRh8PrGzNaxaTaxVEsIYbbKHt0uHbj6DEj5ZW2RZYG/TeY+yTdF69wxaqVQfCQOtq9819+pVw6dlgS/Sv/8Z/KMxuSzx5QUUmZwdgPBXMAxqJPPT97bzJLIqRH2WYtJWsaG4MWRvbt9Fi1mtFsv0JrS6hitgoePC+HmmBY1t+erNVtbo2V6wPsjcJgAK00RXEDHTQYQCt0Z1NWLHrklmAw5707L99cz2Agvuve7L7yMHYo+hYbjO/jrbnw08lo4E9Z0mUAsJhQaE+maEfwu4ldZDAzmW2NMGaFe8FUP/jRj3M8TGkvm3R2zgiNKcMfahWgiSJBazUGGLtBah2Gm3Wi7CtBL/R5ny41R5Yn4Z8HHnggjZs4QUTO4ZchQ3UChuYPAZFUxDBJD3JDkB2b1Z1Qi8R8YUIk44c+9KFUo7GxGW3kV3lepS4Defxqf6lNF0XDBQS/uKGYbzE2aYlUtLNs9POZMTAb/dCAtWJ83Ac15yyL3LMi09sGukN+3ItN5D5n1m6sIdfwExXZLskN3GSgFkgHnoAXoqrogRu/r5y5rGNhEnY5xhkiz9xvHc5Pi7/cprGiDMoxSTjXLTYhAAYfnhqE5p/tBpiIXYI+HzV6hDdr/DRxzWQObRQJWmZCqTZK1ah93Lhhc7QWQpJSXQRDDJGqI85IYUKzPORjjpmZuiRdGTeShahCndJ5Bij3yaEyCM0BA4MHDwwiASTTptLqoa6fyspKBnRf0WPbxq35OoHFzIdSuH/7t39L57zhzLgnRn54w6hzvSzBiIkCe7QJU4TBDJJ63pbULGaRwWyD2ZM2wM37xr4Mc3ANn2MzIhiK/cLMMADoOasiVyFxDX+zVnjKwE6YFrxnWw1e4XcaobQqq5fNzbOgUTGEFUUft/7saz3dSpsZMZR87PZ4ECAiO5QHwsEELW2XsXA0gwWExA6JUyrkWQ0Vqgswi8SAEdlB6GO4mL+ZKIMs5jV1qX2lGZK8MtKngR1CZWgBwviVamUBeN9/85O/uX7Dpm3ppz/7eVqwaGHqpwa/RBq2yeNFdRvPY9G3y5aaOW16GiLGaRbGNX3K5LRWVdHnnjcvPM+nnnoqQkDbxFzsdox56EFKM+0EsNMIA0UhhSQhOft4lvsV6GVBScdhxHTxueiCC9NJJ87SAuQ0c/Fz+cAIM1jmNpkONE4pZVrYQ+ajok3FghqI5n1fV4R1ilqAxba9zDpYuripXthPWrcc/hOjaE6U/u3XenMIFpm2tIJvoMdutBeQHSlJyrlIZLBUIhXFJ9i/YVMLrrBzgAr1gQ5RtvbIn37cQ0C2aU9zMBQSB2ZyoJTc7EiXlijEaAPhJ9PR2MluXVtFG8eBQ9K06VNCoiH9+JwF2qZOeLw3Uv/YRUgPdgUMALbG87DZ+mmSTJSsVCqz++of+fRMFFeeo+WqtJtrNLlozAcaT02mJnjLLX9UhuqtOnMnq+wWZdmi0mnMwjhA6rEDJwrPG6ggdz9lSBzSZ3SgPuOsc+I8I+dTeXHslqM6t25Vl2WpUSIYoPa0mSTAPXX6tKi9ZNfuiJCJqmqUhTFz2tT0jivfFg1XkARHBN7amybHnQUOqab7sFhk9BbBVW9CM5PNFduqlmI57yvDIEXj3prHRjvX2WSBHrbhUJ0kfQ4k2UF052CG/bRGFROxXnT+Jtdtr9aBIxCBcYZz8gcFuvo3REmJLUpXOqQ8fdYRPgGqYW4ImohtPvSnH/TwIdIoihvk9jMYmACijx+fz8GplsRg8RYsWBReWN7dufMdsblzzjknJBtFE+BDzkNavGB+7Pqhknzs+P5STUhHdlMYyiKuc++dW++UHd4PW6WkXoqGcBBb6hEj85fX/zo989wLEVwdJgnG2Lpl/KO6eDaEHKjcLnqwdsnm4b4Txo2JENBxJxDyqS53h/FC+SAs1DzzwWBl4yGRAJ5ROyD9A5QtsknQB2H7am2efWopfvmb35jmzDpJMU+Fz8gQKxWy5BBYjp0ihWGusDMLOfkwk9VlCLkSrmU6eHy2u+gVUZR4veEOvm8zg8+QWtYm0IGjaOqlFgn4098DHBAGG0wNJrCFrmnR+rdIaHAdDNYm6dWq9+rVgae2uq50wKqqZ0q4KSYJNEWoV9x+/deiNwW7EMkzefLUsJ3cNxQ4AQKN1sIxyWeeea4c2gDDOUMlXSfOnpUeeuihLP327ArJRDO3aNavXC0vEp9feMH5IVX4h0MxUBiWEWfH8Io4jMNGDs5aLcRCSBrgJn/9G99SM9/1sQG6KXhEwulnm8JF2JPPP/t0OuvMM0JVbxcz4E73ETOEDajSeSQhZgAbB6Y3LMMm4BRZ8BwHep1VwlwOUgQh2nD9K8LExo0dLcB1p7opTk+f+MjHtPPVPkmwiA3uAI1lEltakQ4U8ympyKL9WWQse4bMqwg4876zWIsqtchw0MkOnCWgsy7KaT5koQiRxyasEN3IPsGm3C8clATN3SRDAKhqk8IHvN+paiYwNHLBuD/wFJgoGg6nCpMC+7Xi6Tt/Hg3oDI5i+MJscDcDcqk4ee4swMqVq2MHY4uNlUQiXRmCsaOx34YPy7lELE6k/0hCOX6J5DpGbSn5DMkHQ3VKPULYYsoOf1tNVEZKj1RAKWvT8ckwRFXBjQ1AlVBrBOMrFcZRVF/YDvYYBqs9pAGabDV5arKpYI6TZ58oG2y97CSlW4uwjqM5BZlnIq0YJ2oRiQ5NCCdh/EZpF916NJe1ktyb9I8iYOy9d/7t29KF8y4QxKEDD6JvxtGjoCV0y6Aqqp4Tz7zBi9KauRjrCgIUXr297CJ048vMrNDLnh/3Y07+zBoChkO9ObnTGRhsQD7Dezb04OOGuGdm3lzuOKC/8vuVGNC6V+spD4bwER54xZN/+VmPPTqIC4M5zJMnmYPDVDljew1UASvpwlwzSbnsGNcXXXKxpMRzsQB79zbH8SuXCM1mEcgIpTMzO+HZZ5+N1uHAG1Mnq5W4Fu9gHAqaj5oxoQz8VZAlq8FnWRu5xhHzCxsEdSPbaqcM+s99/otSV/kw1SXLlgeD1agnBWNkDOyw8889O63QuYYjhNIj1do0zmFKN9q5ozFOrGCuTovmPtiLhJTcafDee+8NScbxKFyHmsE2GavNhgrZrU1Fa076wF75tsvT29/6tuh5YfurDLOUjroJQxoVpDSgoqdoFWgJVlR5ME+RuUJSl+hhqVX8nN+dbRHOiRgC24nvwNQZx8s9/J39AbM4U8NaA1ODtUUjFdPj+RxwGk3kyA8HS9CMBsajvWgwGIyDtMHGwKh3XRsiFIZjkE8++WTs3FPnnh4eJAPq0A5dsmxp7OpW5XYzaBrowngDNBh+Ll++NN4nY4H7nXranLDFwlsEIRYu5agBAzYgGIPH6C/tuCKAaNuEdkx7dMDAxz/5KdkKcrEHCEEWDhY2hoLo3ItGJniy42SA8xqiBMkFr76iRnSDw5k4YdbssN0wTg0usuAQkyB5xtFyGrfL+NjFeMic/12tf+BuL7/0YmRqbJJUPOMNc9PX/vMrYjiOm6GPbD6w/ohsLYx8TAurKySY7amiKjSjFA12z7tICzOQGdNMWPRIi4g8moprke4BN5RaeFpaQXc3W7E5gnnAeGCuSHXS2vMTRgxPuJQly/tOkefz8CK3LLhfwe4dcdPojrIx2yjrN20s5cV3h3jk/EHceI7QjaNaJO2QVJxzY5yLARBaYecDdWCLsaOZiKXeZAWZYSj+DVKyW5faZFtEMznuwcQYLM8oek4mcFEa7GvvSp/41Kfj4IF62XO7lB3AeIYIQIXhWACazM05eXbYmA36nfgii87C0mcfhB47kWczV1Sou0MjrRgHPyEkm4Px4iBs1OFRxx1/QlTQ7BK8QTtNnvWFz386XSwVGSnkwsGs7rOxnxmMVwDPYjq/inYX79neMpMxb19jhjqibI3eTOjrwlMt2WAeg00f5hoZr2puAvTgeXJ/094b3i25WEef5RT2MjBHVz4vADs0A7dHj7yOqqIFD9/Yg42BncQN+9VloA0XH26nVwG7m1DMLMEUHNXL4C666KK0as3qWBDcUR7CZJ564vFgRPcHu+/eu2PB3vrWt+aiAkAhvbDDsOWAG2AIcJjQ5boX9pZLsmjBqdO6XpOv792JQb902ar01a9/U3jYZtU5DpYt2Bj4zKQpU8tFHPFAGa47lMtVpUXHK5wpiOGZ556NDn6jSbcp5bfBOEAoEIsxsklQsRDLOxmGi0MHhKVtUxJAH0nhRfKWgSWalAjwjiuvSF/8/Odj4WSS5YIYvMVgqGxf8opgcql9k82CIkRhVWZVVbRNzWDEdc1gRVysKMECqhFzIHHRCOUsFMYn/5fPmRvrylo4QM7mtOlg29RHDCKM8IIbm3aH6uXlbBq+z3VxIOld1389vEiXroGM26sLI1/2DKkwuKa46oRXxowbG+qP0zG4ZrHq45BYUTArPylATmUX8MBX578cscETtdNRpdhkrtieIVuoixQfMj/18oRcouUcJot9//QORUU2qWL7Xf/4XnmMOgQrsBf1W1Xi4RgVxWIz0XOC+Wwgh0uFtssldQfqOg5Q4MxpDuwcJkKQ62WEGoZgM8BcvPgJ7MJ9MPpd5rZSG6xLSDgwxTr9jr3VLSb75je+kt76N38TmB4Zt0WglLrNYKISYzmzwbaWmaRouP9vqZXPK8+SPJesRbqy7suGDfpg0Ov5oX71PoxlY99SJkJ4SvqEzk6ltsNhuIRx+OwpxmH7LEKGMnn6qvaVeliY1N9xD7JoLfHIzddFE+CjBjadAnPZOQOdv2hxekLtwNmB5KHvacrHwqHy2O19JRpJ9iNlJdJghAOBN9GUDQ7evSej6pwJnUNN/WNHI+GmSSqwCLX627uaSThwazVRVJNFjwwG26BQzT/9ywciRXqAVCJhH3LxqUxGlSNpmTBZElOE0W2SetyhrAtwHNxpMl8hFlIWW4ydHEWuekEwCnWR0KhBmIt2AthizB13fqsQfWKT3bKlwNjWrdmerv7UP8uT/DuBsRSqZtc/kHbyvpSSEcxBdKIUn+3tBRbxPqvP3sY97/M9/B9nw1gqwjg5WzXXQOSsldyR0jau7TIyIY6UKrqskn1vS0noZ6/WdlYkJIqpuo8I6FV8NqIZJVvVsEgArY/c+L1ofhKJglFWlpuYALJBgG2qYP7pT38a3f1A8ptkzDNZH0rJYqC/gSlQpSfOIoi8L4pSmRDpKkgSZ8COGzM6JAASYpxUU4MGWlWCKVw0wATNaNzDOy4ASnCj0gsG27azOX3owx9RJVFuQkfHPjYBqp70mre97W16niqLiLOJEfAet8h2AjiEWK0iXn8xAtIZKAJHBsKyAZgPzIf58Lvf/U6fK2fspGPDaWB3rpNB//yLL+XcKXmD9fKokFhfuvYL6dJL3hgga7cyaJ1PH5tIEoM0IGjretT/i8HsWXvOpgnvWy3CYPtlB/llaVa0ZRmfaecM2MjSUIinSt0ee4Oz/G14A0ZyoqEZmHtYle7cnY+ithAwbsk9Qkjde/03gsHc3IMypGAGcSc32iIb4777748dcembLosikA2lnmGOLfIZTgALRnyR7w1UEDmIKM8qdwbMCPp45WXBYAx8ogzmsXRI1vcgnj0bEyPCLKUkRU/YxAjilxjsY1d9QoyijjIkSNbnprbgYHznggsuCFgCWwiDmM5z2GL7SR1CdZIuPnNGuVoGlxwbMlDu0ri4Hx4lNEJdBEyise3cvSsOVafy+6AYTOdSCRHvSNd8/jPpsjdeGh4yJXXYc2yUUP2yD31fmKAoLTy3MrfoF+ZZpIeDyZkeOdmTLFuvhSUJa2pAl0W3HedMCCcOdh94bfZKkXkZD2N0+k44JaX6AScuwGCsG+8b6nBGRoS4nv7Dj2RTKx4lIsEEMFh4F6VCXFTkAw8+GM0/OLemRYWseEEYcScrAxTiQ0D6FHDDVkkIFmLc6BzDJDQUWaWSFLmMLTdQQSocq9O6RkkSYODHGOg3ps9Iq2WwRXvEkqy3ity4ZVe6+jOfDQZrFWjbpyZnPsBgEAavLwxUMdg4hYfqBJesVbpOrTCqibIjo2+pog04HBAXDxr1h9RFbaIWgTrIXmVMzNsu+gQV8+Jc4El36Nkc8kAG67Vf+KwqxucFDka6XSf37wAAIABJREFUDnRlLmYw6EJqUeTWKdXHqqiIxttTdqjHC2snINeQltK3lS5ls8J2lqUWa+LfDY4aauCz6qrcWcnPs51rKMRMajutqLJ5Jg6TA+fMkzkhPAy9VKwpNT/pK/XB7iWPikMuCXwOFUNxYuwaIfCcusXOrlXoiF0MUZk0qgQbjIkzmIkTxgXDwWAZW8qHNdFkhEFilPI3hv/0qdNSP+0uKoO4l6uBuRdEyNf/75eJgQRbt3F7+pQYrE2TAwurkVMSBaPCwZgwi8ZuPqLdjmPCGdvs+OGl2Cj1jg4NMSYMei8q84WAgMwOq7gZCGqvsVldmwX2sjmbFU7hXKORI4Yp4fCaNEcn63Ypu4T3iPMxv+xNllotlTo7wmDFl70/LzoL5c1VZIQsTbIH/tdUJPfmudCyN4OF1BODOUQUR+IItuFvYs8VnEdOUQf98BXzpOIqNoQ+p6cGdMOsMMzkglxL2QDQ1z11W0/EBCU9MI4p9sBobaTCSBmphIb+cscdCsFs0q4eqaN3T8vn0kgd8XLrc5gpshqFBSHBSJmNloxqjwQTYrMwQVQILj/eHcfB0cAtlzdko5pdbvzLno0JW3S9Q+drkhu27kr/9qEPq/hAkkV1egOU5RCnXCgC0apMS2wUbK+Offs1/hFhiE+cNF424vB4TlRtq2gX5oYxcUjsLbp8i8NKWWRULQwHMM0csTuJY44dP0799JvVl0xAo0yCz376E2nuSadE+6YRujebhXvmOeaoBQ5CGN2lJr7eNEWsy+qq9xY76vRkpsUs8fed22cjn+/CSGYwfue5zpSlhwcOXCUwSilSQrC7iiC71oNgN1kUnKeOVusHNonqLq19VymxE5MCyWy70Ru74tU7r+/pVIhjoopUI30j4H+BkUqzoWjiiDj5Dp1jfdNNd4uQAxQUnhtMNU5MFrlOSjlh0Oyk3XII4nSJtatLZyvO0uFSW8TpuWNNkzAquPxcpS/Tdz7ScBU07afoe27ViC1Gagkl8GRN0vgOLEYLI2M0R4xAwQkXaZFIXJQl/65/fF9ksh5UXJImtjQWrlLSYZvUVlS4CHxtbGxNZ51xSniTJBMO02YYPY5zETmHMhc0sBOZi41yNhLqkcXCSw4JrTAXdpvL1mqj7O6ITIRlYq6qdPKJJ6Rvf+sbqhofL2bcIUhEzkYpi8FeHJ0Wg8kKBRnYhmRYkAdHPhx5Y/ykA5Dz4fi7eB0oOsVvtMPqq8Aza9FN+g4SSLYhQoA8OyQQVU7ktuHdR/aG8uzo50HhbKhK8MZS+MreJBva+BgMBF3sPHBNHFixu7Gc4Qoz28hnfhELXnz3r3uGKLee4gwWhodgz0SarQx1qnbIQb/hht/F4QY4cWecdWYw4hzFGPHUGBxGPsYzrz2ShIClMBb9u2gxgDpsVsIeEoJTNsYq8wBbadgopVxr4DAW6hNkmZwxguwwHD850ZX+YrjDuPn8REhjYC9bvTa99/3/KmnSGtmxSC4qvAFbiYfxPNQaE8amyiGrdhUsNMg+G5umTpsoBsrJkBAPIsJMxDBPO41K7g1he2GLEfHIdiWHlnYL/d8uVZLz9cHA2rVZxo4enm65+XfKOlA5n6QjqStZguUDC2ACzlIq21j6fsANEA6pgfOChNB7FISQD0fWBQmN/Cw3sgMxLwG5JEAChUS/Wn25WhsG1uvW3zBaRAuk+iAdqq2oEum5apytqCEsNQ3SWvK5TQGMxIbkjO+c55f78SJRXfIWJ98++ptv9pAVgZrkGDwkBNU5pMLA3Q1q/71BYaPf/Oa3AU1QiQ0GhvSaeewxqa/sNRiFCRARaNDDwLq2KUnvOHlniG+A1A3KNiBzAtjgzW+6NBiY4gp2lbEaJpgzQDMYye+kJfOy6I0qMLITcNV1XWvnwfSRj1+lfvbrJMIPaSzqAa++uAP6y/0mfqa8ccfe4gwAST+YZIA2zxgxeed+VPigkEhIYSQecVfUH8wJU0JAmJT3nn/+Vb03NHYqxyH3raoNO2SA1DCMOmXC+PSlL39Rx9OMFEaoOktph5AMyhpmzDn/Plf5IIXtjXmOZftS37Hx3xsDKzoFSHNjiDA918bfpcgBNPX1fgY/La0OC1i3WvZzis4G62QHwvAFn8d7pRx/9/ovMhj3ghkr5t/1C6lIUp0HZQNXk4fRCAlRH0iLHiL+ZIy+rCAxA3L24lh5WtNUM0ioZYVUSbWMQs5/bJKkom8FHhVZFHSyWbp0SZqtQosrr7wynfmGM0JC4Klxb3aeK10YJAamU0sQ6UWcqFRmGEyHkb9aMcirPnW1HJHNabBsRvLXdkgVI+m6dC9wJybrDIlBUlnsMFJ3gC0G6WiZQ6rsAUpBbT/++OPhKUIcDiZFijmywJixLVGnSDEYdcTgYVLP29OEMSPSWWe/Ib1JWSTzLrsk9ZDYKHuTvvrhrpcKO3INZG6AHEKr9LPoxZkBDIf8X8zH+8zBkifHOo8ybRH24F5mpAB9S/iibUJLrN4erUHcInyRha1Grn8hCCS9beP5OWWbcqEOYiDlYsc29W6QNELx75F3xEIBQsJ4AJE0Fbnjrjsj4xUhEmpDEggm4yEwSGep9K2ffkdyjVTRBSJ/wSsvp3Hjx6TPXH11LNZUGfl4VoEua7LYELUqIOijZm1Ue1cJUKJVI6BlWCMREIZRQK7JAsVWUY9X+uJLxfzXdd9Pjz72RLQMoAxLmUohuZpk7HO/IvgHg8VZmLon9Zt9airE7HsEw5wWWSJOjnzLW96SSNHBsGdu7GSOXCbliI3xyCOPhA0yRWna2BqzlYNPjtm0qRNluEsSa+NEbYKYN6AFbT7mcFjGPZm4qKnwVqNXWv699+KykJZOZoDeP/EkXy8Lw/cy1FOUgmYwmKyv0pqKDH3UgThabW4ssijZspOFU5y1Dtc4MsHG4+/wIhc9+NuedYCNWvTGqCRSex4xFI0tYKzo+6Ud+OzzL6T7HnhIgWfVzUnicB2Y1aRJipiLeBHcFlGZbI1sAoxCFrNd9tCihfMDR/vut74ZC4jhG2Ve8jADIqC/mGwninipn6S8jGxJ4mrUUQaDoU4EZlVznX5WSEIhDfqq/nDblq3p5Vfmp9tuvyOOt+tSzwsYjIRCtCkMgcTBDMDtjhIujZkilZraSsVIp4VTEn3DpAphQJB9H2VIdgh4mmET5vbCCy/Ee1/87OfClqPAA6AVOGavIAsYGPsLiRsShqMGsZsibCSGwhaLUBFOzFEGY9GLWJ9VaFGKF1VdqF4WusSkRS+O97nf631u0JSIR5Gxe0s9xm4Gs+TyM3gfDWRw141uHJdkbSuWPnaz+oM15TKkaAUgBpIux7iObEtJkmUrVqaHH31cHtUqLY7yrcGS1GgOxqqsqAlwsrUtu/hkvu6USiR3e7eQ7iEKPqMygTD+34c+GNfihbK763Wedra1cqA0kHs9G4nDYAPB1ni8C1G37Ap7POKjyB/nWOAjWrRGnWDL8XZ/uPU25f2vj07SMBjP5PlBPN0PVZ4zNjrS6W8geTJX2LgBHfFHMDOIC1NiY9lJAPODYR9++Pl05pmz0pd1Au7JShnnKGbsoeFieDYKzg0HNWBP4tWV2p8Ec1HP6flWVRMVyGrUNk7Ri+ttk/VWlzBYOAkldWWm8ntFhnk9FcmZTlnV5tYFxRfXm+F9P8ckPS4YzNLLmJ295fAiN716Tw/H1Y0dO07ZBY0BC4xSvJAD00HuAV7v0XHCTz75dBjkSJIooZdYrJb7u7+TY92OqJnutHJxA1kLW9TgrU47OMS8BkrzlAvmnRNHtvgsaMrzOzpznhVMFUF3Gc78dKgDm65sLxQC4SENtDsHSU0DPZAFMmLkaIG+G9InBbzOn78wsloxxA2jYKwPLCXakWnQ0aHK64HUBOS6UOww8DyHUyKhTi9nV9iDJDEzN22rDbvyC5//bEgqvOYDkpBIpHp9htSkWiuYAhUfjEQXbjxHJLBUlKCNIoPB6GawovR6vcU3A3B9MU7pe4TthzNUYB6rSkslb1arSX9uu64YSDfz+TN+OuWb+3BPJyM6glDxzB0/6wHzGqfGcrxJ2gsPoYEuYCDFlXfdc7eSC5VurBZIrUpv4aGoJ5r1A2OwcBjjuPIwHkCnRI/c+p1ptNo7sXibN29Lp8w+IU6NRbXE4GSn0aeLXYjaChErFcKCRgBZxB6sDIliDKyPJsJ3AywEuAWbkQTiwJEOoc3zX12Yrv3PryrLgpM9jnaw9g6vKDEmKg0VBgreLVHYp0/O2CTtyD24AIox7LHDqJjiBY2QaNhkG7WJ5p13ZvrOd74VMcfBktbNSgHi/CbmHypCtmKoFqnI7HkpHgkGpkvot19dlSWqJZizHiwpvPC9PUEzgq/3gnK9GYxFL6q43ga4GdnPsAo0bFH2BMPjzSneDh35+Zg5bg7N981gZdV8w39/tgdkHeI2Kz8eI5qdSioyXuRqtZj8zW9/J6NVHll4XikyR31IZkNdbnKLC88gbFCTyekDHfB0wuaSjUfe1fvUHATAcgflb/ta0uQpYFF1wZw+e5HJMHAOjXewNbzBoooseU1sBI6MGTVmbLr1z7cHg1EMEnWUsiGbmzmCT9CFWmfuL22g8YpL0smxvUNYXCErl/QewFUj+kgqwyikSbsimvnSD3+fKoe+/OVr01vefJmiBDJuJQ1JTWL+uWQ/V2WFDQmgqVhpGPeHYTJl7fajTC3HArnOc7XEggbFFqWunmYTcC2tT7mvU4zMJB5zwEGCXnYrAjGCWlSNm+eMoB5V6h8P2pVJbvBsrIs19jGAMBZzR3oX08iLXQ9JQSfsB5jOK6rOH7zluuhwGAWZUnkDle7CDmhTYiHI+MKFi+MQgw7lTRGLIpREO28IkPO/8vmJVJE06eACikIalS4zVMW8LBLMmo3nHbHzsX3e/e53R7kbO7dbEoQmdtwjwhzyAhmLWwGNUOKiJRjhC6tSi2mS6RgX+WDAr9+/7ofpl7/5IzCQ5sNhXto4zYqNKkwUeVECX+sbJNokKVFpZGQepzO82WAY9yRFAq4asSYtnA3IfAmCQ1CHfpjTYGF+V1/9SWF7bwqbLoooREfSlAB1AbBDRVGdJmkdwLE2MXAPBn59Q+7OzYuFd9aIpQ3vQw/WCEaCYZBMBjPpjgNDRBhO13lhbRb4fq64djtM7hVxTNVVWOKxnn5Zg+T2CbTq6ls+fRc6utUAzMbf/GOeQDhOSuSziqdu/2kPO516tkCoNfGoIJG4x6u899770yblTx2QbcZCch0DoYMgOxBDFkCVNB5c5o06/HOYStd4iL0wJBmcv2jRSnln4yKchKqkpZJC4JHHzuAgCke5uCocIqJ2nGoSerCkpsI+oaeDmJSNQNiDkrXPfPpzOhB+jYgi6SUbjAWFWUxggt6MjWNgmlUvACTSXxKZZ+AIkFCIdGIsMBSbwunSLKSPImYBSEJECv7dO9+R3vvud8lzzSreDIbEaNNmC3snumoTVpNnGQwmZhLX9esL7FIEPgun0fGBXjCJaxmhje2tnFGRy8dsAsCYzpZAirk7EuN1k0CY1Q7NkdIJdUbqrQKtNiPjQ+sNzczgPqCWv12gbAEBg/FcaB4M9tiffhgSbG+L+jxpoUnHoaCUim4qhn7y459F6AF8ifZGMBILGziTJFaDMDQk1Hh5Vs/qyJV6MQVB00HyFNfJ48LdZ5Kg/EySh4Oak7z4gX95v8S0KqS1yIflldbr+aNGKT9MYpueCQMiz0hySQtxWEzEGUBIAhyzGnm3hF06aYmucRHkfujhR9PHP/4JxSepTB6mUyh0iJVaGnA8MESJyL9sL8ZE/vzwEfk8Hs7dDptQi4dkhcFgKhbB/TqAVxg3DGapwnuoEY6e+dxnrlYAf1bAIDBdBdkh6rWPxDSDhW0DJqZtReZCbCrNpadU2d3bzjLTFG0l2za2rXAfDEobD+MaNif3c1sut3mKDBjRgoxe7ktzQWsD92iFoaALUskZvmxQR1dYT/729yIro2TkG3C1HV3x3B2/7AHngvgsCH3uiZ7T2vK2v9yebr/tDuFhgwKuICicg9H5DMk2pUeTEjx16hQ1qZXHJcbbqqDzTKmcvdq5LUrxQXohTidNmhw5/HhqqB0qvz951UfThLE6YVcBtC6l2tCbntMjaAdF6g3qp1W2FZmhGfPGW0LN6BwkOR9VWshWqQx6WlCESwuBr371+6n/YHlwDWqjLVUFks9O8kkWQzQXGP04ddo5oFxyCD5R7Zow4knXAZbAuIf4EAtpS8Gw2x7BYEgCelY4AAzDffmaa9OVf3dlam3cFbHUBuomKa+XOjbjRJJLIPpULuTXkQjcZ2bzywtntemfXFcMLfF7l0yWBuW+sTmclsNY7ahE8qWYDSzPHb/5HkyCDdmuJi/2yBkvcweGgcHcA43zz9sixTzHTWFAGC/CZQrPFcfbG4ytePneG6Log0Ehqy2h6D168x/+mLYoZBTRfVxrfc5kyAVjAqQI99fRKeTdIym4B4uJBIjerVqg8CokhrEVgEMYALYOO/9vr3xres/fXylmyKeF8VlkUMobtKSjbq+8QIRBSmEkh1/aiVfKqN6uTI5vffu76cEHnxCDqUBUfRMIKmMbQmT3NRsuTxeYpFXpNW4dhR0SmQHCA+mxQfYqni5JhsRdnUgHc0XcUXMkZJSzC3JxyD+/95/Sx6/6SKD4mAoNgmAaaUUg+ljdxC94ZMLzish6EUawB+fvOL5nkJfNbbXJAjc1KjdPEsm2GXRlQ6DqsJ8YI3MjIRRNA93YHMyBVPIQLNqokWNfqlxnozFX+ILfYVyusy3G+zAj60hLgd5grKMPIXlfvuvXPbSEtISKrE25nq++skD41/2xQ2jbQ0EFe6yfFo7FAmAj/bmvwjsHD2B4ZhwJteHmGhwmRf9OshAgwqOPPprOPu/cYLpIjxE08MXPfDJNHDuqXHwbhrhSSwLjogFHKU23nE9V6hAYEoYMAo2J9KInnno6Xful/wijmoPgB3DyhxgPCQYBYAiIOEL2YTCv5kNFDM9BAqMO6Ug9f35u1pKrlTMmZ4L5WDsWgh2MGq8TPfAep6mg5NOfvjqdcdqpgj72SUXL+1PWhhvQAcKGxKLwQ0Br7HrCXrxXkl6OIxq7MsgJU5U3IO2VtBndrLeyIp8xgD0IXWF25upsU+ZCj1m8TwL5bFaYEK1C7wg2PU1aYEKYFC8/HzixMpjRkgxGBXz2SXxoBGApelXAeM7hs5RlTOGovHrPr3vWrdsQHs7YcRPC86OJ7p//fFu68667g6HoUcpDw80W95JVESpF8MI+dWPGqD925nFhcCNxyCIYqaIPgujbFeO0emFHoT6RcBACtPurX/qCvjtT6nCgdluWVk40JCsDJL/sRQqkJL+JBeC9A5IUhwkdaey/v+mWdM2XfiLxXqf4piAJ2WT9xWS0eeR57EgWiRoA0raJwU2bNiUa0bUqSbJdzks/EbxB8924eaOasqhKXD8nyhbdr3Fu01mTlTKYxqqOcqmq1cW2Cmarn4MkM1meFBhf9dGPpn9+3z/Knm2SZFd/DKIREU8VE9mQJ0sCWCK6zwiuCMkN8+WNYBVoxwZasID29KIgWIwA5AO2hlcPM7EeLDIMAVgMHYk6IHnYOLyQXNwXFcimZy2BoVB5SMNdyq+noAUsEHpF6nsU7HTF3+7aDSOy2eCJfYJJeJ9/AVGVjoguB7vvV7oOdlKlKkwOyP4aLcD1GXVa/sUvfx07ge51HCTFQ+gxj3oZpfyuFSuWxc6AmTYqjnfxBRenJer9wFHEo1U3SVURham33nprTNwepfPTo/xJdtMkZYN+4uMfjXODgAxw3fFseM4ANc/YX6qsDnBTp6z6PKU2wSME53dKlVfK1rrqqqvCg4XY1BXUiYGQDENViR5Mq3nA1KhujHy8S5D4g2LqTgG+ncp+PaI8s8PKiq2RZKtTCGXV2lXqtTpMTg4N53aKmVTAMmpsXL9PTT5a1eK8vzYBC9fR3pPeeOGp6fv/9d00WF5pqyQczdxoDhxSkD4V5GhpbpFEysGtYth6PUtpvaqI35W9aI7EKaXqQCua4w3k3CNliGAL7xZjLFy8KC1XgiOnwV126ZsFBm8PeIWcPCQwTImdy6LDtNjL7hBkVcgGpcZ1X5s642iObMKBgpb4yeET9OAgwhBHwsgJIzcPyY3djf1sW42iIGiBkJk8aUIAzVGLIOeMiI6C3b/podSLs4cGqsvhrp170iPKnECC7Re4OkbtjQAp4wTT7v1q+z1OAx8WeVonq+VRu9TDSO1qPqfHGEHgLds608UXnhJgKowROfxSkQyWZD4YDlG8ZKFOx5Aam33Ciemcc8+KPDLSfOjKQqv0kJbqLhggrbxbxPSwYcNjF9J4NhIiqYKSBLj22msjxcgeVX/ZijAYEjg8G2VV8H0qudlQTu+FofH2uIY5LFu2ViouKbde2SFyNE488bggLDsWoqIW7F0iOYeP1Akpu7broNDOdPyMSekLqMlT56ZuSRaqyFH3gahL2hwWHWmYR+wUhwhnoEn269TJ43WNSr80XgpXbJhjdlCNzaGhAX5r8R9+9JFQbwSpUVm0r0LNIeF4wUA5crI5GJUohFtn8jkqEzOG+23dQmJojbKZp4TBzzxbxUDYVqw5Ev6w6h65H42eiXywjpzuglbiWEQOHhuuw1c5lAwmI0V+iBiVBn1dWruKjS/c3tMiTw2M5rBSX3ZoJ33ne9cFd9MSHKASADESEpV5MFoS4IBsrtEk42mhtoqDmxU+wjhmIJwOywJij7maBXuFibMwoOT8zkDxQKLPlJ79xX//fBxtzILTvXrNmtUhxWCwnGmaU0Ko3IaYSLO+MrAbReAdikVy6Oj2SNfJLvMw9abIHk1lMDgSjN2M8Q6jN8nLBR6YMXNaMBYBbje8jdCXFnbjxl2CLU4KwiP9XM/JPCIxUvZndT+lW8sTOyT4htjrOy6/PH38Ix9ONfRfVfCdzJJQe/qb1mWH9D+B+LldqN7vVCRhqLJW8N7DmyypUj5rkalCS/U1a9apQn5+SCnGyfOZH3YSZ1u6DA4pxfxslMNk3tgY69AP5iT8RSoSiQpd+3vSySfNlRRWirzWpUEmA3NDUsFQxGqhF5AcaVKo0D3ylMEIeRZJBmyEDjHWFVdcHkUuzfqcirFJKgCqWP7Y73tgJA5aOOGkOem3N9yo02EfjALcetkhwAQwGA8dMFAnXmjRu7u71GVHLZnEUDfedHO0TkLtkJyHO4z+ZVBgXz4onEVzQhyEQBKMV2hn2eIlaZMC1Ndc+0UNPh/VMmLkMO3AfHa0GYwsUBiW9ucQFAbjlNsmxUKf19mQv/3tbyP2SXQAqcUuzAZqQ0jRLqViO6ANIZHY/E2rdQLueF4tLdpxIuSQIfR6zT1r3djFXWlgXmeO0rt0/xHZQNrR/WjGpsWbLcn8o+v+W4mI6ny4fp1gl8HlvrMY+NiH0XBOi4IEY9EHyRkivRupgn3LuKAbm/y5F55XMueq8NyjKY3sKjb74sVLI92IWlBqByKqQltLbdwoytF9sJv4R3UUG4TKdb6LxIP52vcpZ61GUZkjEhzSHNEsWHYoa/mo2rwjIRkjGgWmpc8tOXEIAWgasIhsZJyHQ2L0uXNPkUYSxCW1z0l2Q+ToVKx84uYeJBBeYqu61T391LPppz+/XuJvZtolgPJoop9K+hV6GRwn3naqkdxMAa3Nab0CvrNUQWP0nV3IAjAhMkQRx9gFu3e3pPPPPysmiG1BfthiHVxFDjng5KeuViWOBhinmamTM72lIBp/5/Sd3HmQ/lMRSpL6qiCsJPv4j3+6TekzD0e0gJ2P1IU5oxfsyDHhQYE9cT83vmMcuae7TAM5GIw3py1hNFcFgyHxfDaAMysMdHKvPbI9uqVK+g8SoCt7sEX0Gq4M2R9//7o0V4byFjkJQ3XvjE7gPZby6kN60Z8ie2kwGRLaoZoIMsuzX75sZbRVJ6lg2YrlATPABHHwlswaFh/pCzOiBvmdzYuUge4+tMo/3VMDYUG/kTiAok3ZvDKDWLfQMgp/RQRFhTHMnw1OUB5YAwZj45JmZbgEDcb6DNeGQkAM08/jj50h52iCVP9EpUzfd30PNYT0+qxV/v2PfviTtHSFDtqUxNgn/bpTpfn9++e24KQXD5NkamhQ7roWgIxXWjARBjEMwUD5HQzpwx/+cNhkTz75cpo37/RyqTwLi6SbKvB1/Zq1AlvHpQ9/5EPqaXFqOA+cEwT4CTPQgBeGxSjPLbZLfRaUAQGetHVXU3SZpn0TiwWDuQgBV5rOe7w499Jp0/ztUj2iBlbfEJ6xseAwFAzq0nnUsg8Ba22Vx6lNQBQBBqOOtFZM06ZGLBzxfPVVH07v/vt3RgJmVRTjZoAitytXvjyIPkaOPuiQZKUBC3PEJGD8jUrxWb5yRbpPaVKMma7ZqEUWtUF2Z3iNGzdIRY0rJRnkMBeMiWfH7658ciUQ0g27lzmiZvEiV65cL7wQOGV/fI9rtooxiUzAWLlLd24LwRmb0Jd/mBbQiefQCCc6EknCEskQriTmGiMIa1y0zKpY/NANPXRKJkSzTC7rffc+oEOlXohdw2GenFTLQxiYolw6ALRKu0TNTKTyaLwGgt6hXY8ohjjsQiSJT8aFMKhORDviFaYB0edabDDScUhSvFR57JdeeklgMzAYkoVFAAzMxweWjogpgZT0VZD7mBYuWZG+8a3vRN7aUXgjnxhntzwCtUr95uX+F0jR6EOrbAhsCf52vM3NO2AqFtVncENQrnEvrb0yyLvpRxp5bErA1D9OHpp3ztnpP675guzVYVEHmk9aO5oTj50VLCf7pV35dMyFBWNzPvv8c5HLxngYP90TAamxm/DKaVGJTWgJWz8gQxPQGekKffmJKsdmw/GCmVCbjJ21cVFztzDD/Z2HpXodvynIAAAgAElEQVQzfplrV3M/MyIQSH5y9hxpyOeH5mMFGd9kYX/QKtpACBPlsDRqQy+5aF46VScL0winYt2zfw4GY2esWrcxbLDlq9Q5BsBSzAVy36pF4NXQX+Vd+jlapVm0YjxGInvKtOnyGneEDQP+wqSckAfRsMV8UggSCMIwAeyAXRKvk5XTzmEJb7z04mAwyvuJca5duyZ29AQZirlcLB/wWSkGC0mkWGhldV9BCRvT57/4pZgoAOLefToiuKEqiBXZG6XQhqu3a4AnFJQm/WiQ1AD3xiGBiV0b6bQjNoGZzkl9RsxhvA3blHOm6iUyewmiD9Lm6COpNG7UiLDDZs6YEjAIJWi86HbodOMovBWnVfdpCAkG0zIWcu8oNsELRk0yj51qR0WzN5gHGo9UYiUeOhKxvp7Eg7r0nA5GPSiJCsCMmiO1nKx5ingadS4A+X5cB1PhlNCCfLVK/vbs7lSt6wlBuwwo9+RNJAgmgtWSitOnTw36IMmgCVkomzZtFUNNig3KekxQkurb3/5W2aE612nyhHTRhRfpvKYd2YuklpAc+OWr16Xvfud7crvJdVJJuQaHC4o0RwJNnDRWRGzQAPallRKzV6ip3Ei1CCA1OcIG9FOXHYNa3LhZBzqcMDYquPF2DNzhzZx99tlRPPHAvc+md73zsrRSfVWPP+FYnZDxr6FKCEIDUyBtAEWzbTEh1Aj5T5H+LNtLoeL0zPMvp+9+7weB2TFRwxT5lIombRARVd/DNsE4xVsDf6KxHjgR83LOEwxm5uL77HTnNrl9JMRHsiIx+whHOyyCN3CogXBCeo4Nw6hXAuW3vv6VdN65Ou1DYDOVRdGfQ2N36k1UZEsS9Knpr6SATeEFo6ZQN4yB3DZwrZzcWRkGPpKKEkLsSui9ctVyGfDHp5fVgw3VO0k4FIF9DkllY/LZU089I6nTEfAOeXnggpNlG4GdIRWPCDvhXszTR2AjoXLYryHeA+pgTHjjjAF8K6dhzYzGftiEc5Q2/u53/0OcP4ANNkXmD0B6xZaX7wwbDAa754GH039997/l/qPnawN+oFJ6j1qTh+suA+Oi88/XgNsiGg9GM17eAv0qYBjEMLrfQWK35mRnuEW4Fwrxe/YZZ+rQ0r1pswo1zjjz9PSFL3wuAD0KazliEMmC+5zL4HPxBDYYk6WvFcl7qMivfeM7cX/e51kwRs7pR5TvF1MeFFPWRrHvJh35B3LOYpK3nz1J8ugF0MbpHrj9eJz0jOBUX7yrXZHASKEL2QcYubtV0QxepuY0AqJ1NpIC+0OFA7Vol48RTvgv7/+n9P73vTfaNwE+sjCTZVdCH2wbjjIeN1YNhFv3p1tvuz396le/yie6kWgp2KJJEAcqsk5rgSTm/WjWqw0Snqc2ABuD6vQFC1+Nz8CloL1PqWVuXAfTIq2AygYPxoAfHKpuw8YW9arNjo9L/7mnbdDsBOWkQ8ZvWmXbWGWNQ9SsRnUcK3SO+YUKAb7jHW8PBjtmxtSoOyWKUdG2+omeLg16kICx39x4c7ruv3+QRkmckjNOyMg7nsWdNHlcGiMVd/rpc5Szr56kGmSzTtUYpB7piHWucSYlQeJbbrkldu573vOekGwwIVKOATKJetkWQBUAruAtJO5hc+EWcyB9pBFpgrknhIKykdOUCU69Zk3fhnTPvQ+lb8oGMwFcr0gWa986VYjTA0tIdM4uyK0I2MldqmimXQTSGeaFWRS7V9Ceg0mFbQnIBWRsl8oFvxrQX7aminyRnPT05Wddg1SKNiIIPVDDuvU7BEsoKXCfgN9//1j61CevEp22RWtzxtc/ztjsW5IO9O/YnH5zw+/TUqWjb9kmaaKBbNvWIolC2lSnCpunRdoU6mm9jPrIsdORPQ6nRRarxoLaRmXCOMAPSHE0BeqN9COYmmJi1CAtRoV+KB9uUEhHTCGn37j5M5uU70ahsn6yrk7l4d5I37Vr10WG8HSV6a1St6K3Xf4WoQYXBw42S9qIEB+pSBXta5/q2andOE4JeL+96Q/ppz/5n9QgFxibB9EMg7Eg0a+0eVdIsIEDlcCnSW2QWtrd2KQjVWaGnYWxDPZFP1agCSYGM/A30g07DQMfgsWpH8K0yPocKuYeP2Fs+qd/ek+EpEDWyfLEWIXBkGQwRs4xFwBJ9xylD4GDrVq1IV396c8HAZg82A2t0pFiqAKk6Lx58yJDYpw8HhYYkU6YKx/WNSaMVCTXbh2iQHEK7j/pSqecclIcN4MNCvSRwUcOvUIqytjWAnXISA8vkh4X+t7evRwLmNIpJ81OH/3YhyU9VoWd6XwyVN2Lz78UmBQbcOnSlTK0xd2aL5KHRY6zwGV2ZBwqS2z6bESltDiKuUael6AczuSE9m5mBxOxIaE3EhAA3CqP75NVsXz5agmU3EarWUIkDszQXNwdB9OE95C0vO/PnK7DszBbRqiT0JRJ49Qnd0n6G/WOg14TReOzzjgtYtJI+opNL/4lkHy8yB//zy/TzTf9SQRjt6tDXRwqCnK/PyZErPCf3/PuAFoXqinwJnaLvEiuw8ZhcgRKMfRZUBaOhY72TaWUIJhulZwIwkLT1Ct/t8DRE487Pgpz//Vf/yUHvBVMIcs0I885RESIxzZYNKqjUFcScMGCZemTV386dhoEAQNCFfJcemJAND6Ljop6Bve0qI8KIkk4FgNPDVtlq84cwtAlPHOaMiNIeNwku4e/589/NeCcVqHWMHowfHXuhUWKDvjZps0bwgOmmPjss8+MTUahCt7cJZdckhcL/EziE7uRyImlRE6HqQuJQvFztEeSTQVjwGxIqU0KurshC+8BJFPZk6XfttAUwBGAn9i+2LtINUdVWCPWknGgPmE4fjIXJKQ1EO+hafYqRIeQQKKSJcyYoDNM3V8ba+b0iWmZgv/nq6ENG3qONtbZMndIpY+mNuufu7WH1GIOVbrmP76aHn9MPeRHSE3oPd4nI4EMTVQgSP55OsxzsmJnz+qIlaGSaoCHIP5PP/10qEOIBBzBESwwGlILb5DFXL5ylzrrHB/XEf1HclGnGIUdSjL80peuCcOSGstB9Dcl+Cs3GX2PqmDnIuK5X6hIpeXccMPN6jL9bb03IoxaiE6PCAiJN4rNh0QgBnreeeeE5AS85YxyPNnLL78idn9Lc2ucVAGAi4v+0ouvKLuEo3GaI/Y2aaLusXxJMMTCRfPjOl4D+qsVO4slw5dT58jK5VS24YpGoEqgAXOFoaApEmratBlplWpNwzZVgiYLDgMwdhgZyYN0CoZSfJWFh2Eij036DQnO/WAG2rDnM6D6B8MiWfgbJvX52TAaz7LDAoPwfVTgK68sEY3zwa1WvWwY1hFJtkMSnTG71pH47GDNlXuR5jNRCaN4raerGSGhvovmnZ/mnjI7JFgcnNO07OEeGGSFJnztf34trV2jo1i0K8DBQItRBUgVdkhrW1O6/LLLwjUGyqFteL0ATFpzs6sA8CCC6xi9a/DWGDx9HxyueOGFFWnW8eMjowIVQunat9T2iAyH1WtWRgiH70fGA3E/qQp+ElLhfSQYKvL5F15JX9V5kRCLkAiEpZCWHbhhY44CTBFekwPug2IRlyxVNoJQcnbjBRdcFIuzRZIBxgMywDvCG4MhH3jgIanZbSEp1q2jxTkHVRAfzYBsm3a2O/hMV1zzCR1EQVdHWktu2LAlHT8L0LIzYofYMnz/3HPOiwxg5rNb3vID992jn3njkKcPkyA5GReHUeRKpgM51UaOAnNl07FWnNaL+WJgGEaBwWAAzJV2ZXkQCh0wIOe+dSn0UVeXbSzCgZgDLgBxZRO2r7NZ16zepuv5foYsdu0i41cZFrrpsOHij6adtAJKJ51wfEiwy6UqMfJJDCX7pqJz/TM9MMhTkjg//ukv4gTZRqXAwFwT5GquEXQRxR0i0rHHTFOC2Yg0d85sTW5N9HFtVEyPaxkUaoCJYgPkHds3GJcXYQ7QfRYYQoLkw1w0gmO3AFV8+T+ulfSbGaEJGIRu0CwKLnejyuh4BiGt6NWuwDxHybz08oJ03fe/H278mWeemUW4YA4YGamFTZdjdX3iGqTJgw+RSJnBwtnqRIh02Kt5kP5C8iAN5R5/9DHNX73AVEhCxfsbTjs98tsmaTPQ7RGDnWhHp2KixEcb5SlSmLxk2eJYyJE6kvmZkmfNfBcuWZo+8IEPhI2HVKOIBtxqskyLX/785wGXcLAUhTU5RMOmppUWFVE5+wOJcvLJc8Kw3yVJSj3oRnnFE2VqtMnZWqnjollYOi7SJ4zxYmxTZkiPtGg0o8z2ejksxApp445kw6PPlUmR5CHa65BWOVOYGYTYmI8TCKmDZQ0jGVPB/sbdWwRi1yda0tNC4U2XvVHNnUfHIWdANxU9uxb0UEK1QIbvhz78UaV/qCOMANYqSQcMaYpZwy7Sjhos436W9PuBrvY4e5EGdbfe/hd5Jd1ioOnBVIhlRLuRdOCEHKTORQjsAn5ftCh322nXYh3QQOql7s7Xgerv/xcdqI6KGT40ijwAYSPbUqohCnEFEKKSQLQpn1sj1ft+LRxMTWIdTPjBf/tAqBkMeWwSngvSjb3BJsA2wqinRvIZZcKG0arPwfVOlA23UtcAw9Cb9lgx6gTN51E1O/nmt74V814oWlHkwoLXCey1DbVm3dr0ve9/L33yk59ML2gzPfTIw1E9NVnnR+6UVIr2DJonnjSLz/E70ydPCgATaYPa/7mYDfpxbwxw5o5KjNPdomBmsHLw+qZl8jzHaQMsX7EmjRWz7BDdN2/dqfMJBio6oLSbFgGzw9WvVhJ28DDVT+hcR7T6sMGKI8p2IouFxMfWNuoSOBhDKlHrdETgLhGWg5KYxCNbxbhohGptpoAviAHrd/LWKiuPSFKrTcRQAPmGgCn+VnUJ9CTjWkyVikNbXuw5JAajAcqHPvqx1KyBKA9FPU+lQ6WW6rRT21XjV6Frxo8dmY5TT7D2tuaINSGaX3rlVRmZeJk5T8tdEskrY2fQMx/bCVwHkQ/BeL388qsRFpomIoF9NSkjFMT4MzLYK6ty9zy8N3qqRj6Yvs8uw+lwPhgp2duEUf3DP747vetd74qFYkxvfvObQyVi8GODMaYn1OsfNY5kgAE4ueRObY4Wpe3Q7YfFJ6SV6zVzyRrt2xn/BepUTeIkn2M056LbmsCtyPuKNG8xPwz2wx/+MH36c58NCIfUJbIgzjn/vGhJCh2Gq28YTL9HDVJYCLJJpuk+SAXuc9ed98RPQNZoBVrqY4EnbSyR37lHsxh0Z6N6gggBoChjuzYJjerI8kBSjR6n0A+dDYWp6FjjiDjQgI4UeflRcVZTlQzxwM3kXFDAUyXG6NbnrU2SmFISI0eqVkHPAJYBoO7qAhscHGed79otCKZG0q0qH7FD0fKb33JZrDNaJg5igME6Ja53ylP4/3XdB9zeZXU38PthJawACQHCCHvvrWgVBVwtoFYUK0WtldZSFCva+qp1ttZZR1tnqQutr4qKm4qDIUtAwgoQQvYkhCwg83l/33PdV3zK2958wv3c6/+/xrnO/J1zLnrDJYNlMoXDwRaFpW6TZ0o+8z2gy5jeh0c8nhBxEqjGMBX+pltuHRwbtj19+v2l/5DNlM2DDjykBu4kIrTFiQ64se/YDE5OIYfMJuLskIhbrXgnpQXL28uhizAQmNICFvyxnCS/mxT0JY5UeLAowgjsvR94f7jf6WXJ2piO7iQmOR970gPL9qUvfWmdLgT3aAyGWYEKCV/ZNL67Dijk3ujQY70kIURx3nPSwQO3LIdo5rMmKkX36+n1/clPfnJw4WtfE1/epGrTzL/1mqTncem4/wkBIxof8fRoXDw7BdJNnDk8uCsuBTFKnXAYcDHqRI8fEuc9m1pn3yxO9ShntTURr0mZ5N9BMrnTtTb/Se/fOkxD60UIW6Kyt6im87GAFalBWGrYcgzK4ZoSK5zqsGoV4CkQ4haDGbOy9/ls733S4TaSbMKErZI4Pan2/YILLii9tcdKy63y5KzfjHKoov7XXfRXBdnZUYZNkAE7R9EWgqB0rg0w7Vl/cFzKcz+7KhXOi+NvVjBbxOvaOOskQMyahYhgizTmbKKJl5zopBR3P09xoDSxom+tCH79qOD0H5o5ozzs73vPe+Mh3rE2jQJKhDavfEua2CExSNfDqsGQF+f37//Hf6iWgfxdONFVV11VYgvnMpZetRCXwIEQz+WXX15Gwc1psCpHEzEaXy+3WeIvnJM/zxx0ObHJRC+rFPeCQF2abCYEU+GmiJwvfelLg6eFC7rn939wVSXQvP3tb69sIlxQDygikLdeiYGjDj+q9D5iEMfDGRE6kW4s8iXojQiPMcFClzyDy3IA6/grq13xFWmFG4PcVRAOA7A+4xOlqRoeWS+lNHFNMc716uNHlxu/LX0vrptwK+Vdk5CV8N6xg9PCuZ8RnVamfTNOpgTVsSAwn++mNtovwr0ShgvKZuo+e8T6XllFBZ8V2lBpiA5I/KOfkdFl94w+Fp/GjCiZf/FXbxysjocbgT25NgmaSdufl4vKYnkim3XSiccNnvG0UytRdmYUyruDwecAnZRwCv9N1bcIa0TB4mU2GJF5rec1RRbbx5GIzGOOOSqnZHLJ+mt//aty6OIA3CFWj/+NIlww4KHDUZZQpUPlWeG8VTkllwSP796yslk7vNY2vENcbB6jwdhsPM6EfRvfumwuAkZExuYfwvJ9hGDMROvLXvay+q3OvsaP41lE2PteS2znXAPX2jd6le8quUAM8Q3uFyQEAl60tIV9HCAE/1gMKnPtir33ETA97Xup7u0+DgmRbRzdeGmJIHJYU9ExZbJ6mXHX4wDeNgdEmGJ8rG35rivCRIATJagsWZYssLgBjj764IrOWPe9YgDtEfFNZSlXT1igNVRtUkIQ/bDCS3GrfPWrX00ttqvC+Scml2JiSR45GH/6mldX20TMav+sHdoZGV1+3+i6/PCOKN1v+9u3F4FlVUr/UnP+gfix3OiJxAb3i59jqk4dgp3ZHKn3Bx7cirY9L61TbCBRQgmfP29hcQib631+JwHvhmnaoYKtICySa/fMoO6+a1q5JD7+8Y+H5Udy5jg1p2srKUDJLDdFrD+bMSGihXW0JATxl8Gd4Vy4mI0hFvnfvIdNd480IiIabaJ/iHF7qIhYih69Q5zx9ko7iAHoz5jPSnlMnJHINy8EY5zmVCWoYm329jNOL9GmGjdHpVLpCHZqiI8od91CrEQY+dwaEjMIU5jH2L/1rW8VQdH9jIkBBTyAozFYgArOOPOskiI96ZaVSke0B5WTmiSWFp+FqWtRgeXJ4j8kroSXn/fSwZ+86rxCfOjMW+4g+La4PlQdwk27BalYMAtXyYhvX/mdwUc/+s9lbR6TJmcQFGcHKk5X5UN0P9cqRrByxvUJO44Mfn3dDYMPfPDDIbD070mAeEJcD5R3oo/Tc3lOnnbJ24bt7ppY4Y7hGPw9o8nLM3AQZJtCzyrOEAy8RbIwFo4fq9eHaLj5bQpcKLxCuZ8ZeLEg97vf9fclIhveKRj2nLpCkcaVYtCyf/xekRYnc0GCxjgYV4QF6RAh92oe6OV1f0TRoUK80D0HUTUYvyH+/KYjO3vkAfcopTybpr6ssSAc81I347DDYlVnI3vhkcr5zPxdz2+IyIqhxiBx/YnBiCG0jpDdJ1lKODQCxXGNra1n87ifHJ3N+H3uoOOGDfL9aOlsN6dXEuLHcT1LNEb4iBHR8uutXq260e87fjiASoSedNJxyZKaVAVYRD02hCiXR4+jp6k65OAYu5IRkM2rop/ttvse1eX44x/7RM1nlxCcchHEuqI2mIax4cKMkpF18347unVExI+Dw/9oKtOsidWxJOx0z732jdd4VTn8TFCZyil7BHUQ1iqwO1GD8Cy+MBPFF4FxtOIuVX0muoAH5yqlmB+rhyFwmZNPPjWW5M2xRqeUY1NN+a223iJB4ncmfarVkZ8TyPGUsG3Xg2sq3SvKvc/EBgH3JFF86l/+pTaTH4ySb4NM3gbhKD0UQnnGwXCyng29OoTXYTm4R0cOeK/j2AtVmg276KKL6j3KevmOcqp74uwOWWgpbNwI/HdKnK+BBYuIgcDYKj4/7pgpsb7XJ+h+373T021kUkRsyys0HhisLp7NAydrIZzWLLahSjYVF6P3tWLEEyokJJIiJORa+07dvwjDHEgKhNsKwLSM+de//vWDCy+8MPdeGg68KlIikOh4C6gk9ErJHlwVgv78jQhLBhUAKu6rVNbHgne79dbfDo486PBqG4i7I1r5Gw4bCVH9NVfO/E3QFMFof/d7g29++3vRvTYMZkeUbZ/aDirsKBvAiTc5LL6wTeqkBkifQgLlDoDbr6SKcD6OTAuDECS82uCuNAuaG1xv8Nl0shkVGjrwICJB5s7SwSciIpnBguncGLNiTNBD4g0u8ff7qsjJ94uIg2S45E1vLiKiAFOUC5E51AdtErGNeIzLIaDUEzFOMn9Qd2VY/AZqbC0FEbI5WSy6mE1FuPShJuIgMlpNL/45+ZRV2CQoDGY9OItatzvnmTVOpYAQ5vbxurlfVN8B6VbuareywLulLdSFW/lsasqjF5w6PkLjtyYOzKYcZGtKp6QfNs7VRG6zvhvsqbhJxkbfdD3l5F+Rsg2DTen1mKQXlYFY7ZzfuwQs8Gi8CKOKLOcAq/0hYaWqGOWaGsFOTzx5Wkp73X7zbcG9Pat8kPYAxMk9Oi5vZNZvf1h4MFWaL//KV3OKgkVPXI7+hcDoFWS+WvfE2fhQ8oY4WbbL56965Stibj9acUdpYMx5ug+s1KScTjrNfffNYEnnNB5YYswCuvlegQTdeOMN5aIgGmHjoRXedtlluc4x5fRDcJomeGwIgbbQEfdFnLMJc0wOVm1x7vXu97239CyO1Y49853euAoBmTRdBkdzIIiRigHG2iIWW2pcCwDjFj3VjsjzGhdAcAjVhhGTDzzwYBEKFQMR+i2ice8qnsfguO7a4bjb+x2uU42/wvWUv3J/v+0GiBxFRFuFWBLTRBAKIxOrAurET69hITGYaESICN+c23hbI3fE6/q9JBXrG7HRjxHYi17wnDCQZWWxy3JH/H4EbMC6peeWWyhik3MYsKFaVQ8TmR+8N47eHELSrOl6rWo2QrTPIwvvuaY8+UoffSKlmtbl4ulmWDh7WS9lDYbCWZLCDRPjzZ+aIDATWxaQCfDZQCGYOB2CnuJ3bsLMZ/Kfdtoz65ThJl47yb9K++Wpgem4PigN6n9hYp1nnnV6Of6qW270FaKALlg6XhJTiKdq2gVJEEL7aNCgd9/9QE7RCbXBrs+RatLdKvRMYUYo9933UAgyhks2zFjpZsaNSG2OjXEd71m0voGuwcKCipDFpEkWNIZUNJvge/4RVYjdeCniOJ2/i7OHWNwXQfruuohZ62Rt6LT0KkQttOVAQZb4rlCUQyEhA4HjoA6LaxCLCAYgwesW5G5zd/CthzHgwpymS5cuzz1HEkk5YvDOd741GdktH3Wn3J+YxFV3i4O4lyuoILgSDmqJSQbO3tD1Cvs/2mqdeVRNjWHV6+7mGXn4th+Nqk5zbZT8d737/YPFy5LqHv/nlvkfy4eeUYsTylyaqLnBHH3kEaqitcTMJFNYFCgHC4EYatMmp+J0FsGGOl1HHnl0DcKi+FwhO2hV+heFkpKpbr2Y5Wtee0FlHM2dN7u1VMm9VuekO9Xjk9JfCavRJ/h/xgWh8PfvfW9xHIvL847j9rpW3egg6noCrYXvpSBtLM7VMGdPDoPlE2pO5l0iIffnimg6zbyCw/ic+BPsr6B0NtE9ECY3SUvuXVa/XbkyJd2Dv2oQ8BQ+DufE3VV4Jvp7rgKLmei2Doi9ELiB/7iulDFre9ppTRQ5PA6a8XQDp5qkZu6dw1t3BGYefuPQiSX2xJWd4/Q69uhDB6+/6M+Cwk2gXXpa9EUZ2RXDjBElnaBCfFlzhpmmN2uH9ULoT96ronV5jx+QlPPdbYAWcbCl9183uipi6FvfvnLw0U98ISwwJzai8cmYt+C5LLWqARV5rLHCccccHf1q/GDREKJMr6Jk0sFM1CYSk5CXFr6Hb0CwTQxH8B70glTzjaF4J3efBLQFpmUE/9nrLqzeOzKIoSoK9BZiagHZ1q+ajkNMSsX/8Mc+ljE8FJ3kqM36CJdIdRKRzJox0VsQd09Ns5E4l8+FOWwKIjPmTnzeaxlNm0q/8z1GguvS36bdeXfqRCCyiMlsgs+JQHpoT4WTNdXDJt0q6+K3dLdYwz3TnRGA+9CzEIT1WbnqsWFSyqNFYJAh1kEOA5G6ALI4BOtv18WlGydrNdFIJ4SI81bmetZL3LPGFP/V3LnLBue/8nmD16T8FD2bm0L0RA9PBAZi1Dm9PdwyBEXvbWKwJfuKqGjeJUJgY6hVXnPojqxffNeohkaf+vRnBt/8zvdj5ewVyyxB0Ci/8+YndX23dvKkwsOUn3LSiXG6bTV4KPoHqAm9q9wSIUI39c/J1ePIxEzGwiMohNK7lc1dsGJw8AGx2uCowpY3xtnHAjnumGOT5f13lcqG3bLAqqpgRLGTjvNZHHAd3INf7O/e8Y7N+KjuXsABiJjuknDK1iRKweJGtBatO1dxJlzCs3sgsobYDNYpHLgnk/jO1Vdfl80fV0hRXB9mTrSDziMo3FEHvVS7eXQHr+t4WJcGB18xWJxy8R1B2qsLVQiIwpA577FH4EeBk28MUsMcqp5F1ldLQpx0pxBiL5hXfq/MoRlTy2sOsPgImbGDwFSIdLiqlmoMhGxXVI3B4H3ve8/gRc9/XmKQy6qpRHV7SwhJlzvXLXGYcBOFn2XZyxxQ/q1Xh1XTwRwYnL8y+ZdMvzb3HB185rNfHPzoZ1dHBxsEY53F3SM4r/ytuAZYLqtRg6dT45eZGNa6MDrX3ISKOnICK5nV5hAAACAASURBVMa5TNbmsiIB+ijUTo9Udw8n33tEnBMqtZv1ArwGYqt26rvf847SHyicuwQxgcBkdFcAPGa9DYPS2C6QEg7dr1xxRXEghIyguh7SnY9E6ty5C8IJWrUZ79NniBRhFAvSvf2UbweBKPNd+pT5CC+5fi/MZk733HNf1IjJRei94p+WhXSingAs2OyzTgQ9plioVfj4JPGaV0vvW9LgM0HxUuYL9pNIB/cFCHnPKyi/Ylzx1n40BpJq4IelfJYQEnHY6qPuXETEam4I3l2LO3owBszZ3LaIa2j5Y49H2T89pacuHOybQ6RkaTUk1Vu82ii2RGEuF4dJPieiFRnYKpAdhZg7lowFbQ69tuvIukV3j4I+vy1B5rvjm5l6QGrCz5wVC21KhSAaBj2Q3LC7E084fnDKycdXcqUWwhTxmYETIwYtXBYsWB7ldmptiGrTQhsW1MaA5/RiaC2hQILo+oQeZpa/a/eY6BZQAuuHPvzBtsA5DeW9j4LfEZbCMxJSqjBtwlQLFz0yuCINQ51qE+vd0SyuhcYtEMW8QFkgcS2UzbS4zHwcak04Jyt1q1hvuyfspU4YjjkhaNrZyRifEl1oZoLz+0U8bRMRMW/BvBD6isLD/UFaJ/NuL8iBQ7Ssy57dU1W2hxEPAE4Hpuuo9FUAABvIOLJmDyR5wlqDiVf5qnAu85cjaq18BwYLcZsv1WJSHJ8euBYDCpcj6kUJKrE4eyNeWoQRlmiNJN+4J5TFLbfek4YbqTIejn7+y8+rUlqy0Vm3KuQw7sQ1caxW5qA1pmiFjMPhooeTQFAfDJMGamz1NQqkuHHJ/dXx9l3v/vvBzCwm3Wt2nKp6FUJh4ghrAt2RQaLWwAH5tz4X4EY488znJqvnJ4PbfnfHZodsy8aeODjk4MOKFffy1ziWk8Nf4jRT+rkhbrjx+vKHnXzKSWXlkOEq7Rx2cHxUlUaW2gghaHoUwngyz7Dz2LK42LLlTwy+k5gdfQMnsHHEH483BRj3QEzVmDRzwbVcx3U9Ez2zZz+cBJQdkzm9b8FY9M/0/ODMByuWtyGier99ksUcWPf9KUSyPJDuffaMXypRjcMOT3mn6B5KSRbOK8RK/DEKHCxjgKSlLxLPDh21QVjF2sgf3CHcBHEA7JlHhzc3BG/D43UFni6IkM1L2GltxAzQp2A3gnaoHGD+LA5ZYnJx8h6svWvQrcoqDnNAJL+98440DUsOQQhpVZ7fdtlbBxde8CcVAltVSS7JfYhY7qIfLhCxqR0m8RfRVkE9+Ivym0nva3py/Vs1645Rp/z/pIitqtBbxPxcHCWcM81AbBrxUB786EuHxJ91YOpGwWmJ1j+Q0kI6hUxKYLyzf4ORec2iaadpfaEC3JjXn87GzQB6vCJKLAI7Jp3K+MiwZ+iDE2JMIBTWq0WG77Z4QjsWXurYosCM16wbjZP4qsoUsrEIh/hxQnsJAIuMQDsUB3cgZpn2c3NPup7PICXcE/GyZm1ktyI7WNJ9OiEDZq6JgxihVmZQFrglVDweLnNAqRau62RTiMGeqpz7tDsGLz73peUpt5F7hnvTJRWAezhJuMQMONJI1Ifp9wX2HCubUYOjcQ+oLKkquI2dF+7ETQJ+496I2sbul+Ij1oF1aO7zcsiqNhjmQS1QmTFK/N1pma3GCLiUuZ/9hy8aXHrppYNto+hb543VrItzvRhlJEwrWmz9iWpWpfv18gKePfym/GCdwN76t3+XpIZ7sxCpjpwbPjmsHmxTKYw7h4NVfmEW9aggUfdIHyNeflbF3BgJu6VCIdO9uyH4wXAqJxKBTX8waMskv4LLgDLDOanGIvsG5v3gQw6qU4ZbIbAzA/0w4U1hw+WgjPiqRIcQW7kpkqDxeDZl4xbjBl/49y8VYbl/1R3LIji9CKRnYndMGCLsG2EhlFyqds9D5OvcuQtDHHvXNRBXEbWk2SjJxE1HxxaOP/MeyUpDrDI+RB7cb2l0qSMOT3JLQkfupWYD0UKksEIl+J5++nPTWueY5F2m7keIlLXXnJTa/m0qvJx1oaLMmpWs+oAFiFgOaiL0uFQ0+l0AAgrAqUCJ+5ebaJj5TsdCUIcdcmitF9QHsbUo5RoakFEJqS0DNJ1TZecfjWvE+tpXgEwY+yFFNWLpjTpNJA/EX7qZ3ktlkDTO5V9LkG510UaemHfXKAr/m7DGO2LeqrQH7oHALDLiyMvoJjvUCdo2BEUhN5AjMohVgR7fk0ow+wcXjlPYqOIYsdg63MUAli1blYXet07V7bdPK3Fx1llnJHF3WS287rOcspx870oHs/NflpLgit5FF+PWUN++PPPZbAsnjLJlxrr0sTWDb6XUOgW2l9dmXeFeTqCxdIAgQhlbpNjclIlidEB6irkdl76PODIll45y5GGHF6egrNvIB5JjwHWjrsb6LCaAJnWgKvlkfSywewr+CoNVeleIkeP13gT3fU7x5lAmEueEs9vY3SK+7s8BMz91KMRIqSlABYqriKRUZ2I1NLhd1PzK34sDQhBARzAFyIzexLkrrGUNcLCqy5HfVFA9+9ohVTzzj8UvBhw5Mwkv5bEPMuJF6Vpy6V9fXNdcV/qV6t6NM/U6GwisEVpT8DuRdU6PuMowWDHztlEDuyx9DxEYDrYeG1TLyg2HyAA8WhrXKUGvcikoA35CXBbrokx+/Zv/mdPb0KpEIsX5d3dMq5t63fxf22yeNGuTJ1/i5paxYliTO0WhhqWaN2dZvMuXDi7+i4vqOjuGKxDhOJiFoXQa/MJF84O4TfP6eYuTrPK5lkMYQqGjNE/4uPLP2dw+WVzI5tPJalPDYZ1mVtC8uUti+icjirc9HE2R3UPjU1IqdIlyAKotZh7bhQP+NtYxHZSfEOJk//Qjx5W7IcIpesghB5fIrnbTFQpbX7mgDm0PRYmGQNVaT/W0HogyT6Fm1XuGQIVUlXwC4XDwoYdULydZ3odGR+UIv/GWG5uuFYLvMKXC3OX3uK8x4WwItxI1hkgNe2sNHk4Rk/2yLpJnPVYNm1td/vnPNZTJsIhxr+xPUhZBZU4ePA2biYl/kk42FJNFgI/cf9MoSn9LWuA9lcBQoAUq73Momw527ov+qOqqTw/Y0MR3ifn7r5/9bL4nYMua2as2eGXMbzdi3XSrsYdfWmb3vhWe2BB9gynumlAKs2YuS0HfVw/e9jdvLgKL0C92u02UgNK9iLWcxgULU4sifOe+GbMHX/v6N0uZbsV9t24oj9yjt23GVSnAxKgFZ3xY/CKAiKi6fgiGtclCQ8g9rtgU2oZF40imVzY4zPK4BxK6mpCKgpkL8Y6zWqu5qWnm+pVeRyylf6brzorFfOIJJ1dfAToU3QrYcPWKtO7ZUZkoISR1IISw0pwiUZStopY4gBzMROeZZz4vYvYXmSsU7Y6DmfH0E8EwXJ07O0CMh24YVfnMEBNJYE+tTVn60a9vu/3OFlu9684hh9pUOvc/f+TDZWWTIMWVsg+NkzXlXQir9K7e5GvoqkBgPW2xfrfsgZtHLeglb7o0VKzhaCoIUu6GnVoB1bRawcEUIXtucvp2iVX0cBIcZPXQwX5z803lpzL4psCr4bpXbYprO1nyAYkRm01snHDCSYXJXxJvPSUYhMUCLZy/NAkcf5xOsm+thdBUqgq/RQmtugj5Z6GWR7Sui6Nw9oKl6Qb3tToIOCixjEv1FDUbi5sheuNiwVlwuqITaoF8jmg6iqFEcMbp2XdL2Q3nMT4EU1iwbM528ZY/ESLYNfonAwVHaDCVBhf3d9VNy+GwodAUzczfMuOQAZSs+HAkvSUF8akNEMJzU5xX7qIkCy4ZCa333jsj66A06G6lUjCSIIE3blpXB7SX+CyocowO929B8q1r/Xss0hri9KzqgqVHzUAU0++/rwX9YewyZjXO3vCGN4Rjt887gUkq6QTmffvf/WRd0bdWnYsVgbngX7/xTYMZD6Wxegat4y0r0mAqRWyFLmgpmLHv5MFpwXHtlgktihjAyifG0TgniQ1wSUShjTOZY485vgjhxz+9YXD6s44v5VQIxaAefAiklt9ru5R/2q2U3jXiX5TNBHXpAAisQhQhPKJsSbiA8YhxOWHiZqBFCx9ZMfhuMnEouSxHk+s13RHaM5KJjjBsMJHpVJtTP8WaaPkbkSEaG+J3uBtO2F0cHTOGUKvKDe82h2MAwDKvZsx4INwwxDYpzR/ygIiwsQjX/RRrwzndw+s5wdLvnlANs5/4WhEutu++exZRIACbRgf17DfWYt6ClRGlareuapZrXCJT9w10e1ijCyfmuzI2a1VFerOmDgnu7XAZe5UzyDxd+/TnnFmcng5m7TQmqzHHz/npT3863LkF1vW/rPAQxZ0ojOXtfYCD/vD7zr02uynmT/v1qFN50V++IWV4pucLWRwnOCfB+y5Cv5HoMSXJpMcecVTpDKLtyjwSkSrvLQnSAte48cYb6/uzZ80t/WZVCs0eddShhUC1wFLjDzxQ2ezxVXLxml/+vE4uroggn52Tg1gomcJQrMgKpnLqDTlYJY1EvKyOIbEseX1fvPzLRVSICLFYYJvD1eC73i90qQhA5uY916rarHnPYiA840ZoXVfxnntbcJ/VvIacrzhGLEitAokr12hxy/b9Hptk/nfO6L64m7EV+pTolakeTuUz1/dwX581t48y4lHy+aOGRPF7HSeO0/iiWJd+Sw1wXd9FbGUV5r1enskBFx80no560cRYcZpVuQYC3CoGDe69Mb49oMRzzv7DOhB8YXXNcHNzBQ51fQe0K/nG1Qms9C/idPbt14yibhzMYksbhmSVTKvHYo8trntyw+CEE48cHDh1v3C6B1O254CCAcsEZ6Z/OU1LnfheLgi4zYR60i2goAGpzwURQBRAC+BgROWsODud3IcefKA2+c+TQAAlKfmgs+hOYCaiW24DRy5NCc2PtMlmA5xaepJFsdC9HpmFt7EeDd1J72llK1dl/vMVY8vflHrNwaSkPQnPLy0/19o14kTgbo6AeTZ+pVYz4WDjU+P08CNSeRkcJpxhbb6rM8iaVapPVyPliNJ0H4mqwW+obv6qlIGKVhDiSXw1WT1yERYvAlNXZCeY/1WjUTFAkXKNbCo3wqYQ4IaCjkeyCMWID8PoxV/lcLvWpElplRNu38Nc1qA7nemzxbmjxDtovTHDiSecMkSpLi898v777m0lRfO9V77ylYNXvPxlRTQOAY7HyCrdKlakNZcy17lVd1OM9YWNPD532qjTjcCWVpXmbVrv7pwcSnOv/Skp4OAkCuwRkUiJPSYuit0Sm7zp5lsHZyZI+qlPfbqCr7gHjzGHYA+Awk01RGeC1FkUp4pVCWCongO/jnKWdKSlCaC75wfe8+5KFVPjtBTtmMkl64f8mDNSJtuiZStLB6MDWZhuzZk8Yvd+t+acXERGxLYKiEty+hPyCsExh2Q8g53oEudZUwSVf/i7KNESVrkz1uXYr0pAekXqPuyQNPwdEveTJe5z2TUjUcwfAWoMIYFHgT9FogelEsKIzsXzDy2yYuVolPGJGWNKLu2/a/ILgngVY4xEmB8RemAsUdlCYn6uvzKol3VPbBBkqKRYB4qztnegtU7EqYPOE2Ce3bg5IEygN/MyX3P0vSdXN0ClsqKIcWW8+bjbkbFYHdA3XnLxUDVpBMbRWpbiUMnnB+sE9lRXRbkpls+4tUJFF1/yxgS5Hwgh7Fx+MEp+93wXqC1+LzW8pggfJcRzUBYBB+MHM1jIAHgjnIHZzIokMjhWARLvS+VqiiXUwamnnlJ1t6pceLrdsrJMUOLmjTdcXxN92YvPrSSLtRExHgjMAnZPcvlhEsd7NCL4A//4obpvFzsNWr1ljZ8o653BHCQHoOtZCHJpiFk9sW2i7I7LZm1KBjTI5Z6SMcJ51J548KEHGLPJxo7PSQG4mOjS5gTKt4/VuDDF8YRjcCiJIMop0R1VH3r+886q9/mf5EJuFygLMUX3Mq4DUvZS+OgZqfb40MMzy71waLLnb4N3P/qoKrspnxHn47dStcb1Xc8233HHnXUgiWWEgqAqcyvjorLgWkQeSBZC7GXk90h2mPVcHT8iUUyvRni3xmCD/H3o/ukFcbogZTELFxcRWR784QFHYESmd1ogvPnCNiv3HLnen3nr1RUq4smXfbz33mlwBX4DcJYLdyVVQYsjjjxssE+swTkBCk5KciU/zLJ45BdHMd9rr70rzYrFJT8RVoro9TdRqVrNnDlLohe19nCiA0QjDibYTa87//zzB7+5/rpakLNf+ILKUrFR5XW2nEMCK4LLSd8Ct03zhHe86z2bY4sNjNiaZdJLLB7LshVCadfqeZETw9FYSazYJ6LPQXYgJL65fRN73D6F8KAdHk8KFyStwDwCfCyxSAnAunDMAUMa1nPQZBR2TgPXk1KM7dlJBH5aNktupHKSGr5uHb0NR9L2r/S+EION4ueCq+K2QAysSwm01b5QdruAc/aQqG2Jsyz9TVV2Sr2173//+0n8uKW6s0yevH25IKgACrkgQPeqrPBwz15vjCqyLgX0qn5sdLDqXhsdjC62d6QTafOe9CNHuNa/DqfwkH0IgVlfftCxBNYV/tozBEbJJyrelxJISmbvv/9BlYQLg02kEGse0sj5waamEJyAroZHILQ3pOT52eE2CrLxxIvn8WLfNe2eUrI725yemFfpTjlRnKF6gR+S8BC4B7/PxMTtTFjqOoKk5J933nkV8B7rSa4EKqGIEAEC48l//z/8U+ldvOW9hBQRyUXhtXlYJCKi6S26ViyIWEr4J2UQYKzWx90wIfMT9F4XeTYSTNyyuEI0xdIMa1I416Mpr67Gg/dlN03IIVOndvcpexRE2XWMDecQbOefwjVxFJvTFWN/O7x8Uxy7Za2HM4kQYMyIAFJFWr+IAhQgwqzy5+F83idiAf82pi8NPQg06ic/Gba/zvWfGFqSsqwRGM9+h9j0AsfAiStTatT9qx1ODiPvgMjH7bfcXJnyLz/vj2s+3BSVw5DDQESy4kkMkPX/iYP190YeuPHHxcE++KEPR7dKLfYUWnswm1Ut8YYs1YCmxoGqjBMdbOuY4Gq/K2M0I6GOkyLyJibJgyfeKbHZQkVkeO9ZBJ7DOqQw2nBtUnCw1cHjqysFA1WO2ECE/P6l55xdHdQEuxtrbjEujr7yHAvZRUSuyAm88DWvq8Wj4NIbiQGvETvnKA7hdBK9HWfv/WUaLeiZncIbROGkoCj2CEwJ59qpVIU1g+c8+7klEjtn2z5NqFDB7MTw1O464NCDa56aUxHbxuqgIHAWI2J20hEVTJf3/V0F32hT4QDGJFLA2ND4XsvjpRnbZIhbuZpN9mxW9hkjjAFhmnHbxgmeseNm9mlG8ks/kXJWP//FddGxAgcPtyzncZR2e2MtqC4HHnxQccdddmy1/+nVnqUk+o669zj/UckBsKaC3bigRGVzYGSZg2jGWB2suBsjoHOwm37yjVEL8sF/+lBiWMlTTCmgsrBkFOW0Iz4e9yMSk1N3S5GMBfF7uQhCufHWW2piByd0YeEqYD30GqNw6EduAifICYBGaEiFyH7NC6JbISzPCOL41EX4xje+Pfirv3xtoCNvqWAw09+JFZ5QW4G4L6de0dh2g0vSp1se4uEJnoNuT4rohuHfKAoQJfT2O26rvMonwh2VwLwg1XjOP/+VIZpo3hFdUvGIc8TQ/xkzQvboEY2OGjCvUqCjNmzMOCr/L4PClcpUz3jJM+WnrIX5IfjmOoh4C6foFQXFON2Hleh7Ht1N4TBW9GKo4wzDf8MxtY4hHOE7xsio70WUKiUgJ+Azn/t8+hz9LmpMyi6EM7q2+1LsJ0caVeJJMpJkVfUq1vySHLW7l1tncT6fOHjJi88p423bqBEdbg7iRBfs7pc+vk5cncCK8H767csrFnn1T3/WOnAMu4P1RAbAM4Nj1u4ehdzJv/7X1w5DIan1Hn1AiaJ+Mnu2SwsH7ZNA8KG16EQUzBMiVObn61//evmPVPaZGtcHUx2W/LF4uxeGWF74/LMGH0xREzmZNkUskmebSPFsYaSyr3p8Q5T8fyjE7DPTEhCEedq03xXKdOdkoLfiwTrepvlTTrEQjCD7pW98cy3aJuUJEEQeiKsU16E/p/vLzK281pCkQx2kx9zWZWwdeWGhm5NzpPx8xt2D0K7r80rPzzV6er3xdBHYOEFTmLk3fH+bqAEFW8oY6GV+1/BWriEvoR1AoorINP8lUWum3//Q4D1Re3AwXekq8zzXZeHbT1xXOyCQbnqXORi7HpeselxVAs3Tn3ZKGW3gPfxtJdpzf8Fz5UI35oBsdqoOFf2uhxWhXfm1z4662M1xkCIAIMAG332kITPDEQzu6GOOLEont3nGNR49IGwWZv6wVMfRV8cG4XqsIhyAqKNHGQCxRRfAvRDpF7/4xXCrE/Lb44oT/Pzq/wqB/7w634p7vvicPypc0tZ1SrNIRWDxCWXTyjzPQZDdItj65re8tcokCQZX7C9Gh005MpgygWGLMi9mv4O0PvOhI14at4wQzVZiZ0NCqDT5jNX3Ck+evyt1DLccwlR6WKTH3PTtIepIgR6zLJGecRdRDMVlmfh53yaWkRIi2xDiKoIdEpX36X61McNd2n7c9i19bDieKAmbuaq6XCOjcWOkjJJ8xS1wSL0CdeCNhLgsKOVrfnFr5VWMHxoTEjKMS6B9v4hA/ZRwI3oXFWavdF1zP9EMschnxGdpzxA3CVQlt/KwvoCSuVgdhhq7GOVQRDapnnl858ufHoVuwJb/M9DjzubFACl3CK03UbLBPf+u4MCVOLFLERKiBMVFlBIiXMtp5ctiFd54owbrx1fYwiK79rqcnodnz89Jefrg2l/+qorsjo+/6f4ZCwevveDsKoTCjSDbCFynTm/ETiXgclpSdCOKvvHNbw1+9JMfB9rcEjfmx5eGY+JwMl24K3DFCvEEfm0Ml/3NWypUw0MJMYAAfI5wLKTn7vXvXM21fQ+BW7wmvlrw1/seY9EE3kdg/VF4tvymc0OI0CJe4ITiXtzTjYNBxzRiH1ppIZzKP+QTHHLSLUaEdjhiYywwoDLfqEQxEsJxQ7T/kUTqL335ikLecs7a27L8hlx0tzABVXYUEwQDsmaLk5rIlwbFYd0u+NM/KYZAX2v5os2x6hpaRms+06Fi/SCOfR756mc+lMTk5k+5/vprQyzzE787cTArXunupnAjUGdiD2FxXbiB59nB5KN0hNhr1feNoI+pukLvIi6FfrBnA2i1EzbEzF8YnWD34qC33XZrccw581cOXv+alwze9c53FDdzPZ7ksQSmwwQCE0n49pXfG9x2x+1Vl6o2OwuK+FVqxl/cUwUdRPBI0uq9vuTiv06K3MGDCVkkmCfX7kVICmKTR48CdCLByV0f4XWLGIF10YeAuj6CCDrBIkhEZR598Yv4AAv4xLIe/aGKUPcpcVkQ8ZXVNNoQHa7jNbhQ2EeJSLgzBhduvkvyUfUuGBdreFbyBC644MLcIxlfw6SRPvbybWbdj4huXA3LUpkImgXOn/QBTLTv57/y5a0qZZXTUoC54b/qALLIh4ehc67/D03xva9+Oo7Wx6pC4RVXfC2LnEIdQTqy/ojCnsunloGTjYptgA0hCntVQ4FmQdRe+IKvqetdCNBmuYbvKTWAGCWKcNS2EMSGypR+ZEm8+kkLe/3r/nzwqsKGt8QPHKwpw+n4Fq7gJFXZoug605OadVmC42fGqen+16eJp1JOs+YGrSnEko3vCcA42M6JyVxy8cXp8PaCweyH7s+9h2J3GKc0T48eG+wEZhweCMajRK4aXcPgt/t0orLgHQ3bFWy/7xBs46LDFJhRVCLIkNKthqJlU+bGqezepb+Ft5WoHOqC47YU0kp0IJWIwHhWRznX1GzrfH9xQJuI7ZfXXZ/S8B8PISfPYNcJtZdqfniw3InFjSHgPaKLYQasRpW0SSwczFwuSu+CriZU6trQ09rVhy2HInEsgf1efYiIvOXq/zu6NOjQ7wUVChVx9933hXKbBWlDLRLFkKJX1Zhj7iMs9U9VzukZxn0x3cjpsJDEIC6HmPy2K4i+Q98z4OryFqizTHA4qftT68A+XvCqFw9e+9pXFzpADX2F0yjrdJE6wVHQYaRwMDWxPh7TXIU/Rsq+EYEsJfPpjtUK4MYJykqyYeekEsyfJd5JzMgDqDjnUzhNV+j/NyuphcLWlHqAuNp8VKlpSSrm6/0e+0Rg/vbs8/FgzdFp+JTU8fLYaohWkL/YuVWFZ/Jx5xzuI0toXLhJzl0p5RqXsSo9C98sD6hAnsX1vxEPTu2MqAMIjNuDEcKls1PW/pijjg5SZVG5MjAF2fo4mNKidK8/fumLa1yb1yAHvAgta1iEF6Lvj6cSWelgy2bcMnrnXb8bzEi5clWROSB7h1QLziPsRJ933ivqBLXivM3KKJ1C8bJhsoXFxSmY8AgQYeKCNsr73sPlfI8u92iq8Rm4ijhzYzSsC7fiB0JIOJiqgsQy/5sYXiewsiJLxG4sDiih4rK3vS3ZNfE7hcielXqtKgq6rvgiJ2QVvw13czJt1JFZvDe/6Y3pTSTXoOk9YxX5blW5j3n2E1sWlCSUjLPw/bk/Hx+R3P1bdZ9h8kknOq8L0hyx43sOKoV5m2zouszPXIo7xjpuBgEMf8NVrQmxsDHcr1uqrEi/3ylcEJdT8/WJWJLQLffd/0AI66bBJz/12YAik5yc8fitcJx14I6wJ4/GoDvt1NNK7VkyLAUqw6pUiij8Yrkvecm5DekRvB96UJiuVJahw3pj5rJZpA8pbayiP/LkwrtGZz48ozpYXHnllYXnnpiK0R1SYuH2CCeSdIAjEXdEWYOSrKvG37zlMEVOQS+3jXMhJgsC32WBnQgGAQ7Ya1Y50WJeD6YZ6q9//cuKHNADLn5DdKQjDm3NCbgp5b3nSgAAFJZJREFUhiY6i8/p8c+mwCPddNMtgy995StlkhPLz4/o48neLsRlDL9IeU6nteKSSfGy4LDu/Gy77T4xnKAp7Ta+E1LHf/V4XvdzFVQoczEvPR2NwYGpeN8wgaSvDU7gmlw+HcJjM33u+yDRW49rmDvr3EWge6xXFiH+Jtbbo8nBRHEaX9C95IPyB1bHlMQM7clNiV1WnuazTx98/ouXR7n/SnpnCn5Tw1t5KAcJF5dGt0OSnI3h+OD2cGA+r1ZbpLUcvDehNbFg/YccMH2lEDKYVIekG5umZR3l6j6d2LpeOTJv2s9HsUzIyd+mF8/nP//54NPjtAwxCK4ahLCHHjluAJmKiynZferJKe2YDBpOOQRDppc3OVYpDmVRWZVOvVigzy0KHYzuhqMpMssk/tUvfl0OUZDrc889e3DGGWeFYKcWqqFzFyC3nq3CGFDrXixOt4sPfeQjBUXhghCEdyj0VrRxjIzdg3JAGKylKmWUDTo2qXIvfNHzq20zEW5jHaxuSduUsVafDfBwCIypidToM/sdWHPFuX3H75uDurkpuhXqejiya1aN18Q0JyRVzbVIidIxc0Folo0RmVvHkFG/bE3myr2CG9touhZcVjlrQ4TErQqE9K7REP4VX//PqCD3DrYLDLu4Ta5Dxk5ODoSid8JxGra750EHHLwZ0lO+uRg8vQAxAjslVcVdo8TrMMurYqc5OFVSIoezY+lwNdf0eRFj1ntkzeybR5eEVarQx8+lMebNOQ24iuzsO5MahWhOffozCkyoqAaLEPGB7MwKK+XYdNIp1hafmOWks+AIyQA6CtM9vC8eqWvGF7/whUJTzJ2bDht7javGBa94xSs2J0bgXOVfGcJDbILXgsNgw3oJqZ74X9f8fDAtgEawlIMCc1Gzy2apu1GZPXE2lgM1i2UeewTmXKUK9t07weO0BU6RW5utnJKCLNsmoWRVTuuUpN8JZ0FRUMZVcRY6Wp1sHCEdz6Djgs9QE1OSaY3z8C2p0yrj2/vMfN8j7gSrJyePtDqGhFtLwRNqEgTHGW2oNZLub+0km4h8+Izh0UTnSM3psSj05qWPpmC78NFPr/55AASP5PcRa/TS+CLEjtUW0RxVu8RH4spxvUXB04nhct0gWHV4IX8FvF/96lcPjs0el5ElTgxlEwnSAQUOmPKqCA8Bet2jEIjN3yOPTv/VqIp2ump5g/j69//4UqFVdTjbMydNjt7u+VtM6p4A0sA5RPCPOOzQ6jDhRDACbDwC6tUGic7eGQzxWZyfpXsGi8UpR4yK/6tMrDnnoYcdnNKaJ5el2S23djp/DwPp/iaTEoMTE7TY1/zyF2mBt7A20cbiYK6PI9F3OpznrnAz1pGNR+TyMrcNLGetJk9ZB+HBVSEo9esfTkLFzolJiggsT12t8dtHIY+PSWb33lNSuScEofSkmlkSgqWXTYi4fFRdDckyOZjSvCr/JsQ+ThwPvl+YjdjMfWwKImOoWDebp5QDLuAAlaM2Gj8C63DtZk23mOcIvNkwAqExlnup+LNypXbMrU2hOvYq5qgtAmY1J3mWxwdNbK9WLl9TksTeVAZS1oDRRZTqKaDqYt0X8qKs6JaZBJ/mecsYGl0nM64Wc21Jt6VyLLnn6tHJIZxHBKKzCAjpZ4nKIzL4pLPTjQxOTAsUogCBgT47XdoHI46DDjiwRCrK7w5LG2sCuJkTV+Uec33cw6P6B2VwL0/7EadADyJRgW1zHwNDQDWBDg8ZesfLpZHrIRjV+nAUWDN9eq6PUu/70ulU5rPBP/jBD0o3NBY6EQSD4nF7pxGq2OduiSIgdqezxx5xBESI8/WEke62MTbiFEd2Pc82xuL71xVx4/fov+9Z5q7tPt43DyKVGoLTV8OEIpZtioPslPUlcsaPWRO/YyWuR6gs6hRhLkKL+o4Q+f0WL9YCUM8hHEVv8iA+sl97Bj1MpVE+XvTentyXpmBKbbl/4f8WLyjx/qxnPLPUHFGUMhKyHkQ+P5j5CjG574robN110vemW5UVDdkw76ZCU5QFFEclv5JFmBWr7qof/DAhoJ8WJEVvxhKNqXxoYzSiEmbQq/mR6GBuSqHGGl2rp3nRd5jEoB/8Kz2cRB/ZLcbENoHdwNtLnYdGUDGwW2QVBA9LL0z+kMBsjhMjaK043qyk2ov7ffbznyvOUCc++sYZZ51ZBC9L3eJJnXdK70lTKvPQTm/v1D2dMWt2uTa6Iu76VQMji2ouiIx/yLPX3cWAaDtqoxNLP8m+17HpCLUTn887tzGngunkPu7X/YbGuDi5koW+jZO5Nwz128czZzrPSMRhtYiJgbEppRO2toYaMZTzNe5XDedZflEB1meP5FKMxKUzPrAjDGFudNPzcrBJHK15JoRL45geN97QigmzIBlMapF0KxQh7RDncGtBvWWt2epAt2SI9wci636wikismnFN5UVy9JUPJ0q1sMJOUQaJmEci46el8RJLjWd8afQdouXemMLk80j0jdt+e0sRkYW0oJATvPZOhPcsuH/dKUuJtMASR/S4Vlu9D8xCthOTyjHCUYEtd0W7B4x9R19tvqNZD2oAunLws7hY9P+ZGNcI5ChRiTPMjQhH2JURzXWQILiguuZbM0NcmyAV8k9vbtk5uAfdDECStUVMSRNj3KgtoZixzKvlUSnkJVozWKruG+pWZuHVs47dc951KwRkcxBnRTUi03BBm0WUQz6Al89PpWob6YBCSDi0q/VFyjUrjjl0nWw1bEzhtXJWlaARLmgcfFo7sFRzSAX290i917UhiCM0LosIpIqYL8lkPLVecVN0j4CDxdrsvrzycWZ8OLdDhcPKCRCR6Exg7GEzjpG5t3xrlIKu4AnKm5AyQwrrypghxvQH1jJu772nFhZd7K8qBUbea8qwY260PAgI5rdB9pNvIaup+TBybxFZnwZp0VqKWOKL4Mc5cT0Ms20WyXcQUVkjAfz5jOLcRWbzoPNq51rzVf95Il3O/rl69XCyQoYKfFdWU0SMjSIa6YSsT/ee9rs7a0MWxUigCJcVFkJSC0LxkhVBsu4QwudvEopp+lBz7iraIkvK92xi99D3xe3+K2PsUQFEsXq1AndNpC0PEneXXVpLwMpuyuaaH8gNuDnLz3XhvGTB18GrGGJ0nqyFbCM5ikSk761Na5gd0yFFrS8+VzxlwoRx8fNNqMqUwAIaaEwOsHNpOqQp9EfM7Rxjg4GBmeBc84Iupn4wQnDWPVNTrThdHN7N99f6U1ZVxlwXgXEHdRcLdcP8O9cbWTztB6NOmXr3NhRBMHexYV/aLkqs93ReRfFEpxto1DAzYYUdshA84RYebETGttqrXmsxomwRh6DiIDgClg+xcUDqkIHmJITbKlfn+xXDzN8eNqRCNTmh3UfEGuOItMBOIEvxphtuzdhXluvj4RA+XVBMEgfw2DWclc4k8l/dz1SQDleeFXi4ZqsSZ7cLF5KprbFTS+lSa2wYXIfezAHg86HfVBA6HKFzCFlEflNO12GZhe7ZnzNnUQ5p83s54Y8kh3P77XHIBkWn13WUreqBCKVcGokX2eQy9eOSKJxY4eBaQFz/7tUrW41+GeG4anfiLlgU/9q2yWSKSqM0A0zafsmdnBxus2MOzLKoMyxBe7NX+pUrSD9//sLaU/e/5+5p9bd218bGACF9rKHaZDg/qLjnXZOnsSlr03XQYlCxRM3VnpnnyCPTr6m8yM5BmlzlAmg1uHpwdiPkgmwS7n8BZaKF+yDUCN3aqt81PJOe1/2ZbtACwnw8dAPXgE5VHKPhnuhgjUBbXakehmiWVPMc12chOleXGMy5t0U5HUcHt9x2e8Gs/eNrg+a46kc/LFbO8m2oj4ll0eIUsGT8cjZwfvx75buqKoXL6tT6DuLG6eg8s+fNjXXIKRq/T8aEK/qNMa0NclcclUOYIYHwxsKzcQafWeOqrZHPe+Z1b+beogUbG6JUQm2Itmen+41N60ZCOWFzwLg9lj2aZhMx7KgnEpdXxmKcmGLDFPENG9fmWlLq0uA1ZeeJcy161qaSj3q4mpw69DvvEEaRgoPUHuE7jnDzxpnp5sQkQtl2u5YmJ6llsgSREBha2DGHszLkh7ThMBgrYrUOCRVdO4o1dwLrFpXJdmiHH/d/uEI/SeVsDKH00MBY4usE2M3WsXAW1/C69C7ZMTBZ4m1DzFX31ONiXXfp1lcpsSGwukZWTG2KO9Mt97P/+m9lpByb2JoAshN42JFHDGY+OCPdZ6dUX8bHojQzv6fdc3cpyTWmELyFUPrgycB24KSezIYwHOhaOIksI++z8qrZZl6rWFiOx9Qc5dLoivxYfdFvy6TP93okoMOBjL/HbHsw2R54z+9wD5wE0fY4b1+PLoIXLUl8dTQNwaKbKSy3zfiIXzX2E3qaus+e8V2eklhrXBzx50luGY1PY3XWQCaXjrflbR9tzRocultuSxONrAs9EIxH8ooQkeajHLMOmE62k8K5FDc2N7kDXSy6XveX2SOHZWTVw7+J87c59zoUpcn05qn1d+dinZDGEpjvPJVAuh/EMw7UialbGmM54NbDKj5jCbh/v5u9nfC6G6ErlMTG41H05yeO9rcp3kJ0PSehEjrYi885txya3/3Olal+c0AVXiNid43xotcOPxjCUt6IT4rBsEnFGCdRUmmMHuWY6HE7pCbHtlnoRckXICo5XvXwLodjEmz3i64KrFdJECESnKnnlCIexGIOxIw5+dxv6a3dmqyYYwH6Gl6Lntrb3fT3Kp44hDu5HgK77Y57M++4POKTk5SiUOCByV89Lq6ISYG4TxBVCIHhwNuk3oVuLTul88gBITBzuP66G0utmROD56of/qAIkTUqJLVtxrJvuB2cXZWBiq6Fg3t24Eonznw4w/uedC9/WZxZj5En59xSYCSnwqNDcsuHMZT5YznUWA5W3x/G8ToRPpXDWax+nf7Z2O8YHBv7f7qH79mwp95zM0eNeGV07JzJ3xwdTOqW+9monrnsoBCbV6RQcHU7CzEwPs4444w6VM9MPiIikH9IsQbRHh9xUP6n6KblY9I6JwvbOczsmPkjOfEIZNH8lH3KdXsJT/dHQLzjrdixkp8KzLHqEtyGQBj6wvxtLh2JQS/r33EvBNa7t3VLruUvNDViRTKqNkbJZ9lzu9x8603l3zr3JedUj/FlEfleOxDKYKnoTZzTM1jT7nVP/GB8iWLQ8lr1R0f8xC4OKjBuLa0bjrSVCtRDcKV57Jzr0Es7V7VX1tXD9Uc2zr8taJBGXB7d3+Tvbmr398dyoM3fz2TDh/8bEXV53BeyBz7HElh/b4vodv3vpxJZv+9YAu3vdYJeO0x6kHt4ZxYIt+DMZRHZbPoBhb5P2sarxcCNMjkLtzJE4AEntl3YvwqB24dj+a2FbCZ/Q1NYD+Gh+fMTPQgMFQFI2+/isluRiNpmdH+g33YVoODeWfi+EV1K+E5PPHHyK8CcsbN8+2vf7Y7nEptR7hekCPJOsfCgU28NYPPf/uVfq2LRi17wwsHTn/G0KnGAwOhMyjTgxCxTOlypRtEhv/vd7yc5utUUAYkn0vfbf2odIGM1z90iFhkz5egdOrsRK+7fPPxN7bHO5trF+cjovNtH1w8TPFkvYmoVv8oJ1aDKQLxfyjhoL36HoIjvvF4XxZ1o6hd0o7E621gA3lMJzPe6iPzfONhY3asTrol430RKj8uF10Rh3SlW6tZ8SLFunxSnzAneLib+k6pVa3KeOlsQo5NiXU1KwsnSOGIRQl+g8REPj1eLmlbQgxebtWpuzXfVYMWd+J7IWkl09V06HCMmr/La4SQBQGyIPKl3QjrQoBI/2muWqtcbsv6+92TEl98rocXPp9Auh7IqjOWWyPdb8621haOzHtsmNkz/2i5+vNF41b/2ta8VJyfarQ2C0KrHGCnviKQfTparmhoK1WgMu1vyOw9OVGZKAAeHJ57LoueeaB08FP1t1Y1y4QqBuQ6rvnTNPHNYcwOxtoEYWN8hsDtG18XbS8mDDXeSOVS3UEMhCqHETzeAI/Isdcr3PG/Uz1ESaG7elfqxcI1OHJ3gum5V1qcYnfjcUERa8a5rbeZY+Z5Wcf3UjpXznaPwve0e7/Sax9IfPKn/a9JPUlB6UoLUpalyc0ignTg58jbxvISXxiWmuCoF4IojwZ/boJxebhZuFf6whnGjHDcfVHNDtCo7tbB5lqW09TYpS2kNoOnjfPJcFQ2j0wnQcxiv1aE949gmnvTqUJLXvscy01QK3k1fAe/T/bbL+EQ21N8Q2RgX5V1YjJtgYxJ/5STqEwCoqDWM3wMmOMwsYBuOgFuPp1auqr1H1LcspdKN8x0HzBqcfOJJg4UJgMswAta0LzLMdwwyxQHomeQmgIB6ooc8UaJd7Y6tczB0EEYfVB+x2pHRubePrssNu27QoRcjGewTPMsRPWOV+s2yFKfKhTaC+gyTFjqH6sTmNS7T5bP3uze+E9iWOOGQuDqBbSZELLeciw3G0jlNeYiHIgvcuTY8740Lu348Y7bQTnAvVVmoBzHDmPsZwOCRiFHf6foMc1w7ZHW6XIsj1cKveOzR+o6mEyUeYrq7L6IupC23C4Umh7MTqXF0x6uNNW5raE7dwmwwlxbW8b7vEXk23nfcq4vUfkg3Oy5zf383nTBgxzhEH0/wvaTBsJgctGu73+/hQlrIlHEVR3I+KILzHSltC+I/JA4RJ/8Y1rsseuQk7o+gZfu+NiOruapqL1nUORDWz8GTuQQx6zPzK+t59OFbRruSOdaV4GI9PlW8vv8r0zbskXIaSt4EpD1MfOjisS+cCXXiGLtg/41gw/L7fbph0a3FsSLRb7pC3MdbJzL3Zpp3vaBPvn/f67HGylhfXhHpGGOmuG8Re2vutPn+OPbQrdK4b9hQzT/z09CqZW3VfcY+dz2rW9le93X1PFY365/197wufNZQFxyrWPdD3sb7+8zqdlDtTdeJuZCaQbA+xGYcIhWexTErz5TSP6y3OpZ58GX2R1MR2ty6NKqsdFw5YrbY5ZjH2P39fyXBeGHzWCFtAAAAAElFTkSuQmCC"/>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2" name="Picture 12" descr="http://www.rukukla.ru/file/0001/337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14" y="4646026"/>
            <a:ext cx="1872210" cy="18845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ic.pics.livejournal.com/moyamotanka/50886689/3749/origin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1338" y="922337"/>
            <a:ext cx="2742189" cy="3820708"/>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http://www.rukukla.ru/file/0001/3234.jpg"/>
          <p:cNvPicPr>
            <a:picLocks noChangeAspect="1" noChangeArrowheads="1"/>
          </p:cNvPicPr>
          <p:nvPr/>
        </p:nvPicPr>
        <p:blipFill rotWithShape="1">
          <a:blip r:embed="rId5">
            <a:extLst>
              <a:ext uri="{28A0092B-C50C-407E-A947-70E740481C1C}">
                <a14:useLocalDpi xmlns:a14="http://schemas.microsoft.com/office/drawing/2010/main" val="0"/>
              </a:ext>
            </a:extLst>
          </a:blip>
          <a:srcRect l="2442" t="2224" r="2392"/>
          <a:stretch/>
        </p:blipFill>
        <p:spPr bwMode="auto">
          <a:xfrm>
            <a:off x="155575" y="1196752"/>
            <a:ext cx="2671482" cy="29570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AutoShape 16" descr="data:image/png;base64,iVBORw0KGgoAAAANSUhEUgAAAjIAAAEZCAYAAACNT88xAAAgAElEQVR4Xux9B7xdRbX+Orf33PQKgQQIoYUqWKgCCooCFkBUpHdQelWaiE/f4z1sKKJiAYEnvWMglBQ6oSVAaOn99t7+3zezv3PW3bk3Qd/7/R7+OQfjOfecvWfPrFmz1rfKrMk0tvf1VRSaFXa12qwnp9un9t/POi1jPZlS6+4zK82Y9XXi3fqsvXGFlVUVWkdPn3VUjrK2brNhRX1WbF24CI1Yr1kGF+N+6yvDvwL8w5964evwN98L2uP1vYX4qgifCvB1nxX0oVG8ejIl4b2QD0/+5q1F4fc+680UhuszmZ6kdTwf36HF3CP4Sy/6ZrimD3dn+OB4XU8GfYt/9e+j6+6GPvahuS72AU8t7Iv96Ea/Yz97MJbeMFSMCs9Df/FDGE+gAcaNLzKgNi/qBoU5nkJrC3TrtcowFsuAMminoJf9RTsJSYvwXR9+6y7gcwtAwSJcGhqKr2SouBGj70Zb7EsGVxWDJmiEt+EBTWvqrGL0UKsDIVp7O2xsQbdlujqtoGiodaErpexrcY/1lTRZK25qtxorQRvVXWigG3NYyocVWV8vPoRnrsEo2IlqfAceYFfIE5mm8HTrHhrGn0G/ewr6rK7VrLYcvW/tta72VdY9ImMdfSVWWF9rlWwv02AFFXhucZW1dLdYYVudVVaANoXDrLWjx4aUloE+G5qp/O95CuQpkKdAngL/v1Ig09HbB7VBpdZlTzx0n+22957WVVhsmdIq6+yC6oO+oq4q7YVyo1brhebJFNnyrnLLFBc5IENFSw1F4EAgg7sGAjKipIBMHxQr1LeATCYBBL14Bl8CNtm/s6AkApGokQN0oHYcBMhAY2eBDO4jkIHy56tQ4GpDM8zrUi8+lU8XkCEs6UG/+X0YEcBGfAGABKCm8cQrArJJgExvoDIhD8AB6NZn5QmQIbhDy0RN+BfwTGiHD+6xrgDkCBESICNyRNyDfwA7eDqgX3h+GsiwG81t7bYS15VWFNuoDK5ub7Pi4lrQBg0AzBDI9Ja04GOPdVgVelpslQQyXR0R6WSKAVrARQHIrHVAhpwFHgpApjkBMrX9gAzptWZFs42t4P0t1l1ltqKh2UYVb2RFwEMdPfVWWgOq4LrCAgK2NqtvbrDm1iIbO2oCZz2SMf/KUyBPgTwF8hT4WFIg09TW19fd1mzV0Brz579iW++yizW2dVgHPDKVZeW2cnmTjR9RDdXVax11K4AVuq1k+ChrgTpb3dhh42pon9PLQICQU+0w4fsDGQ8EeF3w3OC9j6qIACR6ZDJU/riWf0eFHT0dfQAfQSkGIMOPQiCJFgselghk+ArGPD/00jsgP01oMQCZbPsfBsgMAGJCn8I//r9AC4FM7Cf7zfGoN/DZJONzSCPQK7pQ+gAGQr/7IhDsCz6w+JRIlzii8Bau4//BixGADBV89PiE5vieAJm+4JEBEAntAJNQ9XOuEo/MyiVLrHgIQGtNhRUVoe8d9VZdDFDVSchTAqyExjCV3cXtADEERWX4s8jKu0HTTgIZ9oMeGfQ/AJn6CGT6KoEdo1ctQ3ALkBI9MkOyQKYXHe7qhTcOl5eRHwBuF69dZCOGTwCMG2LtTehvDTyBnY1WWlgI8NJoK1pW2vCRo21IyRhraWq32uryf9qjlkxO/i1PgTwF8hTIU+BfmAKZ9q6+vlLq3o4me+C+O20vhJYKKqqtt6jKmuEcqEF0oL2h02oKO60LiqR0OMIQ9Y3WVzs6KNUauAYCkImwIWpRKkqa+uE9Uaz9gAyBBTRp0LzBpu5/fz+C5sBA7uugxZNnCcgEf0cWOgQFyr96BRx0D64LnpsEKCVwJNd/PcV1mM6QQSY5XiX4FJ/av5+DfSfCpKEX/1ZcyLU1UAfwcxfoGENGGE9C1iyQ4RSAxoQx/I/tFgfAgxsTIBNia7i1CYBo6eoVNmroEKsuBDpB2KaIoSpeW1Jg3UW98BXRs1MYPDIlXWgPISgri8CQIcLocmrCNWycACOCs+ila8PPvK46AaIRsDa39Fpra4uNGlVp3b0tVgSvy8rla21k1cTAPo0Aa1XlAGqIc/V0tVh7RREAVYEVtBVbRWG5lSSPGGR68l/nKZCnQJ4CeQr8f06BTHtHXx/DKwU9jTbzqem2+36fhSIqgdops3boo2Iqp7YuZDwwpwVflEHhQLk1FUChdHXbcKCgkCOTKMqYK6OwT6IIPREDeHGKP8lVSbRbosSjryO+1BbDQ/xZoEe/9wc60e8gOEFQ5dtSRxgMovqP3o7cqx/aiq04EOOvlNMjhjXwf6Ff/OiAib7LgiU/HvXLv/P3GFLL0iiAwdiP2H6ut8rR4RUILOWAjAhA3BAwC/1G8UYCnhCWYjdJ0p52W7hssZUOrbYhtSNtWf1qG1073PrW1ltVDbwnmGPEmawL3prOQDX6igBJutBIN34jCg5AJuljQQsa5hOZI5WMBeGqTOAfXleZeIwinTpa0R6StJq662zt2pXIeamCl2UEEnbQXlmJNaCJro5eG8GQJoDOgu5mKyyvsbHFI62rEXw5JI9kchyR/5SnQJ4CeQp8/CiQqavr7Kuugp1e1G7PzXzcdvnELtbQ3GVd5aOtGNZ2B3IkRsC4LmiDnx/KrBnZmQXVtQafjFWXF0Op9UI5CsjQKxCyP6PGVfKCPDNBwSYekgB4qPwSRR5CSjE0kwH4yOXGIP+CKjBJ8u0LOSgEITHng96V7PP03PAeNX/AMeu84pcRxBDs8I8BQIwDMmkQw/sDxOiNYSt6KkILITTEH5jMGz1Eoa8MkRFUMJ8kjCcJmYWQGscSQ0rMlQm/By8XkQbDMzHJl6Rivgy9JCRpACn8Du8BMgSPTNJTfqlrkp94CdV+oFiYBtyApNuuzlYrQhjxjfffs2HjJ9qQ4jKr6ATwIE160K+ScussKAxRK/UQEcYIcsoYUkKLWTyJcFNonP0OqdTJ3xwPr4sJwOKNxjXNVjGkwpr76jBX3VZbUmsZIOjm5autFR6djpHj0IVu27hrjRVUFVhzRQUoU2Zl3aA3eLMcOTX5V54CeQrkKZCnwMeXApm6NR19tUNLrL5hqR1/zJG2cvFie/n1dwBUYBVzf0o5VOzapVYLpUc92QaV2V1YYV87+ht25JGH2Rf22gNKmTkQzIuAOhWQCY6TJGEjJP0moQftamJOBXUpsQzCBxaACkIY8PTw1kLsoKHa7C6IeRZFYfcRdythVxB1tHYEJWAhwpkkqVfzyRASlX5QnOH28BaBg9vf1M8pI49P8p54ZHSJvzQAmR6fw0NgkwAQ9Ls3AVkhcyfsviqwLnzPNooYEgIoYRJzACjIOiKNejJlye/cvYS2eysCUIDeDsCrMAAVJv0S9EWgRriQ3X2V9CegG4Rpokcm/gt0TK4lyZng3dsNYFpSaO3tXfbSvLfsU/sdYHfffY99aecd4BUBeK3G84vLsRsLXpmINZHPwrASWuzBe2myWykLZFzMKiT0kOiKeZEPFG5KOoSfXnzpedt2p6mAcp322ktv2uFfPMQ6li+3FmQ27/7t79mfb/qpFS1ZbCcef4R1jR1jp5/3fdth8raWAYsA1+RfeQrkKZCnQJ4CH2MKZPq6+/pWr1lrI0aV25tvvmSL5s+z7xx3pi3vrLWvf+s4u/yyc2zTEQgHrHzfNt90CwCc4bb5DrvYzXf+ycaMrIX/oCcBMtyCDSXVk1jcQcsnW5+DayACkrjtmmEQ7mpKIhLw0sQk1wJY/kgwxafiHoQS8KkTeRDUkaW9vA9ppAVlAYZwezOv64WnIDQbriZgcACFu5O40ycBI7w+5MByF1BISKWS9d4EtjQwkOEvif8myy7hyd0RoAQARlDBEAj7UUDlH/vGPVKZXgATPKujoCL0pxQZrnxSF4AMQz1FfY3hyk5su+YPJdYcvTs9NcG70xn0f6+VMMkWY+pG8iuBTAB9yb/QwZDcnIwLtNGO7DSQKeilZwd9R7iGr7///Wnb/8tftbufmmWf2XVnG8odSa0NZpUAZEVAC/AMEbsQk5axw/ydQKakIqZCJSAxEkd5Po5iwfMWqJ9z3uCvemz/rh1eYysblmBrf6WNGzsJ4cpya128wkpKymypjbXPHvwl+/stPwGKXmV7HPRlqxkx0X79y7/ayGFISE5okJ2U/Ic8BfIUyFMgT4GPFQUyXS19fUVM6LUGe272Yzahptq2nbaftZSNs+9ecrlddMFxVlvQZcUNy23rTafae42Vtt2n9rAHpt+ORMsuK4NC7OmAMizotOLCKujeSuuC/i0s7oYhT6XbYW2tnUjirLFiZGauWLXARo0ca90dlcbNMawFYn1tAETdoW5NpqrW3nt3oU3ZBB6hzk7rLKu1+qZObMftQAik3TpLhlgJciea1qy2IUOGWF0LAg3lUKYIj1RXloe+dHZ0WDnyO+rqGq2wrMrKKkqtpR3eDCQDYYcxQhWdtnYlVOS4cdElBIXcB1DTgeeVVTJWkbH6unqrQRsFhQAfnfBcoG/dyAmprEKcDa82FNGpKAF46QDggOJd3dRt5ehXJeqlcE/3ipVNULhj4cHIWAk8UwV9rehjl9VnhgRPTUVPi5VXVgK4FNjihcts0saV1lLXZI09Y7ArB7V66hZZJWr0FGRGWSvpOZQAETvHVqxCu6Nsyeq1Nnz0cFu1vNHGjwbYARk7sfusrJLXIdSFMbXCy1KE2AuhjYBMGTcOdWKLdUcrABDohHl647V59vkDD7NvnnCanX7ZD6wYYGgk69M015kNKUe9oAJ8V41dTWarQO/h2KlW0LASIAagsqDKGvCcPnh3htXiWcidWbF0iY3feLzVrVphQ4cNtZaWFqusqQ24kXuoCgqLbNkK5MNg/irLSjFfreCFAvv5Db+y2+9+wB6/735bMvsp++x+h9ri4kk2apOJNufR39jYEaX2xkuv2z77H2KHH3eOXXDReTYcuC9gPCK6/CtPgTwF8hTIU+BjR4FMdzOSfaGbWzP1ADLTbWJ1FYDM5625bIKdefEVdtGFR9vQgg4rrl9q20zaxhY0DgWQ2dMemv4XKwW4+PV/Xof7nraikm4bN2YSUi7G25IlK6yx5QPbbvtJ9qlP72y33HKbbT5pR3vrrTftrHOPQ+jiPlu2qNuqqoZZzfAyG1JTZO9j6zfzY5a1Fth5Z59lPzn/RNtiyy3tpcWtdtxxx1t150q79+47bU13GUBJl111ybk2YcIEu/ZXv7PZc+bYJ3eaZmefcYq11K+xm/7we7v08h8h76PUvvqNo+z0s86zyVtMBtBiBKvXOlsabASUbvCmMAQEpV/AhNaOTgCUNitHwbUCeDMKkRO0ZvUaq4HCbWtvt4svuRTYCmCnrMxWr15tv/31r+zOW/5kz7/8qrUWDbGxABbznroXEZsOm7LL3lYHsLNmzRp75dmZdvHpR9vXjzjSfnHbI/a9c863ktbVdtKJJ9lFV19n1VVFdsN/XGQvQ0lvMu3L9tobr9mFpx9gt/7hBoSCxtqKxnbb+6sHoBBciT3/0KPW3NRqdQBAx5x0Gsa9tZ1+8jn26EP32JWXX2L7f3ZPq8YcXnjJ9+13f/yLNTS027eOO8lOO+O7tu22m1hjfTsAR1koQZihN6ar0Y487Jt2291P2cwX3rAtd9zCfnfjb23GTX+wzSZNsIpJ4+zJWc/ZnIefsdNPOceOOfcs2wwg8/G//tbuuP2/bfSUXa0eOS1f++qX7Mbf3IB53sLee+cd227bLeyEE461piYEKceOtx9f/RO77IrLrB1F9E4781S76qofA3hWIgerBYC40JYsX2qVtTXIeam1htWLbSwA5GXnX22X3/CQHXbiyfarX55lbavfRZ2bMjvgC4fZc4ubbfYLL9vk0UUhGycPZD52sis/4DwF8hTIUyBQINPb1NeXQeSguaAuAJnJVRW23bQvWEPZJnbGxZfZhRceZcMKWq2kfoltt+n29mbjaNv203vao9N/DyDTZvsC1Pz46iuwwyVju+z0eSjIMfbS86/Z+4ufs+NPOtzefudV22vPfe2F5xfYbp/Y1Z5+5gH74ZVX23X/frutRuGz9xbOh/eg0fb7zM5WBwX9rTMutR9deZGdccRBdvNf77PSjafYwg/mW1H9MvvyF79g81a0WRdiGfNfnGUzZ8607118pc2f+wo8JSW2/IMFtvUWk2z1qkarb1xjF/zgCvuP/7zePnfo1+36G24EYCq2cm6caYcfpKsZHow2q4F3qK21HeAFXh0k7nbBnVSCvI+O9o7gSRg2fFggVHNzi73//vu24047wbNTaEcddZRdd+2/W0khtimXVtvfps+x6/7jJ/bj737bJk2cYCO32MlGbbxF6GMRnrXrZpvaVw872H5999N2401/tslDi+0rhx5qxSM3s3cWPG9NC1+xrbbeHtuLd7BDDj3Ybrz2ODsa1z9831zbaMo0u2vOI1D4GTvxS4faw3+fbhttu6M9/8oL9uBdj9kPLrwQerzd3gQYXLH0Pdt998/YwsXL7KVX59stt99rP7jsh7brZ/a0xx67I4ShmptbraqiwErhRVv5zisAOLujTsxGNueVN612XLktfvs1O+mgL9kHi96zFXB3/PwX/2XP3zHD7rz3EZvy2c/bgw/+t1Wtes0OOfBAe2TuEpu01c725BMP24P33WfHHn1SeMa7b78OoDkaXpsiO/Ho4+2mP95qL7z8ol1xzSX22BOP2zHHnmJXX3mldSOJvLQcXh94choAagpLemw4EogL6uvt/DMus1sfe8d2/9JB9rNfngPQtdJq27vt/tsesC+eeJF9F3x0DTyGofpw3iOTF2l5CuQpkKfAx5ICmd5GApk+a0Ihs+fm/N02ryi3adMOsrrySXbGJVfY+ecfacNRG6S0brFtB6/K/KaNbWuElh577AYrK2q115+faztuvzVCRu/YpE12BFDYwhYvehP5DmbTZ/zN9tn3k1BuJ2Br93xY6MfbmWd/0zbeaLJ1tYxGouYIm/HMgzZ50kjbBDGCZWvb7Opf/8m+9Y3Dbc4d19u3jzrdpu5/sP31r7faRgVr7dSTT7Drb33Ett/t0/bMY/fbTgAVM+e+bkd+81iEGArtrFOOt113+oRtu9Umdt8DD9vDT8yyb0NhjttsK3vljedDPkWoI8zcjrYGpHcwUxQ7Y5D8QXDC8FIx3TZ4NTWhSGBVVQgxMcGVYRB++MIBB9j06X+3MWPG2Fvz37COlnr78mFH2m3Tn7SnHptph+wx1eY+OcMOOPIUW9ncbQ3YzvzGc3OsfdFr8Mgcb+3DN7G5r8234X319ulPf8bmLmqxv9z8e/vGF7axbadub699UGmXXv1Du+CkT9grc2bYkV8738ZM3sbuevZRqyotsVO/+hV76P6Hbcu99oUX5W779A6720P33m1nf+8kFJKrtPPOOd0++cndrA5bk5H+ZP9+3Q12znmX2GZbbmOzZk0HgNFeIlRj6ay3hsXzbdPJe1nNuB1t9ssvwDPVYjVFnbbftJ1s3rvv2ak/ucguggfpmZvusG9/5zRbgxyWhx+90/Yc12UnYp5um/GunXb+ZXbZZWfZ+LGotNtTBY9Utz311P02eepkWwNPy7gJE23LLXa0ufNesF/+5jo79bQz4Zm70K6+4iorQP2iAoyrDQnFxCLc+N/XUmclnT02euTmNnryPnbvUw9Y3zD8jX6Vt661P177GzvqhzfaJz/3RXsMfFKWBzIfS+GVH3SeAnkK5CkQPDI9Db19BcgzqEdp+efnPGpTodynIbyxpmILOx2hpfPOPwxApt7KUXF12qRd7PWmSbYNPDKPP/YrKy9qCXVeO1GCdcG7L9l22+yLJscjTLTYJmxGxNAID0ednXbq9+xvt86wc889x6qHttsVl18DHDHGuntK7e3FcxEkabA9dtjSOrFr5xMHHWU33XCt/fbys+yaH19rI3c50O6+514b3bnILr/0Irvmhr9Zae0IO/LL+9n9999vs19/z0YhGblh5RobN7LGpt/7N3vhuWetoaXdrv/9X2xtR8Y+udf+8EzcxrIkBqcMQFSLdaxdjnDFL62oarhVDhke8l9amrEVGECuqbEB4ZlqO+JwjH1oLXJwYt5JE7wEq1ettF133TUUBbz15j/a8qUf2JCxE233Q78V8m9GtC2zlQvftZ32OwxVatts7kugyxYb299v+i87+tjv2uK+IfbB0lW28fAC22riprYUybxnn32anfPt3W3aDrvZwvYpdvJpJ9nlZ37SbvrFT+0Hl//Bdt7tAPvTjDsM+t7O+srh9t933m09w0bbZw88xJ59fLa99drLoGG7IUXIOjoa7dVX59pTswCeugrtB1ddi7EV2P4HHWy/+MXPbUh1sQ3BfHd1N6FkXbM989B/2xcPOsMmbH+oPf3836wFXrJMy3Lba9qutrxhrX3rynPsUszbsAUrbOvtPmNvouLubU/ca1/bqcrOP/II+/W9b9hZ3/83mzR5hJ1w7PGoC8NQTxG8TC/YiJHVdjvofsrJZ9q2233S7rr3Lhs+ttTeAX022XgqEpxB1s62ALheR47RRpi/wjULbQiqEZ9/0WV205/vtSdmvmcTt6mx5cwr7lpl4xqW2bOzXrZdv3GhTZy2i82fc1ceyORlWZ4CeQrkKfAxpkCmtx5prJV9Vl9UZy8884htBTf/9tMOsVXlW9rpl15p55z7VRsBb0gFkk+nbbqLvdY8JQCZGY/9HECmyXpacNwhkkBXr33Xtp66GwqlbYUQx1wbOpY7dFcgB6XFTj/tLLvxhnvsK4cciuTQ5bbllO3s2mvuBTSosBXNb1pz43Jb897r9imEoBoKR4XDCKeN7rUPkAdRtNkO9s7bL1pN03I76djvIDQzM2xTriyOh0lugVyUJ2fcb4XIaC1CKftXnp9pxxz1bZs8ZWvbEWGvS6/6d9tq193tgYcfZJQDdUq4marb5j33lF199Y+sr3woEoOHI5G4A1uQ26HokbxaXwfQUGyHff1rduDnPxeAzJqVy234sGEAbW32OVQ/fuONN5D8yl04XfbC/Petd+SYcGzSuO7ltmDuC7btPl/DmVXVtmjhQhtbXWK/u/J7dvU1/2Xd43ewRx970jYf2mc7bLe9vQyPzC9v/KWd/PWdbO6Lr9v2e37XCmuqbOPKufBKQHt3jED/97Yf3fxzgKti+y0U/J9u+ostQJFCKwIiaeuzaVtNtdkzH0bycIGtWLzA3n3/HfvGN79jY8ZPti9/9Si78NxLbBq8aE88cQdLAVlrSyvybXBoQvtquwug8aLv/8wqJx9pdz/0J+wY6rCaSnpkPm0zX3/VLrrpP+2gffa00fMX2Re//G17Ychku+uh2+3Lk5vtp987wy654Qls2cZYATK+8PkD7SdXXm8jhg6zN9971tYuX2h33nWHnXfepTjPqcDWrF1tZbWdAC7dtnoNiilWICcGu9HWoj9tY0bj0EqzyY1L7Q0k+u5x6BF2/9+fsR223cWWrOmxlZk1ttmEchtpa+2+391iB530U5u230E256Hf54HMx1iA5Yeep0CeAnkKZHrrUJgEYaC6BMhsDaW9w7RDbWX51ABkzj7nKzYKJxqXr11o209CuKN5qwBknnjsOqsowpEFGWyPxk6hd95/ybbfbh8AmSn2ytx5NnFz7jHGrhdULTvy8CPt3juegYegze69/7fIPzE79pvXWAuU26I18wAQMta85C0rKEP94OHjwvE9d1z7fbvqhz+ycXseab/81a9taulqO//s79p/3T7D9j3wS3bqtw61gw85xLorRtnZ555vF515gq1Z9LZ9Zpdtw87geW/Ps1kvvWEHH3mcjd5kC3vxlTkoaQ/YwWMXkNdS2oPdRiXYPI7kUeTSBm8H8kvDIZLcwd3e2obQUjmSUduRJIyzk3BApvVgZxWAzGvweHzyU3sF7jnjjGPsxHMutuqNJqEWT5dN7HrfFi14y77wnXNswZJ6e+ett22jISX2NjwqBxx0hLWMmGLz3ppvw/qabepmm9ui3mF2+hkn2I/OPdga1qBE/4StbDXINrHyfXvo9j/Yd759FUJpB9ifn74L4a5V9qPjT7W777jHNtt7f/vuBd+3b3zpsFBC75qrL7Kjj/oaQMpqm7z5FKuprcVzACTum2FHfeck23X3ve2ee/5swKkYBnZf4SDIrqaFVv/WC7bDLkdYXdXu9uzLT9p2G+P3+vdt120/Y68vX2Kn/fwqu/zUM63lgQfsQACZF8s2tdtmPmgH175j15x/jl3/4CJb2tBrT895yFYuW2FfP+Q4UKUXIGaBVY+osOeefsr2hEesrGy0nXvhOXby974RkpHbu8tRZLHbfnTW6fZBY5N95Sc/w66kWtu5YaFtO2GSrUGl4T/+7WHMaauddf5F9vv7brYdtxplI5vftumPPGH7fufHNuUTeyOMd0s+RyYvx/IUyFMgT4GPMQUy3fVInYUl3wjvCpN9N8dOkh22/7w1IUfmzIt/YGedfaQNRYiovGGFTZ2MnUdN42Hd724zpv8WOTKojdKJmizYrrvg3VeQ7LsnMk4m2UsvvmobbVoK4LICXpkm1KL5of3mV7ch/6TI6lsX2z133Gtf+QrCGWM2R47MQzZmVAWUEeqvoILsaii4HuwM+unZ30GC6C02Zsd97amZj9oQhEKOOPggu3/OvJDvMXv6/Xb0McfY3Y8+be3YbbTgtRetpK/dNt9kcgghHYhk1Zv/dg8O4a6y0RtPth/+6Cf22X32tlG1RdaCujkjh1XaWmxlHjJmgq2qawOYijkaK5avsdoh1WErdVMjDlBEbZNu9KcYroxQ3g35NWtWr7ID4H2YhxyZR/7+oO0GRf3GihYbigSU8eUtthTfj9/6U1YBt9Tsp2faJqOGWE1Jh+0wZaq9vLzH3lrwnlV3rLEddtzJ1mSGYSvyB/BOAL109NkaABvuCB9RusL+7Qfn2xzPyVcAACAASURBVL9fcwtyfLa1p956HmGjZrvi5NPtlr/calP32NvuwDblU44+1W675c9hPE89+YhVoe7LJptOCZVcjjjym3b7nQ9ZZ2u3bb7t9nbueWfb1772RezSwjb2jjobgy3d3SuwHX7MJ6x7xK4285k5tvkobHOHV2SP3fa1t5YutYqpG9mrc562Wf/1Czv34qtsycY72WtvPWubtb9hl552sl178xzrwI6tJUvm2yMPPmxnnHxBqC68cOHr2PmVeM3gHUMFaexIKrMzzz0WfNFhTz75ov3h+t/aZ3echh1fRfbThx+zXbbfzk7deaqtfn+BLULhwxZUAcYudYCvanvlgzdtaHWvDc2stssvuNSu+M3DdvVPfm5nnfTV//n26/+rRGFfXXFDQuj/qo8b6lf+939tCvwjPDjQSP+nfPk/ff6/NvXzvScFPgwPbYBPMt3YLlKI2FAr6rCcesqJ9sKsmVDQ7+EMwEoovD67+LILbOK4Ufb4g/fZnXfeh0wMnJKM+iH77fspu/qHl9v22+9o7cg5+fwB+9qzz7wATV9un9hlV3vokXtQ06QYB1HegwrA37TGxjabMH4CElv/gFyZ8xAuWgLPQ71dcMG5SCg+C/VEUJukEOX7sQ365r/81b53ynE4TBC1TiqHI5H0Mtv9E9Ns38/uY03Y6ltTO8weeeBeGzN2rO24y27YhdOMOnCd9vj0R+HB+Ba2Rq+y/fb/nH3zW0fZwYd+1YbhtOTzLrjAzjzj9BBeopelHFuz21pQvwY1aERI1sYLYCUcJ8AaODhuETuZ2uCdqaoegvDSmnDyci922PzmN7+1K6+83BYuehdhkzaU2UfNGdy7FucWnXLySfbfqIfCtNo999rLbsQ27cmbTbR3579p+xxwsDVhB1QjcnTGAUT9+da7bdr206ymqhDeIiTgol9MLr75Tzfa2Weehq3WqNVTVWPXXf8L9szOwFbkxsZGzE+pvT4PGSvo15ZTUKiwca2NHjXSHn30Ydttt12xi6va9thzbzvgwIPsrLPOsRaM4Wc/uw5b2Y8KnqfmFoTtEBYrRnLt8cefYvc98pz99da/2XZTJ1kVtpfv+olP29vvvo9T0HuRe4McIWxZr60eZrdPn2FbbTPF3nr+cdtnj/3ADwWoGTMZ+UbX2RVXXGkL3noPocIm7Er6tv3nf/6H9aDScCP+3nXXT9kS1JepxnEEW6C/9yNhuQ10mLTJBGxvH2bX3/xXeLpesZ9efEFIym6A16gGuUuNDY32BYzhz7feYhVlhahH1G37772PPfXsazb3lddt04nj0APCttyLtXv0b0OLpIcFgpKFxHvCunILq4db81Ehmd/xH0+kYFJ4vA6euuSEjPRRGPrb/x5Ol8D/8V98Fu7/MIt4Pdewf9mx9qNB7G+PjqxI+psen/qpMWlcokH2CDGSKdWPUH8xcOXgL87/+l5FTLIPa27dqwLNP6SoT9/+Ye8L0+8u1hxFmuYeru/XoY/rn8aRvk+XZGmafBE5YP1j7GUHB3mFHHcwUCjSjev68yWPccH3qdt9H+IRK6kBhLnI3ZShi5ovfeXa6yUfJ7+vwxvJdZSfOZrlaKpHbHCe9Dx/YT+GSZgkCO4UM+oe30bqgb0ox8H1nZ0IT69AwPVMUup52XU92KTqet+HgQjg+tCHCQyyYrDrkmKkkcjJXPrxDkQ/P5/+ng1ORn/6hnqyA9zj5VxhSL9IvVyfurtR64zRDrwYKShksTK8uuA8KMLnTBCgKR5ct0XUc2uDGwCvEsRWnnryKQCT7a0SXhkWguvp7gmKiL/xM2uolCMZth1AgPVWWOyM+RYVlRUohNYdti7zVQwwws7xNzIJc0y4+6cCicT8jczNOiyjkRfRjN1BVQg16MVtz6VQ5qztwtfatag6PHJEaJ8KvAo7iZqammz4iOHhd050Bwrg8TnsJ0EHt0lPRd7IWnheeD1ruYwaNSrUhWmB8iTD6ZkBs3iJwgq0PC4BK5yAJgN0044+FRYU2/Llq9CvAhs5AlvMX5qLbcgP2Pd/cBEq0OIATfQhFsyrDOMm3apRXLBubV2gUye8RuzfksVLQl/qkThcWloGZY1wGpJDenFKdwkAZV+oTIy/0QeeCs3kY7bdgjbHjhsPejWh7yiAh242NDQFQDJ+/FjQpAVjRVE9zgfovBhHTWy88YSw1Zr0Gjp0KMI7OIoCScpkkCp4j3rhSaPX5N13sG19q2l28smn2X9c+zNb9P5S2w3Ao66uwX71q+vtsMMOQztNGE8l+oxjFgAaM6BTUQkruGRwWvVKeHVG2dLF2KGEIoOkA8fPeSQPNjc2w6tSbitXrsT9pTZsxLAAIvkdr1sKz89GEzdCSLArgNKhOGGdAoafa1Bbpoe7yrCbrBF9Jy0mT56MHXAn2DXXXIM+6JDNAbj7w361ngU82GL9sE1v6DpEKzf80pllA0AGgSzfyP9mn6NQisrNA71Q3BC8ytPV1wdkCpPK24MNsicoujgBaTDF76QIB7ufuw3T9/Jv9XVDxGX7/loPBjZ0b/o5vv+6t8Ah1TSbfRggs74+SC8GMDkAYGH7nTwPLXmlaUK2KmXSXPrl2qLcHegVADlnfgA91Z8XY2ODzQdPmluf/gyKbTBtiXZj/6LhIvqLV/XMdUF67lrNf5oH0vcO1P+B5nswWuv79D0b4lMPBNeZJswB13+aZ/8RHi5IdusO1G+2M9D682Mo3pD8TeRH5IH4lByv9kGXdAR9xBfxBcfDf/zM71kK5UMBGQCBvi5UnGXV3dmzZocdOewolf7qVasDiCDYKIHSoiLmtXwQfydoILBh0TgCCyprvnidviOAqcXOH17LZFp2jgo+IE0scr6vWrXKRo4cGZQaP3OrM8ERAVPcMYSKsitxDTwOZFwqM/4bhuTbWMAOxwEkQCfUfQmmigVrvmYIlH7yIjiil4fKlP0gEBhSU7MeIBPB1BoAomFDR9js2c+iRgtyTe66z373uz/Yn/70RwC2DBQ2PEkYR0NDQwBqBBIEXWRSPl/AhjTkczlJ/Ewa8tWOXJEifGZbBIwZHAFQECwdTDTDWgEwBFZI5qI0TDDp0w46sC0+k6CPNOEYWbSP9GR//Kuuri6AO37fgOKBuAxbzwvgyZluhx7ydbv7rvtt/88dYBsjT2XJsqUoTnh+8DwRMNUOQ24L6F1WUWYrli2x0aNHA7ziGcg16sDcsh4MX70AMlwg/I68RCA1kteir/ybfV+5YkWYZy4UVjhuBLDjbxwHATHf6e5gWI+AqQm0rcb1IzC+7bbbDtv/HwvXbUjA5JRvXEX+en6GKh5UEUsgyosiOvo204LGe0f4maBuoOdqPumRGPC1jnT3mipn2nUlgnwwoSpFz2cMrGijJvJKoJ+gSvFP/76KdoNDmS5YXIO/MgjZkj8/jCm4nmb+D38iBdanign2/Kv/HODeQLrB6bd+RRf5d330Wx+QDBKGHr310U8uxQGvoUke+/9hFbQHxJHx1j95fSmPXn964OHeYv8/5IN/6Ud7BhgIEa9ncN2J88Jf4udIHpaBm8i5tFjDLet9WccS+xAeGVjGgZUIGAhkdt555wASsl4S/CqwwOsIbigc6WWQ24uKmUqTgIIvghZeQwVLZcP2qJhWQHmNHTc2gBJ6fThgKlwCGr7kjeE7f6NCDh4dXEOFwecQGARlnygJ9q0GYIQggoBJwEkgjF4ZPpsLiH2hF4Cgja8enIlQIBdy1jySR4aLsxe5HgttIrZJN9Q3hArFl1x8WfRU/PLXduihhwTwUQuvAftK8CW5EqoFAyCE98R16b/jeFirpgJVhAmE+OLvbe0o58991BBRq1avBMAbheetDfSi+7isrCLQiZ8jGCqK4ALgYC1ACsFBE0BULXdYEeRAEa2GR4rAhb+RBpwrXs9Dntrb6kPtnLa2Tps/D8nSn94LVXevsR9e9SOMqd122GFHgLYbQzgpelcaQn85JM5xBDKotgywUokt63xn+6yGHKB3IggJVLilnb/RGzUCXim+BFDaEJ5kUUKiyjUAs5p3Aj/N8eGHH26bbropwpEX2BB4mNb7yvqu1yOmPwL6k4ZB1Aa5RR3H5S1ZKoyBgUxRES2WQczi/wXXDIG0B2f9QwXoZb9+rTsjRTiOYn0vejvp9eRrIKUd1s56XuSnwZQ91/yG7g+Upnch8TilLfOBvvf3+N8HupdrVNf7YUTFT/mzfjbe0K8xNDYwjdLgYh0gS4OV9A1tuI64z3T365U2AsiT4b+Efr6v4hl5SgY1BjYwQM3fOl6GpI99CJ163TuYd0398B4Gfsf2+V3aa6P+pj1+6wAxx7fei+Pb9LTw9BBfpPl3fcbZQN4X0Uhj8397+vl7wzPwvy7Mr3/eQPRJr01/PQ3W9b1ozEavMUB3EmYUTRmF4G809oJBG+q64XzFEL1gVIbH2bD9DwFk6JEhIKFAmDVrFvIq9gheFyoQDpzfh1hVKk7Ha9gBARGGUOjp4IvARUCHSigoeLyoqOXt4eLhZ3ppCIDYeXpjxk8YH7wrHBg9O+wbK+zSiyBARU8EXwonEdjQu8H3AJrwPN5HT0DaI0NwwRefwfDX4KGlCGTii67LQgCEFuQBvQjFX2pTt9waHqIhAFfdIbQkIMPQFSeKf9di5xDH50Nv7HMIueAlOnN8JaXFYbydHW1oEzVhEPohyQlihmI7M1/hGQA+K3BO0ejRY8NEd+PcqBJ4RAQaGuCVGQIQE/4m45AR+J4ohF4AmcDc4Xt40AopUAESQf/i4jJ4jzpt7suv4dlF2KpdHGjPcNFohI54WzWK0PQgtMRQTwAhOEOJwCrMr5gxAY2cL35HIFlC148DF52gS6ARPUgIIQXg4o+yTpRwHUDY0OHDrR7j4rXtuCeAZgBS3k++CIRaN6Eh9GkwT0UysREu4PbBrmO/+Dy5oLUoeT2/k1vUezT8cyVIvJCTkOR7cbG8bWmgElpRN5PP6b8pHHJ5OxLMej77tyFFLiCgcbkHxrXqBUn2R3kB1J/1eGTAn4O+kNXO9guoiDcAWAZvI3n2YEkaA4UlBmpsMNA3GCD+MJbrBoHkhuk3OPESxg0XbCA2ur5GNkSf/igh1VK6//p7oP6keWSdOMPAvUyv6379zSm4YNHzN89HieJMfxfASDAuk/txXT8QwO8Fbr2iVnuB5KkxpvsZF2H/6wa7xre3vvlgeyl+DONWeDXxXvm/9XnA2OOAFO+fwze4yyyOvwex8YFAquRdlEkR7BC4RFAnLzDnDAcbo980sEupI8DLMRKDKmdKo/gwQIY5MkKJs2fPRnLqnnF4CdCIJftxFjO8B1TKVM4U3vyeng1+T6WiMIloQ1BBRUbPDkEDP/M+KXLlttATJCCie+W58KEl/sYQjfJwyHgES2ybOTAMc1AoU/FScRKk0DNEsEVh6b0/VLz07lRUVA3ikYnJvgQybHMFckCGDx+JvzMYK2q34MW8Fv6O87gBVJITvzmxDlRpgkknfc+QG+nF35hPQ4v3FWznZoJyDUJuXF/0ynACGG7iMwKog2W3ZMlS5MOgei7c8R04ZoFodzhosGLZsgAoSV+OnR4P5Z9w3Bwr6cbf6dkhPfhdOw5rbGhaGzxiU6dujdyihfDglOM6bOjuRc4RAFIpnrsWYCp6dKqxxXxN6GMp8m3YZhPyX+gd2mSTTUCn5UFABKYEqGVeDueGc87+MNxGD1gtvicI0XX01LFSMsepvssjQ28ba/YwZMbFWEWvD+aY9/IehtOkwL3S9p4DDzLWWXQMbyaM5xefX+OyrkJINREa5It06M6DobSF5/vmgQyBaHbBZR+aeGcCPpO3JlmU/a7hHFWEhF6BFhkd/Fv9XseSDnI4CiKuD9FPlqPvH716IW6NcYc2CeoSSz6sq8SzMKBMxJc+tLXuNRkYHtHjIyCVBnwDWae+HQEx9T1QKVFCOSA2WO9i/zxQlazgWH2isucb/yxVBPfP5NPS9FUP0jwWPVqDA8H1A3EAQSgCgWpvcYuenu8G4gPJU/aP8yr6qb8yTv33/fic2bBZPs3ROb3O0kA5gIlkrtYXXlJo0j8z8COtfHgiqSQ1V1qfsv7Jq3yRd0UHzqn4gnPHe5XTx/v4nZ9TGfR+PWl+pTfTNPMGhefntLcj0NzlaHm+0n3st+Y3fT+vocdMqQfUJXz5vymPfbuaoSy/YhKCMZF4puQdydLYAauB5Bv1zvr6R8xA3cVrqHNC/5JwdSecIdQxBDbUBzXI/eRRQPx+OIzXDz5YaIcf8Q2uptjtwZeJZZoamvoURmKy7+577B6scw6eD8yGTLIUSD44QBpybHAtFRVfVD4COvybXgoqbeXFLFu6LOTEKFuZgEMAh6EhWtnhN3Sczych2B/lfhAYMP+FhFEisJJLCazE0PJ8sA8EPH5C5Zmh0yUMJRtaIsG4AAhSiBiVNY36w0g2LS+rBCiDBwLnPQ0ZGj1NIjCTU/nsmKQkSzuGzNh3Ai+9Yj4R80VKbMbjf7enUW+lEdu9GbYpJ7gD0mWC7XDk/NBTNXHiRCTFLkN4BqeIw4p///0PbKstp+L062U2Hh4T0p7eqEWLFiHJd+MghLV42R/+I8PyGip/MtbQ4bUYITPFC9H2chuLwx0L4Impwi6pNShmw+cQNITkbVzDDPRueGOqqitAgwgmRo5AITvMHwWeQIuezXnj/QwpMfRHEMVXSBRPwMyIESNCf9RXvvN59KYpp4r3sY1lAGy8nvPO5zF5WCFKLca0IpTHREpd71rIWW8jWWAAheqv5zPUHscucBjYJ1ga/f/xe45B/CglmVtKKEqoXSHZVdrf6xL5dDDLF6AR5Q+YMCwgQ9pJQEtBr69/EqRpgSuBH8KXiXCX0JciKELf4p6ZwSXM+nctMbuEQjQKUq/sND8bAjJpIBaWY+It47vmK7vwUh8EZMSz4iMBVbUneoiWmkvSR9dK2Xk+ktAeiD8oWmLC9GC9GzjcpquJgejN4u5SP9fiN75zvQ82/6GfWNcEMB6IpUGIaJC+hqGlnh7mqUVl6HnI0yvN/7l25AkdnABpoCja6nk06LhzT4BWxjL/Vn6aZB/HIX7UWuacKdwunedlRhYUOcOA7YhXNU5vOGm9iKcFtHSteIG/+9DoQPJDa3kwIMUx+kgI++b/VpsDzg/N8CTior4I1EmPsa2BeEOgRsBHY/Rgms/m+lAblIX8XcCG+Z1MlaCeYZpFZSU28mCHKw31jTba2ObNm4+CvOdRukaWXx+QaW9t76PCp6J/5JFH7MAvHJi7iR42WNvyyvCHkMfCEBJ+I5gIFr5L/OU1SgJWLouSMsUgAhHayURlLu+LdvcI/LDzVIYEQhwkE4XlUeFnXc/7STjteOIzlHxM4qnPEgIcbx1AExVjFnQKzAQgExc3n817u0PYqgseqQhGVq2sQ2hJn+lNqYmACxZ+GAuQqhBoiJOjbdJDQiXQAO339HQgcXU6vA6vBaXGHUH19WuDG64UdGnhriSE27gLqay0HM8ZEnJ0qrC9momwZaA9rXoCBT4zhPowICb1sv/0hBAExJ1PyENhjlACFBqQ7zJ2wlhbiWMXNt54k1AIcBVyoAoKiuBh2dSWAdwQcMTQSy/ADndcjcDxDMy5KYJ3aDyuX4M4e2EMESrZN1n0UuI6MZx0JMPze77o3SNIGzV6VKAZ+yhvEcdBmnZDSytkSK8MwRLHx98oBJRH5YWHF7yymqTcJPC1OLXog4CkYuY7lIMEQLgeY+ffzPeQhcYxKcte9/I+CS8JOs6LhKYEalY5QxFwnuMKHSDMgN8jwBscyHR30SpDO+gj50HAwwtPLyAHstS1JiTopQTYJpNx1W8BGb5zTLG2Ei3rwSXM+oEE+x6NhcGAqPcY+H7qs1cKAsNe6KeT3dNtsH/eIuf1bFM0kCLzwMbzmpLq2U+2I0Gu8aj/HtxkARueAx/XeoGM96ik+x6ADIsPJEo7raSlBLMyJ7HO/fO7wX8eyGQBfxJWL0lCnx4cBvAVwA9BAHeaYG0k3nY+y/MJxx14JRhDMUXBW/DRCTQ4kPEGiB9HFnCCf9LK1ytlPkvPFn/znX3h96SZBzJcP+IZ8ZHe00BEfOL5TQBAa4bveoaUvmgi3tK4/DrVdx7IeKNA124IyHjvk18fgb+TUA89VgL0ooV43Od4DWQMcnxe1nhA54EMv6cB2w/IsNwI0hdKoddoiDNtgkYxjfUtUNT11VdfsxNPOjnhDyqhgSRA/C7DHBn9/OQTT4YcmWyC6vp5bPBW/5V/CWsqrTi00NZPzH942JBE3ThraPbsmSgQ9wQmGYsKQIbbpBn2IUikZ4ZMFxcXQRJd/fQMFIddQMUUFBAkWhTyFEioEsTo5V2DYZRU0MHTghgmhswQUSGUNREyrRwmYkZFr3whbsGNO6qyij4IkuiulRJQH8i8Uvz8XQs4Zx1w+11X7AeBQuI5EtghsGH/JXiznoAkfys8F30mLbwV5b0MpIP65cdPMEWP15ixY7DAWsNi5FjZD97DBUzPoHbICZTyGrbHtngdv9ei9wIqhO4St6rAE69LAw3SlrUU+B77Ga3G3gCmWQwQhRqD6z7OohRIpD9ChB20RmNoydOX10rASpF4YSUhI8EjwSklI+XAUKUsKoJG0SYIaNIf/EnArXCzLEzxYxo4SckFYADeoWGg0KdfP2yPzxXt9C5AIEXGd3pC2S/SSh4SXkd6+p1t3sujOaNw9X0UyBSv8H5+5rvmms/hPVIiXuGl6ad50M5CKbbAywSCDFVibqUMNB9ShLyPz5GCYXvqL/1Z3NXDefBKUkpaSsaHC7RzMjyPyZZMEwhrMOZDyUPBZ+jZGp/3mgnYdeJoF+569GtMCo99Fc+xfXlbtVapeeIaimFvtsG/9Rytn7S1L8OA19FLzjIW/E604fekV0htwBr2nhmtW14vYzNrWCRrRny4LujqL8P4HPGG+CQNyPU3ryP/aJ1qTNqIIpp575UAmXhRz5JMY/85Rv4tkKj1yefScFV7+p19ULmSYkYNqD9glLL/MlAEvkk7jSsNFjUe7QDmXMmw01hkVAvksg1eR96J801vb0lwEGidUrfRsJmC4rFvvD7PTjn1NHJ80H15IPOPIIz1uHmjJvlHGtvAtXTN4syE2bOfxjlIM4JC7+5h2IQeKuT6IOGXTEeLi3FPegS46DXZnSzshyThmKfQXxh6SzWnANfdYdAHEJQDFhFMkMHIjKFuUJLPE/KBmK8TigRG4BLASxEFbVS6frH4hSElKWtFAiCONwpRCSEJJC10gRvd48FCsJBCHnMuBu4Fgu5h2wJX/E6AhSCRdRDYjoQsFxtpTqHKhawFKyAjBeNd1xJWaUHKduRGlSDv7zWg143evghkJOAjeM1t22ZIrwThVD4npygpeJjIxrpMkc8ktLwATnsspBQFqjyQEbd6C0s5VRKiolVQpiHPAf1OQm5SElIcfHY6hq7+iyeZUM5xiDf4vUA4v9OORQlSH7LgtQS6BFj8XiFoCd9QMsKFfvwciH8FsEWn9FrReKW4BQpFD82J53GtRdFWyis3vzHpsYi7JxOUKmUaxhe8XNFY0HpI9ys8L36JcgcxX0vrSGtG69p7nMS/vLaHHjfuLE0SNgU+eb2AYHos4q1ID4KO2EetfQ/qPD9JPkip5cAJvNBJ/p5AXhrIiGc0Z2qXFKDRTePLA2cBOK4/gWHeI1qy7+J/XqO5F/3UvkBzGqjq+qwxl+TLab5EC82ZBzziBa0Vn4Ok53rgIo+I5IbkmPovYCAgKSDD6wVkxPfiv+z6Yg4m6QIgE77j5gDMJXNt6N/g2qfc05yT15RvJDnJ8XAHLENU/MxdshEk43uWAElKcbA/wYjhrtms0QVdgx2v1GnUIZHn6Q0vsC233ApAZr6dcOJJCafH3XWDvfIemYEoMxiY+d8EMeG5aBDAZRYOSZwx4/EIZOCRYSItc1BYDI+IW0mxMTRDq4CWAEJ4SH4uYeXEJCFYgjNr+WCByx2Zcwfnaj5wOKxsK0UclUlxCBsFQZfdrZPI27BXVAmBsZAZ+0LLmtdroZD5tVgkPNKLPAoHWJJJjF2Lnu9SarxXNXe8JStBx+cHDIQkAwkyKSZvGXEcFFiyGORV4VhCaATDUm4JBQMVI59HIMN2FTYIyidxj8tdLMUgga++CQh6L4nvo4RVGcK68krlFA+3yOe2RUpZqEpmnBvs7IMnJpOBMkS+lugma13CP61oOS+yegWy/BJIKw1ajOIrr+jiHNGTh7lPPG/ygJB+QahBSTIEKCtfPCEFwTYiCI7K0AMR79nxvJFWNgKUAqi8VuOjIGWfNPdSpvG5kQ5SFN4TI8WlZ+WAfi6PKnoSojdOL3l51JYHMgLYAhzsF7eYdkCIp4GArtFc+LCMAFX2oUTyiVHh+ys+lKdM4FJ9DG1zzQJMUQlJ2emZHkSlwWdQSKHoJXatwujy404DGYEPrWnJiLimWDOLazzmWPK3tEfG0158kAOhMJ7C9v64tZf/9Bz2XyDUy0WtU/Eb5ateHsxqDqXEPfBNqwz9Jr72PKE+CbhIPkm++nsEVjTHHpxLnonv2AfSTOPmZ/G1QA2BjOjA6+U9yfJ3SBmgZzDqCclwykA+h0aseFz8pH7we9FOxgbb5e/yXnq+FT1F/0gznkrEZ8SwbMhHhSynYUogMw+V64877sQwv8ErkwcyadZzfwu0/KMg5Z+9r19XaFF326ynn4xABvFyJs+VwsvS1tYcavtwgskwZIpyHKfAyeeEU4m1ofIvo+xUxt5a0SKVYPDMw8+5RYo8IuQK0aKhezjnMYmlxKMyVrJgLqGVLnEqV7bT2cGt8pF4XkhJESkMowXsrZ8QY0dlRz3bhw9kTTNsoLwe796MC4qKNII6LU4pdAlXCT8JBwm1QC8Aqepq1DMC/bRQfe6LcnoEBmWNSzhI10MJswAAIABJREFU6AosqG39LatFCW+ySmSVRcEVQ1mkRRxTFMD0fPE5BDpR6cb6P1HwyYtGPoiJXVJiAjKisxSoB1jpnDXxhK5VW2yDQEYJoxwHr5EVS/owR4LtRf5EYUr0lfFutsF7VTtIwEF84MGop6/AkkAjhaqEvecdzasS7JXbIAXB/kjAyorlPRLEwWpMLPO00vJARgrd01X3ckzib9FQysgDQi153cc2SbuyMpYQiDW3pLDTIEpePVnu3rvCe+L21/5F93xf+dl7D/m3Bwfc0hCrK7uQVRLHZD8FgDQG0TcovgBgeWxIrv9eDqlNfSfAxu/ZLmuYUEF1kH+S8LAHMh2QPaKnPFTigThnAjC5CrTiK/GR7tf8iP/UF4Juv3ZEO41Xa87LTf85vWbEl3pXfzyQ8fJByl8GkYCTByh+zciAYvseyJD/BWRkbBHI8CVAp2u8TOD808uicfJe6httqOB8eKNQ/eSaUg6kvF6aO8lQ9i+kRMjj7naPSR4Uw9hgUc8oO+OccgPA1Klb2fz5byVAhnIyD2TEk+u+pz0vHxbM/LP3rdMDAhnU7wGQefzxx5ixhAllbR4k+bY2BSVGQcH99LRcCGRiOCF2ILgA4dHhmk4vWAlHCkJvTXhrOHh2whENFG5xtxXbiru1ZH1SWMQYvFB7FO4R+LAgXgRX0VuhhROQfmJlS5BKYOSEYvRABWGYJI2FsADzRYJnCLvmkL9SDoGv+LkWpYBMYRKa8CBIY2f//DMlTHKJmb3YdTUsKGOBCwkS0cl7EdKWswcyEs58hoShPEFc6PwnQSMrjQAy0IY0DDkyLE/gQUlUeASTOgIjzDVPYycICp4ohpv6Azn1k+8KiQmEiQYSoGmhLCEnGvL5FFj8Xt4LuZv5dwAyAFmcHwIXjofggq9QBiHJZ0or6HABk1XB1wIy4h8BQu+i94rFg1KNVdcq34bf+7CCV7B+DUhRewXmQYhAjv9dNGKf0jym6/140yAl12fmhMilnkuCVbtsm4pWlm1aGXL3JunvTVUPyqRM1Zd1rH8wk8bilZtAAHNomH/jwYFok6VBAsCl7DRPAhzypHpFqTUWlDK8uYN5ZBQa8vMhIKb1H71/MXclB45z60GhLD1Tckn9VQKq1q2+1zO9yBZt/XfiVdHay1rNowcueo7khdafp7Fvn+EdySB+LzDM68kXqtU1mEdGIEge5wAgk1piDCsyvOiBDK/jevfbpkU7Pp/0FIDSWlMuFedTwIXevpCDBP0joLwOkCWADYZa1CGRhtQlhbYVyoG8+eYCO+aY47nK8C+CnMG8Mh/v0NI/C0j+2fs8h+ozPTJPEchMT0AEi72Vht1KzJVhobxYfyUCGSbhRkUYrbH2dhysmSg2v9AkSJSrogXmF3whdicVYrs1GURgItbOiWdNxTo2cWeNgAK7HRkyekTasf3RCwdZbAI2ZGwBGa8A4ufogdKz2bbyG7hQuWhkGfCZEsg5ocntfdyqHl3dEgregmA/1HdvTQZBgDFU4LiFLgAFeSkkECQ00oJMgFFtqp+yXgW0pAwEAMICT8anazinpGE8ZoAWVtwiH0JeiddFnpi4u4mKMwJLuea5fTGtXARaRD+BFh9Hl0AVqGLbfo6lPAWGct6gCA4DH9GSSw5W5bO8x4Z0oSBT4mCW3ZMwSM6Sjb+EUEtSBdcn/yrc5O9Pe0xkJXqQxu9kXXqrWOPW72mPD5/jlZFfN1JImj+FbQSWtbY091oXXnHHOYyhQHpVS1Fck8JZvDlQ/9JeHt4bxoyilNzVFyrsJnRNAxnvUREYyyrNJKQnunlDxSeFip8E2sRvFIPkReZIeRChMUaDB31MjCD1W+3QJmNBUXqFNR/ZtQEacW5iRfPoPRPg9YYKPVqimVfmGova9evZfxdyEF1YygMZtqHwq+c5zbd4UrLWg2XPcx7IaL2J5t5j7dvVPNKj6RO9RXsBGfaf/RRYJq21oUAhXj9/mlcB/e6QFxNDrWyT97JN0l7yQrzJvvt1KlnN7xS+leFC2tBD6/WPQKhkMj1yBDIEzKEMCtMUwiG4BTj7b1t7660FdtRRx6KlJLSUBzJiudT7PwtI/tn7BuoGBNGsp56wx2c8hgmMu4IqcESBgAyVfaj8i8JB3Gcf3ORY/LTmCVSbmwFyoPskpKRkJFS1gL2SyoIZgBg4hYNlXwShqNyYri66dLHroyRWKM55Z6JbWoudSpgFzSIT5sp9e1AgxcB3b60G4QbvEz1QBGJa7FrMeo7c91IGEo5xMXBbPQ6ehFUnIafF4kntBbQEItvnCehwrAevWFoZeeGWFlhe2Qmo8LkSOH6cGofG1886BpChR0m7vkKtniTngjQXiKCyYKgpji1ux47Kngogxsa9kmH/9Fx+Jg0lQNN0lADjdaINr1FoT/2VF0vCju/B0mJR3kSReWWs58tiFX09SIh0jZ4IWXr8LO+TV4geJPi59TF8tS0hzz4odKB14flXgMPzptaL91SInhLSXuj7HIuBPBdKdvbJ5gL3PCS1rAS70lyORxrIiK+9kpTipFwvKMI6SPjX87CuUV6Y5EPaq1DGquAJj2jd8hrep9IGChF4YyL0E9eFkCgTv5NwlJ8DzZnWn9Ym30nf7lDpHUURIc8EnH1oScpUbfIejUvjoTfTzwe/9+E33iuFLFpK0XPcWrMenAbepqcU60Y5Yt4LmOYXv97VR4Fr8TD7IaWu8Xug5OWk5+8Yvo07irwRJZ6U3PFgSTmA8jZ5eRC8YGiPfWatNiXeyksTPcBxZ9NAQEYGi4CYxikvjmjH38n7abnu+SScEwb1Q69Q9LZEmU4gs83W2yVA5hj8lqvllvfIeO7wn//ZXJd/9r50PwBknsbW68dnTAejxgrbHsi0t8fDNrnHnvvrqbxYBCrs1AEAYC5NJtkOraYlMITStQil0LS4WIMi2eUbvCLR+og7iSiX6BGKW/UGdtty6zO3PsotSCblM7IFFen65i6rJGwl9z/7w3ajWzyGsbxwYL+1QLyHg4tDv8WFxF0/zCOKGfN+wUr4SYjqPv6tOjbcCdQHIEUAJyXlvTcSSuqbFJWEKL+XC1aWp7eAJXy8gku3xTWsIznkBo9KN1dkTOEbApic10Y5TDxaIobhpJhFC/5NYaKtkZ71opUWqzN7ASmlQIEmlzHb4XxRMPK+bHVo3EsZwz7pmmgdyrMUPS3RihzYaxDDU7n8Hw/0vKfFA4ucN4d1knCURwIEGOLyFj3Hy2RQfp8dFxS3n2t5ykQbWf9Mjvd9YaiTNarI89nQWjhSJHoktdNItAz3og0mjIvneB+fV4o+8HeWN2BlXgICvjSuoGSSuiweoEqJa56phEoQhg65dUkJBM9f9Or5Q34FYnVUDK8NeRNJiEn5EPLkCQSKv7wCFjAkT8bz6nIJt+I/D7A1JoUPY44Mz9KJOzEHAzJSulpzajOOM+bHyeun8K0Uv9ak90TyPl7nDQsPfLyM4vfKs/JywQMyDzQF9gPfJR5Bv6Y9n+eAQCwkmJMRMWScSMTQTx0DQGOT9Pb9pYFLj5bmVn1WiIjtqI8KL3mDJfyWAFf2QV5U8apfF5zXdGiJ97Ndjd17ZNgWX2kjRm0yt7cLuiaCqQhWwsYRCJVtttnO3n57gR199HH4Pg9kvOz+aH6GIp2Fqr4hR4blsfp4sCXrAyA3BO+x4FQsxa2FG0MpcRt03OUUF6Z39YmhPBNJyGWFXaKgZOnL0xKspcRjIotEIEgCKVg16BOLFPIzn8f7vKuTDC7hyN+kNOW+bGpqzO4M8hanAJgsdQkOCRlZN3GB5sDNQMJUlgHbiOApOb098XwUYdeXhHIAYgCW2X5C0WtcAiVpQRe3T8cdMP4k5FDID/0rA9CSy5ttMFE6G2OGImPCMa1iAa4AJvEf+yAgEQFV9LpJ0UavA3NscsmeEvbxmuilCjuLJBYTgSnhEsFFTgGJDhJWfI/AJIb1lG8jRRCsO/Af+ZTjYo2j6CGJcfTYHySU8wRzAAFZ+nJ1S+F4T5QX0l55eatXtFKyZ1wbEUTznzxK7CeVsVfu4vE00OU9+i0NPPibXOqiifqZBkLe4yRvQNYDkfRNbRBgcu79c70SZtvyOOmadYQYQUSSV5VWyFIwWQ+OUyoeXLPAqP7m8/UsJtsSqCnZXnyjeeRhteF4Ghgq4hGvzP0zvHEiHu5KlCi3f4dkX/CzjKDojewKRl0ogJoc5cECfTmPCZPfYzhEgE/P1K4a7bzhXMgTIz6XZ0zKnvOuueZ7XD9F2W3MoqeAisCxQITuF0iSPFY9FeWaCVgx940eYfJ/2MAR8h9jjbC+Xj4/bmEOdbZwwC8Nym5sjmjHeXzxwEWExith3HZGby3HJQDCsWq98p0016YD9l9gk2Bbsl2yTQCebUr++WsUQub4SkNoP3p5+BytPwFTgWLJdIVy+XcogJqUlsAAg3efHjamC0zBrqW5c1+xU08/0wGZfI7MRxPEBI7qtpn9gAy3vVEAx+3XrdiGHdzhzGcJ9RKiFRL/xRwTeha4mCREpND5t6rtegJ4wcbwDl9iWu+GlXtVv4WTcqlR6Q1Jdi2wuqjc9QJAQWEnISgxtqxNCZrguXF1arR42BcJUm+BymrxCi0u5v5xPv0uABfAROLi9PSJC5+7pii4ozDUApUAkMIRkMpatElM3YMv0TB9jRR69EpEuijvoweWVA+eX8qzuJLtj+oD6SNFJk+UF5CRTjkwk1Pu0QJK09vTNDdPsZigvCVperMdCXMJ9gigIkgJW8AxB+Q//h0FGQVzrkAhwUYoeIYQmq5RG8GSDtWLo0UvAau583MuQS1rMl4T3dFSsGnAInDieUvXysJWnSRd4+moMWtuBdjVF34vb4Cnne+PlJto6ZWDQIpXhLJ6aUCQb1kZWpa0B/ACBhqzaOeVqcCFp6f6yX7oXlXU5nc+tKP8EW/J6x4+h/0XiBBvSuHpmRGE52rNSKGFeQx1qaB8sQZEW29oRADcv/Jyv/uZTxHy+yJv8Zlevmh3nQClL3ipazUHmjOBbHlM+L3OCZTRonsl2wRU/Vi1xrwxJt7KgmkYru04Vy/ntQmjCeFmemoJZOIrFiENRheOlKHxylcAPIjNMDQnumS9fklISqBTfOWNIbahooCs96JzmdJzlpUXmDOGkWWIcbNJEeqIifdChelEjklm8jfJYI5TdW/YZhsT2ZNIADez0EPHZU0v+9SttrFXXnnNjmcdGZaXCPIhD2QShvgIvqWATE8vwUdp1iMTdxCRwaN7jRMdre2kDkuy68dbr7JY0u5BKQsv/Oiu9AtMgimcSJpkuGtx812MGaw/ul6TGHuashKYsr6kjMX0fGd7Uihe2UiBcRxKtvPt55RGTH71lqgAlAQTf5Ml5l2qUZAzRT6uEQkXClLt9JKFIuuCbXowJPAopTIQ0FGOhLwFGlMQ/MwR4FEUrOWR5LF4IMPPCoPJVS2rK4KiAoR5KnBvzhqSAtH4RXcpCoHcSDMm7zGcGKkrJSCFKe+AFJnmRV6IWBgx9kN8EXfAxcNhI5gizZDL44CM6BWUCISzCiyqDx6MSkCnlb2ADBOmRbt+tHUgzPOW1onoIyXLv0O4IwlzqY8ChFJe8lYJCESvYHwJ2Op5ApTqu9qQ0ue9qprMe7w3g/Mlj6Y+y1PEd3mI+Flj8sBac6V58f3XOpbC8l6fNJDRuvCKWWPnd3q21qQH0QJvkjdam+JBARl6ZFTjREBGlrznZ0/nSG8mTOcK4ol/JFc8X3gwKJrxGfTYaYz+fo5N+UUEMpwDHUfBPmnt+3EP5JGRZ1zzIfoEMI9inE1NBKrRSKXCzjBvMQEyMmaC9yQAfsp+GAvJTtVQgR2eG1bGZS0YjoP04zMFujT/GpsAmuZOXl8vn0U33sPftTbEG/LShBAr9FLIkUqAMbfk68gLrS3x+UBApgryK9CIBg8Nu2Q+6ZEhkDn19DPyQCYrYT7KHxyQ4REFvdjFJI8MXfZk9iglGQKghRzDSvxHi7izk+cWRUuEVRVZZIuLVkJEi07CRO8SENU1SCDmuUG0jvGS4pDHhDF+CfOwoJJXWJi0tHj6LISpR/Fe0PFyMrysIiliMi+tYSYyq920Vc52ZEV55aYxREs+KiAJJ4EWASgvbKVgZC1QAbNWD8N3UmJyj7J/OlE8Dco0VlmBXthLGYnuypHw8fGsMsV8lkCI8Z9AQxrIhJBVYml6j4wsPfIKgYzaTwt772r28fpIcwLjGFqS0NEzeJ9PFBXIEe3ifMRcnlj1WeXbE6GMXyNwpIJm6CAWTpPSlKIikPY1crxSiWAtho3SvBF5IJ6A7ENKbFeKWn3SvHuALHBB0Mp7sl6yJMlTPC9BrjYEcPh80S3Nmx78aJ0JZPixeGud38vLQRrJuCAPCshIKYmnpbg0N+l+SHlJMfF6AVoPMsQj/J3Xag6U/6Wxem9VEElCwPjsAaKul3IUPbzsCesz7hIIlYUFZPR8jc3TWGtavEqPBMNOcVdLbsOBlz/iH41XypgeL8qfsCM08eb4da1wiY4BEI/wfk9XrU3PY36d8jmSfwIAqr/C8hrNLTE0H7zt4TTv/kBG4CkeWRI98MxhpOxjfgydNiHXKsnJERCU10S0F98KyHAM7I/CX/xdtYqUuCsAkgWeBM2U+a5UBnNaAihj6Y0kT8rzBfPpdCQCn6nQEne6hYgBaBDWYgJkKCu4rrfAEQWvvvq6nX7md/NARkL9I/2eAjJZjwxCS1SyROJBQIWaIbmwUgwHxDosUgSBoRK3v8bsFYG3HiSIaobE7X2Ko0rAS7HzUE2FmPwiDtYVUTg9RIk3gff6fBAJXO/hkKUjICP3tYQs+yVBLuGYtuS0UGI0IoY/tDD1fI5J1ok8MQJMolNIUg0enZgk6q1OLmp/po7o4y1QgTMtdNHRW2YUUlIAnv5hDEyWhjdGQIbXyQOlz1JwXikLtEUrM3o0JLC8MpPQknKXwFZb2u4oenqQIqUhUOyvyYEeWpAELHFXFOeJVmKM98dkWQFvAhkfLxeoIVAn/cVbabAlReHHJToyR4AhV/Gn6JwDqjFpXPMvMMF3r3hyijGX9O35x3sw2La3SDUXemYaVKhP4j0/T3wuBbvnb/Utx+MxEVSKSJ4ugbe0ApcSVzsCJ+yHlJX6r74JyPicNrbjgUya/zQefe+BjOjMvkmh+vEIVHiPjPdAicYC0l4mid4xGR1lKpppCMVE8v4gO0pAgTL+LiOFfeLaJkhgzSOtMa1beVH4NxWx6iJJ8UvW+LnUmMRL/FuhfckO8aIUO5/PFIJ45lAsg6Fz9GJoKebsBPkGPaAdi5R5zKthbmQ78kpasAVdnkLvRdUa9rKRn728lPyV7Jb8FfgK40m8LUzK5WcCGckW7qBNg3PPkwIyWr8K9wVe4+6pYAzRLc6wWTTWwxEFqCMTKvuegMq++dDSRxrCxM4Bac8MdWQeA3PAgkVoiQXxyOAxiTK67ZNK5NGdiskWkCGP8fRrhoHCQk7yWLzA9ZaoAIyEDeuo6JwML5wkCGlR+JcEUnjHv8JEaaUFiZQHF5gsQjGzAI5XMvKA8Fk+YZjXKrSjRZ0DJLGmioSpD79I0FNASilpHFq0YdcS/2NRqJCYGvOMgss0AWVKFtSCT1v8XujJM8TnSKimwx5SREFIsSAc1rD3yPhQQ7qInoSQQEMs+BY9NmmF4pVJ2mPkAZ2KiYlH0rwi17OEqmgYQUssoEggIlBHgRx5NHpp2D69hyWolyJFINqkQ0sag54hZZBWklIWFPoESBLYPsSoZ7AtjVcC1tPRj08AV3PK+/yuNNFd4FS5E75d33f2X0X5tG60LsRf4g8BaX4vpaT1oXsFeNgP8qO2yIrfvCLX+tX4tea8oZNVRkllZo1LYMwf2phW0F7Jat3xWX6tyzPhFZv3lhDI0BNMj4w8RfKYCOiybcks0UiAjACAQCZXviCGNMX7+uxzfEQHgVOtdQFbGVRap5w/Ahnd52WD+EpAyxsw4l225w0ZPUdz3Ibz8iJ4j4UtqcS50y4aGRF8RuARa0uF8+5YuyfJLaFftRlebbahrdOkoejmPbrKf/RzxOu0CULz5OWpPJZhZxvBYuKR0RoSkBG/cXxehggcy+Mmo5bXdIRDdZPKv9y1lNSRIR0YWmJl33yOTD/1+xH+Yz1Ahq5HnrsUmCSccByVAq1cbgNlISGmJ/BdAlCLigxE5qGwlRASchbTBQEZYq+5OiR+0UnoeMaUkAiLi4yduHXVhhc6vEYLSu1KUEiICjzwPZ70HGtYSAloUUooSphFQMHaLRF0eKvAgzUKSO/hkWCPQA8WezhXKlejQcWg+Hw+058j4hWW6Jy2btP9EPjivco/UhiItKNFkgYyvIcCwW/9lHCRIpTSlUdKVlbaKhX95FmRVaqxkKckVPVcjV3eEQlD75mIijgHZNheVJKxwJ+ALVksbJPHToSBgEyQXyFPKdaT0fx6QOABsJR65LcIZEQTKXQJWQ8a5NGQh9J7ZLzSF2jSM1Vdlt97bwA/c20pWdgDBrXNdvm7eF9tKHzi80I0L7xHwEBz6YGqeNsDZA900h4t8YXo6ccXlEmyk0/b7TVGeWQ4p95TwXa0PnkNPyv8JYCl8WntSX4IiGl+ullok7lBDsjICyMgM9DaFl1CQU4AAQEZHx4U8BBg1DqUnBToUihGdCX9fDv8Wx4Z9knJ3Z4uaSAjmeA92Jwj0U28GHfdUc7obLuYvEyAJiCl50QeiCeWS+aFPCnohyYALXmZfGhcslU8IPkjI4/5LExFYPVdGsJeP4hOwVsHGjAHxq+9wO/Bi01jLIIcGRSSVWyD6Q40lMXrAoJBzuO5DC2F9RF9M9m0CQGZk045Ne+R+QjDl1zX0kCGp187jwyTfcMr7M7I/Yvh6XikARlcwo/MpMVJAUOmFZARMPFAhvFWeRkELiTMpLgkSD09g3Ci2xNKS94fv6C9R0ZWBb/jYlK1TioC1TnhM/iZbbH/vIfeIBXlkiDSeKIrmjUo4llQEkTe26B+KQ6sJFX9HXY84X/+NG8pUl4r1zM/615vzQhMeOUrmmn8PDRRrmWBMRV8ozerkLHuJEdGNBAdZWF5waD55XjjnEfhKpeyBJAUWhOOt2A7oi37pfFHQRfzE/yODlmCHqQFoQSa813AJm4bjaElKQzypc5OiSA2biOlR4Y0FG+SFqSDXOb8m2PLCtkkVKAcFYEcDwrCtmtAaQFDgXf2hbxF3hE4FtD2YELWP5/hxyZaisbqg9zi8rLEYpG5GiDyfHnl63OXpJwELpUILuDD5wlAiacFvILiSMJ1Ws+yprU+PVjT9Xy++qM1wnfvdeE1AjICAPxdSa5S3jJKvDKn14Y0Fk10yK3mQorLA2zxcNh2nZy+La+rrheQ8R4U9VnrI4Bk8G/Mq8iFtbOGAsag+ZenlW3ELePR06HQnuguGqqPHDPz+GSAaez8W/yTBjJa55Jj8nSxHcnAeH/caqz74wGquQNsJY+9lyOugyhzg0zC+mtCFXg+o4qnVWMuxV8CmqQpX5wjhfp8HpZorDXAfqe9NuJdySKtR4Z2xV9av1qjfCYrEyuUFsCLainRm8zkesjvAJQZJkbOE1MVuAudoSVW9v3OMajsmw8tedX7Ef0MIPLsM3PsgfvvC4m9TPZldEhbi2mxhsUNgc1taeRcJndxwkNlRgARHSyoeK621JExfYVGCUouTgED1gFJI3G/MHVEe9rqDQueyZvoi5SgXzB8lhS2hISeI8tMyixnYfU/G4nXS0D6hZUT9nHrrrcUpEwE1mRF8W+5VnMeGpbZp2UfPSAecLBPso69t0NAQN4ajlNARos87Z0SqPDPCIIIllhjQ32wShTOYLvynijHxwsyPZ/3y2MTAAFeSk7mfXLhkm6yhgTyBBp4nUJvbE9hLSkTCnwBIfVP4DCOBRYVwp8Ck1EQxjLjoh15lUXr6DnxCiZLXyT7+hwfb9VJeKYFrJRKOKYDyYYeCIjHpdzlGhfPe++GQI3fnu9BjOZTBoG8ZPxeZ9ywb1J0BK18jmrXEIhTUZKuvJfXcT6UD8LvuGZJY9JcikaWvJSOFI0HEuIJKUnNrYCVQAv5xberk429x1bARv3i+JTwKWAuoMHfBIQFsvSe9kBIoSm8IA8VnxeULcIKrQCcLIGmMKoqJeseeSQ8wJIciYfGUj7G0KaXa1qzKvCm37TVXHJF4NQbW1S+fC7nRXLSgxPJEXpq+L3Wjbzf3rPMeZXhpvUsgBLzYiIQJ+3FJ5Jp4iPSi5sGWlpag3FHPuK1AXAA1JCO6pPAhHjXz4n39PE6zWUOSEVAqLWpedaaEp/ommDUoO6LeEQGlTe85JGUgcXfJJvorQlr33lk4gHEmbD9+s03387nyHxEYcs63erBrqM5c2bbAw/cH3JjWPioOBHutHYJboK7EAwTdmmocFJIDKN1TAFYEgQDmZyLj8xDZpErUYwmS5pMJYbnrhEJIg9WvJdGikLCUxZh2HaX1JGRcBKoUPsSELp3oHa1wNQPb9FSoEr5SInmrNScdSJvk4SnFpv6wd9JD1lSsT8QgghNMUQl4cJx+D5K2WkxeyBBYSKAxftlJal//C7kgUDYSThIgATwhrmkRVKE5wehkOQ5SShpLKKdhKk8JlH4F6IeQ1uohxPapHBPxsBDBSlsGXMXKAhzB08Kt61y7FGIxbg2n6tnsA1+llUu8CPQyd/p4o4nL8diY+Q/HVshIUhQIyAjb4uAaFA+4D+d3qx51jufwbGLHrIURWc+K4ZcI5jxglaAiO8BdCe5FqK/B+9aJ5wreTA8P2V3jqAtJYBLGMvqZXvyeimEwHZlHWt9SCELaPB+KizOKe/3IQsZIh7IeH7UXGnN+TF5QCiPoldyWnPa3q81LcDKfsujILr6kAmfKbmid41b64dtCkh6YCEFWghtL9MVAAAgAElEQVRDrIPF2sA/oquADNuQEvbgU2sprm94IwFi0jky4gcv55SDI9Agb5gPG8kgIWgQkFF4XjQWGNHc8nt+5jN1JICAt0AT1wXHIs8EnxN/o0c1lliI9I+1mSjPxXNqm/1oaGgMYScBmjCf9M6Ec++SXMoQgsolPguoSR6mrxPoEL+ID/i3vE9h/mP8N+vJYzu8tqmxOZtfmAZR/F27NiVPdA3/ZsgqnOsXUhxieZF4bIUFIEOPzDHH4dDIvEfmow9nCGRmz55l98Mjw620RcV0GaosNWOYsbpnW2t7cKFy8cozwyRL8i8Tpsh0Aa1DcZUlQIaLUYpHloUYigwcY5NR0PM6LjZ5VbiA5NlJUzG7KMCo/C9wXqL4yKjyePA6WfxS0rKM5OqVgBHIkJLTM9NWgV+IRPOxKFwswKb+S9Hzex/PpzDwwCokzgUlHhWmgJ6AiJSoB3Ba8AJVvEdCmn3w3g9+L3p6cCZQxBwZhpYYHfbXShFIkXtF5UEdd23wbvKF+q55YD+0vV3teIUYAVk8uZo01JwqzJK2vAXEJOjYJoVQRwd33UTvUFTksSKr6E4lU4bTy1lHxitX9YlAJsrImOfkwYxAh+cZjjMHTOJuPgFwD1i8Ivbgi+0L9Oh5PuSo9r2XgXTUPPvwp/osUKJ58utFzxNQZF/kmfLKkb/Lsxlc7cnaUeK76O4BKenivYVSLuJljSU9/iz/JX3R334OPNDyQFpt81qBQwEcKnIBN60Dfidwxja9F5EKOGw0AP/rpHSBAdJfdPIyQWOJ84PwF0C8QjJaN95Y4L0+1CJwIaAg+aIxkJ7sC/tMzwevY1FCzYcMF4EVXi/PmcCt5ye1JwPIA0UCmcrK6vCcWMKA4AFFBktVByaG2Clew1bxBoKGQmwZbwpH1gSe4MG+QQTn+FpAn8+Sl0hyU7QRj3qeEd/JaCFtdJ83Evid/jU2NCUGVFJLyhkVvMfniAl4a/3REA5hMgIk5gklsoxeGQKZt99+Jx9a+uhDmKSHyJGZM2um3XffvQHIFOIQOFZwpLs+ZKcnBesIZJjhrsMjydw8xqAEv4fS3okLk9USy7EQfUhJikACiSEhJmcFBRBybOIWuCy4SawtuV+9EtZWPNGXRd0EUlRFWDt8tKBl6UhgCu3Li+RdnlqQUmha+H4+c4Ka4C3Gu2V9KTTA77QgtQjZlhRBVEzYNpwAGY3dC2j2WwvZKy2vCDzN5K6XspKQ9EBEAiB8l2y/ZlE8eStk6UrAqL+yMr0SlkfCAx95cTh2eTJ823q+QAVDizHXJc4/55yCnO1QwMpNLvp7Xojb/+O5XALDSmAUTzG0RCuSoSU9Q8JUHhkCIY1TtOpnuSXnSEmJaG7Ds+CREX/xe+WzcD3wn+Zc9FT7epciEpAX2PPATZ43tufDXGqT37E9eQ9lQKi/srilrBVyFRjWM6UQZQl7AKdrtD5070C8FUFm3JIvsDEQuPIK3ys036YAp9aQni/+4t8aPz1LqpGicJY8IN4jQ7oEmvDUZRpT4B+GX6R42abWkNaD74fmn0CGdWQEZLwcEKBnm/Ki8Dv1TyE50UpeJe8ZU34ea83weoYO1XfJgMDDibePv0l+CEARSOiYF9EiC+ID0IgnTXMNMkWA8r8EXnh62/l8tVlTMyRcW1xUamvX1gXjgK9ieG+UaKt582DP56d42erlmZf9Asy8ltujWcnXv/z65+dOFOMj0mIysICKZLA3evS5n56hFzXZaMH8mFBLBkYQvbhbbb2tLVjwrh11NA6NzHtk/hXgTK89h9ASPTIMLTEywNOgBWSCxw2vThwU2YFJpjeGp2ATtfKE7ALWF8AiIMPSjcdFwXcJcXk6yJiycLSQ+DcTi5Ubsm7oJZYWJ/NlUTi1ljAYGTgkd0bLIb3riO1JcEhRhTBZUuRNVqgsaSkPKW0JCwlR9YF/C4hQAAj06Hq/SAXePDCQ8KISbsE2dx1zIKvLW8ayUniPF/D+mVmA6HY8yCOgfBcvZLJtcccQw1rJFnL/DI1ZtJDXQUI+AiyAD8gCv2sknYeiWLqUo7e6wxiCRy6G1vgszpmsKAIZ8lJasQmkkBVU2VfzGytOR/d2nKd4iCQ9MhL4nnYsL8Ckbc2pBxgKy3kAyutyljeFba6GjviIY1S83gtezz/qg8CJALPGJqDH+5Ujo0RFKSk+j/MsAK+8GZ9zw3bkZfA5TFLQ8jZ44C0wKoWU9kywTY1V8yZ+8aEXrfM02AlKKvEkynsp0MTfBIL8XHilpL6Tt7Sri8/lZ4Uy5CVlWx40iJbBUwC+Y3KqgAzvEa0EZGTkBBmYnBkkfiCLcfemgExaIcvLwrEqfEha8jneMyT5xfvZX3mTJLvokUkDGS9jPAiUrPS0J3/wGQIVor/AU0wah2cd3vdMqBfDEEsXPC8NNnbs2KDcy8tYWI+8Vmn19Q1hF2BYYszvC5Uw4nqTDEzPnfhM16jPMkI17/2ATOL99Os1LQtYWZtJuxyA6C0Zr7YEurVu2UYI4zLsnhwx4z0yCi3RI3P0sTg0Mg9ksnP7kf3QB4v42WefsYceejB4ZCzDrcDRbc/cA1rMQZkxqRG8So8MLVwqi5hkGRWRAIwAjYAMB64F4wGELN6ycK5Ta3gGF5yS7BQSkYDzCiG7YPChlGWyE1e4t2qkcNm2F2ppa9RbD/J+aDF6peufLyVDIEIgI8Era0jgS+DNKzApjChMEAIJh9HlzibieGUZkwa0ptiu9xBIkcny0Bi8Z0nWrmjiGTALBIIghkWabJ8fiH4S7Bozn6XESC54ejrkeVGOhwSH6CDPwECWF89wUWhNCkrgS0Lfg0GOI6doY3VfWpKK5TPMpVBXVCA4MZp5VNjdkAYkQZgmoVEJN3ke+E6eFu+o75rjOCdYHxDunl/EQwKAaSXufxc4VHjTz5GAKK9Rsia/8/lL8iD43Bg+V7lG6oPo7/lQQl45IeJL9c8rJq1b3e/nSTyo9ZZuR94g8ag3FhTu8L9pftVnKeSBgAzpxhwTn9sjL6Z4T0CG7fHVL8kWcos5MgQy8lbJq+U9KbyHLx+6it5W2vBxV5xeWqcck/dIiveUs6N+sH8CzAKm4jl+r9AS6SvZqHF4nuR3UvgCl5pDhSb1bAEm9olrh8YUve9chzyCgICG6QWU77ymrq4eraPIJLyPw4ePhLxmAnlZNBjolQz1Z6KxKcDiZaL3vHmgK0ClcXiDzMvOLJBJwJLqyXDMZQBYPqTGa72M59+Si3rn83gNDx3ljs0gT5Lt1+lk32OPPyEPZD6y6MV1rBsnmb7wwvP26KOPBJdiPEeDijXmf7A0dQhRgImJWlU4KVaBpCKJOR5yYXrPTFzs0b3sF51XmAxd+WRD/ibh6EMWnpZaLHw6gYxX9LIWJRC9taOFw98kPPU5DWK04LyA8J/lkdE5P75/UuSy6uTylPWZi2Ej9JDUkZGFqufKgqI7OedtiLkL/JttKX+B9yicoH5I6bBdD55IH425KOy66YKAikJe8+Lj9rJw1T/OSW77KOY28XSwXR/SUwjE5wh5AJYFRLT+koJ2EoRSirKwpJwEcGQZk/8IJMNRGslJ57Qe41EarHfUExJ9CWyorcSHCjOE8YLXQ2HCVGhGAtHzYFrQhhPguS6SmD1pKPp6we4tSilyhdvS3kABZik4vtMrJX72YQR+VgjX00pAw/Mf7xcgyXkUcjs4dI+3WsU7AgEeoEtRq022L7Chte6VkZ6pNSTlJpppzrUOPX2kkCVPNA+cc7+pwHuS1Ae2z2ern/KEkIeYI8P6JUr2ZfsCXuIntqminNraLc9xUORJcVCtOwF+tiXPioAKr1HOiJJ1+RxtwVY/pXC5DtlfbZtm2woP+d04MkxEW4EI/i1jSKDRe8j5ub6hLqy/aJB1WRsOkSwFkBk6tDb0/+WXX7bVq1fj92LwYY1tvtkU8Hg8MJKnRRcw9yxxxnheFogOPEgveBImF2j3snh9QEb5jwQvQW7FhLYsYKKniDSVJ4ttkZ7SO5K5WlekN/+RjgQyZQiNkYd4zhKtGoYLqeOYI8PKvnkg4zXbR/hzN5J9X37pxQBkmOjb3s4dDFQGrIZaBOatTE4MJSDBPnvGERGX5GTTm8JdS8TlXGxc8GQqCl6+k4n53WAemXDoIxaqGE8K3mfbCwR4ZZAFMsEgZ78iYJL3gNYCr2Himhb3upaxztBJYmeJEvLWP/svi9V7WzQehjVaQS8+X+AiuEqTRMmScCBiVHRUelw87LIHMqRdyFcOpbFjwqW8Cx0hTyl3KKIWJxWvgAyFiiw4CQd5FWSxa/F6S03f9XALJf7pHikf0k2WPT8rVCIgIyXJ0FJpUt9F4SO50aWMpeB4DwWrLEPmFxFIMGFXFqcULp+tc2IEZJQLIQDH9lRDhPdzrqLSiF6t+Fwoe+Qx0Gr2IEAKjnye3b7a3hb4JYT28B/p75W+AND/Y+89YO1Mzzu/l+TtvZGX7bL34fQZaZqkkSwXwavY3pUN78KOiyy5bTZwslgkQBKsgwTrGMgujBi73gRZe4u9dmRnHdjq0vQZaYqmcIbksAx7vSRv72z5/573+5/z8oh2AG+w4AC8I+ree+453/d+b3me//N/moElbomohFrFPpXCubQCS1eJrWHmir1iN5DXxgDISovfScf1GliZ15RjsE1169/rZKCBkZCzucQ+SGAzFs8NSjyXUMgxUt7jjN1r11hQj3GUQJCyDFFdqnD/mpWwEjE48rN7PlBO7doDpRvOc+kx+SyEEqsAvIEV2XAB0vW658vnt9xHZleYYwOZAGnE/+kAUeHX4LwEMoyB3z1/zGW4w6t6KDHGcC3ms2uDyqwY77Obw4aG976DfRmnXUgw3YCKnE1EbE3eyy5Al8EILCNuUqWOi0khRjG+qmapUZ0WBr1iSahzQ/V0wMSijFbiHwnud3Vel36gHtfoxYtKOT6YJsbH5ErKdbKmp6fS2MS4gE1/GtmwKT30yGMCLzRyXJ6mpmf1zDne0cyHZZHlLnNC4TmYL9bP7FkA1SoGpmTpvAd9lrzW8YhliEGwP7SoWVYDek6mKBmamnEUc5LjqZxmTmVfyntEbFXUlMoNZ5lb6sgcOHBQQIYWBRk8ZUGdp7vxa5kEeO1PLzz/Qvr4Jz4eqZk1C7keEnH7K9x99T9qBm4KtDz33LPpFQX8EugFkOnokO+ZHiyyeFEy5Nu7h8316uACZKiBck0tDSIFTxurDERkUAgZp2Lbf2/UHoOu4lvaBDw4AHXlfCM2WylELSi86bPFjcUiy0BgDIHBe8o4Gwud0kouDxj+1ej0qnGw+fkq4xFK+re8tpV+pBfPT1YBp7mKZAhbgZblOhTNOhCANR8Orn8jKiO7rYHEgeY8+4kzq8LfbLXlrK3FYL6IQ3KTSoRQVgawZFThvBVIcR8DFTMqBn8GVmZ+LChCkRJfUqVCW6EYsHBNB7Ka9qcODcfTRQmtjK0UoP1teXp/WDkECJGAnZgYi9gsf6Z0qXBPCyfLA1t62aJPqbe3X5bVYk2Q5uvn3x1r5DFwbVu92e2U+y/x5ft6nGZkSsucv1kph7LWOsziuqwK2hl0l6yXaf0yADH2AQq0it+wsOV1K3AzFgZZZt08rlhjjZ3qqO1R3ynvYSvRDORzDy8DUrNqvj/jJzAfQNbIZPJ5Psf9x8bG4jq9vb1xpl1fpFcBoItUtsWarfaH58v3NgtWBtP6/KDcqEEScSoV4Pcc+D0GAx6fwRBzBoAm2J954NnqhgxlAXJ2Vl9fn/bYRMgGgwcDrDAiVG6COI+SFTDDEUpYY/TebIzl4zpzs6QuZ4bU+8trZrBpV6znhDk02J+ezrVgPE88f2k0+bl4HoNRyyLc/yuW5fYBywWClq7KsJpXJVzFrzS3tNeA/dYtm9LZMycln5RqP6tu1ytupk6dPYBNltHKNp2aTd/4ytfT5UuX0q7t29Op48dkqCL3l6f+wf50WeCmqbU9ffbHfzKNjk2mlavWqaIvTEhuIuw5LRkXXmOsABb6I3k+fcbM/MbmKWNsiqwkf8bXNyvIfKGTgk0RMwTjY5lFXRiAhwE5Z4QvxnALaArZlYsAws5RFA/ZfV1ydeeu3WpR4F5LSLm6wRsfaPi6C2RuNyv/KV+T6+g59Vl66eUXIzZmYZFqpCp2JAW6omI1EBRRxlr7AWXHnguXAp2DVUDPQMZMg2lcC98MOqoNU9DwWL3Qe1zLFkvJGpQCxUrkFiAjENWqVEGsejM2VnS2+hyx3/j3YGiEtAEyIG27oErF40NpJWQmpsZ4kLrbRBBzjiMKSx2ftw4WDEuABdrMRwZTPsih5CoudpncKq5h4vfYmmUL5EBiOvTGSY9/uddJTpXkEW4oEC2ycorMGoOTUkFaENqq8RazsOF3K8842HoWu6TMmHk+amMESLFHoJj1/hLIIERcOMtKys/ve1KjaH4eQV5vUeF55F78K+MHuI7XNT8HQpju6blppMGa95qVeQlIDRZ5v4FOCNsi9d+AhHV3DQ6PuSYsKyCD9YsQ5HU/v5/BYNH7v5wH70cL5hJoeg/nPZCv6/1fMmYtFVAOQKln8Nx43c1SlAyZnyOuI0VIqQS++x5+BitbrgEg5XNmVw2OO0TrR9ZgBWRKpsJnxvNdWsuMlesDZKjlEplDVSwDz2ygbPDh370uXt8oXZ8JzRoj4+t4P9o1w+8GWT4DUcdIZ3C5WIpSroRsqM6AWTMrVO+bMFji2XN9Lc+17+P1MGBm7KXL3PJuRr2aovloVYKiZB14jc+XcUZmq/n8DbpQC8hErOIyFTPVOJauKiaEdhzNABUBegLoBUb6ejuVPn0lXVuaS709HWl87FJas3pVgPDLly6n+emF9PILL0uz30zT4+NpeOVgOn/+dFo5PJgu670jmzamRT3vwx95KvUNrU4zc6rmfU1xO8pigtljTfzs5VngNWQ82UdmE20MADwbwT/zblDJOvjv1iU+03m/5tTwAEQw1xVYsqHIZzAk3cvP47ORB6M3K1Yp7onyE6ClwCXrunN3BjK/+HnVkYkddhfI/KeEJX+De91IzwvIvPDi89pAouflIw0qUocgCqWB9lnkKtU0u0BgG6Q8UURLqoxZpbCVQp6B+CCWCtWCMgQFPslKCFlolwqZDerPNgKZbF1yyOeigJOVkn3rpeAPGADjAL0YIKAOfAAYHIigmrXxEXzcFwVapnBaUfqzoegDxSto1ynkzBbKlsDC6qBRMMuMiZWVhSTXgErOLFJWWD7IfId5gbVw5dl6g8ZcBI41uaaDx2dLIV+CRgsVKw8LUDMCfi6PzWwCv9sqd5CjaVkr02t6NlLpATL+4vOAQbu17GIxWLhFmSs6geDCYG2rfWDh5UyonBqan88Aysoqs4QCsrep5WLF4qwgg4lQABUbwj28Fn4mC2TPh9kcAwADwriG9n0ITxqOVeMvQbwtQu+5Ukl5vrzm5cG1IPfYvEYlWAyhrHXH2gUY+9oGe7bqHbAcQr3GBOYJh5FpggWMooK3rgHz5DpOJZD3GOL6CqDm3lixfBnomp1gLM4ssmzwOWM80PmAwACDFdsV4yJupQKmXq8SaNWADZ8JK7pewsFzVwIXxmPGg2fxWGaUdQmQIYXYzJxZE8Zhw8UuTQcCm/WNc6a9hzxkfI4HK11pnv981vNzZTYhuz5zVeA8995bWd5mmcV7nG3Ea2U26HW59ZvF6EaaNoalmDnAhR4q/kUMi5TzkozTlUN9aWZa8TBLs2lhTu6iKwInI+tiLIQKfOmP/zR1tHakdrXy6JMr88j7B1KPwM+1G0sCM0NpTsx8m2JkPvGpH05tHb1iohUU3NYlGS7Xl9a/5u6rzqrPA8/rVhp+Zs+1yyuU+7I0FktgbpcV1wv2HPmq/U8wf3nmSkDPGErjyWtaY5sBoJKfcQYRQhR4rTwOO3btUozM++nzv6Rg37tAphRPd+rPdSBD4O7c3Ezq7JKVps3SjKVZFSuLw1rpT34mC4TU1RlZ1FC0tt5tWWCpg3JDcJBCXR1kDmLNutXrHVVqoIUAG9YWZAk4PHs+5AYlpICXQMab3wqUSsO2ei0YysNiEOAxcW+Ej4MIPQYrCiv4DLBQBpkW96GxAPJ4QfclgCmVWSh3HRyoXVgJCwML7wVRv8QomYUpezIBZHJsQk7/tmsku6my9WnQ4oPOnDSyKo2K28/r57EANrVbsm64yaD3F1QUzILYFivvM5NjkGnftbNAsiWJYM/sj4VOOZ8lgC3ZqszYqJeX6HTW0IyKwSjvLQMrHYdhhc7zeBwlc2I2xcrIAMhgpGQ7CBIFCNwOyHjcXtNb9009WNHXbQSQ3j8lqCnXJixUPXdYnAGWs2uX95gxAYg4a8/P7XUKgY8bESatAJIerxkxK9FGgBTjkvVOdWgDmRKsWDkBah3M6jEYVMzrnKE8OD1W7gaUXgfPi+fd44jX9ay41XCDGzTZYuf9Lshodokx2UDhfZNKLwZINSu41e6gMl7H+6J0+XIfZ4m5eW5mBurlJWwAGMiWIMlAxnIs2lxEyYDK/VGdgxJ4+0wbLNXZSsloAbEAS5qHNqVGz0eZDAATGae52GSbWOvpqTExMcj12fTG698Nlgb5zlhfeeW76ZEHHkkH3zuYjh85ltYp5Xr04rl03717Ut9Ad3p3/7vp3gfuS0uwzM0d6RM/8MNpYQkgQY+0zhqQsXwtDVeeqzGY2X931e7S9WOZZTBcrj97N/ojVdl7uZZNxXJXQLAELqEjcG9VXoBShoe8JK1c7rLYq1mYVi1HbqbtO3cGkPniL//qXSBzp0KXW8f11wMZEpOCfYh4iKpfcng5ACqyEGRRo1EtqPlupdQIPhAi9jOH/12CF2Fk4WQFZqFmQeBDbSFsAePfDR4ar8NYSkFua79kfQAEvk9pxSLAbU0apJUWU1YqOWMr7l9Vx+X1skAUwjSmi/c3zNMy5jCJBYrg5KqnleaUIDueOQdM5xvw9wyIMmiyUmMOea8FsBWALRiezYGljN+ZFFzDrEUjY1YCCV/Plrj/FmPSUIgLmlcPFr64F+/3vQ1aHVtjBWulQfwVdYuiC3hlycX8VYwJP5fWrV9nHrIwxwWa68QwB+X1DWRKVs3WrMGuXU6NgtfPYleEQbMFtfc1QIa1xj1icFxal1zXANnnw58tgU25v/2656EE4Qak+TyKqo9gR4FYCWTPSSOQcWVbPlMqy/g9dq2+qn5hJZvJ9Zl7Mwq8zcHcPj/EFwAkADI+W40K3ayOz7SBM9cjvoh7O57BAN5GDWMwK1vKFM8NSqpNe4BgUr7KGD3mg3vbfVEL8KxapxjIEKPTJGbZe9RnJaalYokYu108JZDJ2XBxEuL+JdC2IWFZ5bPm82SFG0Ulqyw7r6vXynNlI8LnnOfieRYUnB6uXa1/MwHqMi7nol0IafqAWhhDJRC0rJAraTStEitDjMxbb76uz2B83JT76EK6Z/fe9KU/+dO0fs1IWj00nN5+8001gGxTbNRk+uhj96aNmzekV994PXUqRmpg1ZpgYj762MdlxAEWe8So1TPiYjYsFKs1Ydw2gJDHzKHPluWY9YZBrs9643kJVovrRb0pUq/rbHB5b58px+lhTLPPbCjHWmn9YBWDcazOAuAczz9AhmDfX/6VX6vW965ryWtxh37/611L1BgxkCE4FncQBATsDMXMmoT2l1VND0uKzwebDeNDWypUFDwR4zNiTGxhWPCXVnFpERtoWLnlA18vrmVhWipdxmT/vC0bW64wArhrXNTO10ch8l5bk7Y0rcQtaErfvZ83DhNsDTQlMQgSOgYxWTiWpfAlZJraw/WUlaUyR3DVhgLMZf+Jv+EzBlGlkGAhSJ0ulaQFgy19Bzh6HTx3jMXAr/x8I/NgC9ZuQsZkywZYi4CYCz9/ZgS8dqUSMqtQjoF7R4aGBG0prGpKurBM/Xc/mxVMWPii0j1/Xg9bu1YAjMt7D0Hm69iNWIIPC1CuYYXt998C4mAkAJ8EMgrIWFB7/iyYzWh4TI3XYGze455Xnre0yL2fbQRYOUafMRiVivUr96X3Ms9dWrlc2/sZ4Y1bpwQy/L2RHbNy8TzVgB8ZcwKROW4uu6AbFbbn3kyg9w/3MSNjIGPGhufki3EbfHr+8hnK98E6J04omv5V9/fcef4NJM0KlgUyaRgJGwOjVrK0XkPPlcdVAmX+FvFbUoQlWC33KOMv2b6yFIHHmYvp5TNQsto+Mw6I9flz3BbPA0iDUQhAhZtKsmIuqq83h+wihiaKm16dV5kKqlAvpvPnTovBmk373nkrDQ+vUmr1FaL40tTETNq8YXN69pvPps2bNqUjhw9GIsX9D+xNp8+dSuvkhpoR83Pq7Pl0z70Pph/+kc8qY1NGRFOnFH92qRsol3vcANKygSrFBoMhKysXtuVRedayjKh3Freh5NfILspeoTqQtPwwqGSPlN4A5pHA82DZKJYpnRayQXourMV4lpRwLe3ffyB94Yu/Uq3PXSBTE9R35A//H8G+2Z/EGqO23BSwWnCK4Qntk71kAWYrun5Qc0aDBXP8nah9HUSADOl9fHdkv61fb3ALT2/6W9meZdE2wdy4rb7SimWTuiGcLcqaz1uum5sKVnb6tsduJsGl8hsFdGl9hzWkAxWCB3dPpdDD3xoBzlWV2QqM5LiabL3dkBLuau+rymITo6OgQxrqRiAv/nEsHcVAVCxMrnHgWgf6WX8nkC7cuwV9amVsS6gGPOKzdaFjhqEUBBZCFsAIflu63wdUJQhgZAAyvD+EZ0WRc03mm3UthbGVcgY1ZBJkapixWph7HUvL1CCofM4YK1U3SZauBKJZBbsT+N1Bw/xsIMO9ygw1gx7vVe+FW4AjK1HFLcTrxB8Qx1Wl35fC3IARC9TsRimsyzUpAYLdEH4Ou0i5dpl2HutISnnlYuLafOAE2EcAACAASURBVKZUql6LGoNSzXEJZLDeozprFTtmi9UMlwGAwYsVRIBJKXHGAJDx85SshM+h14DPGAwESCG+p2JkvN8cn2ZgbCDD9cs9YiBDHakAc5Vrx+vjdeQ+XNNpv645EiwLWWMqCAeY8+dKEMw9vHbcO2rPVKym18MAg/sZuJTjLOWY3Xal/MhxLDnr0Pf2z3x3oK8NA66BImZdYF/a23A9x84KYEMBU8oa3JRRdOnSRc1NUvo+TSPVE+rqQnrv3bcVLzOQ3n33nbRhZL2AYIvedyW9v/+IXMSLadPIpkjVvqzPkr06PTuRVq4eTAMrBwIkLYqxaFEszed+8u8JwGhur2sPKE6mUYYYkHh++M5rbrtgA8/gzevleCwDEscsBTCHVWGfex8T31g1pLVR5n3D+yzvve8cq0N5kGDhcY0rJigM18pgz0G9y+4CmZjpD9FXLf36O0q/xt9aZS0tVenXxMhkcFFl+cShg5nJxcQWrym7SYLcgpQNV2ZJlMqoFNhBvUagWe686oNggegN7s3I9f0eU6xYMy3aiIynZBpKhdGYPsk17NqYjxowueurrXn+boWBwLClxzic3ulgvxB03DtSuLOPPEru42Lh92iqmd1BAByyvKjbYQYLNqGnoz8EEoCFWB/W4LribtCTuJhyq4jsQ8/1KkgBzpZe9KyqpWLXreKaxVwdZisnPmNF4+c1pW4lbIHu+S8zC6zsbRktKc2ZGCeADPdwhphBhxWIU+9dM8XMQvRYCu9IFXCn8ZZjZx0NNsymmV3Iz0Gae85csMLnnnaHUH+FteQzkaZZ9T7yPgy3nz7M+w36PEfcm7HY+jMA9NGOcVa9ekIZI2AbglSZ2+j+XQR3GiiaMfBc8PnyfVzL4+V1K07PA+8nRok94PTrUklbkPM8JZAxQAtACRDGLVO5lhgT8+05R/CXLJtjRWoxOJSph42pgo2trAymSgvaAM37KZhCwCztKTRYK3cDGQNR113x8zD+2j7WWnfKvYB7lf1QriO/81nOMPfkzNvV5D1BJg2Bvs66MYtl0MRc+xz4fJdAxrWyzCAZLPH8PgM+TwbrXLtcD9iUnHBQsUwFu2QQ4L1i9zH7muehC3W6iexDHlCjSYXgZJi2ylV25fJoev/ge1raG+nRRx+On1cO9auK+3f1fTDY3x5dp0vtZmam59If/9GfpS2bNqcjh46nvp6uNKyMppGRNWn/gXeUoTSTfvpnfjIdO348nb0wqtTrNenJJ5/W2rWn1o4B7Z8sjyx3fb681zC27IPnGZw0wPtsXPislSnu1iPMswOtrQey6w42M4NNyzV+LtPd3aeKz/k8AWS4H9mlMDIGMhFLo9+RsWZk7rqWPixgRhv/5ZdeTN/45tcj7ZrDQPdTUq+j4mtVVwSlsahAMtgHei2hvJeuSsnqoFTM6C30oq0KItP52dZKyQiggVDeBHuVB99o3ta7Yy4sTCwoI1BOUecUwONAsEEJ7i1946a2WQ4LEFtalOKemqIBmqyyKs4kNnjVj8nBoKWS90GywiW+hYDdbEmQBUK8RC5KxZhy0UCan2E15kwXLCYE+6wESGuzusiKVeCzVFVeriyoZrFcABnq5IyOjqb169eF0iZVk14nPDMCkBoZKKNScIaCqyxMfraAKZkFzy/fmZ/c/Va1JST0bb3wWbvWrMwQJnyZLibIF2GIMvOXmQRbRp47K1QLFK8HTUNdULDRKjaIKK38MtaCOehS996SKbLC4H52q3lMt1NUPJNdj4wpmIYiJsKMRI2q1j4x+9SqisIA1kVR+mbxPA8lO2PBagFfKjKuW1rg3lflmOuu0DojEIpaFnK39jzfXQfJQI/x8GzuP1auf40NEpCcIhi+6jXFNXl25o33eF5LF13JDKEEiFHB3cwX77dbljE7K8z389m39Wy3FgHTBj02IgxMzWL43Pk5eD6YA4BM1A2p1q5cf8dhlAyI91jIEo03YmR0f77MBhh08Ttnws/G71aUvMZYLUsYl/eIwRbvLbOWDGINWnL8D3V5crA88ssMEu/1Wjrl2nNvMIVMWJB7p79/IBgY5PfExBWxNM0RE3Pi+AdpQtlJ27dtSatWDer3Y+mgspEwrACpjz78SDp65EjEyDQpcPeN199Kl0avxJxeUcr1kuJoOrta0plz59OakQE1UrwnjU9Mp7HxqfTIo4+lXXseSFdvitFQyrfPG2N0EVHWnzkxAPNejwKGlSuK+fXfLa8MJNl37KO6KynXfDLDS/p0FaCZY8WKFHBfw2CWcdmthdwMsC75Ma3u2VFiQfIXV2NUu9B+3rVnTzp27Pjd9OuaZL/Df4CR+c53XknPPveMDm17FEkipfgGFiFsSZWRxIHDtUS1WiwISrMDZFpFPxILYlq7VEbeTCXbUgp67NjM+LhAXD1ewoKL7xZqtrIscNjEN6XJ2+Qn5m9YKq5kaqur0aK05RZMj0DYTSwYAZpSAYfPtIqt8b2uR08iIvWl6KrKsVF1k4wRsriqgnWZTs8sQz6IFLmTeyOYGGjR7OrgCyDT0dYdPmosJIAMmWPLVbAq/05GVGYr8MVDe+K5gYVqJdpe45klYwMXTRWcafBnpWklyP0sSMs14HP23ZexRLyHz5bZWwYyviYKtJ0YoMq1UAqgRiBjgGAwamEfwdbMTaUIDDasPPgcc2whSBFCvxeXRrbKcuGtUmHZojcws4L0PHlPWjkZ3PnvXNNuNQMNxsQ4vDdhExDICEErXFPinmPPH9f1muQ9kl0l/DN48WcbBTnX8ntt0cdYpMiYf9LfzVw6nsXKASFdAlePK0AFrkvmrmra6bE43sfXtLL2/rDrBNcSgcawkqXiMCByMDX3LJk2j8dzB5DwOfXZ837xfN8O5EZlcAEpp1/zGa+R91HpMjQw8xkByPDszYCxiEurx9qUFr7Xi2t7f3Atgm19fbNRHq9lljN2vIa+hn/PPetwH2f2sYzh4hn4V+5RM1rhxqWGimzNMDjm1VpABtD01ETq7mxNV+QaOqcieA/cvzc9+8y30s4d29M//+e/l37wBz8VhQ3feuut9MEHJ9LG9Wv1vvNp794H0ulT59LgwKp0+vSZNLxqKM0vKiO0DebuWjp99mL69A89pWeW2+nKRPrBH/qR1NM/nJY19yiDKZ+J0uBhHmwI+qx53X1Wa+sgeVvu3/Icxz7lzOFaqphJGw25iGi9RY3lQGmwAnIJY2A8ZtQ5E+Eu13/UkQljV3IZV2czdcUkqLft2KEqx4fvpl9bYNzp3wEy31X36+eefzaADHVZADJoTIriAVEzRai6ElKeKHEXgsKN0q5UbdwfBO4ZOVug8Ow+mGykkikI4RYaH+Fxe9eCrVq7jfg9LDFtuCxMOei5MqWBDJsVlM/7bNFYeHgsdQsAa2ExGCi/ZjqX6zu+wxRoTZlWghdWKmrh6DmcXeSaLzwXHodIMa5YGMAMz2oLcE6VMZuWUQ4ftkbxDeFSwjXF9JNmuBTg7MKFC/GMsA+zqiSKX5y+J5fVzK2zt0+sWB0AlkrLjIvnsRQkFpLMSePa2GLO614PZC1T5JlTFGgZbFq6FszCWbFYmfnaNeuM7JuKli5dEgYrXMe0sjOQSgbGtL4VTKnIIg6j2i/em5mSrlPhfna7hayAGIvdklyzUZHGcwBWie+pihRaQDMWnwG7Z0x/l2DSgMDXthujZC6cOWeXkpVCKHoKqVXBviXA8nh5rQwm9jnw3Eb9mCrWx/PgZ2BM3NPKic+aqeC98T6dPYAMLK2BgK1lM3BeH4+7lIe4lJbEVpKB4rNpg8hAxuvpOSqVIlY4wb5kLTUCCr+f716LEmzG8wEkuYYUnZ+tBrKquK0SgBkcRXxFtT9yS4G83j5nnkPex3x4vn1/xyjxfmJkotQ+0qxyO3ku7ArJzE2+vrPQAqBSR0pikOstqAxGu+QYNWM62ltUmfdounj+jFKpV6Uzp0+lkydORmIF7x1X9+qOjs6QK02658TEfFobKddjaXJiMW3ZskGupZXpjIDQ8qbripMZl6JPYnVUR+YTT6f39h9Mf+dzP5Vm56+nnqH1qjGDkVeXa3XXMTWecokCyxmfM7u7zeCVrIvBuPdgeT7Ye3X2c1k8h0G0957lvtfe61IzJMLNT2iDXM6qCs76waoCrOnqDUDatGVLFMS7W0fmTkcwHp8UJu0JvvXtb0apeBiZVlGTrVi+Qf9RqZb0RtL4tMhUj8SCkDmHa2Y5/ZnE3JQ0q6lTNo6Dum4HZCJ6RPfHKrd7xArJm9h+6tLaqiuVHK+DsLdriZgEDrkp3dtZOFaqgI/pGZXsFsCwJeg4ANOapXVcd2nV++t0daiyrA5BVq65tkU03JRsgm2ilxEuuna5r5hTN2iLw6OiUguz9F/C6qJxmajNRB0YwobJWBLIorGbBA9AZqB/SH9jbegSrkA8HcLuoVXputbEsQWM0crYAtVzXyo7C+jysFuYmD3gmlb8zFmp7EPBRIxKDjq1kuR7CUhKRVQC3NJyLVkkC3PvIX43kHGH4jKrxa5LK4cSOPmzXm8DYo/R+7N04xjkWFHRtJP72XXDNRz87KylSN0kUKdSRqXS9v61NVmeA4O5RiveR9NMkGOMHDNg65VAV/YbadiNVq/H0niOyviuYJKI56iCyevnIitNnwGPuRRpAd71H0CmVYxGaQB4L5SArATYtbGxh3Tvsuprje3RPBtceN/5GWtACpd19NJaiP1fgu7SaCr3F+MwcDaQaaoqY5d71c9qY8byzeuf9zKGVVaEJVjxPQzsvZcbWTPGCJDBNc5nfN7c7dz96+z65R7MRS2OSedukTgpes1JBnW0USBR7l8Vsfveq6+kC8pQQg7Brq9aNZy+/a1vh+tk2/adckv3p3PnzgkIrkjHj52Qi3IgDYiNOXXyXBVAm1Jfv3p8Lb+qyr4XpOgXUo8qAm/fviNt2rxFXbBXpfUbt6fFmy0qipoNUQMIryHPbYPSrsNguGEBKxeuQYb3RCMoLP/Oe2IfYRTHeSMes86mlWvkNQ5jhmBe5CKxNNU883fCAqIZMkHomj+MEgq9ct0t27alo0c/uOtaKg/9nfzzDVn9uJYAMrhYCPble7vAQSQUxGHF5UEvIbWz1/6JXja4OPS+m1K6pP010npWDt5QZgBqm5GNGP8yI2PWw8IoH3L6DH1/2pvBjgWFs1JQdI6RMZBx51pT8yVVHQpNQMpAxnSoaeW/zi3j58lBdmpJIKEC40Jxt5ybrkOhsfPaApkrtFGQ4pinCmcE8srlJDOns7034l/m5qZVV2NKLAzBz1IuN3FvLaUrV+TzFojBrdTV2ZPWrlWmQXMuBNXZO5AuzSluQgCTLzMmjNvuATMBtkZKZoFnQEjaAuIaJXAxuDNIMNg0CCL9F+FAryUrr5jTgqK/Zb31SyPgsDvFCrcRyFjA87qDhUvLy+Mv2QIrMQtXnz8rU/am46AAKh5vI2jjdfcK4/2Mgbk1kIHRcNZPo9Iuz7wBSaOys2K2guO6Fvh83s9kEOVCbHaTuddVMDMVq+VnD6BRuUtKlqMRyESDwQrIlOC2kT3185RnD0ZmZmo6gAyfNeCwMuIatwNwNVDDfiNGrlJQ5f7yHvb6G7z4bMZawIxiVRdAptwHHrOBjJk87/dojYD7ppo/gze+Ww6xJ1wgk3ubNctzlatve309thLIGMgylpIR8u/EeeXCbjnmhvvCwnItZBluIHpF2b3E/dmTjIuYjmsV47RMjC49lK4rroXKvc9842tKqb6SPvGxp+QyOqWaMGr82DeYXn31DY1X8XmKy1m3Zq2MqTm5li6Ihdmh611N27buSm++9U64uVvaVqTtO5SKffSA0q9X6/Uj6Ud/9KmQVx959PFoVXB1uRj56/X0ce9xnoefzSb5fDTuK4PA250Rs2xeF+uYOnOZ20RYxt3iPuY8VDKDYGPW2kZt7TwJyOAe5fMwg3GWZZ3wfMTInDp1Ov3sf/7zIWvvtigoJdod+PNVMTCvvfZquJYIFpudnQ7XUhNUJsGrVR+c6OcjtEpcAkCGstZkLS0jfbZK0TYdXLIYFkA15Ve5QcKChb2Qa4uXDHw4yA7SxBItM2HKa1khwoYYyHDAYWT4vGNkLJQMeozww5VUZRURx8LmZRwZNBBQpoZ20NayuKwUIk6o8ltnJUTxpFzPggabrQQN6vd5daW9KpaqiaabeoZZpZhf0+/XdM1ZCSfAYYcCRSnv3daiOgxydi+qB8qC6jsk+aNpMo6LCVcTczA8vFrCmniZZWn9uo16XgmPRWUdDA6neQXptcjN5KC48vDbwiutYQOZ0ro1m2Bh4jmyJW4mwwLFoAUmwEDGwttr77XytQ0gG8GCgQzXLN/j65TuypLmN0ACYJip4POlu4afHadhIGsBa2FYKk+zMSUDUT5zycYEGNL+wcIj/doCuZxr75sSPBqw8zc+YyatBGqlwmW8fIZnt8Xrs0KQBPPPOjTev1TiBjL1fVxlyAC2q/iAkqmw65bXDJ48D1yjBkaF14mTAsjwOmeO93k9uG/JiHpurMyYuzYFvgeYqoLjPQ4+d4sVX4GI0sChbANg7q9yLRnA3A7IBMgjKB63TnWm87nPbmueweUEgkWo7l+Cw/xaXkfLl0Z2zTEtXkeerxxPZF5q/nxvntkyD5BeAhkzrW5iSUFB3MohryWL9UTqgSk5IWPoJcU8tootJ0Tgox/5SPqjP/zj9OlP/3D6P/73f5U65KJelPyIQopkWQqQtqhC79kzowrovT/aHVy6MpomJi+nNWuH1DRSLu25ibR+ZG2sdVdXt2Jq7lN8ZG+6rmSFm8tpXFtn8WwY8EyNZ9b70vKnbhBm2WqDJkAxgfW0ANHrXNNuOgN+AAaMlo02gr8BIyFTMID1OeayDCDn/nZ94VoiJibOoVjz2A9iaBY1L7sV2Hz27Ln0d//ez9wFMncgbvm+IV1TlpKBDK4lXC30XALIRHyMwAzKgMOWiQZcJ/RXUVaOQAhZS1V90Nqm9Sa1crIyKzdxCFX9WxKQwsVjAc+9oFb5nfiCWkG5irq3IvI1idOBUWGzcsCxYspsGys6o3Z/jkORkXkWvBagzlLgc6bLfU8rgvp3TiqKRocnigTKnzw5KUtoLARIp8DKlBqwTY5dkQtpVgBnRj+PhauJA8YhWpR/Oc8X8yh6XCCmtZXaPFD710T39ovGHdQ8yCeuSpptio9pbmoTYJtPYzMLad3Oe1NrT18OWCP9Gz9v5fM3qLHSL797LXzQDfj4HvUoKr+8waktfgspfscaBozCyPC50i1jge77GEjwHgcBGmzaQq65DIqYGWfeMI6SueB+t1OcVjhWvCUoM6DwGPiOsuAzjcwQvzu+xHvGTIOVDsLPlX25lq1Rv99gpaTaLah9fZ7BzCNrYTqezziuoGRKymuiiKLjOlFWwRB8fxdnKxiDCO/l2AvadsQKuGmkFYLZKt7jTDbmyAqgprTEKLIHoOj5u4MpDX4MyErwXwI9z50ZmdJaL0G1FZjnw/PVqfnKvZ5yD6OSlTLg8pp73nmmGsPIZ5ErBRDkGe0OKYEMnzObZfAJk4zsie702rPea14j7uMCfIyvjB/yXoGRcYsDn0HHJfGc7AlXw/W8m61akJF1FTe2wBTxMaJjUssKsWACNK+pnMb6NcNp39tvpzdee11nriPds/f+NLJ+U3r5ldeUnj2R1q1dm+ZkZJ1TVtL8grIge1eKkae/W6fiaMTgqD3B8mYxza3L0uo1AxF60CsGkyyrT33y08r8lltJtWRWCAR5zLW9o3l1awCfb4ORcIcWsXfWF41n1XvFrJ4ZLZ812BhqwQDGbRREnzugR3UeHHZgNsfzDkhCj+Uir8C57OIk7hFDnWBfGJmf+dmfuwtkPgxARg7U9F25lr75zW9E2i+MTLPqnUSKsNiYmZkMDAhIW9QCk62ETxe2AkU7L1cUergUUBYi5eE27cycWGnwfU7sRaQrVxkc3MvUquMfSkvSqD0saSxu1Uxgo1PunuJWpNiR0k3wMUIGYReMjxQzAgHhb4CV3QVSWFL8fHEgOpUCyVcWltDXlN0nmE3/qKJLFlcIropaFphjHhgLpfqvXL6cMwe6OtLq4ZWydpJSGi8K0EykCYGa82cvKOiOIEUO24q0eu0GWfQIQ+5KTQkOOeBIcTfEzQhoMh+bN29SqrMyBJQ1QKzSpNIGv/fO/jSy/V41c+vN2TsoFq3N0JCsqIG+eH6Chm/CnGHtoLwisBj5nzO+6FcERY1hSl8nvjNPCAnWmYKDdAhnvbNlhNLIfvmI+aF3VggP5grXCMHD9SqfDkOG4XIV5TbSlnUN9hPZV1YsVjreN+wZxsLz85oFujNxYN8MCPje6DooLcNQ3BG/VA8s53kcE2VhyjXMZAXYlKI3A2JAYjDAfF6tYpIMAswKGcy4JouBspkHntnxF+xDxm8g43oovKdkNazADQSdOs6ClmckdlJVHM9jLY0LK9qoeIqlK2aJ18r6Gxb8nguuY0Bh9w3pq7AigCkbHryvdAF6zAaBPr+xFsQ7FMUMG9eoNDr4vI0apyNHwUpATNW0kjk0m2YGqwQyBsJmtojsWqqAhFlHru1MI7tw3DS1ZOwYa5YBOdDfCrJ0q5Zuwjr4qbfd4BoLYhQsO2005PpQuXwD93T8DwqXTCnPBQwCWYvI6852zqJKXah6700Vv/vuS8+rUu/69JUv/6Vev54uXJxJn/zUx9KmTTvSv/r9f6uU7ZWBZLkeLPuDDz2aDuw/JEMQVnh5VP394NgRxYpsTCdOHEmrVRQP1/fZs0vpkYdGIlbmvoc/mq6psm9rZ2/sXRsXZawdz+F9xdxyZvk7r8F+N7oebQAZyDrrj/ktXXMZWOeMuVa55nxWvMaNbFzeF7lTebBq2vOsfWlw0QmeMQFkNm3arKyuY+kXf6nqfh2FN//qr2Wy8HOUnL5eeP6F9PFPfDwmlpvF160ZuX/txe7+8W8wA1LEr7763fSVr3w5EDcpyRyMHLBKcbZKsMuthOVgCyJSj6WceC/ZTfYF22qxQvBhLhWIFUoEYFXCmvUu039tJZtVqNHZekQLp6ilW9W6qSnrUNqcURQWVUdztdOblfsHKhrBT8YNzdVW8FzR5ydXibxZtAMgUI60xv6+7qBux0W3LsxMRcM1OtXgX9YMBY2Jwp8Yn4x5oOlml/7psgFIqFtAdPz77x9NJ46d0/1bFO8yoPu2p1niSyjnS8CJrhnN3JhTBf7OzU4FwFkhumfnzm1KiVwpEDQZdDO1b44cPam6EMosUGGqHoGZdWtHdK+BND4+JoExlbq629O2XVuUHjmfBlTN8zr+X/mzO/Revl8Xw3NTFhVs23UoaQGpVgSi1hwhsVyUcRQWVnr4CgUZR0lwPS9dd3F9UQdxQXNAYUPSw6OBZcT9Vr2AqtgD1gBAFTBKQI2UdwQJtHqb+rZYuJQWtcEDwHTVqlWxT0zTG1xY2JuNKGlsKwfWHgXo2jdcw/EupaWIoCxdIhZwKDMXmjOlXXdTMYe5aaUZIIOjUpCakbCibgRUjZa83US838K7ZHks5ANYwpre5tiXwMUAr3TXlCChnLfSreZr8Nx8OcOk7mok6wkmrt6d3GeT95slsbvG16sre8pYi00I5bEQQLXMTPMa8N1AEeOG6xjUeF/wO3VYDOC8lxx34nlkPfliDFn2ZMvcXx5bVrR57f1VzpNdktFAt8haKtk7yz6DI65TrgHyD/ckn8EIQC5ZcbfJGGOfAhQB/JmFITspF8+MOC2dr0kBgxEBlgtnT6ZOpUovzU+kV196Nu3culEdrPen9/bti1ozXTIGtu3Yo2ycXemNN/al02cuhlEzrvibtWvXhbEC03Je7hSeZ/XwcAZNCh2YJyNKCSAbNq5Tb6azkRDy8CMPqeLvSFq/XS6mTtVl0TjLCslmoGy0ei87IDeDNopodt5SyNAGSaP89+eZK2MDG1t4B3wmwuWLYcB51ph81n32IpwBAB0gmj5puaGxgXtuQHtdsULb0/HjJ9LP/8IvViAED8VfrV/vApm/Afb4//UjFZD56le/EkG+7kacg9iIf8m+SQJ9WWQUXD681FARayFB5pTjehBW3VVkOtiKxcIsLFf9i3gWbbySGvamsk+4/IyFW7A+gJ/o4Jo3JbVeUMLBGkjhsvMAY8FF6F5R3A+hRSVSBK1+XFL35Aj2g6KnMSagIsAMri9+lKLS1aYnx9KVi+eje2ynAB/Bu7iKovkanWbFhnAAmAPS2Ns78L2m1NNLkTm50ASaLo2OKw3yQhq9MCmAJWDQ2pVWEJMD4iFwVMAQMNMW3XiplCkLQr+TibBKJcIHB/slzJYrewAf94L6oRxLp05f1t+UAik30+jo5TS8cjjt3r1L929RsbNx+brPKz1yNu3ZuydtULbBMsXUNKmDLQ3fmgSAgqDSes4vTEspLqV21aCI3lNkqYmOnptjPpkL0rD13NFSAFcSQCc3LOSZScunASbTjHIC9IaAh7YNawggw1zn1gRB5mr+V4ierkKsQrHYBYjAs3sP4MY1XGI8M0N5rg0SbgcWrFQcl2Ph6pgTA5nSZWLL2gLT8Vf83hhDwznIArfegdxspK9jhdo4PgP78n41piRcjfmrZIH43QI7hHkBZEpG1MDIitPXKAN9ub/nsXRdNQIZK/xSkdTXCVo/u1bKsRrE2bgxiCiZtnx/lAP7rC3W2m5grmXXZiMr5T3gqsz8HXDjmBau4cBY5sHGkeMkXKTP4AjDzEDGbJH/5vgq7yPG5fcYyLi9QMk08T7LQgfMm6Uo2UeADJljMcdR3C0DV0AB/wJIwFqL6TWDF8U1KyYR+TU9q1ovkhdNy6+ntcP96c//9N+nFTcX0/CggtglN/p1dl544aV0UYXu5uavpfse+Eh64KGPpv/1n/5vad36jRHjNzAwmN55NSX/NgAAIABJREFUe5/kSk/auHFjels1ZiiKt0qG0wV1wX7qqSfSu/ve0hiW6e/r09t6733370q77304bdz1kFxLVcn/cNdkF5/3Vgk8bNySdRRuHAGZaPxaucTL81iyL6Vb23Obr689FDInM5KWHcTKAFYMJL2/Q+dUY4y1ZPthKFYMGK8xJuT49m07Asj83M//Au/k5N0FMjWpdCf+IAXzWsXIcCCwuPG5ZhouLzabqhHIcIApmEf6dLyv8s/ziKXFaUu4tCjL97QTjFUJHwtR0/AoDltebEC7p7xpW0iFDXoXf2xu0rgodwyHnVwMxtWkZ4mAZd002BkpXjKMYBFIu6TtvTMXADGx6asAZwBQO5aRauuMqcDU5VEBGQXkCsTrtXnFwowrq+hS7ncTQC8rb9xyQyv7BDz6NCZSQ3OKZYsAxIXz4+nggWNp7LIEUEdPuoprS2COQ5eZrcxydXZQKr5FFTovB2joUCD2atV22LhxJIDM5Uujon5PqQInvXzaBKwEnOjkqudDAK5V/Yj7H7gnvfn2a+n8xbPp/gfvT3vvvz+YmKvXmQ0FuinQuLdHFLO+ZucVkHxDrp52fF5UPaVKsQp0NXUI7JBxJfBaVS2+prYU10Rhg0CY2cyoZOsad1UAlCj1nYP3MhDFegfl5HXhGUnlD3wpd6UFVGnFonxwKxlMuO+Mreayciz3sKVmpe59ZiBcKngDAmel2G3ifWzXhPdkCVDqMS8ZwJRNK/m9ZHo8pvJ8eFylYvQ8+f3lWSjFRsnGlEDG7ynPXlj6VVNKM56l+4XPGNSVSryk220Ze07Z33U3mly7sLiVAi4NEMdD+Lp2m3AdMzTxrNovWXnk2AbmznEWjrWxa4XPuneVgQzXcBsIZI2BjN1fgGDG4Lgvu+V4rhxXBlC/tXyA18Lr2AhkrBAzyMsu10YgY+XpUgHen96L3gPsfOSfX+fatP2IrvLRR21ZPB9fHjvjsssJdzDG5IVzJ9P/82d/ku7ZtTkt09m8tjiddovFHZOre82adbqHKoPPLqXJaWVFSl58/RvPqk7MeblQNoXSHxbrefDgwWDHYq2jyCNBztfE2KxO7713NP3Yj31SrvOLAkXno6L0F371H6SJJbGRMogYZwlYDT54rc6gZBlu+Z5bM2Q3mmU6zxlriMu6AkVeS7+v/jvjzIDGe8fjqAEhAE5lILFeXLu2TyWDrslQt3s5n93sGgfI4Fq6y8iU0udO/vmvADKwGsFoKJ04fJqKpcBqIKIbhFoCGXdn9gE3CrfQux1dbYuUYMOo51D9C8FZbT7TsBbOpRUbhxlqOHzGbFZqBMhvKiAQikYyknEBtCKmBaWqw3kD9E/KngQgVsGSmJQgEaIsQZWBEDErOfIdIYErZXZqMk2obPe0Annn5LaZUADvpIDMomjb1la1s1cQLvOS43qSaNi1aav8y0tX5yLzCaHcriq+l0Yn06H3jyuOZjF19QymSxSnklDo7FSgZ5W9RWuCAGCae8Ycrj691qXmbxs3bgiG6dixD2QtXUq9qq45qxTseRXK62jvkgXWH+OFxelSefH7HtiT3j+s9Mn1a5SBsE4WnOKc1J/lxk2qM68QkBkK2rm5RWvaRGCf6gIpLocGccvkTmpXZsK1awjq7HoDjERrCqV7hnKvKg7z7DGHbuIoBWWrLCz46HKdKxYDlGB98G8TrAcYsoL2WttF4HL5Zk3YU1YOgByDm1sUfHXeSqXuI1iCGrMsdpkYiFrpGuSUTEm5l83ElIxMKVBLEGTQUioyXivBV6kQ6+6r7xcetWtUjAz71oqz8fnMjvBsja4z/ub4HCtig0Qr8zLOjfeYleLvyIjWaO+R3c9mb6wYTOs3XsvKDKWBTGHflIyF6+YAQszUeBxl/IrlAYqeewJunGHkZ3V8Bp9zbEYee1ZgJSNTAlCvjefPv5fzxP15Bn+VANprWTKH5X4M+QJzoe+MzeCR97DnM9OUe10B3nx/lDZ/yyBsKeLxBuT6Pnf6RHr7zVdlcJ1JH3novnRl9Gwa7OuRjFyR/vzPvxGy6GMf+1T64PjZdO7CZVVyf1Osys4w/mbF6nC9ocGVIdefe+719OAD29QZezSMplklgOzavSNNiZVeELvLa1z3B374s6m1f73qWOUYQwO+8iwaNPjvdSMgGz9mw7x/eZ/PflT05YxUwf+eIwMZ5oJUcuI2fe4M1M2E2SDhM9y7POv0vgPIGOxnBjHvR1xLR44cTb/0hS+GXL/LyHy/HLqzXpGCJGvJriUzMu66HItN0JliSexaKoEMcSSmlr0BeUDT+aUFaIFWApNoHFdFmHujevOV1qwFioVFVqIKQI5g4Qxk2G9QtRGcGyyRLE6o2MrFxPco8kcgJDEa2tiwCdfCzZULZTFu6M4s1FKkUhPQOiOBcVlBu5fkXppSDAqxMxykbvWd4jAFkteBIqaDAL7evlYFzA2mLVtHIj2S8S8qM+DsmUuq2zAqIaS6MN39aUbvhZFpVwAswbPE9URgbFhDsGPLxc4olkZB2DAgBPKyNgQQc36nVVSvXemUxLDQs+marsfYuuQiGlm/WkzMbvnD1QhOQo2gOLITmhWbMz4xI1fUhJ7vmiy2NWoE1yc3WLtAlYoLKu2bZ2sTMBK00fhxKSldXPOD645CffQMxdW0XEwQLEwWSAQnwfYAYnKMWxb2WJBQ5/inc7xMgAN80wKSxC3xHtbWe6hkWJg7W1i2RMNyFZvn4L6S8bCCs8JiHOH+qiwzAyyzEVZ+VtJWGgZNjoHg9VLRI/DyOHPDPAtpB5OafeBvBhjldwOkck97zgxkLLStCPze+B4DJf22DgQbgYwVb8mklFaxg3FLRsDn0MCl7kapp3nn12BkKP/uXmM5lqXMYGHtPGdcz8ZOVsY6Z1WlcANSMzI8GrFlgBS7GHnNMS9merkexgP3dbd65qYMXLZ7yiCBz3DN/Dp1rPL6eK5LZsHC2mtlhVsHJfVEh1Kwez6dYeO97f1qVoXrGcgY+BLbwecBMtSYIaU43B9a8QXF2iFrgpGS7B5W7Nur33kx/dG/+9dph8DK7h0b05pVA+nwwXdTm2T3rp07xLS8n/bvPxwGzAqlSy+Xe/nU6fMhD/oGetPJkyckA9aqC/al9OTjTypb55TYiKNpz57d4QI+eUqGl5ichx/amY5+cFglINakffvOpd/+Z/84zd6Qmzrl8dql5L3qvVyClBLshYO5cgt5n5Znpfx8efZq4BqDlAJ2CHuOQgUO+dnB1fzs2DbmtwQyuEUBMs5syqA+N6HdunWbDM7D6Vd+9dc4vVz9rmup3OB33M8VkPna174argyADIwCyhJFDiMT1C7l+LXILqkdNVaolSIQwft8sK0cGtmU2wlrNhbZRS4RbgFqpWNhYPYkNjYupsrPGcCk5gLLyCWakRHXQzYDbQJC1leZRrxFYIB6LlfltojYH/pwRKn2XK0X4Rq0aGTe0KhxRkG8Y3IJnUsXVQlz/PIl0Z4EkOL+UdS9YjzICmCjRwxJMAaqdKwMAorbbd02Ih90b6RQo/AvnL+ikuHKYppUnxYp/XZlIpECyhxGKi0uMs19WDLBYBD1r8aOYoHsagHcwFr19vfLNbVM7qUJubmmE1WGh1eu0ngW9ftljWkp7dy1Sde+nlYNDwUQJXVbfIjcW0ciWHi5Ao+HFdg3tLJHQKZD/VOUqaMDjsuvTwW0Wtt7gr1R1T2BFwUha2xU+SSYmnoTK5ajyHLMCtMIqMsgpi5cQpCFws0FxLLlVsUpidqnoJuBaulisBXl1HLuYevJ2TR2c3h/GQDYDVkGCDtttQTXZdq6LfKS+ct0c65lYYvTQCi6b4fwzCDM1HcJZAxu/FkL6lLR+bOWDeVZcqBt49/iPbi1ooN4PfXawr+mFKvO0BbyvF6yH2ZkrGx8Bj3OEoj4PaWL164l38+AySCO3w2EDCy9juE2zsWwg3XgGm40yHtdjNDghTlz/IsZiazw6zEyHpsBhPtl+bmcUu3Mp4izKAJ27RLjWQ3ISiVZ7oUMytyZvmIPqrWwMrcLjPcy9jJzKoCTnp2xGORxvmLs4TITQKtqzFA4EKXPfmZcUWtGMu6i2giMrBtOv/s7/0yp1ofTT//UJ9MWscGtzZIjks8YqZ/5zI+m3/iN30sf//imdEFxei1yKX+gpINde7bLoLkso6s35nBycipt2rAxfl6/bm3IobHxy4rRmY7kgbk52KKkjKe2dM89u9PAsLKX7ntKjSNzHRmzYD6DXm/vPRumtb8jY/X8jUyYmVHv+TK2imv69+xScsfqLG9s0MR8V+4prl8zlGAOcVlxbgX0lqT/WCP2TQbT2VUOkDl44P30a7/+9+8CmTsOtNxmQDflhnj99dcSQIaCeLgOADJ2LS0XUMlR4Lm9OUDGzboABI6RKVG3N5MPZwliTDv6tQUdYgOZkp4ulUq5saEbXUALINMioAW4CfuUTajBA2AWpcxx6bQS7a/3ALhuAoIEMgAx0dmbz4sFQeeGRSbFzDPyvACYqMKr6509c1bVMXOvEk1MuKoQNrjb5udorMnciM2RdUAsTI701+GfndB4rqXBoV51sF6vbKM+UcHzutZ5+ZqnBQpUGK9bLQ40llJhZuWXFeiASonzt2nVeyBVvQbupCDa5R+/LKZoz957wz1z4oPjEcy8eqUavinm5eyZE2oC1yFra0h+7uEAWmQ1LYiVee21t9K5s5eUkbUyOli3yrXU3tGU+oe6xRSpl5PG1aeWCAQH400EzLTKf94ssEvtoOuaY1K4VyxvE3sE8M0diO33zjAlW0MhuMiuQfGW7AF5E9D8EaeQAY4VYak0ETSsiYU482KFYEXv/WSL38oToWxgzOd8Xc9j6Y4olTnX8/71XuR5LBSz4MuVWM3INAZ0MpbSNVMCId/fAaUGTyVgKcGPlYD/Hu9nl0QcW52RMZDx8xsY+HO87rgF5q5Mj/aYShBjYFACIdbC+9UsF58xaCsVjxWI16c845lVyWvuFGfq1pgJ82dc14XXDWTM3GAAONvJDB1jrrsfcnaS91dZGyZYjrh/vZ8Y8+GYHLc68XxYDhnU5jXLrKNBbMneZSNE9bcqkOu9aWAUTGPVENXzRLxMNKDV2Ki+y5mNcxGlFMQo6O/O7Loqxbuytyt94yt/mf7g9/84/fIXPicDZlTu5U5lSU6nzXJDIxuvi7q9qji3//m3v5Se/tj2SDogZoaCeg8+fF/63puvp127doebbXR0NGQPQcIPPfSgGkSOSo6cUuDruXTPno3xe59cWWRQtnT2pyc//XfS/LUcD1dmnXovlIZEGIj6Yn1yLFOuoVN+zjLAZ6+U/eX+yvsNsEKKer2ytD/v/Rj7pQoj4LXyDKLb5pSBZSYvjzVnsOJaOnDg4F1G5sMAYmJhKyDz9a9/rQZkUPpYBmxoFjuKOuFLqCop5oMvBUUuvjYCDIEFvC1rH+7SuuVvpTIJq41A4miHIOVf+bEbafBSgHheI46GzCIxSNSzgFUhhoOYG647H/2fFhT9L3AhsNKsMRI3Mi/rAiaJ+i64Oyjql7OTslXL4aK30aWLqmyp1MSB/oGgWkcvXIxnpiAUz0EmASnXUOOdHSocJRfLvGjfzBQQE4K1QaVJuaYC9bcocFV9e1Rw6splBdZeVYsBVeRFERGYnNmgLLQcAxLBzgJG1MAJhkYDdafoEI64zgCaGvPC3KJaIjSlLoL1KLetzrVtSse8cmksbdo8kNYoUJjrrx5ep3FeVffb9yRQ8FZR2A7GQWPsWKFmcYPRYwVGpqu7V5bbac0lFTbb06AyoobXrkmdPaq1Q8aSBOQyMTLXJCTrQiYLglCy+r8ouCfA63oZOVMhM1fMe6t+n6dYoIQI84qicVwMAo/XiYVBwVDsEKFnwWNlzbqVlL8VIN+ttK18LMhKQGXlWiohX9OWu8E59zcVTbpqZl/qdT/Yn6bYGxVZCeitHA1kSvdLCWZcUM3jLcGGu0e7b43vW4I6swp+jfnIsQA5ZsbBs+Wzl4rWe9FnkHEyJ3xZSZuBMuixwuC9BhQGYmXMS97vgF2lGFcAgswZXg9DQmvPtQ1k7Fb0WDnf4f7V+xiL06/9fCUAcYyVA2bDXR71b3IHdX4OuVGl5/t6kypwWQK7Euyyvny2BDIGdp5vy0Nfw3MT+5A6LlVAL/fjWSIGiCJ7Wh+Asvca5wkZh1z2M8xobM1y084qbu9rX/1LySIxJjJIVoiBJV368ccfC0Pu5MlTMlpGJW/60pe//E2dn+7U3dOvIndqMaBkhI7OtjhbVLLl7FF1fF57e+uWzemYmk8OyX0FI3z+/MX0I5/5pArndafDh99PazZsSw88/iNpdim7kQNgYWTAhlcBvLjaSYZw40jex3njOaMOjGSF6/WYqfFZ9Rp5X4cMLFyArJ3rahn8es953h2nhb4w4K+thZj6KekD9g2fY0wRt6V/1MmBkfnCF3859N5d19Idj2hupOef+XZ0wI6mkUonjp5LCqKNqpUVkLmmWAbYimyBuBs2/kkhewWLsRFcOtuWKRvbqXUW8KWQj+A7HZyguyt3USmoOewuKNbocgjFooPdpiJ+HLqgZOn5Qh0ArlXl9JKxJLNEyF1MjJ6NVkhtVMEkMFivkV4dbg491wWBFQTq8WPHQ8h0CBScOnEqnoEma7BRTU2kRS4qOLdLh3tG0fvdchNN6xa4lnK7eIBdcwsl0AmYhfmh/LViS2Q94IYRn6PrK6ZG9+hV4Trmr6TCeWaEOUIUJc79mUtADMXrOKQI/GbFJyyXwBpTsb25abFH1HvBIcVcqMJnh4DM1OTFEHDrFC/TpvlpVp+mw0rbnpqe17xdTetVkA+wt7hI3ZkWgazzquX0ZAg20jPf2XdAZeR70sVLEzrLTem+Bx9MKwQM1yp4GJfYwgL0urIe5J4CiCIM+pXOCU0dNL3omp6eXiBxsDaZscoWMkDmJinrSHB9mS1gbR1jBaPieIfSIrNCZR68p9gjjncxYDErYgvPgMEMg4vPcQ0DKF+jZFNQUGUWDdcFwFj4lUGwtrw9hmz5Z9cC4zCLZMvfRkDdZVVnqCy4PX4LYa63pOsxiS7jbsbLFD/vMXvlv5VzbEYmP0t2DXgM/G6QBdjxfFkxeK7MVnnuPV5T9abtfX+DS88DIIZ9YTlRAire6zR8xznEvqliIQAyuGJZgwimFwh2UK/fb+aOz/hvnCnen9uZ4FbIbGLp+uB3G12uJeP1d0xLdp/ngnWea+9jA0W+e268f2usoM4EWYb8Tl2oycmJAOm8v13B/zw7z8g4+LmH4GcZnmOqDo6relbvHxJzOiPX9zPPfDMdU/zKxfPn00/8+GfSf/i/v5q2bVsVcS9PP/2ptP+9Q2FEXbioNGwlBzz+xFPKProYmYpbtm4KAEc37C2bN6eLkoPc4x7FyIwpaxLD9vjxI5Ex+cgjDyp2rkUxMm+nVes2p3s/8kOK88vn13vCtWK8r8v54Vkdv4IeAQiWgNNnzsG6oSMASLR/QVJXrG7oDDIr5doHDCEnHCRt4Gs2lr1gkG1jkd/pFYhrqWTTAl/q344dO1Ug8KC6X1cF8e7GyNzpSOZGeuHZZ6JxJK4lmka2KEYCIENmCWxCIOEqBoRFdqR/rtGSC8+ZbQmWpRLYJa1sIGPhYCsmGrdVG9Qb2tYnlCB/91dplWaLRkCG7ts6hLibmkiBpuJwRfnyOQq2tcgXSlG5GypOB4PDz7luizrFkn2jZ1gSODl27Fj4rC8pG4hnXFJqNqifPkekJU5MTIVCppBev5gaDky33DsAmauqRwMrQ2EpUiLbVFhuSf2Tlq8gXocibGRN8CwCh8sAgDk6vklAjGe0EOW5zFgE1SnwgtDHaqDysF0BYalqbaYU2DuvsS8TQGpXD6Ymgc3rcqlRV6JNGUjNTbLAVVyPtUUhNSn1cmxM3bSVQUVWUo8CjnOGFPFAVwRuJmSNbI4CXaRtHjt+JtxLAJlZBRavkYtsXs+yYdMGWXjdwSp16R9ByOclCOeVqr5Gpc9j3iravFsCmHgaau0AEGGQcjGrlqqhZg605LmthJkHW2glyCkBsQWblV9J3ZtR8XtM75esiAGTU3NLJtCKzXvYysdCOCuf7PLKVlyuA2KWyMrWViTfDQIMzKz8zPZ4/Hz3WQiBWzFYPjM1hav3UaYeY8BWegngQiEWmTw2EgzuzNY4ALI0IvgbisGp0B4zysHKpXZOi4KAvGalw/samSbHiTjLiDPQOGc8u9OoGYMrOhvM8ZoNHCqPExzv1wx0DBY9hlJB8jfuz3U51zngN7s9fQ8DMgC944jKSs+MkesQkMtngz3VuLhG6Y6zW8vMtNc19mHV8oUx89l5yarcbZ0CeLQvWUwDKuFw9Mjhas7FLlfB1dxjnYyHZoGBI0qb/oM/+D9DrvX2den9p9MjD+9QevXpUNKkKP/Gb/zD9Du/87saJ+nVFPC8mibllt64eV00iOTZTpw4oUzMpfTA/TuiWS1yncSBnTu2aX8vUx+mXYrvO6HrnkpPPPlYGli9MfUM70gLqonF85QGhUFbjmXKRf8s+wPYRa2X3NvOZ9JnLoOUvHf45/UqAU8+a8Q3IdszkLExaMOP+TPAifEBzm04w8hJz12NumMlkM3Zlzt37gpG5i6QudPxS218GciYkQkgI8U/q3gMA5k45NowOdUwu18i2pzQYClTqEjHQnjTWnGYsvUmLd1EUONR4Kry8ZdKhk3PZ93dmEBY3mdlwXthZAhq4+Aj+4lgB8jk8vtVWX69hzgaKvBeFbC4JlbmprJykCIAmyT3D3E+41fG0uFDh1Q3RsJbzAtNMcevjEswAUjoUNsVQbVUx72qSpL9A0NhLXXIOomYAbloqICLhUDaKCnT0zPEyNCckloy0PHE4ZARRcPIbP2SjUTApA9uuNksDDW/4T/WXLQrcwnA58BHDvsE1LI+Swr5cgmnFrFFYDQKYS1T7RnCf/p62sPFRa2di3KXrVDQ7nWlUw8NDcdYphRQuHLloEDaxTQ00JkOvHcsPfnEjrjPrp270/dUBXRsfFZBgpNJeE7VPAfTtPbGelUT7VcfKCxq2JiVqkNxVgHRBPOuUaBgN4yRwBD1aGhSB8C7Rm8UrRMuONg95ml2eqaKV8oWnVk95tSWtt0hBiUGM2XsCq+VQMBAxvvQ4MD7r2YVaw3Yg86MMSvhvcj7vRd5DdBjd5O7FrsomtkOxuLsHbtmbJVbAZbZLB6L2Qordp8ZgzvvEQMIzg9uO9yAZk+sRP3cjhuxsPYc+rmYJ4MVnxkDPLue+AxAmnnAVcD7PSYUEeMx42TgZveAlQ/vMX1vIASriRyx9W0Q5DExz2QuASbM8jJG9klme1WdW2eQeD7PJ/dwooF7tbFmjL1kiLkH16SybCOQMaix/CkBKPNmGZddXbn+TcTMVWfX61fuQQNMg8V4j5hMlDCMsmVAnwJvyZSk9AJue2Lj1qpnEuwlsiIbMtqzAhg3JJdmx6fSx598SjVeflLnJSmgd2d69bVDin1L6dFHH1A83hmxN0PpG998P330o5vSCRkm3XIx9Sv+7dTpkyqOd4/2T1tkNvUreSBAvdaXee3r7ZErXQaUZNmBA/tVOXxYadjbxdqOirHYlobWbkq9a3el68szGPEe89wyT2ZDbKB5H+Q55MxLrgHq+KX6Ks9sCYDMnNSNhpx+TWyi2ZdggXVt9+tjvuwC9dmza4tEFmIM2Afe+9mNtExFRfcEkLmbfv0hBjIcItwduEhY7FAQUt55r+XU2qjcSsVaHTZqoJj+dFwA32/X9NFCOKzKSoiWHU7LQEKEA8rMSiEEJsGKDgwlxkJAJvf/IeiRyrzEZ2TAw+akcBOABbfSkorZ3VAxt2Bh5Efm+1VlFy2oQu8lBbkdOXxEVXvbVSdGr4nlmBwnqDHie6WY5UpSHApF4q7LwoGJmFK7AIAKVTg7yO6h7L/e29GujrACTpdVPKpTtVxuCFSE+yrSu2BiiLSnL5FcRXPTunYu082h61CwI3M3S+l/sTEAguVkKekfc8NB5T3Ey0D/9ooZmlPA8aIsrCbAJrE++KdpQKkqusvl2iI+h2rDAWQEXgh/6lR/FAL+pkjxFHsEiJkcv6ixy/UhTLZh/TqxNX0RmHzw4Il0SUlQKvSbNm/blOY01p5+9VfRNclmQPiuWp1LmjeLrmV9huV/J627hV5KuNwAl1E8T65AihDqd6xPqPXoWktQnpREuNA0L7bKeM3K0Za+4x2sjEur3wLVFrUBjNkMCyzHMthtYEaR7wYUBka29q3EvEehtLNQzWnFJRA3S2TXRinoPW7uZRrcoMwuM681c2SWwO5VPs9XpOVqjwB+eS3HHeTialbmZgQ8R1YSVhx+XjNItqr9d9d0ARCxNmW7BsaAqzC7nHNsl+eGMfhaVt6M339HwWXFn8ftzB2vv0Eh90VJ8WVWxYosV/lFCeagaq+Xe1bhmnX3aD6DS8nMmFmtANtV01MDSt+LOTQA5flKpslKFSBXsi0lcCtdkyWQMcgT5g+Aj7yBgYH97lWNlmnJFYxJDC6+0wplanI8AM2i2NBRuYQwxHaoaNtg92D6zf/hH2sPNEXhyzV6z+FDB9MHJ9X1+pGhYDza4gy2qcLvO+F2+tY3nw2ZsXfvPWlMwcHN+uzjjz2W/vAP/0N67LH7Q26Pi5EBMMHWdiv4nwDf48c/0Pg6ZUAp7k6M7M994dfTlQWxy825P12595jnYIAjxT2DvdI9mMFDduMY8Fk3lHvUf7M84G+e11xJnTjC9ppx4T3GWvNeAxmff8dZhUuY9gRVVq7lBONhT+7Zc096/+Chu0DmQ4Nj5FYxI0NszLyUPUDGzRxZ7BDCAjI53Q0BVfUmQi+LzcBFYGuLzWqBgfXmyrwW8qUADQFHoCaFoSoLyUrKVrDjCCy8b6FhS7tNAAAgAElEQVShddDaFYsSPZU0NIZ3U7USImNG1wtQhdWkw39dAIZYkRYKswlY0MsIhmZ2Wj5jWToIk/NKryZW5qQi9OV+FsBB4eNKo9WABI4oiW4VsUModHT2iKEZ1XypQaQOek+3ehkJyMypeibCkUebmLgiqpe6DbkfDQJ/Xv7pOQEiKuWGv1bCqkcgiQO3ICsI5oUMn0gb1bwCDLLLQ3ElUUwu19fgtbGx8QAIs4p3WRCQycG+6kSLUFd1z+tUFRZQi/EpQG909FIAGTIYWlq6xKyob4vWlorB42PnlOWwOp08dlDN5hQQLEtwQOnXyKDvvXFC49Mc9LWkjUpLpFEdCrRZbRS6uxTjpPkcGBwQaOuI8b/z7r7w4e+SVdMj0xC3ErFBzcry6lSfJxikmRmUUPRtrh2VUplaCXo/WDHyZitlM1e21u2CKS1q/2yh5jgJAxcLOlcJtnVmocrvJYtYul8Qehlo5dLnvqb3cgmwSreFwZQFskGPAZSDj/ndlqWZFoN6rk1MEusAXc71HU/CzyUgbJRFXNcuHrukPL+3c9M56Nasj58zP18W/CXTUAIBx0uYTSoBTlb6OWaCaxnIGrzaReAKt3bzeYwoynkxE5w1MzKMDfnDe2FyWFfcJLwOqAkASDmJqqYQAaeNjAzvMTtkIMdr/kwJWB3jYUVpxWt55f1a7qsawBODSxBpBPXiKtb579IZQh51yLjADU7pCArR9ev8EgMzJXfQZoGIf/dv/43AxmR66L5H0zPffi5duHQj/dLn/1Y0/v3c5/52GD4//Xd/Nm3YIGNChsS4mJud6rV09uzFqDm1a8fu9Pv/5s8UB9eeJpRJOTaV0ud+7Mn0xutvhPHHeDFQqDB+QgDm/vv36sxOxj/A49p1q9PG7fekrfc9mZa1yE0diRI53ocAY9z7zF3WHcitHBtWGinsnRx3mA0CA9SSWXVMi5kWgnbRF5kBJHD9hmpmZYBq4Mmeg0Hk3uNq1Mu+NVBxry1+d4yM9x9r5f18zz177wKZDw+IYaQZyLzyysvR42eOEvwCL/hrrTzj4FVdk9GkOd1U7INM+/YoUV63xhAcWJFsFASJBUzcCWanYlPY+PEPvzSuJYBHQU9GI0KCQqtDEHOqv7vHaCg9aq9Q4oSeUAIxUaVXACGqPaLwos6H/qYAOfzHCAdYiqnJK1LqqgkzpmC3JTFPOpgdYmKItaE422EVQpqUOwUA0yXWYUEAhjgRXCxtivhvVRVfUpPHVINhbv6Kfm/StXvDZUMALR2lCd4jcPrGDcXlCMhEwbtwWxEcTWuHfOAXNd9Rv0fPhkVGQO9yKE99kYYJqAlBrbXhWUh7BjjyfmJ22luVaql06mtLyqAQYOgQbcLqcN0FpWD29UH953pAZB206v3UkelRRd8FzdcSPbWUYdXZJnZNDeeGVEdmTHOzWjEvcwIbSwrm3XdgJqlOXupWwbyVq9dkICMLkn5Og4OdAQo7JIB7REUPr16Vnn/heYGe3rR5y9YoNtik+aCnUk/vQFo/sklzIRClLrtk/eSeTjnmwcDE1H0JGmxp8ZqD/6wU7b4pg3FNSTu+oaS02YdWxgAbhBtC1O4s/oZV79Rlu01KF0PJxOAeMWCyMHaMhwGM4wMskM0YWcja8jcos9K0grQgdhxRGA5k+oiNpGuv411s/XruzBz4vHkczDECH6DEe+xe4qzbvca1mBuXyLdSMbBDkeBa9Hya3TGDxr0cGGtFzmsea8ShVcGuft1gxewOa8A1DC64NnPG6zCxMIK4M8s4Igd9OvUX5pLnRy55jGbAuH9Z4t5yyutjZez19efNGiAHHcNRMgsGiyXYLvdIlqkU8RRjwTxqXqIhrIwa2OM2GQkwyE0U05Q0+9Kf/FH65NMfUx2qM0pGOJruFZsCW7qo2i5TU7NqR3Jfev2N16KZ47iymIilee75Z9VaYDRt3NCp8g8b5RKa0HwLAMuQGhpYqdpSK9MlycAPVCV8SIbH/sNX0vaN3cGkwvrgzgLMwAq1CCDxfX5hJlxc23dsTe29Q+nBJz+TbqiNiVkm7w2fmQCwZmQa2NZgu5HRlfs2GPcqPib2u97gLFTrjmzUYRjl7tc8Cy5K7wszmt7XrjHk/eeAZAMZYmQcjJyN7OxxgJGhIN7dGJkPDZrJWUsvv/xSDvKtgn3xkUJ3wgKEdSHL34xMZhxyK/SgQCNwFssmByaahTFdXNLVpf/YQAZwYsFrS7i0DG0BMaUWyGHVQinLRRRNDjU+gnBhRZrkM+X4B0qndYEAAoVl6Sy9MDcpAXBMgb2H5U46K0Ehy0N06ZAybW7oUA3KTzwlgAASwk1EAC8tAMSap8NHT0j5S2lJ+AwMrlJ8ybgAjlgNsR+tKjJFIC1p1dw/B7nBspDRBbhpjvRrFDrAAzcUYG1J802wMaAxF/JThpICc+nXFFWKya7SdaJysQAJ8UC5/YIscMWaDPavIgc7AvrIx47eR1KsMFCkmw8MUsZfVYh1rUtqKtmhTrXL5NYaGFgtNmZZmpRg6lYczRWVNh9WDZn5qUtJuEzARS4ePefC3HXVmbgof7lcZmKhhlat1m10F1oMKAbn2rUpsU4SZJJ6VwUYd6tQ1qHD8tErfmaF9smp02dUuVhBsaqZ0y4QuHvXXmVJ7Ig5WlQc0tUI+q0Hq+ZMDdikHIAXAqeqRYNC5blRSCgzx2o4ABrwwb7x5/nZisgWNUKwVLjsW5Q1r9nFwc9Whtzfbgtf12xhnIFgYnKPrRKs+/iXAr5kHc2alO4HsxYBYnU9/vGajQG7MDx+XEuk7xMEbkvXbE9YwgTpVxlhPkO8z8xKSbuboTErwhiYXwfbGuCUbj6nLjvrx64XW7h+3nJurIi4fgAZ7QE/ayNI8LMwBwaIjhELGZPNlYjn4N52RTNPng+uCTPMPVBuli+MLcdFkUGXga3lVMmeGBiWLEy5zq6D4mf3dazIea9lXrmueV0wunLWFvWUxtS3rV8uHAW/xNm9eP50GlW36ZuSLx06lBgmLzz7bZ2hnZIhMpKUKbmwkI2nebn4x+V+woX82BOPyYjYnP7iL/9C57ZPRuoBuZE2h4zoVAbi6dNno6UJ7vK1I2siEeDdd99T/7bp9MADu+VCOibAtKiSDXJJy0AZWb9WrNZosMekaqMnuM/azdvTQ099Ji3cyIHuJVg3gGb+KB9RMjLMR54T5H6ugeRzYuDudfL82wA2c5NdhMTZqBN65VoKgKzXqbVjJpNxOU6Ha7NOdi82upbyGDJLaNfSL37+lwLc3E2/vuMBzc0AMi+99GIwMQAZGAJHzrPYfC0qroF28ny1K0AufOMhjOQmqYqd2WpkE/JVCk8Ls0YgE5ZyVe21kd7mGkbptvrK6wTSj6ZfxMXUg5Az0BI8QJBHaoDADpaNYmImJy6l4x8cCatmTIeTxxuSW4TANgreUdGS4GWK1+lj4YOlgByl/d9+Z79SFMciVgZ2YXp2KnX3q32ABEyLMoa6FHdCT6IM+vARy60jkJStRlGgojtha8iCov4BpwafM80ig2XR86Ks2yUkoMHnJawACNN6jb9FleVQbHIhKe2SGjZLsCOKO4nmacQxKYCwVc/fLosMgTOrGBzYNSJUpqZmBAL6w83T3aWqwIAEASYYmZlpBcFcFyOlbKcZWXSb1o/oWhJ8Ypq+/a23dU8JBLFC6zdsEDuk7Da56+iY3dvXnntKSXgQPPjIo49EfNXgEJ1zLyrr6YTkwAq54caDMdu9e2966MFHFGC8KgQGAcABWoOFQjXlQm/RkVxzf/7CaKwFfZlmFBhMXBZWIqTg1NR4mpmbCgDVov3Y1z8YMQG0m0DAkQ4P9byoOUJpwlgFaKlqjxBUmQOMc0o473FMiy1AhGWk60b2jxQvRSAr4B0WnP4XDUErsOXCbg7+tGBmL1t5MlcIZMBqTt/Oge011oj2GVrnG7SJqAKgm8li0fmb01oa5DFP9MmKeSQTBIWhL65lgGQFYcaFe9nQKGONLKbMLnAt9/jhZ8cJlawU953Wmji+ibn1PHiMzAeftQJhzuqBuRlAEPRqxs2uPMBWzgrKRSAd98L54D18jnV3qQiPj/l0kKnZHbvGwq1Qxe6wLnNRLDG7oM3QsaC20LlvLgCaFa0L52U2h3FrHLAG1BHSBLJXokK4WCqqYEfBtiojyrKMuMMwxnQfinu2wrpqP1Co8+IF9UdS7BmtB6Z0Bt8/cEBGVm+wNC++8JxaBNyfvvyVv1DZh2vp059+LB0+cizt3vNw+s533whgs1cd7r/3xuvBrD/99CeifANb9K233laM21K6776dAjtTSskeSw8//Gh6RZmqu3btSCMj68MAOnLkiFje8aiVdejQqSqWLht0jz+2N9x4B9Un7gH1YeLZh8Xy/MBnf1J1ZChHijtTZX/1/NSMQqYHoyzw43Y3GHMkjDAvlPPgjLqSLvNTAnXvQ1h9g3IbFWa5WGtKOyDvXQ/J7GIZ7Ov9bjbXrA3jW9YQ7GsgQ4FAYmTuApk7HsB4gDfTc9/6VnpJjAyxMQATYipIo8VosLWTu4JmOg+ESlXbSAXUoeN9JXgxWLE13fg3I/Is1HAh5Roe3oQIMTYdBxEBZhaGEQNeon5GKPZceA3XlMv2QzdHfyUsVYLVqFIsIYGzaXFe/YXUK4mGj9OyXsYuj0Ww6U0pPoDbSvUo6ZLFQW+kVcrCiRoYOnAExr322vd0AFVg7vJVVckdiuqYbQpyvi630fLoI5Sr29qlEUCqcqVxqFDuKFm+ACn4xbv0+QX5+QEykYIeM6tU6ygKBhNEsUFo3VYp6QEFD18OtoFif4Ai/NUdqsaLHz13ns7WBAobkMMXczkphgmQRgE/7oBwRMmT9dQ/KGCjOjeK3VedGfV/Uo+mqxobgq2vZ0CW2Zgo1pNxbRTvSrU6WJD116+00CYFWg8M8ixzAcDIejh8+HB66qmnIlOCZ0SIwrjxDPxt3VoJTQn+xxRcuGnjJgElzYnGv6jMroGh/nTq7OnUJVDZqTFS80LwKa0cWq02EZMRRwC6xDIk/ueiWKQTZ47Azqur76zA07CA1GPB/IxPzmq+peRF3wPyYJeiySjdwXFpaZ/A5HUoBiCUqWY/x5hUqaJVjZAAK1VwOxud97F/HbNiZWlFZYHMd+/b21mcdfGQs3B8TYMZ9g77j/WDUTCY4JouHpjjADJzUgp539udmYPF01euEpvjr/LZgznMxehsdHB/gwYzGWY3uLeDJfkZgEedEn4u3XqO43H6awlwDEIMtnAvlvLA7pmadAq6nzTdzJoBbAyGkAWAVP5m5omxcg/uzT2WJAt4P8+EckR2+B6URLiqpq65/ECu+uygfK/Z5ctXdNZU7VpxGHH2dIb4nbmjkSwF6eiFRvzXFRXS7JKhMCdmuElKHeZyPhinPCZkE674McmfNQqOvyamtFtGxKH9b6cPjrwfQOXY0UNRzXtRMoc9+42vPyOAoeaNvaRMK4D3ifsUnzIcbm3OyNkL4wKzfWmfzhnRgauHBtVmYETNI9XTTTF/yDcYiqNnr6WVA9orAiW6dFLvWBlsku/zAimP7lYfucsBaAbEpFIf66233lQszkbJwZU6t4f02rTq0mxVcdCTclOti9+/+Gu/nq6LDblBLza53kmCWEZ1c53pGXrgST4swzCSsQHF3RJxglRAl3yXRCZWEA8SRooNVq9NnIdKznPurEPYC96rudsYRUIzcGeODWQNTDk/Djp2TSMD12jDEy12yuvnrCVaFLz91jvp7/8X/yB+v8vI1CXWnfmTDvlz3/52evGlF3LKn4QeXZZRTvlQZ5DiYnjZh6iF14YkoAxakg3hLAsLdLuGbN3wumllW4thtRGoS4q0hAxfZUwDGzDSPKtYGvulTVsCZJZs8dBPKeha6sWIqSEwVlZBp5gOtbyW5XQjTaq404lgYi6FFYTSmlLzxOySWCZ3CMGABFFKKUrB8zr1YmAy3n5rn6hdqv4uhsUyowDbTn0fE5ho0j2sdOyGMJjjGVDwzENUuaUlg54JSwPmB9EJc0QvlaCnBUiaELga32UFKYaVoznvESsBsLMCGJDAmhcwu3JJ7jG5zOKg0zJAQpMaMNEbS/OxWjEtHxw9Fn54wAXXvSLhHIBJijB6jSjWZblcdD3dsBX0r5J0kVBaNbRGIOaYLJMzsTa4oAjyW5APv1PvvSmGq70jVyRdt26d6kucCf86z7pBPVsoiodVk90vyyNratWq4VC6W7ZsSatWrgz2CEDXJgA1ODwgn706ekuYohjmxIL1qYXC2TMXJDjngy0jfgAWa9++N9K+996Sq0+vS3C3SHgSt7Rzl9JJxYxN6/0EZQNCYapgraJdBdYztHZY9YA/0c0CjZHKHC6t7JbAb5/3W6a/cz8jmmLkOC1bj97LBg8WtP7dMTBmZuq0OgHqxHZUDQALV5DdtI4FQnk7BoDrABoNdCjUCFPkObZ7xuymmRpbo2aFGF8+c9nF4i+u6zgC9qiBjUG5n9ev8x6+HDRsNoRrM58O2LWiKcfJWBxDYwandP1wXe5r9xp/MyOUXYi0TsmxZnZn2cXDZ2HRYgyST8gKPhPupCpOB4MnPLZRzy2vKbIsK8i87vEjyrIqfMdcY5BwnzmtQ5eACed4Rtl/MI90d1shI4E4Ms4xazcyMhLVqy9eUEC9AnWvXLoYBgytBLoVe/LKi8+mxz76iAqwvZMO7n9X/dJWklAZMoZ6T/RH4zx0iZk5c+GMOlgfUazZaoH1aQGSGyp/sE5y7QN1uxZzGXJOMTJ6xvOq1MscU2LhQTEwZ85fSKvFtF5QCuL7ytBEBmzduEXuqwsyzGYScPcHP/5wMLjHPjiqMzwSsX4XL5wP0I+bnjTxSVU8H1E9qUcffzztffQjChTGfS4ArLTuKbmsyByl0OeUZGNzK6ni7KNcHytklIAPMYKcacplkILutTaocIyRGXifqxqI0XnhP1e19r4v3Zq8Zlc1+9NxM3WXpWSf2G/v7XCDVU1Et23bnt55e1/6r/7rfxjrfxfI1ETEHfqDDm8AmZdfDGVO5Hy7WIlFQXUUlANLMYxyLIAEAu4g0cHQh7A3gB8DGSNhlGh86ftflZWQY2pyFWH7Pp3lYMFnv3W5kS2kUTZ0gA7/abinaAaWadsbdI8W9dxB1VpZB1cFTq5cGg0gc1mp1jRWhDGYm7shZdmlA0oMi9Kg1aYeVxBluXHfEHWCMjx/7mJk+xDQS2VeMFgf8TQ6pJT0Q/gDDHh+lzkPISJrOjeMvBl/dwAiCoBieriGMKup5BnsE0HVldU9KquKuBoOF8Xnwu1UBaYOqp/SrFxbxPxQRZh5QmFz6JolHKKlhK4bZcAlKLB6sH5RHJ1yDQJ2uN6CfPG0JCBWZ3BAKeViqrqg4AVkNm3YKsF6RAL2dMjz/oGutHHTSACZJpVCh2rulU8ftmnPnj2xDmfPng3hSTfdQ4cOB6CyYgYU4CZybEuPnmmPCk/REXtgSEBNdXdGFXw4IktwWoHGGzdtlRLSHlT80bDaI9AyolXPekPVSP/0S/8+Pfzow+m9/e8r60LWnyzBhyRU773vQTFN02l8alqBx2sDiARjoY2CIObfTbKMors4gdQEa5IeLiCjPWEFzb6N+JqoTVcFptf2dKXf9Jcy0yIHC2Ym5nYMJX8zwM/AJu9Z1p0vK3kHujq41m0K/D43WEQ4sz8agUzp4mVMt7qDMnDJz022YY5v83P4Z/7OfXL2ioqS6MsVfs1eOE7JsQdmVLmu/+az6udzwKvdBX7da9EIZLhXmbVk5imPTzIqCnXW95gNIq7DWWHMABms9nBHkVlTBZdi8WeWoDKAtCasB1+AXL/fPXjYJ2alWEcUPu1PwlWofT4tsLJm7bpocYLiZ32Rjf3qPH9OzR1pSrZGNZva5frZvnVz+qbawnxw5GjUZQGcjyhehRYq76vA3TtvHU6PC9y89OIbacfOnWotslaGU3fqU9+2E4rxe+Gll9PO3dvS6XOXI4Fg147t4eZa0FmclcFDP7k+Mb/UaQFktSmb8dgpFcgTONsgI+KiGJj169ang/veS/ffd5/cx99JIxtUI0rZiislW3ok+2hx8J3vvKw2LX1id85GbM6RqjjfqZO6r6bqv/xHv5p27Nmr89eWRhVM3DegMgxioSbIehTDev0mcYI5E5Z1wl2N+/26YuYI+G9vw4g0o53TtMszVcaQ2XioxUwGeVJnVMzK+Rza8C2z7ko3IgzZTRluNjIya5YrdlND67339qdfFet0F8jcodjllmFVjMxLFZDB19omKxsgw2E2kHHtmCj+pc1D7AFMCuCHw2+BZUbCwtjFiNhUDurjvQ5spAYN1Tn5G2AAIOPgPt7XGLzojR5IPZga148gqEwCGsqcpms4ASiUpc1+UQFzgBj8zpf1nRoJE+PzooLFJKxWzEDEPxCnIqEkCx9w0z+QC1yNjys+BYKiokBRqjOyJAjW7ZYLZIVqMMxKoZu+ZnxO2bQgDeajCkBDkHKgsdSoGXFdv8MQtMqqywJZh4vwXyzvKLutdGwdrm7RyACPEAZ6xj6xFgCJFcso1mchnQ9idNEWkMkN425EkC+uJvzJ3HdKTAms0kpZfpfHSRHvEkt1MQINL5w7IyZmKATOti07JIBH0753DgWgGBjsiXLmC0pbXyaX2sysfPD6b/PmzTX3hi3s87LysGJz5dRM9VN8DMHl7KAuKfALZ86lp1QldEnxOTtUbGtWcTdXtE4DYo+gqjdt2q7iW7ujOOHRo0fSk09+JP33/91/kx586F6hCQnlDTtlnW6RQFIcjlo1NIvqppIwhQvJmGIuzY7FPg3LG+Drui+5Qm8t5T2CslWDQn+PPjF6htIKBNEFUBEbCWxx9ouZA+9PW4h2GRmkOC06K3IswBxsbMXOvjbwdwE3x6A4RdxZPPla1Z6pzpfvm5VxTvG3ceC9Y1dSBkoZQDnrxwH6BuQAAfYJX8yHmR2f5dJIceyBA/5LgGSrl+taRpi9sSLxmMtn4Jld6yfAusZqIIUhQjwGwZ5eI8fimAkK0Kd1D8ZU13LwKPeMQnQ0HJRyJ/6sZLPANvyze8zZmOwhs0cApJvISO0f0nzXrF4dPdio7A3rSxLBdRlT88pG2qSWHld1XmFfvvfad6M1yhtvHJc7u11Vcp8UqFgdr02qZMPrr72eXnltLH3+Zz+pKr0nJYtWpVHFtcxJNj/xsSfkyl6W/q8v/XH6CaVZv/b629q/ilkUIFutdYJpPqrCng89cL+yMieiWvmAinceO3lSLGqvGJPZNKD4NE4CLVjaYW+1Jszfm2++GWeDeMFTp0jz7pM7aUuEGcB2E2ZAViLvXZSL7YBcTqcvLaZ/9N/+usag/mxKJBhesyGdPnM+bdq6VYzRmDYhwbfUk6myjaKCRK6lRVakSwew9qyZ3YY2BKwD6mc4Gwt8ET/ommKl/jE4Zq1x4yM3w9jVuC1/cyiDgKbWxwAoA6Xc+JZg3/3vHUi/8IufvwtkPgw4hjG+8Mwz6eVXXtJBRgmrbLeADP7jHJjmDIpc+IuFDouPQC3SgWm6SCxKEbBoX6UFqAVbibRjI4blqmBWoXf+5i7HFqzhNyVgNxigXLHRliTfg+IPpihnUC2GBS1QQE0CfJ/6eU7symmV3obWnVZxmCn9o6v10qIU8UxK99y7MQ7DuBQ6NRiokYBbjfLVZNXwBQOVS2HT86NNwkY0rP4G7dpGwzVZUcxJ2bmX8blmQQ246FAZ0EX8j8ALytyuJf4W7Q40nhDa1cECjOBactYO96Lg3E3Fi0wpeJk4D96PYGeeaDQJAxPXlaAaEwiI5pZKU+S+E1L41IrAH076YV9/j1iqcxJgXQJ954LaJiB5owDCjGpMvPXmPgkzsSn9nQIWIzr81C+BMlavGimIaQFRXEU8M6wJY+iR0Dws+pp4AlvqAAZcZVZ4xMcceve4hHh3evSjD6nmTKeE9Ywsz850SJbfuvUbotnd8PCatGO7rFLFFfzLf/m7Ecezfv1weuLxj2sdcR8RJKyYnoGB1CQBNSGgRn0cej5hJYcPXVHdUTgxOo1n9xECa0mtJWBzGJMD3IOC1u+5DknuXmxByobjOeMfVjuByuxTrUkZbOvXSraAzxj4ZIBD/ETOkDLgKV1V7tQM8LOV6bNlQOFeRexTux3rZysDGYNLA4ESyHCmuaYDcv0MXD/HhMwHo9gIZAxIHETM7wasJZAxeCpjivwany1dbx433w1MmK+cXZRr1dj1bNBP41L2lcEQ7+cZeF/EyFRFJKMZqf7ZIuf687OUW2iTIqeGCeuYQS9Mc1jrwZbl9HMMOn4mgzBnyUn+aDwLuCI1xwBkhGMrCRMYNlKQnco06pXr4rf+p99Mi2Ibp1WsZatYD9jhM6cX0mf/syfSxm17VZ35ejp+4qhYlyGxHjvS//Jbv61ztkXxaVd0P7Gbazemk8o02rhpk4pStqZTYndO6l9nV7sYyIfinO3Yti2dUXPbJo0JRnVSZ5wYIvZHE8H/MiJgY2gxcujIBwqubwpZgKxs13voek2TSIJ9v7dP15aXe+1aUrFxBV9Pe+/ZoxYGx2PPcj5gs2YFbC6MXwoj4jf/x9+SsbM8nRFDtGbdBp23ZhkWV5SxSKsFASHV74K1iiKAxNToH/Iq65ecHOIwBOsSXjML4+81EFOdP2RkyUCWzCJrj1HiIo68z7FTeW/IeFVohFnAfAZzT0FaFABkvvjLv3IXyHxYgMyLzz6rCPaXA8iQaQOQgaEwPZrp8Kp2jA5usCSEg8YGzHVOYjMERUthunqVUzaOOxqbqo2Av9iIuZidXUtsLv5msGIr18GGFmL2x0cNCqoPo/SpiyGLBZ9PMy0JUCxilU7KIrkgRgYWZkoHd2yMDB65SfpwBYlRiaqzZPTQsE0ZLNWzMy6Uchbw+OgPG3UAACAASURBVLrFUCkVG1qUAFJ+j07UCtYjk8UuCcaag0Zz3IGj7/md+JGsQFdE4C609LVwewh8kD2k+ZiWv3mpSmOPUDYdKp4TQYTgscAe2ajsIQlNWi4wbtaEvweNGq4lun1flRCeFahQ8Kw+T18YLFQON/VyxtVsrk2fHRQFPK+AvG6lWk5J+AByroquHl65RkBwKb399ru6LunXKxSPslbjI0ZGNXG0R6Yk5Ddu2hw1eLCuArxpLMePnZDioOppVvwBZmQ9wwo54JJ4Ff2iZx5Pn3j6CQUFToohupBGNq5XzNYrYmK2p23bdylTbFQBvyv1fOPaH4timM7pnuvErqnuzcBmgah71Jl7VQDA5QIlgwrUpgjfZVnJuKjaJHgd+Gklzt4GwFwT6wMYjrgZSdkcqCoWphJ6rFEuuJj/4ZbKX/jns9nuDsjlmtfcGBXI4RNW/p4PlKUBiWNZHBPA6ygMK2JblNmPn1Oy3UcpC996PRPLHTMfNigs5EvXEuvjuC0DKrOg4ZLTM7vApUv9+zoGGWabSiBjNsnB0CXQsPuH99/CdsV+zzLEbgEDE2c6mTGK9RRNyDoz/4zVzJXjkPw8ADnmAqYSvOHYowiEpZBkXCOfy3xf9gKlwukPxFmfCddIFFCTgcdFALjL9LcpuZ1hZnHl5LYnOqv0BlFcXreU5DeUZXTk4P50Vedrtc7Z5hG5nhQHtlLB8t0Kpp9dWpGOnzyj+LLj6nG2VYHyT6R/8S9+T3NOIUkBDKVE877L6o/GzutVxh5Zkmfk6hlRsbuhlauDdZ3UXoc16dHZpTLoCp3/A/v3pyeeeFIMyRnVdepTmxEZPTIsKItwWi5g5BEBwhgUVySPeE4CkX/iJ348vfD8c2JlxtP2bUPqnq3AYnk/t2zZEEDm6aefTs9KZ1wav5x+/Kf+dvry176e/sk/+acKuEceXBXLtDYdO3FSZxJWVWysZBTMfaS6y3CgNQoGIXINPZOLhdZDEAxkzNx7P5T6NPaJ/hfRTOijMIrrrJr3g8+a949BMdfCE9Akg9VhDdlgQZ8tjxYFNI282/36w4JidGBffP75W4AMtQLqG+z/Ze89gPO8rzPfl70CJAiwgQQLWMUuSqQqJVmSJdmOndhJnOaaZLPJpnpvsiU7s7Nlbu7u3ps7d+6149i5G8fJ7HW8VhyXuKg3SmIVxd4LCIIAARIEK9h1f7/z/w6JeDZlZ+KJPUM4DEXgw/e97//9l+c85znPSVTsDWW5nDMoCghrE7RMoL9Gr+uDUYuO8vAOetk8pJsEXzId0r55gPi9pP6ceAO7zN6kBfXB4MD0ywqCoJm5HPuuXOdPVCoxqa1KOn2yh95BO6L9gEp8WQZZGPeZqVMbImKXstUdVQAnIFArkyJMF7bXI5PR03MKpoMqJSLASXipnOT3NKcbApBxQWWlRm68Agav300zN3U3jlxsmnQpcnUDlCEaVANklrk7Or6fAMvUjPcpkElhpYtx4mT8Yxj/cQizvW4PBVNIRo9DayyBQMZN/YzVFNyDQlvHUfrb1xhlSv+qBxqMUaAVQeqJLCcdSTm5QKbnRG+1Y/sBNiPL7qtqChVbV0kDjUcvExsJ0az6HcdpGs0i91HCqbnWCRpvanZlOilp3y7Evs1oZ0yZOQ4XKd3tPnYatmUK43i9euzxh9C29LCptwUjtmPnwWrx4vls3g0IgycjvtsS6a1GRNmHDu8jSlxRrX31bQBpYzV3/nw26wnV/gMHq4NsonbuXrHybkANXb9Hj40I0YMvU3eidgHMEKJR0xMCGcfEFEOpWzCClNUqkXlaDISaonbIxUZb88FxPnrI+pVAO9Ok3mtulsks5AGeIt4CZArzkKDFZ58VR8kCpZZEFkIg4zzy9QlkEmR4HcFU8rMEbymEzcqhkvYtJf9+bqa48tr8vUyFDUx3+d5eR1QB1RgPP9fPCkfqARqZgam3BDxeR17bQLZpINAbyMgUBqSMYb6H9xtVfYBRu94nwCtasSJ+9jp8nesr9htZHf43iv2jXDsHKevN+Z7apRzn0Mhw+MpQm8JVUK+dwQ19tWAXous21zWIoGHmzJmkiTZWc+e0Vm9t3FA9/ugj1RHSoM2s0T/6w89U42BOTCu1NE+pJiGCNe1k/7fPfvZFdF3N1YbNxymHnlq9tq6z+sRH76uefPKp6t/9+/8Vce8EGjty0GNiObV5BqxNG6ndVvada9Uzz75ZzZ4zDv0SVUZoTaISkvFogpVshbnZsXV73HOy3LJHNpftJqCbO29++MYo5rWpbg/md6a/W2Fk3BP2kzKyl5IpJjWTVio1N08NkNOuzoatYhqVU1OmTa3OXkZTQ0FBY+M03ndp1Tp3McZ8b1cL0c2cBSikD5ZBV+geEdaU5rol5WlgYuCQjJ7rcKBBXqbx8jj9a8C3BmQSxGQQkOdQrgv/PXDuJ6gRyMQeXtNMlfSnbO0wStmXRqHC7dTSDwmQeYdF/ypA5s11bwQoSUbmmt4cTLDswuqiF6kGVemERCNzjU3e3ymvK26zubHl5MjOtQGDWEz5/dw4ZGPcFJKN8feNpPy5G6zvaVWCkW9GoooegxqODUo/BhtCcogwEUejqjel1NVxrGpvO1IdhHY9frwHGlk9Q8l7cwthqmYlgP4H+qI4qT2svG+jCL1KBDRuzBMAPGo+7D0kHWpFzmH8UQQ6I3ALNqLw+v2TRmpu/NlrKu/FzyyVMSVtoYhuDvqSbvxWzvFecejYh6g2Tqa8PLCszhB05eHh+44mD+/Yea/m5P2ZVuxGzaPTz6PmLTKCG7b0OEWTlpYPZ7FGzxaqCRrZXE3F9cHG2DvLxpOTifRaps1iMR/gz1GJLnLgNI2cjFj3OsJgRIe6DbvZ2k/JezMfL1izi64pJefLJUz7/HJ+HDp0GD1NazBdfnV1dLKxN8Cana5+9MdWk+KCETp/ksi0tXrhhedrh8216p5776v27Nkbm+wptDyNlHyr63FDbRg3pdqz92B02p4CSBqJa/B18u9j68cDtibxukaeEZb1ADMpcCN4ez+F7xBAyxSUfa0EXXrvaAUgADQVZyrBMtMsyY05HBqZ2uJWQxHztZT/DgQyzs8U6SaIucXEFEOw1ANkeiVTpymO9vtu8LlRZ4rLvzN9k92oE8gkq+BrEjQP1Mh45SF45X1LyfSQYPL8/YH27c6nEIbDCoUmogYmfE2meVPT5muTNU0gkyAnQcvAICe/F2tYqq8GunJvSH1EptOy11LaMiTYM4U42OdUE9ln6s5O9u4NsccwBy3RDkYmUkC32hlYSeRhHUwKqDbSXzJuwTC7VxXGWBZGqwFTz6bS3SPOnusjXU0VEMFBL2yGlYlf/vMvVY88/HC1F7HuimVLq472o1FmrQB3/ry51bo33qimkRIeyvs+88wzVevsOay5C4jiqRCaJYtxvHriiQeYj/04595Rffs7LwAEBOAUFjCXFe2epeT7AindmbOm01vpeARDru8rMt+sQ9e+5p6HWWtjCSIsj58M0NA4sZtqpTGIeM8SQOg/FL2o+Lf3KWCXeVPUuxBRr2DrJIGgAt927qOtrRMt2930XdsFcJsB81NHlWFjtbdtX6SsfuVXPoXnEz2iRurxZMUhVaEEDqZuZHEMEIPBoxJRbZsNdkugys9Y1wFyagB04DzItJHPdiD4N5hQ12awlyA3gUwycv7uTSAnI1xj7dK12/1zuOdF7b1LhZOamcEESUujWOF2aumHBMh4GsjIrFv/ZoASI5CRNBlU7OsEV4xbugNb2ZDdr/VpYWOwZLhmZBZRmuGdm1LQfmW3D0W/fi81kJOHWtLeUcsfL/+eypDa+LmJuZmm0VZuek46Da0mcAhL555ngTdxKJoaEcRsfxv/Ejbs45QgIpOJtJl7VHPz+IiibWNwlkhGvwcPo0LVC6AANqGVsdvshVhcJVqwVLxohEzXuPGNpxphEExGoZ+LuZr3q6Yg0wyZDhsYBacOwaqlFsqWZYtOEu2EMBHGp7/mgdGI6NZ0kIeNJm9uSpY5O54CmSgVreksfP/oXKv3Ahfpv93QozGjhmbcp4BLwZ5jP450k1T5efQ90XhPYTTPso8S9fmUHjZR9myF1rPPvgpIFIjoIEuJZT2bJoLo1jmUQgOippC/HwZT5TPqYmP3OZaDcXCUX8vICFwcX+ePFVSCOMHUKajuq1zzBXRBy5bPIepsRIfjZiwoHII25y3et66aBfh5a9NbRHkLKUmH1SEatLO492JF2YoVd8IoroPBOVn99E8/iSi4LUq3JzROqdY8/HgcBKMwALSywgqnwUSDIxUd80yvEpEJyGMsGbdg1mTDgj2U+qbyTR0T/w7TLe7LDb8wArTzqAF456Xjmptpbsp+P6nv76W/c2NOluXWmrhVvZEgIktH/dvxzTWRacxMUfl5fnYyLM4/X5PC22QpcrOX7s+NPA+NWMvcr++TICuBVx4y+TnBHPLaTAP4OwN9aJLlGZhayt8ZmCZK4OT7eG/JbOYBN3BcU2MTBzKC+Qs8l6wINKK33YhroQFd2TkEyrkP+R6uCcXLweCQ1mgCFG/f9jbranrMWSuhXL+m/cJIkn3AqjqDoGhFAlv99a//JeX/iGxlaGBLV61ciVbtDOBkffXJT34oQMWcVj1X0Kww579L6kVWdfXqe2LuNJEm9ZBvhE2ZhQ7sNVoJ7NqzE+fwo4DxOtoMrKqaYRS/9Od/wZqYjZnkOYBHA75K3cz15dVbb2/mOnRzdo2dJu3aFMHlASqgVlO5d4k1YSPWk7DIMpDer95U7s+Xap5C9uny/gRx0bqB+xS4yNIchE1qwt7B4FBQc5BS7I5jHcHc6isj+NN7a9pMyr672kIr9NRTPwZTa9uSJtYEWjs+29Jqy5vV3RBxkbK2lNwSbPdTNYrnw0LCfdcvWSXXmHMmqzudI2loF0FtrW9SzE0CD81C/d5AIJRsX4rJB863PH/8mcHrGCpVc72U9zYAuQwjtYDmm/urf/rLv8KveJZlKf7/+GDHeLV2+vHzV195tXro4YcCFScqj/e4/fV9HQHFvvrIeKBJJdZTvaKfiBOlMBXFU6GUyRVmxANXfYqVPlmy6AE64HEGoFEPkXS3v5cTKVNRpU9SyUnf3NCNQmv5zjT/ypy5v5cVFi5CzdG8VkW9HuqnYBnaaHJ2mBSHXiEXztn52nbxIccg6rfrM4c2bIxdmG266GLxGj3Yjb5lmMqhX4R9WS2S45CAwQXIcRcL0Y3eDdjKDq8vS/68p7zXzP+n9kAjrVHS++oxrLgyzwtANCLz/ex8bYRgia2MQ0YYUQXFvfp1IezXS9VBiehNnRWNjO+bB4IdurPU3feWTpd5UswnaDWtVI9Gphsw0kTF0KhhsF5ULm3cgFcLsgDlBSNGDa0ammQ8LmOBPo3SbfQFdP2eg46lFzbo8OHDCHKn4CJ6EtHwiWCyMtIteoVSHu51Tp48mYooSrUBEx3tJ6Byp7OJTgJE4zfT1U5EdEeM/VjaInTA3Eih76UaYzoNLa2C6DuDOSCRssxZiaIGhTh4C34/rXMWMCbqnRAxnzpbved9P8Y+NBITsfM8Y0vtNROk8szI2+7u/k/9ywAWI5tZRouOWkpDTYXPMg5nNjyNCd38UsjqzwYyEJkGyff2eSUrmcDdz8zfT9Dj692YcwN2vPxMI1hBQuqcfE2mX/N9E4QkO5H0eoKV7wVTRRNwS5cyEFz5u35eMjAJyLzPvG7nVzKlCWaSuk/zumSG/HmmYP1v70tw7nzOAyrXdwKbTCfl5/ievoeHr5NdW37Lw4t4XgNL+i8BlBtJsVwg4PBAH8u6PI2ztCkg9yT1XIvQQKxd+zJ9iJj/iG8FxIJufaN27txFwNMca0kdmcHSCXRZTWhcPvf5P6je894ngpmZRuqoDr3JaK7n6aefDhAko3ofuhTn+Te/+VfVrt19lCFXFec6KVh0JqSGZIGPEWA98fhj1VAA04qlSwAnmyJltOmtjZg6roLxpHs8jOgX//RL7D/1YQ45lwDD/XgElZKH8JKZhO+SDKrl3aa/T8G4NDVNgoluj5T0VOwHbBSbKbtipDkm5rPnqkUWMqg+A4OqvXv3hNndPIzveqju1MrC/dnqrgXo1T7/+a9RNTgntH2zSF91neyqlt97J0FCHeOG3mYY58aQuuhJVw8T2oNfVR3NLrWzMB03CoAZmmgXHmNQ1q2MSin1d665b6YmK/22fN7OwWSk8yzwfCpO5+7bhWnMNee/M9U5MK0UQWCN0ZeRsQggNWOFVXQfvRbl1wdIU9929v2+Qo9/2Df/XiBjFYscuge0CzlM6aLMuYihYmHoUyKTEoLz0jQv6Aq+BoKZoJ3ZcGNi1SK3zJvHgRp9km4dJHlnudH7+wMnaNCIbvLm4bXgv9BHt2cAE5VGx6FA1cWYnz6LdkC61JysG1IdVTT9l22wZxt6hDJcfz+aGYWCxYa8MEJG5oW2x6nSfC2fZ78RwVbS634/ULxpCDa00bBWLhY3VDeFTCu5QafQcOABl6LEkVKqppHUa4TeqIiqjTQDQLExy/5oZCet7GbvQp/AJn2GTSg2f+uia5VkWrbHYaGQ1Y7EPpkQU3Pgck+mSrJUPkAmnzFl6iQ0NIwVgHAy4rw+Nvx6RNBDyWMLZLZt3RVCX/eKMXXDyIcrQrxGeeV0WA/Mr4aNifSSnyGIk20pHiICr9I1PdMe2tlnp2ijxENsFNMmTwkKftbMyVQKzGTODap279pa3YNHjPOkj669PjsNCadAyzvfTlEpMWfuLFisbsDpJQSPTcE4qRG6447FRJRHqi1v76oeXPNwNWPmHKo06JFF88sHH3oMMEP0TnTbwOlypO0oRnrMbebPrcOWD6iBdsG0k8cyWx2ew0FaTVZoT0oZrrS4G+FAIXoykM6RTLn8NaBeY25KsFYqcZwTCSJcA3ngD9zAk4nxfXOzV0OTadoMBBJo5Dx14/b9BupZEmyUypFbbGjRCdwKLJzDXluyiJnqyvvxfdIePtPDCaKK7udWp+kEigPZFX/XzxhYuZWHkmvANZVtChLM5MEsk6oLt3uIPwvHZq4/NEqKzHkj54V/t8OONAKsTTkJbn7///h91omsKtePH1N//xXYh4Xh1zITx+m7YUVMHS/Aw+W1114JqwHBQx1GkL3Mv4sXsULgjafC+txg//A6T1MpZOpS9rZ+XEP17HMvoMEahX7rDtiWtqoX5nEWILuftfHam7urZQvod4Zp3GSEv6vxjGnvaKvuvPvO6B5vKqmtjca2ffhaXbgSxngyGC0AjSNHDoaRH1EA7Ig93gwGi3njWFytuwgitP+XZbKowOciA+p4TqJ8WobEeaPz77Jly2Mu6eTr3mB6VT2MfzZv3hSmlVve2lwtBWydYm/1+ydOdMVesuTOZdWwOgIkAOC4cZMDyMjI9LPWmiZOY51SLRmNJtNHhooyo8kw7izgpOz/FlucvWm/ITOT4DiBq3M3GcJcJwIZ50CmUzMgGMiM+hnJdCYDmJYgjoHNbjOwdN7mONr9+gDVXR/7+Cdijd5mZP5hMcc//Lux8Ne++mqklqTzUyNjCXIxhSrdhsUopjmKsyWljORj3VBUpHuS3jTA+7uusLZpRo4zIs9S4p0bZOoAcjMdaKw1UERZaEZSVghPbRzZT6SyHTHoJf7uQJz2jujcqoQi0WBjgUmwaRo6l14Ox0t4dfcRoRvZReM6IvOk8WVjSulriUhNrznZjWBkoUo1l4BOy3qAWk28KCXtxpEbv/9Wt+JCGtjQMDUF0rkCmYgSWVQRPROpXKpVi4wmkpSSttJHIJNRauR9OVz1gZBZkR0oh1ZxJdVLJ77YmARkIeYUkAXgKr12dNSVPrer7cmTOI0iIpoInXyNTbmZSE4Qcw6b/0MH2rkfaXXKOqlUapqM+/Hgq1XrvBZYJKpuho2l8qcYjXkNtiEwmhUgagxmTyUjOjcJD00vzbFsgg4/inhxDCme81Qt1dcPr+5ZvYINcQSOpEdC0KszaWvrvOooVR2CmYMHD1EJMSHKT2dRQeH4nwSwZlWWLI9AzDl6+MhRWJ5lUdVh9ceuPfuphprDnjSM9gqT+P7kOHTOc1gJvEvKBLQGiDGNFx2tuWZ7OCkq9XDSL2SolWYBYmoAjTWT6R3ncIpjHQvvM6PBeBx8TrIaCT4Erpn6Gbh0UleTKUnBtcLeTDE5n0qrgeLEm2LJZDT8/Oz7JFDwOnx9HgapM8nOzwnkBgYOPrOBlgh5QCS74/X62aYO/b0ES34/jRsFKn4/DxN/NhBoDWRoBqbJ8jN8/7QdyPWf6S0PIvcsnchPoGGLPYM/13n+HoanT/UGsFEzYvBj1aLVb7/z278NQ9MbQKbsPcXd13jrE5/4OOCggbl2GIZwBtqs3THPTKt20QtJF+x6wMOBA/sIoAZXqwQCzOEvfvGrMbfvu28J7ERjtRix6Be+8EUOdzRuVOr0s98MHY75G2nYhsaJ9Cwi2AJQTOQgnds6s3r9ze3Vv/zXv4gYtzsasqr1+k//+c9gQBbDNiHwe2cI6/EcbCnpcwT6umzbGWXUKNf/Ne7nTBy4rhOrKs9iCOnh67P32bje1MQJRAQyjaSJAiREiwqbLI4OLYziX1sVuJd0AnQusj7qATqL7lhYbdy4EWA3L1jQaTSS3A+gal08r7pEsPLAA4/BfmqUqQkfAd0p0ssM6NiayajMi6yMLUKc80NJ75ZgpwTGycS4j1g1Gf3lIhNQLAtCFM5rhw9ILenIbYos525qqhLoJgPo3/6+8z+BTTlnaC9RSy3l77oefI4CGVNLn/jkz98GMn/Xmf4D8XMmx+uvvcYkXR/oWSDj4XZOYQmHoqxMMQ9CFFkDMm4oAhmBajoA36Ss3Rn8UztMo8S6BlpK6gSvhgFRn+8fqalaWio3+5xY0R/DlEntkPD7qV0ZTkg0crjmTGerk0QJbxNB2Omsj8jBlgRX6E2ibwHrlQVWSvUmEdXLxFxm8fWy2IbT96N08S3llxlBpmGSqYU6BHHlYHBTLp4Tft/308hOetNFYlRmZJEbtZuHRlkuVg8gv/x5AhnLxSfwO46JgtNSsWXzyLJ4TS1JDYeYlMXvgZH54+E2hUS0qmAxSuEjFWdkHSdmYV6sarIZpl2j41AiOuXncXhwaMsm2VvK0vMLmHbVcY3++rzWuWiNziNa3M/YCa5sT0B11NgReL1QIXUDMeKCGWE6d+n6UKK8lkgrCdq8B4WPvQAKr9v76TzeGffsv/3j4WYKStA3kntQ3zR40GWEjg9zDXYEP8+m3Ys5Xycb56IAMjbllLofAgvXB/AZywFganDO3IW8/lppd8DG9sx3vw0zc666884FMYYtLTNhYc5UxynhXkA6YZBiX3tXwciok6kfO47nV0CJQMXNV/2C6UfTjnpwnAdMmhVTVGrpqkDJ9RDeIwyOm37m2QfS3JmyHAgAksnIAz28bGqVP74uD/BkL5IVdD4OZGRcg6XaKEW7pWrQ90g92UCmxM/zGnNzT1Csr09+VjIeWeUU6daaoV5GyBn95u/48zTKG/ja1C1kRJ33lteXaagcI68vdTj5ubmOUqzs3wMrrAw0RqFbOYM3lJb5iuZNqU5HR9bRTsmxxoY8uGPt7YjqW0OLthsh7uc++0eIWOdRnbMfNpW5Tcrn3e9+IsBCS8ssXncpQHMHQNo1t39/D/Ogqh55ZCkp+O2Aa0qYAREPYNH/5f/2bPWRn32Kg/6O6rOf+YMABQ899FDM+7/86nOkf0h7octqZh42UpZ8tAOBcHNLzDmt/i/AePfDCLFbAQj6ATwwSrCS9z+wpnrj9Q1UAs7idezJsU4EMjSzhT1tnjqRZy3bjXEma/cUXlFW4Y2CcbaXkcUYAgbnqvPAfcB00SxcswUnkybJnFDFBIt5hve1j1InQl+FyOGvEmagvdEWRPfjXbv2Vx94/xNog7bGvBf41HEth7uPVWMAfh/84M+yboYxnpNI309GtE9HclPseMhcoPRczyvZMyZpjI3XZjpPhkZhvcyK+6f7h6nAM+yTnhvu+8n0JXB2LoaQvmZKGSx9jSnNQNjXDgTcyU76c19bWEHSurayqb3W1yeQWUjTSMuvb4t9fyBQyt/vIl4fUH6dYt80xHOzKJsS7If5Q0WvfrHJl9Lp0rNmYB48flwDMgNLNPM1TqrctET3CiozGsuJ5u/l5MzXZi4/tTameocNpoKgr5vKl4PRcG2EjI/+HGoeuFYXzEmaQ1o8YzuUxonjA8Sw5RPZkOqItgPFECwpx4wSPaA8bOvpcWI5sPcZuhjGxHGyEqCO6/fgczMXrBTzrJKWku0pQmny9B6CLJ7slxQHABuw5nNGizIyAaKkXGtjN4qo+xg6EivFxqKT8XdNKxmZC6DU01zCz8Yvx6qkC/RE8aC1zNHvu5kRcfFeXrubVPwMeKLrqOJFxdIKH8eH6A9H39lzYbWOVxvX7w88auQ3XhEuQGZ0nZvOuWrO/JaoVrgxGPCDHsUN3+vzOZp39/cU+8rItMG8OB5WMglkfK1AxqjxBs+i87g5/cHVvauXI9RkXrGhWz6vv8UFereMI3W1efPbaBPeR4fto+F9Y2nV7j0HEWqeBsQoEB4BgOmr7lw+F60dosfVE6Ni5KGHH6z++AtfiP5N969ZA0BHN8H9N0O7n9djBqdmW3MZmY7h4BPMODqDObmsxorqC/uv4B80wuaEpg5qWp9g5hg7q+YSmOThm5VHzmefS6ZyBs79Em2W1NTADXbga/L9BLCCgkhXajvAQyk6rGLIl+mh3KRdIz6LFHsnIMrrSBGwzyR/loJJD4kAdszjTB0lkPGzvLcE4wPTV74+m/Z5P74uWRRf71euLX8+MCWXDNVAvY6/4+8nsErGy3vyc44dIzVIMKOdleBFIW+kD/icXvQZllnLWJpCfx49agAAIABJREFUdS6ZUvrM//PpYCe3bT0U18O0CDDz8EMPcHCfrX7yJ36m+sgnf7datnAi7MoDYRTnIXySNgLtx44wbycCTrTwHw2gluGZUn37269VH/3Ij0YgoED87be2RHuAQWwQh/BTGjSYakYsAIYBxk/0nI6mivrCyKqd5jqnkO4Zg4jeHkr9rM9xpPadh6PRn128iCj1DO7KsIhnZHAAD9dIp05H8H6RdNfsWVNDeBz2EDj8ag1xxaaVAB9Baj9gwXSvKSM1ITIyNpvV/+sUjFUdTS5N/0Y/KgZSMe92wMpiDPDacAO2akmWyzYK9QirPRdeee1o9cEfXV6dwEdmxIS6qhU9yR13rOQzcdS+gcsx6dtGmNCTvH8TjXj7Mbm88Y76vRDIlHQfe1cpmpANs91Df8zt0DSxDjMln1rDnKMR2DK3ozO7ekDTiHzl/PF1zoFgt5nDmcZMXU0C8MISDsa7qlgPpI4zgYwGnJao/+qv/bowhz+3xb5/PzTxj/iqtS+/TPfr12KieUB7uClmk30oLdg9EC2xdtLUjIvs6+OhCZAZmBpKEJORZ1YTpF5goGbAiab4LJtOZh4+hY4Dc+IpLsxJW8AU+dFBl9i0Oqud29+GiekOEFOnsJTJLOvgYranx1VSJSdhYIYgYu0lQsLnmwnP4iUK06gto0Df9pZde1H2l/JAI/aau2f0aVIoxuHGZmTU7sITDKVGJM3DUi8j1e2mnJoANzFzzqok1K8o9g2zJqp6tNZ3vFyksmDJyLg4b5a8Ek3YgRytcW3RlkMixon3EmyVMvkiALZ3ivehWNDPCUGwQxidr21rMKQ0q+Ozp+Ifc5xGjdu3AkBszcDvN0ygr089JoLjjLLOVjNbpwIIESQ3TMN1tOtm1YgMlKLKZnrObN78VgiVTyJCLIyd+XAFlIAPcvZqCqxKsrJs3lw8dmBlmolgb1AVZaprHDR5YwPixfbj1UK0LwJSxeOX2Ex7YWw6OhATjm6BVr9IF+BT1cqls7knhLFE6XY1noF53zQcgO3u3YxF/EYYu+GAOVN2w3Rlxp/j5AlKwZkDHhxjwiBRF2AYG+h/N2MN9fhGGO1Z7SRkkalxUB1fm1gWX7yiM/neLzdVn0vqZhKklE1Wc8VieJipmUzB+Px9linyzRSrh7hzzDmqJirBaQKmTBkl2HDeZdPJmx2ga5oer1VRaBGJFxbQ/86KEV/v9/z9rAD5XiCTrI8gPlLNAol41iVd4Of7uwM9obx278+fZ6rsf3QYpRVDaupyLE3Z+rsHSe/0Y6IoCFm/bh0CzYV870D1FwhvH3pwTfQxsvT6RwDAGsapoTnAz5975pVq6ZJ5sDhTqAhqr97/I09hMbCfg7qh+uKfPA04aPFoBEDTjR1tjcaMGzetxzpgJvMQB120LL1U9y2nWukw60Sfo299c231C5/8QBjMrXvj9eqnfuInqv/r//w8ItmWqNTJwgJbtY9lXh9GnyXYOI6e5YE1D1Qvk95f8/AqQM7wat/B/ayh2dUrr65HszOVgoAx1WXaVU8HhBwB7JiKuoQpXnUDP6mmuiiJlo3xsJ1OtZP7nZ+hrkvxss/PIg7XvsDXVJQaF5/RWBo9th09Fulg/WKsVpLJlY1pJiBx/5D97DjWzns3o885DJN9mUBhUXWsu7OasWheNZNDf+7cpSH0rQaNxfEbM82p0xlb1isu4Ne5zsEwRwJCgV6kX1lTMjI3SPe756XYN4XshZ0urVwSYDuvsoIwyvZrQCa1YTn3BzKK3wtkMiguZwzBAGLpTOMWNqcY4s2bW7x2bgOZf0Rg8j/10Ty81wAyOvt6WCtws/w6GRlt9M1DegB5oGZLeukIy681iyrZpLKJJ4BJjUuW1GVEl4dtbFwhpkzL99JduLxHTaMQE6v4e8iGyBpEY0iQtAvCxTwayreb3PVG+peclaoFpIzh+s+fhW0YOSQOUkGYLr69REFXyVdbAWC1iiWAo8hFq4FwEuchYqTt/ahPsWLBNJJMht9XcxKIv5ZyugpwGmd6qFbNkqXGmULy+/63gjoXsAvTw8gF2UU7ADv2GDmGrkbwUhNWuy8p9jWdIqDx0A+xL1FnpJdMZSE0vMgGZ6WGw29VUhGswUTV/p2pgEjhAVJM/3j9o6GgR1KlNZzmjx7Ggr5m025ESXWAi5MnTlL9cDKeh+89DgBTj3fL+EYYgSvnocon0RcJFqeJKiLGUcDXhi5FgGIFhfPEiE53PzeHorVQs0R6gI1W1sa0mdqTs2gA3vWu1TzDDdXypXO5duhyol2p9xkzZlWTJ9lRW2ZwZPX6668j1kZjM2ksQOY8gt5Hq3VvbkYUfIZyW/rNTBofpeKDEUI+9uhDXPz1aIj64EMPV2+zMfX2naVcnDJ7DhGZovvuvofDx47jxaL+MnPMNN6UqdNwTp2tAiqqnAbx+mvM+avci0UXGhiG6zIOyAK0700JqZtyrmcqpGyyBaCWuQaDBkhQzyRjcBPoa+NeS736ukxXZuWGc8f5FOwh12GO3zJw14nfc74JGrISw3mWRorhnVQ7HAIoM1C6QBergEK5O89LCtU1U5qgll41RYuTXaDdD7KqRGF5ACvmsM9XcJIAzPv2e0XP807M+/SisXpoDOyaZfRevykHq+si7WRHb9a4QnvXoOmj5559BkfZF+L1dbCkV/m7hXlkldLD+LfYi2vPnj1xHUePXKze9cii+Lwj+Btp7DhhHBVfAFMNwHWqvfuuZTznCcFoTOHgHTeedCOeQ8899wpC8LPVvffBOlDy7PVufPtQ9dB9C9FWTQjDRoG/HejrAAr62XST2j56pL369V/75erpL3+5et9731s9/9xzkepynnhvstln0LnIBspW+N+rKMl+5rnno2FkBP3sh7Nn07uM+zddZNpUQ8u5pHvbWU/NzYh1YUL0WursaIc5bY+WHfMwhDQV5ue4V8wgmHD/0hLBYoFGqCefpfuTz9j0zXgqi/btP4xeZiJ7I9ocPn8YOhaDtAgi0BadohGk6TKDo+ktzTCUZwEqZ+N693E9qx4hJQer+fBDjyMePmnNJ89sfIyJ60ghffEasyKo6LacpyUNafDGPGRtOQd9Vs61DNZSc+V1p51FNk5NwDyyVjHqPjVQZJ/sXc79DDRcW7dYf8AUcz2Z/7LuSkpuPqB427bt1T/71V9zBwyQGFqCv+Hrdvn1/xTq+P68+GUW3OsAGSebkziBjAejiLxU3JSqJTewoLs5oKQj/Z2BvTJyA3Uy+ifzmakTcMPKieOGJJCJwxt60UmduV3FYAUcFYZhJMLeS3gO1OGS2X+RyhgMlt7h0GknwtrP5tXL4rUqxoXccZzUC5Sz+WIrECy9vMRmbzpFMdvZM4ISWArKzM+QuhjJwavwK/P1pTFc8eIo5bVqIEo7hDIWpSeLxliK5rzMFGUmve6C9PpNBblwjDQEMd67B4Q/81rIbUXpo6/3y2oenW/7OHAb+F17LHV1neDwwqcGoaGsmI6ifv5wbL6rd6wEuMbGcYFoamyAGf8o6PNAceMqFQv62zTBbrRHEzk9JtyMG0gZ3bhul3AoW4DGA5jP7abrq0Lc07024BTEWDpKKwM28fH4bpw5d5rmc2f5b3xfEM1eILLyy3ucTBWS1UNaKAQghbnzvn2+e3Z3VnPmNFEuykbH5jx9Wgv6gwPxc8v4R3GozZ49g4hPwTQVKTz7O9AeOLZHAUmmqgSEPue+01i3k5u/dmN4HApjaA5z49rFasG8GQDZIWzmJ6qHaLC3a9dOumSv4rWN1af/4AvhQmoqrIeGehMZ30O7DpLSWlDNmg2z1HYQn44l1R//8beqD3/4YTbda9WSpSsZ9/EAGeYzaZhjgM86SvivWPaPiPjChUGM4cQiBK8xEoIPDQ4zt68TdZgD1sy2Yk4BzC4SIY/XdA+NQwEOdiEvYCC1YpYEK5LO+ZVak0gnqdUi1S+wyvWV6y1ZFp99dICuVQ85725WLxmVmtZkHvr7lsk2ABpkSfUUUQfh69VZyF469+oICFJ3IRjz+freAtMytybEXMg0WFaSJHDyc0zXtLS04PFCKhJqfwLj6QFnanIaTF4/LOQ0tBn/5T//J8DMZWz776s2bHiDtaOdA75DpEaamyeTVkaUP2RUNYOy+xexzLep4gc/9EGEtotiT/kX/+J3qscfe7RazBz6ype/RMp0Vrh+j+F5HMIbZRTpSNM4R2AiKnr/LFtxN8zIm9Xl65pkjgUsN2OEeQLwMql67vmNsDxLojzZFI+922Q3xmNq6T3t378vNDkn0Om8FxDjHBB0G8g5Lt6vf58giGrgM1evXs3PbcOxIICpaVaF5UsRqNt1WTDzIrYYBk8CUJkS95uSyq+qRx97pHrxeaqiePhLFi8Oa4I6QK2sio0dBSuOuXo10+MyIM4l176HtQHSMdikpsnTgp3p7umA4ZUfVDh8KrRjw4eMZt3ay6y0XJmACeY7gwFHPW3898iqdeHSati41mrFqkdin+yBefUznCcGh87p7IOVFZ/+XAY8U0b+twGc4xR7Gs/N63Xv8vxwbFI47nuol0znX+dZpnAzZZqfk2svU0m+NtlQ/zukD+zzWfxgBao6naJ9ozs5z2XLlrerX7b7tRFD8Ne3gcz3B4H8A73r3wZksrTa536rAzYaAh8sB3q0MlD0yGLOiofUsCRL4eQauNFGE8aIHKUH7VtCpBfleGpwCrVHoWvcXTRv49AYbfMxyvjMTVsuaUrkAlFaG+6Lxzh0z6MVicVDuuUE0dcoFudo8tJuqOfPavwEcAEEea1u3OaFh8Eo9dFLaBTfN1q4VdFRHD0LaLHUFoAVupNSju31uvijoWAkG4pDaSrik74UsPj5jkuWDxpR+H0/6xwbN3thNI4UyPgZApdSxYKRFYeQFTQe+oXCR6cTYlTLYTXoI79PuaWgUsFePZUMfjPcmEm/2BTSNI5+LhcZH8e1q+s0YIPDhsVpNHz2TDc6EXw52IRlJhZAqe5iI+08hnCXQF2Ncj1sjELwsTAyDeToL/IcLnPANFEl1M5GP8LKI65fECbglTk5Bl0dYA+Q1TK9hWj5UJSET+aetDlvbZ0TgmDL1Sew2dqvyvmwZMkdkYt3Q967t4MyWMpViSw7j3dFlG4X8Msc7KdOmh4kCoN2V0vU3dWDNfsERJ3NQbdv3PBmtebBezDFm1B1UNEya/a8asu23dW6DdurabA84xuaAkhcYy5dPN9bvf/9T3HdaCe2beYz7+IQeYkxaajms1mfPY/AioNuMofsLESRZ/idJnQSPUSrdXUyS30hkhdkxcEB63VJzw7YwBDgRgdtfYyKsFA9jpul2+Mw07m1rubOjRKllt5dfvm6gSyO38v1Zc5vFKBDh9PUpDlGoXdgrK3qyJTOcAB+HePq9702D5BIJ7GGbeFx190rEb/uiXl99OgRjNimxFwKbYtMFO+rwN8DRw8pU55GqjJ/snyuCfUXHkLOBcuWdXpOVsnPMk3j953LnZ2dMICTqwYahB7FgfsIbtDHEXePZc16eAlmdcP1mi4w3qeorFu8eCHzaHe05Fh9z13VHsSY9XisqOkyNes8+NZ3vlU99u7Hq4No5tQuBaPEPrFi+bLqjNoyNWPcv2BJkDCR5/jq2ter1ffeD/i8XG3bsZdB13PoApVx80Kou37zwWoBAHzBgvmweIere+9dDQv4OoCcw549pIt7cayTLbMNRzOane98+9uhy/ulX/pIgJJMuwoSBXx6I2lip9u1LIr712XEfCtX3kXLg02ka+bClK8PcH3w0AFYFFx7sRq4AoN6jP5Jdy5fXvUCjDQGXc79KcQ1/WUFpoGMe5iA6iQ6HAO8EwjeFb8bGAkozp5DBEzqthsR8IgRg1ibDVR/HY09cuH8RdWJ46eYG2cQzq/CD2c3abC26on34Fx8YCvtCRD6Hu+uFt31nuqOZfcG2PC5FtavNIQU0Difs+ooNE/sz+HV4hyvVXM6X9xr/Z6gf6DhYzLl/h1MuIJ1A2lT6JrihdVDqQ70jBHYZNWS7yc4Sa3XwPMpUrtMXsXNweQIilg3nkGuOVuevIXW6dd/47dint8GMv9AYOP7+TYvP/98aGSMij1MZDtMLZVURYm0o/w03GHh7fkyr+kituKl2Hnf6leS15qTMPKdKsVrOXh/rqi0n88yReMicILrfaAmI8CyAncOwlC7Q/CPwe1VRqYeHwfLD43KeoiOD+/aU/WwQAVAl4ga1TpYBjiKnJOMjEDi3FkFmTaKRNBZ619jxZB55XcAUCPZAFOnk4xL9n8qIrIibDbKyUVjJZOR63k22ei7UqPzC/ApkYWbiIxIKun9WdLuAp/i2TIqgEwx2eOwsMMuzIiVXYWdKWNfKmV0mynRRIlE9Ego2iVTgh5CslyCDn8+aVIp/54CC6GoVDAjeFAXEWMcoujLpGTq0QPUA2hKWfaeXbvY3ChNjFYORISUrosrh6M9GQOQvEBp/mUEhxPYVI9iVjcfsZ+RlxtCB83oBExnYZRsVCkt7kbgASUg0xRLIJI08Nw5cyKK3bPnCEBgCKmk6dGM0mhxHGWuAgPHQzbjGmlBGTsPUaup1J3boLwOf5vRXNvKFYsouT3OmHqvZ6DfZ3OgNNNgr5NxrasOHGrHxK/CCv5YeHPMsvEmIHna1CY+azSW8S1QzVRvkc547bW1gCz6QC1YEiCmYcJEWKiLsFATonKqBYt40xCXLw0jWp4aFRrqL7xeF406HOl1e2SF54zsVABzr7uAG1OKTsywStcXydQhoC30KFHZob0BfYZqqYlMLyVjExVAGlI6wrXUbpbBl2i4lGVn1U/OzYxa9THSkNGD2F+XGTGFoxbiEtUmpnbC0JK17oGk2N9nKlgtpfT0HZtYXHAt7bVc2cNFMXoRZZZqrouknwUn27dvv5l+CrdWDRknT4wqGq/B3jbO6Y9/7OOUvu5BD3I4DlV2hUjpmFI5irakgS7pPQDZWXaSvgiAAWDt2Nldrbyrpbrn/vvigFz7+tpYC66hEYyFc3zHtm3h/j2DCqeN69bHerkCIO/tu1zduXIJ6eaRCG6P4TuETwp6sL4zl6jOmx+dkP/qr74Z1vyOkXvSTsD+47AigjX9jRTl+6VxXAdlywIzAw/ng6mvpcuWEUBMIt30PCCx+ea+4H4q0JCJWn3PvVGpt2v3ntCVCRqtNvKZtM6dHW0D2kknrVixLES5O7ftqDqOdFTL8HhxDlmRtGnTBgIgHcGtTJoY4+16d92r1QlcWhPiC+ad2z6jC4B508zvsB/IgI/FTPIGnbfr6yZyrecAPecQKJ/AEHN09Tv/8terbTs3IPalf9SC+6uJzXNrzJ16GvYKnphrtrh60+etFriZSnS/EiikGNcihD4CupynBgPJwgzUnEVwWKtiSp2loMYUbjLpzvms3CuMdz9zr7Rsyf58JUgsmjCrseJgcF3Kwvv+tqzhmcyZN+82kPl+go7vx3snkBmYWrKsujTzGhQTyw1G7YOHZtDcpApkPfSbcSNLVXnk3WviRq81mYj8vijZXdOJpBDPzcZNzffV8bKI1kpfDd9XsyfKj9isKNfjcBLQGJ2dJqd7jM2ih+qaXqIGf89DTa+T032W/qE/YAP2gDUVYcNIDfT8LMXzXm+IlflMK4AEKamUd1P3s5OuDKdf/mT6qaTHStNFbcKtILkVNRcQkSXXmTKKu3LxMD4eQIJDmaJxVgKx0KRX/Z2IYtSScD3R8gAAU8Aj46UBWO099D6JseXngiPH0VSATIzBvAxBA7S3kZ4VQmqFzMlHLyfZAT7jDFUa40YPYXOnEy/P1o3nAt23jxw+ysZFmqtR6eINaGTy6zTNGwy1P5oU03kOJlkZGYcmxIj+ntdoPl77dR1VjRI15vJAvsqDKRuVImNBxsVId/kae8VYgt7WjvdPjep1/Nva+7j+8vyk3BUFX+IZHjt2nOfJ+KONEhjfQKjbCLg4wUE4ZVJd9egj9wFmOvnThU5gekTRmxAdL1qyvHr6L79BKooy9rP9pBHuihYIa+67ByB8nCh4CaBNGp1KK9KFb9LyQDFiR0d3dB+eQNVID6BwKMDh0Xc/isHZHuF89aPv/xnuy07YpZpHAKOjqUBF9khfGvVMzk/vQ0AjOHWau7laau9zTP+ZZPAEAgOr3DyMki5PxkaR+EUOGDf2/H3nYf7cuZYVSM6lbBeQ/c884GUnZ8+mxJcqsc2bcZVdeSc9czpCGCpjUtLGCOXRMx2jpPkMANU5XRgZAxJcqZl7lvJ7fX7GRACuB7wH6xQqx+wPZNnzRA5WD3b7+Tgnn/nOd0gvTgmtmHNEC/8ePmcCPizek+Bam3xTOAZMc1pnweYdiZSQn/H62rXVgd12kadvV0/ZGT/2iYeq/aSNpsAORZNWJpOsx+ZNu2EZpgUjeJV5aEn2B97/I9V/+I//H9dSMVcmIt5dVe3ddygcoCdijHcYVjF0LbU2B+9771O4Ab8alUuCNIGenjO+xoBl1qxZcd/JzDjnvX9BjSlXx9qO8M77x2GNdgNYtP53vjjPvf9tW7fFGpGtca23I7Itfd/wbpozu/r6N56FqZkSIu+lNGZsP2Tl1rDwgDEdZ5GGwFEAJLgsTMXQqB7sYO3cffdqwM7mCDYUrXuv4RaNsSgvBZjyuQZLbI9WTbUf7Qon3hk8y1MAmQ5aEsxFwHz/mrurQaTfpsy+i+x2qTJKhiQlCPpfqTGyiawgwXYRVisZEOd+mP4uaYgokMnKztij84tNK/sqZXo13yMKK0yTKo5zVUZpdUlvJkue7LqpKcG5XwIZWbtIOWlXwfMaXmtCKiMTqaVfIbV0m5G59Rx+kP/re4GMjEwCGXOIxWockEAOXzQdESFAVmdFD3IRvJMj85FJiye4yTLKFG9lVcNAkWO0eFeDw6TJieqiHI4RleWGI/n7/DlMrIa8Q0XNEcBMF52TMWyiD8kZojMYwQAy4xpsikaPFKqSLiGU0/RMNqP0SlLMdqttu59zCq2EVVqFkVFwWPxYkpEp1SQKPi1BL5RmEYyJ5Esa53s1Mrk4vV+/suoihdBJixpRDJfxUYfAf/sVOeUajXo1DL40/rPc2FYKBcgoAk4a1WsKQTabZD124EaLpryMyGSMiv5EMbGRMj1PAG5j7AbNeF9yoQNE66GsFf+5iM3Vnz6lmZal6lS8sCkKZFjqZBjol4KuyLYMxRVTofQlqjzmBOXtgeHnyALJvAiy7Lq9besBnEHnkCY4GNc6hU1dalwDPhvqSZl7EIxjwza9JmA7e64fj5jZuKkeCb+X0QCZi9DuxztOAwwsmRUUIgwFrDoW06Y0YeRHNcsFxMyIEefNnclmjjiZ93z6L75ePfXe98CqTKpGkS769B98nnnSFON5ns9ddMd8qP9t1S/8/GOIH3dW9993b/VnX/wadP1cDtIbIQTtZZ4cB6h57ytWLqfagS7j+HUMugFwZg6aFlhC1G3KTIB3nnGp5zBy3fQBDm0Aanm3TQ5lXQLYKPI2nRpC15LGTJCR/YpyUy9C21JVlHqX0TzX84icLTHOQME1l/S63xNYZBSaJc9Z/WOLDEGC4GDuvDnhVmtJvsGDc/ozn/6/A8x4LQINDeVk02yw6UEoozEd0aepKNlHf0c/oaVLl4bGyQNVhuDBBx8IDZHzUoZkC8aVdlq2U/PXvvotrPrXBLA29TGJA9c14FySzfPZNgFUPaT9/SO0HxHIuPbsMbRy+YrqZdKAYzm49WLy9ffCyugqe5pnu2H9hghk3LtM7XQdv849Da3mzZkb6R0ZFhlBq4osj/7K19DCrFkYz6wpOqeXtWbaphUgdfTooZsaNFM/6vr6CBZcl7IqW7ZsrRbgUVOYq0GkY7qq9zz1ZPXdZ56N6+0AxN1/3/3Vq1Qp+TwnhG7tWPXux9+NE/Dz1XIM9mxIa3DzIHYBAiMZq917d0UgtuahNQCgHRE83SC9PAoWSWAkYHJM9pGKa6YrtSzO7NmzYl0ZgMr6NKKPGQF75fzbs2dvrCnntsByPOva1GpXJ6Z/rNFRGPdZubiAFJOVez7LbvbcKc3YRYx4B8ZiRnXnvQ9W74wAoF1zjy1AVkAtkJG1cww6SWPpp+XcU3irI7yAPsW3siaxNiIYY0+pidPTCiPPEvcj5/ZNfVfNbiKr40oVUqnazFJq11KmnhLQ+D43g05tQ2r6xjBntfkve2Cmlt5+eyti3wHl13/LIX5b7PsDgHAGApkoNx4AZPKQ9uCLXhk1ZsAD1sVk9J+29yUNUw57J1z6SGTZcFYweHBL/4ZwSzWM+hreOQ5z7eHjfWViTCvZEZqogQqkS5RaXqes9iCLWpr5ItT9aYS9588q4AGBc8DVjxtGrhtGhPeDGODQd4JbzWEpcnH99PqyyqSktiw3N5LVTr1mlEQKQ3Ghh0EgIN4//XJ8ZAId71tWxvsrVu/F0dR/e0gGALLUsGbAVATCt9growidfQV0pRIKcMjrw1WYa0yR5y2NRWGzogyev40IS+XR0IigxwFkZKI8vH2OxfOm5JLdyOwvpNNxPayVByw/qCYAdnQo1dvBjUYR4PnzbiylKagW3qP4c5ZU3nlSe2pk9HGxusJNZzwiWqNHwUsxTbwQVLbtB6wSm8ghpKeGTqlWnzTYM2nPYdI+MzmU2qolC+cgvDzIZ1YcppZK32Czx4CMsV+JTfxh9E9iUAGTAPUSzSDNY/s9x8vDzYqM4xiNzZ8zhRQC7sMTxtL9dx8ai1ZSQxif0XerhXLWc5h07T/Yho/MIHo2zaanzm68c8bBurQzdmqeBlfvfc+7iWS7ogmgnbuPtnUgUJ4PCDtAGkKPi9HVgYP0yXmSbt0c3ocPHuPQIcXE3GnlcBw3fgKl3rRv4HctgR3FIaJ3jS7Idll3fvus/Vs/EaVOV9Rr1UBvP8BSDZmVaqmv/HnDAAAgAElEQVQLKJt0ae6Y3it+TyBjEb09xcIbqLb2nJ9WI6UHi/qjQqUXAX2pEFL8SQsMhMbzATEbARzrcfc+ROmvh7tpZg9OvY7GCJxNmeq/xO/KuHn4CH7b8XKR+bNL+FgqiZzLk0ihzIea78EOwRRuL41cFXIfJ+2oa6xaFuer5f6C6WEEG17rekCHzMVogOuWLdt51hUH9Di8TOgE/a11aGQmB+uxAwt/79/UybTwI0JD5rgxRh5IiwFS7QDll17eXN1zz5JI7c2c1Rog/eUXX4nrPXCgj1QkqUXWu4yGacBly++s/upb3wWo3k0Pp7MBTl33IwFOpm6WLV9CuhHQw6GuPYAs54lumijRBDHZM8dUx233CoFSAHtSbZMA+us3vA2YGRfaNTtRL0QvFNVGsDJ70Pq5JnsRro9jTgp4P/jBDwLE1sW4+rk2jNy8eUMYdE6FcTq4b3/VCFt4CPM+17zBmI1sb7Bv+vldXZ0wMHcHK+L+fZw08HLucdeu3bGHyCT1AoQ98CeSujOI0xfJ9eqWdwUG1CID56+Byomerqrv3CUYGVit65eqd78X75xJ8xBHl+Aw3cvdZxPMyNwVkFt62ilJCE+yGuBwb8rSfvcfAXuWYBeheUkD5X6dDL9spAFdittTF5OAxechS5Q6RX8vi0xSgK4+JoGM22GcOwAtn0MrINWqpd/61P8SZ95tjcwPAFD5uy7hbwIybp6l7FiHT8siS4+ZqNsXgjARFPvKCoQhm+6KTKDUhMSGyffc9DJNE/X/fPl6I7uyuUpzon8wD8p/C5D0tFGhfwMfAsusG6D9NUq7DJjZSmO1C1TOqNjv6+qLfkpDQNKnTrOZsfmePgMgAmAJbKRKFQDbW8lDOiKA2uK5StmwegojU4FJ+LiEaNmotgguywFTgEz87f9npgti/KMwNRecP0szPD8jo+FkoDKqGOh7MIprc/Mv5deFSlXnk9G5wtBMtQW16vjynQBFXiPlxWo6ZNDczNTHmGIyIkudhJ/nZiYz09OtcZ/MC+kMUsRz0EMM4X2N2nQz9RoIYNnYSBuSpppIBcQIzeZ6ewAz/bj4AkYAM46H79cIyzGdclLTDW5E6kSC/cHzJUR2bFqOqaDVjWwyEbdVK5HL1mCQzdMD06jN8b+oEDVEsYOJZnureQCdGxwUxzu7ydFbdmwTQ9KdlHDfTEHyHCfgODx1MuWkezqqWS1oOqg4mjd3cqQgrHw6hLbiwEFaH+CR09HZUx1nPKZMmRapAcWXe/d1VL/5mz8De7QpDvLHH3us+t//y+/DROjsDDNFVDqTzsArKdndv38PkXRdUNMvvfQmlDld1aeNJoJ+iHsdgcbiAD+fWL33Rz5AFHsyWMFhbNA+ywC96k0YPxmAarDdxEs/GL9cb2GJz7wTWAuOQ5RbM75zXmXpqXqmeqLeyzVdTW7mvo/vlwyOf6c2ywjdChfBnYJaKwAbAZgC+N27d1Yr71xOKXEnepAWDr52EDvAn2tWp2MrCDsYp9W7Gg7FvWpjTG2c4v18H3vx2JzV//Z+THE8QOWRFWQCbF8v8NXX5YnHHkcr1hvPcstbGrvpLTMofFSaKYGXnVB/Mh22Q+Agk2BaKg4lxqYesbDpw5defpE5cbZ6EuZNNmYKgts33ngTVuZs9ci7Ho2qq3YYXHU4q1bdUz2Ll4y//+gj98d4btywmfTSLCqYjlKhV0e5/kPRbsNrfeXVl2nkeFdU65XPb4zqozlzZ1CmPIH72hfmi6Y6ZX8cF6/PVIqgTiG9lYi26rBceOvWrZF+cv342cth8rzPizxH90PTtLO4ljfefJNrvTuEvr1UEt2z+u4oLjhA6sy510gK7lTXSRjR2dFK4ZFHHqYDN+m6lmkRYAkWpwOqNZ4zKBoFQDQI8L/dx0ez5mWMxhDMGJD28Rnj2M+cewrAbe1gbzrnbAMBSR+gd/HSO6rnX3y2evTxd1UvrV1ffeQXPwUjUxr5pj+QIMbn6f7uWk520XlpqfWtPmWAqdq+4Hi5h2RvL38n06RppuicLtVGBtEljelcTM3XTbBUY2ci1VvTH6ZuMV/j++gEXjy3CAKYq76nRLtATCBj9dhv/OanbgOZvwtA/KD8PIGMNHMIDznhFPsGkOFgMYIaUUPwHlJumFYZhUW0ydRadUOWjHpfUR7KBpx5/RR3ZkfcEC4qIA62pPS3uSbLEUBGhkbzJGlsJipAZhIOksMGEw3S9XjT+teJ5DiQoUmHXCflM4jFDyDQhv4SgtDS5wN9AAfEGMoIBTmWKOeCFpOUA4GDgv+ur1NYaTqpOIkWFkqnS3PzF0ME5wbkeNyKekN2GwyErECyUd5nsCss/uwcnN4FA1Nu5XuAATYtRZSZKnIz83VuBmfPXWPTxMcm9DyAKjVLggLGrSj4ibQ5aCbhnulGZKRX2LEKSvd43I9Ay8/p4vC2hFMTuUYO4QsIfyfigXFDYz/uRC+JHTuoLALcaBY8Y2ZDOJea/tCrREbmKmXaMymPnmJFiwcxUf8wqO0hmHw5XoIY54BUvRtypvIcY/Ugbo7NCI/dsEyZtACixsL+yQq44SrM8+Dv7jkT4s5zRHOCAPtjdeFr03NS90/ZKlMweIlwsNmqoQcGRcfTPtI/WAhV4+vQpVy8AS0+CTDTGrlzQcQOhOGKG9thbxon0ZcJEeM7vJcpgsNHMFcjJXX3XctDwLoBTxsFysO5vxAuAi4tux1Cf54ZLVOIoHdUj+Aa7AEjtT+esTT/L2v04kvoHMDOdyyaD/MzA23IZHx3WqLlhM/EChtnjwLsQYMUdyeQUcRdwHRS5tEGQYaGZx/rolYB5xozpTSS+xIIO+6pTcvqDL/33e9+NwBipCSj1ciN0LwVbxiqPnhP172Aw5SNXk3OK8HNCQBNCykdgd4ZzQsBTZZfh0EeY+KBreGaacLFlAALYHytD15Q7WFqSsI0ksHOK6+8HHomU4gCKsv9J1Cldw8i17c2vRXPSVB8BBZO8Oj4BAvE4eIhLKtoCf6KFXdSKg8wxRDPjtRzEXU7Rgc48H2P0zpmw+wIyk0dy4wN54FYEGD7Af1ZFixcVG2id9BUgMaO7YfQ0yh0PhvrwAWkwNfKJ8dEQfUZ5qid4m0YuX1HB8Z4pYx5XH1jzJGDpIAmwxBNZn7LQLyCW/oyAIr7wVH8VqyEswpmKyaTjz22ks9pirSXVgpPvPvdrNcuzPwOxudbUWaVnyJiexydAAhavbVkyeJqz77dsJlzCDoOBLi7jvlcN6DcMTZ9Z3pQSwjnS0kvWzl5kWtHP8P9W1Bx6NDh0LU5B63cFFRaVq4zsj2oFCXrKxUglIqmGYicBd7bdu6o7qArfRsVhQsX3VEtXbm6apo2v7p4pexffhV2RVbZRrvvhHtw2VMLu21Rh+upiJALEEmNmH+rp1Gm4Ps5R7OnmK9PyYGsoM8ome6c3873NHOMFBevi871tUqn1OFkMG2aWyYxABb7iHMnbEU44xT7qmH6J7/0y7eBzA8KUPlbr4Nd4jUWnRGNh6GH4Bj774S3hUxMyX96ckVTPZE2E0RGJnxmoCITyAw8sHOSxSnqm/KVqZWkFe2xYc7USW4lh462poQGkaO/jrjNMsMhgzmYUdKPQex7AyO2jrYDVRdNBS8DZK5jRjZmhFUBRLEceOZydfBtO4YxU7CBuuRW5L91ry1pH1NM5ogFMsPQ98hmXIHNyOZ7BXgV35gsafWgMcgwM2BkW8CKrr+lI2Ud6YYQ5tYcU8vBU6pOFK9laaLjE/2FavSp933x/FU2dyJdDmU3lGIKhXaF114ib69oTwo1Uk1W7kTaqjRfVFviOExkM2+gyWIK/KS3PaRSwZ8VTqa73KwvXCAaG4UAEOHliWM91aRGOljz+VLI3SfZDNWgUHwwhmhX8ao6mQaa1U3gjyC3iaoIn317WztR84zQTWyH7ve+vAcpdRvOmYr0kNU+/iBW7cuWLo7N0oNUhqiZaqEzRPEN5OfnsXGoFTnCpu+z1C21O/rHDCLV1M3n0tsFfYvuzDrshjCZCFeRnvd7to9xJR11HQA+eSLdlGF6puE1shD9iwDrJz/8U9W//jf/oVp+59Iw8juN8HkIGpfp02ZH9VzLjKnoZJ6BCZiGqHR2tZb+Y1bDjMIMT6DZoJcHYKnjeFuk5vS/+ZEfeVeko3bs2B7W8E0Igo91nAh9lqkl71ldzJG2LnQbd4XYtZ95Y0RdRxrwZDfVd1TU/fiHPhxrYD5pBitjPDwUqgoMfI4CQ4WzRtiyWa6jeygB/vznPg9LNLP6xje+EeBCbxIBogDDe7abs8zLNMbffxf9QjEnFHx4+C3Fc8UD8EjbodDDKH8/Bruy6I4FMBprq6UAFN1yrbxRA6LpmmtoUhNMHYyCRpPlYBwNe9ESDJjX7Wdt2LA+DNE8GNVwlOKBwbEGLNVuQwRri41FuDbLlmZlnv9tGmhacwuH1/Bq69vbg6U4i26lrp5nwDXMgrGxCaHPY8aMabAnRxlzBdWlcaMCWvVKV9hXzvB7r766jTLihcwZU8AIiZlfVtT0ACAKszouqq0UoTuHBQAyTNPQm8hwDGE+naRqaBoO0RdIsR4C5Nx1193RB6kTYOxX0a/htMdXVOPxrBQX74YtUTfkwahOxw7cH/3oR6s//dM/jeDCzxbI79ixI0CbTImuujZpNADQldvr2IQz9R3M5z6E2adOdSOSn1Bdxj4irDCAJQJHRduu02SV1ST5ua6XcYzdeH5HI0qf3QXLpVl7WYBwCm8pU1uWj+vxU+f6JyV4lWBJ8D2fVNhWrtF+ZHrr/NhP/mxFSQI/L3KCTAF5Rsiy+0eGyp85ns5br8H9LYH6QLY6mZeSAShFEX6Vik4tBWTui0mq88u92DL+NG5Mmw+/72tkiP2Z+02ykskARaAt4GZ/9T0EPBZ9FBuQGxGAOM8+8clfuA1kfiiADA/8DYybpE/dxNw4NcQzD+wBUXr1eKhLV5vbrDWfY/GYAlKQ6yIaOCG97wQB/ndx8FXzUpTn+bMoK2VTcVLZ/0aX3EhaATBsMHYdBgDXO0ysEI0CZC6f76sO7NletR8megZoXVOciy32JaIS0zE2g3wH8NLeIZBR1AK9wB89V8JdM8r+AAi19JaI3EsrQKYIdyPlpW9MrTVDdMfWXIrvZSfwwp4Uvw9/7r9dONlXyX9n9JCOlY6hB306+yYd6qZmpFtEbqUbt51fY6z1pwk/BkokBXqRorOEsqT3dDy+yqY6GWCh/sQNzJSSgMZqDx1ffX/pXd9bbYM5ajc19SX6l1yhDHk8fV4ELOo8ZEHs9WRjRaM1D965gIxrAEvZuhYOjTRMs+fPiOhVdIMo7UhcZzFCGxOdh8N+nmt2k+6kMqWR6F263bGwqsr+SP0cZKNHDw2LdMGlkakixAlErH30wrJtwDEOijoofNmOi/0KgTHeo31AH+91KZ4TcwVB+CAAx8QJCFhh7gYzb/Toec97noo0Rwdlrf45wQHXb5k+h/kwOhNfoJeNB/0h5lTzNBgcdDUvvvgCoGtpVG+JiJcuXkoDzd3xGUMRmy+m4++B/bsAJuO57iYOownR62ZO63yYnfZq5669lNveGQelYmWBoBvlk089Ec1Y1XPI5AwjDTWcXlWvvbIOE7UnI5XhHHScnU+CAttizJ6NqSOW8Tb9s+pHsHL4MNUxMBseyGpznnnmGbQ8c0JMK2jJzduNXFAkoPH3TOGl59G7H38MVuDN6KjsnHdOT+fA9GA/RSrRqqYidh8W6Zx9aDLmzp2HZ093mJ+5fk+dPF3dhe+J4MQlt5A03gvPP1d97GMfYxx21tJbpAyZhz57hdxquw4fORE9kj74gadibnqIn8SXB8zGPRR9m4EDlxWB1WD2CefsAw+sQfvRzXzCV4i9x9jKpoQKcdWE7NlzhhTL/AAkL764Ntyoly5boRwMpmwt1UJPcrDvIy3EfXCgnwPY/+Iv/kL1zz/1uwQUsgiIuwFdNlBUk+KY36BqUjZ0OOyhgEZx7BmY2jlzqOThmgVVrjHHz87NClwtbW/iRqxYWo7fi/do+fmj73pX9TJO6rZZcMz9Wz2UZnmuz6L7IiBgnqoHco81beealqXsPI4miwBmzUMPVm9t3IxYn2ogQLlsrN4xamScYwLfrA5L233tFzTE89mFW6/u6K4bnlvLtJnR3PXwoW7Yo0Wxt+zdt4tULPoz1uSqe++KQGoJGpstb2+rfuZnP1p1EfSMGk/5POnX1KYULUs5K8K8k/2rBHvoyAhqZNaKcWlxlM5UfNoGDEyPZgrePUQmOgXAsjiZXvK/U1+WIvco7eciUtTu3EtwlBWlETzzvBSSO3dNLTkQamS89tmsJYHMz/7cR28DmR8WILOOXOyrr70SaSIP7XT2VVRmA8LQrjA5jcRE26mRCWFsaFkUdxWx4U36r3bYJmhx4uTPHBcnp66gw0HAoaHgMLpiSaPAJzxn5FAU+iIG5GAazb/PQ+se2LW16mw/Ev146FjItWF1jUZmDD4hF1loNoNsR9R2nbLca+SDTSsZ5USEYKlrCGsp62YTtfTXW/Key0Is1+9G7j3lAnTBa5bkgZkgpbymdHT2HrOaJNNpmc9N5bw/T2W+YCXpTZ1VfV8XoxRwPbS0UVtojkJTUcoCbSpZIhGEyYxbiNeIdoU7Ahndgd3sjBaNrBVOnyfSlp6V3u3u6YtxGA8TYCXRWTaT0ycRCKNHcNO1X5RsWPQRclBM93GPY7lWBbKzcb7VI6OTqgaFjkaJpxEKvsM4DwYcSWOn43GkNrRBjwaHgB+Agtb/phI8zHIM/Z1RHA7mqrPNQy+b8TjSDfqvCGTUj/T00HwOrxZBwjAcdk+hlZmNePMUVVhnoNJNnzXCSJ1CjDgKR+eekxerBgJjMmLVKozeBAInOLRefvU1Ki4AhdzoMqpd7PxbkZaMBnTMtfrxNMAEQG/bvh/WglJzousF8+6oXn15U/XgAytgZRDuktocNMgDfxK/q99Pf8wfW18o+lywcDGHV3v1Npu9OhmfmSkCh3QtnZPf/eTd4dOybz/Ga7CH+3cdru5cdneAD69T2l6mxIPp2LH2KDtWsOwcNLBQwG0EabfiY7Be59nIRzGPnV+WOHswmraRFZN18QDZu7erevzxVRFsCJg9UJcsWYJp4VEEr8vpSbSPa7RM+DCgx67kPTVKvz+AtXNxL0BoMeW+J070RDrJQ0pAMwYNhYeVnaf9TNkgwYpAQCGr6817O3LkVPXoo6uq//6VjVSHPcohezzA69NffhFR6xqe2ckAvLIiO3fuAnA8UX31q18P4HQG12pTTacQj3dQSaM/lC7VBw4crh54mJTNls0IgueGiNd1cABA6Fip+2rg4G7kOezesz+YvIN4Cc3CQG83WhcPdJmSLaR8pmDu6EGpuFkRqLb6tuxwj9NgTnBg13VTZeMJGrz20i5kbJSkO06TSCHuBJD55TPvAmzZd2zT5s2RIprd2lp97WtWwy2P5yToX8Cz/eZf/VW1DEffYxyc7rMCiuktM+I5Llu2lJTUpuhCfYbP9zqcH0faDtNnjBYSWDvLasse2RPKdJs+MrLpBg+TuS/3EG0RemE47Vfms/MZajo5jTSpe9HwobDV9oGqpQ7PnJWdaqSsnZL7c33sJ+9UH/rJD8EwNgTDvWDhEkwx2dPxmzmDXs10ULbIUDKgWNmASQbYQNa0qp8jkJGRSSuABBwJQrI4InWWCTyytN+x9X1Sz2jwFOXTpptkhfislDX42vzZLQ1aLXXLWnD/kZHx/axOc96aWnJPVyOjbunnPvKx20DmhwLI8PDX1RgZgYwb5qjROjKqRxgTkXP5Kk3usq+Mkb0aGRe8OhongV+qyQUiAVY40LLUzYmZAsTQxAiOLONk4oR+hu9dMSoUEKkREGkQCVm1VKGVGXz9cnWmBwM8ooQ+DiyKD72i6hxaiKtYipdUA/1cuK4OhKEeyC6+mjYskLbVUuEjQEQuCLCvi5GWkV1prljU8SUT9j3C3mCdivanHMRFA6RWY2D37wAg4d1QUmYJ8Eo1T8kJC2g8PMvBUgR/LnY3Aw8CI0XH0I1YbUwIf4nSpd79vhqZiET4/ig2LK323XDVUHjwmZ7w31bAOP5HSQEp7tUnxVLms0RwerKMoKR9fH2psDB1do3/Z3+UQVrPMwJqDE6iMZg6lZw5nyO7Y5WUgkCBipuUvYjcGH2PBK2mKqRtwwWW9/D1lq+rJTEnnaDWA9NUlfqjdDyWSTDN5eEoULK8+jyl2KaVZGZGDFfYfJWDB+0Guo2xRFSyRlc4YK5evlDN4FrfoaJiEGyeDEoDEWp39+nqU//816rf/befJtqcGWzPkVrTviuXiy5K6/sReBRpOGbll67QHpits9jQqLjStHAIoL2OVgh1dSPQLOyIdNQEWjZsxWjt4YffBThHfM6htm3rTu69IRxUPUgEJRcuIKptGh+VIaYBjxw5RDrsHI6xS2jOuQttxWSEqLvDm2k1As8OAON7YZPOwTw+99yzmKTJxlSks56IeahTrN4elnhvBZg8hjj5jTfeCEbGeeYBLVhwnggwBMf+TGbGubhrVxtC1cHVo/QoeouURVQRIez2OnRbnj2nNSJV2ZztiB5lNQTEHoRWZuny65wdBWP0KtoXRcBPPvlk9dnPfrn6V//qn1af+9znqieeeDLWwV4qckrZrD5Jw7nOQ9Vv/MaHue9tIYTdDXNz3/333wRgOzFkPMnBPIpncBHFvh4+ir/HopWazfPQv2f9ug3VW2/vr+ajVbF02OIAy8gfvP9eng0g5cRpUmutRcROis+KPXspETJgfreK59+O0LUz0ivqe6yy24VQfOWymbASbdEjTEbIUmrns+zm3PlzQ7t3BCfi8TwM39sO6uGhBGiRQXNtmgrW7ND5fxwwUdjqIWi5TgDWWuI+HecFAL1vf/fb4Wg7ScABaK8n9WIAcxjNjQ/auWlayaolq6fuvWcVjE8nTN+BaiYNIitM67pwvZaNKYEE+xhb5513rgigIiO0aNHiAA+HGYcmUoLR94m9RPamt68nwFY/zKw2AosAqwZx3T2dzFNAMHYER4+dRuNFipV7+Kmf+RiVUzuqdz36FCOBfg3BcS/7QGpeSspIloe5QSDgOs50poDBHm+mDlOv4k7r/Rssf29KKc+QqPJTA8bccSydS8nI+D7pYZPMTDpf++8ESM5Dfy9YIZ6P72MrBoMofya7qd+TQaLXPXP27GAgb6eWfihQTLnI12saGTcDF4O+KorGzLmWKops6FjATBzkpm0EK4ANKdXQzTA58hBPEBNsS608NH4ebEspv7Nh3jX9GxS81oDMteAlSxWTbFAjfUlMn1yFPj6FfXYbYjeBzDUO6Uv9gJKKQ4jqJTcVgcwQInZLCu0sKwNROgsDoiK1ZDWUhRiAqNr1DvZaaim1vAdBSh7MLkTTTwW0FVBR/hTQ44ZwKzdcwFtqZNy0vU+/Z742hWsyFcWNslRIOcZuWH6ZOjC3Lt2sodppgIRl0KUtgfbcZTy91lGmf/idBDKyROoTPJDC3wdw5ueUjQVqFqGdrE9v73kOlMFEXE2MMeCP+7cE2NSSNztYvp7PUYDtRnGSg+0d2C01J2PZBKx28brtcH30WGcIgr3XQiujSSCqtSJEYedEouHSy8cN7iJgqJhUucF4iKiHsrzUeeKBWxpsohfiwJSCNqdv4zxTAwIaAy/7cClaPMVrL3LtTXyGBN5w0j5qhuoAJPUY983GEE+2wdLXLgTBNvkzt/82B79N4QQdI+mG7vVMxh9j38G9+L+ci9cM56C2/YMVcdrGtyBCbePwWL7sDg0IuL7jVCndF+mq//alZ6uP/Nz70GGs5TNpvXCqD1q6M6p8bAmgmFnB+HLKd4+2H+KA6a5+6Z/8dPX0018lpcIMZrhnzRpTPYD/iQDaMbS1wik0GacpXXYc31z3JhE3VvzMFYGRwYPi6POmDnlugmMPTv92rpX+WpfD1yWr59rajldr1twbKaYIJPhTr8klG/7GjZtCa6KQ2+qN7Tt3xjhY1TKV5yzrNrVZ1+Xr1bPPvlAtWrwE2/+l6HyORWpKYP5nf/Z89du//ZEoo47KGOaUz1IQ4r7gPOyG0Vm1anX16c99q/rYTz/A+F7B8v+e6g8/94fV/Q/cH3PbNMsDax6MdWsaw/TiOdKJfZi3XQMs2t3ZcnslaouXTI8D16Cr63g7awKgie7tOuPknDKFInh3/qxbvw8mDo8XCgCOtB2LtTQNXc/rb6wD0I/l2c2CcTuNdqejWrKIarlwLO7iMxbDGPVEMOFc9dDVY1sWSa2QmhZBeTp5C1q8HrUm6qdWoV16kwqq2RyOgiJdcjWoMzgQsLpfRJdyQJHjJRMoAHEtmPa0pYQ9sKzum4MpniDmukZuNlwcNIJrLmyo1Yoh3Ib9tMxdRq90j66lk3keBge2LPFzBMmDhhbmedANJiF92/TFKXv4O4CcbirAuvHoYZ8BsDYAKA+1dVa/8Iu/ClCbUI1gfYyEaeljnfrc0klaoCKgc19X/yOAiWAs0s6KxUuqx+/LZBXpgmePRQ4Ev2oya2eJ11Kc5W8ZlBZDViv5inu173OrUMNmv+Xf7kn+nXrNrHByjfjlPmb5vT8XyJjStyhEzyEZmdtA5ocIxHipa8nZKvaVXfHAGUMO9hxVKqVKp6SExBfhDSBDINsQfZtViZfu175mIIhJ4auHt9bSildD5CvbUmMrfJdrbDQufHUZV6xaEjRFyTaHFwuyjmu5RnrpOmDm9ImO6iilr706j3II6e9W14QrLpS+GhlLctV2KO7T+Cl6NzEx/TKx5KSNVI4gyRLsULObRikGeEFP8pX3nfRmaIACuBRGpnwVrY80pL+XuhX/29d43y6YpEZTge+izIOleNAAtMLErnTAHgPIUQMgU7pGARUAACAASURBVORmI3gxEikiNct2bZynqyjl3dzrUDZ2gYx58xDgkk+3ikqxtAu+rw8X3YmkaoiE1Gx4GAhyFN2ZQtSS38+/EqWSZfyNCB0XgYzVRwr/JhD5Xwewnug8V7XObIQRodoDHxZFCgIZx8KN1OtU46FjpkJH/6gHEcx4QLtJOb4hxCMal4WLaIjNp6RFECtCe6sR8KmFmeFVmm5SbSJ4kfXQ5lzh5zl+1+q0oYC+CwCQiRwyY2B4pmOOdxE91Rg2X30x1EK1cTh6GFid0M/haZWR7zNpwuRIwaygWumZ57+DBwwiW1IOCoFHjrTBHYCNMm0FsMvoA3UNH6NjRw9wwJRGkac5RIYCnhUJCrjU7jz3/Jbq4QeXhRuuKQiroHbt1FCtBRCwqfrxH7+PDVxx7KzqM5/5r3jS0CkZXYlzyuoRgYqeIzNmTCQd80hoKUzhPv301zigCsPT0XEsDr9ziGI9qBy/lStXRvdnRb62inA9+vcstBYCG9M2AhtBs4BZh+vh/G43zJGGeOvXb6xW0cNoMnqYXZRoC2ReefWNagHCX1NmOm9vQXhrFdCLL27ggKnoejyd8TUteiFSKzZp1T3a/37ppVcAwb0wHkvDu2QaYNB9w9ds2bKFirI51X//0kuIc2cF23CY1NYaTOD+8msvwNAspnT6TFQXaTLHpoBHlMyjFTD42+Bv8vq67TBU90Y3asd44YK5pJ3bYGM6q6vMwcVU1uhsbdrZqrd6PI8OoXtqxRdo46YtCDpnViPJP26DUVuBEd0RBLwHD52qli6cXFoEMl8Fae5zXQQXeirJxHTy/mr97JHkl2BWCwfH+QDMjutTUN6h6SMCb4XLXsv6DRtpgzE7gGRha68z3qsY93UxNgYMpqo0rjT1ZwpQZmfLFjpvP0wqEGBiWtK0u12bG1jDh/fhdIwQ3rVlaknmRk1YG6xRtoiwMaUsr75IE2nyKvA1bTKRMeu/gncAXxfPXWX8bHWQhosVon70aZ2HcfPtqhYunktbjtbqW99+Ecbt37M3TarOEUgO5b77AczuNZ4B7n2lqrIwcKaJBTCltx7sGgyOn+9r3QuzsbDjUfSJxQbD9/FnfpmedrwzdZVeMjKCoe0bULXn69M0L1lx38v3zjPJ/dcvqxDdGyJlz98CTM8Lwdd81pDVc7dTS7Xj7gf+Lx6iVt+vrX01gIybqQecnXA9aF0gJb8I6Aifk8K6RJ9UNtigMmsHfOYmk4XI6qSBjMVNoa+TS/O7EA+TKjHlw8IewqHtweTEvUoFyjtWD5EiuA6YOXkcRmbvzqqPKOkKlDNYpho3BTEuOg3V/ZpaWfGiFb+HsX15ZBLSeE6KRvhl2qP8HxG8Hh4crP7LxVhYpdLRO1F9No0cKGouPjJqW0qvkrxXxyD/O/O3vqeLTSbGAzxLtAUcphrMwTum9hxxrDu70AURINnR2SaSqfB3gzT37N9qD4bCsgwlrVZHWk3wOQ6q2Ly41yn7UdgeWR67bQ9mU6fSi0eoT4pR6iVSMdVgAI8VYoyDtWhqZYahw1FcHCZ/jJP0f7/uzjwnq3cuSLWf47Ca0lCd4zXqkLwvqfXzpFC8v0tsUrqxmoJyvM+RupDGDZYNwOIB20IK7AQVIg1EiG7uNuFLQas+NLYlkBK3vYRV/kaLdWPHB4ix7xJkSXUORtA0jqZ+Q8hTDuHfI61Go1P4ZES4u3bupTtwa1RdGNlOJwI/ymdPg+LX8KpxXBPl1C1Uuh2Jvjtz5s+hseRm/GLu5jDoCA1QdHzmPhBmMR5Xqi/+yedJJX2ASH0KjQUxa/v2SzGm8+cuoMLnMCwiDQbnzq/+4umvcyDNh4WqGTpiIzAZD5Jz6A/OYwn/0Y99AuDUWv3uv/m3ISwV8AWbxTr0kDE1IGu379DV6j1PzOO9FsV6/MY3vwloFYBYPk2Z9x0zA0g4Xz0cTPEYzVt9Iwvg/DTNpIbmvvtwveX7po9OAxZ/lmqu73zr29Fo8Zv0E7LyaYhzkcN3MH/XA/j+6P/9Ot9Db7R6KZt8QzQyfHDNw9HzaPeu9TyjU9WdK1YG8I7mh0bcAEzBs38uo6mQMd1F+Xvps6Ub9uCobLNhaVcnkTHv/z4ad15grDRf+wqg7b77V4f3i01JLZvuYU6suFODt5O4APeEQeESGLKZs6ZFimuwgJwxPgnQOILJ4hLAg+ZyR+icbuXhzJlzq5179rHGRsCgUErPPqPGSkB9BPH0JOblWVJw7hOts2ZQir+y+suvfo10zHj8lKawTkrDwjHow4zePfhM2enCq0/MZMDbQrQwppkcf4NAXWy3bduDB8yKABfaK9x3L+XmtMeYSspIVsRS9c2b8aeZjMidg9417hgJVD1o1SqqiRG8KGrWxyicxk23jQCkHT8RrN0+UmoyNqaU3QNcj21UAaonkg1TuG6lpYyDaUKrQptbJuK8/CAd7w/wbG6Qhj4eRQMnCBrZlasFi2ZX2xFHz5ozGZZiIe87imqtNZwRuHKzBgerOWNOpljXte+1lw7pNPHlv03ZuBcKJLw/f+a/I2XEV/4tcCmFFCXNnyx1Nj7Nn/v6ZG0SCGUQGvjTqLv2FSyP+sdaFsD3Tk8zNYQCUN9fjUymlgxOLb8WyHz8Ez8fZ95tQ7wfcCRzVTOojRvoLfNGpFDUi7hJxubLw1VcFrlHGzoqPGUDUlui5iToRL0naih64IFe+idZ/UQfjJjcxZk02YvQSTBBRuLB4IF53hI7KyRYuGOIfOzhYiktCIYya9JICM7acB3dDVVrF1tZHkA/my2TjGuR3j1rF1UAjGXYpgY8nKMyioNW9G4n5uumTwQgLDBbt59hM1ITUSKJWg+OKP0rOh43GZ1RLbcWGCRN6fUH+kevIRDzwJGFCcqUjSS8NljovmyY18jGYiSdnV5djGERr1bHFBGfqS7ABPfJkywsggbZmXgojJNpGNenZl0+A9MK0U6PKh5GNp6ZZdEncVP1My0p9m89OzxYzhFx+e96IlAPFa9ZsVs9jRlNDWZaKdofuPnw/kaS3mf2z9Gl1ehdQaXN3o7rTUP3YNkb9SACFw9jaXVFkwIEKyd0YJWRcWOSrZmiKHLnAUBAKWWdRCrsDJS3DsEKHo2I3JzVCyigVYfggdiDOLeZ9MbBg0f5NyCb+75kmjAAJWkExqJlelOkmSxJtzzdFKkRahdiVMFM9kJqQRdwiVTkecCvrNHpvt7wCtGB1oqWA+hi/HyjecW1Hir6q4yE8ekkhWEnZr1DxmEI6DUpmB9C2bXRpumGTkzc5kFPa+tvquMc2qUxaM/0wdm06WD1O7/zcbQnb3PwzMC+/juhY3AeO5bz5y+MxoHbt++IKiOZvdde3UNKZnpE9muw/P/t3/53AcYpZqq+9Of/W/Vf//gLeMbsqz728YcCJHoPL7zwQnSb9qD1oFNM+6df/JNgCzQj1K+kH+DZ3Y3DK++zYOGQ6Pcz0s9b+0Z19+p7QzjfQOruMkDAknJ9d5phD2Q/tUa4fpU+Sru2Rbro5Zdfqd71yLui55YsgPqxl156mWcyA7C1CAH01ji05lBlpSmfwF4wY9l2SXcZECgwr4trXbd+PVqfZeEZI5iRUXRsDFBk0+wQfebMVUDVivAkOk2l1Vj2o8Gg79O9zBWZJbxP5s2bD1Opr5IH+RUOeIS4AKFxsCumjBTSf+q3fqv6vd/7verDP/lhxuhPw7PFQM576WZNqTlSv6RLcT1zwes0mLB9gOBT/ZGpJVle10ILc19BvXoYdYOyLOqldJIuZcF1sVaGkuLVXVyzvNI5fgQA1vm1uHr99bcBiPNiL/KAd72qf1PwvZP7msa8O4EL9o1gPup5RmrJxsR627FzW1yzfkgydLr6mqp1HU1smhz2B4rEtdkYj0j6PMHBcsb62996BnM/bRZkfc5VN6gYrWMPOUG6tB4Q8vFP/jP6UM1kr4IlZwcaSRAlox36E3V73Gspfy7pdPUmWZ0kM5ONfKMSE1AhiHRPTI1NBnnB8LD3TQBc+nPfIxn/PGeSAcpUdQKgMEusBZRZiBGygtjjy/u6GbonKeyO6lPu0e/pWO9+qzu37NrtXks/4AAmLk+9iIzM62sR4L3O4oQSBDzUQ9HLhpR+Q6WmfxBAJulCjbgiHcRkjZI43irr8z34BDo5abK8LsW+6Q9QcvSkeAirUbBEtZL6mGuG3kTVQ1hA4Ppq6A2Mz6Cur125iGnWpojquqD+ZWMaJxCV8Fojfe3nbWh40XI/jcnOswCh74dBRUfbeEDNDcS/ei7YzVdQc8myawBTKTMvaTQ3KKOp/n6pTIED0RZCQb8Uebp4POS9HwXGg9jYs8xPhiV7MJmnPnv2EhuMXY0VQNOgDTFdHeZ7juNYDreRuhoLDmttBDyY3aR7TwPe+LymifXchyWZOvqWKqZIt3h48+xGWE7O4aJNu+miXto2KPTTBEzLfZ9Jb981NtnStVxg53jIWsWzNNfMZyq2C/YpxM8lrRdRDz+XoRnL5ugm7qbse548ScdsGjr6ZVrJtJ7joWBUUDqMe417rqXYBIEXOPjUeER1FhuT6ZyWlmYi2d4QVO7da1XMUgAEIlRs19ev381hMofNeAWb9p6gwoMh4j0FWs6fC9il1ytMN8rX0ZhnpbW+Pads12B+4BSHRfhT8Gxlt6TYvU+1UWN5foqlNSwTzAlEBQ4+Y6vDfM5uyka1GcX5jM3r6+3ivK/nEFBsfJnXynSoaegzquf61J64Sdpt2VJPqexFixbhUbOOuWFappVDB+3J1IboLXWa6pzZrQtCB2LV3Y7tMBg2EONhX1GfwfXJ/AznWS9EKHoWcN/bdypAmqWxW7Yer+69by4i4NlRlu3BZamv81udkOZvpirOKPxFLzSd8d+NsZ/3boRuOsgVcpm1MbW5haqoE1Hpo2he/5XZrXNhDc8VDyDAzKaN68MW4UM/9gEqjL5aK7On4ob7lfHRaPArX/kOc2V4WOU7nzKwUUhsBCxb4IFvtVSwdAAAxyz9cgTRgglTL84xx/co1Vau1w70We1t52HHVoZofvmyJeiUEEHTQV1G2dSQ7Qvaef399z8AuME3hpYCliGH8BgdnSnQODzV0vk8ZfeYz+s2bEPwOSXK9E0h2sCynbSVHkMy16aazwFgFlN1ZNrRA1yA4/wUjB840Al7tDAYKv2yrJjU7E/DOSeO33ON9NF1uhH2zbnoPJU5c845PgK9cbBcBkXOzZul8AAitXBWkNnnzH3jwMF9MeftWj6aNaHYd+u2t2PNGswJsE2FtSFyngSQU7TtnjhnHqAZcfUQHMLvWX0nztjbuDbZq2kAbVN6yArYL460X6weeuzBasXdD1YTJqGVomJJttKAyBSkGqEM7qyIkqnKdHmUS/OVGpqBBo2+LgFKHEkGuCFlKH4xmYb3GQmMBIvZ3Nd92hRpagZ9L8Fi+smEKJivrHjy38mIey65Jv0TpeAEsT6/PgIqAz3Fvjqdf/Lnf7EclCXZ+Dd+3e619I8JeHg+MhuvvfZqgBml+gOBjCvOKCkcGWv9ijwQtZ03CvBgkRlIzUsIq9TK1ESuIu7oUFzTx2TZrbcceUwt9i3r1k6Ww0l9RnQhtRaGhTWCiK//DFEWUfBVWI63KGPcsxePDEBLP9oFVfdX0XiMZeH2s5FrPnYBClUvhjOIA2U0+tmAPccyzTScg1yjMxe3G/jQ4VYXlfLpIvYt1+a9e3hnntmoyEjopmreQ9xO1QAJF5JjVDx3cFFlzpecrDTuGDbDAmbcVI2cpP9j8Uom6VwK1RqdWsPhl1Jmcs+QEOGyOxUtRjbT9JC5wme5KTnm9trph1FYtHBBaGMsJ1559xI2/uOhNRGAmIaRNTP6vnDRhmqlcWZJEcJqEIEIaG6K7aR9GA+vzwPf5yelLbPjJlB0QTbZJKXDpmKay5SY4+Km4v2f4OBRXNkwfnT4j8Tv1cTVlkofonpCZkh24mJ/qYqSn7Mstu1ohwkuXtPGQaMRYKkEEoT5Zemnl+gtmPYi2xNbzHg+SyGmc9heYVLvipg7OBjGw4SFhTr308vBYimqYFDhcSPPQyAj4+IhawWHgERA43W7MR4kTSF48ctN0vdyDOyK3M8ztrTcsi+jeJ+tRm+P4RdiKa70tTn+UXz2SjpLP/2V56tHHlke49VxDF+WORMYt+JWbGnraTRNd6+6D6v8zmrf3oMhjuykKsUO4a+98hbsSlX99E9+IAINAds3vvl1GAXaMZASu8iBUQdYkx156eVXg9mIdBNgWHv7F154vpozexZ/8D0BfNlgsB+TSVNW9voxJbsQ5sRr0ZrecmfF81dgFofTTsH5d4I5plDVcbRL+EQqhmzkeAdRv262RtAxd/hj2bHAxLniAaTHioeNDK5MlYe+1XKmGovbq6WxQyNFMgWHXK/d8d+AXmjZsoUxv4zObaToc3K+H9zXzVxCF4W4dSxFCjJle/fuDl8l17CVQkUTofmkolH1cTcARC34Z62LKqAQ4nN4HeK5mVI9zXN94MGHqrUEd/bHci6oOROIzsIoTa1KF1qxu1bOYZ8qqWr3Dq0DVutSTDm3bs62VvCQd6+0TN210w87KlNpBVH0oCL4mg7waoQlEzA7twRrqWeSrRXY+LvOLcfRn91PilANjRVcjnkfjKJpqomUTOtr1Asj5fovLUM0k8NBm3kwA11QJwBV/aCas8amKQEMZ9D8s3lqI4AN1pAWJjLizi8Dqc3oouoaMDQcPb568JEnq5bWhYj8GVfYSkvPZaNk1FJa4FpJgJLaFNdOim/TeiINGl0LxWm9pJp8Xslup97F+xfAZBuEGEvWleMRPmThTcU+FWxZ0S/muePfWXTi78T8NNXFGlA3GXolnqHiYQXXMt76yNiO4ld/7TduA5l/TIzy9/rsyHi8E9bha9e+dhPIiOwV2nqoZ88hvQpkYTz8rAAKWhrQ4EHnhpRoPEW/fn6oy2+KY4sgOEuvQ7DFZjwGtkXTJxBFsBAe1NddeDUgM5IFNRTW5QIL5c3X38RmnlJODkkjgjE2L7xqlQvpKW3kteMGWETJLlRtqfpxgXlwc9wZmNf+5/Wb5tCx1n5Rgo5cAG6AXpPgI9G/IKWWTbq5QLzHqICqHe7emyyPC6W4TcJi8b6yHAKh6PBsdUJ4rpi7BZRcgDGhkZwL3o3GKNXsl2kvPVyMtAUywjs32Ygc+bebgPlzHPOjg7bvbRXXzFlWq5DOQ3tjhYJti7iN+FtAN5Lmmx4WRvk2ipRRShDnfXjI2CoiAamHvwFJ+zG0LA0j4nM9TAQoglhTXgIav9y8wiW1Zn7V3YU1enNxOpX5ERQ7hidOXI72AbaguIYPi0zK9OYZkQ48SgrgHGZjFy7oTQLQaEIDJZNkywN+2SgsKxisXLiIVgfcEmk7e0JJr4twTLVZ2SGYPQ9gce7NRIyp94wAXEZKL5zxXKsUc5obCmJ8Nhk1esi14v/h85GFUTTr4WB6ZgaHaQ+MzxG0LIJ7HWy9jlNE04KHHtifSZiY6Wxcz3Vs2fJWlNwabXs9ff8/e3cetOd1nof9BUjs+74TC0mAC7jvFFct1GbZcepaaR3JjvfYSWSnzdZO+lcnnWY6007TaZI6M24Tx3KayIsshVooURL3FQQIEgSIfd93gNhI9Prd5z0Q0i3yjDNUZvBpKADf937v+zznOefc17nu677uI3tj8HZTNuOxAVz7yrX41tvuTiCaH1AzffD3//7/lEA4pjo1r49Ydvn116Uj8c4wAKcHX/zCE6WX+Oe/988TQM8MPvPZjyYNtCttEW4udgUrUNqPBGdpQIJtrMerr2wY/JWf/6k0GtxYfZUOHdk3+JM/jbj2gVtq3dB00MGcZFQ4YXLK79M+YtHiWOuvrbLrvWEBpEXMyXlJCR6Pw6zqJWAPyyadoRWF+Wh+GM8Oku+4445iarpxZGnGMk50PETIxqQYvaw9wQfzY73od+RAwU35hoD23RHXlgdRwMGenWlLEnGxEuVr4sB7Jlo6ejH/Pfvsc2FptE6ImDmpNumTHTt2xawRWzCuAvDWAGaHiy/+/C+ktcmhsBBri/HdtHlXHSKIe1/ImN1397JKUy7NM6c1WnnzTVVFtD1tEaTt7BM7k0bV44lZn9SeuSalNDXg0oFHuugQNjnrZFrGksheObfDlDln/fCYkcr0H83N7FzjN7/53VR23XUpRYOtEuhVDUq7AVHXXrusKqymBFja6OxXUl6YYcyTsQRemqg4LF4KCubMmZf1xJAyaeLd0dKk+mvFiiX53OlJiy4tb5o8lKpOOnzsvcGKlXcMdu/PPFrIMTnVran+cmhxf32fbJYSTO+a9X8x75X6bY1B/b33Crtc6Gu9mRdeD7gBKACN+WPt2aN89YOE15dfVb7fq0Frn8k4+pzOkvef9WIMr+9eNdY9EFoVT0S/AE/WgDl4Q5hTvZaupJZ+JCTxIb+oyTwG33v6u8XKwBwYGXlW1R4WQ+sMrWs0j5mhMZ7INqxioqmoHGUAyOWmeIJMNTn0pkPxVfnDDHOXWIAL0b+MGZVFl7TAiDAl57M5VqBOwHPSGZcUxaQE5HPJ4x/LhH72meeT+91UQZ1/CS+YcaMFzpzsg+alONqf8RrhkxCKkw+Fk4fARUPhNAbQ+PxqiJnNSAoNaOkCNJumcmtBt6XCmvD38kaS/g3IKTP2ZZwsVr9roTiVuF9VMq0UXUrmYC1QnjvVwiCDOC1gS4qtNvi8nyoHKRAl5Ezc3JPWDfrEYBGAGGklm74UXxBnCWtpHsAdLqiUsXPnzqp+S2X6lzGXfpFGbKI7lUU5/eb3x3LmLe0Tr4tmAQ58ATS+9IRZv2FvNujx2QzjqDuneTAcO5ZS0aTuAD5gpvXgGnapzfUaO86wh49EM5LU1nvRS8xN4NuZwDNx4qjk922i2dDTqXpG9CyTw0ZgXnjFAGRBtqVnEFSd/okUmxZLxYP0UspMIwKeEVYOSMI6mZSnE8ik2bAy5qRnMicB3DMgzmSChmJ36qJR0ILzWIKuFgkCntOw4A+82Jz7M/MzG+0n0heHA28xHaXrasBvcQzMMG5V7h7gtD/NTBcuiKHYnlTBrEw1SX6fqPKV2Pbfdddd5eeydMn8XKuU25Imto5w+2jSS1sjuHz11bcHP/v5n6lKog3vbBt86pOPxZ/mjTACEStHNArE33nn7RUEAamNocHvTjPEedEpcZY1dzxXAOGRRx6u9If0kv4834x3CS+hL3zh8/ndTRX8OBADKPxilI4rtdZkU5pSmmnNm29lTK6r66TTkrp6P0FyW1IaKobMXwGHsRwfGIyJMuoumBek74uQGAhsfZ6SNkjAY3yI2bzttlvDCj9fBwC/57kJaCrxACTAA6jBjtCHCIiM7o7GHPGttbxaBtG5/HzuF8icmvWmaibl00nBCIZ0Oe8mfXkyTO2iCL2lsWoNhyF59NHHqlkk8Hf4yHtxr72xxvBEWFLgV2p0Z7p8S8fx1VKxp3T3nvRP2l8+MS0lYq2/m/sDMPYGOKyM5gSAsFdOzphJG0nRP/7YY+WtU5VnsZewz9oz/Nw9disD9y9gGztj1v2nMFNYrOYErcnkqAJ4mnMuWDi3NI/33XdvtYgAAq1rztMOA1Km0if+PXfu/OyP54Y6HhVAo5OyXJr+Qn9l8IlP/ebgS3/tiWp2OmN2Gq3uPZTU0qfTbDXAbMa8CO1HlhAbSNaHr4ttfZbr6f3mXLe9CmjpVUjd28W1W1PdpoLGBsPr3+7VmADEHYz4ff9ubuutmzUm25h1ltt70MGVHifX1gst+kG70uX5vbpG3lz2unwP6KehI+yXkr319qTm4nP0S7/8q9lXrqSWPmSk8u/5+GEQfjqW7ICMAADI0G8AMk5GNoPyTcn/mtbE0b6V5VoUpYUZom6f1rxEEmyHJdcmTP93AZu26hu4iTPq+XPJ4VYngQT8sD6o5jLaCsCYkAV+JKXWR2MTfjob75tr1mYDSF+MiGdHhvKWEhK39epRUtuBjFOlFBP/CaJkOgPmbay8SXA0ALQATei9+/fU5ThhOwE48RfAGd671JCdyMJsaD6akWHfkNKEJNiK+ePGtZJri9b7uAa9g+o0MUwHOUlhL7xPKfBzn9oEEJu67xLHBXh0HxNDdDCnawBGAAdohjVXtfjkd8/nVDEnpzaiPUBrZaj1g/HZOZNUnGcIaKFPyw8oC7IcNYfVLUl+50Rlg4xnTRZylUQmOAMymBj3KX3C04cexMYv4L/22psRb16bNBARJhaE3XlLT7US/WaMSGQKDDixEkXagOgdVFMAWLtjt46yv+W2mwrEHE8p857dEcXmNK3dxOJrlhardDAn6JPpSQVaSSNNnKh9QjaiXOvcpIkANJqFVl1G6xKheYCMz7YZnsoY+ZobczdAxrgKjAvy7+PxDSkheK7f80Ozd8rbn33zpPvwGs/IPdx3330R5CaFkXuRUjiVzQ9L5WdA5eKkD95MtcrSJWleGBBtLDAAUh3WVYnG41h9190rypjwYMSUd951b07fT+VKRxXl/+ST38rcSLVMPnfL5oODf/y//ndVYbg5ovdVr28Y/OzPfrIqrUYE2O1O+unupJS25IT+/fSJcn8rku4RSATCpTHP25wgOyfXS3vz+c//VKjzt5KSWpqxvLpOn5i65SturBTT9GhXsGO333FX2jFsiWHb3JikHSqApDEiXY7WHlOzV8wMcLDujYd5BAS+myC7IWDt0Rjuddfh5Zk7Un3GosT1eW6CPS1CD0gt/TyySqJpdjZufLc0N/Ro7oOQtbO6xMRbN2+vcv13392ZzxkE8N1dgBqodHiQPrC2pQwEXKXhJoD386zo+WrfcigIuMU4nWJaGeAxjmg1cx6TRbyOwd2yeW9KqFOdl7V/XZgka9C6dkDpwbB6WQUUqcY7mPlW7GWYJ6zQ1qSUlFkD00dzmAAAIABJREFUeuYWBu97aQ8DmOjSjtnqnkplppjvY2fMS+vL/PN7Aj0wbB3dHHaoO/nefsetWZ+v1sGquUE7gOj0rnfX/rAus8o5WXrQYYZ3DPZ1Ug6DROyf+MRjARKKJ8ZUddyCAKFJU2cMfvFXfiM6mejC4gB8JNo/4MaB8XTmV2fee9VnPxT1cufO7prznUXph15jX4c6bPZlnaytPbGjG4jafzuw6d4zfo/eztirGiv9Xf40Nl1XVPtk/jNmXUjsM71WqwyHZu8N/KhqVCmpyGFlGn6uWvXGFUbmxxvBDK9uCGS+m9w5jQw6HpARCFRoCNp6vJQmIGZqTvBSHRr/1Wk+m6UgLch1QVWn5Xtu08Zm0nar6BJeDgHPiAh6U0dQtvAceRVHo4UoybO3D8YkrbQ1Tr57cwL9IMF1VzbWzVviYFmZolbmPG7MyOqXcS6booZtpzMZiVnRxDYn4lanb2yS3kzYGCBMekwa5L1sxk5c6GWamCOhgpVlAzC9E7HXNdMmwuBoMRLgW46WwRtFvYXSAI7TJRDA70W1kPQW8AEA2khsdsCCawCgZmYjq403gVDqToWB3jl6txzMPaCqG3hpD8upqjpgY8GyAFVoXEzVgw3V89OeYPeu7VW1sTE2+Nu3bclnTK8KqRKqJp0isDqRHkrwPHE8Yr1sljZSC34f0Jjr8735YSd25DSssuP2pAVQ+054Tt8lBs418KWZk+aPNi+VIB7vnPQgMj94wZTpXhgLAWNn7OWnTBlfYygt5qQ9bcbECFTvi85iW143Ite7K0F8Tr3XLStvS+XKKwXiSnTYBYDZvGujzvcvMgnM6PDdoU0qcJsmnqqYBHE58YUBFYCpUxuxr944xhojQ0RLzLlE2mlYrixgEqr6XYEDQ+OazYFefSdYC9RKT2lRpJa8/6ZNASqZn1MmjSpb+aNZPzdHd7Lq9dfyfheShrkxwHtagslbObnPyriuyLwZG6CQCq5ov+hR9AJaH30Mzw9zRtARMMq5NZsvVkAl1LKU2mq+uD6gwXow/2fmd16MIZ20xviMk+tVcn08J9kdyrnDYi7PvWF33v/g3OCJT3108C9+7w8iQibk1T35TMDVPWU4tyg+N9JNGJpr4v2iJFtaR4AmiAQCl0bfsSoW+r50cSYcFdjLyTpj5rkDw1iWzg74k8D8SK5JamnlylvKOA6TsX79O+W948tnvJOGi4K+tWSP0ZpBXybj8lgqpNZFCA4s7ExXd/qhL/7lnwuT9G6BWmv4UOYuNlIgmxXQi1nTWsFct9ZcR/UeylzaviMpmwj69WN6LgZ2dirPXQ+nj6cv1eo3olHK+3gGt6V1gGcKnDYPHb5Kb6Up6e0BEq+VU7ETvTJtLUEWaMSYNY4xuCPtMcwpKSa2EStWLC9zvZ1haOwht4cNAFLKZyWg6HvfeyvfY0o4sjRHfreaOCbVuC8gZ1oE4IK59gnmiIOCNKY5Ks3YWlZY3ymoDrPpOi65EqcUvcqVk74/kwrC9ZtPpST/gcHNt9w0eDKd05cGfOk+f/f9Dw32Hjo+mLtgSVK1cSCfFlAewbDKQOus3LGH/i/2euPm+jv70itXLzHyw8NvrwL1O5e3HujAozN6/aDUW750IAToVCuU/OmA1h2Ce6WUedRFwz3l5N8+l9AbI1MaIunMjAPTUHv1jUkDqhr85V/5NdFKwPn/DelXxL4fJuK5DMioWhKM5VT9SUwo8PV0waiAA4BAiuaMNrOZ+6pomki1uSc6afW26SZU9wK4XHzVBVhue2TEvFJL8sR6JJUZHsV6mISLF+JGG73DrjTz05ZgdAKlFMq27dmYEtdSSFFBM4eH5Ggj1Mx1oXYZu10d4LU/QZTo12s0QJNPr07boXZ1MwbGgDYiVop7NvmCo8AFuBGlChjd4K4bA/YF6fo/CICoflABQvLQVcXE/TdBDa1/jFmZ0u+MHaEkdsWGgt+oHHCuC92uN4q9pHxwshEpWWxRmZFTcssZV0K0IrFQ2HWCaa7AtEzAik1bcAOslKFK67z0wrPVF4mWgc8GE0AgkQBVwNm46fxg/pxQ+OmXYjPwdTwnzeo9kmtA2QIyXGYtcmwLoEZsWKWzod+Z4JXgO89uUsbMaVrumcBRhUw1pssmMy33+25A6KJ5Y2rTP5mxOa3hZUCQBneCJRPDt6OBmpoT4J54iziR73AKBODCGphH/ECcGI2BeUgsPjqgxbOrvl+h3HTtNYe7+K/T3ih5GzvmQR4cMKVz6HoYm6/76P2FgDUBRbDyfeDPz8xhz4FGZkcYhmrmmflP8KiUmHDz+WdfHXz+Z38yLKDy6wk5yW+qcZAOFJi977btO5P+vGrwG7/56+U/4/6//rVvlBC1sVDNZE7/l+m5dowALciWtDdgkmb5PvDAitKYcOBdksD19rr1JVzdEaEpMzKsAxZD8PWf+8VEAb6zot9Zu251Nu0IZOOvsj1Ca6Zvd6YJJCdd5fDSnTyHACOltoI+ttFYSpedTHrwQUA0wRVYuSfVSa+kulDpueDsmVXlTMavdynGkBBASyPoYL4oaTnjySRPigSQVK69bt3btaaaBq0FSpoT7+Pf/j4lQVZFkDnp90ZLb8X+n1AVCLo7JoEYDad02h1z4YaUpAMbgI2yZ5V5quVuiuGhOS1Aq4ybFyDfdB1cxs9HW3MoOpyF+YyrilWxloAye97kHITeWL26WL/tSePdd/8DNQ7mRQlSs5aXJaWpgopRYjEOwznjkOA5SREywrPHvJTSc2k0hRPSneYythi7o+ycHxLR8ax0ZKeFUZbt4AVUaB6K2fH83Ds7A+ASw7MvIE6bBICUBQV7A/3PUNVY2+tjjHgw+wd24uNPPBFfrzGDhx/96OBoUvRjJmSvPJLDQdp6zJ2nBD+FBCqvqj/alEtA37qxThq7nYKOPFvMfQnuqyiiGd913UuzvmjMSAcZ/cDgzxYrRlas6WxcMSrW3VC4a01iZ4Dnvmd3T5peKdc1OX399jXRpRG8ZJRfyzRw9iX2vZJa+jAByo/62ZcBGT4y41S3JDAqYQVkMDIoy1Zh1DpIC2bvB7G28sGWWiJQrfp8FUtVTtJM87owtFJTQMow7eTySgBITFzizHxDeXEWN83KxZwU3z9zYnAhFUmb31mdxnqrB1NSmWTjQKGzJtejr2QcF6R0JqV0VYVFJncC26RsKvxhAAEnzCp/BAxy4kdzjs/GLPVRGhhMwa4dlae2QVY/kGo4N6FO7A04NCtsQVppcl+A1TQzJ5nmcZCxYsIHPWFgAqh4bWh25/tM5gSFxUs0BJxROXsnJ5UGNnZfPtumaPMChABEwJFg1fsb5zK2EtgxMzRNSSFhHyrXm41MJdehuHs6KakKe+pb3yh3UgJg9utOlDYf+fRdOXWfOh6Bb4Bhhq4M9XyWz0bV+iwpHic+DwuoElx7VUU1pszmgZYFqmrs8rmzpXty7XQEjXYOOMvnHoqYdULy8DQir7/6Wjb/ifGQSavjPAd0Llp3zer1ZQDGnVnfTuOGBfSimkflPN0sxmlbxuf5AW26RJcfTu7T+2LYesVZlVdeyqmfLppdqsFpfXoCgQDY9QhAVj9RYp66Bbr3sDH7U2CiZ8CMMXCs55Rnw7PF/apuIQK/7957Bmtjuoe+rv5UUpN5bu09TyfwbQz7sTQsw7LcWxidCGyr2WQaHXq+/u35Y4dcE22I9hMCF6DtNPHii5sHP/eff7zciGmrsCbSP7xT3olXC3bDSVWPq1tuWRkW62wJfZeH2dgR3cfElOnTqPkcz/eNN95ISioOxrl+ARBj0tp8VEa5WM577rkndg2ta/Zjj3wkbsXfzLOOKV5Ag5QSlsFcwOqZR4DM/AR487drPVQw0Z+8FRGzIOizAUbMcGdiaIqaFcKZS2JgjIQ12RpbTsjx4KoCybqmr30zjEbOADRY5pi0jf5ghMEC+pIEe2DTvLG3AQ0zMta/+7v/x+AzP/HZ0gnx79m77/1UHy2vXkz3pwrJ3jgv4Oh0tHpQ5bncBzbEflfGcnQdeT96sp0Bu3enV9bLr7xSTA5G1fbmkCcF5npc78mAAGC/GeeNjDbp1ppT/o0dxfJxaV4UoOR+jyZVRq+F4Qa4D2fOEjfv3LElDOisAiG6NRszoNI+bU7zpNHCw1wGBJZk/zG3ABs2FPZGGr1dSStZd/a0d1IJ9t/+g781+MM0uPyJn/qp7KeprEsqaV1SjHPnL45uZnyJwM2LKdU8tvXxMkdVqznYWCO+b4y6d5i/9zSS9QjYu/fuwNuFwZfrKAGTXhVqHvX2LsagO/r2+ALMGjtr0RwUY3o6yn7Uu2IXA5UvaUdMtZ9hDSfwv8q+Y/4tzLjTMf2NL/127T1XGJkfFVR8GK8jVclDfDpiX4vVKdaJlkbhVHwYBAJApjw0umA2G560zLiklQAZwQwiqJRRJkgFYlERxhhWLZk4JU5V4ZTX+n6lagoUhVXgR5OJqZ8HjUNgQFJJobmP7xtseWfV4OCebSlTTm+ZbEiCptePD0A4Ga+YcaPkv89FhLav2JxDOTGEBEkVU1JTqdCxoKljARmLFitT/jUEzCjQMAqEoj1t0UuouwGTYNFV98S03W/EghK890VQK/gBK4CKygDXB8job6Ta5/Y7Vg7uDb2/KKWPV+fi/LxEuxkXY23Mu+MkYFV9anJtAonNq05vSo/yxULbOmzl0XF3TaWCdIq+La696NKcbMih+Y28E+blZPxGbHq7ErgAHz975plV1QF8Ch1M0kPZe6oqSSqMnsi9VLAcpuWATJsoR2egQ0DCLDmZ74ifB8t9p+RDYRKmpAz63gRxzQT9vFguTScFt2z27md0ApcT5aKlAlOTTNEbsZ4HAMuVXwVBNjzGgnw8uL4CWlUZlX8LSCPzizRAzSWZ63HSMwHhwF1nACqHnuv1dSb3NTdpnINh7IA5fcVswjbVziC6Zhuuzd68tWFKSbTy8uYM6oQ8K89dVYdN8PZUmzwb/YpAu5sfSk7RtDe7w4xIMdk09V5iAGfeAMWHkv4DTPTWeugjD8X2/9nMJaAzwDgsHopbsLYBm6eMIgVlAamM47LxAuaClXWhNHpu0jMYGVVFTY80q8acc61romu5LikpKRU6qpMxPSsTwJzilf8qz/3n/+IPch3Tq0cQBm7Hjp3FAErn0M4YK6k4ZodL0p9Jp2vzVgfsmfk8KTp+KcZCIHJoAGiAF/c6K9dDIA5kaRD6gx88U6yS3/NlL/H++gVxX26dnVckxRJzvbynACltQkdjnJRyexYEnrQoJ058kCqfW0rPpQSeZsW4GQMl8jRMDik+3zrElJp/2zKOS5ZeO3j88Y/Fzfif1b1qmvlOmKHS+oWVoTHiW+UQJpDTC61JCsLccKKvnmjZN+nMrB+A0IFFR2gMkLYF1RE+rMj6AJUlSd+ZS9ZSB+gAlPukvTKunj+fE1/mpFQpplRvrN0701wy8wn7Mic6ps2bGTlOGTIY8ZRhJBmQ68vnYNuwgfYXe6FeWw5A2+KRU1VChzXHvKYY2bvy/G+PwzUH31PZUKek19KJpJVGZA9THVrjGnZ3mqqszKcuyu0VWJ2Bsc/1dWMPYcthPvjqDI053b1iqrVL3k8sac/OfG+2D1KVgFJZZNA65bXWp8+sNZm5dShzz/NqxRfN2gJY7ns6MFuAKAznjIBdIG+k9jXmafYesUJqSc+wv/v3/usrQObDwCZ/ps/8v4l962QfbQyxL0ampVOGpdWVpmndpPl3oErrlJyNVCTq4t4OWArIZMIKImWpTxA6LKHrwMeJZGLSGhfQKNgO9GYC0ehRCcwjc7o+cWCwe+vbg03rks+P38XoVDGpRDqZfPmYdMa9cCGniQtp2HbgeCzms5kGCJ08nSAQky4+M2PGhvIFBoaK/QVy77mPvaFV3QiqVdO2ZmT3Q8DST/KYmKaLIIZLEM94OEk3ZX70RFlAs3ICEAAF3CqVzr3Qt9ig56XUcVLcYRekfHVh6HPmcX5mc3Oy9T4CvEBu87bwpJBak7SkSOhpVCQ5+QMpGdNKZ+f/fCaGSo8hm2q1Yci/sWUttcPBMsOa10knYL4WpCEgE7NVq14r5uTJJ9cOFoYQGRXTM5uQYH/02IXoNSbXcxO4iDwLWGHQcs3ns3k7IbsOp56DaWzougQImw5RooBGILlj+95Uo2jOGIO4/ILgYePyxeGUYHJWAjmWy9hhz1SVSB9JxUnLYYeMs43Vl3v0eZ6ZgHBBq4Z8T2pJmotmUzk9QGf+OqFV/jyfjyGgEaimdhmn8vRJ6q0+P69x/TbLLqj0uX7fSW/nzgMJVk3MbcMFygTPc7k+G26dRPOsvHZe5pWNmAibp4wTM9BVZenDzzGnvH5L0jl33XVraWaYw50M6FMCemvKmKU/lMtiCLkOAxu6KXMq3pxUlTkwKSzWu07KYbbeeudAQFo0FxGNEpt2cGKeqRI7GcB1bUq2AU06kzlzZuXkP2GwKT4wTb9y1eArX/lWxKPXxEfloTIhbOJJ/b8ijM3hRcDenEooIEHXag0xfyJshjHjdAuguE+TWvrFZ8/LunszoIPhmNSIoFJpNjqF7CFPPfWdpJJuKGay5lzG6ytfeSpgZcbg05/+TD1rp2PBl/hX1Rm2AnuxMuXmrkvab2bG743XV+e9HaIG6Qh+T1iYdLMOgAEqdDuWBh4VBN8dtlVqvfjS2rBeCypltu6dTVUNtiF6MCDGde7AasSbBat2MmzYTbnWrfGy8bm3BRioGBN8d4eB2RdwjLHSoHR9/HDMOTpDPjsqtqQWAa+qootTMW2VZwz4AAPGFZDx7wrS+d7JgDDjKW2F+ZHCuj9tDqzp7VvfLWbMfnEibELvqWbNTo25X9+zrR3P0LVJ4dnXpmX+z8sctkfsyrzaFbabhYES/lfzml+IGdzNt91R1aQnA2TGpz3I4XzGxfS6YpOhwodVBr1fF9d2sGB8HTY669K1MtZYP8j2VE8X9dobPNPOglprxrUb5GH7VR76Kn1k3qub3vVUlT2zl3d7X5/bBcOd6bF2fRYW2yGoDmUO2wo8Uh2KHST2JYD/1V/7q1eAzJ8JVHwYLx4CmWdTsUQjw7GSvT6xLyDTew4Ve5IATVvgIeOYBTQnkipxI7wdCq1sriaewAXAmFhN2+Bk3ZqFmagWsgqCEVHN631yVdiFMwlAUgPcbyeMijDt5P7BwV0bB6+98HSqe5zomnmWktAxOalefVVKF0dOr27CWxI0J04O20HHkfe3oTohEQla0K4brYvyV7Xk1gWSE/n52ACe/tUrVogF/d01AzSTsvl31I+l8fcyUKuy2xOV68daOMFiMa5ZsizmdPeUS+i4gC4/E6xPCb5OQ9ihCorDdFwuoAvfbArGbmIWsc+5pCsytvJJ+bOJp6VtmhS43i8/a0AmZYXMBnOTc9nvO/knaO1MP6EZ051Mzg7+0T/6n1vDzvhBXCzL9+Yvg/4/fkI/HAxNulFXZ1saJteXUymGK58ouE3icBtGCCvn1C+IV5mj7s1DgbHTKK2Ccl+HynnzpxcIFvidhKby8cn727CVW5cDc2Xn+Pb4r520fKqKL0CgmD0g2w1q9imtmeCEoTB3MU7ADNbN/KuKiIyJ06xeL1J7mJkNG7ZFuDo2Wpdrig3wWqc1J3XPoKeWevWFIOxZoLhV9tA2fZDrU+EitSKQvr1uY3VOxrzMz2m9tCgZG8yMeWTj7Bu2eXBj0hsCnmBA/ImpMq9Uo5Qouqj1rLP8u1pKJP13NMG0DNiiEVmenk4+a+mya8v75UCYpkUBzsqJXW83JsPScVamC9idVOqihXHIjZZjWvRPk6In6R4eAKyxMA7YnC54pusBUn3Ps1X6yzcHOJCq3BhNxsc/9rF6joBs0wtdU+Z1y5Ny470iJQngfezjHx/877/7u7nmZQUCPvnJT5W+phlITqyuw0888YnB1772tdo7BD6aGUZ59GOeC6GudNGJsIcOKNYfX6QDqTrasUOaMsLfL/5ng1fTqPFTn/pkXG5XVbsCPawwKqZp00RdPXgtBnZ3Z63+II7L9953d4Gm2Rm7NauVlsdnKHNOaon+poGZtEpIaqlKqPdEe5LPt6fRlwHF3pvbM1aJUaWqomefeS7uwvelgzozyIjDsQXZP/VJw/bpOyagFnMVgGE9SVPR/ZlvszLW2MhnUpF2R3pAzQ5YJuqfnJ5idHJ0VSfCZgIwHH+11sCsYvfMa4BAKb7GogCyvZ3T89mwnLSH9psdO48Obr0j8ylg8vGPPxEGZlYOGvOqovR8WO2JYX00SR2RfcKaBUg/0Gg26xUAMXfMS3uA9WOv7uXX1pAY0TWUBgnQ8boCFfl8wMS86dVH9iRzxu8CYe7D6zDg5mhnYoy9+dvTVP7dfWS8vsse/H7X2ZSvDLPXoWeRzubmLsa5MzJ6LV1x9v0wgMmf9TOz4AQBaaXXo8DHyLTeSqlOGirg5ZJrEmq+mE22gllOoQzlBDiLCyvTN5xKIwm+QzqxKMEE8Q520Hcl1Mzm4JQqMAoE46uOP+g5FttjU4mUTx2cPLJ7sHvzusGbr7+QMmMABJBJ6iOngokFTrAyY7NZ7E+X1ghpZ6RcMiGP2BeQ4fTr2ukhKo2TjQsIOxVQhFWyuJml0QZdDmTQ9hakk6Bql9aqoaXLAIRGhzbzrhNZ2Mq7UfkC7bQsXvdzXTQKd7BlL7YJm5KUWhZPtRcQpxMAC/QlGPf3rrLFPBPXXt4Gub5+quiLseWYVUEBksyu2vVV6iybcqdxAUmAATOhCeia2JXfc/edue6REYtuKmDzr7/8B4OXn1k7mBfTNc/VIscksZ/HlhE+SvNUxVdtUPpPGZsG5DxL2pTmizMq6ZoTSSndVn4lNh5BnE7AZoaBAbwaEHivAoRAcjCnVRVe3hOAaeAl5eLZIAFlTAzQoEHk3IhTldUSZjfjvYl1mpS2MRY2Z89ybDRe0m02TuMhLWWT3RUwoYLlcPL7BOKaMyot9+e+fccGP/mTT9Rm70tFVT+R982wa77k0VVj3ZXn+4N4n0grAliqU/RsmoE15BabDZXQURAk8Kzrq9x9mvMFFGDlJvDEyLNeGu3C889F7LpcN+mxSf8sq1RIKyl/P4Fu0eC1MGkLUoqsgeB1ObnTK41OaoU3En3MHWEHvpPeRuaiawIOlseAzzirWDJeqa4oXcCGVAc99PBD5ZWiOs684pGzOqd98xCLgRUAhtwXPxYAAiMjwBxPSoGo9pVX3ky10kfSQHPlJY8YwG1dGBPBhfAZy2BcnaaL0Rk6JUsRAP0CjMqsvr7mRVdiTzJXHnnkkWKPBL0GYvYXE6Kk/zvfeTptHh5Ky4WjGU8VP5PC8E6sZ7d164m8ZsTggZTJY1F55cxXRp2eV8TxGnK6D1406zfsCuj5Twd//CdfDTid20SyAReT8n4EpG+9tXvwU597aLDmjVXp/H5NAfUZuQ+6pC3bdiZt/GCB9c1b9qRqaUUxYe+mckpgVgkphWFd064sW5rqrwBQ61n7AfxiZx5omgBFTSmrsjH7D9bzSICrfXZTWLiVYepUywE3T3ziYwESp3P/hyP2XVrrZ0cYPr3JpkbXQk8IyPjyHGlwgHTX6tlNxcxFk7Vg/ozM/0PFIp3O6w9nvf3G3/hSmvfGhiNrcXTGdET2Bz23jufghyk9lXuiNbyYqgssRq/caj3w0o4jgKQ5NgccZD51Ia97de++PPfutGuN2Y/9Xmc8O8DpBwsABYB2L94XkPL6fgBxOHKostY9t6Y15H/WSrABcMAeWG4iZDYRTf94LPPZ/GTXYY+7PuCbIPoKkPmzgooP4/XyvDmpdSAjyPEjKT+ZMDOCtWB+OSPjNO7ULxoLft3G3uV3UVeJeocMjUDSBV4l8B2KfgU33gxKT1Go4+Qs8766J2tGNyIL9OShvYPXX/je4Gi62U4MuDHxJqdKQYkqIHP2/Iicso8neJzM4juT/HzAEDO7XPd7CVjVdDFfTgt0FuPiLYLaxSbR/JjApwLYWpfvJgATkP3dJipIS1f03kpOWr56q4ITCfLH89k6/bo4n6fSYU42YmIxPW/odgSW6hsunUR4nNe2T6MVbgI5waqp7TVg01YhOiB+G/lQ19vV/K6pq/wLyPCpqdJweEm/KKCypf5sCJqAqnahxXFvR48pp49HT/59LILJ57/73QDFVcWwCNRHQnfffsedtZn/4R9+taox+E3YIBqL1NoblOi7qJOUoYdFk/5wjR/5yEfqpFP0da7Pxrx9++5Q6NJBo2uT8TyAXSnCq7VvxiTZEANmgKVqvhggI4U1M6cvLMN70QbNiXHe0QQi1+lZTE+fI7s3lqE39VTBJJVm7povxraba0kR0KnUOGXDIvIGZGbmlG4u9FLOTj3ThqhC6i6iHSS6fhoGQObJb327QGoJDKsXVu6zKlLCtOXZ74xlwMIF8YIZagjoRDwHJ3V6JADtYJgs/ZhUsREuHw3LoazeJgv0ECGi/PckbeGk75AwM+kX9vU70ztnWtbC7j37clK/a7A6eg3gQBrnTNY2VoAuAxPCyO2dpIO40yrZp7VYnxSKVAKA8Tu/8wcBc48XeJIaBGqsXT/bm9QDTZF0bNMyHK9KGScCKSTAyilZZ2emcNIogMx1CeqAEldf7IzX+K/rpWixCJNbRdbCAh00HQTNhLSuX+Chk8EKvfjiS/WnNej9d0VnVeXpYaPuufveVOq9VHNszZpUOmYu/Mov/9LgT/7kj+O0u7QEzw5p08JqvfDCc/U+99//4OAP/+iPi6XDnBI3a33gQLJm9c5UX7EuSKf4fNZc1YVZB++FGdNzaVVAwImYN64IW4TJVmotIBJnS3NbG8cCvM0Fz5JA+fqIrB2igELmgRsDXuyxxhXQkD66Oq+lj5Fmtqdszz3a09ghYOawMlJEUmQfJL00PZWXwD42U6dxe925SBnPAAAgAElEQVSxo0Bja/0A2GE2gAmsnueojH1EChWmRny/c8fWfNaYsFbHB//Vf/NLEfVuGlx/482DYxnTFTfeUu1jpFAnZU84pXiClqRS3kmpjlQNGSNKDIxWDhkf866Llrsgt7cfsM66FUdnToAba6wDmepRhpGuwoNWKs1B2Pt75lWll7Hyd3uk+AHYdeAD9Ep12ifqvZlUqpzMPO6GenUwtNfSruX11pXnp8Gw/XN5GD8tJn7uL3+x9rsrYt8PA6D8qJ95WWoJmCEgwcg41droehNEgVLg740iUaJK95yWbe4WXC+L66VtXTzbXRs7UOiVSy1dohrivRK7jsopC3mha/PVmWBj0qLg/Mljg69/5V8NRuV1M022bDIjE+ToX0aNSWO1nKzPnA3aTlAV6KYlbaL3DWFslY0muKoOgNgtCIubwJXojjlcWepD5Xl9T980IBPaMf+5/+49IHC2XG0rNTcm2h9Mnjg9r8vJBfOUz2NNviy0M1M7LJNNSbsEGhrMg7EqTVFGWzDXMJK+pZvK+XwpEQutrovfwlAY3HUwKncwJgJOM7vTxuCHQEZJZTE0XcsR9kUTvZOntHPgj9NKz2dlAzwbBmFtgMw3v/nN2vQYlNGQ0AiobtBA8MwZqZ9W2UQ/BfTYxNyzgOP+Jkdr0U6408MkbK1eUfNm07W01AC9COAlgB04kNYFc3N6Dqg4no1Vtopz76mUeMJG1QNqKC5fkGC7f+hbQ9MCeJpD2A3pF/qYmsbFoiXVVsJn+iPfS0ozm9jj6Xukkur5558vH5n5cTRtpam7c53Z8BIU33hzx+BnfvrxEuw6AW5KOe711weI5rN6b5gCt9kcsU3mOz+VkdU6YeRgUzb/mTnR7k9Twlkz+ejQr6TyLUG72J8CyXrYhKIPMBHIzJE1aYKqFxRvl/U5Kc/OZr0wepapSffs2J7eP8qmw6pNiS4GkNGl91BO4NJ6gNeksRMj4l1U1T9F+evrEyaBGFRZr7SFUui3o8ExVrM8n5zsp+V9BIBp6dS9Kl2ppTKwexhAKZub0mXbutm6dUvdK52PaqcCFmEMvN/1y68PME5ZNg+RrAdi4Zuiz3n99dfzs+V1SncydnIm8v3oRz8aV+FvVMDy2caD0FY5MGGv3xNUvM/9KV+WqpRGsA7XpZoIOLr//vsuOf1iZ4AznyOtMl97AN26E8AJoHftPJ45Mkg65dYSxm9L2fqSJWl3wLY/YJfeZO3adTWfae/GB8hwGn7qqQCFe++ssQNiCIiXBrSdDciaqvosQQ9DpUR+zoLFdQDbHJ2RewY03MOBaMeIfgXKpUuXVCUbNldKT3rJF8DKOHFbxlhwticwb5R+mRFWk2gVY1xaGb/LwymArpxta0/OHhkLg2rVkorMGRHjHjp4NONl3h0dBt8RqSTbWOBuetK4ADTQD6CPT0p9bBpE3nzTDXmmU7KPphIwDXK3p13GLTFCnBZPoqvCyryftXgsh45xGSc2F1qn+Pyq1ByhofDIYka6n4t7MzcdYjxDX6U1zP7QKhw5nbfUfRfZAzrmBaBhDnpNY1F3RlA9t9YhZpEWyuv8ftfD9NJsv9cPyl3zVu7Bw1T95Q7BPQVOT+j7evwBO9Jk9jZiX75ZP/8Lv3gFyPyoeOJDe90QyDz37DOXei0RPzqtdyBT7phouPzPxC13X6WaedgqKqRBipXJJC0wkP+kkVpsiYC1RFUCbROzXg5wJk5UzRAvitPxMQhAUcpaQlhCLhqIfPa3vvpHGmwMJioZjAfC2TMpDT6d3KbFGjv30WMDDhL8MTE2d0BG6SIg40iOmbDRVdlsNlQgTC8cAUU5pI2ia3ZaoBJE1RC0cr1WEtgCWGNLGlXagNHJnIZnJWiFwsxrpoW6vCVW69dmg7chXgTIEiQ1XuMW6npsUsBTd79MIqVYIgu5lwh6LE6oGAVfxJ82gQJYCWpd7CtY+ne5Lef58MPADgEDmi1eWvxx0OXAy19lb5ySlSejlje+8/ZgxcL5g9/9p/+k9CPeZ/POM4OVK2Zlw182+NNvvhTnXH1LIvDNuCt3B2aAiEozYUNoiXKPTpTVWyqb5K4Y302bFvCILq6gneZ4CSR+XuLvjKEUi9NvNULIe2F9TqSbdR5/+cQAYz53Zk7BSk1LCB3QNiJpoHLiDGgELqsFQ8lymlYGiBkfIN4ruAAZcwAgbMAuz0Hpfj6IgNr7cQl2WhNAndKd9ug7nGSlZjAINtgDB/hlKNHUjTgprAD5WQFFPEfejPkZFmPbtt2ZV9E2YQ9zonSfPhs747lJOQlEqtGkg65OVYmgJd0xJtcHYGwLc/HRxx8NI7CqrBCOBCzQ8WzLyfyGAIw10XroAcRw8LrFy+ILk3RTUlXYvmNhCV0PrYXXoNP5hAAKW5LSORlGi4Hk/oAxbOH4CDalaolHCYhVBvpSvsziHiMpVaItgvknKGNqsAmErfMjILf+e2PNRWGWep8lvi0E0Xv1DUow6kENK8WtV5qM+J3AF8gl4rXfSEPxz/E9LrSeAU8nrxO8ABjPqXpWZaAVEYyOkdneeOmMTXNLnZ1nxVRRgFJRBQgti8h5atJLm9JS4bXV+we/+aufrtTNM9Gu9HL3U2EgpFWvi+7oH/7Df5IxWF5+R5y3MZ8TMq/0WHruB9+vNN2GgNcTYUDuSYn2uqwlY666yNhdDKA+EQaogy2MjPJm6cLPffYnBl/+8perBH5S5rG5Sw9TDFqYnk15/g5j1waAEqA++Y3vDB557MHaY+y3Jr70KjPHMdHI0cDRyMyZPT+6mX2ZM0lJR9eiOSsLA1oqYHx59qXde+Km7QCU973l5hWDydk/OaNPDNM9NsLxg3HYXhU26y+FiVjz9vrB7PmLwgZln+asm/luH8MkOuiNjrv6+/GUGZ+92B5rj+zFCdZ46RmzdqoEWzop1w1YdHO7XkptvlmnQI7DZdcFWpM9JVWp9sybrsGsSq/hwQIbitH2ez3N5D393ReQheXx+f1axCUpP+C99lP+V7kGzJ5q3FtShcjZ90rTyA8NnfwZPrg0MueqaeQLL7xQm38T+0YNnsnRhLlD1JyAK7Azn6rUTD6m7NtNElS6iZIJ0RpvNUFqr8TpqZnu/tgrBqZNm5hNfXR1gQ18KctrFB8ad0Sua2RKsd9+/ZXBsWxcH2SS7d4RJ9YwA0qrp6eZ4NkEIxscGreCI/fVpFIACh2bpUMADoLT6lOSTdqk7o0eLY4R2aBM3Fa11IBMBcb8nVah2r5nkhORguvuxYIRFDEVs+YuySJq3VNRv8R0+t0YhyqZzGsJfM8TlhmnLKBm+N/SPzpfc8Ht6vsqwcy1lNFgbTitjNBCdC/lqJv37cZ8qHjj7BRBQ4AaLbBJi0OvlGfodKLSRcXLxZzipsVS3gYzNwyCuuuvfuXfZNGuKYGv55r4kWer+Vq8Xw7nWWiX5Qd5ptJjcuTdabds6sOUACkHDxwuQe/UyXEozqb52qvvBCDwR1EhpHtyWKtcIzBhQ2MYKIXUPB9cSgMy5qE89XvnU14Zi+dTyb9MzOnR/WADytm2qhNyXzqgJ5AZBykmc3daUk6eHTZI1VCVv0Jh+bJRasbnEfAdwhT0Xi3AmHSneWHMvF8zwAvoyXMUEPTxMSfoJ4jKq+dX7oX+xsYt5eJmACxsmWfzXlX+hIHIptlcVqdX80AA8EQ2ToaDAI9gtzVB/Atxp30x61GKjjFZjVvW4Xhu07m2E5nH5oE5IL3k+g/ldH/b7XfEv+TVYrg+/oknKgXhGaqYUUIM4RLizg+okGZxaPBwsSwqa9D0bBeModQAALMuWhpzFhu7P9d8UzQaAAkQBqCdSuoE6AZWBF6VaUqjX42PCofa1157vXxypMJ80X0pV/dZXGtXxbdGCXNnRIHBb33rqcFv/daXBt/+9rdL52MOa7hobXbQwy/lK//mK3XqNw7bIsyckMMDpo1+b3eYGek/7RXE0C996ZfiM5PKqehCADbeOQ899HAqgN6sMXrxhRfjn7OiUmAvv/xyAThr8u2165MeW1ws5Y0rwlzk+gmMPScmmECgeYRyuyVuv2uTurv5lpsrKD/7/LN1YDCedGOv5dloFUEgbS/cF+D16COPFoPpORPw2jfWcTMOQ8Ot2v56m3GMU6+fWYeEzhjcEwGlUyZLscVdPJsiS4GZYWVOnQirjTHN4z0S/dDorFfjc1MaIXo+1dD0wNHBZz/7eLqHry7gl2LBwbxFMwb3Pvjo4La77hscyXuE7B6MHjdxyNZYu3E+J0jPdVXVWfRZqgD51FhfXUPmeQEa1k7vpdR1Kp5zHYyznhxq7FXma08t9Saj3q8DGevJ3tmN9LqAGFDtQKV70ZgPGEUl/3Wwzf5mzVXZdyZCb2jpWq1VRRx1L8MKJ4UbKl3vStk5h+y/Hq3QpdRS1wP8v4TYK86+fwbc8ef+0jrxv5/+Lc9k8/jWpXI2E7UqYDKZysQL41J+Iq2fjqBaQdgGPywL7oHVBlulmMPJWi6eQ4+OovOGAMifSjcnhZVBwZ7O6Zsrr1MSsebF0L9nTh4dbHxrzWBnaNsT2Wj37017BIEybqjn0ydII0UpLmV5jVKMfiWAA8BqLpfR2wSE+I+2RICsyoB8XyBFJwNQgj7Gooyycu+a/jGUK2qDX4eKkUx6rp5OeKLg/v2pZFiUyoIDYWVmzY9G4LrSCQiGVWKci5ECMvflzQUMG1qxRMBAFjtAmCTIv8PGdFq1QFZ+t1dOGTubQKuiau6YbVwbQ9LF1hadn3fWSBByYrXxAUYFoDJWpfDPxX0QLdGqOIVqUyFwcvh87xRhtKqOeAUl5Xc0gedMUkxTkkohBLw6p9/3Q2X7Gp9nNSljtS+iXn/ff/C9wf13XJvc/6ZURUQQuTdN5qZqLhlmIfqbqTEg00Ji2/ZmrU4AfTQpP/dRnjrF8mBPmrjaKbmlmxq17LqNQXXSzt/HhRk5NQQ27PqxKIALhmlGgFrXowj2xsg9dZtzDOOhI8o9872AjTvvvCO+I28Org0zUGLXBGgeMPxurk1g8Sd901inOe6l0aacSz70dIJIP2lqinlT+lC5PgFL2a9rVpHUUk/7CrQAU6pXXnzp9ZymZ9e12WwJGYEvoKhEtRl77+00WtqiPPfyy8iGTcC6L321PH/rBiOgak4qzv12W3pVeljI6QEfq3PKtH59r8YjYw5wSYFhN5ZGVFz3G7ExTQuWFNN3MgHrbLQQ03Pd0sDVPDLPY2dAwWIC5DJhez/BuLkgbw+7hYWxdu5Mlc0bCcTWA2CCTel2BhvzGYsT3OlifA8bA0D11MK+pHA4rCrJfvDBj1R1pfSgfwuCmBdMomtZl/TaW+vDUi1JpVfmSGOHjhTw9e/rs0aBK+lDXbqBf1jO4UaVprlxJIcqjt2ajpbAWJPFzFtphrlzVCcRTu+I2eEDg7ejR1J1hGmRStp3cH+EuhNi4x+WToVa1sOO+LOYAwTQbB8mZTyOBggCZcTa06fl2WcPsGeZs9fmGoGFg5k79DGA67VhbpRk8+ihuaEVwRgePITNTuuJaFw4P9uT+Xvp8j0yiGdPPu+ahXldND+cm29L2nhNdD0Yo7XpW7d4yYLoo9LNe8O6QZKyQfZjB3fd//Bg1vwlYQonBzRlLwzjNC1r9mgqRbFwB2O2OVXqLM8FEFGVaa83Rx2+qnprOGcv10z6ub23m3+aIw4GDkXY6wIZAUoOFvZA66t5dbW2MACJvdCf1oZnVg7kDgD5vrmsKhUz0/9tf+xgp+se+95XmYE8Zxq9pk1s8Q6o1b38/vseiDnk6sFf/Y3fvAJk/tyBx5/3GxYlf742h+985zv10E2gXj7dS+LqIWezqOqlTABoVzpE+gXFKKD00uFW1tZOv6qZylE1f0LUftaNjyj62X6/fz6VC1lD8rPnRaxspvrBfBAgcyFmXe++tXqwN1qB9wJ69u8DQhLwJgd+BciETqlTQblTDiuNGmhpYlBgxmnR35ne2TywGb0BWYktc63yvSVgzAKsDSbAQ7CSS6dPmRWRKet/HWyJ5VTBoLVHhFq9avyMwcIl15dewInK5mchoYGrPDD37gTtzyrtHrIxJcTFRmQhX27N3QFIL2O0WTQxb9Oa9E2jey+4N/91kONZtTTYcGFS7g/BgWfi/TuglMKbEzAHyNyVIP4rv/yrEQ5OLF1RsMXg/ruuK61M/jmYv3B6ucaOC/28Z//hYp9sFOEcKke/fVssz/McV1y/cHA4gXReAs3GNPKbNXP8sGQevR0nzeTizwS0Eg0KumMz55zC3G+7pwZWwSRS4vGhvi8HX00o2JgzDNzE9FUCLjrA27w5hmP5/b/4Ux8d/OmffjfiSZVt52sDbWMzuoB2VawlkIzNiZMwHHitMk4lznnO5s4lW//8Djala6QOhXlavHhhle7PjOPpxlD4Hax7zdIwHNgi84gWgR6mUkwJ9Kquym00m7jN3T3T5BAz0qkIUtxxBSqVTYCowEBAem2Yjm/mwOGkOjtBTcpparonj85m7D3eTqWQJoMYSVoC1gOC/swA0I15jnfEG0OFz0//hb8w+J1/+r+FqVlRIAi4AmKMwYwwTlWpWKLimjBVsbIn7zM5rSMAGToJhmg7E9DvjFvw4awF14gFo+GYmvSYr6oYzHiqFqJvwvpgX1Rx/XFcYz/1mc+kumdjHQAEJq8FGD7/+Z+NSd4PilHRvsCJGkvCmZhBnoCoGeXrYXsI7lfenO8ntYcN1fEd46KfETDlgPH0d1/OnpU5nNJ/wfGhCNKxPfRsIxOs7U2e5+/93r+oEvUDCdb33X9v0oRbq7JIwN0QncnEzH1VTvx+nn8213NzWhoEmNETbcxnzk37iAsJjhtSsaTnkn1offqdeXbaGxSrmrlobyGQdm8X00VaM05eMVpeFNuVPWRKWEUl7XQx5xjWZS54xtJxGzNmnIBPpTDifIxCVSACZzeEMaKd26faMM95RrRCJ7JmsXazo4X6TrQ/iwKaHRI2b4x/URqWjrw6HeYzhybntWfTff36m24dzJybOXs05oJhnPVZmpj046FcI1bpRObvrMyvg2HJsZIjq6Agncyzn/f2LpXKwTwP5QSlscw88hzN3Wpnk7Wr5xPTS6nQrq3sxpXmTwckXcTbD3NdiwPQ95LsLir2vt2HxucBuMVk0XJmbZbv2fAL08zyo/vLtCKCBrAYB64JW/cbv/nXrgCZP2/c8ef+fpVaOptKgBcG34trps0dyq0JI8APS9wKvQbImJC+igFRuZLTu1xt18QItCZkR719M+tARhAy+WzeJhwdzqkT0T9I52Qygz8AgO8DMhfPnR7s2bZxsPXddcXIHEnTMnKQ8VXhBFGrrgqrwQUNrBpOWGCm2BAgyz0yhxuyMr7XS5mlND7ICwAZTAyQJX8vtVWgpzxAmHTtDVtzIZT8xEa/Z9MRHOdfs2wwdXbM7pZclw1mwSXRcxk9JWgVaMu9Spd1x+Pu0Gkx6+sxLuxGHzfj1RmJXuFl0fZx9zoL1sL2X/NKaOXXfnapsqkWZNPx9EXaSr3z1C7TL9EwTcwJxH0KYmtjWvavvvx/Dm5duSIN8dbX5k9EPG/+zOp9VE01j+dEFGB3MCc0lRA0FwRzF1IpoTJpQXonTZY+KJv+Zs0v1fBy/DyUx46NoFKPoQU5KRbtrbw0J9B+7SVcrvLuRoh5fuW1M0ytncnz9n0dsFXmMASUbtq49cBg5Q2Lhg68TYdz993RecQAUBBtmxQQlyqhBF6ggSB06jRNLT+oa/AzIH1C0l+t0WVAYJ4ztuC++IvQ0FgHTu6Ho0tQjnry9NlmB5Dn1PP2oJfUhICN/fN586RzMm8KVJsfQWuuyXPrNLxcvyAmMGCINDFcsnhuG2cVMQkQn/3sZ6uNAB3F/ARObr9aDWA5sG5zGd/ldzEkMyNwVvnzcFyDN0Uo+26YjUkRbOqRtHTxktbWIilc16ViCmNEX2QtAFGYSi7UUicALEBzNs9ZTzSd3dkYzAugOpu0ixYByrqV5EhBEPlWNWLe19oEYpaF5ZGiAXr4sLDdPx0QiUUFADGVmDD6mb0Jxj/zMz8z1CYdKKaGZkanbFqP6lcVcEE/tjR6Lj+3ToiPMXNK4Ln6zh827ty2VYfq3EfmO82NZ8AnhDYEyJ0bY0ZsElH8uwEf9C20MbR0nIel344Wezc+f1+aVOKevFcAaSqRFscNGeu6fuOG6GXuCct3KKkaQXpk6Z/47eyJQeHOCG0ZEwIDLCxuTGXQ5k1pSJqxBYQAMayMe5OK9hxV0kD1wCmxszYYdEeADwDvoIadw54J2kDz8gC0MwGxgNzkgJDNGbOJYT2KVc/8labbtHFTANGW9JdaEH3VrsFjH3988MnP/ORg3+ETg+MxFT2Xg+KoMRH157DmngEvDr7mzOyAZc1Q7eFSzUT/HchYp72VR9e1dP2fAwum0FfzfolfUg42qjq7qN6f/VDS98B+kBGbfE4X9Pb15r3shz31bj3bX11Lb0TZP7P23fy8CgYi+N4fJq1LHqq9QUC6/2684abSZ10BMn/uqOM/wBtmgVyIk+5LL734/wAy8pI9reSTlQx6+EBJAZ1scqg5wQ3KNYlKVzAUVfqd5sXSylrrPYZsgAVg45KP/yBA6ipVJnQXBJGiQADSB2FqtCV4P/2WVr38wmB3WJljR5keJUjEYfJYKlxOp/Tx4gdaDrSxaQAqFUG59hLF5n8qRGyAvifo+3kHPCNTwoQCtuBoEFCT1XOHoI37Xo1BDKXyHjQYgrOKp4UJLBie06meuv3eRwbjJ08rnUexUYAc4XMAU7lZYqUSDJ2sLaJyncx1Vgqpulr+uyxJBzJ9vLqIui9AY9lP8g3UoEYbiGnVPC3VZnO5HMj8cHx+2PMKkDmfQDIm4wIdOIWrmPnlX/zVbIAJbEMfiG3bDqZUN6Wnga/6+ACS8+cvTHfYdTlhNYvzAqt5jqdyyrpu6TXJ+28PO7O0AvCe3QcSnOamLHdvTr85GWf83sqJcOHsKSU4tfHViSnX3a+53+/RlNWPCytjHvm6XBSNkVHYXqaMlWLT9mBnPWfeJaqSBMneQws4NUa70mVYsNiW0mUlqzYwnhGEq8Z3blgHPiOEt64HGwO89HQfVkWqQD8vgJrWpwMZqUXzqLovB8yUjX+CoLYFev+4NmzJX/rZz1c6R6WOQOT0WFR9gmMFowTb73//+1VxtCviYyzC3mEVDSBzd8pvCfMPZSO+LQLznfkcY8ZMTcXSTQlWgjtB8JxUR3mWO7ZtHxwIQLg13aYJ8HdnHFi0M6FUxkzPoQycW7NrlqIixl2XEuG5ed6nwqiNSmPLBQncOj0DePPj/MydFhAEhIBKwIVmBijzXGiWHCBU4QAp5oQ1qcnoXv46CSi0KUTEH4up3jPPhF0IW/Tkk98oEOy1CgtoGjYl+GJNrHWGmsro392wKe+b0uRieS9UWTjxMaM8VTo0btb99m27i+lTjSaYq4TamwICvjXXXru0mlReE2bGs5cO8pztBxgYoNvrb7/tzmISVNXxCZqewPxujPqMO/bn2VR/Tozu4mCArqoxDKx7XpNnBiAeCPvl356FdhDcrHk1YZ8Mlvn78MMPD77+5L+tOUAE7JBE8O7fgq6/0wBaR67v61//t2GHVtY6Mi9Vy0llAsvMEmlqvv7VJ1O993DpcmjpAKZxMdPbuSspwHkzBjfeclt8r+4Py5wxjEHpnvjKEPqejT5NVRdzPSCw+rkxsgvQM95S5pfrY3pLAeusuULH28sayv6HsamKKyw9BjzjOD2HAXPMz3svpZ6ishY72C9NXYB8bzXgc6wzDCQWqzsCY3z8jvcolnCYlrJ3+J1iwrPfmz/28D0x9Gx6mRPlG1UsUe5p+fVMHN8Z/Ppf/Q2RS3QpXd3/19cVjcx/AHzyI7/lEMh0RqYmR1Bv6V2GVRatakcIa4rvSiEBDDwQkwJycul0XUfQXtOBTBeb9kDaK2mqZC5AJkqbKi/lkNry8UrolJUk4F8ImDl/avDqC88MdkQnc+ggx1uNHuPKG8GvCTd92rzycjFxsS7dB6aJO4nEIPWmDWk6Hie/YQNCtdjSWvm5EtJjyYVbMBgG9HgBggT4cpvM76n8EKjKvyCBbfGy6wZLrr8l9t3N56VO/bkvVHBfLJXWISLOptf9EvppQW7/TDayVpHTxqxXdXVQ5GfGzPUBJ11s7L3a3wE3SZh+f+19OlizkVQ5d3+OtDHQIFCZ1/k78Z8qDADugo7g2cSffuqpiCm/pmCsGvEpr279l/Q8as0Mj578ICmkSXXipJFxIpeOO7BXOiFuxjxzhuBKmkMqiV9F9aTKKcx7OO3bRDqTB1i4vNIQ5e9IQJKjqlgSFYf3aVywXAAmVuTuu1vTPeyHE7tNETjtui59mpSGt5N4jMkSILEVWiIAEEqqBWKbrKZ+5fMSAHspp16mgxyN9XZJ+WqC0b4E+hMB1N3ltDfPo8eoaq4ELvPE5z0ccap1BmArteU0fMPyFQUIPMcVCVLSBz4De2MeKgcVcFxDiSAzl5ZFP2K8MDbzwsgQr2I7Hn70kfRq+m6xIMsDAt58880CIwSe349JHlG5z0Sxed7GwXMelffeF58m83t3ym4/+5kncqh5evDRj3+sTO225lQv/bc0c52544EEjdEBMw4dDCFHEQHHSda84E2yN++F1bQesDSXjAvz/jRDSq0BBIJK1YVnAlJoZFqp9ZzBH/3RH1W7An2DuAEDL4CGsQVOgQzpsgVhWlSYmPoLArKUSjs4aARKPyONs2HDlqRbltazODW0tt++/WjeZ04xG1KU5qQUo9dgXum2zBUsnrU1MbodzS2f/u736rWqo2hzOFUDh8dzXXfcflsJ6bUoYCrHeXluQLE1ppzaHFySFNGmtFe4JoClMROT68Q/NuXN2goALB/LmOuDZKj7ctsAACAASURBVD/V54olgv2GEFj6rVtY0M48+Y0nBw9EM6QtgQMRYP7lf/n7g8cfe6xK1lWlARtYJWvpa1/9eubVrArWSpoFfEB4ckT4u/PMHnz40cED+W/Dprg3pwoOG3M01Xn0cDQy55IOxk457PA6oh+rw0X2YGumDqbDnkb9sOGZ1v6TedubsvaqxcaWENkmDZ/xrMKRoSjX/tqATjsgGD/rATDpJdeXN430uz3O9L5Mfq+3eFERZR/2HlW1NGSqpWQxZz7LtRprQAYzuGJ5BPJhMH/lV3/tCpD5kQHFh/XCy1JLNsFu9eyBlxtvJm5Xm0uYd0aldZBO1UFOu0yemuurnj5JEQ0BkE3XQu7VFXVayvf6JK2S52weF2LoVEJUZcj5TMADkBmRDthXXzw3OLQnHWnXvDY4krz10fi25PBbQGZsJuqs2UnnjJww2LVjT234vgAZ12LzLw+bAKXLdSHATTFLAFk216ClAjLMzCwc1+maARmv8b42BuCmnzCcjCzIUdmAbr79nrLttsmgf+XFyz9jaJldgCSf2c2Z+qJsYl02+o2JaPqLH0L+rodxPTW2l2mMOiisbtnDFJr77aDHZ/rynpf3Nrmc7WhUfvN/8DydzPcqO87pTz7/5QRdfaS+Hpv4RSlJfSdBxe+fOK4M8urk0C8MFsyOSC+BGTVPZ0G3cdxmFABAOM0yvtn79yqrPJtsEqpljqcqAkiZkv5F5kS/pwvVLqE9v7NhvEanaqmBO/95vk3020Gj5/lQ3F3/9b/+k8EDD9xVgGR7qHK4EHDx89J9BbTavI0RGh74Qm1PCbVtQ3Xq9/yxI014mJRpxt1ncSe2yTGFszlOS2WMclL0P60IIOP7QJRgCgBLLWF0BOICPwElLQXYer/wtRFQzCPaKmMgHeOLwPO+BDIbN/aFyLMqk+iyMi7VnDEnb8yD+S3QFfuZubKQJievU/Hiey+/+OLgC1/4wmBd+sYAWIfDokzI6zAySsGVtgCgnh8BrDYAK1N18/zzr2Uut95m0zI33krrhXkJzpNYGCRwai+wOhqCAp4asWbOzUwahQEjmwMgzOdjNp9//qVosG4p0S0TREyVtaJaSyB85dVXihUTjHVwBsBaGmnTpTSCteL7UnXmrDlE4MrLSWoZWLw7BoXKnbkYA6qetXsDUDhA+5Ii2bnzXIwbry/tys6d6WKeMZ0TNkq5uTH13OfOmxOmOted93wxY0gY3tgERm1xpM310M9MdMrPGjwcP6YtuYZPf/Yz1TfreA5pxqgXPpRwfsg6ABMuB2h57LGPBcy+XZ9ZrTgy15uQ91BV3yi7Nz98AXPGCKOlVBizNyXpHoEXsHWP9ry2FlOpSX+W+7Um/BvI87uAeKUr8ztSkSwr5i+4ZrDy9juzHqO9CrjfHz+aZdetCPujVQVrhWYRwdiRC5b5Y3wd0DqQca/2gp4qB9jM094uwGdbJ1VhWj2XHLA0Gm6Vmf0Q3UXCXm/e933L71WKOeujbCxKvN+qy7y2azq7b1hvf9Dfr1dxXpI+JM0wMiyy73ejPM/Xda0Ma7n2zbcGv/brl/VausLIfFhI5d/zuVlMH6TE2Unx6aefvkTJmSwdyPSyYPlVE6AmqU0zgV/FAxBgQXR1udf0vi0999jFXSZM73VRglhmX0S9IhTXWCCkGIYEvujox1z9foS+7w7eXv1aNDIHKxicTU0gv4NJU2Zk8cXhcefhAjIAVQ/mLY3UHF1dfwcRJnp3mPQ9lQnvf9CCmA3AJK4Ox8MyversnS/37MQH0PgM1LAT5Y0rbx2MS1qJrbevKrGt94nmxEaezb2nhlyP3zVOVcaeTQf6d8rrOpbLc7v+3sXVHchYkI15apqRpp1pZePeo39WF9nVZpHXuI++ufTf9UzoiOyo9YzzHpoKSi2dzqYwJ4F2faj2hdl0v/z7/7JAiWqajet1Qh5EbHlfnfptgpUSUjmS+9+373iqS+4YvPD8qqTg0msltLnv70wX8EXXzC5Qt2dPXE1zOty+PWmqCXHxVL2Va+nppD5WXa/VAbVpcnUah9q8vMa+YlNmEte9Wcw96USn+jdiKd+qwBrYku7zrPftUyETYB3Q5ORfFTtE2UMLffMHoGkCwtjRJ+DSx5SQMM9LABH034im6LM/8bnBc2W0t//SPHNSB2DojjBJNmMgRWpLMDf3HARYyK9ImsQXsELkKzCUo3MGGW0uCDktLs+JXHDrpmGCuuqiiamSESzMBXP0uhXL69rNlbfT+Vw581vxnVkYVmNLANwtYWheiXD2yKEzg4cevL30aIcj0BVc30zFFlaFi665w6yO02x1VY5pGy0Zml0QZ+Kn0/nx46fTS+nGqkYC0hZds7DE8NJgAjJgpMmiflKEz/Mi9n0+6RfveS5rn5eQ59sq7eiXDsW19u5hp/ELFew9U2wZBtN9ud83U0p9XbQgm97dHODE7G1GgSECXUzE4byPOU+0ax48mnSNknBfQPZ7aXly37131PqT8mIE+liME5977rlizEoomnlLv2dcBX4AhaNuNZJMuf3dqf5ZFx2OOSW1RSfzB195cfDrv/zpNOLcXPuaNDRgWalHGjyNYHMAASzsm6PCeJj/PsNnmleqtqQXAT2HPClCqSf3Yw9qnkYH6j39zH6EbZufZ/XW22trvi3w9zxPHjX2CIyptKaUnbn1agT+dGrjA+SnpWT7lltvr33sQnSHc8LIZDOORmt3dVKX/ulgiUNYAfKhXhJj5cs662DAM7KeAE7X21kS/zavehNH5zZARtVSBxt+Zn/EogBrvVdaGeplnylfqLy3sfBv4E6lX6XcPEetQRQBZGyK9R/ul10/0w93fmb+jdFXcBgXGlMuhXU8qc47oxN8Y/DX/vrfqDl/JbX0Y4ph6rKGQMZJpAOZXqNfJdZ52P5d5Z+ZbJV2yURrJzlpGxbaMaYbijUtIBPF7/RyUsHAROlpqSrfzvtUyiaak7EBL3awq7KhSDPwgTkXke/VYUomxsvkwqkjgxef/e5gHzv5TN5RMbwanxPRxZjQTZo8IyZfu3PqOFq55vETmtcAHwlsC1W90kmTupvbVSVR7qsaqU0k3I0zbRxvqxQz78/uvJqH5ZpoH3xPpYWctNOQ1Nft8esweNNTCfBBxIYEwxZKV+d3dsXGb+HWCWLIgFTVVxadL9dWLQWGYKn/jFdFpahyHTbxvtF3HZLf9xpAidiv9Vpq1UiVSsn36Ubco82l6246E1VpGdcT8GBT7d2I0cby68fzXMYDesBO5ggb9a/96VerbHQKwW5+psrGsxfU2LkzDjt4UM5ab6TTofttuMdK27B9R9IGqV6ScmPnD3RwwOUgzbivn+h6pVVPs3H69TUmZnodpPVUle8DaP6toZ7TH6AA/NA37Ngh/RA/oQAH9yuIAhvSBp6Ta5D6cponWjW2xuFI7r03v2vC9Fba37uDq/gwvzzX/Tn9//bf/JuDb6UCBuAQSLsbLMdjYyeFUKnD0gIdCwiK6HXZ3AJ+BXqL/Qu7l78DVN1GvfRVQ8aMuNOYe6a0J4CKNYPqp2vpQU1qQ9sBfjNO5b4APVVD+6ON0e34jbg4L6wu8ATOh8NopjN2gq3eScb4h67DswKEooFKMLXmVcv4HEET6HkqVY5Ysmkz5lSgE0Ba1/gIjvPznlol9t0bRgSgYpCHZQJwlMz7u6BkHLAmSqO9P2E4wa61sUmFToJ7lZ7nefVDUnUs5jUURoy5IW3RLen3BNztDtNlLWEIzQng7MWAJ+BP52nzC3u2bl2qU+6YX892RcCWedhE0tGZZH68Et8XnlBYXnoU+hWaJmmpEvBn7Ah+ecMAt09/b216Q91Uc5LWrzMArs11AyhNzP5+uTO7HmkVqSqf6/esV4HZXDKXrV3Pp6eusTS9qzT2SdXSzIB0X1hDKUJzfvXqNwrEqHSjoyLodp0C+/p4A7mWhSlWuDgypo5htrVTOZhqHVVKGOYzxOip6MNOcOC23wFi0kq19jI/PWN7kednPViDfZ/1b/fcK4iMeTtkNN8Wf3pP1YuqR3vKHDCxHvq9A5OX/25LGY+9VI7tOXbLC7/rmmo95Tqr+e6Q/bn8EGj8zHWpNeXXveLJfU3KvRKaayL6ysuvZn3/F1eAzI8zhulAJs1DKifuJNIFWuXDMhRk9Rwn4IIyt+H2Lsvns2mVw2Mms43FZqvxltNvt3U3ybsXSmcYOrihIZgQCh/dHE6hGBmaldGp471qRFISARk0MieP7B9899vfiKNwgk0M0KaFLThxSv+M98PGHCiHSdfsfRkaCT6uG+LXVRjKthhsLF5jIVmIH+TeZ86IX0LUwsUQZYPhmSL9wVhrdFgIaQP35GSiMZ5cteBcqaucqvUhOZ33896daemi556PFayMXRM/NgrZF4paiav3EphcU69Q6pVJ/fW9u2wvHfenDbiMzAiu8x4dSHVlf93jUKFvkaO2gTR5c4yRZzeV8yu/nTBuLbBGJ0OQnN8j7JsfkMDSfnWaiv7ge8/FXCvBOSxAdZ2mu0laYetubsBzymBM4z3VMtI2B1Km3Ho8tY3cdWnYOGGCjaiJlk+n4zVCS5ZP363G2gGbNpVWRQeQ7d1/rMZs3pzWYbc8IvKMjbF78rxLHBi/IBtqG4PWDsB86Gm4ngu34TnFTs9zfmfd9uhqFlQQEaCACe/XG8yVQFtwyrPi/eN+ak4HdPPkeCY+TB3EF6DMdZY7bXo4tdRfTp2Zn8CNYG+jJZy0TqSXujO2E2vXAflMWhlAs3cWN4aCnLUp3SDF5DXldpsNXdNSol/pEddWfhsBZvQSnuvRYbuE97LeaKJcFxF/+fIMxenGzvVt257+T0tm1GdrZihVU2L3YcqiNClhtA6nTHdO3I2BSmP9XoKDZ2I8aGSwWZgWgBtLdd+99xXoWR/2qdhPXdqz3gToJgxlAim1PbpK0T0DfjAamEr30TXNHqYFAVMWBrOirQHwBK4VWZ8E1tIqjZENWxIwIpCvDYPofnqFjWd59Mipeq4PfuTuOvyUfiX3PzeHlxeTWpobJgvrpXWKtLHnjm1STaRv0vRoagC0sdENSYX1dIh7A3SxLgztuI+7l8722FvsMxpzGiDpzhLXZzEo3++eK555t/uvlhTDDs5NMC1daS/T2Xx52KsNrdN67h+rhmW1x5bLdfY42rHu8yIFuHjJisELL69LKvGewZJ4JzHu5PNEfJyEfK7rqrRe2FoHuaqmK+1X9sMcUADO6iaP6cxe0bV9/TBirXptsVpD9rjE8rnXvv+WEal9P3uon3Un4M7qd8BW91zVWyNqXKyBXo3U38/n9D3A+3fdYXca7ikph8tebKLCbXZSiPaEfgjkvUTPtyKl7C+/9Mrgt377b14BMv8xABnl1z+I5TZn30Kpw4Aj+HZRahf7NrFsBJwQeRYcak4wJEI1ObqqvMrksnFbxHWapY+pSqJWFtd1NzYrFTOADB8ZHmvvZ8EBMsn6RO+bPiKjEtiOHhh891vfqMlsAxgTS+wDKYVUtbRtR0BCrifr7JLQF9o3qZ0mVBu0r5Yj74Jk90qLcfF96apz2eBSgplNy/3raktJzwjsfQxSPvOalKvqQ6QZZLEDw67W51QMVZl3Y0Tco/tDsziF9xMK8GcxKX+ktvc678sQzqm0syT9PWwCXe0vqNmkezdZm2nvJSI49CaWPQ3YS41Lr1GplWYy1xd4D5a0FXLNXucZ+b1KveX147Npy7mHa8qzfm/w+isvD7ZErPjO2++mC3V8JQ4eLxdfepmpU+MxEzr24YcfSVnw1vKeEeyxL8AaX4ZTp86lTDXMVu699CCnzod2jsNwyrhJejTzE2A8nw6C+/U4wa9fvzWbp3Li9DLKSXvT9n2D6ZPH1KZ2JABEoCUOpXt49bWYfS1Gacd1tWhozNjYmnul/6pyzZzYMp+INZcllbB6zVs5pS6pQFnlwznVmkPM8kq8eCk//sMKKsCEG6zPkVox/8+duxiQAKTQb0hZtXYddCOCtM8ta3YePAlkTttATz+FOpnbwGsTzzrqIm3gU0k0k7k6KAxtDHjeSMfQxEjzEqbqR+VeNYAlXNYXiKfNIYFH9+o8V/odzB3hdj2jjIPqFHNxVwKhYO7v5h2mZM2a1aVtERy5wz76yMOD7//guWoquCHpHUzlrfF50XMII/NSdCWYFEBbes59Y6fWRUD5mc98Op4m36lx9t5ACCM0DIMGkrRIQIyAIiB7jWBDRIy9AI5eSPPIW/P+e9IsUwm2/ae6KVcrg71NP6OSSm+ppMWAmfdyr17z7LPrkxq9qUqJgVzBcd26XYOfjPeQRoE3pQIICAPg7gxQ3ZLfp6HZnjL3xx57dPCVP/zDMF8LijVShsynxwHK81EpdTrXbb+pVGlWgTl5BouX8TPO2J6q9BwKUM2Py5mWOqAQyubAdHNSgb2apzdGbE1w9S6i3X4v99UqbtwbcKFnF73SC8+/mlTYrWGR1gRM3Vgg1Dw1/66//rqkC/cMbr71kdzb0uoTp3JPmoedAKbI3gRUYkzq0DHct8wJ7HT1qgsrZj/pe9Xlf/Z0t/vzu10r4/XWpflm/evU7vesgZ4BqCasYshQV1NC9eEh0PrvYMhzNqalhxzGGPtHTy11oa/Pg1gBmco2DBmZcalk6GZ77XCoOu5kvImSOo4h3pd+67evAJn/GICM8mtApgnamuDKQnLqu5zOd2LvolQambMEkgEy0gtOY4JOLb4sEgHCJtXznSXsJXq9DMiUV0A2kXHSAUlPONkDMmdyyrD3a4p88VxU9UkvvXf88OB7T3071uDxXygHypQxxlOGsVoDFc1MrVB1Tmjo/x+iegFEKXTzuPGaLvbSYHBmegKhYwEWC8K1zIy4bVyCmAVNgOxEcl3K8YCZCcRqeS/gBzgbEdAliHhfQKKzIhgYY1YGdrk21wfcSDP1Ch1UefVgylen2C1IX00k255BByEdyFRFy9Dp0kavcZ5ctUUv0Hv/DuZ6RVDvQdI3i079dn1OP6V4vQVPsKuL9OmYbo0MuJwYB91/lp5M0d4mRTFp8I0nV4eWn5N0E5fksTEXW169Z3al1HpB+jftiIgS08J0akaa1Z3NuNpUMACqv7TCUH2iCo3upeti+mbUT3nGtWuPbORy7oJaUe1DrZENTnAvVjDfa6fqRh+blwIkINPZHdS7cSDgHklILCWS96N7Mk/q5HxtGIiAs/3p7zMjDBMNBsCNifC+gEYTjhNrt2fUU6/uU+CmPVFBU4L30uAcr8Ap6NCRzEpZL+AiZeQznexpZYwBtoUZWu89A/BIbTjpm0++XxqB2Mvfl14/NmhVWrtjCHf/g/dXHySpIPcoYEszqNzBxDBC5Dkt9Tc6HiGzo1dZv35Ddc/eFm8dn+8QQuQLlJtj16U8GSg5E5DEA8b1zZ49N8F9X6V7XZf0FPGxgC7YSH0BeUuS0pCaBeSuvfa6ap3wxS9+cfCtb36jLPg9iwrWCWw7UxKO0RPIlqXv0N6Mv/SUNWxvmZHnvCG6GZoUc+pUhKmqncyJlrJ+v9JqQBqRuionTI7nsHr12rA782oOAZ2eH/NNc2x3ypIJZ1VnYX8wr8CVdgpzkxZzYNsQn5hlGQfePdqiEB4TEytxH5+SZiahUq7YyJviEUNDVuXbARAORbMCQjn0+rfGnu657CDy3j3dUnqzHMAEbuCX3YOUo/VsfmNVVVf6mhCLhAMHdhTD6cuYe3bvpO+TNO7OgJaVAXvr0jbhkQDPb6QKijsvFhHgue/Bj8b4MntwTD31dHK/0yLuJua2hxajmzECZrRjAO7heSyhA4Q0nQMa1rszUd1GAHCx9noBQ2OQztX67Ie2Ag3pLgvI9EOXtdKLTvqhsHfBdo9+3kuwvR+Grae0rG/v3bVuveihszLGtqeRmsYuh87sbZ5/b6eAHSyNTITPUqtXyq9/7FFMA5qcfb+fXks6A9uguxALjfhDQWmwg/LorvPIJoGRQU/yjRCE+2nBBmuiNW+WJmq9nFqshTpkG9Ceqb9vDSWHJZ2nQ+G6plFphnbxfHxdrr44OHPi6ODpb3+zvBHOnpPO0Bwvpdn5XJSpEsyx6cXTNrIm9LX4THQVFTZB/6GQW4qgeeToM7XyxuXxWthZ+fcZ2QiUBh+IiHFUFuGUuF0uy2lqZjZs9PnYVCkBPBZ69QjJ/0aFOrq6TOmyGQ1z2u5b4KKDcM0WoqqoDmLKB0aqKw/ggmvJWHVlfqdEO3vURbqei3G93Krba51yBUiL13uqBunsWOk1spECK134jCmTVqoqqNqwkisijh7qlrqnS6VkUumjn8vSeGusejUVHYvmD37nH/8vg+uzmWvhsG3Ltjgun83muKDMteTYFy1eGtHo5sHpAJRFCwQ3eqncTcaLXsG4tI7d0Tbk808mjaQxornV02pdY6RppC8pJiWyKmBsiHLiVU2WAFzN6jqgyWvNQwyANIF7aKWVCTQJOMbL2PsdP6NhGZ3P1XbC9zUtfCX9oW6//frWVynghWlec7glTGzjJeB53nxqFiYwen+nbsHRc8KC+JkAig0y1oBLt8uvTsRJaXFqZdpWaYR8li9zyP1Yf01cm/LigBhg3RxxQAB+PE8VOEuvaZ4oGISPf/zjg9//g98v47k31ryR7zfWwX8aC6pK01l+agAboAqQv5/mnPsTiDVLJLxVpXQggdM8EMCrL1SE9A4XHJwPseHPn7pMW2MTJ08P6FteQdvBRP8omhzz9uVXViXdeF+BiUdTHi6FTezLRHPVqlWDz3z6M3UvG5JmevDBB0p/YmwFyaeffjGn/lkl6CWyNWb+o4G5OYzJ2ghZBUINC5Vnew9fpZNKwFVirhHmmmhFqndcxsBa/NznPjf4WirxPC/f05rA+zLH27P3VK73zkp1lO4nIEwlEn3Q1u1bqqT6ePaiO+KCvZ9Vf1gtIJleTTsA64kYfGtYSWXm5qI9iMeM9NeYAFZA9Uy+h3Hal9/F3FnTPX0JqHDjtWalmvDIgBIAZ85hpY6GZS4WNT4wZ89kzp09dakKqNkDaLb5VoFL2i3fs3fwuXkqeq5PPPHJ2otmzF4U47touMamE/qQUXcg6i7V5mWl5HMVnotWMrR70mreE5CpA1NAXLce8HkAlbVQB+JhHDEOXVNjD24aMI7v42q8az+Wqh5qCEuLmc+xF/TWJH7e40qv6uzr2b0aR/92Leat11vzrsV49opUn1Xanuw7x3NQ85p+wGPpcQXI/McAXi6/xsq2vD/4QYCMU1LXY1SPi+EJ02Tw1Q3xTIj6tezuhWi55may99JkGyB02/OjTZvQSvdqI74s6Dhpnc0JD43Jr+CiMkItBXJN49MBeUS8ZOKvOzh97PDgqW/82xIsnoh3iaxODEZL3Dtj5qS8P+O7/Jnf9/mCHsbktC7ZKdcFOoAdYMXm21kIFRujA5hmhjHQU+iQLrH5vdkBLZgXgOYTn/p0NutoGlIpRZjag5kTFnLoXKq+IiipDatSN/kMi1z0xlqVe25OmgK4sahFlMWmLwoWYKwU2DD1c3nZdGe/errIqcL7SikIZsbToiXmxDZUDngoOO7ps14l5XW1ieRPeh/v7TpUIuXSmzAT9erEw9wu7+WkqefM2fdinR4As2vH5sG5CGW3bFqfTXtHgZt1McSbPE7zQP2qPhisWZsOwGGAZ8yaNrhu+YrBN7/zYmj31tgNi4CGdgKlvVHC2Zpbts7i9dnSWhWM2knOeFYqMxtf1wQREs+fn4qnnQdyYnWNgOX7BW62bXOan5qT5dGksZSMhs0L89NTS5gQm5z3qmo2QDon+Cl65XAulR/PaXpxmLeXX34jgCamaUmFaJDIvM3YaZxoPG18TvQYTekjwk2pLS0Wbll5U7ECzTSsuY7qq4TRcIq3MatasuEDI4Clk7KvLoDFiJZYPOuF2Lco8iGQUUFVPiBhiA7HOp6zrbRFpTfDMCyKsPlcUsaYFOOMdTiRoKpPznvxXpkWtkoqkT38kegh9BtyDYsD5LaHScMErUlV0I1Ja/Sqo82x3aeXOplArgv03FzT6tXr0q352tJSWPNSbfYEwRpAKT1PnrVUEBCHOdy4Ueop5ogb3k0J9Eeq+aLWA6+99lqe64IKuC9EmHvDDTdWNSWtCqYJUNcwkluz+5fyY8V/c1IAGBBjU7qUpJW0ALCWgEfAB7DlqGsuKWe/Nfb+5bac6zgenYQAZ894/sVtg3vvXhzxeDpvh9mli9NyAet8JgadNC8T0hKDAzAgbF45RBCXY9NGhSlWzr8jRosLAwwxBWwYMDDAgAa1t9x6Wzka+7u9E0PXq2bsq9ZoL0Oekfno3+WqOyz5d08YmcYypFR70dyAtddrrKFtomMpG+MlgC9MGwRdnH/6p3+6wCMvHmMjjT556pzo29LLa/yUYjYao2EvbwCmtxqwlzo0GGNan76H2IvKCTuA0rzFdEmRdSBjv2qeW5yyf9gnrq9ta1ejYFohX+Y8EG+9+Cz30GNG2+va/tBZnr43ek3v6WcvE4v8u6ewAMoOiLxH30uYZR4IwO/FH4CT+CCleWuek6qlK2LfywHDj+vfh0DmmaSWABkTpAfMDmQuXfpQJFCpGf9ZmAJ5NiqMQheh9fyuYFsix6EPSg/iHciUOJZnTPlgpJolm2F60pXYUkpjSiqKRo8IHX7kwOBscv1Pf/tbtVkcjX+JFNSIAIaZs6PsP5MKm/Gj6tRKqOVz5DiZZdmcmvCWbgUg40zcul23SpIRgzkzcnrOidw1ADMXNXeMrffyuGEuCc08ISAGyLrqan2SArEyDiMZvVl85A8j9WpKx+4u+B0KQavFA9fcLEDUq6HuYA5zgqM1biOlnIal032R9pPJ5YDESd2Y9ufTy8q9ESFlpepsKkOVv3GwMC//t2eEgveMvF+JjbNhu070BOKB3sfnVIfbgMwF2CcYBQAAIABJREFU8+ek0uWVOIeuSPC9avA//g///eCB2PWvfuO1wa5tuwf33HZPXEvfqq7Wm7ceDH0+LeMUliON6qYndbJnb74X0SvxJUZAUJLeqH4zOWkCjkXzYrqGYsBe1dbFjcdiPrYomoTeh8brqot5CaV1404X6GyA1amccCB3YiMrgBQEDux5L6k5ga3rtCYnGB3cdyRVPOZRdF3ZkKU1eJnYUHmXADeaXdY8kpLJszd+WET6iHFh5CYm1VDC2eFJE0hQLgzIAC4VmIrtZCKmFUAaZ2ZGEMdzz3XyJljuJ0nPUuqGDsGzcF+Ak5RNr4IDPDSeHJN5uSUMgHJoQWhZOk3rnjy+0g0xbkvQnJpU4NW1bpMy0k8sY19tJXIiuBgX19FhNYjcR2VdTMp838rVOPftOtwHk0PtFg7s253/4oAcO3/9layjxUuXR+OzbcjKBvg/8YlyCRbAm65revmsYA6l0KRezG9VM8SxyoKlm/oBqJ3oIzjN9XCgBTikArEv2I+9aRz7uc89lPTJuoCFRblGjGybO43VDAOcsTZX6Cd6VZ9nIdCaE9gbBoRAwZ49O4Ys9MTBM89tCSAdX6nk9wJIgYAjAWdSbKPC+H4vB74FAfXcf5cm7aWiSvfkI9FVYeGmZuxOZK46wCwLKFR9ZU1huzakvcC0jOXsvPeYPNPjAQuA9d6kAomIXb+Gj5WSxubaU7M+PSspe4chveAAYim1OnzkeY4fR3fXfFSqbDm5Wo7LgOXmzRGcB4DQYK1atXvw6GM31c+B7scf/+jgYITO22OXcNWYCWUwaM+yfoDPsgzINRpTOkPicsDaWlMW3VPB3VOsp23LMXg4Z3uavKeGeuqnp8utXQ1kFVT0bEA3wOvSgG4lYc11D7JK1Q4PY/3Q02UQnnurvptY+6Gvti+0PaLHofKiSnqQIV4v1Gg+YvoNnqvU4Evpfv23/vbfqbhxpfz6xxXEuK4hkPl+KF+ppT55TMRWtUQQ25xihzxMQ8M27aLbm3OuiS1gVg43G4WTSKcDO5ARCCy+Lsoqc6O8//hMpg5kuPtiBFjdTxyX6qikmACZD3KqfuGZH2TzPBwdy/GyhR9xdfLec2dmMtK9NP+Xlkc+VWmBozFyOnbMRjptKAJrDIAvE13OFxV+NqXXRIwCsQWltHt5+mwsSBmrvjITcxqXyhoZXwUn2PPFADD7i2Yo+pirw/igdnuJ+ehh1+Y+RnLIKOcyCDRkhG75ns23XH+Fm6Fup28ONo9+cug55Z47pj8SEPpitskLjp3V6Dod99iFvp5Zp2yrPHv4bzT4KPeUza2qDlSuhKFoLsRhM7LIpezG51m8dzJlqwFtx48eHLz+6ovV8HPjug2DSaMnD+JdONi553DSU2GZ4kNxJizL4qXXDl5Z/W7aFcyvckZ27lgep1c9Zybk3+jqLdt2ZWzbM+niwJ76O1f26M2Y0Tg4dQpCUimaBzr52wzR4X3Obd2q+/WUmovmIK2ME1ljsFDY5+r7JeTNv7e8u2Nw3bJ5pYVYceONAWhrqmJtRO6/ekFVZYXPjydPnteBgC/PmmATgJkcwK3vkvfvp1plqvw6FocZeTJW88qUgQlpD+kIQUZwEvD8HcNwuTYGCPN9G2s3RwNCC8gAWPksp2HakEP7miMuc0pzQdsNLQFUffFGAdD08DgZ4OeAoI8Yoa+g5TR8OCnaeQvTATkamcVhdqSVaBYAJSXEAOiZrL8Z+R19mEbE4+lMNdbk5TM6zM36MDcro8OIZ01YD6dca70aJOYzVFApv5ZCEZTdg+vDaO7I3xdF6+LZCTQaRq5MZaAvAAQDwz+lGb81c0HOvHfemQaaAT8YmSMRi06L2BwI3LhRH6ZrSw/kd7R3ADZuvfWWanLI+dkcujdmg8rQpcv8h1l5c+3uMtpUG/BzX/hU/FjeKaAsLXRYmfqYrKfMl+npMzYqdgDTpqe9hrYHAX1VbRTgczx7zvXXXl9lypqCOtkL1MqXtwfcTckYsGoYk70GmCEgxhiaE93/REUZgMX80AEIKLYXT857ALfAbxUSZLzKiC+l1VJ55rgD3OJrlhQb5tk4KNA8AYFvvilFNm3wF/+Tn6n5gjlZefvdg827U9iQTQhbZu9gUsotWxoXCDbvpKjLOC/ztVVaJTZkLPTtEkLsI5396CxKT0/5PhBeuqusSf/uLKtr1P0aC9r1mfbw3qvJOvN79oZeudQPc93os2sje0ag68i6z4x9oxc59PjWWR4mmdFM/DspKGwWndyNN94UsfSLg//yb/3tK0DmxxnDtKiq19LZqPifqX5LgAvEiinx8Lsotip87Iz5BUEZu1Hpmkwy+fJCvdTl8rfZMHudvo3dJl3VOsPTdiuLjnq8hKzp05H0BQAhYFgcAg0B5VXJeZxPWmO8lsqhyV9Km4LD2Yyc6I4fp8+JuG1267VDoGuDd5q8mJy/BobnszqxMpU3zec3HQZRkD4bmhJilIC0bAzxpBE8nF6m55qri3UWH/al2iEBHwEoRK3Ah4Z5Nnu5d4v+TKp6qgpJ2mp4Kq/gKw+LEnWCyqLsQuPOPvgdLIBeTP3k0Rkr190ryLqxYLVRqA7dzT3Y+zWNTDv1W9wEgpXHHlLLmKpeRSY4CeICR4Gc3Icy4C7CLvo3AOWHjEyqqzJeSkwPHshJOZVdKiTWvbW2guZRzyOn8ZPZwGmXMDHTZoWuP3kmp/p9oehnFcPhWjxTOo1JCYDH4oLqUSQe5pk0PD0qqURgAXCm3bBp2lAmBQCoCGFjX1qgACobf9diHctn2xAbkG5drUtLkA2YuHS8SpGABmNjzkkJuB5z++CBNBicOz2NGReXtohvCB8JY7t3rw7fCTS5DvML+6ASyzz3PjY87r3Hjh4qZ9277rqjnpexBZgEMkEawDFW7tEJ17hPTyCv+YKty3s66UodEctaQzRXZS6WYOJ+AEtpG7ofn6kBJOBetvEZc0FeCst1ZErU5/vyedioOrEnyM0M+8iZVbDQuDCoZ3AeWsncJnR2n65PZdSuVO9UWXcYIyk47QwYJU4PMGzpqquqqmdcWtELRDMjpsWY3h0zu977BgPmsKCLM42HViTYAOtRemJB2Imd2R9oTMxrjRCBRa66zP+q0nGoZ5OK9ZkA4Edizf/6a6/WNV8MSPSMaIxUF3ne/ZQupWRM+U8J1AIu5oTmR2rPvV3MvKRfMQufeXZtVdDdfsd1pc15M27IRM/SZfMjYAcMV9ywPMOVMc84aC4p4BPjqlzCmEjXulfXCnQTinfhKwDgoMaA74aAZgeY89n/Zme8pbVV/0mTLV68LO9JvNyqCI0hZmx77q8M7gJM7Z06lvtTH6/bky7TAqEXGdiz6X5UExLUvncuTW8DWO+4+95o/2aWGd65jN3RiKXPZp3xIyqBff6zpxEvA0LmCiCzKIDUtdGQ2EesH/v88cxLBynztCqD8mV99MrIrp3p5nQ9fd4AirRx09x0YAL0+J1+AAZ+/K7v95YFvZKpdInD9LP1omJMSw1MF2YIYMHCXV69Wf5D+b0+R3pVqXS6zwX67Ds33RR36xdeHPydv/v3rgCZH3sg4wLzUJ9//tnBd7777UuiOICG+t8C9OBNKpSbhdUYmrAQ8f8QIJ3MO5NQwsAsahugier73TOll253kZbJqeTvZBZNkTvFSlDwcw7W1yNC2mCY6VNjyhSDvG1bNgxWvfLC4PSJnPydNo+fzSIL8EoAHTeOuyThr7SRJoZ+niqJAjS0MumzM31SwFROSIPQ5TOmZNNPHnh0aOHTo3NSml/Xa9Lfc18WehZNGXBlAxHUpbvq+rJQe9AHujSto70ZHxFw18h0+/xLJeYJQj1lhy7mGXKJESHqzPf66aFvAsaqg5e+KaCUbf42lhK45n0sYtdjMfYF2b9X7rEBLRZ0V/l7Xwvec2oMki7h0U8MjcncI4oZhd/cgrm46pHUegb5aqK8CxUEdm7eMLh47NBgVzbYl99I196F47IxJoUz2+mtnfjfy0YsyK7bsHnw+MN3JyXwZoHJ48fej+YiLS72R2w5OWxCjM1okI6dTv+mWVMDjBrAderFfjgVY25OZd5NmZZ7z+t5EE1LMDsSLdOxY7QYza68n+pO570yNJdMuKRqnNiMh9TUTCmviJZbCmRmld4q0ZWKxBYBVjt2NCG4ZGo/STppA/IAFTNF9+eY7BlYL8YQ26jUHvA2dj6PwNZzLEYwY4ohmJA0pnWCedCvR7AUdGlKik3J+wKrGzbsCfOxoNhD1SMCFlHijAjSm0/TuQJ62IEO8jA+5TOU6/Msi5nKnNVPyLUeZD4W4A5N+p1jMUKbmIOJ98DAVoUHYJFAX6m5zBtplN49fH9Yg9kJHttTaQQwAxnWiyBOtyT4mFOATQnV/y/23jxmz/M683tIivu+i/tOiaRIStRG7bYl73ZiO7FTJ542ceLEWWeCoGnRBlMM+k8RFF3QaYFi0kyTNHDidRxbki1rpyRro0SJFPd93/dVlKj+fud+L+prisn4n8HIAF+B+PR97/s+y/3c933Ouc51rsN+orCcqEwRQa2Q5D50KhSIG8l4jsch2oRBtnrRlIypHee4fcAkl3q/k3hWGnefu6kSnY3iSEDePcpxXGPXgT65rkxTOb/HW07ORmMatUQ4OaZG6zD386GPPNg99thPypk4fvwSCM7Cmg8SvXVwRYdUMRdVOnDAJo7sF/zn83+b9SGPSOK2Y2RZ83oc/dHOy0pztLRamwf2VWprXh7JW6THbmG/OYGTOXr0WJ4/6ArORr/+OMLV9gTdJIyyjrBrRmSUXDDjcIxnY7qyf6WH1QmahKMz0B5yOGbbcXRbiuo6SuTXdPew7l6lYmvytFndQ5/8bLdkOdpHz7/YTYaTpJMnUuqz0nlsFUMGRcwz5rmORlLUlfZhXSoUWvs5Dp2orQrESe3pYGsDisPF8zawshpKpzYcvrQuyL7Xd89yLfi+9kH0zPdcs+rWRGCvFXGgBs1z9tq8dlGwcAf9W5pTart8XU399ypoywGSz8je7V7vfu48GgEX0vteQWuKdTiyX/vtr7/vyPwTBv1a08j/1N4Oq+X5557tfvL4j2uRuSG2LsHNaIWn4YR28xbKtzQPZm5NTKFZPeWUxTrZr/Yn6hnaaHeEQxDj7KS9hNfhJCp2vJo0RCiScG2d8B7/roPQ9h7qlefPnKDUFLn2Iwf4/RKLVwEtmtPRbr4fiMpZoo7zaJVcB2eAtclkhNNA/lyew/hxKj3SHA8oevFiy2qPE8Wc7GbMntydu4xOwpjWekCF2OXLl1eZZ5WhY3hENzQcDkiJAZYRYnxUxQXxsXncSIxRyGxuVr7fl4UfzoePOhVcjkEquMLm75vvddw1sMkrB1FIuijf9ZhFwOb6yimyZLLnRFaZtrpAXJOvOFT+vaWeEIorR0XRwFY5oMHT+HlMN+BCMExR6HCy+YsK+HmJpDs2b+yO4GBa17CdbtcHD16GO6Aysqk3jSPpDCJUu/fKQ7pwkQ0bTsGePSdxckhbsMewD4KmWfVVGcvibehE+H3nmw347I4sj0CjNhEi8XmQuip5licgUYnvtiqOYRhryobpyJ37jQOtI+HGaMrBOSrvZsyYkZAvb+pVNaFAjOESPTMiE+Xxepw/rXxfkjbtA3ppvSoHxqkwWm/9vVp3XY28f7epnuJmpmZERKwImgK3RPTBDdlI3jmjA+dzaQ4mnA4MeGuUqOiXZEoq8Dy+JVY9zovr1AqcMg4Y8uLNVEXHZQQDr7+aVnP+qMLteu7PePm7XetNnfl8D+KwjirhtiNlwHQ2NAhe11iegfNRg+EYnsFp8jOmNq3QUT/HFOspHTfK6RW483vK9ovU+Go9yi4U2uI4yJvxHCI3JWYo4sIesQQYfyuii6NAqs5joIeZRkOzxXSv9+hcFRUwne3xpkFULY4PRnUU5FrLgV2zVkxt2rIZDsssUIZL5cSspY2EZeeLIQ83BwZeCfchX8s5fxT+k5WJlnm/tlpV3zYXV6y4tZAeH6w8n6pwoYLvnnvu7v7Vv/qfadK5rJ6NKKXVT+55OqM7dmwvbo4oievFeVGOT4/HU93qmbfOp4vutcyD0aA5zoOx4ybWv/0HDpM6uwGniW7x8plKvVtyOnuv2jHsf4R8tQZM2y6Ab6R2zBScQMvqn0J1ecniRaST1pX6+Gn2wttX3tvd88CD3a79EJZHj+uGjhjd7eP470r6Z23peDg/dACc/4U+4mDpzCfV4zy7gBKvjk6hiYyJqsGiRc4TESe/r+MqGp+KS+daKqiiJePvOigiOToitRZ6GmbRjwododR7mUui4eFousd5PTrg2W99nuHKGUyn6qrETt0bWSOhPDQnHWoEqa2qGKvsgAKCoO7M66XYAbtf/9pX/vNrjsx/ah/lZzo/E+K5Vc90P37s0YocdWSc2Bo5N9iUBVaFCRNch6a6GMMZadbifWn+9wmXVgc158TFEZ5H0BiP63sFN/a6qJZhxoHRKimOdh3hkwt28EDg14vk/qleeg9S7fq1r+HUnOr27t7JpIOUOgTCKrwMm8edoQJjINyXfv0agawfxtBKJssXZ8yYUrDz0WOWSyKeZWURk/iu+z9K/puSxXLgGhFT6NRFYHdenQAh7xKvcmPvCdvZMFAnxkhdL76iRmHgXjopud10gE2lVMqMA3c6Ti7YaJ6Eke9YVUk17yeqSFVZyLG5lugtaMz8/3BN/BmDnsXu8T2fC9rnfAnD6XEjRNWqbJoWQ8tnN0E5rYhIjEZZh66uhYqPnRvXdafYzHbv3sv90xtn6wk4JxOr1YN9coT/D9Ed+ZZbqAJ4/Q2+a1WSbSksqx6NQTmqSHA5Dm4gRsk6EKI5vkrqn03GvlgnMSQSh8/w/AegPfMORnwqnY9PnzzN5nm6ylEdg3QoD/oUR8FnGzn/tmmPLPkAz6HBNIVlBUbrf2Wa9WJFZ26wZ+CS6AzrtPrsQjwU1Wndx43QiWrZdI3CdWSEGk15tuqmy+UYmqJt+fzWL0pSqYZYXtd0ullLoNdxnolzICrq/7eggmoLDIWlxRMxWLWBi2Yw35TJ95n6apVCl1uFG9fvGOiMO4Zya5oDJnx+uXgSA5kDpnv8vR3T3ldNw8jxMrIPkVzxPefNZhwVjbal9TpCL9HDSNVY7721/qDaB8NutZXKw6rWqp+ik9icgsGVQrPz9mQFzfjeARyV2+68vdvCZ0/hOJ81muc9r8GUoemofXv2VdsBnSlRo4s6GgRUpkBmkno0RbcdYqu9t3SAJ07i+iV+cr/H7JgNz0PDfcL9oNSCD5ZOlKljJ6R9wTZvtns27Q6WLi9NFZ28KpFmD3JtqEejo7kFTRm5PjoyXp+G2fsvQ66yNM/dCiodVpGLlmKEn8R33A93QsTtzx47D4fwAOTc0aSV3qWKgYRL7WvX0+9IVEQnUN6KgV0/U+Ig1cpTSAnwXtyXDSoU/nuGfnkjQdTszG5frSmgRKfoYH09DSEf+vinu5E0hNxzEO0mzjN2ggJ/cI94XlFCz7xpmlvvFeJnUBFuSxMcdJ61JrZD4EzJD2ucrJbODkfS8XCP8HfpBSJm/nMcnHciNaZMfd9xM2ATdXFuisgkOO5btOAeZkBSATDHifZVqpcyZ13jvudP906fSdJQTQyzSXPIDRzVC0JN75teErE0UJ9HdddGKhZ//Td+85oj8zM5Eh+ADz337NP0i/lRRd9GF05s//lyc3PiCFNqYJzElV7qITJqjThJFLBS0VO4PK3anUyFPLCZWKHzjyFEDYBwcJAII1A3fTVKJCa6eA8fggwKD2Y4BLsrlEC+/NPn2GwxohizYcNIDR1HEr1/gxjdWJ2EhRjVImow6QSMamPymwo4V2Q3DcrKu+/rxlJqbcNKvXXvM/wTJ7YbqS83ID12J3oQqlYeKCTMxoQWQjaqkGzDkneROg7lxOn599ATP2eUahWA1+6rr5aKG0N0VUQQSliPBahjlN9LC8bw0VHrEXhTPVO8ph56lIqGiG5Fet9nvIfIV0JpvmfZcJSCdQiMMP2cBl8DXYRS04KW0bPBThg9otsGtG4jQrU7nnzqzY6qaFAwOCtsoqYxvPaTJ+mBNGZo95EHH6xGfH/399/lPfg9py+Uyq+8LDdQ0YKmQQEaVnwj+SjDKhq2yqChGUSGOAqjQHeYjfW8c007d+7m93Z9bpxpWBcIWsOeiK/p8uColMAXHaiV7meOtKqmVq3RHE07Yyu933p0Kbro8Qr6p6rLMWllxuN7wmysFxAUnSKNmg0Cdf5sE1DpxeLGtM34+inTaiP3WtSjOQtEZQrK1JLOh7C/yMIGnAdlAuTB+DfvzRTCPLgLyhj4THVSvD69ITdvScoiUM2RMd3T+G1JQ3peKzSM9E1hOEdFFkyT6BBZQZRKN8fX6/VzrnHTdKYMREU9vtG1Y6Kar4bKZz5nzpxyZnVGUg4rsqKR0mBZwn2I782nAkgH5CKGefktN5e2h47MdJEeSMjOv8M4wzovqv5OZczOE1xUOmbfwW7r7rPdR+6/qa59lGlDHA3Hyb3E7yh4aHpMUOs8a1Zn3BSZKeMFOBKiQyo6a7yfex5EZ/rwcmBtuSEaoTMi6vDW+rUguou6b3zj4e53f/fLVHo+W+KO3o+cmXBhNKCeyxStCK+ORmsq2pDP8D0MmCaiTbMdLsstK27jOuAhnWeds5+cxDmXw2cKyj1Wfp8oDJgl8+gCiNyxSl2JIq5YsaJb8/rqSiHOxsGU/2TTSBtbqoL+4Yc+hsMKEgrSM5X+ShdIuZ+CGyMPUGPeUL8WBLSKoiYg6t5pgBEnuUQnWQc6+s1JYU4TXLo+/V7jmAy7SlyO7IZzoW97lupR1ftcaW6x3iL86P9XY02efwK1SIBUqxLmpN9xLrqOM5at/Qm8Nuau89PPJGiJpoxrP/tylbzrWJOq9DxnWcM62JLHndMzce43IxHw27/Tp/v1P2Grr6WWPiCOzJNPPV4LVhjTDaDIsEzWCLAFaneSN9Jv0x8ZhViZHnSanDmRnWxxZkqTBmMbmNGJVIiCzo9OExF/HASNypVqUWAzPyFUK5uIzlnI/amW2PjW2u7xx35EKSnnplJGwuh4oqYRwxXgQ9OByEiRPvUZWkkdOiNCw8CrVe1EbyZTFsOGjSytkJV330tqiRSWuWUms06Fi69ysL2uxd6/To6pDRe7CyCk3XLM7N5K5BRHRYNReh78C2ciEXDfxek4JE2RCqQw90NG85o06o5h6b6wONNhNlGyqSPHLyhNxtn7yDmygH3PSMljeiwdSY2+L6NTr0ejYQRavXQ4p9GWpNE4CiIz3pubi+RPchVwFsbRhXhzt5rmozMxgM8AbV84+y5cD/LNGA7L4iU4fu4Lv9QNYqxsAbGWKpdX1lAeOhajTXWZm6ICgjqGJ0An3KQMlI065SKYThIxPEu0brNPI9KSKie9cODAUX523dzZk+q5R3PCn+FoVXkrm5333tIwqBXjMPh5n7HHCsnQcau0lsq3HKNVUZlukhRrdAeqRSrAcbAPj4hO8QG4zmPHbErYqmHkSRSvg/ERgbAKRIK1zyDO4nbI0ufPX4JjQiqJtWfTxfEYTZ0eEUTTfCrjHqLsufUvQkaeuWhzSImy40ehHMsz8hmXUGMv2FADRUK6vB9LmCTTu24NKPz/ctBYbxdsccHxHBfnUXERuA7HRGfFdJAv71t5++HsET5LHRqVYycTJDhGOkVeg60iNCSOt7wZn6PHdmx9+VnnWau6GdDNJE2kYJ+pt2q0yD/3hUE8q+qZxTPXUXD8TLXIHzp0EM5F9XODXwVx9a23Nhbi5+cNpmzRoCyEjpXkXvsPbULjR9TC+aguy5133F7VVIcQ+JtbHb9xCtAhcp8Tdd6572L3iY+s6BYhw+AzeIbS6+XLlxUSuA9O0KJFNxaZV10Wf3ce1Hyo6zxQ81mitX9zffvsrWQTnXLsHRs1aqotS0k6DOzuuPMuxu09UGPbGIwpQ9rG0N5TFBuA7FiooIif1UpNjmB0Oz5zUDmAG7gX0TGfhbo855hbknvlEl5HE8gBg0l74sicv3iZlFerCGvrviHoPjfHwLkiKilSWHsK89bKuqPoFqV3muhhoefslT5nuUh+JkT2BGbuk+43fsZrLv5OD6333PLGnFN+3nmn7QgPMKq8rlkd4gSGCbzKCRGh4z2dxRB9Xesew/tyrojWpadSHHk5bENIJfmZc6wFHRmrXQ2mTDeqeXQNkfkAOCg/6yU8T2rp6WeeLOjb6FKnoJE9G8HRB+3ElljnPxe6kXA5CyywYuszcZwgTuKkRDy/x3AhRJAoKQ4nqBuYkUudo3gbGlXy5kKpPXb+OQS4RpAyGITX8uILz3Yb1r1ZCM0ADKoVC9f1Qx6dyEwiqGWilxHRM11ymQ3B8ugh8iZABmbMnIeHriT7SN7rus9/7oslSjWGKPdKqf21Jmcab/OvqdiK4q1qpEae6TcSxMQIRQ8+5cPen/fr5hJtBA1Q0nRJqTlO0T7w85HhNwJM63nzzp4/AlGOZ0oJC63xOnuoS9+ydu+jb5mjm0NecYqaM0J1EGOmYQ2q4/Ovsefl3xtkTHTotfQg3TT2q5QJxxjHvHkZEbPVL/20m4NBPolxmE1kdDuVPP/7//avS4nVfi1qyyxD+vsQZfQ//snjGB2MMS0NNOTh+QyTIMz1FiXE6hjOb8Qo+qITY8mzG1Zt7Gw8h45ShcDjGz58QBlhjYhj63ia/hARSLouPKPwl9p8VTtJjRlTA0aUdBaXb1GVYS2t5HPyGbmxt6q7VpnhNbdWD3bZhePAeFU0riYPY2gFiykGnRKv1XSTBiGkTxGv42ycPi+NvQ7kKZDGw4fOQHSl+qw3Bh5vFGPs7yJmSvdXKpPzXqKKaybkYhWpheqtILLqq+nroGpKmw2r7Cx3dpzvS/eSAAAgAElEQVT8XPX2Yl5dYQ6J6OynNLieb4/w6D05Ngc5l9dtlDtnHmJ5kHSTdtXYGLAo5LcWYbyVK28tVMa1bwTc5PcJQHSiOFfmXbhftQ445/UYoO3btrMm3+4e+ujHurc2rC/l3/7ycnrluhryliakCSbjJF/iKM6wz84KH9th5HnoMJSAoKk4eRD2QWMmzSXCrjXI/Yv+yTGyiuoCKK9pY4mfEmffWLMVYwjSs18Bv7HoiSwiVYnzhNNjekmjbQJIxEwtHOeqejg6pl5DNe5kPG1s6Wdbw8bGgXrgQ/eX8+N8ca5YYWMrhFOMmdywmahiGyeKNKtXJOLbnGq5iJBbQal1ZgzwzrEWnJuiieUgsjZF6iT9ytGxlF2O0Sj4MONII/Un5d4fo32O9O8AmuxexLFRN8vrj/p348Bo0JvTayBo2i5VpoXS0dvKyr5q8VDtOUTkW3NI79HPuF760gd2Ug7ufdg1PBVt4c0U2t1Lbes464y6x/mzHGmcER1eHZEi9fY+X/y/npKvf0vaONyYpPIjlud6cW+tee6Yundix/yvbJI98/jMObiWBqbqiMmRuUb2/Vm9iA/A5+LIVOTb25TLiNQikrMimVFo2V5CvU0SZn2bFA1ydsIZjenhZzKlwibogQY9udT6G9G/nZZLMVIuCPldN+sqzWbhaqwEDN4FvvTf4z9+BD7Ese4w7H72qUJlJowBRhdOx7l5hwaQA+DUvEsO2QjdHYyAnUlJOeNJevscOdPdcdeH2DT7A3vfUIJXp89bhtocl3BMvO7y0lWuJFp1Efm7nwn7PZGWiIwL3lchIJb5SuTrlSi62LxvXxmHwPQax+gcpPLI6MKxzEujkHRWSg3L2eK5RIQqTlSckUQrXmPUOfMcg0z4s5xVHMSQur1+ERjngGPh5mgEHw0b33cz8HefsfoYxzRYbGjn4MuMo3v1NuD3/bu2oxP4Nk0dR9L8c2ClB66Hy/Lmug30d7mvyrRfoLPsQLhJB9BBkRsQgT+ROrkfRrOWhA1n/DUcwuatRxJ6GhhYjaCaFv2ZIxpnmzWOozLNMdJIBJlqZexNEVQnpYh/3FucPZ+dkX2pwuog9SrAHK+k8fyum6XfSefzENYT3TmWbrR+R8OrM65xdD4oxqbjYONG++iIBLm+CsVkouY56chIUjVtYlollUg6QKYudFSO6MjgVPjSkTkD52vOTHtXqUkDAqRSr3MD2NzURDkv/L/d5U012eG4pBP4f9feSLhH09Qz4e/lLGAITakWUZjjN00hCN48hz04KqI1ojMF17MX2PBxJpG9hsd5YZqyGjwyP3RqdNaMop1jfsaI2bGtyjnW+SHQm/vuvYeUzguVDp4sIZp59Rp8qpGgTZUq89mBTpniE4lyXjjH9+7Zz5qUdNpIn6Z/9qBRpAPrNYrw6tg03Sb5V6RA2FcGMyc9rk01Z86ZVWXbPiu1ab79re/UMz5y5CxGvUOleUb1KXr55ReL2K1T4zMQHZSHYt8i700HVgeq2imwhnSkRPl8php6Wx3Y2sCgQKfXsfC5l2y+InVz57EHwnWipL4E9EBjfA7lKPMsDC51VEy5i0a+XQRgOFT2sOLeRJnU6XmPOeoYm261pYpVcQsRd7sO3s1OHL7xtFvpB79RR0an12frHHa9lA4Xz0xHpnWnbz2uEpzq0B7Yf5AxaIRyuT8iiAY2zn3HwDntfbk+PG5QEPe8aqtRispTai91L3HN6eCEkye3ymcsIuw16aBk72worf27bFfSGmRKKG/p5ta7yvtJJkEHxc96bX3T9tnnbRtjts693fltVaj7uWjtIrSqVET+o3/ep2nkP2Grr6WWPgCOjBwZEZmkEVxoRoEhV7mY5Ju4ATqxdWr6IxLny4qg5C2dIHq7EuRcFG42IbNqBKsVPJMzLPiJbDxKxJdxVBpfwi+Lwokph0DhLnZ+yLqkOah4eeqJn1CqOxyZ/K3lyKhacP0E+xhBUKQvk4TIwUOJBnBqcKxLa2b6DKDlydO7bTuRXp+1kPz7uzTHu5sFBydAYSm7ILbsSkVrLlodDye+i66iOEX6WBQuTBegC6rQFj4fwUA5QmHSt1REc37kxSjYFpG75IQjXOeiy3hEAyWpJc+RVEgjb8L36anAeuwoVmZh9uXneFyvww0hzpD34GIvDZJCFKw0UBOiNU1rEPDgXnns8Pqe8INlmb5SVp+y3MvMhclsbkfR5Rhq+g80bHD/K92//p/+nIafF4n2Z1T6b/nym+m7sxo+yQy6h8/p/vL//jtk21HepWxeR0axwcabAI3BeKpoqtHXGSh+gGN0/l3SKK2azjSD7w/H4B3FgbIBn2Pg/Z44cR44Hk6KY9+rDGtG1samLf8exEx0UeTCjUsIX9Km41BOLBvgXhoiTphg01HnqCqndLEe0zpie4yk2DyvhiZ8knJU7PfEscsxK0RpVPE7dMBaKanGyUqKNleq9w5po3dI1ZlK8v5stKiDpB6NXLLJEE3XrHm91uDNNy+D73G6O4Ha7gx4FpJCTcupGWIqSSNla0hRmdOVtrGvTeu2LqKkg/M280lH5j2NJPPL6zcylVTsPSmQuAAFXA1UpZuc41UObsBzvjsFh2giKMm2rXuqGtBx9ns3Es16vwY1plLcP3RwTE35/x7PXkeFQnJ9G0n7+Fyr8rGHlKiuqyKtSEcpblvezv977kpxsDYlmJ+nHH82Qn5qLOlAatycx6JW+/bsrbSoTo7kaa9NgvesnrMlCoRLW0jUFUQcbWJ6M4jhD/7hh6Q3LxLskKaycofjzsN5NNA7dJjUHtdhytN7Ub3XfVGRxj379hQiYcNO2yBYvOC12OJg564dhdaUfAPOiGPxEGXfzzz9dI2Fei+mwOUGeb/2vHJ8nIeFJHD/6g8NL4E8EOfeHr2POSXvzzlrGtP94vbbbude+5U+zczZ89iPjxUqc5zihCkzZrXf6SV1Ah5Ooe69tRJOmfNboq9ro+mqoDQteZtx3wvhehqOVvGBFDMF0dUp99m51wTF9TsVYPJgRUmd63KmTDvW3GIxeX+RS6i0INcbXos/PabvZ227v5WYJM9T0vduxjDVVknTuyZL34YxC+HXOeOenUCvsgFcn1o551kvxbXB4VQDTb6j3KBldFxXV+r3/+CP+JqYXs9I/Hvs9TVH5gPgyKx65qnSkTG1IxSqQXED0Oj6agiBqYXWlNEJbvZB4yNrv/KjvQqbdD91ohghlIAc/+8kdHI2oTI7DePU6LwwRzzfUYiObgy10HWGJO6Rj7c7tqjMgX27ujchtB08sLdaC1wmYj96CPG+Hh9Bfu+MGTQJBJGxB5MidYOMYEkXqAI8bsI02PvzugmT7aUysxuAhoyw+zBSFUa+qbBy8akl4vUadRiFJBpPZVLxT0QrWGRNyr41nktu2MXq/enMubBCggvfqHL+nMdSUnUqouLbF0kJWbd16W3cgkT/QWbcCNwgQub1/72ONGwTkrVaxIUcpn4qCTyGuX8VSt2IUnrpNekYnMP4mYJIatGN0vvyWP7NZ36IjX8sHIldRLTzZ8+gS/mJbvI4EBOe1X/3Z/9rh83vli+dRorpNsTGXgBun1r6GBs3baP1A8bwIqhQPwjM8JdK2wW43jEYA4H45HH4DWPpSSQSo76Dmh+H4QRA9LUSpZwIDO1ZNnXl9FWB1QmbTQpBxzq59qQCT4LIqfibqi5LwzVMQ4laHa+gZc2JJ4Iv5wRiJaXkVkMlogv3KYhcOi/7vVSX6RCZGtMhO3rEXjxyHBrnR4TGeSHiVNwyjJfIX+NdyacgVcDnvBePEZE7G2c6FzXmIgLVLZr/f+8SvDIc+Kah8XaRRh97/BkMoYjDuZLbV636JHNdBGsY51Yo7QgpOVWXfWYGE4tIoegcKEFwEINUKSAcKR2s6iaOETXNpN6LBkZDrAqtiNt4jECUvY2gTSVU6XVPfiHIo8/Ee0gBQeb1RiD8qXBlnK+mcBSJNO0jN02nUMOilpBaLs7JqTh2c0B/v/Od74FOLagu3JaHOz+b5si0IryKKO7F2dEJEb3wuZTTwNiNgYQumdqeVDZDNM0wi9TOPlCLZ55+tUq9iUHKfC1eNLX2w7vvuhNF6TcKhdCpcBxVpj179hLXMLZ7cxOoEMtp2PD+5biJ+Nio0cozNYJmz51dQY1ryQaZH/7Qh6jCXEvlzMhqYTCbtgaiXjasvfuee5vDabqDc6tNMwukwrSRDvEkxllERMfHY2uEq2nphXe6Fbcu7xbTg2oMRNaB9rCzspIU0xnkIgbipDSa44DiT4lKN73zprfUSqAl1ze5fp39BLSuCxEL0R7nunusHBnncvarrCOdiOx9CcKcU67zODwGee6jzhOdJJ9LE2QdXKKkzrGIqqYSMfbDOZXgKgh2Ut/OPVPKXm9aHrhfhQOUa1Ue4TpQy0JtmMPKBkyh+EPnTWHUPTjCv/W137nmyHwAfJT/4CUIRT7//Cqg3WeL6KlRb4btfVGhZjhVtnUz7l8OjYhM4zLIk0G7heMkZZJo2EUYvoKbV+B7o98q1SMykYnvBi+U6eJwYjvhmiIvlVJsQK3p3XGqNDbXv1Mw9o14rzOlQVTqSpw/36Zmb7NRUla4Z2cRl03xjKKs0SbKU2fO7xYsWkY0NJLyTng+A+AvkItuyryNAe/C0gERXfH3glvhv6QE3eg6OVrvMSx/nRn/7n21pm1NZEmSmdGt/58FpTPivZXDxHka/6i9gqw4Zo2Qqqru2HIGfQUB8HqCCBhFGbWEkxOGf0jJ3keIwEmL5drdiNyUdWDdZOJIuoH5nJuD2gQRPZ4IlGhAVcTweY3sOzi2CsCtXfNadRJX62f75g3dL3/us92vfPEr3T0rl1ZLgs98+rPdq6/Sn4muyUaC584hVkePrINH4WlgUJ0PJ0+ewYCrldGMuju5Bt3qJ53a48eo6BlJhG75P3PEDfhEkX/bM/I6I8jlpuhzaDwJCb3ykFrViON7lu6WQ4goLddvuhk4zFVq3vhZzUG0rQGOMZB+KjDirIb7NW4cDQF7iEwcUtEZI+jKwZs+0CnBANec7XGaRB7dQKfSL0iio8dVFmBAETpF06wEJC2mXgprUsMrkdXJrgPqXBgPb2Y06bKdcDScgzoydoQ3mt+P1ssi1El3UMWlKKFtQIrka/sBkUeOM4Y5OBJnaB+Va27+b765FwRmQjkaCtdd4RrkqRQRVHVfjNCuXr+ncqol++tocB/OlRLI5D7kNphi0QiF+O+zKIJvj+QZ58a563NTm2YiKrje8wGqa2ZUusyGny3okUcyhXnmWN2E9o9z1Ps6i3GeCcrw/PPPkwa6qXvh+eeqOWmhWBxLB8d0x2ZUeEVpnCuOu+c1iBkGcVwE6bXVr1OebZfxrnvyiacwcAPqewZjdgvfAHdnDkjZVNCv119bXSkq066LSNtYbfTkky/gtEynLHsvDsnkuie7Z8+Eg3SAfkqWQg9ivlUBAOcX1ZH/pSigDuFyEICfPPF4pdVm9QjTNnYsfhzzyes9goM+3bX2xps4fqjXUhXlc7znvnuLe7Meh9C0jc94ztwF3cIbFqG8zF7EXB+GArMNWnVkHLPiTzE2Orp72bNECR2XhmbNqxYgM2eCDBLQtDRde7bvcgw9be9Px3AIIn068T7XOPsJdJKSCvne98NlSeCXKqegQa4hv5eWHN5PtJ+Sfk7ZdSqTPK4v56D7VEjBHqeEF0VmTR/1ijU8R+2vrHsF8bw3G3sa9A3HJpiiHY9jtWPHzu43f+u3rzky/0Ev4gPwASHSn/70+e7Fl14oRyY5XCenXrATu1XVtLJmDZk/B8CR8e/CnE6kGP4Qft1o/W7QmJBg/ekE831zvZbnGj2VempVV0CWlZ/hpLPkWIcBY3uFxXyWNMKObVu6rZT7miMeQWO8y5fpJuxiwijPreoOWfhDKrKThHuBlMLNt97RLVyynFQSKYOLcBnGUX49CNIoEGsR3IwCJGVyPlvSG9n490JeJHr2KlYEGKvyiGvPfbQikaaXEFKz41LRC/cZtMrjafBiEFNC6IJKuilRRshySY14LF99EZtyLIoXMaqu0YgsULTGXMfAz7uQ4xjlZ8ivhp0KECaNmPOJuunAaXzVjdBxMH/ssUpNFtXTVFppaCWwLlwwr3vu2ae6ZUsXYzyoANmxjf9f0v3JH/8pHYWXgMzcxLPb3v3oR6+Asql3Qof06v45qNu8HaQO2RhTAyathfKdf0a9cj1OgM5MAOmRfDuUctKggu9gddQc8Rl4716fL8cxqJSOWCrwnLulxspzbmPtHL0MTD0ZdOkg6YHF3Suvr++WLW4NDf2eY2lqqPgIbPR5tjV/q9ldK6f1s56zcQNwHnGKjPguwM+Rw270bApUp1/HwLXmc3UOzgJF8u/bEYU7wzlmg275/tatO6iamVeOvikfq6M87pw5s8sJXv3y+u6jH7qlUlI6Y74kiVppouy+BF/JmiNxQLazKVtkNneeOjPvVPQ7GyNrIlbnoUjkPU7BWKp7jJqd4/I+nKOmB+SeKEqoofKeD4AEqGMjb8Q5lV5GL720iS7V81vVUSFFzZl07RRS0eNZOUdFTYX4nWPOo4HsLXKKfM/O10U01TFkrBbRVfzRHz/e3XX3HUUGFs0UWShiLMeUqLoaTZvbKUc+TkWQ+4rnrhRpD3U08p4LSde2Cc7/KTgmvqxCU6HbztKTrHKkisnSZEnBdrT3+eucvv7arvr8F3/5vloLnn/Dhk21Z/lPHo1o0SE6jTsf5RypfHsMxNlqNJ0fpQx0Agwi+zOHNuIkLSSFZ0XYdYz5CVWgMaYaZAnWjoUaOKrwqnD81BMv41CNqoqp4wR4dcxSv6Z6Dif1nnvvL37UOBzDKTjKhyDZD6VS079Vfy2evUTgogngsGnATevEwM+fv6CIrtPhPim4p5Pb9msiwsKodO45DgHlu1SJ6pS7zwWBL85Jz2lwnyoHX60snllSUBGmc90myI1dSJVTkBvXnaR5v+8c8rs1X/ndINQ1murNBDTO2WhjpVTbvdI1F0fW1G8/UnC+b4sNA1/JvqKsdkCX23etaukD4KT8TJfARrEKjszzL6yqDdsFphFx4eqlu4iKfMtiNqVk1FfqvvAaGmG3RbEx2JHDd7LpIPhdNyiJa2700drw/fPoRVw/ZWKRN/WCXZBqYDjR7NFjRFWMdeW4dR6oQjpD+mH3rp1E/kf5rJ2nz1UfoCtszkau4zBUOkBqtHgsZe9n0MDwRhyZkZQhnkDY7O13IRITRRmVGFVWHruXphlcm3/TfnFhFo+hB682p4Y0GffvYjXHrhFtEHjrSeL9lZhelduerg3f30NCC0oVx87f3ezj+MX58PieO8YgxOsiXvacQa871USOdT7jxu3vQWA8R0h9haT0IH+N6yA0RHINGrdGLmSzwJHx/DbX1PA1ETf/1qpuigMkKsK9m68X1VGN9UZ60VhCb5sJtV9GgBjYSuAbf/NX3d0r7yAdeLD70cOPVLpQ4a99+y50Ny2dT0S5lU1W3lVD8RYunA//wAoSqmcOIlc/FdHBEs4j8sc5qBJozisJR+0NuStel8+upW5It1S5OvLjnMwxO30arSN6K/leG1+bc1LFwQZfETROUXM+W4mwjkOMoGuijWdTNy4eFEzyi6THRP+8/1LO5fumSnVaNIQ6KJY5N9VQO67bXViydtPscH46fzx/dRwHhdBxsYJQornnq87NkGAVETONYBWU80qEZxjfUbnWe0lqa/2GnTyH2cX5EKKXd+LaUiSy0EDWWnguCryJIEnKFN7fR2pDZ0NuS6GTPZTSeeY5N26kmSL3YpBTCBZrzu8HRW2l5T7XfbX2JVqPp8eTKI0pJ8dTh0f0siJqHAajfvlycjxUW7ULtIGI5cPuDa7NaVyTXbmX3ry87kfvcDG8lPM8E9fZmtdf677wuc93r69+rbuTfk8vPPdcdzMaLi+99FLpuejIKJQ3G57GHsqlvdcZNPVcjxNx//33l36IjRn/5q//Fq7cpe7GG25EUmArBvgdnPDF3RaCJ1Nozq8Z02mOWeRz97cr3WtvHe7uXDGje/m1Pd2iG8bChWlaNiPh4+jImCY7SPm8qMt6FHh1QExrbUaCYC7OwkjmmtVaN6HB4z3KR1oCuiRHyHla/BSru7Zu4/g31h5kqnXPXlIv9DNzwlxkrFeQwv3Od7/Hd5d1H//UZyp1PhjnzHLu4ex35ciYNsK5t0KrtL2Aq0UriibAmPi8Rd4TLJhiqm7tVmwW8iY/rO0BOrKD4J3pyLi+aj73gjd/T4Wl+0rI8eHBhM+XkuzozDiP0lPJ73ucBHLOKxG+pMBcg34/qvJBSbV7zi3340Lae1w57yMIUHFz2M8U0/SetU+2zDG1OAUkbArzc/36DdcQmZ/JifiAfEiOzLOrnq5I0g27EW5b/5IQo0wnicRo1HRq4sgoOa/Bc8GlyiPCUG6aTjYnlX9zofiZaJmo8DoQ6F7PfhxRvhGCmgpOZDcxX0dZxKlg0hD070HuEhXfIb99gc7TB+DN2KTvCNGDxZESuMagw2CucxYw6ViIbVPpCnsd0cgJqzqIKgbznhuAUVvxMuzQyiIs48exoq1gJFHoA86L6JCwtYutmPEYHRv8KajlfYWl34ijTeQuzPmMQ/othYHv2MUBcbyKMM15sij9PVVUQRICpYZQ7LFTBRDCsL8HlfCcVRXWQ4VSjt1gYQnOokJNr8NxKJE00hDVswT1XfVUWpNQyd3jK11Wm5YGmf/X0CosZr5+AxC+pMbJNP5TgRcmS3cEQqol2SdpLzEKx+bJxx6j4oamn+Mp8x0MfwMS4rlq8Fliy2yAIgtdRfVuwus3IiqHdPx1vNkfBOcilT46oeVg49yGn+K179ixpwTz3FDzKkIjz+zECTdrKoN6qUTvyVYWqvW62VbqhIq4+bOur/nquOpcePyqorJ6CidFI1ZIAUZgAA69PIImWdAaqVY1GM6IDq+djB2fODjOIc+vk+5nbd4nSbxVcFB5gjM3H06HjtE2SO0L4FioHaNRVEPFcnd77GiE9sEhmGv/KETRfLbOWZGk8ISqyoRo267UIgJG7FacOB6OnfNUZe0jGOdWkcImXiW2KN4W8b5Vru2nUsU0nJoxfs+Sa42re4QpaCX4/b5/CxJYUS6GIwbSqDv7iZ+V/6BzZ1NFe/fYwkLNlzMYX9PJi2lbYEuRQkuYo5eYa4tvopJk7ZvdQx/7GPL6qPwqYshzqYpJxuFJ9Its3riEVNG/+94/IN0/u1SAFbF79Eer4NbAi8H5kk90F60GNIquIfe1SieQJnzj9Tcpfz9MY9S93YMfvr0EDSfad4ngaR6pqV07tlc61mfsnnX0qAhVa1niMzlLcCaKJRemH06217loySLIvjsrDWTnbcuudXRG8byGs5eOZ97JjfEYo0GoVRQXJbE0W87P6ldf7265eWl3jJLzmcyXVc+8hKM1uxyzPfv3VlrxXebQho37u1tvX9z9ypd/FccJXR/GctJk+p6xntWlMb2oI2KVlHNFB3IQe6LX6l7h/uw8bOgeSX/Wh9Vcitc5V6uPHmtFZNR9xgqx6TPQAapGv01bKkGt88c1lJYFPsea7729sUjwOBl9C0pS6SkK5lr2/eyPaTcgz9Lye5+h8/hq81iu39+THjd17xiaonIuOm+9lqpW4x69tnGkYHVkCkXFiXEf15ERcZ4NqvbWW+u73/v9P6yxuEb2/YA4K//UZVi19AxpgQbtizG8V1GME8PNvfEvWhOytClQ2VeDOLR4Bq3HRUNuWsSZzTJpjET9QQf8u0Sxrh/RPgJWOh0iKC4yJ60VGCIAB9nEJXwO7kV/75qPZcHLO6hu3ZAdjXIP7CM6AOZfy0Y01H4Z5HJnkDs3ApkMgWsoE9i+Kue4RhvdDWCR7Cd3XVUxvfuUAyKE6eZbRl+nhWPX/fe675pm8vOFoIAUWZFgCia8lTge3l+ikyBTKUd3E3CcUs7ts2lkz3Zcv+cC7uuAFALUg2n9fD7bUhw2lEPZkg3AxVr9ddQU6ZUp+r18x8+2zVsHTF5FBBBFvuCZWKKqcrOlunx/NBugjoybvdwKoxU3MtGqi7xPwWfxV94kuhxJVDMF8uAp1GnftuKI52u36/NnT3aDQM9epYP52WOUD7P5bd+0oXvsiS0d/Nt6uXfazfzoMaDd60cicHZL98MfPtt96tMPoBb8DMeiag4k7R3+XSIdZISpUT9yVOXVVnkkB8IoNtVlXqeIQzZZn0Ngaf9W93T+ct2XnxMpEFE7Va0Q6ObMGlDMrnhUGHzTRwq0lXgf534bRGb8uEmlAOxmntRWpQ0wxqZMWl+dliI1rSVS2CrYWoWcpMw36Afkhuz7piZM7zYVYVKjOAs3kZazI/RO7m0fBl8yq/NUdGQBjroGpjhDGFfRw6QgU9ovIiRZ19dhnAPniGir+jJXKr1Fs8KeIqq8LiXlLWtyrngeEbr5pGOct7t5T+QihFmvUTE4jYNGV7Rh9eo1pL9m0utnN07V2IqK5aE8/PDTOBWzujfeQMn2ljmtR1IJ7UHgl5Mip4y/iTxNJt3ndQj3W5L+to7bgTPdynuXlSKvhNipM6ZVpdBkOzfzvlyT225Z0f0/f/VXJXg3musUvXr88Se72+5YgaHfiJH/z7pvfvub/H5HGWrns4ZrLaTboYjFuQdMRyrgxLGT3Q++/w/dr3zpS91rcLtEj62iNPAZwtxX0VetFpVzTdf4LE/z3Ddt2Qs3ZXoFOBKn9+JoyO3xd9EZeWXHQZVdW8M4zl1c7zf+5m/KsZLIvY2UrA6e6T33QVOIziGrpxyfkyBHM0BxTrMmt+O0T59N9aXziXGy3Pq//m/+rPvBDx8hsFgM+jSPz+ziOcO/srs5SJPpRgMV9zdTY8MJVEzP6Di4x4i6yLFSMVjdHoiAz+oAACAASURBVEve3Wv8p4MhJ8z53rguaMpUINtEQvvKVzgf07wxbQX8XURGO5HUkA6Jv+vQxFlpmkpNRFJOlPMuTo57s/M3iKJ/99W4ba3iNPwr042moxonrnG9UuXk+OvIXCYYqTSzVbpyAnH+DNoXUBJ+zZH5OXBe+l6ijoxVS007xpK7ViJpJKoH7UbvRI4j4wbwDuqQTirz/xroEPmS33QzbZtrQ1jSnj05Un9/B3KuhE8XglwIiWkaJCOHKkll0ZQgWRE/yT87Wfm7uepGCEXXBSOhczUNZ+UUqqrjMLx7d+/rpl4vdK2U/dtEtER2XMt4NjzqZCjBJupTxh50QLKy9+zCLlQFWFXotowA0LGOjAvBv8uNUYY/lT8kQcrguBG4gKJrkO6vjkU4Ajo6fiYVTCHjeg9BriLEFp2T8Gz6Ojp93wupujmFTdcnDmQcpZB/PYb/n3JG00LXkVaSftPk8luZY5VNsum1UntyOaQ+RGIk/4qYhfCtvysac55Ifwrj2h8EZyv5fORcuhE4NOMxvCJtB9nIJ45HDZdu44vnz+peePKx7tzJo90QznuBzXnsmIndN7/5EzbU5kKz92Bk5hZvRGfK9hLf+e73mRduVqq+0taCZ6ojU/odVCPNgG+z7+DpbtkS0gZE+o5D5fDpvzVpUpMgb5B542c5Bo75CKJLUwfp8CvXQwRDJ0ZnRqRKHRDXgc5IcZyYN6Z+fM9xGTTQFGorYff5+dIRKQ0cnPPWdLGlAyWv1zOQM2C7Ase7yJO2p7AlhWka0EGaXurU6Cz5XT+rg+Ncqh5NNh6s4/DM+L7xYilbc14Jr6tWvUw65IZK74hiNrE20Msi57c5YmR6PWu7P9e1HwjedVacNys5mPNWrRnViihZZq0zIsH0OJybIqxiGNRKkfdhGa5zW0fQNWDaad0600gtRed727btYnzktF2mxPnm2l+qLQj3pPM5GwfYdScfxaaQu3ftrs9qyI6dAEFgaK36YQcoo22jysFy4XCMVdyV1DuUNbqG1NIEnplaRKb1LN13Hopu6DgdBhmcAZfO5pKzZs+pYOcH3/8BxQILuqU4lTpqg3GabThrU8p/972Hu2U3LaxxlNNnwHCE8fKZGHwNoCLyAErDiuOt37ie9CQE/Qmt9cjM2TOr5cSNIEJy2EQp7eIuT+cVuDzzmeNrXnypW0Gptn3E9jF+t962opydpvh7pcZGJ/gw6tVf+Pxn6Yv3fKGiF6xAkqBO+fwenvMK9GxeefW17je/9vWqpBrMgD1BAKBasCX5tiMwjamRTosI9813+dtZuWe9ueX6MK2/j8DQQLKVYTcNmOoYD7otkdz0o4i0gVDEUxO0OreCCLc2IHbTbmkhAwVfOr6+nFd+NtQEz5NA0r+1oLbpjyUt3/aopjRda1VOEef0s1UN2ku5h48Y2QnP59x0/ZdNIlj2GZcjxHoWGZUnJVJ1A1V8OjJf/93fr33oGiLzgXdq6H5Nz5CHH/5hr5xuYEWnToqq2mFzdmI0Qm8rx7ZRog6HHAI3576fcYNykvlKSiREPydZSaH3KhdsOhbDoES4zPEmEd5KliX7eW4RBiNcN1b70Mg9UGfDaMVozAVp3ww97LetyKBEUJl7DZSsfI9RWrWiHZiEAW5KbKInIMrZNK2IavxzE3YhaeRLHIoxMM2kk1DCXL0UgIfyHnUASnK7R2xzwblAU5nUl9Cr4YkMfvVKwmhouiUsOmYlbqeibE+cynP4fTcAo4dArI5lkSfZcEwXJW3i4jaKSc+ScpzUU2DsPE5fI57opZod4shZ4ip64bh7/UZN1RyUZ6EsvPda5fQ8/5aCAaa2ko3PX88zszR0It+xV844NpbNW7cU+XAS+Xvz6EPJo78HHF+tJngSD3//exgKxM3gfbwFt+GTH32w7nEzPIQbSl6ddBIIz/0PfEgT333r24+Vk6Pj9S4NQi+AyAxhoy4Ejee2kPTLK6+8QZ+fBd2uPbvK0bGP0xFKn3m7jIpVSxPRrjHCdO6ePHmR+TKiOazcyynKwidPHs8cOFbf9XqUYHdMfE6JSpu7JVdHxetBlEKrYEtzSIxqqiYkDJrZGoK39i4O/yiF3UgXeCidj0LIGHeN7HDOfwJn0OdalSySgHtonRuuxs9rsHrIazL9a5fnhig1EqrrUAMrb0yHwNJhyY+TMEg61ZYBS5Y16jzNcYbiDNlkUS7HRirMDh06iWHi+TE2c9Ad2Y8Rk/9RfXW4R+egTtVc+CW74XCITmkQPLetE0bC50kqQdKqPBJ/3wqnQ7l8x7il/SjTp/w56q2bN2/p7lx5Z3GONsBHkEsn90OCtq9UzIkQWAr+iU9+qluNjs5uEJxTICNWNi1awvXup98QCN4uCM2u0V2URd9z993dHhxrAyfP77qoFB7HfviRN7qv/LMPV+XTIEj/g0BwrTCrflUKFqrZxPjJkXGcj5Ly0wF86KGHqtmja7eNA4EYoo6mlqwk00Hxug4hvDl/wbSaPxMnk36CeDwN9EiujLw0K8J8lsdJFfXjGGdJrQ7guVsKbVWYxxEdsFmtY6xOk5wyVXvnIuB3HGfsRsb5WSq1LuD4vvHWHhCvGcWNuWnpzUhZODZz0Gg6XCXYyiSMYs1aem/lWnp7eQ5Tuu5fWyn/VtDUeZ52HO5LrvnwoxwfVX2tkJrDXPAVXkylwpnXptdcBz5LU5bp4eUeImLnHuheJFqio2aQ6px3j007FveYoNJ+r6lpv3dVZsK9TQRRzpV7qdfp7yVJwO8JDFMJFUJxrSfmrfuf92KgISLj/iC6a8p8Gn287IQeR+YP/vCfX3NkPvA+DBd4kYhBbYQnyC87KftK8EdHJrLvEYpzkrlRFUrDCguRKwaz0iJM5Pc32/d7LTlhq8y6B/nFM3eswvVIKZ9/c9NPLw2Pr1fvQhEi1InIdXjOipgl5PL//iw2Ow6C5/Bz8cYDxQuvS6Bz8nsvQZGSfvEY3ofnS/7Xa+orDOeCdUPQGIY0XEiJeVmuXQg21UK5RselISbNSPp7Sqi9zizcJgzYSHMh2IYc52f8/4qSOEeRknsL1M0i0UvGwutPCWUrNW6ChtlAkhZxLHTo/JnxjhPk38J7iIKtVWam/7we54dpFVMviZCqDQLPwO9pAI3ifIY2mewQMRwzEK7BiMHdMJ6tZdpnMboPfuTDdf5jtDKwJPupp1/DEExGj+PtbvM2yvjHUQ5eGVBcajxUKznsMzRxIj1a7MmE3sh50pWXcSKGirr19FPskK78u5u3RGPH9x0UoxWCdHM8iwOiDLxjhk3HSLWN2rmREtREjqnOE5Vx3oiItE7N6LXwWHU8rJ5rKdWWdhW5Md3mWIusjCYlA0bUHYfQqlM+h9TYNki2iymbfmbVW93Ku24A2dgEcjC9UkMaGMUJK9+v7o4psOtBLUl7KA7yLtHlUCsKuabToCg6xqJoDtU0iK3bMb4Ll9zY7SaCH4cDeuIUaBrOm8+l0rj7MZCUE699cz33A/IFUVeHZiEw+060glQX7le9tmq1Vnr3NARpGyMaoetE/OjHPy4UV3Rm+3ZUe++7vcnZ81K11bG699576/offeThcqJNR2lMRJBMY8mbeenl1ZXW855V3LW02NJp04HzFyys6xoP0nf5snox/cqJ9zzOtdYmgX5VBDyW07r+VY/1Wf34x491DzzwQF2PonEnTlACTyrJMXVf8Dk6HlaHeRwRmiXwdTZSwXL/ffdTFbW65kqlWphPE0gtnqvy5ibaZ4n1qpc2dJ/5xJ3dFiosl1IqrlaTSJCd20XeVEwuYj0I0hgcoRvm3dC9TnrRsmilCSz9NQ3mvBwHUXoEJeI7tm3GcT/TfeZTHyOAuNLt3rmN9PjQbvy02d1f/e13u9tuvZlqpQdwCobgrMFHnDSldIT642TpwBiYmDY+RpBQhQbFvaPHEQFkUt5WpbkmHIcgHbWHW73YQ5cbt6YVL4jO2i26PyRi9wOfgfuhwZNBZ2sDUJOlXqJSOhyOnTZFFedTVKLqnOtYuB/rZLlv6/S6Dp1Xns9j+x0RHZ+LXC5T6eVA9eyNznKcmaDU7jUp106DyUofcy0nTZGB+nu/TmpTliJOrtOlzOnXXnu9+8M/+hfXHJmfB0fmPapLXnnl5e6RRx6pyRmnJEbOSR4FWR0Q389n3KSTHw/D3EkToqCTKXLlbvw6JQVv96DK0o9gcsZoNu5Aq/HPvxhdf8axiYOU8fW98ALCO6lrE/ngev28C8HF4c+kfqqzrc31evwTdzoXu6/Aky7MIiXyPfUWdIaMAGLkhZQ9p6RCU0zef67VcXBh9XXwCh3imA1tEeFoiE/uzU3DvHGqmFIeHtKw53Kxa1h9L9ykkCs9X5U78s8FG0PsYte5alFQK+c2eoq6pga6NieuxY2opRKbY1vPjnF0sft5n2Ox/hlf05BWuBjR+J6Oi3/33lozUTY3ospct5Lxiylz9rN//Ptf76aPo+LnCigJCM2Y0aquTidN2LQ6HFvLrZ948lkMAccfQdR2hko5OAljxjaIWwWJ9ygh12mxIknBNg3uRbhT5dQy1howlWzPnDFVY5ZxIFF3Qw3f5nPFRWFeNsSjR+Tl/hyTvHyuvl/RZDhUldJrlW0axAkTlEk3h09Vl6JpveoxjVfjELzv4FdlFEbvMlG3vK/zKE57jZOnmKI5hQbM7CKEemyjacuvRcIUz8t1DIQsfwHWtPIEg0jJ6MgMUcaAA50lJSAi5zWse2tLN30WXatBT0z9oU7frbh9GejVTtJ+o/kM0TrjrHqxRmnXzr2MJ5WG9DA7QipJhFIHatGiG3mmdHHG8KiQa/prO5wOI/lCLlgXzo3ZpExEFr/z7Se6j37s9toP5NponD3W5CIUH+g+8YlPdD/8wQ/QujnUfexj99Y8Wr9hf3f77TciCHcPgnffRSF3effYY0+TIlnRWk9UB28cOq5r0aIF/P8Zxr4pibfUwqh6ho0Ldan4N3J6XOtyWj784Y9cTY3dSdpl48btPE+qpnAenK9/8Rff7f78z/+0+5M/+XP6sa2sVJfnMk3lPHpzzZvleEmqXrjgRvpUHSw02GooK83eWPtGzXe1bnT6TD/PnDW9NF8GkQYqwVGcN9fYRc57DmfoPbxy+2MNYC69tWEzCuQz6vptnmn6XWmDdWvXdMtvWkRaax9GfGK3np5z94BYngBpXPXiK90dt68sREbOznvwF22mGUdGPpFOnfvKSYUC+b1SraaDCeTKyeuRb4Nm6JQrKifyYmCjkyHx2fScAcu6desqHaf8gJWNrgmv2b2tVTg2sc6kvN1HVZ+ubt7sMe5hOjKncWScT34/e2vSlMUXNJDkeXp+S9Hd9+QMOYdac84mZ5B0k7yqqJQnIG6oamsh4x6ouKL7l47MQK6/WtE4RjixznnnzXIQPrV0rvVa+nnwYuoar9CM8fnu+9///lVOS6L1EEpTcRMnwYmRiPQciI7/Hx0VJ2Rtvr1N1M3JiRmDmWqQpHOS3wzqEVTEhVaieUywpK50Avw92jbJxUbgLc6M39WRaZHv8II0K1rgb6ZNFOtyUyzIkYgk8LOLuAh2vZxuNUnDo/d+/L7lfNOJNiVHprwvkvZx/OKwuWDcMKLt4n3Xht5j2+v4CEMbdWkcg8rk/uPUpXww5ewa5wbx0seIcXf8rhLovH42ESMr78H3qkyXVxAlz1MEYUmULOaqTBGh4bg6cf7udTqGvlq5rh2fG7ckZeRxRn1GRVwskrDdckXJIG4Cgxu1G91Gg0WDN4G/P/MMyrNc1w1zZ3X/5R/8TjdnuhoWbJDVyVmC5gVk96cgx7+mu+uuezB2P6aBoekbSc44IaPGc+SBRUIWUeF0VYI9fcZEoHmqGui6fR7kRydL50tE5hx6OKIMfq5I7Wz25ejw/dap2JSTpdMoB1udhtUKGlYcqR4J3OeRjdrPCL035+Z0jbtIhCjD4Z6OSKuaaMKHjkvShEahQ0B/RkocZlwDpSuiVmWizE2Njp9fchOigjjRRrg+HxEPjcJJVHmvEJ3LxxmMc/aOJE4i8IHc72UdWVCJ4n3hVNqa4AAphqmzIMhCGLY9x4hRQ+F/3FiEYvlCb765rgTeVr/yWom8afyW8Lsb+ryS0T/B+J1FQ+WXumeffaa6zc8h1eG9eU2q1Xq9t99+exkWOQwhZq5evfqqc+x89XOl8IujoHETwbIb9Sc+8Sl0rV4sx611Mj5SROFDGFPnrd+7886VtRZV8VY1+RS6RRpBjZhGqIl2to7w69a9RbXRvHLqdTp1SlagM+Nc3r59Z5XkL1x4Y6VWXC9q+Rw9eg4V3+V1DlV3NebORcdzJ9/xOkQK5JGMHA5Bm0fg/NERunnFzd1zz63GWZ9Zc2IZrSQ02AfRKbKJraiNe4L7jKjZFebjQOa0Cfviq1gJZlqv17x32rQplZo8Sfpx65b93co75pcjc5H312/a0i1YegttOs6igbQU5GdC6cWo5is5XoRnIKjNAMbBcXF9a7R1pERY1N+R9+gad564DyrA6Wec2zorPptUWCY1HqdekvRRUFN5JTpC9WJsHItyxHq8NPeTBAola8Ea0rGcOEnisJyrxoWJmGXaEMQO6SDbf8nn6Xd1IqeB7JiW15nx86mQMu2l0xOJhaT5fWa5Hv9Weyf7h1yoKs+uNje0nSji9nvdittuw8ndRAryv6hnc40j80F3aIhmX8CR+QGRUZCBIBwhScabTSSeMraC9Pi+k6hK2JgcOh2J5Kvqpdcw0Y06qaOkbFIGGyPuMUIO9D29dh2IlrdVeKl1Zfb/G6egNWsMYbZVVzWVR//mtYhQeMzy7kUjeD+qkpW60QBYFcC1+l6MdkqUg15o9IMEedwQY4sjU0aKKqAeGqNx91q8vqTSHNM4Z8Uv4fMaUJGLFq230sWknSq94edEybhfz+nfQrpzQWc8g3Q5VlmsOX9gV48fPk3G3+/Fkcyxve9o3/g3x8jfw//oi4a189t6ovWkMkrPGFiaKz9mGhU2wvVG7z7P1vZhSutjBbn1Cobx//o//4/SZNEheejBO4l+IVhTWr+aapG777q7+953X8BQ0Yn3mGTVgWxUECvXbwW90CAKL1u+fL4cmW07j3TXU/1kKbhOyeEjknpLZ5eNUlha1IVScyX7y6HT8OnoNYXpPLO+TrFjV/o6HDMImffpZ/xeq+y7WPyP1k9oSAnQORU1DqJQPn837IhxVbWPvBr5L8zRyvFjSOVFGIE6b/ZB8Jw6dUKVx27evIO0z4LmUDJupcYK76I/xrEIl3A7zlHGPET5eHsq4dRYzuw12nJgNLwLy3slu1/HvJtVHbThX1ASP5VxlI+iY7hz1x7QIZWlOxCxGZVykvirDIGclOMY1C1bd+G0IZLGse6h2sbxeZlUof2GUmbt/WpkXnzxDRCaRrD8hV/4BSqIHkdobB9Iy9xyxhcQ1Svgp6MSh9u1tgBuzeuvv17BgCXLTz75ZJF9NYBLly7roQRTOPcFxmZDoVXpvmzKRIfSthVq0tx99z2l/Dt79pxyuHQ4Xnrp5e4XfxHdmddpEUCBgM6V8/3RRx8ph9TSb0vAT/FsDITUStKhsWrIe6xiBAz5dTStXPP6Fpy3JUXSXb9hGwbafl6Xu5soF1f/x8asR48xL+XzgYCX8JoFBxjRkQOHdscQrLPXkqRbhdmqdxLPyLV+/PhRNHhmVFGCc3UdzubQITTXxMFYSsXT2KkzuitIAFhN5DOzgkonRsddsT7bESg6GESmOTJUEqp10FNp7yuTIdoh6VinxWeWQNJn6fwW1Q4vRifIdKzpu1QDJsD12p0zkX1wT3TMHOPw/kaBwCr/UKlY3nc+pNLSfSL7vnula8znkP3HZ+Qe5zN3z05KSSdHxzecQq81vezkWlZZPCcsvibzXWXfQrCtpFIPC0TSlNmtOONyuH711/7ZNUfmg+7D1PXhiLz00ouVWgqy4cMP3yRIi5uVhtUJ4iRIuZwiYhrZQIlORCes7zeRL3U2moR+kJ2gLy6gNBlrHIU2eaMF4LGMpNx4PL6LJd2cNa5BZpzo+X/vIaiBn3cSt5RHS1s5iZ34XpPHAvSvRdL3mpJKC9fEew6/JNfn0IWlH6fDvwXmDEcn7P2oTHq/wtRuKBo4UYNwcoJ09U1v+P2gOUXg5Vodl6haeo2+H/QlTlL4OrUZcK+mWHSKqtKB8fLaw6OR3JjGc16naTShb8fIl2PTN31XQoEc7yzGz6jP5x/kR+JpyOEiMhNILZ3kb/ab0dHxPY2G0bsS+eMxOtji7s//h/++eiGNGCbReiCqs1SdKRBHyegLRLiWge/fS3fb/kOYE1O7DSB90ydNwzCQmiE1deYMx52C2NoBSONUjTi+3ufxE5Smg+S4oTv2pk/cqE4TxQ7AwBR5vKeDESc4Y+P9+zwjHZDy7aSgfG5We/m85N1MmTKpl7ak3xX8laRiJYXasNJn3UpPraCiiSrn7scxFpJCe+GFN9k0fwEi6iPl1HgtOiAnT52nImVpESzL8WLc5dK4JiSPTkWcTaOo0TDCl3cxBOShKo14Tj4XnQQ1R94BOqiyeBwq1W3fpRLQ3lXHIKNKgN68aWtVvxTqwIZuma2VSorqaUR27drXLVm8oIitc+bMJmLdUJ2rNR7OD0XvNPI6C6KeInDOJ1Oxvm+naEvGTVWsXbsd5GlYt3zZzcV3MSAQVZEL5JpV2v81eqsp7f8m/JElpCPV8NHguAY0rNeDTBw6tLeM4VxQFx2izGkJ//6/Y6lB0lHTqRTtshJnLARiEZpz8IC2btkG8ndXoa8a6+fpxC2R/AyO4Qyie8uOndc6qDaWdR45R4pjQ5m2x3J8/Ltz/dhxWxB03Uc/+lBxiJxnOvY6YsUdhBv3joq4kNbfu/hu9zrNCS3Vlid0RiSGz1hy7xr0nJbPK5RoCnX/3j2lci7qsAiHbi7pJJJS9fwuXVKojlQ5iMwxHK4xtGdR8E6VYNE81/4JUtkS010fIg0q/Lp/NMJ747A4b/0nIuMzkbvkuDnujtFShPs20ZdI5d8dlHdfR3rGfdpxkvvk2JQj02e/1dFIWjYI+0DWgMGGQUDU1J3jvl/97XopJIn/ruU0vzVY8Fk635wHrr+IeerAmtq0Z5xzJbwYP+NcTBWp13faeUAqSXvleFi5JO9O593u11YtXWtR8HPhxZQn072CI/Pwww/Xpu3mnFK3pA/cfGO0Y9iqNNKOpVRVFExqh9aepxtYMQqNgQiDpGgYnVhlaNjAdCz8vSqUetVSTno/57HcJFxEOlAuJK/TheM5U+KcDSy8htyHm4uTO46PcLWbaUplxxLJWaEgtO01+HmvM8z5iHilvNqNXcPg8cJVcGz6itl5Lb5cLInivZ8gJ4nwNWxqlDi+VcnCqyTse5yfpHkcR4/p+bw+/1756ELEWl+SRDyOh4bEY+bc4R1pHOPkBbVKhBOnxXtxbLwe/0kYDdQcVCtQswZhCBGgzobRqM9T5KVFZ410qdGzY/cFfjcXv379W5XqcPzO29RwHOWTRPmDB/fr/uy//a9oFwC0S5R9z123UQYLpAHMe+TwCRRbN2OsqRaD29L6KuIgWwk1XIVfqzsUNURDB0Pgc2xoYdu8RU2Ubpf/cYmNXUfGcVDnRXJxczSaFlLmaKBo78VjNWdFA9WEA1vpe+tw7rHcjOO4+FxFKn3mJ2iIadNJx6ZVOjUVVR0gO7kPMl3C3POzzjGfrc0xp6B47flUgJVQvWfPcYy7pO4W1Xp98+BO7EVwrfqj8dwu4yCZCtGZKWKtgmZGs6VP00HyheswE44X422kPAINENt8uCZch6JrEqz9KSIxZgxl9Dw7n/89cFbUWlEqf8eO7RXRS8pWUVej6rzJGpPL4Bx0zprucW1oEI2iX30Vo43z7ZhtpwJoHFwOHRDvXU6UxOJHHn2Yz0wgTbirjL7VgWNwcHTcTNuZZlD5V5Rk4qRxhRJ5fh0i565j6w3bFLGll1ug1dbfxUKORBM8v93HRTNsWmlKSqTw9dfX4FCPqA7W67hnHa/ROOE6fKcxyI6FjqXIzxQaof7oR8+CvqjncxQul+rljXdnDzI1shppubVKcJ1YFSpv6gj50v079pYq+WycU9NOatEonmdbAxFbx1l9JNMr/v7TF9ZDrp5ZIn0r7rizexf07TLGV6TRbWcYqaVRGGfnnRWbloZLfLZizTlcRFyQEPl8vhwz54JzQKfAcXTv8/m5l/j8dWScn60tBSTdHk+w9d9jXYDK+EwjXRB03ufvMfxeSLzaDMfBOawzN5pr0RF3TTTUslVqOmf8l/08wWqcJDlXpldNaVnll/RvEJ2k1oNSBymKWXZeVAsRApCiTDAeomDviJLBqZppafyaN7prVUs/L44MUdnzz60qjowTqbHRm95GUBknhX8PIdRJ5USstA0edfgRGs7qRdRDVfx8jGnb7BsJ1e83QujQ8uzDZSnSLJt3iMMaaD/nJuv3Y0w8d67RRZMqn0zmGKEWNTUZaxekkaMRh8fXeXKBDgN69v1ULbnZ6SD5u1FIrtkIoFQlWcQu2Gza4ZgkheM1+gpcq+MRRyWpnVyfxk+UIteZ6qbKNxe3o1VSBRnQyUuKybGJw2QU7D1ZHuuCDDqVTsNem68gDn1/D+vf6gIjwYyln3UssglpKHUKQuBzo3YTVBlXaNlXEaRBV0yh5Jnuh4+xePHi4hhoXZYtW0oflw21sU2jWuTkEdRmC1U6yTMa3v3Lf/mnVWo69foR3S3Lbypdk0FodfzoEaJkmrCrgnperY6xk9n0T9KqiTlFmwpTNTVe3Idjb+M8HQ1l+e2nZJpbsqb6M84/54NjuZ6o8/x5UZuWGnS+lkPZc2oSwcUB8fdUNymIZ/VRQ9JaZVtLIQrrt+emUZ2Cs9+eSYvmW2UNZe5E4SOV4+8ZB8fWua7BFNNvWQAAIABJREFUF0WwTYNOg0qxIloaOp2WpHYlJx4h9WAZvQid6SQbHIqwicgE4du371C3kJ5NpgysYRKRkUy7fef2ivYtgdWZU9HWOVMBAseSR+U8W8Tzq0q2qkwbVVwWJfy3UmbvPYSP4DP1884hnZlC93rrzp+iHi+++GJF384J+/nMnD6bFBiyCdyL69Hj2/dqkl24qYYbO35s9XJ65dVXuhtof9FSCqAljN9U+CNbtmy+mn52vNUAUZnYbt7OT52TVOVo0O1YbcRu6e7tt99BKfe+0k16+ulnKP2/sUqyfR2jB5afPwihXDTGdNiXv/xpSrx31DPRGXD+bgHFsqrKqi4dsaeeWV1kZefFnDmzC1Vyjavj01JFOPbwxHR2jx460u1F1G4myIa0YDlzKvta2m3abylrRXVa54vPJeroNjO8a+Xd3V333tftZw8eWNonNtjUqF8Hh4YUoN3dSaX6WcvjU2AgSuG+Jhnd/UOdpu3cU/qzud5tUyEhtpwN/iWosbTeueGx3AdN3Yn67KcRrM9XpESHKAGe69FnopPqe37HQNSf7mvyK0VkRKucQ34+tsTvBbFvFZKtFYHXotPjy7UW5XkDLiUGivfWIxk7/9L/ybWQNexzcB3b3+swjl7xaJhTDTEyWBxXjoyIzO/+3h9wpmscmQ+8O6Oex1NPPdl9+9vfvmp8XPgt/9/k8vtOnBhEJ0alELA6TooYvkSLfs7ve5yQJ2PQW3TaItkQx1xUIb16XH938sZYh/sRnYAY2ThKqaYK0lMQLtfYoPwm6BfCb8GWvO+x1NzwGoOIaNBNs/gKOpNUm8dLisnveL1u3N6PY+RxvR//BSHSyQi5zGMmTyz3xmhbw5TUTZwBP+P4hKjm8YO6eC0agr7kaMff7zQja9nv+wY5+WyP0df506oLZbeS6bNXdUCSb04E5JglNZDeO46l59dIK+BmXtnNq56FvA8F23h+DSYeXsidaYa1yMu7icdJPo1+xrDBaJBgSO2VdPLkQcZcNOVc9/STP0LkDKiaTWf4kBHdpvVb6PJM7ypE1YYMVNNnIGWlRGXnD5EuOV/pqiJ6iiZAEDWq8vooFm6Ii5tVdVhXKM8Ki0awHsfGHe0fx9xNM4iZY+qml1TZabpwD6OcW4XUoWggNYew8Zs0Vq3sF80TIkx5CM5Z9XnkODiGx4+LliFMxtiIxCl5f2jvgaro8VxNMViyNU4k81bnzGChHGDQHKuxRGTSTV2jNJA2E471FXWdLOklQndTF2Ucwv9v2XKEVNuAQjo2gSLMWzC/jKNaJU2i/1KNXc1fnuElyppGUA7vNYl8yCtwHazF4VPITnTTa3jwwYdAb9A/wgiJuEnqd77qjFQ6i7SY1x3I33SEAYDzzZSAaQtbPAwHYVPUT3E9r8M5IvIylkoqkaSVd93ZrSLQWsB122Zh3vx55VgUQZNxsvdUyMPOdVNCOiuez4aHGm3npXyWqnLD0CeI8Tpt22C5u06vvClF7k4xLw9gnBdQ5r0Vh9L7VRhxIDnQdVzfAw/cX8ii7x/Yz/xznuFM+uw2b95PZRSqwjgPOjxtX2QPAkZM8UDjfECg576vg8eiqrEGfRCooE1Yj+GcOj+qzxbXfiNOmdVj8oDO4KjdcvOt5aDNwoF6m5+jSoG3OXEKgM6kHcuRI8cLLdGxca36fNXrsRJK9KSJ2VnB05R9dRJE3IJAirJFDdcAUMfT+3N9ODeq9JlzL1p8U6XmdGR0XnU0w0lxv8keKZlaB0Z0XWfHl+lX77v19muBc7h/nivFBc6jKkhg3HyWsSdJ9Xq+KP0W6sTvkaTwex6rvsf3bQXhXup5rGaTm6cGk0iY6bejOLA2jVwIz2br1m3dV3/za9ccmQ+8F1MXeAWj8UT3k5/8pBadk+Yfw+hOsFTc+DPEVP/eJKpbxK8xk83vxh9kI7nSpEn8fio0/H7QkTgJTtKQcXUC/HyQiThJ4fL0LfkuGL63cTqJfXkfHsMF2wTsbBzYBOv8V9wbDFuQJ6POlCw70Y0wQ9b13C6WRAepbPI7Lgw/5yaQTq59Uzver++F0OZ3PX9TB23dgaujds9xS2WXnwlHw+/EmQk/JqmrpJmEofsiS45p7s179x68rqBhVlbptIXL5Bg5JgW78jlLHyew6TkOQdeyMfk5UzQSDN0MfL/4VMDFRpPek2MtrG7ZcaKz6ZB/LessZIsePmNHTy4DLC9mQH9LjQdj/A6BKBzutqOdsYn8+Cc/+vFuzatvds+/uKObSeppxFAacZ6mmmoMKMzgy8jAHyQKXsa1nwAtOFKphP374X1wbfZs0sloDRNTPdRabfhc+vUc9iCOjffyPmrovA3J3LFMlBoS5CF62pjSahVaLb1UPcuU1S9j67la9CvfwXnaNDpOkkabSA+qE60ktLe5qi2kc+B35uH8GclW9I7TYDrC40ga9ZrslryD6H08893SWI3RWXgdknx1JDy+1+sGXcgeztJUxl+jovMzC1G8IxxXh+kwnzein4SAm2iHxmolCMpG0DPnlZVIpoUKccHYW/mzadPG4mx89jOfLZTNMSySMs6MY6jjcvjwWQzX6Kv91YIsFGoGR8XqsWnTplcKagxoRCNGD0Qdd1xrLwG/RAPpvBFB8t4n8neNrv3YglC5DivVjTOkQddh8fwShUVmmggiUghU8ViFZQm1fBZRqo985CPFobE8+7Zb7wC53YGToV4OCDF/l+e1l1YIdiVXUlPnfNu2rex1cDSYexo+14j3vwVn0f1Hx8v0qmvQNePnqyoIR9fPujYcY1MbNsu0C73z6Ne+8uVKUflvH80tRar2kCK77/4P4SRtq59DhlpQwbwiCHtXdBsHZy/I0vz5C5kvSESgct5+0mOLVKHXowNhavcCDpWOgwRk96oZ3IOObdN5aulh9ynXa9aEzyppJu/FZ21g4phNpJWEY9DGHQSEPSA8Rvcp507E6jyu81ZHxj1+3Vtriz+kA5+0Uuv11ipWw030bz7btNFQVuAATrjryD1Q5zqtdILGON/dz4rP5r5q4Cb30yCC+/T9saROLb8uJ4f7Uu7ACixJ78tw2k0t/Ys//pNrjszPiyPzHKWUTz311NWI3cWXhRlDHgKuCzAVPlUNRBrAyeSmUTlgJonefLo2B7npy7MJyuLE0qiGIJvJGzTAc3lMnaJUISXXGeMShMjv5BxxrPyMC9TIMzB3rjGOySFg6CxaCWKKbvX1/oNMFTlM3Rk28pT6JWqojsYYjKBLOkMh4LqY+iI6IT0357CJ4nktfsYxLr6NiBELrhACFrDISe7FzwZ5EdVxUZYj04tgkh50XBLBJMUQnk02KMc1HCI3KyPlSg+ZZuI8qZCKQ+X1+DnHoRktESklyNvG0Bxhxf6awXUM3PR1bMqgynHAaBZZmWOdIo8/dAjVA8DgQ4Z6j6SpcGguXiC1R2+mY3Q1P0UEqPz8HKTkn3nq2W7rxqP0F9JgE2Wr1HsZbhbOyqc++enuf/xf/ra7i/LUHTt2VxqpnCyMs5UKohfNwBEB98bTMTK16LzJGAUVC0KY5xUnvzk6Vs1J7Nbpb+KORs/hIsmFcV0ELr9wwW7eMzEAuzE215cB0ZgoGnaR1JzGdXjxpTR8lVWsRpM6GILaigxaZDJ16uhyhpphuVAEURWVTQ1I9vV5ifwoEWBn3zRxrGiasReRcT5qbEqPBofJDdxxGQ8C0vpsgUjaYoHXvfffWykYo+xnn322Nn21SK6n8eQa9FQ+//lfKEL2E48/UWkj17xrTcMSBVevwbFTNE8D6JxLZaAG6ggVO8sgrdrJWQdQaYNCneAu2QFaJ/iGRTcWD2Ya+4rjamXRF7/4RVoxrCoDpSFsgYSNDPdUnyA7WnstPh+flecVoVPAzRTJ3/3dI2jc3AHHb0qhSZJk5Xspmmgndluc7KaCS+E1HSt7hm3frg7N/SVs5/97b37HvaWMN+th3Vpl8wd2X/3qV8vxa0768Kvp5e2gG5+nS7fr1aoseTaOz6rn1uJojO8+/vGHaMnxrXJqVq5ciTrvQbhRc7rnX3ip+8SnPlvK1h2Ve7ZWOIHTetzmkyBme/fsx7mgySqOyyxUfVU/FsGRH+b6bSguBRggpvYQkwMjqiK52nEax55lkBZHIpWeKd5wzrmv+XfHS8dFMT0rAffu3lvkcee1joLrzfHWDojm6MA1DlMr63atue/sRoVbjoz7YBD1BLrhZ/p5z+lYu5cnfamj7jG8Jue8+3KRdtlbsn+lCup9HlurJHUNe0xbFJwjleR1ucfqyDRNnLOlI2Pp/jVBvJ8PL+b/g8gkmnejS4oiJNzk/4OGJEUiRyZpJb/jZhrnwr8HvdEweHwnWd5vPIvGqQlPJFGdn4txjvqvE7elNN6vgEoEHRGkKP42rkKLrK1EcAGIBPg5F2tSRMK6vhq03+M5SOTkd68h9xAEJxVPcSYSqfi+n412hr97vKgPey06UemS7cKVGKuRcmyCeMXx8750kCQhhygcMqjOnxtToNeklsKl0cFpG3y7n4hKeX2mD7y3ZnxbZUeemb9Hc8eFnujKa/K63fz8W23g/LRk1G7KGgjHr+Wh1aawL1ODhkUTqi8Rkay/+/eo/kLPglRJLx+OYxXP2XNutlbMvY1hHQ3SgxYOBmwPqINdzQ8Smb78U1Rn4XJOJl3isa6nPPkLv/yFytcbST/11BvwtlpfpilEpCI0ppnUJek713RGfI20EqZXXeE9xyGOUxzie+ZC0MTMZ/kVVcaPsfMzLSodVEKR7xOom1OqQXPTPXb87e7WFQu6l1+DYzJmSHeYdglU1GIAR1UDzirNxTFaSvnu6tWvVplzU4DmvkEjvG/RPKssxoNsKVZXgnBEsfv327V+QJWgOsdFIZIaluTq/dmk8sCBt0kLTKbS5FQ9uwU3LKh+ZhvRJlmyZCGphBuLl6JDZVpOYrQdx60e0yH59Kc/3f3NX3+LJo031nxIWtixULlXraCoQPu8HVuRoJtwThxv59m98HTeeOONqoxy3EyhKANhxc5h1I6XcP+WpMtpkdvjmhKZklNR84j0zMOP/Jgy6k/X50VedGYsBRd9mAj/Q3TOqpepSM+LsLgHuA6rOAGfYCwpI1NEdvg+CF9iyeKlBA+nCmWw7Fy9EpGAXbt24HQrs9APRGcNz8e0u2mq1pfM+bBvH60MeFJjaX1x5513luifz+VN7rHKh/ccptx8Zu0TW7fugKe0knYCx0vNeTjqvYcOnek+94sPkLZ7gGteVxL/10NCPoS8wQBKqkeOnoDDYZk4miioGk7BUdiFAzimCLl0Ocf50imdP29h/W6gkSDKeSxBejqdyjdt3ljPoYRBSfV6ngiGBjETLdLZ9b4qZYej7D24d0b52zWnI2OK0Hnd0rutnU3amiTlnf3TeZK9xGozu4XrwGb/8LsJJlwz+WdAJ2/HueNcSjuDpM0cZ+d2+DnueTrmUSH2c4dw2NSe8W/ei46nOjIVcKjxpC0iKjJFfTOI48aNm7rf+frvXUNkfj58mZZaeuyxx646GXFeosPiz+o1xMtNMemJgknRR3AD15jqJTuZk35JpJuUkJMp+c2C9fleiMMaUReb/3yFGBsUwYkevocTz/8PMTUcD48RiDFs9+haeJy+bPogDlbF+Hd7fzjJk/YJTJqIwN813qZiInFdjHzLoVkAvu8i9/PJ2UdjJs6c1xa+jtdjykNHxveLd8Ii11rFSQxKEIcv5LZApn3HNd9JRBNEIZoNSX2Fp5QNI8/AjcHveC2SFt3o1YywW7MoVeO7NAfKjcx7nGgHXHL32SzjoBpFN2eTaBAuicdV+M/IT6dGJMJxdCMZPZK8P5yEItqxqV0H58rvTSS18N6Vy92O7Vu4BroCb9nY9ee7lmqvwzAcPnQaB62DjPeVemYaIUurV616nVQLKBFltUeOkEpiSOUjqKGSzVInQIKvnOphQ9WSaU6CaEdSeUH1ghbmd+81qI4/NY6t8o5qIfsdEZXq1Ewgavd8DX1sqVlRS8/RKmtAsZh7FxFEGwEB2Z5log5u0hMxLjozKq0pQOd7Il1HjyCnP6WlsYxi1cq5DiPQHwfDSNzCt8mTx1wlFPssfV4+Tx0an6nzU8fAtXoEPoDf+dznP9N98+9/iGPUdb/6qx+H87CJ6ptDqMXeVtyclyDozpnTUgk6M+dJh/h95/5l1sAinCaP77FNGUZcTmdCA6dT9dOf/rQidJ2p79NVWi0h/4n+uLe4NiyzXsz7FgAcxmGRsPuxj3+8nJsppJGuMB4zabXgWrMk/Jvf/HvSi6PopH1zjZucmETlOtjOX42S17QW/RW5MFYbmcpyH5tFU0eFC32OBw4cwlEZQcrstm7b1p3lyMyYPrNSRbNJwQ1jHh+gQmzcuFEERnPKsfGZm44S+XD9ej6rnbyXqvxjX3FufOZTn+7+7b/9a+Y9DUbhTHkdzvdNkKW/9rtf7/7iL/+C/eckTstEtGsWlsDf9ZTym5YdimN2kPTlrLkL6Yy9l6aS93SvraEsGkKvjSBP8D0Ju9XkkYql6lS+4Ab6QyG7jwss0lCd2BkfdZ3s2m1PszmUgleTWzSETP+4pznuzo3MkwRhPp/wUdKqwzEzBTNpkirNh+p+3XNTwm5lqEiMc9C/FwJDitCffsb0ksHNWcrTdfw9vvu54+Kac34lUPP7cZDchxxr95cEcFWMwt8s/U4KPsGhhHVJwB7b59NIyq0DvH21hoGoeY2lsVRBn04pRQmklny2v/HV37rmyPxcODLkZp+DTKdgVCJ/J4EbkJuvE1s0w4XvZGgKmQOvllxbZurCdQMP0hEI0AmY9IYbTEi+Ht/fnUAer/gYPcQmxjQELw1Ioj0nrxM6nJ3A/eWI9K6vuANcZ/gJXqubbByfGHTPby5/ChueXryfaY3wWmsDI8tUrnj+6By4UITN3Uw9RpyjpGs0Vp7f6zdHbDTr8UVXXCguPjcKx0LjWcTOnsELYuU1JP1W/BpbQ/CZcHy8vtxfNE0cE18htzkOSQm5Ifmq6+ohYi5ux1YHzvSC34volJ/x/VSNuQGFtK3xksvjeDmWXoebQqE7nNONs7pFA5uE/2OqQGOqESktjl6pto6McvoVSZOblnA5uEdcbpsnkfc7Vqgcp1R1b7dh3Zpu0cI5ODPvdc88/RyGdjk8kCmkP3Z3Ny1ZBs/rCaKoI6UArP9gG4LjpK/KCe/dr06A16fmhsGfFTsqs8ZxDq8oCEzmqePpEIs2JfXoZ9z0dKDGjGmOjOtGp2M8jlhDpIZVJNw23VbBsXP38e6rv/5L3Te+8Z1uOtH+UdIrI0CGLDk2yhfVO3AMNGC8ZerI68Pl8Dod3/EgCPuJ/IcMhbyOw7NlxxHk8OcVAueckswYgrKOg+vXea5hcT4UrO61VPXKRCL7d6qMVYMynr4+9qZ6FwfS83pNclZ0Og/sR8F1OIRxnpkIxquvrEHh9/Pdoz/8YWmtNM5UI1beAiyvE/Ktb32rjJkG88tf/nLxWpxLzoXGGxsKiralUh1eW6pabBK5AY0aIRNTFjrNOgsStdXWkSTvnmRJ9oVeiwnPI4HYZ23ZuE6NBqtxOUCqQCj8vmknib+7dpn+GkXkTedpxvfggSNV3XbDwkXdpo1bEb47jQO2qFSOv/ilL7CWRWJex+he1z393ObuvrtmVGrOtKD7nc/M61xPpYu6KvZzevmllxqKyZjZs8lu7J/6xMdxzrdXyuUWeEebaPEwCMK2zvquXdvRnvkQKNlRngPlzoVAMwfo5zR0OMRkOr0PH0naGu0Zu8BPAnG0a3Yb4yNVcn6WPktz5hCIoJNkGX1LV4P42uOJoMmAItWm8nCGgQC6czgvTRmJXjtHnPeR1agS/B4HMWRcP2PaSsVbq7d0XiVY+9N5mGpNx979wWv0+CJcIoi1HtgjJPtWSrGXgnSP97six+4z0QGLHQnqEu5Rgjztj9cZtMXrDxrk3uSakIcl4pRScAOJQShh194l4mmVFeiS43Yj6VgdmV//jd+85sj8PDgy7wDv6ciYb3ZSJMrXcCc9EoQkMHs4HfV5yJ1uYE70GDu/F0ObiRdYP/lKJ2LSKMmbNuPePG4/56Jx4xP50XjHAUp6qi8vxPMnWojGjMfN9+LQeF9u8P4urH3jwhuuVtz4fa8hxNhApEEr3KyDqliKKu8i+ecw5f1OSa6zgN0w3FgdCxeSf9PZK6IfC1mDbplm0JTimYhIlYFszkwIpJUG4Vjpbu3fk8cOCqOlbY5ES+F4DsfK60hkFATGn24aQVm8NsfNlyRRjZd/83Nen8bKNFflk7lH0xhGxfaKsrpEw2j1g45KpbOIAq1msceMjoMkcDcSN1LLa92sTBcp4ua9jB0zodR3I42vGulpN2l4MAf37+r27NpCqetaUCuQrBFsPu9e6hbfuBikZheiard2f/933+K54UgchVwKIfTCReQBcGKuoLEhT+JypWNax3ERI/25IqLbHZLP+Ep6M/PReRgHPOnPODhJy0kibUhg40I1pxknEBJ80rGSZ53DO3cexAmYXueS4+J3JS2PBJEpPhSIjFwZK7tM6Zjq0Qip6qojo26QFWHOR69/BIjAJTVyquy9f1UmbSCNMgfjrfqvnxMV8ZrsaF39snpGy7miIbpypR88jCOkQm7FmBxAMO0Y35mPQThVlTqWFUsmtgt6tDdOnjyLAvOD3dPw6u5H2VfD7BiYUvo3/+ZbGNKx9dmGWPUjTQKRd8xAUiYP1jWtWvVTmknexX2OQxjxVeb7lTIuOoW33XobBFeE36gwmgln6whpFQ2aJbGVIuS9VxCQ+9KXvtSten5V9S+ygszxs7T7Vr7vunn22VdwqBZVeqUcHFowNP0aka8Tlfp57vlnUYeeWGt+5IjRGK7t9DVahNN2GORE1BciLYiIxnYw57lE/f94elNtAR3cf6C1XxjBNZliWbrkpkLcdu440K24WbmB9aAO4+HaTC3CtDNsJa0VHn30OTgs4/i9H008j3X3fOS2bi1ppPETSNmtP4jA4FycVPqd0X7C1Jo9mOYvXAzqRrUdjsyAgWjijGRNoDU0ETTkHCimjpTihT7Pixcs90cDBmVfdV4aWkrgaHDBnBAtLGcE0y3qx+NvqA3PT26Te6PPzjUpQnyMIEiBTFN8vhI8tso5BC1psmilT/YP55qcrGjP+J0UApjWM43oM6zAEt6RKNcUUKFIXhRK1OPU+FMH3H3vH7cvcO363BJsej4dyRPyfHpaYO5VQei9DueYY+U1+ndVn1X2dZ2et1Go5dw2lMV5nItDpyNzrWrp58GL4Rqv4BVbfm336xZhtgobnZWkSnzwMZz+rbgWkgUxdk7GpB1SWhdCVhyNvmmkpI7iqIQ47EKKQY/j5HFFQMJoT7qo7+d8P+J2QXWCWCTlVNdZGhhNFTdy1k78fURSXmdSCp4jaSyvSeMeRCPHqRJEpTsdPzYPBaW8Vs/hQiyBP45jjlY409+DEvkdkRoXjca+Gdb3K2OyURh9u+C9Lo2OiIzG0Gv32UhMjpCgxwzRNLBrkKVCjXppOT8XhMvzBJItTZoeonMcATth3xzH87kJOy4iNclZO7ZC0qpzeh3+3qKpMaRq0IDoCWFpxEN61YEQjj8En8Fx7cdck8yrgR1L1HmFCpahQPOXLknGU4jPqBJ+yQA6RB/dDzRPE84T+0l9rCMlRXNHYOB9uw53D33k491f/uU3MEZo+ECE3LnjTPfA/bdCgt3NeAFds2HZbNDSU8e7KfniCIhsWTpLYBkELPOzRaXyA1r1W9+UXZ6R80N+UHsOwt8XCl3SkTGl1hdh02gokOaG2xCsKwXNz529gDQZzRYZg3o2IDK+pxNjH6PdiKNNIk2lc3qJ8TZN0JpcqkR6pTuNwVKNftz4oUXKXb8eoTbUekUrdG6q7NbyVVVseUZeu6iPCOFRqrxG0CvIeWY/n8E0sZw+YyoGbU+3ecve7pOfuBstjXXlwFoi3aoJm4CcJeiiSZdAJY4T2ddY4BQq5GbZt3vBQIzmBcajWjfA5XDPmE/JsOvIY+2gg7PpFCPzrVv3gR613mZyWyyjv16OE8iK17xs+c2gGNuLWG53bKP7lXevrA7euxgjHWWDnogdisZoaDVMokPPPfccztN9VQ7vvI+Wiu3Tv/e9VyDg3smco7UAqbY337A/E2Xq+w5C3t3SfeUrXwBpWcvYTMGxgnsCOqPzpbiczTXlm7xGOw2Paen7FlI0Vo65Z06mque11Vu6Dz2wopoUrlmzHVQAB5T72H8EnZ6J13VzFszlsxBMly1hjE7BQVpLemhue06QT+974EE6ae9BZkCk4BYaU27k5/JqiKmQoyipaT+RhPfwTKq5KFwZoZarqXoJ5MxB99LSPiJeMsC4wD8J3DoSzhXXRJWl93ov6XhaJSQxOPuwP31OInoDuT4DAZW6dZrdb8KJiq5MeGURJk2afz6Cjq+88lKl7lK9GkcmrQdcL64/x9bvuzdpX3Su3LM8lu8735wDOpM6PQkCw50M6u1nvTf3a8m+Nol0bal47Di4fh2/OXPnlSPzW7/9O71Ap1Ee/n2vfsA7DRPn9ewzz3b3U6OvccgDqF302us/4ghcQQJ+FYJQT18l7QbGi4OgofUVXkXgdieDOebKd/bY5cUl6aVTUkWh0U+JspPGjcRXUlkaSY8VJCGojZNR58PFFJgwhEp/T4VOPH4nfYirvpfSaD37pKUqd91jt0u+3MHmmIXiRpuS5r4IkAbGaxMmDivelIzsfD9vKW9Kwd1AEy14DS5mq4GCNvl+9Gz8WxPOSx+qxhnSELq5e81BcIoXQEQZlV1zv0aYloc69joVDRFrYoZGY0LsVhYoDies7nO8gNVzvIxyL16gtJQmjYePHkYd991uxuw53RmOIzXXTc+mhps3IDUPl0BCikZWw68NF5McAAAgAElEQVQQnHl5m9t5vuou3OvULBnVa1RZ1rSapEG1MZqkvBUgrXt0pXu4b+Fun8dorlWjoCES3vW+jSIHAeUfPkRzPsiQXu8ADM/xY4dJPbzVLVt8Q3cRUbwXMVKnTpFaYa8ZSKpuwrjJVQ11+tQ5jNu+Mmj9JJ6r9fEefbVIWSn+OpRKqcGI7b2Dw+KYOb+dC+49Pk+Nnq9y4oSdSX35OSM55fKt8HmH5zRxEk0sGXvTShHUu0oOxtlyc5yMnL7wv40HPYbpDCtirGrR0fC5+4ybsYDQzvl1WEw9mprzcxNIifj/ft5xsy+PuiKW6BYJkmds6kkj4PMTJYown8eqqhLu59x5nWJTebTegKMzm1SElTrTp03muU4AYVDvRcHIvaU9YhR9iXv3mi7grGi4FRI7xeY/ikBmPIbjxRfthtyer8bDFgW30XjPKPzoUSPg4bV+ogDrGrF79/6D+6rBqGPSStMnYNxexymb2pwN5ob3s3T5sjJk1QEbJKs5SowT1xUla0m9S0BGPM6GDetrjmncbRR5xx3wfRhjP+M16PT53M6fP10E4tmzEbN76pnuzjvuoproDZxnibKuxQH12aPsc47hcJSQdcCqvQUVe3ZhX/3qa0VOP7Bvt6pC1StMUeqhOIa7d51lToKmohm5ZMni7skn1nOMjjFc0K2DWD168rTus1/4ZZCPIyAROojnSw173bq13T0gXDr1thyYBLKzYdM2yMjLmHujmP+bcQKn1fMXcWwk15bKL60k0GNlEUYSODhfgmjoxJia00lqBpxng9PrHuvL77s/Ob7et3tquF/uxf4z0DVVZnn3TgT3TNWFn+gzcg54Po/V0MPGofQZ+57ItsdfCqnbvUHkz30xe732ZCfVckU94Fp8SfQ1HSdiFEFS57zOmMGTf3Of1cENnzP7Z+xX2uGEKuH+KPri3unaLYSWjcFy+nnz7XC+vfutr/02Z+8J4l31VP7/5viaI/Mf0UX5WQ5taulVqhMeffTR2qwDpYfz4eRzg3UyOtGSkwxsbtVSFkEmih5vQZM9klccjKABTmYnTo4XY2FEFafE95ycqXwwfx49ExeNx6iF2OsEnbI6/1bEWY01n4kGQhyToBqe0+qH68oosNmAfLgBhyMRDYOkhbKhuUGnvNrPCulaueD1RT+hKr707lkg3ke0WdxsvC6NtJtzc7oa6iQXQcfKTcyFKU9B1CCVToXM8PI+jYaKb+Q/NupCCDTUBABGrP4UKtc5MHLW+OjYnLapIJueG50OzuhRNiE6V5oVw8fQK4Xv/r/svWlwnul1pveSIAgCBDeQBAmABEhwJ5tkN9lssltSt9StblmbY1uWZScZW7bHGcdOHNuZzDjbn/yc+ZHUjKdqknHNyJ6xMzO25ViWrKUlq/dms9ns5r6vIBaCAAECXEAAJHNd5/kOzZQriapGGslV/FgsbN/3Ls/7POfczzn3uc9Kdsz9pIMMp9++Cb8EozyDNI6lQkYDioGvJ1VDFAhDOQOWvwbTexAwRgTAawH8mZLIe/c5Ob5GqHQkvmxCePHypQdVCBowU1Zd7KysMDBi5XioHusztSxdkOczMU3V13O66mpvri6eO84ueJR7IV3EBnEe0Zx7VHZU9wVeRDkCTJGKo5JoDMd107YQvHc5mimD/XC72JUVoFJScgIWPb7j5DOSV1Hmh80hiyZRIfjSRfjOGOW8hfPhXBAICVyc346DqrX9/ZKjW2uRw6LfUXaGEDIBVj53IzKW3Hu+Aa5paSsAE0IzdjZeSuQLPgU/Htsoitc8TpmyhGzTeI69GjQNXKvRL9NUigM2E72Ss+OO8xTiZfMBFZJ4o09W0wKOA+eNuZk6Rdl7y9SCc9nO10YIjTyqeeNLrspC0mfrEPU7dPD9BzojzmudjWvBcfJeM4IpXyXTxhGB5R5uUZlmSf4gKSTHQWCotstHP/rRUBxvVGfJNCoO2Cq/2VyDxwzOlUJsS+iQHVo+C+H5HaZ8+Wkqvd4DWE8CpDbHmFykjLqzsyO4Sm1UAe3ZszvW2wy4Vr2XL1JJtCZSOJJlhwE9EmyPHz0RETNVjSW161iN6G1/fCttAt4kOrMiCObj43ZMJjpLpd3YKDyVexOkde6hYN1GGwFUeiEFP/XkLpplvsE8l1sodwPAANJZvW5L1b52c3UPMO36MXLo9Vp5pZCjHckFU7fYfJjGdW0L4nJTYlm2ROBbrHEBtOsno7vavpyrPsOc35mK8f3aFo2MqaXcYAl6JPf79+xxp1133bo+XLvatCyxFzDZqd2/aRcf5lf6Ps/nvfl37YPzQ9vl89cWFgJ86e3kZ71m14BrJ9vepG3xnJ5D3+J9qq5sU01BmXPM+RupcHl7nDurBh1Tjy8/RjDk92VzIkmuaKdlGtTx1X6uBcgcOXyUFgW/8QjIfC9A4of9nhvwEFSptNdSVtQIHpxoTgCdbyJpwUAuiJyILsiif1F6eQgA/IwvkbsvJ4kTzQXhK+v+83xOXD/v5NJBpdaF5/OYSSROgbrCwSg7OD+bpc/5e8+XE9NzFZGykh5wUScbPhwIC8fr929Zruw9Jr/E93uvudAyGuXxvAZRvRGZhzUSNCLem+kfnYcGxtytZN8k5YYxYLdjpZTHLOBMsFEEwewxoyN3kZbdNhGJWOTN8Vw8vxVXRi1KRKs44kJIRSyrJgBnhYbhdfsOlR1/ea/g0m7T6+hwrGZHPUZ8DAe8iEjL8Og1jDrVRlPwOAh51+FsZ3M9OjbYGrQEUImV6AZhbHcvlvDqbJJw6vUKsnR8GTULfhD3LNEveUPySIYAUY04qSDg4YyMNBi1MD3l8zQNZGNHHWjRnylG0Pl04/rVqmU+FQw3icq8/S5faWFA6etA741qw7qVkDZ7bDETxNVPf/azkQr45rdfjkqXq5z3+nUIv7UUU+ESFBXqklYyzVOcwTDy7yuJfuicNeSlMklF3SkiGDhXIld+9uTJnui545zTIF4nItTd3RXpFY/vbs/nZ6SwpFbR4SHS5DPXEQdANSrEs87Ipg80+sAwnkmO18E41kbIFJFzVyqhNNRgmZPyaGx4GK0HiG61tS8txpq1KrHXFJLpItM3plIaIKxGFV+trNVImuMtcDKiZorK9ek1OwZeoy+5OzOYowt4jjokr0/Cp89GsqtkX8dJMT0/Z3QmK5kcQ7k8l4nI+JCcswJWr8ud+te/8XX4LjsiWhJ8PcbKcbBq6Z2971dP7X6c61EfxWqXwh3z+FYwvfzyPtZVUZVWv+Y733kT4m5XcDf27n07Uk3ey8jIMCC0G5AG4Xl0nM7VJ+KZCwysZmHJRL8lj62dsd1GK1EceV9F7Zdu66Tg5LsMXqEbOeM8ipDjEnottcOP6epsj/nn2jh46DDP0MaFt1mbVfXJT36muoMmzNQsxpiS9vfeOxCgSZDi3DF9ZupIvRgBlbwPI4QCLtewa0Hhu2qGAnalHD05fkmQTeJrRpGT9JoRR0HBRTaPbjhi81UrV9bu+r3vK5WGijCShq+pNgtIv/GNb8Szzk1gAWBN8bz9nfYyOXzOV1/6lSx0yPMldzIJ6p4z0/K+N22px0ptsgRCLbSvOHLkUIgkpg9wHrv+UpXde8lUUmjn1ACP9tnNXFNE7UpENMn72keJ3kePHKt+xdTSo4jMDxumfC/nv1e9+fpr0WvJqEJGXLIMWaOro8yJ4qR2QSSKVQcg+S4a63T0TsBSsVFSLU7cROzZOCzTQ9krKOWtk6eSuh65m89F46TTaecxk4gZZXQYXP/uK4WP/OoxUo7f4/qzu/t6rjl1VjxOsPM5hqHMzAX7NflDjoP3n8DH3ZM7pQyNel2ZDnoYULkTEdA4frmzKERoGx5ail36oWggsxIqIgTRfFBCY2OkJhoIMyeR1wiFUSV30IVPVCq6Im1EFGYYUqNplRSO8t50ppYY+v4VK5YTGj4dz3IO77uPY5uJc/SaFKTDzVWL2M3fRQ20XiBDeOA2AGZ4hKaHOkCMvYZ/DB5KpiPd9WS1ThpQf/ZZJxBOjtU096aNyJy8YW+b6hn5MV0VwIzvTa/oDMrzbCxg2sgAkaKeC8fhaYwhnjfE1wk6OLPrXkaImO/Xdq8j7H+CdPXu2NEalfmz/+tbhORRQu2zbNUdeAGFOZ8zspcgO5WeHVev06oMd5ZFbM3uyXZSLjtP5enb2twlmjpTX6kAnCC/M2A6JHkfrinPJyl5ehogzTNMJ+I9ug6TI+A6LOlHG5O66xXslfRtVIVN0X7DMSQVJGCy2iMq03DClnE7L9vRDnHNRQd0QJfrtf8Kc2MevdAgtZqS8uW8idYGzDWvz2vS0XjfAhorotztupOX43X+7IXqJz77CcZ43wN9Ede6z9k57hxL0q8OxLHUIZpW8B6eoXP2pF2ga8BUx7iXMm2r0Bg6jtOEs14WmxtBloJ4pi5tJrmKNMJJlG7nzJkfmiw6SUmjzhkjMzt2dsfaECA7VvIwMqL7cz/3s/Bi/gwQs47IHw1lGbtz5yA1kyI5ceJ0AOmz5y4FAFb8T/C3ndSW3adNhUzxzKJB4uJljHUTOke9RAAde/gkC9h4DY9Vzzy9GUCzMK5XQNJBP6Ue2lGsWbMB24PkglwWzneJebvKVgjMK0vcnSPqKq2qlbu7UYqmmny1uMAFY+TG9yxZ0hppJ3lgubHKtJCA2/stLTMK0PGV0YgUG1WAMKLGPB+flXMtABF2UeCY4p8eI0ubs2mkUbHCSyqK6b7cpGRpdKZro6edsgLRU62k7/PaXNeexzmWgNG153FK1JNWDtjHsqkplVTJe7Flxzmq3uzL5TWVjQ7pylqT4IzE+Hl9Sp7X+encNEK9hM8ljaXQHiYiIruKNPsHpBj/x//pf34EZL4XGPHDfs9NduPmk9VqyD4WOSmcgE6+NPQZetdp+fCjfJeyTSdGkl8TTGRExMnv5NPQ+PnMl7rLcpEliNEBBnuciZ5lcoWNPxK/c7E5kZNU6/cumOTX5GR/GMh4PM+TQnq+N3vAeL0i+VOw4r1WF4f35PvlnxhN0Hl4fq8tyG9Ky9fUhnVkOjR3SSL4BCMZjcqfXbCey+NrrHypLFoiQ6WJpuOYzQQzJOz9et9GdVzk7pLN/5oicrG6KEescsH5+3y8Bg2AQCg5RjquJD6nM9Qweg6NvA5QHkQDnIx6QEoDFUcRlYDMCH2happNPxd2mePoWtxlJ1gHse8aVTaXrwxXk/cYswUt9EoC6PC3kuYoJfrJR/Le03gFt4RxyBRfvkfJdJsi3iHFqbG7y9gXoiH9YLh/n6flzJHaAND4HqNQQRInIrAAgu8p+DJ7kKLf987b1W3G9SSluz0XxuH2kAplrn702Y9FE72i/NoL8fNddqGmk2YjNjYShMUE54LGcm0lSifHpIAwG/6h7aJZiyiOUTdD2PTI4TNXTAOR1vJ9zmvLfW/eRNSQQxixkUvkXHFOO8cKUCAaA1dGpdiBgWGMcUs888JzSKXfUl1WgAwRIKpbkuDu53v74IrUExljbvo+VZDN6DcCMjvhOJiam83z1fE6H9TLCH2oUHo12lIUmnODUjhARU/HNRBkT+ainCcJ3Huo9jF1MzQ8DaF6KxyqYwCB4rx8+TVF77yXdCYRyeG+/J0747gnLvRxoi6vohpsn6MNG9fF2hMsFFn6qzFGAizLdn1JHjdK4xra/94HjPUynsesmPs6sKef3hMbhkOHDobw24svvhgpJW2PX1Ug/vM//zodrJ+M6qendu2oFQCgowTAt0O6gNB0rBsE06Y26ywd2+cHsXgeejCS1tkyEZFqoKLucujLnDkNYbnLdg830ON5iWtHaoB51EQU7jgAaR2l3aHMy+fGicy0cp23iXbeYy4IQH2f0RjJpjeYK6Y45rLBCNDC8/VneycZtSlVkq4bN2nFlvo7N4NGpiS+aqMEj4VLUtplRLUQ95WpfdPfcv0yUpEbDsfT9etXn1fOA+elx0mem8fxWWVhh99netnPZH8l55A2znUreVgA5XNyPnjdDwOvKK1X9Zn3aNsyPaUNlXPoe0u0xp5utscp7Qi07aY1816c80lV8Ktj4AbBY2dUeJI1oT30v3PfSKzjLJA58N771d//7/7BIyDzwwYp38v5rVr6y7/8WoQKV6E5kWkgJ7+LI6MKTgInXQIRv4ZIEQzL5G9kiiTD9P6cVT+p5ppAJLktOTmTSJwaLf6c9f46et+Xaask7Hp/GR3xuA+LlmWUJkOSCbAEHxkh0CjKkfFcGS3I1JPHzl15ag+EcWWRufCzi2vRUpgR15fRKBeg5/V/6jN4/Kx28Tq9N3eQLkLHNXbk5nLNj7Ob9nMahJCPZ+cmAVQgk5Gu3LFI7jSlkJVX4fRZkIUnBBcJIq8GpFTYQNasAUtTNB7Dc5mP18mZitDpLsUot8zHcNM8sGKneZ0QvFUrs0k/Xb89XV2gjxGpfqImi6pBdz9ETzK16LlDB4J7SpDmOb2+LJfMFKDnvAGgssJGsTOv127XGptF8CHkeQhESjSsfL4eQ26fIhvOkfDA6ZLr5iYUzltNL5yb4yNVKyBFReB7jPNtDOcSqmz27XuvevYjH63+yT/79xXVrURDFuMUZqOsighf9IwiXRmlzjMC5HlueRlGXbLKaYy2CArsObbF0V6L8evqaq+NeV118UJvrVQXAjMO3vGQkCmAVIAro5ZWtFntU8/6keBqebNfs4qvcG1KqXs+T+dmRvucB/Wkiu4RNXMX2YQWSQB9rkceSRA9cYLOI1Nqap54zuvuQklbSHyWF5PRvAAhrHE/68tz6uRMBwpgtA12Rb4CoPF7G0geRuHWuWG/NiMtIZLHuPhyDdy4oQ2ZF85MW/Laa/uISHQ86IkUwBdA4NpR3dY1YAduK+EcY6Mg8+A1eR1q0MgdM1V0ha7YsXFh6d25c59KoCPxnNSv8feCebVpXOfL4Cbp8ORGOBYCZDuxexwF4raRxhIA9QJwPZ4VV6bjnO++X66XxGfbQXS0L0f52HJguFZsAC8QtWmajdosqShVaicB5apVt3fMBzA9VYumzq6+/Gffqv7h7/wW5d7vVDt3PU0Ki1YRbAJGsT91c0glwkfTgRo9NSXs8xHQyOHwZ5+TkTy/1964mREkmNa1BYdARrvpmK9evTqUl42WpEq3z8O5IYAp6fBCjpVH4td2gErKPDjHtAvOO9dtENNZj9kvyd/7/N966604h2OnTRUoJO/G63B+Cih8bwISbaB2z+ec4MXnHArD2Ay/6i/8mpvplIjwugQ+gjTBStETsx2CvZFG45jer/efGmCey3OabpV/lppbyc3UB2H04lq9jlINq52pByhviIjMr/36Q92vH5F9vxdI8cN5zy0iKidZnCr7puPJXXxZLKVPhn8L7gOGLnOfGgo7tvo1P+vfRe1OjAwtZgVR5l2daCle5F37d1/+3ShQVkt5rML7KIJGfnWSR0VLrWrJCf1wlZPHyWhQhlMzLeDE1Sm6+DyeTr+5xuOR/yHvIEqSaxwb78nvPX6Ogc5UIJK7ZtMHpatyIT177QnS/IyLx4Xn7/xcli/7/hNEDtZBFHX37/ZUkqiLyJ1y2XXROA1WrePi5y5TwqrB8HsJkqqiGpFxh+p4aOgjPcPxSmWYKEWpJ8qXcewaZMGT46JOieW3S1vbojTZaMcsCCOCACMxDTRwnJ4Yq25R3npbdVmuqWVpezWNnkXP4Gg1NG6naSpsuP95gC8NjWNl2sTnk044eVOOZRK002hIUG6olSkLVEpUxz5LpVTR6EYSfL0/I0hxDKtngtdkDxzKXAFytyAm73/3LUL5C6m2AlhSXdID0bIHYLEDgmYTqq3r1mys/tW//NfVlk1bg2cxh+ueZIesMu40wMWX51BN17m7AJE7U6eSZq8O24uqhPlXdEBKJv1ml+QgANdEGu08LJ/H6JjgtjgFiMHDALPgslD1JMkR4CQvoZfnOYeqLJ9XVst5Xp1G7oBLCrTuAfdAp+/fyhz3yapcSvNWeCKOuR2V5RgIZHTKOkMrUxwrq5wk1UaVCVdol2XniMcS5Dgvwnmb4qxFxgQgpnS8Lh2D5xeAlBSTqswjzPFxfgePiEoj7UU2jUzQ5led7c6dT+AA34d3QsPGcD5EBuRP1PqNeUznhPO4FA7MiAiIgPKnP/fTKPn+2yD/uo5+/dd+rfrt//Z/CSD59NM7I0okuBJ0DgB0nELei807U09Hx/f1bx2sPvcTTwd517Vit3BtzNGjREzWruKzV6P821STUa7iYIeqjpUdQUTu6bmEkvEG0kQXmXMT1dJFy0KZ2molK6AaAZTLl6HQu2VjdRrl3j1PP8P4I0EAu3wmnJ7ZDawVVKdbqVayauu9D/YDbnYEkLUJ5RDgWDuwAY6GX32mpkTluglkAuCw5hw/r1N+kxEbn5ObK22NwpPyWLRzgpKM8maKPwX8IqXL/LLPUgoaJilXG+P8dQzktfnKqK6RvsvYaaM/6rx47gQnApA8b3LKfF6uf59Hqr7HWqttCJK+4D1lmkpgnJtTbYjXJ1iLdhOsDwG3kTvTS16n15DSF2l7tL/B/arxKOP4EuGZy96f97MQuYC0R4IrAaUFEVa/HTp4uPrV//KhFgWPgMwPB6R8b2e9V/0VBEirlgQXOgwnW+ZDNVy+NGQ5+RI4xO/ZgiSISd5Ipp78ezZazPynvxN8RCt5ybC1Uu0UlEuNCb8m6zzJxhrEROtZFeW5M8eZaSXP731kRCXJyC6SEoUo+gPu3Exl+Dn/FvosXJvfJ7s/F7DnSFKYx0+nrK6GxtSX15tjE2TQqICZDEfh/Wvk/az34Li6i1OPQoOtQmaCmQVU0fj9TUi6Ah6PYzVBEGP52etWv0dCrFEJjbeRMcPw8n6MvPi7dMqWN+qcFQ4z6iEHxvSBO1D8XZAbLS2VA7Bx3epqEvLsNP97zp+s5sxSH4TrwOksW7GqapjfWg0Rjrk8PM7nKAXmGFZO5fxwDAVbOUaZUvB5ZirRe8jQsOksQUGGvY1SLGP3KxFaY+bOOsYSAyPYsUrOqEwh5tKnCK6H0Y6FCyFj9p6jeukQHbUbqTr5gNSTOjXskJfNrl584RPV7/3vf1E9sX01Te4GuGYIkyi5cge4IKN5Kk8XjRUjMqk6Oj7OrpTnu2SJIe4GgOfaSNesWNER1TBnEOTLSFOJWpI+5WmaevC5e//ODw295F+rwQKAMQ+tOLoHR8TIxZIlhVszhx16ii76mVRQznWSWkixxuDcXoWPsWhRPQ6nFcLqWAihGWUxTSJgEngZcdNAzydlYXRorgCxtqO9HSrLRcVZQGYKI6KuzI/QFsFJ2GJADRq7JPucneNDdO0WDW3a0BXChYKIr371Ve57Bo0VPxZNJk1JCHoGBq6RblqP07NpJXXIvOTDvPLK25QVL66OnRqufvEXPl29hbp4T88opNeVgIQbpcEogPsp0lmKV27btjVKwy3vP3bsHFyWedXTzzwbJfZvv/1B9cu//HPombwXjk2QYipXcUHnpM0SjVyqaWN5dxv6NTr7CcCCgnbBTRmlTD5Ksks61zXqWhVc26PIthPKDLAUaXh4oRofnay6KFk37aZw4ygkeSM+cwAzzz33EbRfzgQhdw6RTKN/Pb1Xqo1btlZjNyYiKrMWjs4468xjH0UR2CiAaT7BiiklnfYKuDWmmez0HeIv/Hf+lIaNBUCYssxoh3Y1JR8ENjpx11vyqgSj2iGjFz7rKCTgPYLPjP4JRpy0Scwvc7dsagPM1CIc2qQgj0sK5xw+a4FUAYlWYBab57UZrTOi4uddz74/okKMsfPMY7imi+xBqaDzd1npmiJ2CZz8nBs4OVRRIIDvyoILj5FcxUxvC94EOtrS5N6EHWKeJRezUBdcC/NRCt8a3a9//he+GJuSYp//3z3qo/Lr7w1t/ODehfN65529AWQykqIhc4JHeBmjkQ48U0YZaYmUErtCJ5t/K1yNUk6cn3fSOkFcYE7GLK9z0oe6a83Jx+6pxqFJ1nnuRDMqk0AmynRrEQCvIUsOY2dZy+GWkuaxcApBtuTYST5OoBO9jmrM+AQMHjcdk/flZ10YHsswqbsNDbSLwt9peFogB2bq5OGIUaRCasg/o00e08VdSG+NOAe61HId7rKaGpsxUEpto5/BDs4dvFUuAg+drNfhDkQAJPAwFXTh/LkgdXovAhjTLgISjYdkyWvwDFTbvYoInakOtTPUWrGFvb118OVcw5VCfsPr70CUa4qdZR2dqC+cPlY1N5i/pwIGp7i0bUU1d3FHNQbn8PLQdeTRKS/HSE8RiXCcslohy4tTf8ex1TiZt8+cuoZttl2L+a+miobJyizHdS3lsO8jsGWFSpSpC+ZCywfxLvk8RsgE1nAjblHqakh+oJ/qC6pFbt8eqY4c2k/VEo0GKe09deJYAK3lRJNOnzhLZRNRsZlzIAR3VO+9f7RqUrisphMU3YEZq5u3rNYzgmTaaGWkinwGq9DTkcujwRUwChLGrqM1g5DfVSIdzstLlwjVt7eGc+SwAWLkvmgM+/vZVcJx0VHGGsI21sFHamYeJP/MedIHEXnpUsqwB+ATLCip21IxpDZM6R4e4XAOcJt7nDOnKNAawRO8mEpTfG2MSIFjo/qsO34BjaEKS69HqfZpXUbUAzBkpMKIpLwF16S7Vp2cURnTDqZlLIdvYyfs8wtSJXN748b1Mb/kgghk/uRP/gIOzePVW4CKx7YAErAhcpKWEaFwbiyz9442hc8LRp555kN0fSZFsXZd9FlavdqIyADj3AX3pzfAk98LaOzR9B02XI7blcHrdJf+T4nCvE+0w0o8217cIdXRTRrnFYi2G8JmnTt3NrRs7CHkZmEpOi2vvXaC6qXSxbmHrs0b4NooVX/hgoRio6mjsZ5Ns7nOvW6jO4MAqCd2bI85ePAgYBkQNdA3Xm1Yu8p+jBwAACAASURBVIyUko4TdWoiSUeP2RahOaqnZpHSaqdfk3yYcQCmarydq9YCXu4wliuj6WeQjUmj+vJZTZBa1ZEKIhS56+62TxYgYpm9iUrlmFFgn2cBKYWgmxFhn59ryLWWROcsq4/UHX8zkhIkcJ7neUBHF3Ytq1N9vkXgsdhMNx+CHO2ox/O/YEWSrwA3BDMZoOCx8Ey1kcdIbWV01goxQYSg0mt6mOcoOE1agufxfV5H8sQEMqbyjRb6Of8uSPJ+BC5elyKTVpElYV2b4/qMaJCaVq4VbLQcJ22zXeEzci43cIjUqKA1UlCxwZUnVUfF2SrA8d7qH/zD33kEZH5w6OP7d2R1ZPbte6f6yle+8iDPmpEDF4r6ARqFBwTSKE0tnaJ9+OaK/dmJ6FcXS+Zbg+vAwkryrpMqS/s0XC6IJOs6ef2bX5Po6DmzBE+goLFywYSxrZU4Z3VHVlt5bgFEluj5vkT4OliNU+bLdVwmAUToEX7ls5aaZqWGE9tFqoPSGCapLYmrLnhLIVUf9XcalNSNSVDoojNn7e4v02GZMhuCv6KSqtfhDsuKpPs4RXUjFqHrosNz8RqVcDdpNEIuwMQEJGB6zNgVWXVcIy8aWFMxwxxTwygh9h6AxqiNvJf1qGhKVpRTktUcbfRIGYfzoqHVwGlUtz+2GXBCmm2C1BPgYPr2eJTZTrpLJK/f2rmGktGm6mzvIM6Gkml5MuhppOig46uRTA6P9+w45XP1+WRJvc9+gtC/oCCjbjaU9Fl7v8EpMlrCPRgpcXfuPHMHFhG0u4zA/Tk17gASAJVifWPRwuDk8UOkDUjJkC57jY7YT2wlV9+PDD4gbJKGke003Tt/sbcaw3EoBHiW3bNVLOfofaNDOks/JCq52fEtjuiLPBC3ZMoNCKbc+Vv2extxue7V62rO0nVSSIPOVXfOVom5fgLYEyVxfaR2kO9zr2f1kAY4HU6mTnOcch4+zD2bBoUKkqjejf5Ii4i2OFdNc+iY6+khM00Uxt36Ykih7vJ1zjoFeS4BVEinTVL11E66Ucfpc7Jjs60OsjpJpxQRjRoB2GqloZp4mDti1WjvElVydy3vxHXiGvCeXVe9vUOMa1c8S+/PHfWly3cgZ6+OahujgttR7dXR2O8tUxumq4wkHjt+pvrc5368+uY3vxHRlVhfOLeey8rNzyPt1cX1FTVyNxmFYDwWkRHHt58eSnajvnrVSi8quVpb4nm6kfJ5yMmxIsoSZp+XTkwgYaWRmj1GC9esWc2cGwu+mcDWKKol7lacHTxAbyHA4JIlguu7EWWxfFyHO8pGZz1tNOobiGhQwt+IivKMuoaqiXToVflV3LuRxzVo8WgLfVY25bQ6zPTGUjgw2hebe1r1JHjxGXd1rUKX5jtBqnaOZARZHpGAT5uYaSDXS6goY8cLr6q0KMgotYByGfeZm1bH0KiV9su16+99jo57psf9m+Jz2gx/bwQoNYPyXP7da83KNeeQ3wtAjDR5Dq9XMKV99bn73/P7O22mX+UNmvrK9ZERFX2FzzAj6bmRdJ5lJMd1k7o1EoytxkvSsz5gEalRq+a8Ju2sx4jGqABFK8i++1evVL/z3/8Pj4DM9w9u/CCPdK/67ne+HeStJM6mDoEPNvRKDKxhmJyIyYdJFG6vJV+CBSdekmCzd0aSgw1lGpXRmKWKYpJAXVwZqcnyvKz+SUZ55kv96vszDeT1CLgELhkFcqH5Oe9Hp+pOwAUpIk++TDpLyb4pzZ2cGM+dBNksK/RnkXwqFLu4TX0IQDSAXkfuKLye3DV7niRpeo0uLA1EhFlJ99hlWMeoc7MLsukSgw06IiMy7oBME82i7bMRnNk4Z3P1Og+VbGezcN0R6vhLCS55bYy4GiOzcbpGcrSY7ppvYozv17RZRgF1i+iTMg9l0mF6EmlYBT/zuPZ1qztRbr9TXaY0e5KSUquYVI+dRS+jxR1dVT0GuYfd5cUeVIoXKHJVlHofjshoaPxZQ5dEwDRs+az8/RA8DXkPGVLWqRRhNECYlRaWgZLaapEQHBFCqpV4ZpbHe97JSavnrDww7G7pOqWtEJSvDfWj67Gs6r10oZoGTPSx+667D4enH+DStqC60n+92rhpXXWBaNT1mjSAAPDkSbsZcw2QCI3C2KHZHXnwqYJYOMLusgelWNMcRCdIC9XBFfJeIo3DnDPV9cExqisWlJRbiXCW1Ow8omRRPq7oHsCokWjPTMCWBtR5YCRIFdwEvVZKNTSUHa9G2pfHLP/RGeLzXp+8GIGNqSXHZyZChVa8KVg4Dx5P8BRcK+z6h+FLLSLqcJtxtXpL8qzcFIG8ZeqCSYGOjitTgq6jTPta+q5TmM94jPD8JM0aDVEJVQ6WztMduE7VdZ8CZ0VeoDSBFfioLMyjixSl1965kt5BOFbn4XLWxwDHVVtFwNVHdZ2ROh2lIMG/CxpfefUN0jrLgxwq0NC2COpLyoXKPJ6baSZJoINEJbUvbZB2971zmmtuIRpqpGE4WgYYEblC12hTWK5vAdPo6B3ASEfwkSZQhG7rWB6p1pVwZtwYGFX7/d//JtdehxjfS7G+Pc/adetCu6mO9WwPsSGr5uj0Xj9nLuT2JURlBPSsZ5xmAl3njzZFrRjBlM/ICK0RNQGx8yqI+YyhET/XWCfCfPv37w8glNwQxzxlA5wv2mWfX26uHH/XZpBbrWyU3OsGjvni9WvHjMqZVnSeubYFKh5Xm+1Y+rOkaaMyPssglUf/pbIZ9WfXQlS+WrFqJSj2z+vy+bnhCXVmzuMmKLlgPjOjOoIkn6m/9zglAlukNdKueG9+X9YTIN01UtNb8m9ZSu5X3+P60dZ7f15jK5HCq8xf7b73GBtzopquxQ0bNtL76sQjQbwfJPT4/h77XvWdl78VvUiSp5B6C4mCPV8SYJNA9aDMmQWeJK3kRiTq9asTyMUp+nZiamAEO4Y3nayeI0pqmehZZpdO0d9leuZhXk5yXKJyoVYNk2RcrzVZ6EnK9X2ZWvJ9TmJfGt0RwI0/F85K4bMECcxyb64t9Df46g4jS66zeqqU/A2G0fG4gp2HxaiSJ+JCcUyVek/jIKgzXL2QFgFTgAQJvhJ7beJ3H36MfAevO8aFnLv8ljr4Knfvqi2jnoQ9iAAYllFzbp2/JDx3hU04xGw2aBpJMGNFhX17NMIaKcPAllxv2rqDxUxTQaIqd9mh6gh2P7mzaqa0p+/i2Wp0iM7NEFIFT5NsnxdBDl68HGEp+DvnLw4AGszpl35EjlumAZMwXtIwxQFnCDx3gz5TezvJPfB3RZuFFBZjY7n1dYyYqR4jMv7OqMxZHKTGUEPZiy5HMw30rOxqIipRzcBJkgobHR0i4zlFeLijGiGatQ9tknXssA5/cIjU0l1C0VX11OMdOPKp6tgZDGZb0QwKci4cDoHB2bND4ejkzvic129YV7366itRAWPZvoCq9Jkh7UNYRADkK6IkIEyrS7zmItFuaXwpoQ4V2OCsFE6OBGtB6Y0bcIvYMyj3oRhhkJtZOzpxgYApI6uqAsgbOcCDRkoV12ZK0ciOO3xTcHb09X2mZgR5lu47F8NBGh0zcqj4oCRuwK5/93OmkVyTkeJjHnj+Ma5/AnXkLbSD8O82QBQQ6Zz27z9ZffzjOyP16L1lv6ODB09XP/ETLxHl/RaAb1s4D4+1Dufuc3YtHDhwNKJdFy8qkDg7tEBUiXXtL2ddSvI1BTXJmvjMZz5FBOJb1a6ndgVXRsD10ic+wa79RAC/on5ber/JbdKpOw8vMz98HqtX6zQRn2St5QYo09YSy10LAj/JtiohG42y/cYzT++uDiG41t4GgZXmhpKZLXcXUN2EXL6HUm+5Z46ztu0obQU2bFgf80XNJ9NBRjunWFfDrOeFpPzqKYufC6CxMkou3PGjx4NQK0Dzmq1OGiGVJGAR6IwSYbOKyQ3TipWdUVggITgKB5g/6tQk58Qot3POuZMv54jPJdO9WTiR1YuWtgtmMkpTuGdF3iF5illCnyrr/j3mUy1d77pNXpfn9bOFjD8r7In2Pze2rl2Pl6Ryr08gk12zE3yUCs6m+KzH9/q8Hsc2N0yeJ/k1cY1GDVnHuTF17bkxEhz7NaKRtRYxsRbZ3PVhgz22Y1jmkJmBedXWx7Y9Si19f4HGD/po96pXaRr55S9/OSa8jjudUmqCJJp1AiexNq9K/pmT1V2Yk8OJqjH0szmhfG8J25HDZ9L43+89ns46nZ4/uzN3Ueci8ueMwmQaKhdbXqfHd2Gn8c9qCT/rsZNjYBdcAYnvLWXehCZrmgjuVlyYyfD3c+mYk2CZUSiNghGVklem0gmjJ2Eukb3RDheN73dsNAB+L9AxrJq5Z8EJ0CRC4YIhO9ea71+IrL26GkGyg0hpJQS+CyMtiZfdBQxbS28J0pACgpyMU1uOIdXBKq4m78cohoqlpp/aDR3z/TnSJ0YZrMKRPKuGwpbtO6op0ll9VGv0IqV/jejMY+yklwMuKkDTySNU93Cie3wvMbSZZ9PZjWQ9F2RE5vQpdvNwTrLyLMFKkqE1Dj63h/P0GqaoBlOzRZACdyFJ5hoj+T/BS2J36DP2egNI16pYHHtfI9ckICJYRtVG9D0iirQcp2Pn4FlyTzBUQ2iHGLUa45n0EwI3l9Fz4TKCeTi4blIHOGlTAM5Xx/s0WiCbN68CeF+IVMTq1e0Bps6cMdqgAFmZo0bAliw2GgX4oR3E4cPncGYlLWYFjxEwHWxUa9V0agq3rBDRnTdGCsa5Vp2t/+dEdKVUbKUzyjSqn03yelb/TRB5mOY4AgvLriNKI3CplZPqYCcAa0bzHP/s8Ov8s/TWkuzrlJQ30XNKZ3LweF/1r/6Pf1x96UtfCgKrQF7w7csSbh1DcBOMrvJ+FX3vAJB7aTJp6XORCzAi2BrpW8fUEt3UT/rMZz6D1MNfhsMIfZGePuYx6w6w4jN3PTl+Kh1zKDg0jxVFZ4XtWEcSO+XtzCfyuJeISmenCrQ2ZC2f9fyXLqOlsqI5HJ7A12s2QuPLCJZAOVVqTW8I7q9cGae0mvJ4AId9oVrom2SEa4BNCht0bEjF2p1DS412jt1evbX3TcAUyufICv0nP/lspBgTELkG5Utt3LAJcHsK4LiQaiVUl3kOLRCymQESo/isEdRFkMVPB3fI51M0qhYHMFf0TnJ2EbmMJHJUeblplHzuvfo5o7SCUOeN9+o9mUbSjjv2WeasTU4yb2wUmCvBFeG8VrW5zh6kauQ01qpVjZqkKJ12V3vWTUTGyEdSBQQHvidJ/KkBk+1g/GrUJnku6Ud8n+XU2mSjNNrZLBpILk1SAZx3KeLn1yDz8n7Jzx5Pm5yVpGmfHSvfF9QHbK8pKscmK2Bvk6JfQHrp9OlTcQzHy0hpL53it23dHnblEdn3B40/vm/Hp+X9K999AGSyzj8rinzALpLUZcmwdmqBGG7XWGvA3Aml0FLuwhJJZ1mmx3NSOqFS6fdhTkxEQyRg4iyy6sdbzchMRoQyF5q5YN+ThOPcLWQFUv7N/H2ZrKVjsWWVLZxL4OHCTEXJQOu1cmqvNwl0kZdlEcmjcXEWBr4ie6gf4zw8Ruo5ZMlf5nQNjWo0HCuBjSFXuSfLcI6WRgtgxiBzulvXMCr7Xzoom9ZQkovwOxwQIw7zSX0YgWhg57/A6AuLz120O3PTBEPsBjXi7tiM1mzZvKmAAPP2lqAb7Ja3wecWkF7qWIWiKJUUBz44WjXilGeTQtKBrSZ8fvDAXnglSN8DEibx/rPg86zEkDVjRAaHb6L/oRx/KVFP7o/jXxxSiSrpeB1D54jvMQ8eAMUuzjjCiAgYXXBniNE3miSpVufsGK+A0Kcj8/5Mx8iVKKFoIkXcQ8xNXITONsAcIMN5NyUxFyM/l3G8DWi9QnpiKSmqfW+/RcQLEcIWdmKN9FK6LEfKvlalrN8uyRrYMu9M5RXdH89jVc3OnevDGUo2XQ5puJ/0VFZc6HicGxcusIPusM+WJflUWsU6kgtUSvw9lukyQZdRtIwiutYSsKRhzrSq1/YwAd4KJK/fFIbkW5vtGq0wTSDvaALAEMd1507EY4h5ZjrJ4zRDDhdQGKExbeHzkLCrsm6IMUZaakbMg9i1MwY+z2effbb6JppTXr+h+YkJwAdcrNgA8T5Blcf3GLmunn/++ahiMtXlsxZ09xt9o3S4oQGCK+XI58/3o8a7MfgWV6/erP7er/6duBcVeK8ivrd719pIRayDnCs3R6LmY49tZWNwMqIfV6J6jbYCzLfo6UNZuAq6EqGt5pP3ZJrJ5+TPPl9TGJcpp3a8LIe3e/dGyKnf/vabPK+q+sLP/CTpqquMyVvVZ3/8U9wbY8JafPzxbdU/+91/Wj33/AuAw7soDV+uNq7fGI09FepTZdr0hFVFMxDYm0vPJDuVLyCldJtIzBTPS05OSbuSlqwVRFwNbSk6ijOnZ7EOtC3OJ1PXcolMEZryyrlkkYCtG5TPcH2lrc6Ip2Phc9KWuXnIwgvnrr93TncCIgQyWdnk74OYXVN571cnimOnqF52oM4Iedo3gZj2P1JYPGPLujMS5Fp0veoTPHdG3LWDbuzkDybfxvM7/335vXZaX+H9pd2OknSjM5G+UgqGiLNpMuZo0XcqOjSez+edkf3k7yToukWqcFpBwgC4JWoZEUxCo5s3byH9+O6j1NL3DWf8wA/0NzkyTrokz4YceQ3MBG/BPILuhAniJM60QKaRUnQo0X84JyZyfib5Lb4/f++ETVG45Mi4GD2GP7sAM22V503H52cTxWeI1c8leczfufPIkm8XrPenUbbSxxYFInc/k9Egjxmlr6L8Gh/Hxed5NAjmiFOxV8ckKTerclw0OhWdqlwDKzdinFi0hrBVVPVYJRfcGXoUpctzIwBDohoKu3xfAJqppTvsjPkeINPYNIuUQBOfL1wZXFdVr/5JaB9YmTQIiKGUVP4LfA/5PwKobZACBTWCAUGOpa3e3313cVzT408+hbpoQ/UuVTxzFyCbTkhe7sDjW7dU14evVNcGLweYqUjXTBK6X0y0RmnvO1N11YWe6xjC0iA0wYxGz3tOot3DICdLkn0OixGAGyXi5M4/omHyegzxMjZet4ZenoRpSL9qmKK8FScWIloYrcs9F4s2Ds/B/HZwPXDMGisBQoM5dc5xC1J6J/ovZ08dJzpDOpF0iGmJhVacCR8dC8L/Omq/l3dgOsiqi9deew/DRs8knkkB8AUIGvKv4N1cIzWnIXZ+qOa7ZElJYcynO7L8i6zm0+hqKMeItvl9yyI5UbZbKCX/Hjsjgt67YNjjJhD3bxltdP7euMkawinrLNVD8fMSoo3p6JydV1GNASI0HTIwOBC7fjk5AhhD7jpcQ+kXesaqjmWADICLoPgCbQFW4pgM1UvWt6TbtafTef/992MNeJxRKt0uXqRSq630URPMO36bGbcTbBwi9M8xJBDLOTl0+CzpJrpnc19GrlZ1reU5zYjIhODEKKlg1Q3H2/tOVJ98aXdELBWD9FoCoPEcPvaxj1avvf5GlDU7pmVjU5rRTk9Lyi7pzqGhCXb8aoxcYwy6AtA4P7UJHleOyRl25IKOM2eG4c9YqkyElY3C1cESyeFPVFatimjMk0/tgJT8erVt+1a0VAaqG7eJlcCRUsgxKgWtfAJsuKN///0PgmjdzFibSmrkbxPwgkzpCkKb4EvJu5GHpZM1AmDvNb8KXATqVlGtJKV0mShBF6R0gYLgxiiGRQCuc6Ot2h1BoNcgJ0Zb5j3mnMkWLclzSiDj+bRR2iR/Z3TH0nzXT/JRXJs+01Tt9Riud4GKkbe0/V6TQKeI1ZVUe/BwavSBBBjO6yyBdk25odVWOH99RWSOz8jDyqa5WQwgZ8417jkjisVYGUXxfd6vdjYb8hrN815yY+v1JD8zBEixAfNJNxqRca7I93FtX7x4iTToejaFg9UXf/GXYnP5qPz6Bw5E/sNOcJ/8/JtvvkE+EHn3EFFTEKzsaDPUmCXNTkgnW6QF3LL4eDFmqQLsjinRdhK4XACZVsjFkV1VnWC+Mm+dQmoJbDJ15FfPl3yLgpxVNC2KuLlY/FxeVxILvScneZAdI8xfBPvcdUxgEDR+GkbTB1lZ4zVpEFwYCehMZzgeLhyNve91hy2I0Vh4Hu9TsBJl3Rzfl9eXUSOvyXs0J+31aJSVO3eMbOxYB7fBMLLOxWtVl2IVarV3ABH19aTtcJBK4t+lNHqCqiJ7IE1yPXNqJDodhQbV87lbi2vkeAp4zcIo3iWNc433WErbTFpDIbhRCMAbHttezZpDp16qeq4hdHexpz/uaRsVTAtpAXD6+GEwDBVnVDNdx3HJE1lBaXTj3Jbq4LE+gE9pzJlE6mzu5nUEYKrxkpKAndymRTR9u4khj2cFGLMSxKqgG9y/hiwEu4giOJ4apZLaaIlUQRhHntnoCGJlOIJRxmEW46cmTqqkyiuZkEOkAAQNHs+fPVl96qUXqj/59/9nKOE6Xy72DAOKbA7YGjt51VJj58rxX331tdDz8dnrkHUsCuBpvHXklsWOj6mPY1nopSgXd8xDswUehLyMMvdKFZbj4LOOxoGhjCz5cVE41DS2CXI1usURD3H1RRPGrsSOndcSc8o6LXCssvqK34mOFAd0XtkB23Gy1NqvGzdthPdyJXRQbNIpp0qwbZsFwbNjnSqtp0/3MC+L8nOE8PlbikmausjdvQ74HIRwFYlN+Qh4NuAMnPseo6O9JSILAuhdtJDw5e5aUGSH60WL6JZ8dybpHZsjrox5ZZdux0IgadWS/xV40/npaN58812cTGc4u4997PnqnX37gz/ifPBac9NlJM1xKiR9ZOkRJBQgdVMhZOTpZXiBpix76b4+NjZFJIX5zBzWCQefDTAgWdnSe0t8jx47EhWGlyCP98OX6WITMmgaamkXaZh2ADVEWGzB7qf2ALoHqr7LfZznCSI6tBEBKApeFZV0zS0AGV3Dcct/uk1TVueNqWVBSqn6pMM6aSXnlc9kWfTnoicSZF8rl7TNzknbi1hxJpAxdeOcMMqk7fAZ2STTr75yI5f8x5BLYAz9jHPKMX+4SCEpBFnE4N+9vqxWzaqmrHbzeRiNFqCY0gwF6hqVQGDhvBGM+nvXV6b9XS/REDWI/EQImXPOYz9bRBGLfpfndn0+KETheUc3dkBMpLsA2KanjMQk8PI8qW6cKc+M0rsWXQtWgmqDnDem7koUqw5xxPXRwuI3f+u3HwGZ/zCI8R/n01PsBg8fPhRNI53cLohsB29EwCZ+hmIzbVCEw8rO2QlWGiBCYmMi+LvkhDiZnDwuzKzcyNyov9fwiJ4FIRm2LL2LCPfxt5AvrykyZhQnNW38vcd092YVyB1JpjjpIhZlFUAhl+qEdI4pQGeougNhqaNHj4SDWUyKwhCocvTmW1XKrcPRSC6dVyvvi4oLw/b4wjvuLtgpKVC1ESNxiZCyjqyUlGsUKUMkXeI5VdFVOE1H7LlUdA1go1AX1R3ee5CRuWYdyTX4HhqvOgx/pGAYy2tEDmw8ZxXOAkp0O1eyu5tL3p8Ou1ev9lV3FP5SCRhg6c5sgMXuvcubaCb/Lom3gdTDGhalzm0OSqLX0f04d/o43awl4cLXuFtHJcaqqp73zaDC4vCxU9UtUw3oU2zC+c0nLfLB/n0AGUQMuRY/r4hbNwZzMWmVS1dvVccRhXPuCOqcC5fY0WQ5YxJWI42HU3KsDfGbHlCYTQKrkZiZjIMgUyBj52YBoY7N6w5eBGDGtJ6f1TBq8KKvlP2XuFZ1LZbR4E/QEM0RGRcjC85heUNGKrrRJFH3ZBDejFSUmzxvHb6EyezP4rMIh4uuiHPZ9IUGTXKsTkLhsoU8JzVwUh9HQqbRNHshjaOt00WJ+jBOTlDq8SzdHRsfjejLvPkq6E5yjVQQwaNRnXV4CNW+WlTS6Mgg/Z9mz0aoL6JSkECN8qmFAW/CHkAjVE7Zcdk5azpjBnPL80QZO/fudRm1cg0aNnctCQIkrBqRKUrRsyCNjkb1iOuqpDytKLGXjdUxRlzLTv824FCi7Jo13VGpYvmyu28Jua5XI2KCGJ+9Y9aG4y38OKtdBKMjDxpl6pzc4RbOz52IonmdT0Iwlxtz9twZgMra2GD4TAVh6dAEvM4xQcaBAyerD394Jz2MThJ9qo9nMngF0MeYq8FkRNEKM++zHdG6GzdYX/MbATTNsXkwEnqT35l6HR+fqp5//pmIhvzBH3yVdViF41VJVxHKekCkRGcjBBLzQ3mZcVRIsaGJHkKkZ0e4R+dbRIcAls7FAXb0Vho1k1oyVexx5PO08rde7Kxzbi48o4z2ClZK1ZLpUpWbi5BhquJK8tWh79ix4wGpPtPE2t5S4TgV0azkwGRhhGOcfY+0keU5/HWTRwGC8yZ1ZDKq6mei/xy2ynni55J+EK0lAPXq0HgvsUmrRe2dH6byTTfpIwSPB9CGyhSOgCgJwhmdd85oK7UZ8rBy05c6NIIVgYn2NkVYjeacO3c+5owCdqaWTcn5ctMjuJFM3QcA9NiueyOEvqIFBwBXn+fmvIhBKpUwGZFYOU5f/KVfrgEZozKFv/bg9ZBA3iNBvP84eOX/8yxvvPYqqpxfjQni4nHya0B0GtbaO8FKaZ9AoYCE3F3qDDWiKQ+t43cyZ1j84fSRiyx3TU5WdwMe292YE9zQqAtFg5VE4MzrJok0Ge/BMMdBzMcZ6hAinMlEu8QxNDpqsriLdZKK+BdECSNEYoy/zeNczF7bfe5JQNSKEb9iGSGcn2uEbJexy3Qnp0OXI3DT6A2CdXepbmhUgG2wGE37DXm/RkDuQB4TLAzCU7GHjg5fHsF1DHSQ9hg3lWx1TubB+/r64aGsJlpClYDGjqjCPcb/LItPo7KE3ekcUkg9F1EIRTPj5tjV6kN7nkCif5xz9FQjtgMA0oKUKwAAIABJREFUgNzA0CyHAyE/4Tb/RyEStuFM7xF2vwrQWkspobyeaXL8c5HvP6PGCoRhS3Xr6+1zVF91EmFowMGdAmSN2RtI8jbXa7RjglTUpQvnqgVc+z3mRZ0NZXCQRnJu3J9dnSMVdfrUGZ6hzfQk7JXu4NmNW2eqls19PqfYnDtjQYq/v4tjCPL2gzLUiaIkzHzQkFnKall0PwJpAt0UQoy0o2XylqTiFD1GEj6dS+kcfJ9GWuedIe4s9Z/gWo4c2A/huzRSzLSpgOW7r7wRUZPGRlJHI3dxmtvQNFGOvXRw1ki7FmyxoOGr7gMwUYadINWwaAFVLr2QU6lacUe8HjXgoeEBAAipgBYUkpe3BNdJB3ELfkiI6mEjOzmvRMMQAMMhOp99pjYTnMkc8Tz+XsAe5eqkZloXok7KecVf8llU39VBFAl3upbzVeDnPTkOjpnA/OogAoVdSyNa4PNyTTz++Hb4HoITS1pL52oBheN/6PARxt80sxpNCk/OCW6YkTPTKfIoXL92i7bruoq0MOsiUnWT+SQQU6/EahTBywIAzlVApRESeVKWcFviDJ4ierMlxOy0RdqckRGr0gpXTw6JoEAAKEhQb8TjM5Xgcak6VE+10UfoyF2cphHERj57/x48PjYgq9csrj7+4nNcz4zqjddfIW06XH3yx17Eyb4f6cnzF1AZ/qWfZdMyXb1PlZul05cQ9VvC+dbCg7EKeMoUYPRkIs2K43TTUdLOVwJEqGsTOj58VQNGUq9jvGbN2khbaC+N/AlMmtj4jDIe2r1sUDsIWDFaImBJTkyMLePnPM2UbephZZFGcgS1swIen3mKkCZ53PkgWBHYGuX0v2s1q39CdLMmTprVPJK1dewCEj/3zjvvRAREG+wGTTuRxRtey9GjRyOa5dz3vgQfHkvbaxpL35CtNgQivs+fIzokEA+tpQKyPNYG0pL+3ntJLZgEXAItq90k8mYaVrvh+vRveS/6G+9DgFXAN7IKnMOx9ns3tJ7XZ3PpUk+1dfu22AD/1Oc+XwCMCOhvvGq/YwAeAZkfNpBhIr4OkLH7tc4ztT6K88F4QDZ1EgpAdOz+Pnsh6VQsFzTErtFz0TlhnLwP99TIztclPF+AkF+dxC7Q5Ae4UDKk7t88VrLmfY+LMH/2WlVEHYPUZylylC9jVA18SCh0V3Sd68pKInf4qp9GLx+Oax7bUP1Cogz2Y7HE+LYKukQq7vHzfFsA4GRF8VYeHD91GufOzh1goBCbu7AxHIlqqzaYs1vcPOXnSbXpGP3aiHidKZyzGOU7AAAJhQpe+b0hd1U5R4nE1KFQe2cK4wf4Mkt8g2t1521X4YnbN1ioA8jsQ3abuF5t27KO+0Ao8NrVaoCw+HzAwwQL0x4/7qCnGYBmqp7aOrurO/QRug9xl2BpVBzdhfzawq70/Kmj1d3bjIO71ymiHrNQumXn1KRWBI7QEtSielIRkUDwjGffewkujyFYNVUgd3J7QRKensNn6IZ9+rTlx6T2MODuIo2ICGRKWTt9mXi/An0K+ZUu1pYhw/ypRQ0MeVn5cZf5ZUTMB1kMs6WR3C9zz2eR+kIaTrkly3AIlgg7F0tax55Tix60g3i4Wq7oisyMY4SmDxGvdaTu7vOcs2Km9LpqCDKoRN1SfVRHKkROU0tEGd568yKcj1JiairE8PYgarMEfijb3FwdOXwyuB86cUXXVq3uwjFTZUNzySuDvez20cm42l84AQDjJoCAnImQVp+ibxIRg7vcv2rPocYr3wUAYwTDKI1zKDYcPO+7VLq10J5hlPYH8+FOOfe9x+zWbuj/ueeeI6r0btyzUckx2i7s3r2z2rv3PRy06YoR0hDdkaqQYG41lePpuAsGjCoadbENhrwMd7+Zhj0DgDUi5nlNGRlxsJ+Tjv0KJOi1a9fF3FAP5sCBgzhzmwja46mIo+nYBStFxdleaPfpU7SJ690XnawVHtSJ6lzcabt5uA0A7+sbhpS9i2dFqTw9jSTKr1+/mWd6o9p38Fz15GPrqgNHTldb1q2AWHwZAI02Exvxv/srPw7AY80hZaBi9ByikMeOHIs5u3HTZr4KtnGoGL5hIpq9dDG3MWM3peMrVsKT4hk4z7Uzl7FXSxkXIzkCFe2bvCkBXKwFTjjIhueF5z+OTtfbEQFVn8T7V1V4DeN4Uz4ZY+Wcze7N2lpBTZazR2dr5rjn8aVDzyoe55DgyeKBrBL1/akb40bOlE+mB4MHw2cEE+eIpljNk+J2uRlIcq4bTO2n81L77n+jMZ7Lv0U7AiJxbvRS6FLgYCrQa8ryZwUY/azXkGXZ2vJsFpmRHud0lolnRZR2WpCS6zY3xh7P+5ULZgQrCN6MmZwYz5NaM16DNiH9k9flPUR7Bf62Ff6gYyTh2WIM0/o+y2c/+lwQ1P+b36yllh4BmR82Uvn/OT+L6I03Xg8gI1jIfKnGxV2X1SNFC2NGpEsEMrkjKABFJ1Bymyk4lw4nCJc1foTfZzmyi8jFVXgmhWOTlUsaTieeE1bDkP05sudMNtNzQajhsBRHYkSllEiXss7QhQDInD9PWDHKREujO3f5aYBH2TXatG2KEL/YSgAzFw5I/UwEoGg4qCqsu1HzphLvBthZ1VEqeuLUeZwM/XBQ3p2CVLi8bWVwAC7KrKfJIPWvAYIuXzofqao2dmzyEepImZj3DX0RrklpfslkKvjOAkhcg2g6HwByA66MIMcceigHBxmUDtiL5gJYRkK1dkUbxGHC4qeOHa0W23kaw2S0w2djdcS6TVuqJlR4r1wjErFwCREeFHpl5rOb7u5i93Gltxrlv2JcN8a5f+5rLudaqIImz8uGcOb2deDbEQdTDdgo1eUL56tGnNtMztUAGJkDmXXJqnXVNSJAF85fioiB92doX4emcxBgqrliiqdUI1mxo6hh4W547IjU4SBSG0Og4w6sEPosgy8qxsmH0iFHk7tadGA8yJEliud8ci4lZ0fD+LDYosfwPbGzxUE3GSnimTlnIl3DLt/yV52yc+0731H/SPI3XZiZX0acfDk/Pe4mnO4bb77F++fjbK8TBUSpdtuO6luvHqjWd5ImYH0YCfSerHgRGA0RiVD0zkhD9xoaBTLWjlWQzJkrPXCOJKu2k8IRyNg0UCDqe+TuZBm391/P8wrl41rFnADGe3OnHITjqPq4yHorjQENqxfdjss4xsbSPwfj39d3pdqzZxcE3eMPpBMM0wv8z54dJvWzJu7h7FlByaZwOG4MfObnzl4EUC6JcRG86mSTDC/3Q4fsLt7flzJhifakZJjvCr65bkuUYF0ohdu7yVTiCci3ne3FHkwypzbC9Tp+/GTwFwQSs+CNPffsDsBCL5VU6GApUQAGNmgFJgLY0KsLkbwpNglmG7rXtAFq+quPPLuTNQg/i3lLXJb7ZQ0BPE6zY18LydMU0GUAzNlzlASzPiVTL8Zeuasbw9G1o4gtYDGV28YzEvSbWhOotNFbyb/JZXFsWqhU8qspsY4Oq3rU6ZkbG8BTALAZzmHmrc/JY2jvtKU6ZR1rqqQ7F3XQzn1tmXbS5+l7/YwbwuQD+kzdFGp7nQt+r711TfgS5PhyjmsTPYf21ZSZ7y38L1pc1OxvVhTlNejgn6pxnkyxRfSVYwjGXF8+y8VuOlhTUb1Wq4rS7qechnPd3/t+7YzX5hiYTsyok+9PvqbrrYDr0vLGa7TiydSonByjjK5H55fHSdqDY5CpNMcrm0t6rWrLyI/0mOom+Rx8dq6zlV2dAf5/67f/foDuRxGZH3EcY6x07963I7XkhAreBpNCo+VuuB/ZehdG2eXZBfV+LArfqzHzoWv8/b7Ir5fmib4n+S5OLA2sO4EUq3JxuBgNfxplcQK6QH1lCaWT3smb+jFldwhCZ5E4+RQeU+hNUqyOJnUGgkAGGDBML9iaRb657AAQX2Oiel1efzRXRJtFPsJctDTmNyPGthjwMMvQsLnUsjh6IO5t2rw9egvtP3CEaExbdeESx0ZRdAB1V8dH8NKIFxsa7A9QZFRmMWk5Re90NBpmeRamCkJVM3LJlCZjROtn0+kaozqDXP9tdE3kyZh6ctwMsZteWkJvl3tTALT7k9WO7ZuDrHry6OFqEsPaxHmtUBEgqMuyfeeuCrpGdeTU2aqOrs8n0EAx9O81bt+yAd24CVR7T9EjiXQX4XijAlPs7lt4Zm0aWxb1WfLOGgf5Ix3sOo1aHIYf0Qy4vSsA8Zw4k/b1mygKn8Ez7CPKNcq93Qo9Dg24zkZgUxST3aFK0ubCoj8XfBKcpHnsyL/XIhKCR9N0RdG3AAD5NRJ7k8CdILeV9J9S9hJcU6vG+eP7NGClTUB5hrnLdA45lzWWNqicB7AYJ/VnhVFwFpjDOqGVjIM8BWXq3z/wQcyjd/e9W9IbOCH5US994sV4jkcIf8uNOHFiGI0N1wLNIBUihTejcytG215T9LY538f8LZo1vmZwfxcRFty2bWOsIQ3qPDYMkma//vLeaj29fEwzRIdyQKTjqYMIiQBTaBh4hQN1GJY1n1F6nWft3zyekZJc0yH3ztpZEVVg/fA0SGMxrqtXrwrg4bpxR2q0TEchaEmypREZ9VsMz/sZ15PpIdM6pgZMezi2fu9463T9OTcyXpM7eXf/qda6YL5ph/5w7ArZCWwFXH4dYU37mVI2TXoVMq0pWAGQ4Mgxbmq0auo8FVLdgJZNAajOnL1UnTo9ihaSnZl7ACCN3BupyrlGaqvqpR97lvF09030Gf2kpS0rq2+//Grcr6Ra0z03ifjMwr5oU26S+jMCpridQEbQtZz0llVOVhL5rJYxNqaJFdWLvkhECQUuptcGiEoZxbP6SDtpxC82hYzdFTYHSuTrJJ0PWSyh7dSWBWG21gsuRTsdd+2Hc9xn5rhrC7MtSCppC0g8pn8TMBTiPFws5o2RYT/vGjtFCmY3TTn9vMfWBguOvBbJwlnBKggQNPi1VHwWYcUo7qhp+Di3BB8eW7Dh+vUZeu0pn5Fz0XP594crHbWjEoKDK8k9mupxznhc16/XX1q2XA2/oS6YqS6P73GzetVz+Zl9+/YFiE6pjiQ6J2gzFfvG669H6ipkAziGYDMiyaRTjcr+vV+tdb9+FJH50UYy93h4hnEVqsqy5ZL+KY3xLK/O0lKdjr93QjhZyyRV92XRA3Tt3WaIM3QKmEi5qLKiKauQ3EWkEFMuSA1nEs/cAThhQy6cBZQ9XFzo/mwn3JUr7NNRqpGSoFZK9ewpZN+msgPXyGik5DhEma7helJIViXMnEF5NEChun+b7s+dhMQvEhGAQEwaxGMOXr1Gl93nMGjN1eGjZyinXMJu6lKkmmJBG3FgV3+H1MtCu0ijudJAJMWfN0OYtdRXB53Cf1meOI3D76UXzAQ7xlukCK4hub+ASoVpylFNM2nAQ+OAyNGsmZTtUqFz4zo71/XdQbw9Q0PEOp6D4GKaewnNE96/c9ee6sbEdPXB0ZPVKIjGaFIbRgjWTrWJ7taLqETq7zkfuipztfC43DGiWi2AvE1bMF4Y40M4Z42ROhUbCKs3YUiOHDpIVIcoVqgDswsDxLZjBOpJjcgPMAx/BWE9AdoSyk4tq3V+RLUYBrWUIRe5/yChwnESLIdOCsBNAOw9mCbTyPqzczCqTnAYzgeP5cuvRgGMRDm+AQo4TmqtZJrUKhmdqYYtq8Y0nj4LydhWrpxCh2MD/Ice0hdRYkrEYC5ObA5zyOiM/Cr7F5n+imoNrtVS7aXwkiQWD0JcllTY338TQzgffozVMlZ4qWytmBqlzlQqLQLcnTndz5pYGhUpHvL8Ra7Pf1yjRNIXX3oJsbd3yNmPhrjfdcCeqQ7HbS5OQz5CNJ3k/V77NE63lUiHzs0dZVb2Zbnt4BV22h0QsC+pUVLaRfg3UwMXiLC1cY5LdANfsYKdKLbAtedz0uHpyNz1Cj5MH5gGdN3JCdFZPLVrV2VqSXBVHG8h2O4/dKH67CeeDkK3m58+Uldr19JsVMBo2TeOz2dgOmjb1p1UKL0XKSXTWj7vLnbDtuV4450TVfvSQqouLRwURmTDQUVYKbG3yukuzu9y9WOf+HDwjdh/AwyppLvUS2qIzQKA0kjNrqeI9twYrXbt3lEdeJ/Kp/Wriea2V4foldRM9Z26Ogcol7bHzgIiRQJHgYwg33SSz0u+nM/CDck8OG398IoEBfJlTkA61i5JFvUYpsJsQmm0befOJ4MU6zWbWpLUWyItRJuwG6ZGsmLT55fqtUZaJFenKGI6/6z4yerNjFAKXJL7F4R45rjH1h6nDosOX6AQOl9Oqhrg11amiq6gzjmi3Xbss9mja8iIifPDc/kZN0imL12P2lTPXyrz7FlUCMtZ6erfM0JiBDFI+bzHDVO2fBFAeR1ZQevP+gCP4/UIOgQ3qUvl/Th2jpnX4H3533Skfb18JkkM9msCq6hO4piyXDyGcgTaG3mKchi3wRdT7f5RaulHG788uLopHu577+2P7tdRYcJDLZEZ1Udh4BNZcJIUXRBz2BrmQsgtOU50CFjoImWNWRGcKm0Isropy69zpxZcgBqLPnOlXlBWOTlpDXN6HbY2yB5NOkMdhsfXEc2H8X+VCIjOLCqZuKaiaGvlhtUhoRASKpmCF3uWWJ4ryFHPJRoU2reIipwWUjeTE6PVU09uoWPyBxApr5F28X79PE6N6oQNGyRDDuG4xjCQCOihDXEXECSImYtRGiFlsAQW/GxUZdd1ryL0DrcIArDOTAKrhj2jUhERQEW3ooncVXgyV6kguXQZh9LVTUmt7DE0JHCW3pdcmzoa1d2m79HsOqTgVywHzFAZA5C7cOpEABTvQ1BqB8mNm7dWM+HGnDrfU/VcuVbdwZovoqLEVFcX/Yc6kIa3CunsSYAQI2SVla0TdJQbNm5CG+MW5abHawZwIaH8tVRX0Wmb6JClzPZrip5NzIVmogBLIAQr8NWD8zBFIfFSIDMNQBPUaPDSwZbUpVoQCr9ZhlxKZo2aFeqcrpqKGe6lpBQELuwiqXjK+ZUhZCNmKvgqfJftHDJN6fimLsXDBMbkjzjPBehygPbu3Vs9TsNDnc5qGvJZymzvnTvMlQ/QTNn5xM4oWVesbyW77FaIn0b8SiNGVFABNP/oH/0uKSjnPffKFa9Zs4jvqT6CVLSUyF0jkbHey1e4H9pl3LkLkIArAtC/DVgex7F3dsrl0DFC8MZ5mH58a++7RAl4bgDlEPUyIgP6ifC8USXm+Ex+bmJ+ez8JUpwzgg7nrpUYOp8VAFmBjmvMyIykyz27n8J574e7g/S9UUzW18FDF6uPfHhrkEC9johu8cxcr649nZmiceq+fOhDHyICORxtA3Q+nsdojsBToGRaUPJwaYqK2i27Z9/jMy/pLaqo4BVtWUfTSlJAcnM8n0C3A80WU8ZGcI2sTrLWNtKA8Y033qQqbHWAOVNKTAuAWiM8oBeq119/C6d1r/rkpz5b/a//279GE6a56mbu9tBWoGMlWi0o9treQzVt236cOX2BiNcOiMGHqp10yRZ8rLRNAVHWrdtc6z0hwHeVqjJBjUBGQNXI90aFBAvO69UQX7UvjnuQteGtWallywP5F0ZkCsdPqQe0TZhb3tfpM6coHLASbSLGL6vgMvLsGBp9SADgHE8g4Pz2/dpgU3Z+tarPKIm2M4nrOnmjHM4FAUnaXtek1TxHsK9WFAkckkPmKkx13Ixuen0PVwxlikZQZxTR82Qn7LJJLLyV5EqmLEY6Ho+bACejRr4/OlQLwJhvAhLfk0rEpt5sc5EUBu87Sb9+n5IXbqCtOnOjHPZbjSbGLoQgaxIGHj9ESmvpK0GVNtDn7Ga3A30hQeR//Ru/GT7kUWrpRxzQZETma1/7WgAHF4oTSweiwRHIpFKkhkanUiqYSjdbF6XpJSehO2YnnsBHp+OkcfJkTtfJ7HsEOE58J7yOJxUoU4sgdVdcdKlCWXbndWEYsgLFHjVN9AS6QV69CCKRW+eaJIYuwXF7nNsc3544AhjFqaw+suewO20d0j1LU+DJkKRiwt+tdjy+nnDwuYjKGJGR12FPlGH4DE888QwVSNPs+HDWFT09GIelbbQToLR2ihSX/JHVXeTPATMzOOYoDckmcda9iLY5nqZMUs/GMVrINS5r7wRo3KdFwBDkwUG4M+wCqTa6hbMzxC1QnMUu1RTa9RGBEtEBjr1l43oiIzfohYRAFvdvlZRlxo7xEmT7F+E8+ykBPnmOxcz9zyLCYwpmGbolbUtbqvbWxaEPc2OUPDspJ42pIKid0OpsoiQ6WZ+z4+r/EX4eYXetBH5EYwix1zMfhiAjd7NLktyoA+gXyBCJWQQ3xy7eTVR6FSCTEZPyHN15h3ovNiKcl/UmclwAfYJrS66dF4JnnWPp2k3PlJrhiSZ1EL3rAHaqFkc0kfmqHk1KkFs66zzIDunON0XXrhGZqwNMmaJx12uIOrhY3JNVUIZKpnCcPTjdlfAhBok26dhXdqyEq4TTYCzeeed9QvI7IP1uCu6TYPpb3/o6c+Eeu1RKuyGXtpLWuAnnafOmrezIIWbPo/PvkXPBsRgegsTBzS4GVJ6njFk9GV9e3zgOXCBzzXvnfm8yh5z/dxVIrJW3hoHmuc6XwE75t/PJMTl+7DRpkJb4We6WL9eaY6nDmUJ4ZgEkclNOAkA7ZxsNca1kK40TJy7SkXp9OD05ZzoIQZ9AT0HCbdu21TRBSKMBwI8ePcdYbAcIXIxUkOOvyJj6K4KYy709tBsoxN2ifG37A6rVrOTpXoczPcoxHwvV4WPHzkZZtceSbFy6EZtaolQcXRrFIuVfmcpZ3jq/+smffK76oz/6QwBEVT3+xBL+tpDU0rnqox97MXhnVt+pE9LIHB+hgmnj5vXV1772FxGJ3bxpOxuM+hAxlI/kPe7YsTPK7VetRgGcueSmx69yWjyvFVkl8lAfUUgdq4DCKIH2UOK/kSOdbvRKAuwY0SpcKaqciOwkydWqrZmsW5+3jli7lpE0nbE2NTeBPosEq6nN5BzQZmazWp9T8loS9PgsvF7vTbubFTthi7k2yd8eR/CUZdCZyk8pjtTT8vdelxEbQa2fkcdzjqinoMsxyCIN7b7P2vtJsT2v33P5cs1nBDWjOxmti3XAuRKkPRzhT66llUptALbc3Ph7z+WYBUeH8QxNG8bHOewYeBzHRQVqRfWM4gvqPZdcH9exir7y+oCMEQH6lf/iVx8BmR9xDPPg8t4jtSTZN/PhTlAjMnJI7mGgs2uqO2h/5/tcCEUN17x2ESpKdVwXnTsOJ2sq7IZya+Sdy64rZaMTxAhoMpXkewOEKGnOJMtS7JzcOtbg8UQGbArdEnVZ0MBgQalgaqlu96rVRRuEXLRkyTmEeW3eZpnzGUjAghvLIpuiUx/9dq7BeYG7sIEqh8mJEcTTjuNaqQphHO7imO0ntGbdY3y1wgQwc6k/jGMPoGfxkgU47AYiHcsiutNMBKUP8DKOo5VPYnqmcDyo2mFsUm3TfittVEIsBngMQcwdYXvaRwSliZLuCXbuc2kXYKgzKg2IuNwEMK2j6mOUiqUdyKTPIkpz7uRR0k2UeEb5N+XVlhCyI2xj13od5dr3SS/NhINjiN0I22Kc2EKuez0k01NHDwGE+ikX5rNc502AjhUCcgUauAcjC7FrIlpivniCXbDjMQ+DLmGzmXTP1Vtj1WYcmw7GtJLppUl4Po0AmOs4WPtHGblwTvk/IzLJUZpLuXtUIDGPIjIDKfqu4LJG0jNtJ1laNeIMkTsvSq+ei6FyDI6J42q0UpQvlU51uu4kFYYLA2k0zrA742VUw+swjePOTIn/Sat6cIASxE+dOBXzqBd+xoljklvZ/S+fH/fR1ztIRGI30Zx3qy/87BeYa4gCzm2ovvbVr0V1DFOO504kDvJpO+TskeFxng/VdbONFJUyYdNDk/doKUAa0nuP6o6oPiuNHn0ePgONql9jZ565er7WAYTuArhaQE6SFkWFmXYQeAmCNNpGHy1Z9pkGYdTSdd4/yn23tUvYL2R7gZDOK9PBWRK7Zo0VTTrqUvqbcvRXSZGYHnJDYAqqpFYkkw5EWbXHNQq5jvJz7YY2xb+7U55mE+I6CGkDnpvPWIG98+fPRfdp79WozN633wE09QOKlgb3Sh7W9evTRNLQmiFlNLt+gkhpN8ByP1GUHSE2eA/uSzP8myGIxNdU0uZZqiA9G/DSi5bO7t27WNNTOD6iK42L0UFZG9euLRPc+tXoj9ojpncFIaWX2mRUHC0mBZsCmc4pbVrhmJRmnc4xIzQ6Uzd6ckucs7F5gj+jo/U5OE5LSI/ajTzBg0DB9+uoI80JOHkYaDivHZsktaeSuvM+O1CnOrTzNNV4HfNNRMR01pEyrqUP5aIIhHz+RsuiQgpbnkUYnsvP2rbDe0wwJCjxOgUy78BFMQpkGtcWDX42ex9py1PaINXaPUaWiqc0QvoHv2b6S/vtc7GU2nJvX/7Nce1jPprW0uYbSfR5JKnZOZwNil37HsPPJTfSe3ceC+TWUsWkZEHIhgS4suq2pVrOXDQb8Ov/1W88AjJ/W4CMvZZU9nXyJbPd8K4pgPk4OSeUu2H7tVhB4kRMUbtS9lzUfovQFhwKFkrqFrgQCjCafkAcc8H58ny+nPhOTp1lEov96sLQQfn+4vhK9MZF6zFbiE5cvIC8+AIVT3W4hNLh8ShqJ2iQGKiOwwny+OvITQ+TylEozp1aHcRBeQvz1IZhZ6rg3J3b8AmWLyCqsqy6eO4EgMg8t80kqYiZrTBeE0Z5Owsd3szQdYzi5aq1A2NDNdFaUkntAJmeC2cBMZcQnDNGQdyGMRRgKJef4VUXa4kO4IQxei1LqGwCvPQh6HUCcbkpyqYXtLTifG1LPzsW4AQpqlb4ShPwQexYbNpqzeqV1T0qmg6RHuBXIe7lLmMGxncA74nmAAAgAElEQVTNhs3V9Iz66tQFw/d3SF2VndEMxsXPbqOb8fTtcYDQEdI6pIBYxHeCZ0O0TEVVnocGyOcsUbFIuhN9wbG7M79LmWodnmQGIfo7OKVVpMTsEfXnf/4VrpPKKByO47tiBW0YAAKKpelk3dFrMCNXzVy6BqlTw7uIvLTnckdvWbXOtojU6fgLoMxwuQZVZ2tEpoGyecfF8LnGKPk4zpcsuxQYOK81ahpcjftbb71Vda1eFc7FlEukVXFYdpaeSwrByI7ATX7MaYSx+mhGaMm5XGXwQOjL7Nn9dHS9thnjGoDhgoXN0dHZRoojlHYPUCEjcfjZZz/GXAXkTs+s/ugP/xjAZFWWLQ7grvRdIozdGvP5HNVlH3/xherLf/YdUhwLA8xER3AjUlZb8Vx1pjaLFNiovWOJzmyu2TUxMGDz0bow+tm1fZQ5Xw+ZXSKw9+kYWGK8gnYNKvIOXYWcy/z3/I6TzqY05fzrruVe56lTipt1RGmtazM3MRJmz5xBfXbZ/IicGUXRmX3zm3/F90Slli2JEuQPfWhPfH7//ncjGmcvJEUgV1JFFxEarmnLlo1RXGC6L0UrLc+2J5MKxLduTYdKtb2tBA2KG+7Z/TgRRdqOwC9bTlf2fjhnkuYdyyY2LWrXmDK9QNTryafgqpw/C6Ch8g+QZOa5ed4StGN6YuOlHbMEW0eYrRtMUZ9FW6mF+WuKwXlkZEZb5/t8ySXSdrm+/OrPCah7IcE75nI2BEgez+hIEfkDjLJwBwA0RcSwELSNQvtVW+dcNU0oYEjRxuSPZKmzhHRBeZY2F8mDUlTgy3PFZ5gjAiNLjj8gHWgKXsCuo/eaJHLLQfFaXEeun0wZRgVljTgsSHC9+R57NXksW1Ich5Pi31ybjo1RGoGZ9xGptJp9N00rMPQ83mfyg7x/bZ3XndFBbWapUEUDiEiQoMpzePwQK61x6bI0PI+Zm92skkrCb6mEnBcRM+99Fdf/3e9+N1KIRjt9PkbbrFry2j/30z/zCMj8bQAych1effUV/r8akz+IsZHjRIjLfDc7mQQSLrw+oh0JRJyg5hRNG7hw/Z+5zyR++TUXgLsOnZGLw0UpGneCZy40dxJ+xmN7PS6mrFLys5kv9lwNoIWpO9cBEBDuVIdlwOeR7nDnZ3rC3LRiUz1ECRZKtMS4zaTUuY40yxxIrgqKzVOW2hTaDFjv07eqFcsXwUFBk+DalWoAIGMgdJJwvFEZq4u6utYT4p+FwaXkGh2XlmUYtbmzowx8BmBlAAKtJN9GrseWAKa5TItYqhrOFafsDi/HJZj/7KjbOgg/Q3E5C1HxFnn+hrkLCGmTBKP008UogLQKym7JRqJMY62iCmYhUYALSO9P0bzPyMQMxk0S6bKOzqpxPuS8fhwqeiiq9ZrXt/rIKqe16Kc0U6l1DnG8CaIqwY3CqEa4l2s0BuDzcGFrgI0euDvt7kbcjZ149DhR+ZWo0Cye65o166Kq5NVXX+c8C0hzFb2N0NIg5ZQl+XJAdM7Re4p7v0vEzzCv0YVQNObmTOc57qllouOz/LqQhUs43Tk4hOR+VJwxT91hpdq073F+JB8mQ9bOJc8rKPMVJFLO6bFCvwJQHiRjohxGMvrhO2yhlN3ff/tb38bQ81yJsqxfV5SAn9q1mzm2kFTFX+KY0ZDZ2lrt3vMkz5dnOn9uAFd38HbHHrpqOSsqyCgnT/J860gfChCf2oPiKSTTDRvXktIAcK9fFiHzsziKK2jTtCxGCFHCtOXZXJtG1rDGTKvAADKSr4cACkb8vA+r1uTxGGF6+529fG0Ofoypwh74XXK77cvkGKm0rBK1YPEIFXBJxpZse5h0zxqifyVCAF/l5lgAGJ+dERqfjXPj7Tf3RRTQ6GJXV0nPWJ32wgsvVH/6p1/FAVWkZDtDe2br1q3VP/3dfxJRmSfhpBh9mY3kgVL9RmxsLnmJKJvpRJ2b96Pq8Rtv0B5gxYIAO13oIx06dITd9L3q4y/sjkiYfCq1j9raVgT4X0qE047aflVFV0FKx27+QkrRITgX7R8qq0zbsqZb1ITCTmiHVOS9CNBW/+Y4AohGHaxEMupcgF5J8awgzVgE2hpiEybAc/75Nx25Tv7hFHk7lU4BiEJzRt0rUidEYlrZHJrySwKtc1ObmHpJzqGMung+P18Um5GJwCEL6v2sz8axN+UjkPKaLJPeBSG7bEJKw8a4Zt4v+dhohKn4VLZN4JLl2dqdQh8oaUdfAgCvwecfPB2evSKkXrNzI6U1PKbX4DH87+c9bmq8CDxCBNAmmIxbjpX3lSmiEMqs8bo8hpuQqCxkbvu5WAe16FSqvftzUh+c45Huk5DP2AjSvEevM3wKxzaF7VgYtRMsyr0yjWglmlHIn/nCzz0CMn8bgIzX+DpA5uWXX44JnukcKwzUjWmkPNUdtJNDYyTAcWK4MJLAlpLQOWk9ZoYPnZjZidRJZQg6F4ITWWOVpdmpO6PDz9SVhjTltHPH4WT1++lJ9VXm0AwQ8qURGwCEfBJBjMbN7qjNONV9dCk2rTQTI2e0YxQAM6eJbq3wQW7gTOrZao+PsaAg7i4jTbSUSI9VQgOANktzvYfb7AhNU7Uiyx9l10R6LvWinXL3FjyJbpxDAwq856ksIjVkOoxjWt7sDlXkr0PxODpOFUaLFkhR/3Wnvap7PYJ0NK67cLkavo7WCgZ2nIiG1UuKoRVVYkL7VC5J/JUT09m+vGpDD8PGjpZ9k6EoYnIAiNlEmjoQZRscvVWdhvR7j3NIVrQbdAPnbUHzpgvp9vFhumVf6YsGalYQafCNlMhh0NhG+bTdeHGgfr6zc1WUoLrg3cG0QVKVSGc0RnBzmpJvUwDK2qvNIcjV6BUy4EgQOu1xEnl9tVt0yDoAzhGVO1y/wMRdaFGBRiuF/5E2q0VcnFuO3xV278vswMz1phNJw5spFg23xitBdjpjv/p7w9ERyscwRqSBKhXVPp1/J9EsefrpZ/h6oijWSvoE/Ozfj6Agu3kBpc/E8mGbeMqTsXfOwMBNgMmyAGSW+z/z9IdoIHiI0uy11R//8Z8ylg2AI1pr8EzPXxipHtsqENexUUbNODkf/N4Igaq+koHH4drYDFGNFHktq6jk0BG9R1i/vxewsYL0FWBM/Q6VrS2rtaTU8fCaBcy5EUgOm9EaRVCYbtWPPb8D9d6DXNNdogdrIM/S5fqb3+DZ2INHMbQ5UeUUoX2AgFE2xdSmeL+RihMnr1cfemZ1OHDHTmchf6QHsK9d+cQnPhHl3HJmvvzlVwEds4lEwmtDD+kaysS+9uzZFpVN2hqjOs6/gwcPcZwNAOQ3SdFJYr0XatpG0uRkRRqU9yk8KJfNdKxtEYx2Llm6LMC7qq3qNrkRk3fkPA9hT9KL8/jMCI5+Kfw5d/uCW4GLhE/nR1EoJ8qDUyxqwsjwAypVGD506FAAmYxolLQpKuK1CLJzMJ2oFV1GyRRkexCJdk0ahamB8HDQNZ5Hijv6/NzwOabO5aVqd3FdPgefqxsM7z9Udjl/En+1j9k8MlNOPhuP5TUEqZbzuWFIXo0RE9/rvWpzBUJPPPHEAxqA95Zl3q7poBiwdp1n/s01lhF0wZcSAEYBI31k+waJ46ZTa+kjr9X3+ZmMvFhpJendtfhANqBWAaXf8PO+HNeM0Oe5MxXq37NqKotKkquZxQBGiyQ62xjVYzlHlCWwvcoqqs5aia47Hr/wxVrTyEzp/j+c+iNl3x8pjGOLAquWcrfqgjLc645NQakk3Gp4zeuKvp1QIn3nlVGZFCpKp+ENOkGTnKnDcGH5u0TWLhgNg8dJQahE7DoXf+/7Rf6pKZMhWH++g0JnZ/tC2gkgfQ2Hwh46RhyMTAhozHWq03ITpzoER6CfDriq3S5Z1o6vR8LdhoJwbBbK04AIaBnzQsLUiqS1cu/D3Ptl0kQuWJ3uItJW8k9U+VQYa5DQ9hWiArt2PRmpo2NHDgfpd65cEHaZ9sDZgEEu7HzzwqTkAAHq2cjbMUVEQiMk4btWr0PHhV3bxd5q8BqlkaSybhEZUCJdUqjEZqu0RiH86kCtIlqOZHwbyqwVTSTPUr2kfo0eVtAxQTps7aZt1d26xurAoWPRWsHjGLExRUK4qNqIwuyiuUQNADI+71DgNazFsQVgEabFqAtudKiWpbp7taxasBLpDRzECFGnq1SvaPA5fEQ0rGLSEJWWBYbINeSAMABYgDJ+FtTZv8oqEIFMaZhIhKTWV8lxM1qgAzKypbELZ40BjFJLnN4c0gR2/U7doiwt1UD6vXPM6gOrGNyVOZfTAJqyGuFZlNJUInjcoy9BOhgkAI2ETV9dALjZRJeOUc0lML/J8+9Bur6JijaBy01STp3LiZLRTFDBu02U3auTYxTCFOmePU9X3/jGN9m5o/BLN2MJtZs3m9oaibShufnevjuAmnbKrknBAL6Nfh09RlUa80Zul1HE60QOBgdH45oWLCD6yHxbyry0BNa1uNRWGzyLZkQdHX/1aFRw1aGE0BjjJy9Fh2WVSxPzeYhnv3r1qqgic/xVulbPRfBym2tbubIDIPYeAGl59dqbfdUvf/Ej1Ze+9DpNGzuZc7MJzZ/BObqrtiS6OcZTR9nTI8Cs4KRsqT796U9XX/nKV+J5ChgEyAt43wwiaqcAODp0HdLg4AjgcQfRFHgoiMudQ5TOVI4g8ANaBswjAqbAn/2L1Py4QsTLdW7kz2POB5jMBvxbPm0Rgo0WtU2md0I+gvnttakkLDdqJakF+2oZxTBdUoQOJaTTUZz5Lz9MVV0jMVlZVIi4y6o3SU+uIqVsxCrJtKmdkpGCEgHofxDZ8Dxei89Gx2wKy1YHzu0gaHNsbaDzVwDgOXXKyesQPApKddDBO+N6rUBLUJACcv6cQnbaakFQ2lE/5zGXsT6s6LHNg/ZW7o7nc75Gx3kARWqG+X7XZx7fNeI1ylMxKuN7Y/1a+YP/SAXeLPDwZ6+99LYrGjjepy/vJX2Pc8fn4PVnKtmoiSrsXrfPJP1FKPvWSryzvUP2fMoO2L7fMmwBme937ZcNk35CWY6SLjSqtIrUlSRybdYG1q/cnF/8pb8bQP1R1dKPFGT5mxdj1dLrr78WQMbJ48N2QWWPGx2bC8qFuZKSNIGMk9lXyELj6IzIZMWTk0TnofPK/6VKBaddC/s5iXLhPlyKrYET+DgZBTtJOjMM6WR3ErpYcmc+dYdGgCsXIWrFTgYneYkdo0AmFF85l7uxrdser46dOF2d7+mr5qJ2SwKl6kcXZoo2A60Q7aYmrwOE2Fkqbe3uFYNYhxdrk/yHcvBJFoHb1mieCdvzFo6jey3EM+5xjIU8CtnRxoI3GbdT6LroAWfheAUxkYNl52x6QWn1pewQRQqSCEfh6dRTOjxBmbc6KCu71lTLV3RVfaQgrsC/oYsjRaIYUXaedcE7spElURoiR+rK2BJhEeqwne2tRIBmVifpzjuN0+GQwbofuzlRdXZvgMOzunr/yIlqHCdjubipG2IHVOiMVd2dHVXHUppSkgqxEaHP3BRW9tNRk8ZFbD8ed7eCGCMChu3lLOg43D35XLxHQ/+qtXqvPns/W8QJ3aVayUZVGyRLIxWSOwUyUxxDHQ7LnX2uKrsqHa/zKCBWnRt2cYx/AhmNrUZOsKhRtEdWIWvKwSnVc6mL4e8M+8tRyK7rWUXne5qJ/tzmOWbJa2hKRF+uwkuQNOsz8/hvouC7a9dTdBAvrTiGicqZnrSLc5Rz8swFAoMA5uef/0hEM16Bf/bMM0+HodaR/ot/8fs4C/oM8ZwlrPb1XgCITVfbtq8IQKeDHAME2tDx8OGzqNGuZIwHcQCKCiqzT0Uh4yxvy01iF/yaYychHu9aE2RhSb+WXFta6hvSweiojjAPVK++eYvqmcULcFjM/cWFBO219ffbfmAVz9kOxbT4gMfSTXppBhFAmyzaeFFuy549T7Fb31tt3IDh76VjM2DozXeGqh//1EbSb2fjXuXpHDp0uPrCF342or3+rHPx6+/93h9T4v149Y2XP6igqNDja05sjvx/8OAH0UDS5yZQ8TZU/73FfJagP4uUnPduGfOTqMu6BufBrxJoRAqIyIql/0YJTNm0A4Z0VOfgxsi/Ml2uE43qKbheRgRXACy1SSlIp/2xL5L9moxwhQRCcGPc4F2N923f/ngAsqXLW2PsDh059CB1kxwl56Zz1vmvDtIpdvj+TQBQiiAkPCMaGET8wodxjqaDdx6nmnUq5KbGjJ/3enwJMrIztONmNNM5IJDx9wlgfW9pqOqzZS0y11fXBEmzrYHRmqziCyI8YyFwz0qrJOzmxlUel3w60zMp4OfnitK66e7S5FWwk+XkrrUss/Y4Aao4h9EerzW7ZCcX07WWbXEcT1M+itkJivy9685nmuPusVIEUB+iqvSePXseRIx81o5TqA/Xoj2mXuVTabMsnbdFgdfxn/3nP/8IyPyIY5i4PDkytijQ2IiafciCBcXCDAOrwvrXoUurjSYjNOkEMR/bTjdpdz6JnpMr42QOEmdtd5ZpIReMk8iJ7ELLcKGLoOxQCmpOYSc/52J+mORbHAYCFKR1OlrhrSD4ZVXLZQh996juMVpRunRTDk0ZZRPh5nMAmVPnLlYN7OjmwD9pZEd3jS7SXZ0YKrgiMyCWzIbjMZNIg956njtxHPl5Fqj8AMHMLIilN+hR1MbOVEKs6aqhoXEWFflyxquHklHsYpQSz+b+BWOmFjJSoTqou2vlzzWixFkQNIPUR3RkSSs7cYDMLXb2vQPDQdC9R9RoAmNXV5Pzt7fULbRkmunFM00EoWnOrGol/KClLYiw9eAQqcioN1XDfd8AuMyDMLyyGwIlZdhX+K+DdAcHzKgmAWlLSC8tphtzCyRVid2mfnTEPvMMQ3dB7jXVIVfH/xdRNNaR3lFDBxCSZD0diSJhOh5TIu6QNf4ae48tIJmEVDpJVVe2v7Dku5HddmijkKqK3ZkihRgrjWwR0yr8CdNNzokAHxivaG/B+w1FW0KZ4eXU1nAeJffFueXvnY/OPUmNamdY3dZsyStcBY2fTt+57Jy1tFaxM8Uenac+Q4F+Nkm1omEW49Hfa7+W9RG5KRopRJg4lxyLkwjtGdlqIjqyadMG5jfEzWmr80ZCu+nM6VvV1i2UaJNChL/KfKmqz3/+CzhLokSAxn/+z/+IZ61eEeQpImrNzGMjMwJFd+Wm2+pp/mkZtQ5OYTHXkGXXrTVCZic769feOlUxTap/++/+HcJxX+DeVwXouUeaZi4RJaNpncgGKF/w+c9/rvo3f/gHrMP7bAI6uBeiN8yPU6eOEy3aHErK9kA6dvxogISVzNlXvvtq8A/U43HNKT753nsXqp/6qY/WiLElZSLh+310eRwbe3IpqGh7i0U4XefJhz/84RDn9Nn6LHQqlu8LHlsQn3yHCrHVRGYOvPcBx/5ckJ5P0MPKVEApryWaBNFsvlywWrm/UbRoTirvy07rzAHnUrRQUA0cR2bXeX/vNQimBCtzABiC82goiDO3N48dtlP6QadpiwG4zkSqqHChhN9Ni9yQ9URsLf1PWX2fk07SXlYBCiTAyuECILcsVjiybBYTKPkMo00BAEA7qu0r8hJUYEXU8mYAeNeB5dOZ2nFuy88x5eXnLPuWWLuVyj2jb71ExV0nKTh3DNFLgYzrzPkjGPHzGcnxPI6LYMhjClCLorrpRvp7cX2q+ioVYMQ9y/y9tpiH3GeCFt+fa8z3ZYonS7qD88b75VtF9Ij7dB3qY3Ltyl8zOpxEYp9LKmQHSCaiIiBxXEJfhmMYfUyRx+Re+jWETC2isFGlfEwrJSOl1hLcqI+/9GLwgf7Oz3/xEZD52wBkvMa333wjyL7Zy0LFydJeADBQI4AW2WcN/EDsBJ0M7lwFGi6gJGZl6bQT3gnronBi+X4nZIYmS+UOYKdGADbE6aQ2spEiTPdY4fIyROEZ6Umy5x3O29gAqfPOULV185rgjEi0ncbpmebRePjq6lpNlUJTNUyzx0FKnE3fDKDh0YHwmZUnzU0ow96AOGZXW9sDYIRtJHcPACGR8jpOrpc8f71pIDRLpumi2wwvoqu7k+8pTbyMbPbi5cHTUMXUZpGzMFCzGa/F5NlLOJcuszj/e+GAJkLo7oZqrQCYhhmEsTl5HQJ2i1vbqmYMmyXYF3sHaFwHuZNol6XDhv2NyNzFEbYg7GVLAiuV7kDUXUv10n0AwBn65MywM3VAFYjF9IRqXcF9wino6UNllfSaz9EKoJkSaomONLPzViXYVI+Ag18+CL0KNFayWzWNpiryLaIwJ06c4ZnZXFROCAY4+AWFLGk0QVExgYznacS5zyA6pRPx2KHCa+NJ7keQ7O6wISokbBJpnxxL9EtXbOdDyYdbjUOIm5SJv0/tCY1TpC7tTs57M5JoJUaIgzGP/m/27jx27ys7D/tLUtxFiqS4SpREatdom8XOOG6cpUGQ1HWAFAmaonWaxHacpEvQxm2DtAla5O8WAdqifxUImrhAmiaeOIkd7559NJtm7JFGo9FKiaQkbuIm7kufz73vw/mNnXiM2gMksF6CeH/v+36Xe+/33nOee85zzulcEe1AcDZfBUFI8R7NfNkSpTZKFESwAWNeau2MhI55/twak9i6MZEvEr7FtXi/ukMhSoe8uetOimnmFvGcKSU7OgDIPH796NnFBx+/O0riyOJP/Qd/NLvO8Hr27ooyieUoOXw+88lfTdvwQz44ykL8iT/+gwMMvpSyEmvCpflswo/VDTN/8I7U/doYF5PMw6wmV6+czzhdG21iCtevbjJmrpOrcZvsGQDtWACLgpQlXrNq7L8rGX6TjuADqZ/EQvm5Zz4zntPGWG4u5lkJVRYcdfjIoYCIe2+5CLeFOHsyYJwF7nwAsntSeJ///BcXH04mW6Dlq1/9tZj0PxxLxMsDCMphI0+Hcfryl59d/NE//u8troQ4fz1o4FNJFf94skpPOTOLI5IveFcsvgdisVSWQE2rbbnnSF4XN96vv/Bc3u8bMsKYH4m7r8nUhltGpe0oSSUQzLsRiRbrCKuK+bo6YyQ8nQK3A+f6AWCOJtoIxwdwAFpN9i2xTLqme3m2X/jSF7Kp2TeSpwFBTQAnMm9yDae1gauGK6uBC+XimFuiJ9dkwwLoUfYlxNY6MwjcI3Bhhr77fvADA/Qdrx3GHqeI4jXvyVH9kKjQvC1vzLm1PNaCvj3fqSnUQqt+52oq+He+ftEPrHrdeI75L9He0AP4cclllXHxt7YBPWS/9dIaR66lf9ba2ERnTP0NYLmv59aoWb/tzMbhzTwn/fRbuUclRLvW4EdlwdArNo7u5SV8nYvLd5I3cr8BdsbLMXQWfkxrLdFDLDzmLUD30YD11+NyfN+19G8JimGCForKvTTM0Nk5j4R4UYwtxkghUGo1c4qxN3FOKSw4wlanv9auW1Krlp63oGe+gI3j2jgIirbdFQ6AY1ZFQm5KunGKTwj1S9+IrzYCXqZZi+b1CCuVm+1GFUO0kxdafUnit3y9O8Tcl158Ntl4nxrRF8i5V5Kg7UYUNVfESJSWBfdoIk9Us/3a899Y7M69T8YE/WBS0l9Kivy1iVR6K0L6hpBy+SIiOCSUu5RkbtsiuNbGWvDNrz232GBnFBCRVKqaE57M/YuLUSrvnE5W471JIifMGtk4IE+dJRFM3DiIxxYbJXnk6NsDEFj83CksRzfiqtKn9yKcdkSw3v/wI4vTcSe9kp0IS4j2S+fN9SJXjOvvi2AREYWl8uWEXj/+xKMhPW9bfO3XvjLcLQQJAHg2O305aoRiv5GaNu/EJSKfDOAwogEi5Nd7Pkv//CB34wWMukhrl9yCI6N8AaCimCUFYrHjdFzJdQAOZNDDh2cdHa4F/R15fvK/KcFHjaW88EZc3xwDcuSvIVQKcgk2lgHXre+ca0ioMEVQ0/qoy7UsRCktgPkEsPCnA+GEvVICt0iHaUtDMe3UKBj3eSgROGdiiXL+jCaZXI0Rjp1x5Do7EKtUf68Afilh8h/5yNMBN2+mD5LM3XGr3s4EeTcjMJXvQJieWUz18dSpC8lRcl/+3hCO067FH/6BP5CIqF9IpNK+0b9dyzB115Pg73/73//vHMtdmHkV4KL/YyeeeSXEe1sqX7N0PZXMxPz73BVC34ULHzp0eFgRTsQal64MqwuithTsjhNd9Wf/7J+Ky+yTA/S9ldpLlP3hN0N83B+3aKp2qxG2N+P7y7/8S4v/KPlyEH5ZNraNYoCnsu4257wjg/vzSNx3KkQDW4dSi+oLX/zy4skPfmiMz9dDnN6YXE6i215+5bUBEu/cmcSNd94VF+zMCzWiZlIyAaj45osvLS1jctI8MIAYCyBZgmhOlqzPGIqckxuFfOHuoZhcB1HTRsJz+PCHPzyCDPaHywLAmBP6a44D6Y+GD0G5AQJPZxxfC6AU8WgOUJquKR+RawENZJ/5a+NyX8CdCDLnei5k5Ei6mN/q7mAdsDYAaIq+hFjkcUkjARrXpPyd49n7r08sQiX7FhDUHV93l8+UffPAeB815jKmTchX4rE+10VvDXGvtKBnc86MHD6Rv/pkDRgTljTPxdqu9agFJu1sW2QS0BnlQ2J5AmSMs+O5ldxb/4xRaQaOA1YaHOIYv3UDPGRZdEvrLPU84GpQEXItQQcl9TaXlPFsRnoRTiyUJVk/HpD36c98ZhT0xYMzVs1Q3BI2jz/5xCg6/J/++b+4wiKzJPcOIfDtCn5Vsjve+uqTn/jk4g+GLS8xlQaP14pz/y3BBv9WNfNSFCQz8U/+5E8ODowqzgrEnUxWWhOBAuGTBGTskLg5Sn6S5fWi3B/ZzRNuTYLEBH89afvxaQYhLcJnfUy1FnDrXtgt3padPS4IJbg77pHsc4ZlAXGX6+ZYFvqqWEcQcxEDARNRQao4356MvhdClDO2x5cAACAASURBVNy8STmFi6k4nMygOe+FJHnDAUH2ldrfLp4QuRThRsDaVR+I/1to5nNf/vJigwR/Of5SzBuXAkAOZJJfzeJ74esvLg4mhHlbokuOZnd8VYmDCKjryap7M1aLO2OrvzMhmG9EMd2I735zftsY7orU/1cCaFTBXp/riSICqk6ET0EAr5OICgjA9M9O+2ZcNJRCeh6wFbJmxn5TlMPhgDI5LwiPO2PuXBdQc3vGa0OE0+EImKvZ1T6W3e2h7PBvT64fxGVJ84Z7a5lDRbST8NO9aee7SU53Ojtn1ij5NVhn7Pxvi9XGcyQICQFCZiT1isCaobTx8bOu5HsCefr8JxH4reyklA6olW2a92cdKy/HE8Seu+N9JrBqNqck18SChYdFYA1uVKJBBidrCXb0pZFrL37jxVF5+Ujmy11RSsjD8S8Od2eJkQBQTc5A+gsh5xJcze7LnCxh2cw/ofp2khdmrKXoJ9C0w+4NAGO2N++1mTLzt75RlH67mb83B4gDePrNenBbXCbWByvFxSDdXeFfye4r0sXumzK+EXBMUe0N72hVPh+JQJ6E0XdSzfkPDDDBXaR+Fjfis89+aRByuXmOHk225xgsNm1C3k1OkuNnomgeGMCVsuda+eZL6vpIXzDBz964gLbEKqcdLCPaIanbkaOvJxncjvQrdaPi3qFUWB/MzScytxo5Awj8X3/vHy3+9J/+waHMP5MaNM8/fy5WkoCj1I26976sAxaSWDnNLXlc/s+/93OpV3P3Ynvug3i+L5afS7Iuxz2Gq3Uza3nd2lgYr6QgavIomRMAqx10LQ3mzSR8T17ccD0sI9fMQfN0RJLFOlWOFAA7yNppJ1ePa3j2FDklW+6UZ9iCiOZqy6742/FewK5r1LJgzgATrB/eVTOXM2hL1ivAY240I++QgSNcW1HbcEQy/7VBu4eFKPe3uQFkgCafKfsmf9NuQMHca5Za4Ml9rE1j0iy3AId1ywIzw9pfG/2pdURfWJdqsbMO/e54NAHX9Llh2ojxzcj77LPPjrHVl+GWy/g3Z45xdl9r3LrRV22y/nq9Wnb0ZYDzpWXFcxg5c3KuqEfPcqaZUCX87tH3mSJAhfST477uZ4zcf2X/GtFVMKgt7sst5Z7kK1dqa0X5jjualQxvjytWIIfnixhAz+3NPORi+rG/9JeXIGSJR/412v19IPNvAOz5ZMyGH//Er45Fvn2QtNQTmdl9p1KcFhdWhOlyipLObkjtmVNR0H6zy7YYG4I4QouXgmgSfaev17lTUWbnG3fKvrh+no+vVujzlmTefCtcjz2JmKCAj0gNz1MShc/cPywyMXtvCECI72fUQ7pxE59mVXgKHwio2bA4lAiIM9kpjuicHMYlAwxsCRN9be4JyOyJYMecfCn33ajWTywnFynOWDX2R0idyWJ6/bU3FruTe+aB5KY4qbJzdkfXZToOkLkeU/7t229f3JlU8+dupKp2CL8jqib32xHL0u1ROPK8ADavvPTNkZtkZCoO+LD72pIxZspcF4vU8fBlYHXROzej1O/MLn1HwOO7yd8jl8jDjzyU6tN3xcX17uKN7BDCVMn/1SNnDnC3KbyLV7JLfjSWHO6mX09hR0kB7ebsMgCWhx99LKAxSi+kyTfjsroaRWqXjDy5NRyEywFYSHsENyAwXDbZXZZsjbDn8zAfL8MskU7533dkzCqgTeXuVldGK9TCUdel+TKtMCElp5+bwv2Rq4U1r4kPp4VP0b0TMw9FLAxHAjiAUiUG5N9gMTwfqxoQ3UgGc4tZeYCPnKfwY1OlyxtxVhTW0toiDPdqrBL4TTXbsxRwT41ou2UiLqGjDd+u5WDwEnLsmozh6gADQplLyTzH/wBWWGa8y24MwIwcMHl+rCFe63IcgKqNQFl0WkKqQwjPHEd45SBcnznE8vGrv/JMhPOasS5PngxQzvbvodQocklRXd/zPd87Isx+5Vc+McDAiQBW2ZYJZuU5uKXePBqA8ti+4VL5cip633PPnpAavzfP8c3FM1/4tZwXUBPl+sFYNqoUWUsBwueee35EYAF7n0m9I4nnvu+jH1k8/cEnUmX482N9CoX+X/+Pn1v8/u/bF5fLPQHjb8dE/++Myu7yOJ2LNUg6BBsKx4vCOp0IPWHTBQ7GfeSP4RqQoyTWhSeSwM3coYgoKIDHmvbb2QB0odCObe2j5iyxaQJEvFOg5hYl7xru0zxDrkUuuZ56UKw2Lc9Ry6Tn6zjtanI1BGjh/wCm32utaN6rzikKlYJvLpa6hlg2TwSImSN1OzkWMd0xAIG+f+lLXxouLXNb+0tcd4x7eVaOK7dFW4Ata6I5m1gwGpI8S4ZM6xLwao25vvazcgAsLUVgEwsEAQ/GTT+QgXHMJv9tlpsppaCk5Fpi9WvUlVvmf+lmqVFNOC8Ny57g7uJwZXEbGecCwKYMQPJ9fZnLpvJBG6YF9sqM+Fry6LTd81/J06m3wLOxCWPJB5rIPxm0pYxgsdyfZ/38819f/Gf/+X/5PpD5NwCjfMcmXIwS+8IXP5+d2K8Py8sdQfqHDyuetn/sDBFAZ4RRssJmIVkkJtxMqR0XSvzbhB/eTIlXzTxpApXboiElAhMgSJOrogBOxY1iV/D6y4moSCjmwRR3E/XzbEyZd0bg3gyIWR2BL5cJRb0+yn5NgMTNWGHCvojwj/IN6ZUV6WAQtvpGb7z26uDJcDGxiFhU3ANIfYi23o9l8Z6IIt44dhqp6RILys5M3juyUF5983CEQsiA4Sg8+eDDi9VR+ieSHO1szMXrkoRP0bnVKQZ4R9q3PhlbjyafBbfW+lh17tuftN3J8/FekP6lWGbOZrwAMH3XZ+Ggd4bvQQleT58AGdWWr6a9qzPem7Kw7opl7HoIty9LWvVQCjYiuOX+xxLttDZjLspaUjMVrTdHkH0xuyaCTBbaZz732QEQuHDsLFbl3HuTdRdP6Jsx6QMzIqHWRsmxTNwegPNerE0sLhS/Z0PgERzcNMh8iLdAEWE1w1NntXFzgTWu+R4AINcgCHscYURpuKZdHaHTxIusZYoFAhQElnMIGPPN364zdr6ZXBVkKy1HMtICMfg35pzjvUY/co57ci8AJuPeacsos5C/7e7uSh4e2WHd333dp0DKtZqzQnv0cYRsZnya9XRt5s1lGY7zXEXMSHC3JvMVSHcc6wxeCGI08GK9uD5QczGo5dLFJPkLENkfwjwgw53LQnX16s1YpiQ+u5TEcn9klAk5EKvHywHF//JffiKK7J5RkmNHanq9e/r4yJg7uUNIwasTDv3xhHgfGFwsBNiry2rkwv5ZbijQZ59NwdBsQP/kn/yBgNQ80zxbVpVXMke4iIG/d945FsX+2IhaI9TxLjw/uV1EFFESLDh4OZ9ORJeirK79eKL4XpFZN7mF1DdjDbwjZqTzsQipIq2NgIyEetoH3HfeeH6U4YgIShvMFa+GA7MyVAkPy16AOneZZ+qYRo8BBIi7DettfiyKnYXD8zX/KHPKleIHYIZbPffUV64gSr8kc/11vHlA1smRs2+fqKBpkTFnWyupEXbmge/NX3NOO4AH/dV3/Kf9SWCIp8J9VQWOTMwaok/Nz+J8ffYfuAEsXd89jRWQAwToh/b5b76Rf+ZvLaLu7VWqQHMoOZdS77rTX9dyfwCvhF7X9HzI96bYcIx10bxg1umwbuZeXdclKjvWd64zIgMznpUhxgcY0af5jKZ3xrm1JHkuxtP9y4Uz/70cpz+3wtUjH9EfzO9ak8kzYEd0KzADAPI0cA4BMubjgYw/jtetEgVj6/ivf71vkfmOUOO7fECeP4vMT/7kPxgLHJABWo4lP4rIpT2xECBrUsa2gZQbgDN3UAqW7RskPIvbJC7XoSHaDRE00fq/C/Mar6L06q57KdVjExWk2OLWLIIzUcRyZmxJaKtEdCb4e9mBb4j1ZU2sMck/FvdQmPHZ0a+K8Fec8YGDBwaH5NUIfPyJa1EEsp8Sctj5zOnM/3z1QMINu2oKLv05F9BzT4RZJP3i+aSkZz25ESX1UBTC3gjhMwE+qk2z+twISfZCCkri0+x/UOmD7HzCL2CFuT+8AqUJXo9lSObZOwJMupgJG2hfUcbBlA8APJkii+/a5eXcNSEHMrnvi2ICaN4MGVXSLsXmkWoBDtvZ61FYLCeioDaMgpbTj/9o0re/lgrVFLhQU/kpJLATbXQ2wv6ryYjq7/O5r7wwdvXrYjUApJqMsKGMeCSDR5D7EPR+1+YRLilKKMqdm4Y1i6AvAbLlF2r1cA3zghBqxEOFvlBvhEguHtduNVu7TM+sfv1adGrxq3UEgTMOuXFdx7sGoeV4L+1DipU7xTyUyl97CFw7zgfDj/n617823n1nzhKowzIVQVtfvvtqc3f1Pg/XYCySrEgsLc4FThBTW59n5FiKxQuI4VbETXKsqDKWDudsCXnVS9tPnUpdnfz9wAP7krY+fIq4jn7wB//EsMx89rOfSXr+h0eZEO0bDy+A/t5kd74REG5esxhQ7G8EiP/UT30m2UknaAIa7PplLFW7C/Ci5FkTHn30YNb+3x+J/1hy/uf/5e+HePzQiKp76KGHh5VH21lN9o0IxeQfShr/n/qpjw0rjygqc8w9nnrq6eG+UHDRZzlwdmenj4eyPQBG/2XT1XftMkdOx5Kp7lWtt76bSeiODRBCIVHEAET5EpQrPpR5cDQbAZGBI4otz5aSo4A9X4ChPBHtdr3W63ItlmfX35GCnTg3n0g+LdflqrFWXZ+l8PAy2kiUkWSRTTDHEsaLKvyafLIGACVrhUI1f91/ZI3OfRqe7Dvt4FKSxgCgs8a0r0CoifRcaxLJZ2bbpvyfXLYUPhW9mZd7Axo2hcaiUUsFBPpby02tXe5Rl5CxG5l201ZWz0F2X1o6rC9t8J1jHFuLVkOm6/Jr5JVzuokx9p6fde07fXdf7cRd4Vqynqw34ziiEsmWXKMJFl3PnCggbP/9rh91ia+8v+/duxG07tF8O/ozarRFt7mnMiD4iNci863RB2KF+tKXvvyt6tfvA5nvMhD5nVw+DxLRUTjqxz72sQi61NCIgkf6BGK8C0+VsEtCNtEMUsX7DgdF5tk1Sdwmt0h5FSb/ROKzVsckt00l0x1v0TNT3nq5GVLBeUfCgK/H33z1QiqUqmqNvBYuxJ2ycwbIDIsGbkpcN+vihloXs8SdO6PEI4xwFQ6HG7I3wmdnFLhigrg7Ipc2KuAWYWy3IRQVb4Qgx8y/LWZ9RR3labkRMHNvBPfZLIyXknBrbRTZ1QiZu3P/g9kxnc+O/fDriSTh1QrYOp/7rguoeejxJ0f6eDwHLoH7EQfSX5FOoxp13GBcIASjRGh2zRTDxiwc5REOJRPuGVabABkgRqXj3SF+7g1n4lzOl/XznliaJIx7OYTK8xEIW5dExPPJrfHQB55OCHP4BVEglBNgMEmrKQcRZUHBydVyJpyNlxNlszUWIe3lJkSG3ZRFeyaWhO50TSfhoQQWQdIcFBsiOGtJaTkA4AnAFQJdU7Hn5Pk7ttk36yoYKc3liEkfCHZh1axHNbU3yq1AppaP8lIKUBrhcGVEoiQ0fGnxEvHm/qKlZtHTKyGES41+bITc3sw4sJYQ/lNg37v43Gc/PTJWt82EXlMFuJ+56jMg42990K8qTuPl+7pcKSUAhpXAs1aeYFhgAh5HVFQi18rvmDXKkBsBDrlhQibPHHogwOql8Fw2xtJ47ty1uHA+kMrP+7JOvzmsRx/96EdHKv+dUcBXUpri+LG3YwV5fJSCmInEkqk08+aXfvnjQ9Gqh/NqUg9sjwWHdUXbtfeRAKMPfyhJEyPM1c+iWH82+aRYVrg8rJX7Q85VpwygkfPkC6kMLeXCvfdmngcE33NvijfGusdic184MoCcHCb6fyzRPyw3NiQiiuQNcg+/jQivbDbOno+JPxl+zT+7fHOl7rsSWHEwPNdaGUTLsFRMsMrKc+ctSwn3ECDj+eJaAAAFFMZm1K7CU8tLv3EBuVXIB1YObhuAwD3L9RLF4pjOZ3N9WpDkdxJFOGsZmduAxkprQd0fruUaxr7uF2PxQkjQIru+kAzNLDKUPMs4XpKQZ/2sNcX5ZKr5VhACdDTvimtbW9pRPgrQYhyMnX6wNNU66ljHkRfNvu0ZAMRN2rcy3Nq4lJdjDhtH33l21mzlgrVS17D2an+tNZPwnijRvMzB7TnPpsjfxqrlGGqJm5bNmTVYez1DrxEswOoqMd+S2OteJQY7pxuccvyao8f9BxCKvJW2Y1jNIodGVvPMJ+v38Vi7VEH/b/7bv2GF5//7FpnfCdT47p67RKTPPPO51Iv5mfFwgY4xyaJ8cWPuShQB4uHquDqQSc/HZWICUAx298dOZQJmt0aAjwkb5T8MLUsl0LwLJqZrC+eeroegfOS5UTRwTYixURip7nxfcrS8E+sGVxKAgkdDoXJl7EjI5+7tiSZIJttLOfZadqJBBEl0l6q9WfyS0N0TAHA2QvxogMTlTHAumIuxHGG3PxKgYtISOi8FFIwQxEGyTYZh6cfjKno9C/OtFG/cIAlfXAJ35bsDESY3omTeDBdFZNLNkdQtUUnpw84IF4JfLpKRLyI75ku579Ejb45xAvi4t4AYi5DJe5Ba0857ohDejCmfReRahPrlKF/gBUfm3pg2La634yveEkAprBcnBchQl2gAxiT1e+QDH4puvG349xFW7ULV6mFmxsV55pnPD7eQUgeyCm+QRRfhNGOF+7A1LqdTcmoAFkszviRRckMUMBBMfi/x1X1GNeBBzgv/IdevW6e5iBo9UI5BrRyuafxnwrzkA0o+m1p0PBvCZqVrqcdWgDvWPJ1WkcvDenjdvLLLjaBrdNCoBp0XiwxrlpfvhNDqn+OEnB9NxM1IzrckKbu2eax9+m2XTGmV0EyQ+0xoO2bT0rwuqouwnu5U7q1kSeYGXIapAzMAhmv7P1/IoRcDAPYNYrwoP2H8+kXJXrwQoB+duylpAi5duh5A8/QAjtYUK4ASDeeyflj+Xnv9wuJHfvSHBlB6J6RhScooY/PnH/+Tn0n/FrGk3Dn60SrNP/ETf32Epv7dv/sPFn/mz/zhlDm4J4njXs+YvDN4NUL/WTFFZj3x5NMDFG8OxwUnBRhXC+xqil8+9PBj38psO8BaoqwCuJ4OjwK5eIQWxwrq/JnccnKEWHbPJS8SIGNt2FCZv32ZB6wjxpWrZXD4lgUQSwq1g+bW86woU8rOi4J1jvlovZE/NhMlfTsG2N0cq5dr4YG4v79blNS9EV+nBSzRghlPyrO/c7sDMqL2Gv5ft6z5yTrkHHKmrhP3L5+FRZvbEVnZ75T1sPQtlXBBdEnK7ssqA3yINAVoASfjYt4W8BfEGL9ybly7HBTPoCVmGjHovk2G142Hd/c0Jn/oD/2hIVOc67ojCiwbJ2MLgGhj+TUFnc0hVuBeV225PCPNRsZVKZmCH8CEvNfWErPrztVGsmaScucGwquAzDs90YrhxsTcAYi1232tT/fy3YbIb3QF4309ApZMPHdWOoPUAkuyxc9//guL/+5v/E13Gmv1t3q971r6LYfnu/xjns/5ZFL96le/MhbGIEwtzeiAit3u+kQ9ADAIrKwL7wVAKLIoTFu9oqMnU/I9hRgJbYIaJ2ACmUQl5T9BYuc1ElJJ1iLp/rKytnT161M9+ZVXstPM39vkSbkqydeaWS05O1pJ5/A8kJC3pxCfas8Xk932Uv6/JwttdnoHAlCkjAdm7gvokMPlxYRy56aJYFIVeuYoeSImcfcXNo6pbidwU4h0FNID4QLg43wlxfLUtSHECRn1SO7Prmd7IoPePZFcLLEeSe9/W9q7Oi4tYExqa4XvKCEp2E9kwRCCwsgVjLQQD+YawJTwVYvLDhDIOhbuC8uIYn+X8h9XZkME450R6Nul4k+7z40kdcBLFmmUAbPryA+RsNWNm5KNOcnzCKzyAFz7rQggxSMJOondhHwL55Z8jiIDStbm88ZBgP1WVAXXDJIrwVRBAbiwyAACSHEEEIUOrEjHP/g0EcS+r8WCQNdvQKAlARzTXdIsXqeI6OQbzBD18J6W1g3HrQQVvi+PYoIgYeSE0CSjdzc3rFE5l1BrCDdXzvCLM99n9z52jnaBQGOsGo16Ki+mFq1yD+p2qoLRtxKjzTVtG66lwRWTjBEQimVIwc0AggniJ0eqkSyEOrL18ZByAeE3EvJ8x1auiizKrBfWUWvwK1+R4yXVfuOCTFT14vu/7+DiiccfH+t1a9bL+STXUxaAgP/UZ14MCfPuYVUgzPFohHBbewej1M3Jn0/xyz/7H/6ZIZuPZu7JyYJL9fM///MDyDwVoi8Q85Wvfi3zL1Fc8tYEhEged1vauylAkNtVPpgjadOFS6kYHDlQqwf3nXG3ozeHmpTw9lyj0WTGYLruErGYwqxb0n5zoFaB4XLKM6JsBljMb0AGiwRggHgKDJgvogFZNozx4DpkPTqGAva8AZGGXAMBniXQNEFDMlKHo0WBu6c1BPywXDi3XBpzybNn2TBHXM85eGis1dZ887cA4iwUdWk5DqgiV/FwBrE0ffeuQCX3nPfyWtp3fagLxti2uK5+tdyGdVdZoo1NL+Aaxsg5k9+49Ravp5FQ5mjBh3HVX33nftJPz8L4axcAOHhxS+6bZ6FfPjfs3DHGrSHoM+1GrL5LPpF2jEy/aRs3s3lhzZxJu9UG87zNGzl95ob6xpBdLFLOqTW48sNnf5sb+g40OX5YopcbEfd3r+bP6XN0rt/IZjm1PCu6ZLrSWAoXi4+k2OYnEkX9PpD5LmOQ35XLD0B7PRERv7z4f5L106QYSHWQqEKCS0TI5gCYK+GD3BlryF1J5BXjSSwCSQ4VIbQuwunY2UspoHh67LYI6plyG/FQBBPhjUOhCKTMsHZBSg0kjTYBG8uGpFt7difx0aFXY/3YmeRuolJOjFozDyQSR1ZenBKEyPUh2L6RSs9nj6fKqiz9ud65CNonPyTCY1XyqPx6LB/7407YlbDb50fxxkFkRcKLgPlASIn4JWoymewbAxgucoNk5n7vR3//EOAKTI76RunLcM1kkeBQHEzyrSuZ7IffCBAJsOBiuhJX2LqgekS4aZ4NzycAjzCTk+OOREqxEuCRMHcjxvLLDxdLQMzRAK9DscgMzoTso2nHam6uPJfbcl1RSawqq7PAuB8oSsKKP98zOh8Ac/OmopI3h2maIhpm41zHrlnUE2Fmwb+VCDAvu+Hhq5c4S9RNvlOewa6o/mQWiwIX783CaSczKsYuo3oIHxFH3eFpW11UhBbhpa8DVCzN8dpNYMzEX9Os3R2b4whw41erRcl+hJu+NeJpkjIvLy1s0ypUIG5aN6so61VN8oDYjnA0jLt5+WpI4UKH9bsExO7oCfOSFfWfUmlbSpYUsSWHkqimyemZ7tRJdg9BOdaLGZaNX4MgP6tOV+EACKwacgttiPUNqONqs14m90MdstPDreSdhU/uHpEWroNDI1/R8Vhgzp9PuPHBnWNXaay4B3DHgJhR1iDrjuuCSxVYmlymWESPvzsS1v2RP/LvDv7KOyG5vxCOmNxLLDMi/Py9SbbcrAvlNe5M1mEWUzWKPpxoqUMhCQOsxvSd/G6um0OACyKw/gMyY/Ow5F1My9qGkVfKGjJ+lJHn6j+l2Ogflo1aKihb41f+hR0061Bd2uZZXX+t11POiM+uNVNCqNuzIYrz1DhX+93Df+32nb+tH1E6uDNdH70/AEOWscKa746n5AGHgp6uA/NL/yh+7iCAgryUpXlGs01gXgt2OYb6CbhogxfFro8ssF51fwEG1hqrCcBWRW8uUub6rl0rI5PaR88LiDPugMxHPvKRASysoVrW3bfRiQWMzmvyPPd0b89sZM0NSDFeNgPdqPhcF5R2cKGZm/cHFJXkb43rh/ldV9bcDM95XVDTJIHenTPJ6e8M/TUJ9bM8BCu2elD60XXXABQbzZY+uRBrOisziya99VSsiara/62//T++b5H5XQEb382LBJBIafvJj//K4ueyI2PiPBdlzIJikSO2nov5dFcyyQIxWxONsypE21Vx6UgOdz5upHXb9iQL7TsDyFy+NIsF7k1RRkL7SHZ8JvHkyMhsizSMQBpeg43n4Nxcz/W3B6gkAigCnM/fi1XkcBJ83UxOilFlObsG7Tjx1puLM8eSCTKp2QfJN5FF25MTZl92Ne/FVEsI7Y07CHj4wueeGZYcSekUclT5eetIaZ8dVpDIFQTRACyp0gnn+w7cH2Vyc2RVPRFztfT5GGEnk3jsYADW3dkl48m8F4KxApPvSe4WywwzPysIKwcgw2crpFzxsQtpE3Y8f7odNuVNYEjSJBLpYvopzw6rzqEUqESAZoFCbuDe2htAAtB8PQroySefGrwLJF4LdG1y8Lz2mtDBmZKbkBCNpXbMe5KGZadq0VrAJ2JNsthF85TweDptYDAdPuSlS4XSIQgagVZ/fENLCcxaTgipjQEyBE/JeiO9eD6X/OhahDdBSsiUqNucICUNEkaEM9DRVOb64x6u3SRwo2p2lMbYRQUUImpTKI67ENeZTKXurR1qXV1XbiLtqYvLuHE3ASUyR7NYmPOjOnk+l3B4W5TMGRl/o8BPxm3YEFJjyJIh/Fs9r3O5j3tWiBvbqXTDIQh3xLgyuXMj+N746fNIjhbu13tZQzhMhL8CpSxEw+UyODnT/eK8ybea4aitDL4RUTrnb05OpeF6y5x+8MEHBpHdPR5PSgIchC9+6QvDAjNB7drFXSGT/9N/+tOLB+5/IErvnlGZ+wOx8ggXR+jlSvpjf+yPj6R2QqeRd0W6ATWS2QE8+nc+bcJz25QNQTlSNgrG9rWA6A+H+wGUAjW7M27DrSXlQLgzXIJIurKpPhKSOiVEsVHa1ofPJcUClNpe9wy3hiRtnsnhZPKlIZsBQQAAIABJREFUeKz7RgQ5nxI054wXArJ5o13OsVbNIbmX3nr7yOAk1dLieCDH+FHSnovvnOOlXeYurom+cQeSl/52nOsCMRQuUNMiuJS+/k9Sd0oejA0e8nms3ssot95XtJL52pIA/tY367hZfH02DqxvTfBXy2Dds/rvvzWtTeamdaFt2mHTYB5aZ+avNplr7luA5JoN4BiyNevT9epOJuec53Oji4b8XkZY1VKlHcbOM2zxSTlkyC1W7ZVAhCxw31qcXNdzIx9G7pm0wX/jCxyOtkbOSWnRXGbao72dC+5Z0njTMVhPrJ/Gkiv2dNb7zHeW8hwSI8bN+h//J3/ufSDz3cQgvyvXBmQCLj6bEgW/+Eu/NJK1maRABwG6NkBhS8DMgURGrI715Ny7QeipFn35YsIII/zXRSHsezD+8XfPDeF0+t24mcLX2JGcEXZ78mpMn7iolICW+HiuJmHctZBluRXuiEn5ofsPxkqSEL1MKnWSLoYzwYwtCZ6w5ospG4C1I3pqV3KmnDv5zuKdN15NwedEMMVadF05gbiERFhczo4YQe774js+nXvjcNh9K4y5RTsw4tOfC1komwJErmby34jr7L0AnY1y2gSAqa57LsL7aHamp+WuSGTHuzHf701xxruivI4dPbw4aRcpYoE1Y5QM2B6CYyotyyGSxdRQ1uZMEOll5yYkfH3GlUnTa+7Ss8sI4ZPyfi27IgGAnoO8LawxQtSVNRAaO8JUA2IscuBAcbzAwqzhRBRI1x1AJFcHZWT8t1DkAWsj30uEFa5OHsRQ/HKnDPJsFu0MDY8QY3lYWj0oXAKi5mDC1HgOd1yO725uTdyPJcjW/0x4NJ9MowgIQ9/X+tHoFIIH4CqhlsBz7fqzRwRDFIDjva+s08KqdzNz2D0Qukuk1A8CX+RVEm7OMM6Mg2tQcFx8AA7gckeAJYVc7o5+lnNQ6xewM4iJcWOKWqlVYVPGG2GcECWkW22bkqgZ245xgrrZdwpfOwbpVPblAFmkWs+EIp/h7AnLj4C/fOlGrrl1WMFYUVjueJ6sUYRZyfzujkDn0hwWq+HqOzV4B+o6vfXW6cXB5KXRHoAPD0SINzcj6+ETTzwVcv8bUQAzVPeDycI7rCuZy8KCZaKWqZc7ifVF0dAj2VyIfjK/zsZiuz+VsQ+FaN8Io9di5QL+zsfVq4q5ucs9e324GGY0kno2FCbFQmmrpUR51S1jfKqwrJOGzVJc5gNlSIFTwhIPAgQllJYMavwoLONtrMvt8JxYV2bUUGpApUwEC5h7mtfmfWsaUfqz7tyUY35rpFAtEJ6L52VNcre4V7lSdYGaCyvnhr6bC8MilnQIyoB4lczazYD2DECe+zYFgPa7j8/6aF5qk36OHCoDoE1riLb7rTyWKXNmdJCxc13t1nfgjKWoEUbeq/iNufWhb01/MJOl7hpgom5gsqagqlaScs9akNh1nNtop+nyTu0j4dVpg1flkTkFvABhDbmez22CGvdvfSdjri9NZtgQbsnwWNV9rhVINmNJL4cOiG4yXtzvXPibktsIRUKW6m+GR/kX/uKPvg9kflfAxnfzIlECV+M2+tznPhOLzC8MS4CJAsQgFV6P0Nu5feviQ099IOn8zywOv/bSsIRcThFF1ZN3RqBtScHE7akR9NnPPpOYfBP7tezEvje7hReG733G+Yvvv30UnxO6fDFWl83ZyUt9vjUT+60QY9VIEq0kgZ2w4m3J9nks/IGvJ6pnVRSbiXhPiMdrb15ZHEk7zp9SsyMhwgECF0P4ezhuKEpWXgsJv7Zlt0vhPJf8OEoBADIIzJuzi73Mry3PQfp/Rd6O7IhX4Q0HzKids2VrIiwigI9FgJ3JsafT920Zh4MH7slxVxZHZdaN4BVafTa/AR1IkTuyGOTskFvkaoSb2jkWj8y5gBzCtIimmzH3U0hrkmfk9m3JaZE+2HGOTKPLUFnuJL6444keYc63uEThrInQBmgoPREhx0NMntXHk4Mm31/J/Z2Lx2AbPtn+Z8ZYIyHfzBhTliKl5q4ntVwGh2PmgCnPpvwE3BI7nUHMy7UseoUnPVTje1uAIOHoXAKSQCnpkNDq7q+76fr9W0/nzTe/3QdfYew6tQxpU+9d03t94axyw822JNsScoQwN5I+DJ6PBID4NJnfhD8B7zvWBKZtRL/upgtoXMeYuG+TnY2dW4Rg81SwPiBBX1FLa0nSdEwFel0I2tGduetpy0guyJ+fdnAFuv9wAUS5A2gjG22uxYKCO6Afg2uWedUdK74PN9MbmY++s8OVk4NCNHYU9mnWw/SFIvjghz4YF+JUGHbjm+LuuXT5elxX947nhxT+RqxHgIyMs8K4n3r6QwMoSCQ5XE/ZXLD4zWecel+xrp4XaZix8t3IDZLriqQ5IKM2K2X6DwTKBI03JJ8NRVywejBFH7k2StRu9Jo1Yby03XWdM/hf+WxHPqxfKroHJBaAeraeP4XqGGOtLVxczjPOruk4IORyEiIi65qfJexqh9+bU2WMba7lO8d4TsaWRcd5M8pz5tcyN1qjiXusmW4Hpy3nD5f2MnLPmgUYZxRXSpBk/PWPGwnIYMUpH0t/uiYBGd+7fqOD9GlU9F667yYHbfLZ6maqhcN9WJscb0yAwoIfz9Fx5Rw194t3QFO7uiasxSbeG4TuPGf9AECak6eEZXPQb8CRawAig2TLtbyMjtTWWnB6rO8KshrGDjwBRj7bAI61gTeX97oH9WFukr5lLW6IunNclwy2ubN5257NqHekdBaZAplbtZbeJ/t+N5HI7/Daw7V0ffFMQlD/2T//F4OKazFamBb5xVS6vRag88EnH0vW3SiBo28sriRccpFkdAivGwmD5EXZmey378Ya8+orr2fiJHFarCgEIZOpiQVw7Eq2XmBgVUKnWTFWxzqzKZaJcxFqh15OTpdlYUFAZk8y5u69+75RAfqlZNhF+BXtdN/+uxZ3pb7S8SOp9JysmsDQWelQIxDsEoEJiuSzcSn90A/9ySGI3s5CZYXYlN2rJHXcZVf5Q4PGL6cPVyXYiyC8mZTu1y6G3Ju8H7sUbwwJ8kZ2as+FiHzy7LvqVIcrcyDh2PHFxgVwLDvXrdnRXYowt4C2JnLrgZD5WHPUTdoWJaPomIiKUXwT+S1KiSkTkJIbBIDZue/ehF4nOiQLE8fCQhIBw+9/KmHRZ8MBkPuDAiD0gCY7ueZ2OZ/fBqsX2Tr9lDUVt8duH79lhGZGcIioYo1SNZsy3J3nYYe1LXl68B2mopx5ggCXYXVgCVnu9ihV1+tukUDG61AviUWjO70ShM1MgpRSrVuoYMEzagQJn3SFUvO2aFddFcOaslSS3amVWDzCLdOGKjH8kWbh1R4gQ9I/fXLPYTGKgB85c1ii8u8EPgQr2dItQMiXVEzYGYemXAcecU+4igABJG3/RVoMyyPLW4Q1YOi7R6Mg8EJck/tlVnSe2Y+N0+B1MIrmO39TFBJ0sWDqKyvScEHw+We8ARyKmatGn/dE6bFCNjcHwr2dJkBCiLMU2u1SuvqguCHOzDfiakGW3RIOz6nT0vDfP56TewLAFJFrmXvmGoDMVckVBHDskqgyxwoEOBUrLXdx3Y27AoK4Sn89fLVHQ6C38wY0jNeMAnpojB9g4PPuROgBh9/4xjfGczEOTe5G4TRjcy0QBafmFD7Hww89Miybnm2VaV04dSFpg9+1gYLlvtKPjXGVc28bJ69aLmqZ8by1TSbhFlXUjlpJJsCd89NcGXl8Mr/K13Hfcr5cv9FHdffYgJyPvGCpKmDR5irgYTHNa7qhZjjxsNoFDHjVfWNMOkcBBNcf/LXMyVpmzG/jO5KeRh4Y7yYB7Jw3pu7V+QmY1npYl25dbcZEmxoR1E0HEKYP5ql55/npj9/7LN0fgBrAR6Rf2ub6+lVCuN/duwkIWWU8Q9/rH4uYY82hcp7qPh4ub7Iq71IB6M+QV+RR2gPwW+O4mIJWjKOSOFJdsMjYAOLIcC398J/78+9bZH6HMOO7f/oAMtcWn04iqH/60/8sO3nclZnAjPKVJXfr5g0h4e5YHNifHf2Zk4vXXnxuJKTz/Zm4gQCZRxOaeSSp7y9euJKH/0ZCtu/JpD03LAauJTphVe51KRFHq5ILRmXdawEz7zH/R5kfzoShbFiBzmfS3R5ryu67DyRlf3yeyVVzMiDJZMPTeTChqhdOpzptrDJybqgKjFfCsmCnuDGL45d/5VcTLviHw204NRPJ5VxEycspKMmK4h1vBQhZHTAkNHYRIHMju9M1Nwju5EVI/pjbw325kdSrh4+/tTgcbs6uhIk+HK7Muexo34zZcbXIk4ADlayFNX8gOWUuZodIOe4JtwVn5kyyq1rAI18BK4z/8UkBVJvTz5133bd4N+Zxiw3o2ZoEY7g+ouC56yiFUaAxtRpEmIyohpHUL5ao7NK2RJEDR9xaV+SoiTIHTEYphIwJMMcCcynPCnBEUL4ZjhMLjR2xysPOoywlhPL8uV783V3aIMoJXV6S+JiBCSAhtlejGEX/EOTOnSRcRNK5O+9OsuQ8x83Q521Ln/n8uyQ/vxFQ5k2Vvmu5NkFVK0kTYQF4fhuRQZK/LfvgOPdHqsYpEYmlXyM53jLclSVGRk/K3n27w6uZehJ4Z2bSRjLVZeSew2oTC5g8NQVhlBXlcSRJ1Ajm4Z4a4HMmayO8ax5H8AZAAUcvIEs4MP4Ud1Kjw0bODLBrac0RdTeI1bkuoSvHy6OxOOwJOEDcZeGomR2JGz9muL6E5keIM7W7JiWa5RMuzVMDXLAAUPAsIW/FCggEiuCwY/bO0tkU/zNcdt0oGvlmgL0+uqY56zhuZRyhATJYm8LRMh/tdjflmU3LWnbDiZpUzJElgTIz5/xGQbXwYAnrgKAxKM9l1BTKmrBumtGVoq17oflNcElYZNzD79ruxTI8og+zHt2zpFRjQVmab+5H6QNeAJa1UHDuGRR0DGCZ8QUk6jYtt8sxtQLVfTTzpsidA1hsG/12vRaJLGDreDQIw/PRf+2Y7qlZ4NVato4a8u36+t8IHX2jyAEQ39vgsBx1TJp4znHObQQfAGC8WBcd03wwTTioDeaztus/oOTYRhBp07Tyz4KR2q39jQhU+VrwQIGie/m7LjrtMC+shRahrKu5PBhtHpY2HKj0TRsGryf9EBGlbfrkO7KlhS3fSjZ2nEWu6N3hP1oX5mzJvodihXyfI/PdhyG/8zsEXNy4dmnx8ZB9fyaJsHBTGr0hPwgg80isEOtWx3VzcP9i1dULi+ee/Xz4MsnJEOvKsezGNmXyborJed/euxdf/vJXM5mS8yKWjaee+uBQwJM0phLw8QizVMDesiE7l7uzC45CJvRSdO9Y/O7CinEWKMiE7AxLxZ2pKv3OqbOLN1SNziLYmYRej94f1n7ac+LIofAiFIyL4I8gk+jrrghguW3wTCQEu2+ZGEuU0vUos+sBT9tiWj8fC8sGO/30f2tAGqLylURfrU0BxdtuCpGN7M8uck1AzmMf+eDieEK9XwkvB7p4IJyAdRHGxyO8LZSszEkajunxnmQ43ZRdrqyo3EZbs4il/ie8EIxv5jiVsfGBFPNbHWLZ2SsZm4A+9YOE6kqpPwjA4S34DpBZl7DX0wFEiL/M0FxMfLrvRQngLt02wsAT6i1nCjN1fp8KZFaZde994RhdCKcBkFEp29/DjRWy4YXswus6MqnKJyjPhRJv+GWFp3eWDJFj/iaohhUEGXX52TULbFyLEDO/tAk4IMz0peGqji3XoSGYvV/vX8uK45jm1yxreLmuFwU+/udvwMa7sWDNGP7yWLmAvBEVFXABjNWlKpeLXbVLjbpeAUIUhx2zTMmI1s6bOXG4M9aNhHfTfTpLIujLcC9lrrBsVohPYPHu2EkCFRSqyDFAqtlb9ZWbg4DVr8EJWnKVpilcvyTxmi4N592bWmWvJNEhJeuzudc2AvaIyndlQzF39LEALM8dhRYBjsz9vakI312sPEWNvJLJdl8snfrl2UqEVwU23C65pjxTgJf2sUSxJAIyAA0r6TvJI0NRS47HNeXaxlFb1JDakZplW1IYsxEnnmEVFDALrFB83fkPixS+0jKfzJYAf0BS/5tLZhBIM8f02XE+O9/1EH+BhQFaszE6nhw82xKRWbeP+2uL8/TZHKAYRSaa486b1q4dYw77TntZ06xzFh8Aoen+25ceW4VqHDyDmRV9lr9wrLZpo/mvT+ZPNwm1vPjeM/YsCvgLAMrvKc+reXSMoXWtL84f1tjcrwRr1+t37q1fwA4Ap28TjM+w+EaDuY714ftGmH05hXgd6+V3a9ozM77a5ljflTgMxHB1zrwuiTLNnDd22mP8nauftR5xq7HEeR42X8fybCuvjFULQ7q3NQfEWDc2lbUEDeAz+KCnR9SS8d2fpKOOKfjmWno5noL3OTK/XZgxc/rM15TF353Xyvt82w2vht/yqeSR+IVhQm6I2tgBKhoZi83GhD0f2B/AEs/I22+8EtJswrJjqbgYE/ilKOU7QjqVuVOeiV/5lY+n2vBTsZ4knXkUyNFk56VEzkVxqo2zO1Wj700oc/Tn4nSE7s5YP7iX3slulfn8trhfLsb6sOmOnYv7H318cfritcVr2bWMXXp2f/dFcO7dsWVx+dy7iyOHXhvgwIRHCN4eEHA7V1fM21/IglLYjBJ+NWn7lTDgDrODPB2TIqLxlgiwbRFmdnTnkw/negAYrsy17LKv5LxrUXQ7kqBvY7IJX0h+mwtxte3IIt0WgHMhwux4BOh7UcSbs9O8lPw5cs88GFP3+QtxiSXyaWcWpNC/YZ3ItTwCFhljawE591CK74UxM8JqFRtUHPHdEADt1k4mRwaBb9cvlblCmnbK+ok3gXOzKbWfEKSFV98hw2lIlna+lLeaUgQaEyogo2SDisqsQXLHcP1tilVINeKaxwtCSvRdWe/G3ChXZYTJpqChsEXhs4RXd6rD5RNBQWh3V+28qcTiulpabQgQWVmNDNcLQVdhR4CZPxIHEkj1nbvHUDoR/kBeC+5ROA27HBYcAAYxOu/uOe6lwm+edQWtWkl2hJtjpTNOBLndZK0502pxfnz2PaWqPwQ8QAIwXo1JwzhrIwX4rfwX+8duT7uHm2jJQTp48MA4vz588117SqDeldwvlAsgBXQ1n88AdEt3lJ2n8ZW0UAbgHZkzZMfXYtbnNkH2tnuVfRfItzZHhfkcLzyb9dL84JG8mLXDXen+3GHe+9yupn/aBtwYv2HOz5r1zmoxlM/g8Mykc6K/rD33w8F44vGnhpvXhoLVz/MCIoEp4Eam4gOxsArS017Ky/1Wggj3EXJdXoZ50d+feeaZxb//gz8U600KvKZvFG6Bizni+ZkLOBVNbOc5eRbGb0vyUh0NeV+kF+UNhHgVJLKucI98JXXf9BkocN5wwaatAM3TTz81FK15y6JVrkz5Hi3K6Dk6z/2d67+NnppuznP8jIKK5XtpBTTXS3DXPsfoi2OM0+QUzYR+kxIw654ViNaaUYuSaxSI1qKpTQOELjlp1vsIi15uTDpPC7Q8p66fef05X2sxKmG7JPda2QrwjV+j0mzGcP+ORva77+C2LTlV2lpOWtcL4OUZNaLLWLsWYAK0luAth06zGQNexsRYAmXaX2I0KzOivPluLdlEWxvapEQBS96P/+W/mhlBiryfEO9fD0yEIC/xi6EaWGOAmaXj/F915jhoiUqGa2iJfsbbCrSy8rh/xXXmWYiGlwI+fmnxcz/3c6MKL2EmKZqaS9vDbXktxRx3JyR07+5UCr095LFYZU7FskJ5So4mTHqDpHGPPJgw4W2Lf/Gz/2LxWFKa3xXCrqy1F88mE66sWtm6b8ok2R4gcluOPx6+yrFE/3zfU0nxn7+PBpQoF3B7QIKQzGuJfnooJu9Vm7YuXk4Y6LupMM3cvjNKZ7+Qx0zAV1/8eqQOwZYd0QgFvn3xWEKUTyonkF2tyWkhvfTNF0NWTkhfdsnCpk8Fxe9NzhrFGTembxeQLwOmTh07ubigkNvSRWKnfipkyUcffywFLHeGOPnu4PLI3yE89lDCVC8EtOzfn9DKkIPfzXcf/b7vj4JYnfTwvzr4JzGVDGsR0EDpGndqduQ/iEuG9ahmYhYGER5vB6xQBhbh7igG74PMmwX7fEjUhOuoOxJhBpjhFcmg+kD4B9w8zn0zC76+df2xi98X8ylQSTGxFgBwcpnIZWFxD/LdkpfRyBv8AUqvuWIIDuRhXAhRH6+9llDfvBN42o2zgrcB3BA0hHQjDoZbKUKCkCowYZEhwEboePpEcBP+vqs7qWG4w++9DO82fsb0evhTgGwjW8Z5/i13Y4P8ucwPUsKi63jp8/FYCke9l7QNkKGwaoHQ14aVVsg2h8hUahsXX4wVkivHNRtaOne9003iOG3t7pJSfj45jkZdm7hfnIvA7Z5I9nfn/m9nXeCEzRD1aTYXWTNyeqTdSKb6Z8xY3XCx7os1cLotmOFvDAseoXxipKi/Z/GsvEwPPDiepXubTxTF5UQMHkzkoDbvzTjIR2TXS7ibA9bPbFvWXtwtdS2NRGnhzFiT2ml+GK8RAh1LjOtpLwuNdPtfTN0ayoW14fHHnxhjpZ9AzN0Bq5TjyIGU52Csy4cCRFzTXPIsHFfgx/30cGTNi8l7Yyy0qS4mz7GkVe4Uv9fV0sy1iNQslI6jYLnTbRzcyzHGwLNrxWnPYM7JWRTVWmK5tpbqmjHXCzTMZ+PinaVF3+pa1EdzX98KDIyXuQ+8eea1wBQE11XLTTYj+1iaZsbkSdxPhFueQXMeaaNn/dWvfnU8U8cYo0ZBuXe5M85xX/cv0GumXscYH0CAci/QMzcFNciOrc9dp3XR1a0K3NQyo43fipraFnmQ0PWsAxYWY2jN1LJby1c5a/phLnkuwvlFalqDxs/81DdzxHHaY/xYWPHUDi2jn6wRx/qNK3dn6APGkeX83KgdKB9SdE/4js899/ziL//VApl/pSXglmb9vZ3ZF2uaZsu77LM4FEPTYWD7w5Zp5Wsc4OCxrV++lmAmyuhbr/4OKU3l6QS7MUrNuZTqNW6J8Mk+/slfXnzsn/zUSBy3NjvBdZEuq9IG1ZyvqrMUsLB3z85EMCSbZ0i2p04lw21yq0g2tj4uDdfdf/+9i/UBOidTjXebyRrh/EqKxq2+EiJcsn+uvW1TnO0bFveEAHgx533qK88OkuDTDz+w2BoBfjbg6HRqxihVIDqDRURBxH0PJsdEwrvfTgTTyBOShXu/mkIZoqNJonftgpIJiaaREj4TdH/qvWzPZDwbTooFxEeqCvYLiWZS1HFbJv07FE0U9EMxHx5JaPVtWaRIouoYHY5wxGfZkGsZqpljICUYAl42BzQwQX7t+efG+6upyXT23QiyWDWQVvFzmOlv5O+33j4+Euy9cTiJzcK38Uhl1ZVYDKnX/11yK7x1eFmIMqHAEZ4rLQ8EDyFiYZf8qj2Ek4gFgsM5VZb+pujrJqI0CeH67AmJFoazmO0IlZQAaFgcmn/Cb17O607NfRvBQOFMsCGfzVvjnaCqIC0I8Z22OFfbumPyvZe2iFqicHuvupb0faU5mhAvkZigrQtpVtSY4+T7lVyLRoKV+Gic6upxPEF5XamJZRHUAiLjRLA2yVlzbYxszblGBTV3noi3umSZ2Zndq0C6E9T2Gd0yc/C47yh9kPkB1lKMFLdxl0iRgpCfSLuA9Gm+l2RyhiwT1hezLo23zLbCmSeHIAA9IGJ/gIudPkDL7bQ+0XjcPUL9uWHc584UcXwn6w35fndSDJRE6tm6B2sEYV9LlCRpIgJXlmyQYI/SqGusocDaq6/mZ2sWmVueceeDPlAqwI13ShP4cH3nm7vlSTTKx33co6kBRu6WuGekHTB+LGKUPGVLzt0TJWYOAU8N/y2IHa6dkStr4wA5zm3q+loDtOP7v//7R5ZcCtF4eHa1FLzyysvJJ/PocFGYV7U06pM55PzHk5+nQLCp+Ydbdun2aki5frfO0ec+97nRf/1tJFXDpesa0xZAXlCFZ6vP+krpsz4Z0/LT6uI1bqwb090/13cJxTOKK2HQuaeQ+CaEbJFF66obCZsT6+/48WORedlMZBGSB4CEue9/3WHmknY4v4n63Gfyi4S3Sxp6fvCyABJjDTSZd56JNpN15Ztpp74VXAHtgIfvCkA//elPL374h394fOcZeHbmkj5pt3Hmsh18t6VrWqQnrtrgo0Uu3nfgYKgSX1781z/xE1PnfofX+0BmaW5kXPl2IFNAsxzBgWEyAQcQWQlkJub5LV+/ARO5jJeQ4EtXzmfifnHx8//yZ2eSuOwwhOgmq0KATQRpOCXvJcTY3H/g/lSXjoA9Fb+7SayUwPUkwQOVdu7btbg9dZAuxwUjT8rNLNbDryYyYFWEfUjAq0PcvePO3Ys9iZA4EzPzc1Gwodcu7sxufl+4L1dTc+VUasesCbjiMrkapb86gvfBJz+0OBWrz7FT2O/hN2Sn/2BM5lsy6U5lJ3Dq7cOZjPGF2uHgDUQo7YlAvJCF8noUj1L33DrftJOIOwc59pwdVxbNruySNiR6581YEoy9KBAhtW8H6JyL1UHtJrwdZMe1caMAM4TjsRAXd8Yq9E7AysX3cC8SkTX4MFj4V0fY6ltvh0gb8CKhGGBDWa3OgrsSi8TIN+NznsHmlGhA1i0pry4Gi3/60SfPpdaJCnICrllunWMBTo7FFLY+W/QWrXNdpy6TAiPfS2JIqNhtNfTa9eYONVmQs5tsDgtCzj2aSn5EpAXcdQdI6DRCiZDojqzvTdpXEi1hJBQXkCmx0ryU6K7ZWgk4fIwZ7jt5BK5jxzWAUKx1OC0N/WzNFn0hhEs81p8SGyfRcrpT5MGpJco9jFHN+TWj+75KolEVxpc15EyE8EWh3cuokkl4PT7Gr6HCfnNPCrP72cLiAAAgAElEQVSWDvfXRxwbu8pBTM54HI0lEYAZrodMEGkLWGCMmfUq/8u0/iTCLpY+ifbch2UH0OBOQjBX/oDbTjZo+Z0GaTff1SLDJXEoVtArCT/+0Ic/OFxDxtd8AVCMubGuIrGjb7Zdxxkb30mIBvQZnyY+9Hs/lyPi+ZhjjU6iXES4yBjrup4zy04T31HYTU9vTIFR1zIu5Yho6yPZGD377FcG0XnU/kKwj2VUH8xTFqN30taC2pJezUnrTm4nz8UcriXI3PHMS3SlgM0l4K6WtRmOjTfCdTnLI5T35fiSd8caE0mWtdF11ms4vpwy31G2+DV1jfR65nkz3wI+2qs95s2G1ErDtQFkSqxthFHnVFMDuA6w0bQIw52YMTI/C94cU9epMWmJkZU5dcrLoQe2KOKbDSL3kJc2kD+erzk0rYnT+mfMSnyeBH3yLdydRAoNi1aOY+Xvc+BCbZK7ViN3He0q6AJkWLYAKWNeq2vl53CB5z9AA8hYdwVV7idh6YiC5GJbRp+J1PtArIbm6o//lb/yPpD5TigO0LNLp0W/DcioEDgMLUtzzdh0fsvKMowvK0FiDvuOmHEl2Flx8OXL5xdf+uIzi5/9mX+eZmSnmwR5W2VrDdLekv/bwyNRjwkpzsLgTzYZ+dxZbVZzGwE9qV69fdf2WBywx68vzkQwns6ucHOIu5cTRs3dsv9gsnYmR8uhLPrjzLaDg3Nz8XCqEG+MVeXEEeHdya8htXrGJcacxb0pSMfNdCZg5mgWuvDh+7NI9sU3eyVC/fUXk3LdeEH5SKZZOAezIxF18+Ky3sgOvtU3Xl+ckDROyFCUAovL6kzwBz/49OLrL6sqfS472btjJUlipCjht7MIudkobz79y+GW4DPsjZBSxHEK1ezG1wp9TM6P4T64GnPn8VHtd6uIpLhfTgR8iTKirFWcPhH+C2CEj6Rsgno5allVUZfwWr7HDF/fessE/a2soFn0EYTOcwzhQkhxO1m0g7W/XNjlvbg2ZeGdcCEAWJIItEZJuCYhQFDWxVJrSfNSlATcXW0Tgk0rz+QAuH6PJ8BrASEYy5UZNZ+iaJ1XHou2lVOiLVUQhHfJh5Q6wQYEKQLpvZFLU8DPwpTNb0PRu24VZ9PUDwJmgHHdUMawBM9GSbiPv41b+QvlDeGfAK57lpWSG0JrbrimPgFGVcTOK0FzhDpnN80fPwjdaZ/7H0u5AckiB7kXsIrFSNSfXb95cPhwahMtSxQ0oy1AYwdLscun9G5Af/korG2XLrLoAaaA0HQ9TteJdPBcuSfHOJs7xk37jRWOWcHHdGUcG/PCuY1koXT9VrcN8FHrgGvpf92LxrtzoRlmXcuc9tn9/Q4Q/cAP/MB43sADwOSZOra77nKSbB60pVYbz4gryXyeVov1tyw/rE5NyKZtIzonoNFxtZi5rn7qE9AjxwoujmPKc6FIKU5JLtVa4mId0YEBAY0aqltkAvMJnN2zVglzxRrXX2Pkmo4zBgCNa5kT2jzco0srTq1GE6SL9Fw7NkXGivXLNUaUoag2CSEzzwZoy2vOn8NjrLzMMc+3BFz3rYu3OWkKZBre3RxG1uz5zJ+du3ZE1q65dd3ewzMDGIx/XY7a7Lsm8Jsb8GTHTtSmNuhzr68d+u58aSBETHoGjXzSJ1aVF7/50oxYDRDGsRSBqM04WoBL3YMFL9MK/OZ4Hgi/zURNiyGre0a06Yc+/JExD3/kx37sfSDz2wMySzP5wCpcQUsAc4s8Uz7M0Dm3ODW3aDJusgLI/EZAM0zvUfQiEIYJYLiuxpczDjjvn//MJxY//dM/NTgwO7ZtXuzZlWrJ8rGFhqqEAROshcoN8KEPf094GMmYm0ijC1l8m7MYAYnrASJ3pmbS3fckPDr1k45mslwJ+FhzIzubkHdXr1m3ePgDTyzORZh+9RsvJiPv2sWlABnNefyRhxc7I1BPvHkooc3vLNZlHAapNIp2x567F5vldMl9DuWaxwKo9oR/cPC+8FtEFASESBMvAke1bJWsD2QRyeNyNGb6QcKTmCu72jcl3UJuzARWY+hCdlIHnkzxubTpeISXwpN8r3skBItAeDsE2rljWTNSWAMwBKdIk8OsNuHt7E/49NspnjfImDlOHhmLUiFAYExOGe8WGy6EED+glFWG1UcEE0sYIc2KUR+3BdewSguToPdOoNi9ELJedTlZ5IS+nVCtKCUgVji4h2Ncm+AWIitvjVcVbsMkCQHCuK/m5qibpNFHQMwsAppM0Mtw1VqACNJB2jU2GZMqgBlxNFO0s0qUB1GeQbk9hA2h47xaYAhh7jLvLA4zQ+iWIZApkXJZjANhzExOwBunukua84Qg972+16VSSw5BOaOT1g8F0BwjBKl+DoUkiikcHc/ceSWc1oLWz8Mfn3noM+Gora5tHPR/Jkabc+BkiNnDtbTM38PF5POs0XPvEO5q+3hN03vW6iBmTkIzpUZQACz4E8ZIVuhrqenktxnmKj8Ld06y+iah3e2xqnlWnrF2TUvZyWHVcD/jX0tG5+XKsaTUjRPrjHnjXGCIpcU41aVk/rIaAQfmuePMFe12b3OqSdqc3+fHXVSFWEtR88YMVxSuTDgNBdzAlTZZTwBeXYOUuDnl2oOMuuRjaEMtBhNMHhufzYvyVFyfUtRv51PUiu0KQb8rtbBcmzJtHhfv7t2cLu4x8gRFjnju3Ty0KGPHoVbUujCHVWnpiu0GxPPWf5tJFhmgtTlrXLtWRcfX4lP3snY518ux/p58s/W3slOXsGvOs7Z5NsZ95heakUDGCT9GlvaL4egZk7EJyDwWSdREfbXiDrea0Pc8k/KpbKS0/3Qit8oPch8v49uxrHXX+nEdcwwwcR0u+v2pMeeYRnjps7abA9paGeT7EoaHKxcnMGt4uNi4lJaudFaeJ596emwIf/Qv/aX3gcxvB8iM1P0AjOECNlbwd8ffS2SyEsSspMP8RuPM+LzC+iKrLILGaqClvqtYNYaFBxciURdf+dIXFp/85C/FtbI9SdPCRViE/PpuFHvcPTJfWsQm3XPPfyNRORFCGxLmG5P6CbkmQn5do15FImJ2yDdz/30RhgmZziRw3+tys8SisjFhko8kz8rxWCu+kGRZcdwnT0xM6EFX96tjlDpKF0K8PBmrzKoovjUWTHa7GzZvXeyJgNgSHsCR8DFeSoK6dYmYuj/32R3+wPlktj28TO2/PhMbcfeOoHmhylK/M1Er+ijxEf7L2VhIhF7LrnuBCTxKbn/M8qwwUPz6CPsH4p9mrr0UwDasD5RZQAxAgtRrcbyetOyAzM4duxMRNaN0JI+jUBSjxBsChFS1lqhv8FGy0EeWXOHM+Vu44eUALIu//n+LrWG85kTN9BRoq9SWNFjhSPj5jqAlkOoqmYot1a3TN8cSRL2OPhAae0PKbjZMx5b9T1hQvgQ6gUg4NqqkPu4RwRGga4zci5Iof8F3DQHVj0Y7lasw2pjnUyKx37XDa+SEyf06FhSC62sPAWWHr60EjvP1pVEitfg4d5bbmNfRf+0mAFsLx+9NGkbY9RwKtJEg3SETqsaWsqpZ++svvDhS+L8d3om++s1YU37655lS5p6Pdug71wABC5gilo6otPzm/wifjstWaHdBqsgw1wJk7g0va0ZOKSGweoA8HAznsc74L2U/4c48Poml54dhd1ciC4Eb/6fVb5Ku1yYNggrmVWgS5RnPZt0tCHa/Jh7zfIyd8dBvYMU19dXYGYMqDH3t8zQ3cGpaZNU1fKdPLDnmtz6xDOB5+J5VyH3N1Vouej/Ku0qrbjt9BmSAV3PBPCEDtMf9fGe89LGuWHPDvHItz0qf/a5vQBQLj+uYN+7N+uF3LkCuJc+jrgvPqdZD86EuJdeua7NcLPMB+NPWgin30e8Cmbp99L0RRt9yQ741iNwt/WD9uc6w9i0jmSbnY+Z3KkgyRnWdVYas5Cw1B4w+NkLM/Pcs9cfv2j6K/wbIXMq7/jUqCzhzD985vtw19y9fTT9ZY+8ID3Jb/ntm2u+6rVvVNVsScEsWWP8tOyHMf+bamuUJ6KqCMuPkes07U0Bbl73AimOR0UNOZi4X4NEbjz72gTGf/8KP/Mj7QOa3D2TgFa6jbwcyBNAtPgtl4P8S2DCFebEsrLTCTPpLCcDD/DIsMgPduKC/ARnAJuG+N967uvjar//a4otf+EyATEzrl1L19PjhCETJi2bSKAXSbk++l1dfC99izYZE4+zOHVKLBfkxbhG8lksBMlsS0nxXsu9i8iOBmsBujxR5eywSd9+blOkRDs+GDX42O9G12UnftinRUQlTvTdh2TF+L04dfmNxMfk2xGfcyG4XDtuTcNLd+X8mqdC/8dI3FheuvLe45767F/ckHPlK+ABvhotj8m3MQrjE3BowIiHdHTGhfzMLBDN9b9D8qXBbVOcVeXQli3SVqIUc+1D8oTejFAkoyZFYKex0RWUMPoIq2GMH++bIfArQDPdBQNixhE87ntWGkhghfOmPSqoEwan0ZezAAzIGTyIuMcJpVKEmFLLDEOZaMGsxD5/tkiTbdNqEB6FiURZwVNE3bb7rsqI4rkq6/AxCZiYhu3ZrR2q3XeVbMi2B13wc2t+8FL4nUCgBbdUebZ0uqhmVU4HZnWPN9HVb9d4tCDijJmZUTqNVSkTUx5FrJUqxoa4USSM63O/++x8Y4eiEZV05BUz6SiEZG8f623GUkvnseH1jFRoZgXN8lYnj1FQS/i1E2zsh5xre7fyGm0jRzYDx4R2ORjOGhCSipjGgfJs/xxjoD4VQEqc5NoHGzK1DULPImEv6fMvyk/Z7FkJdX0wEXnOYUL4y9bqXaCXcGHONtRTpl0LQvxMJmZYfA8DxzGTorWVpJKXLxkObtJHgRzY1HsZphgkn6V7mVROlaQvlqx0UkHZ2x+8aFHGjyIyJexrrglXjS/F7p9woJcrJPKqlxfHaNCKzlll7KajOTddv4sS6p4ytqBaRV15/8A/+wfGscB0KdDy3PsPO2brKajmsJUaf9NncZA3w/LVRP5yDmH1nAgFYzChv92jk28pQcM9nJCJcgr+OhXXaCCHzxDmOq4vH2nJd9+76KBiari15mwAGZR8862kVrVuygKa8O8/U9bqG9cWzcT9zT7sANSDWy7MvIAECjJ22lHzL3bkv6SmsEZY2bfI85XkBiD3jsbkBHJeyw71qUZI/Z082UpQaQOd8Y9i8NaKNbAhds6AIKCWzPFfjZzNjw4gLiZxr02O+ao90C3cvj9Xn5/KdSFbjZC5p17txSw9rc/qLnzNd+jcWj33g8dHPv/ijrbX0W2vz3/NkX1lWpxL7zUBmCshvdylNz1PotcvQa0ms5SWZL8G8S/BSMJPrX2MmjcCSFt9ivTbSt4cfsHVHQM2axZc//8X4gT8eN8mdIfYeT+2jVyO8U0tpJ3NhfJHM0ckLcy3J7l55LRE/e+7JxEq66wCZVQEXgIy6K+tl+ozlQvu4TVgd1mRh6YfQaHlO1mbhvRYX1SsJGd0S4Xv1Nqz3G0k0t29x755Uag1593h4AGsCYtYmud3lRDxx0+xOiObqJJF7/eihlAyIiTbWn/0qsaby9rlwAvBjbmNWT4KaVRHeCtztzu/CT+0c9sWcrq6GpGcSxF2KgNqa9pxP2w6GV2BcjsRUO5Kn5T+QQhnMHXayAUdoKMgH/QsXvD9WHIrjzUOHR2Xu5nXQF8JJ1limShYLC71Wj02xDE2yJjCVSKs8NeHYPhN4taJUYBI+3V1VOVepDoLxchdJ+HTXZ+EXaBC4kyg6LSeOsVh9bnZN5xIgNTW7n2O8ykmo4nBtggAYGREsS0tGCX310VOI/nc3PMZkabUhzKbbafJ/WA9Whl3qn77q3+c///lxnRIwKRO795qSmZW5ZlzTtTwH55e4SjG0r4QX5XcrN07m6dXk/wFAa4b2DNzb+DdniZ1eXVDeO/4yR++K8H0lAFh/XNe92i/zjsWlycqQIvF5RvmP7Eb1i4JgHTHeKik71nFe7uP8hsxSKsDRtHqtGmOwK2kByA9VewEWYd/AnfD4Ofbbx/6F5U3fZ4g4zlXCrg8eiIUoOTey+QACtME9CihqlWhiM3PY+BLwXHfuWxBCsbg25W+OuQalC1gp5Aqo6C+LhefXuVq3mzH+nu/5ntFGHJsf+qEfWnzqU5+6ZUl0L+fXbVrwayy+9rVfHwp4jv2srcSSZr45h0t8goy3xhwp58wYmCeUc62BZJdrOF5f9f1jH/vYeOfumGHTSVyZ637jGy/ku4MDeHoWnlcJy2MTl5e2mDPaV8KuNVULnWNqHfFsWdhsMBquDYQ5tyCyLizto3BZxgEZbeqGQRsqF1a6bbXPutV299dm1wYcPCfX9l4LqzXnb21pjTLjgD81rYrvZv7vHDmggAjnAhd+55b0HH0uUR5w4HbSNv/J2h2JnhO957k+HKLzKHya9nt+Nh1HhFQvI/Vq9evYGAPPUCQeAAtUl59mvPTNHEAbEKShPfcE2NBLfreR5LFwT4BJBmrzzHpE9gXIf+zHf3zq5u/w+r0NZAYo+c1AZnB8x29DL996zeowUpVLPQu0RADeAi4TyCxJMLfe30t2XuHEl8NbUQVatU+7OOnNd+zYu1i/bf/imU98evGFZz65ePTh+2KZOL849NoLsV4czUIWSofUFbN5rCn7ki/lS1+JKfTug0nKFn/lkaOLd1N/aXVAEoKv6CBmcQJRvZgLEeRr7OTjS5U0DiC558DBwbF57vmvJ3Pv3YuXjx5bnIlyevDA/sUTj9y/OJ8w7DdffXmxKm6ljYmyWB8LELfMLmAhxON3Et59PP83h8uzN4vqjRdeiWtL5sYoniD8NTlHVt1NcWXdmd8pYFyA3XJeDEVyclR+VkByz937A8NTsDGghJARqjqYQRknyo1yYImxc76YxSZqivLmm346PtS3svNdl5ByC7S7anlUJAbzX36VbXF/ERgzE2wqSEtIF2VBcH4zXKE9AVg7omwsIIKmRFSfmxujCrU8BkKgPmsCiaBsfhXKp9EOvQ+QUeuI9vec7shqmWk0k3dCzHndUTtf2wiKKp97s/v52nNfG4rVf8e6pjbUV6/PzRFCKOoj5UcQmt+3DX7It0iP5f6UMOzdNQuyKKG6QSb4Cdl2JAp869bOXftKkDT22lbOA8FKGTWsVV2w4wlb1p7u8I1fLWLGwLPVb+/G3bGUkURy6/MsRtG5XJew1059cAyFT/lR3j2/0SxVhoSz77RphsZzccwEX8aNMGZhoGxLYtY37aeUABc7VOPgmsbBeqkFAMiTDbo7Xc9IlMiRrN1Ryyi5kbhxgA3KRx/MJedr+2c/+9nRBn1qNBf3kHOq/M2nljiomwzg7HNoCoCG8g+iaH6vK5JL1/Xcoy5S46gd3FC+82zqlnRd57oXCzTA1s/6yRJAqVonxrdWypKAgTDjYE688lpqkQ2w9y3Ce60bBSaejfHQ7pLhJ4E8nLekb7APLUHd3NZOAKIkZL91fhTk6atramvHyTzBH6p1YxJPF0Pm1Erj+bL4adMExUj1s5/T3XN5nK+tnq8+GMfynLyzbBbclxBvDnF7ei/vzrHWT4m75qTxdX1tEE13WzhWyL6NDtSXkpWN+yDhSg2QuWq9kA0l5KspdzRZ259MvrC6rowP64zx9Tcekw3h5IGlYC93eJ6ta053lqrhs2hpeTktQ6DtxtlzRxd4NcDEPANi/CZKVdSSMcORaWJIGxGuJc/mfbLvd4Jwt35fOolqlVnBb+FGupZEM1LQX0gCOsQyuVeuJInVuoSNXrgYEp7wXSUN852nOszSfJcBEhtz/KvJdTCLJCYCJNYIVgkWBwTY29bdvth74OlYZL60+Ef/8B8s7r9v7+KJxw7G/XJo8c0Xfi2mObkFUpwMug2I2Rni7fFT58KHiWl1285RVfrt1Dy6HAsHAq0IAJE+dosic86Z6LH83MjnG+kLy8z2IPAD9yaTJf7Kq4cWb6c0wPpYPNYkpe5de7Yv9u/JzunN11Ph+vVk0Y014WI4RHK0hLNyZ/JdbN2V71KB+9zl1Pdgjj0cYt651A8KABHavDbgY23yZiDWHsjkVRHbjszkffjhhwbAGoS1uA5Yia6HhHwpAEi6eNFFM4pAtkucECn2E2kREDPS0QeIESCnE6UkPbY6L3J4qONDyCO9SSDH5IoA+HIyClM6XG1y4wyuhufHtZfXBm1NOw+HjFmLSAmo2mj3U3eGdhEsvi/AsHBdn8AgHBqV00iIujsaqk2gOp4QrwXDQtcuu6BGTgELrulzIxosdrvqhtjaQQ2zb5ImGmPfE1oEivZ5r1uqCk/fSiycVhPRTTPtu89zl/atkgUlTBJekwcyLYqEmufJXUKI1xpFiLpWLTb6WfJ0LSndFVMIQKREjd4l+WOiFiEEdAAA7sN94Nkg5daiVaLu/lgWLBBApiHBlAHgpA3GtG6Mukf0Q3sLjqbVZqa5139KFPAAqDv25fl4jhS2eTgrQuOtrB8g4sEHH7q1s69VTF9ZrADFgjD38Lu569kjExtTwr8m//Jhqkj1W5unO2O6I2oRaZRXLZLG3/zzLFzPPRqpVauC94I9fZp8kwkS6ladROgLQ+kChBRn578x1B/rzObMMwbqKKlaHst/qVuRy8GzcR334f4AJDaM+T8Leuqvdncuapc5ZB7rn3Z7laz++uuvLT760e8dUUuu3YzH2lxSffPLNBzdvDDWBdrWrWtrk2vUxan9+l9wQhnXMmnsp6ssJSzyHK0h96krtXlWShT2zLTNy3GuCygYs1pLtME4OrfRV43Sq3Wp7j7X0F4coXPvRfan/28qVhnA5VXra92SrlOun7GtG8n635zM7spMsDy5b/ljtUQrfyHQomvP94BrXUi3R4Yfivwsgdj9yRm/O87z95sgDuUPWvDV9XBk1GLzPKxj5RJmtNaJxRNJrMqa9j5H5v8vkFmet4LnO6wr17OTH9b+m3F9pD6SsFEFHxfX48MNiBnEzCw0sfcXAyCuxiWETIoPcjLcENWPWSGk9DcB7Uq27Qgh7u5HFl969muLf/wPfzLul+2LRx+8b3HxfKqKvpqKr8kRIGssdvrW7TtjFUla9qtxN5zNzjrcFgndDr309cX5hG+uV5mZcsqiESElVPlCFPbluLZuqluzZN77bU+sIzsDAK6lrtFrR0+lynS4HaePhQgbtvrBuLBScftQit9dCUDZlVIFNxKHTeFvDgdnXaxE11bHYhKezHDXnAtpNlYR2XNZei4mwZt0/pLRMft/8EMfHiZCk9iEpnjtIDZk/OR5ef2NoyNnzSCnxkwZSt2IgBrKeHAXwnvAu0n/TPybcXkBa9dCkraYFU30fi5grqx61b6RfCe7f+uSZ4BbPZPsXcmztMj5hvfsivsru2D3q5AEVm6F3y4jJ+rvruWmu1KLzbEzHDl5HZYJoxr1UQFNgDjOu3uZL44R7jsU2tLdVIVUMqTPjYiom6lJ596K8GeVMVe74yM0CbLyZAgwbS4ZkHL13SQhTr9pLUHaVaDiGvpDIDlHfyka13fuFFBT6QgxbjSNNuoPgdx21FXiGg2FHTltMgcvJjOz51qriN2e812npM+SQ7uzNjaDsxL3zTvIucMFNMPGjXGjrgo6q5QbtWU8tcnL/AByy22YobOi0jaPdkhyV3fXVFCzuCEgM5/7rHTcPBqNKNEG4AMgc06f/wTWF+f8y6vhvLWA1XXiuZe86TjjRvE3bHjyvESdhOQeJVCLV/OS1KKkjZ5jeUH64lrmgzmr34OjwLqS65Rn5dor6zqxzOhn71mr76mARX+bJ17urw+ANfcEJVVyNzngniXDDzfe0n1n3LSx1kztKujT/vLLHONvc4mld3NSVSD7eh6OB2AA+q4vbTanjCXLpzwxgHkjAj0PcsNvLC+uDWSxjo1NU84HvrTBGDVx4QQiiOEb83/DLdd18yzVatm8LtqtTx0j9yn4GtbF9KeAZcqFWYRyWpNnEkjzt9ZY1x9pAuJRYIWu1dEzLGeqVtzWTirfBmhhDcE9ZFGSnJH1w1jMyL0px4xZI5fqigPgAJTyBfWdhdwckHmazHae9rEcNp+Q6+rD65kD3P/m+0MBvuuiV8amLAPD5WTes/AAMp7Df/XX/3p+ed+19NuAM7/BIjNgy3wZPhYU6cpDbAlBN79cS9HAVG9enxL00fCLG1fjNkoug5NBkXaVXDxjBxzhKFKHS+NwFtco8hYAI0pKFWATYt+9D4QnkyJlL72++Omf+n8X27dsWjySDL2JJ1m8FavIbTLmRjDIeijV/s4AGYDmcJK9XUkOlQ889miu/criRK59M8p+S0LpZCgeAjATOlk0Roj1pSTYuy0uKpP8SsDC7Vl894W8u21byr3fjKshJtLXjrwSy8yaxUOPHEi/wldJ/ZSr5xMJtSk8neShuRZXEzvyzdvCOolF5loKRw6T5oX4wbfvGvWHFGADYG5mly11/e5wXKRLfzk7umGKj9Lhb1V1GEFvkiAx/UPwwuEIoBFavU4hwViRRo4frqYIFGTgUSE6x/Krylng19sHaLk8hBBLSwGAxWxxSRrlbwJ8hPmlzfWJIxZv3xZzcBTXyiRtJbw2sV15Lb02QWyhEwytD1MrDaVQoUB4AawEQ8mEFEu5JHtTsoBSJZB8R/ja9Y0dioWd9ln8LfA2/cfT1eP7w3FPHExEmIVfQV+TvfMbtlzSYKNcVgIXpmE1pgZ3a7m7riB0Le3zucnQSoLtblnotXFaGYni3sbbeVUYjf5wb9eiIAbf6Xh4LgHWXFyDzJlniPxrbhF+w5pFUViHOWbm71C1OYnpMoeUmTCn3Mf3lL3xodgpUC4blgJjW9cMZdQdMNArhJ2gbmgpYKZfjnnhhW+M0H1zADFYW3yeEVkpTLlNJMhUROZNQ9W1hRWpysezI/x7nCE11D4AACAASURBVGfK8ugexlnbPJ8Slo2dPjQEvX3TT9eqG5GScp45Z93XpWR8S0qmDJsRuODA9bXHb+akV60xjvFyL8+K7AIACqKGZXOA/WuL1wPkZeW+P24w1xrzdmm9NP4S5HlxpbOcqlGm79o8wm0HqJ5lJJq7xXOoFbEWPfOr1kRtNzdwbval5MrGKPLmR/FurjVcv65JbS6ZeHAc8999gDUgzXMABqxr92q+Gd8BMo4z5vpojrn/yy+/Msi+lPnQFxkT59q8+L1WLuNXoDkj1q6Nuel7z8+7+w7eSMa7myFggCXIdyVE648+ug65cSVZ3/Ei6/rTLy+bvSsZW/PNucOtmPEG+s2VmfGZfAwI3713XNMYDR5b5BU3T12pkhqymBf8GhPjZW436eMAMpHB5IV14Pe6gYfeWRL+tcN4482wztwTi6WSLVxL2usF/NsAf/KTn1z8T3/n7wwd8J1ev+c5Mt8GW37jeGVOXEyhQmmgw9gNoSBfxBLx3um4AQI2LoZoez3WGW4SE2Gw4ZHMMplMNEXr+NDfzm7h0KHXb0WrlDNx74MPZ4XLbHts8Qs/+zOL23POQ8lVsT1J2o7k+DNRwgDRMDlKfhQuwgOpbfJ6CFhv535PPvlErBUXA3reXJzPhNwUhbQuil5tm+u4PLHEbAmr/90kubsqzBz1NdaSDUHh22PRWRv+y567HgwoWb04cjJZet87sdixL+F4cWmdj5vnfEi8N85ncl0OcTbAxIS8kaR9V25eGVYZtZBuXAspd8/+UThPfRlZdKW9XrU6gjLg5lR4LUfSf9YWCZw2xHXAEGBBnQnwWZU8N2vjXhI6PRITjntkmKNcuIqQJo0nS9N11oU8AiHachBw/V0KwGSVIaQIbgXmCF3C5ODBA1NIZFFR1nW71Cz/niiYgLp1uV6TjVXJO6amX4uou8jmQLHgjYeFSYA1/LeWDOc3N0qVvzbWFeBcloC5A56gq1EVBMQEXTO/Sd09lHhN5kNYZ2wBuTezIyKYXJ8wcd8ZXjytFHVTEZDu55ptP64Gxaz92lkion4SRjXDD+vX0q00uEaeB/JwTNOur7+uUS5Hd6D6oq215DSklNBenbl6R6LxrgYk+15bZ9TCJEd3TGotGZEO8mcszf6sooSfMTB2tYy5p+tzI8hj8/t+3+8b86Hm9SbXm9FJ6kThIt02xlb4qLwvlKu++Juw1ta5O55AZlpLInRT0uPIkcNjrIHWSRaevJC6L7S/hGN9qqIqJ4Xu8bwKhuvK8tw7Jvrj2XaHXs6Ca/mewnNtffedvrB+NPKnbinKyTXKSSlBWFsKhMx3x3lRhK5N4ZoT7mVeDFcujlTWKKuWMTW33IcstAYd75pcGYjEzSrrOcwCoQdorQEazbO6XvVff+t+1YeV2XqdT7nbpLCIscaWV2Ts3de5+uCarEWUrzYCJcbJ8Z5XLYf6Z1OiD9aPl3s63zVbBVy7atlgiXjkkccGT6TEXMcbL8/AmDaJX4G8vpRf59267WcbnvJqXM8zbrSkeV+37LcipGLZPXd6lNEAGI1JLWvkmXEyB7qBKUeOXGO1Yil8MwWBd6eES+dV+X7Wc62C5sh4PnkuO3O9ht1rI34TGoBr66t5p60rNxyegzEzHsBLZSkAjO8w3EwBgFdzn8mp27b4yPd87+IXfuEXFn/jb/7N94HMd0Jxv+n33wRkovjjNlodS8zl8wlJXhW3UngxcrxcSymAcyGabRFlsMz7YKJVCJv8Huz+FEa0MCykCnmTnZC6J4t9Q6IZjsYy8Us/9/OJFLqxOBhLyb0BLCey23iLQI2QNaGPhzS8I5Po8Q8+tXgnIaKvBugItd6xMyTHAIV3E4Ysyy+Qck3kj/wy4eUceOShETZ9IVYjxKqrSR62MUJ5s4ikCyKS9iweeeLJVNG+svjyC88uLubfwQeTJyTK561DScb1TtLt30iWzYAeu6mbATIXLr+3uHgjbqCM186ddwfE7M7OdMdg8K9OzpoN2aWcSY6XQJ/FOxEeokuQd0UMnQ0wBGKAEFFR2zZm55J3+wiWGtcEaC5HwYw8CWPHFmtSDuCeu4HXkZ2EXcKNoJoDqRX1anzlD6Yg3/Nh688QWgJuCnGLjZsAAMKwr5vFczqfHfa2LJqNsQw0M2gjDuoeaYSFBe6Zao+F2B2zBVrzvb8pZM+WIKg/eBA8s4gLBnzWthNxOc5FPiOjCoxcn/BoDokqEPPIonccJX0e+Eg/VN62wwMWCDPKjOIsR6LAqADOvC+QQVgUDqzdrkugO7cF6yqAze2Cm0Z3EZr4IlwxvvNamfCq0SfuVUHpGsZ0WAFkBwgH7WoIv3WFFMjofwVoFbx7uJb7DgWTHakoDIkQja//fjNOJR9qE0XGMuM6zXPjWieTv+VGXK9bUwZECD9FxnqjmjMgY7xYuwCZKwFbM3ngrPIN+EyXVIpL5jpVts0lNMN/KZbr475NMa/fjUzyfAFJ1/eavJNEAOZZcIeUpO37ZnYtv0Ub2k9zgQLRp/I0KJuShEu4Lrg1H7xqefGc/F35VM6MdntWyMAFX7UADYsU4Lsj5PNsTkSsGAPtBiLkf9FmfWUBEw3kOtromJECIBsIgQF3LNMVFFyVizXD26e1qKRVf9e6Zf0Yfxa1EsXrul3JgzKP6houB4Vsdp+GExsbc1d/uXyEE1vr2u771h1qjhXyhYWONRl/T5sqW7rZMGaOr1vRtY1pw6dLnNV2gKb3qNwqF811pstlEufJgOkajkwLDWB91oF5YU5AVSNnz9IlpcL0yJ2VcRzu5zxnRYG1XzToiRMpUZKNZ/k8JeYbZ/ckB8YGdhkFVlL+dMFeGhww4/BOnrnir74ztsZC313XvHIN/dBn/XI+Czvr+vgt/bIpma67HcMi84u/+IuL//5v/a33gcxvC8gUvHw7KWaeOsx08WXHCvP20deT6v90lH8Y6InaWR3f5IVwXvbfdU+Aw2T4Ix2KajJpCMLty5ocHurMkJrqskshbGLsujeFupIh961MZEDmcipV70lyokdTSoDl5HjCOGXCHaGeyTWxIa6nBwNMZPE9nGKHVyOE7z5wT0KZLyR6KX7/M/F9J2eMdvNVrk/G0LsfSH6IuJau5v+7AUyncs11sa5sjyVizXWp6RMqLcJgd/gLATGnrsY8nEsMDsi6uH/eSNbcEIIvnw2ICEDSvzXrYkUIV2ZDFPCuvQkDjfVFhlWL4raURFg3iuOdHGRdQups+v1uFtZW5uAUynMe9L0lgGfTqkRFqaDMBcYllx2uys2UkzpLl1Idd7NwwSh8fKOryMABM1x4gT2LValHdSHHINx1RznM0HFxzXDjLVPJRmlOZT2VntelAJtN2ZWwyNQ06zk1z0P5MDWFG5OVVokqZ9/VJeAerk95lhypHY7Rvioiix2Rde5CJ5Gx0TA1p88omlkJuIu/9YeGRSCCAJAZJO5ljhv3qdWo/nTnVogSLM4dpv2YxihqOzPz1/dNRtdcEoSma3c32FDZhqQDQfIN1RozTf4htef51qqiHVUg3RUODk/AANcSMjmhaby7GfC5/I2VBOu6wIw3i4yd6HujArKaSTNChJBsjhBjb1wpp7rMZt8J2hRYTSTe5lhA1yXaDs9iAmGuj8m7AcDtEBX3NMeaDblWVRGM1icrY7kmhP0Epu5x4hb4Mg7ua5zVBxpV0kOE914rmf6VZ1MXkrmqX00hr58FefoEGADgrmvOlaBakmeTzRWkl6u1cszrDqj7si5MSpFycc1GHzlWGxWn5VYfNXTTr7p+hrUtx1gH7lHLTHPQdP4NTlye/eY8n7o/tc39vPTTM2hEoGPqEjSWbyQp5s6dyVEVF605p++OBerL59HOusUcAxBZAw0PBl6R6LV9paVBf1vIElB0vSp54z1z8XBFpfRJZH3XuOfR3D7mP6tPuTXOMTcoc9csD0Ybfd/8MeZWrbMNK69Vr3mZfB5ZvZfyUvvNnVqmm1Cx5PBGXBq36dbFsQHUU6ohG8kS1Ee9u7R7EMZZUDI+2u/5tp21FnlGIozIEd+tDJjQDtzDA+FJDTd4ruM7L5FhNntfy+ZiW6ybfseVGpuysQZ3jfDrz3zmM4v/4W//7feBzG8LyPzGg77NKhMNEb7I9Uvnk5X2myl2mFDlU2+N93VxM12NxWDr5h2DMCUyZhAr484xEUxuCeHkUhH2/HbC3F4Kgfb2KPGheaKk16QswM5YP07ESvGpT3xqcTbuoTgZFo898PBia/guF86ci2Xm7ZF0D6krzJTFHcktsydJkC7EpfTKodcW9yZ0mfXkTAoons7/dQoiIu2lHZuz07wzx76XdgIGEr8dP/JWEt6FAxDAsWlt2nItflJhcrsTmv1oopk2JPvqGWGFycqYYoxrr8dcffzM4uzxREPEmiMcnatt646YTvELwug5d/7iWBDHo5RGgqjsbvFlHGyim6CrWDH4hwO+NqtVM/g6CbsLdlkdkIGce0Xyr0RxrI8lSe4XoEk9Gv1jlVEkM77Q8HVmuHkIM0noFytRlEiVsYU6lE8EDF+wXQfkPxIe4oOIzlAkMPcnGIX/drdhV2Q3RZmV90GQWlze6y7yd3fLjvV7U/Q3CoQwJdwaDlzOSE3wgAUT9KOPPjKuXRO/cwiMaUmaSeWAovIVVhIwRSucCUgcYGLpiikgIahqQq9VxVQ3R2uNqbWBecx51wIUCdv62Qmm5772XLI07x1AhFLbG2thOT9wvrZ3jAj/jlF388jQ+kpQGpNGHGkfsHB3eF9M9OVXVKHqD0VSc/kAPstdYK1iw00WcIEM7zfnGLeasgnL7uh9r9+UmWvOXe+FPLdpuZvWkLO3dp922TNyDpk8btC4TbmUpmtG9JIkYRtGuDaL2sZNG8Zmxe8zUViAdsZzulOmm6wcirmjxvPYNoDRyAi8DIduGHNdgiVmm1clf7qHvtalZ3wLPOr6qNXQu7GlyAoIzIMSSIEB7ar7rhaj8kG0p0VCtQHQ9ZpWwij7scOeu3NrTzvKn2q9oPJdnEeBu9504W5Y3J4x8O6cWgwpeu3QJmCsBPIqUO3V/pVAxjl1ByMZ1xLiusbAvG4ulgHClin9zeFaryj9Rgz6m5uRW6z5c1YCSdd89VXhxA+N9tdt7D6up33uUwAEmOi7NcAKRG7UCqyvtaSWJwOIWP/l2Xge2u/6dU/jBN6W3F7IvrXm1irLA+Bc7fIMV4bOa8sEzhn3seGbrjzj2tpP5kwtzMZdGz2HEoed72Xubo1+Y/XxneffzVc3b+Tv6WWJkJUuXnLdSz/fi7XTy32V8Lg/FnZk4f/ir/2194HMbwvIrGT2OmHqu/EamEYm3hCq3j4czkp4JCffeT2WjfjEb5u8jI0bU7QrHI+rcUFR0qviw7jCHJrd5pY7diQj7v6QGVN1NNaKZ7/4pcVdmcA3hf8GXPx/7Z0HYJ9V1cZvM9okbZruPYFSlpS9t6KA83PhJ6KiIFuRIVNwgXsDDkQBURkiIlMQQUCQ1QJllG6605E2TZo0nd/zO/d90j98VEpbxZEXa5L//33ve+e5zz3nOecsk6lk5PbbpVad6h6VLX+h3BkJ8T9yxEiBCEWdlMr+pQkKz02+JZF1WwWoIByP3mGb2MDHPT0+DR+6depR2zM1iEg7Vyx+0hVE/iCFPic30cChuGw3pHJNtO4qs0EAY9asOXHCrIKDQaA+BK3Uk505QUmtVycWe6O0Q5MnTk277LRbqP4h22LOKVe5gKpV0vBgHporzQveSmhfmPCYGhDOmDsQxgCZOCFrUwwPDYEYPkdjNFXAbsQQxZQogvWQjp5UDiSczOrlbKJhcYb7dHFCK4PsGMQ1JWGUx1Z/Ef7sIhzCQQCSQXRsDc8DFhomAYRC1EGLEC8rTE4sWk5PCACEDOpf8wEAKggm6uLYFJlcDL+iMgI9jRkzJoQW7zDRkvdaA8PnCAoEFO/CVk/98skq5z5iM0NQOTEbm7fdtekDB7qiTBM5X9D8GDp0WHtwPWJLcNLifQgUTqtoAnNUVHnS6Ttc1NlMp8nFfsjgYQG6uXL/ZOIpc9saBIQsoNAEURMqqSueI2xoDsxGOWx4No1xOvVJlpMvfWMeCXXBXOmTvJ8NFbkuB/3LmrVu7Z4d1JO+Yfzq5VXkfEcGc5RHP9N+ostywqc+9KU9wBCYaEsIgkf5GbxlbzUTcrM2qlf0BSdKEmQi/GkDm7S9S3ChZj5EPhv1CRtY1spiCsuRmimDMXDgP+5nDOnLUo4MbTN4sSbD4JBN1mCE+cg8sFnIYMZAlXdTf+ph06Q92/ib/sA0gdccqReoN/WnfDYzh5ZnzOk/yqc8NmPKtMs94wdh+r777ouTNuXSJkAA44iHDP1OpFnmL/Oesgm0CFgkcKZzFVFuaTwkJz1k3dh0ypqjjdQH0xKRfdFMAJhZgw6djxmLvmbeIH94hnVKvcxX4r04HHj92CRsV3LaSx0Meqg784DnKZsNGBdm6sdcc7kGpead0Z+OrcLcwswJ2LLmirmXy8rxldAaOVmlyduMJ3KBdlsrHBoOTPRFSg2Pt7U99DvjZG6ZNXKUaY0Z5PVVakMEpZPMpV0+AJmAbE81e84xv8NLFy0M60Oy30COOc2cpA7MhZwRflh7QEGHAmBeIWtHy2GF34mG7UMc3ogDFRkeEPm5s89++aa8nk29g+ybTbAZtQiERE6lAsyg8oY424VAbnMUc2XWZGk8lqcJzz0ukwTqYXk7rIW8SgZUaRgEZsh1hPahk2KUtCpR3NoyokrKc0U5iRrl2dQi4cm/vjL7BEiS63IfofTnp09NY194LnVSXJoGTZKdFfBtuAZzkvIirRVaXa1UBcSqqa7tkgYMGxRAZsHCJamhviXtseteCrq3ND379LggIXeXCYp72bj22nvvtEQb2UKVWS4tT48+/VOzNu/pAjNLFy9MdV0U+0b1yJ5GIl/26KtIo2TBXZ0mvCgXbLUBzVJPpRmo0qkTjgzmniYRiNF8VCgyMMkPLVyYlD4F2fXQJylOkiwKe8cASGqlMYHBzmK2NsAnOBNTEQSUCaDwZsr78BbpLpdwco2weNCoPPHEEyEkKM8undzLwqVcFqq9L0gcCZ+nWck1EXYR30OnaZ6z+yEkPzYdb64IIu5BGCGQ84aQg+lxCrT5ibZY3cw98BXQ9iDQEVI2FVAuixtB5fea3Bsu6fpn0OQTo6PjAsCapAmDEI1QMPeE+6kT77FZind446UPuPfFF4mNwQk7u2DbNdiulg7UR71MXGYsEdr0NXFUJk3idNk7TmomWtq0xd/ebCnbgI0xpF4OaW6Sp/kY1J97GG/H2+B+6sNGxEaTTTRoFoiUvM51nrHnxAvQoJ/sfWLTGP3JGFE248hl06C9NOxBZrIuY2QzABuOvdnCvKd62ITn30u1QOZa0b/UjZ+8m3pRPvPSgcPod7R0zmVEedzPvKIOmEiYj9SbPnA7TCoNAnjh8UbZACCeZQN2Qk8DVNqNVmjixAnadHJOIi7zmnKcnKxFonzPJzYqxgTAwPfejJlbXPQTfcya5T7qw0/aCHA30MtzlKB18koToKDvnSiV5x07hrlknoVNvrSLvsJribheOFQwFqwB+t6mH5fDTzZT2mYOFf2ezdF5HvF+DkFOoeCxBYgBwGmnXapt3vIcpe05BERTrFXanA9f2TuKgHbMSTZ3+p+yeJY+pCzaw9qgb6gD40p5jB2fMd+oPz+tcaF/iIQbmif9NIeJUAa4MTNe1IO6mZPFs7yXOUX7kQOsUQI+sq7oZw6LHDrpM8thSL4cPJeS4kHfMx+sMSaKNQExzQGzCQvAhyaZsuFH2ezrfgqPNo3tzDmzo20cqvhJ/xD4dLScWuj7z194YbE564c1DK8CZjqAzGsAGQLHVerE1byoPs2fo9QByxcpi/MLAgpSzwnwrFpN1k6594p0hqZiKwmbStT6Suyo6P5yaVaEW0XhnT5lWmrWxksuozUi39aI5wJQ6lwjG71cgOcuWZQmKvt0o7Q0AJlBmhzD5Lq8XCChBddSmZ9WimBcJn5K7wG9U09lupYeJU2aMEMB7raQyapKiSKnCJwoBoBiK2C758TVU5ttZzxKxONZLjJwrQLpkaZgiUBIk6KKLp0vMpc0SZUCJFVVtTohDZAg0KJX7Jhp08l2Lfdl3ELhrBDlRUCGf6vh3QjJ9xbRt0VAwGpzaxZMXuVvFqk3df525E3c/MolzHClZkGHilGL3EAIwcwGjHCxjZZ7vDAd6I77WIQIutITlAVeKZAxKGJB4fJXP3+h9vGckI86WkWbyXTZG8mL00DCp1TqwT8u2mXAVlqOvUGyB8yMIJM63wntsi3fwgxBa6DHuymXjYt6OX8Mws7RZDGdkajQodnpO6t0fUq362OO5iuBpE0ln/bTy4AMdbAa2VwXm2Eo0+Rj810wnQT5qOCF8ay9jyiLPuWnY2/QNv5ZlU7baR/P0Bc+6VmljiB2vzo4Ie22QMf8CZBB68d40m/Ot2PBzjjSfj6nj0y45l7mgsGXTXtsRvSbiZWWmTY1MtcMWCkrQrtrE3Af016DWbRYBrt8z+/eyNjcTUC16YR2M38BiawDn/DpB97rSNOMDd/bM8wpJ+wpYgDrvEGOTEt9GSPGgPIAAIslL9B8MibeoAxAmauURZuoq734nEvMBFTKpDy3lfv9D7BqLQ7tod0Gk5HgVbIIjaHd1n0wsNbOBxLGk/lk4noGnQSW66PyJMs0biacM2f4m/VKGwBlBqA8x1qiD3ECaJa5nHXAmNkNmr5g7dMGZxC3G71lE/MCOWBtCj/tZGBwR314nnHj/ZTnw1mEFVBdqCOXSdrmIfEs4+r0BKxDHyhKY1ahSSEgJmWby0f9w/uIvG9F6hODdcoFmEB/YMx4H2uKtci/rQS6cM6w+c7eiMxf83UMzulHzK1oRm2+NEhijJmf1ix5nTvWlz3wymSWZN7AN+Jn5gctTbvuuluAv08ee2wHkHkV4Pb/P/p/QKbQysCqQDVD0kWZA1e3LJX5ZqY4K1PlrTRXLtVTpJUh+zAurhKoslUysNvKVFSlSIlVXRV/RVqOztWKvCrS7PQpk9JSkQsXykTVSV4/nVZokyIwSyfFNxDPZKV+XSLi3HQRQCHCdpG6f5TcE9dIG9OghbhcxOIyXJ/lLdSla9bK9JJ2ZfIkxXtRcLjRoxRPREBp8sQX4MsG0RDSLJ4BQ3Si0BYtgrA0HzKD9VbcgHJtAKsUtG/BrKmqB94nPQSGeoibongY5ToNyPV6+kszg+cCGocsvIJYOtJadRbBtkwnobWawCtWSC2vPmLhIAyskcmmjLZA2aBzhCcLmosFGfdrcZPGHaRvgZC5EzmuBIKB8iwAWAwGHNlOLIDJKULjwN8sAp+qrV3x5umFRB0QkiFQdJJvgC8kcxjv5F1m/zOW3th94kYYIFiovzdkC17qa54Gz3GPyYnePB2nxCkCWOg5jsy6gG4WRvQTbeLkQp0QfAgLEgkifCiT0xA5qVCNs6lQPqde2kh7zVlw7hj6GAGDMMkkzjnB7+JkbFNIqKt18azdZd3nVtFTBu/HRg9ZFtU+z1GG+Ub0Lxf1wqTAqdY2dNrC8865RLucedlaCgNf8wHMlXFf5hM7Lq5wOLK2yc/QTtrPmKDdILAW70Iw7i0NJeNCHbiPepm4TH0plzrw0wRpc5bY/HjWAeYcD4d28W42BDYKtCY2U3CP6+Ix9dg4mi/vMjGWvrBnCBsL4+CNn/6n3vSpx4jvrNHyhk3f016AG+uD8eMd9AVt9aY/ZMjg0KjhPu020Gc8y/1un4EMdeN31ok1dDbLMf52vzWZ3h5AABnqxDw25yVrc9A2kmcpaym439pSywv6m3YZfNBW86WaJRMrwqynHHVF1F97APGTdppEaxDktUEbMG0RvDN4HkXEZ2sMqC8bK+/mO8ac/vD6oP8NTuwtBwg1F8VAh/6krYwddee9DsjI7z4ImQPFmLPJ8znvpDybmul73mHCcGiw9SI4iNbgUCZ95ed9OPShgrnMZb6Z2xncliKKL30PWKVOnrvcZ+cFHyTzu3CeEAgU4EVbQ1/xDHUfrPlG0M5SbVbWvmQtN593luymXZj4GNdc74a03377h0bm48cc0wFkNgjI5ANliWkpA5n8f4AZ/SAGi0BE65J56aUpzwrVNKuTx2rj10lFIASvDWzFLIzt5cpcI1DQuU4qe2k5ZGcKMNCwcH6apXQCK5TVumnh3FSxWtoV+RqvXiXQsEQDKu6IQrKk5ydNFFDQqUETZ2e5ALaKZDhb7sUrdfqokWlnuQBQ22oFgBsgOyJIWt5EE2Qi2HXnMQGmnhk3VgRWhfYOIEPQqXJ5Om0jbkt1mjpjltyfFRBP3J3usm3iNlm5VmQvSGPy2lgj4LW0EbORyLs65cOnIcouvBU8iPhP+164PJI0k8m/pEHeVIT616RmsmeVf/6ORe/NnwXFRouARFAijDkxQHwG0PA9QtlqexaSzTkuKwufLEQRoLi3IlzRDFggUC5AwVoRFkkmtmXynXkS2SwoYUTgMwEZa0G8SdEGb+Ym3VIOCxFhwntoi71XLORZnOaE8J0FsHknJvkhjKijOQ4+MVF3EyoNDOxdYiGPQKFd8DUIdT9xYnZ9pb4GAggL2uy8KvQlGzr1pw8zGZIcMZCCMyeJyx4KlEd/eYOlntbWcB/fw1siDgugmba6vdTbXAbei60bd1YTBK0RskeHx8XeMZRjDxLGhbZ6Ltg7yqRA6o+7NH3Gex13gzoyF813wqzzt7/9Lcwz9i5iY7LGxhuPgQLzkH6nDw3oSjVSfOdQ8pRD31BHm1soz1ofrwf+5p+J2N4cM/E1R7NmbtEWAxT3I+8waDaYc5+736gD410KXJkz3Ed59IFP9dSPOFfjxz8dpiXGmTHmH3OTDdzmFZNwzR+iDPrfwMPPuUzGoQAAIABJREFUUm+4KTbFAk7hrjihpMERbWQOoknDtMn8o2zmruPJsB5oM30FOKcu1ky63QCZNpm5R4zI0acpw4kfGUdrCK0d4GfpukO+o9EjfEApkdpBB7mXvmRM6Q+vS3O0nL+Jn+szLdlkC1eM+U5fENuIAwn9QH+XmqycJwnA5fXOTy760/GBnMiUYJBoZXi/vSh9+CPhI4HtbOpjHDG/0ZeMEePIPAaE9FfZaI9oI+8B1KDSRx4YKFM+gfaqNVfoE8ad4JHwIpHtjB/1pn/oLx8aGXfe16TnSaNAHTgQ0jfLpQ3Mazu/izpyQDvooIOD03TSySd3AJkNBjK+MTgymE4AMuREzhqZ1XhFVOr35UtFUH1Gn7WkCS88KQHBd6jKRbAViKlQTITtthOQ6aaMo0oImaq7RzkrNUCVUpM8+/Tj0t8sTy9NfCbpPBtux5VlCkctr6BKgaJOUrMBZHxyhSdDbJlpWgRki+4mN9E2ARncjesUv6Gv8gmtlffR4088qYSTW6UBOmlP1gmLYHZMDiZ0k0xIIxV4D+LxoiVNIv6KpCUzUw0mL/FeaqvIcC17qLQ6qFnnz2+QRgiXYIXUFoipJ1ImyBsNDECGuHVqC2RfIu527yYbrNTD1niYoGhAw2Kx3d0T2x4FpHmn3whMZ5U3CxKhYlW2zSMIKRa8gQxDllXZKyW8Zsfis/bFZFuEIs8g+Fh0LBzK43PqRz6ocr0fLyYLDQcys+dFqduyN0af0hwsjjpRf6t3eae1FjzjAGJsmoAchwC3SYHx5nm+N//FYADhQL0dk4N3OB4DJ0mADKcZBIU1EpTF+9EQUFeE6M477xz1M5mU8UKlvkrzl43EpjsLLpuIaIvHA0GWCaw5OF54kgnUEivF7zY/xJsN72EjIponIM/PeozMF6CNJv0yVtSZvqe+tJd68bu5RQhHCIFolAAy9qbwqdigl3nE2KLZMvGYOtI/NsWYC2CTCmPkjdrcCfeDwTl/AxwNaj1/aC9l034DPr5zfejnUO8XHC76g/oYqFno8wz3eV2ZQ+XPuC+DkR4B3pj/9nihv70ebCYxiZe6WVvGuKFt5qc1ouY3lZq4eKfbYNDG/GA+ue9MgGXjhxthzhunauYh73SfUnbW2qD1wKTYFqd9A0XuZWM0EMxOBBCtu0RbaRNjBIAmRQGmJdoMSLBGCyBsDS7l+Fmb9JhPaPRIRpu90PKGT7n0Fd+zpmg39bGZx3LNJl/c+g24TIalLZ6vNqOyKQNkmHNErAXYm4hrLbY1tPRDHPQK06uJtIwpIMBarTAtIjOKFAfU39oq5h99D3A3p82mMuoe80Vtw7HCgBWN5W677irOYVuALUc8NuGYn4ARgAwXz2FawuuQ9cA4A7QMZhxHyzLNIR0YI2Q/nkxr4WfowkRuCgAamUMOeXNoUI/5xCc6gMzrAjLRn4AYa2TWAZlVkKSqFFxFWpQFIvy2NC/UwpE79tJFUuxre0e1J41GWadKcWS2lftwXerVf2gq765AV6tF2JPGoLOenzpxfCpb3ZSmTBinTAeyewskla/lZK8cTSSgI95GZG5uDpAwYthwZZ8ujzDgzYpeCekY8w7ePd11muoqIdZL7qvPa8C7aDMdKlXxYk2CeTJPRTh/CfkyxZXpp3u6SkvUKu+j+YuWpDly016pDSyIrTKZ6dVxOgfMoIUhyBNaCjb6mFzix9A3K+W9BYAByCBE2AmrZDarEYmYBcS9Nqmw6fDPC4+FyUI3M55FQN6NKtzUtSARBjYnMRJWTyMoLby9OVIO78qqXUJu5xwufGZuDkKDTdw2cXtxsPht7yYRJqYlNGA+7SJ4bFKiLDZAtwshZvMT91Bfq+6tJrbWwqYua6q8SG2mQZgg/K29sebBmznP28xFnXmOvjNfgveEZ4DI2NxLf/qU5mBfCDAuk6gNbigDIUowq0WLSBiZQ5PzvVXTCFFrsZxHyVonxpUySNZHIlVUmtSfepjQa44E/U5/57g5c2Pzt1qbPuA93ozteszntMWkYAMa2hKebyojBw/rEaYlyIEGJQagbHy8B8HKT5tHTH527hzKthcP99kk6Z+ui8eA8m3+pG3WLrlvbVqyyp4xY+OmzgYwBo0+2dNn3GeOB3PZGhHHB/IBgTHh/QZQzBf6jc2NthoQ8Rybr9ttjxfaRV/l+C6QyQFMmethkGtTCmUYfDJfqJ8BI+/xnDEQp17mBRm0oxlkDRngMdbUi2cB0sRhgWtn0xL9GwcwzRnKpV9oo4GM68PfODPABcT92+RgzzWDEcqgvGyKVaJSaVnM2cMjbYUOdTgrUHfWsk1DrFcfomy2cdZna8lsUuJZyrSbOvWl/fQ92khH96XveMaekXxPfZE5BvaxyWutMBdZA+ZVmYNi0Or5AtdlYUEKtuzxIRaTLlGtARSMN33GvKc9wSfUmBIGwzGXGBAi9zJmBoG839F4fchxnCLKwrQ0YsTI0J7QDoAT9wGiIDmz3pgTvN/9Qt/QX7GG5UHJmBI+g4u+5YB2wAEHhobow0cd1QFkXjeQQRuDnanQyNi0tFJ2VLyShEIUdK4+zRXpt7VlsdSm8FEITwqQUWA3cWWGDx8lTowSOg4embr0VnZfmZ7y0Uyb0IJZafGC6eLKzEozpz6nOC5yPV0mL6CWFYFOASeDhWqZrEyqUN0pTsUSLTSffCDmASzClCKgMWzrbVKjbM2zZ5G3YohirSgR5JSpYa6pFLjq0VOxYJSNuk1cliVyqV6siLsLFa+mTaAlzCPyXKpW3JYclEsuwCLuRvZpCFzYmOW+WyFBgcDAW6lNvBrCsuNWShyAtlbct7NrsU8rTGTbhRFM1k7wPgSmzRd4hFFfch4hbCzoeZZFYVWpCacmxllbAQ0DnoxPh3xvkl6p5sXcGbtFIjSCNKwTWSMBoQqTlU0pNpFwvwmZ1kQgLBBcNgdwD+2hPAt3gynXxQs4L9J8L7+XklAtcEs3eRNEAQ08g+BAmFKe20zofJvFKBsBjCDidMSGiDC0JxbTkHsRRPQP3ITJk5UrR4DOhGbeYxMHn1mjRNusQaL/s6qdtBRot7IZx5c3jrxZ5Q2S7+0iz318R11McmSjtOmA9/CMAae9OHgv/7wp4TaOFpR5S3sMbm2eo3zMaRA+venQdzZxuH7mPVgjQ7vthcFzaBkc7IvPDQRopzUB1NWbrPkQ5kTZ+4R28y5rFc3D8oZtLQ7v4p2et+b02DOI+jGuDu5mzaC9rGyWo9/of/6ZvGw3YLQNaDOfe258ZIqnTja5cQiIRH5FXB67iXOP+8EHBMATGzJ/c/nd9BGbGJuRScDm31B2Bk2YDeHVZRd8ymFsGBfebcI2fc784R38A4zQN6SGAIgNV1oXg2LGwc4BtMfaT5u20dr4AII2oU4hKSCXMvYGEybM0382mZivYtBJ/awhpt4GMjYJWfOGLGBeO4ov89cA06YU+uKVzgqUbU9D5gzjRxutKaL9MRfxkioi9ZpHx3f0ORpIiOi8mz4t1QzTXuePIvovACY0y+ozNDKAEMfmAXiZp8hcMhjMwK1/mLZZf5iLAG7wzphfUzX2/P68zI30v0E59zLOYVLWnpfroaTHEQOsOTRlO4iiQVkdpqUNQjGhaMhXUGIiQ1HxgYQvkdbwTJL7UQUaiEpyLTWlqZOf1UJalZ556jElw1ZkS23yXQQW1kr7MnTIFqLF1KQBQ4VGBwzVM8onoUXYIq+j8jJtMpOeTtWdV6UnHrlfSSIVKbZVWgSBh6lTp4RmYs899ozcTKj8mPQTJr4YJxdv8plUqk1f/5bpNDFYZqOuWozPPqOYMlLpDpS3ExOor/JnEHad5I24UM9WQL45IvsCaCC6VIpb0E28nNXSsqBdYSIhWJjEcC9A+g0CUbyXgEu4OZI1GjCDeYmEZUTE7a0kls0CAwhxg5nAbcVJyODANlxvTkxsFg0cJDRa5kGYtOe/rWpnAVug8R0XHA0CknHS8SkX4WktAELEREo+RyCwmBFKLPYIjEcOJtkSERL2/shq56xqNlfEMWUcB8Guk9lOvCTq41OlNRe2LZu7wPc+6XMPl0mu3vxYzD6V8W4+511oX3D5RjBZ88K9lOdonyaq0scIMjYR6odg51TEyZi20X4EL6YZ8mMZyHgToV5+h4U1n5k/xO8IeLgJzYo47WSdlOnN2fwSmwWYyw4jz5wwcdYkR3NS2LwQwMxl6uC+tLaG72k3fc46qK9fELFe7CmEkOUkilD1xkz/UHeAoeOl8D3vLOVSmfPBXLXwp8/Mj6AuNjEglK1dY5zN+2AzoB8NIEoJ1sw//gaQeJ7zfnOg+J7+MJAqjeKKgAe40CbmP27auFVHMlqtUf5RlvlGzBubRXgncoM5wabEXM+giKSVpHXIgRspgz6iXfbAYd44SjVts2aV8s3r4p3mP/HTWiNzaagvdeF+56OiLIB0L8WswrRk0yn38H7Glzoxd6m7tUV87zQJRMYeIK4gmiVrVKmXzZuWCcwN81xoC2sgm5HwBMrJPa3lYlwpy6Y26mUisE2cBlT0BaaldRqu1qgbfUf51IM+ZdxuvPHGtM8++8R6BOyhueBZ7uGdJjEzrtxjsMBaoz70pQ8VrkdwWkgpUpDlmXeOvQOAsPeaZS71Zg7zLtysSeLJu60VJeYL68Jrw0CYMpmL9L1dug3Gu8kkhEabtcRnUbbG21xH3jOhyJYNOJol7RC8HcxaeFRB9s3axxRtzqbjXuHSjev2eeefX2zOMV3Xe3W4X78CyKxDNqR6JnqhuCHyMoUhEkkj17SmJQtnazLOUKqCehF4X0z9xFdZLK1Jhbx9qqu6pS22kueSkkH2Gb6VdnQFG2Pnhxwr0NO0ZG6qV6bp+tnyflLyyc7SKCxUMLsFJDkTMGiRK6KJfZikmrQgemhgK6T+JYLrU2OfUoA9uW6KO1Mu8NRn2Ehxa8RlIbYGVZRwH6AJ0SJSLyYiNipnowbQ6LEgH5NSAO0O2hXIsllLkiOccpGFGoGUE7ehxhWZUXwIQoIv0ymITN+9pO1ZIxPVSgkkFiybVlZZZ8HAArQLqQm6bNx8zmJnkhOiGjMazyCwLCz5yX0IfC8O6lin+xcoEFal2gkQwz5OZFVHwjQAYdHzbrt6Ux4L0aYbBGOjbOP9BwwWyMuRe73JIExIP98OeArtgXkgLH4HtgPYlG7aCAE2YMrndy5rGKg/9bGmx8KJz7OGJMd3sKuv7foIYW+yvIvysbEjoFj4fEZ9aCNC0KRM+tT8HZMlEUR8j3Cdp6CFnEghXfKZuUSOqOtTP/Xw+Nk7KHMmiLgMkTSDWIS3TSC0g7bSNsCAI3oi5Kw5cT3ph/BgwB2+iIrKOFmbw1xCeDN3MoDJ3jsAb0wDbEjW7rCRWPDyHORTQKBNf4zH448/Hhuq20vd6TeCtKG9sVkQ8GrTkAmv1N2mAvqA91IOZbhetMfqe8djsfssY2Utj/vIZFk2Jif/5D2ALtpgUrmJuOZg8Jz5H9Z2Mb4mNJuLRj2pTynPhncTEHCY0qQQPZu6G0DbnZo+x2RA/9F+xtdaEt5NPTxvmbNsRGioIBVTFv+oM+Nvcy0/zSth3LpG0tElca81uoAX2mPtJfX2AcRgOQP1yQqCB9dEaVSKQwp9b1Mlz1vTS73Nn6JOWbOBCa9efZhdz+kj+oW5aA0h7ePyPDBnzTwWktTSbns48Tt1Yb7T745LQ734zu3nb8cD4h2ADuYbn3GPTaQGpq4D/UwfBFm3MCuiOWfMAB6MCeuEOYxsYv44mrWD3TEvHAuId9Mf1NnmWJv3rEkMLS1eZhp/k4XtTcmhl32DeWfzrjWD9CF1YR1Tl94CLvOKaN2sc+bJfM3BLFPyWGXAuyrtvvsesXaPP+GEDiCzfvxW8k1s7MXf0si8GpAJrQ3/FFU3rWkLjsx8mYmWLJqTZk5+LlXL7NSm4GRkWK6Ru3X/gUNTj76DU59BCo7XlaBbAgjwhpXuoLV5UVo0f1aaP3uaTEb1moAKaregPjVo0LtJQ9Aq7QbZmmGit8gG3EmDC6m3KtT/ddK2KOS7Ys/gul0jom1FdyWmk4aFhUDuIE4XRCBtU5K7rspwTdC6TiRlVP1x0yaRo9Xx4XWiOnVR1GDU9CwQBIrNFuRGYjJ2k+YoEwOzSQkgwz0Rmlrgi4lne7ndRc2ZoUybLdiQWUwIRCYyWqUqBKx+IsSstmU02ORYYA4sZ9KjTxAIHMxKaNDQDvkkwv0IHbseUy/6xhu5iZ4scHhAALtFAqHcb7uzTQIIBXMQeD91ZMFTBwMYAwmfTmm3TT8sUHscUC+EC4uVRW+Nk3kZ/I0ANd8gcwCyGYQ28DdtQKDzbjYXa3Uo02Y46umNmPssVLgHQcN93oyJptlTYNTu19SFdyIsDbhKY8/wHP1kEw9uu3PmzNImkF1y6b/wbCg2ToNZjzl1c/944/RGaB6EzX7WXnhjcD+aaE1/oUmCrAxRkPfaDGATgU195tSEdlHjTv87CzIbNd8jcAGwgACrva2NYr4y5tSJehjU2MWaunMvbeIzAzrKtSbQwpyxdFnMD8yA9DX9Fy6rRaAwgz0DxFKyLPWjbaHVLMBqzGfNDUw9gDQ2L97Nc/bCYW7ZtJjNjQQ3XBRr2/PE8T0YY+pksyht8mZsE5rnktcGZTqIog8GABLG0Lmu6Dvayxggm/oraS6mQXPqWHPU21wo3mlekvveZgq02IMHo3nLJHK0R7QXoEnf8xxtp28o05st5dAGHBq6KVQGZF8DGK8z2m/XZ2t1+Y6yeQ/vw0zFGqM+9BWfA0RtomQ92OxnzSRzBLBHnzlBK2DHEYlNzma+eK3RpqyJz8lkqWs7GZjPCrJ48F6kPTHvy+21FsUHZGSvow1nnmE+XFDvHGk6aw2JN4NlwPMeuUw93P+sN7RqPkgw/ubgUFdTCnxAsczCwxe37DAHa+7lQ3AG/1zMB4AMZuFjjzuuA8hsEJApVVeVApnQxpBNtOhHaWUiyJx4Mqsh/Uors6j+pTR/5qS0TJqVShZjBFYTspdJZ/CIUfJcUgRVBZdbI+7MaiEZEsutVcTdZt1fP+cluWTPEdl0dlpYP1sReusjv9JyAZnuAiItEjK4pq0UeBikeDIQe3E1hZOC23aZzFjdROBdJM3LPAlAGN5MyFotzB7yZFmg2BqYlUiGB3BhcpJXCOSL1ga7NMCkShGCcWNk0Ye5peA1GKVntWw2cVB/FieCj/vYQJj4pQRZa2TMgQjtTuHJYRs7giQ288LN3EDGZFGbpXjO6k2blkw0M/DpL9Uy97keNgVZuFIfb+68E0GAYKUu8+p1Yhio/D/iGJmM5tOIT9nefE3w43t7X1EXewqweSIwTTb0BoMQZKGyQVhFzmI3F8VaJ3uDeLPh/Zx+UIW7rfykXykHIcBGRP0QNIyBuTfmE7CJsDFSZ59urQ1CKM9XeP8BIoITkAyBb3OP+U3c63rbTGEgwrji9dbayiaSva0s0B1vwpsYn7tONrnQTgQqwpy+sqCnb6zdCw1coZWgP5jflGmBDgDDfRZ+F/WjDQawVoW7DACQBTbvdrsseOkPNlvzTmifTQiUYVDq2C42n9Dv1mDZrMJn1qrxk/rSJgt214N3MsbMI5NN2dR4xqCanzxvsOoNzCCLDZANlZ+kCGCTtHnG5krGg9/db/Qp/dSolCiNjZgElE5FdeGiX2x6ZG7ak4h5TLvCNVf1ow3mmjCm1Me8C8o3wRywQxmWT/Sjoy7DTQFIc4iiP5l31iIYANjM5f7hJ+/OARsh80OqrQpgQt+g1dppp53aY8/wfvqO9WLPLe7lc4AwMjUOf2q/N3hrSm1qox+4TAa29sPzkWetZWMsaAfl85z7wW7VbOa836Y2g24DIssI5hJjZN6fx9RAJ/iNeK5xANS4eAx4D2vKcpPyHRKCOtK2mDMCXByWmXvWvPMM64Q5YN6PD5B2MqBeNmWisSVzO1wj6snY+kDJOFHnDBhrw7Fjy0LbyZym7nEoVAwg2kRMIcrNGuU1wZEhaeQ5557bAWQ2B5AJs1J22slqZDkvySc6NSySiUjB5FYunZ9mTJmgTRkbdbYzrxSA2GqbHZR9ulcaNHLrtHKtTquKJ1Omf4rfJFdqEW7nzdGinaVcQTMEaqan+hkzU7W+b5IXSXfcTSUcOsmc1EVmnR7aeDEf4WnUTVqWtmZpXuTpVC6PpGfFJ6gU47tNsWCwPTpLLxaiQYMG64Q2Mzyq4MCQpZtJw+/UE4DSgHlLGhkmM9+1auKxaTOhfJr04kJ1FSkbdC+CAbTOYsCTic8y+zyroH1qRYhYC8IiYILbS6SXNqBwAQQh6bJGxuCBOrLg+WnVLgvPRLowP2hgeJdtzN4kKM8LDsFssEU5fg85QuoE+lbhPl+YT1iwbGbmu1CGT8U8Z82BvUBMgrMnFQLMpzIWqgGQ60W/lWpeDLzMm6DtJstaQ2Ah6n7hb4MXysXMR/3Nz2DsSj2BPH7WGPgd2duH6MKNsXkhAA2SKN8bmT0rrHr2STxrYqhvRWwgbFg2oZjHgeC2mtwbg+uK0GM8+J7xMajxqdjmRbeXvx25OWvkiNNTESYC5hT1ZB7YTGauAnwBnyQR1GwC1oDFPFafc6Ed8ZynHXxnQqS1BNZ8URfqydzgJA5wMveHNtk7iDJ5n721LODZYKgrz3mtOIaNtX0GBtTDfWcSuw8K1NNxbriHMtA2QZRkHpea7byOrH2ELEtAQ8aPdtBv1If3e15SXy4DK/oBrY8J2PSBwTr38T5vSPQVssAkf+YT5TNXeB5SJw4JmDYp31pd3un4LQBxj3mpBpJ6ZJMYRNmmANKEGADIjR49OnL8WEtm2cB8cEBLxgcgo9eGcwOfE/PGmgrPCY8x7SqNc+Q2AQpoE/8MIminx5e+Yjws+6yRpa/MJTE/B9lmQMJPazhL5w7yEJkS66zQ0pAB3tpe6kCfARaRA3gP8Z3Hi/fa5GOzFSZ+5jAaeMAJJh9zoDye5kEhF9gDygry/7bbbhdaGcqkD0wvoL2WG8gFeGuOG0V96N+QsYoFxrzDvEff5HW2NJJx3n333ek73/1uB5DZECBTUEKydemVGhk0KQrVX94ZVQqkVBlmADJlmqjKgI15qHJlU5r8wjPajLVBigwLKbZNg7LlNtun6ro+isArnkylPIzKiOEh7QhRVDXwjVp4DQ1zlGn6pTR31pQ0b9pLqYs0LQ3iLXSViQn/+gptUsNHCwhpUsyV+WOx4sB0r5GJYplMDspGzeB376PTqE7mnK5hsKMl4R+bEwKF4EI1AjqYgEK7VNiNmTShaVHb6ufPKzxSqlN/5e3hhMOEJPhR79592sPZY54iZQOTnInIAiJhI5mr+dunT6uAbaNmUvM7F5PWLtUAmUUSmhVk7FZ9fIJk07FGyCRbyre6nPIyP0D9qFMlXlUWPAE6hO6XSd1crX5kwUNaJiZQrUAhzyIkQsshANMsjVaQflU+ixWByMZnGzn15Rl+WluF4GGDon8pn2d9crTAYlGzUL1gTTw0gZP76CdrEHjePBeEJOXaBZd+8cncNnuEMleteEIIcpvUOFXSNwhgykeYUAfK9Lh5U0S1z0bCGvA9bATmCphoSZ9YZW8eSD4pAqiIBNun3cPC7UWYWpiz0TG+VpFTP59aIS/b48deIvQNApNnAEJshmyujJu5GDwf3nVak5wKDY6tgudd9B9zzTFVQgsnQc8Gb0BJ2byX78zTsTcZGw2C3Rwd6skcMbDkczYfZzE2Ydl8IsqlrVzWUvmka54GJ3jqaiDM/WzcfE6dSk1tzAHzKiibNlMeAPCRRx6JjcK8I+41ydMeL3nNm+ib2rNHY5qlHww0eD9tszbDXCWbytBc8bu1MiZkUz7jZu6RzYH0NW00dw5zHvMxk7RrQyPIuw2wuJ+xsyaFMXCONPqH7/PBo0nPVGuTzKCFsXHWef62CZSyrbWlHOpBnQk7MFAaWUzjrDfI9KxPa1UN0hgba5yQRzZVW4trjYyBsPcd1iR1p772GqN+9qZiXdCHrEfz+azJNSikLubv0D/0qcFhHBAw/RQ8rdBSAdQJPaBxRlNj70hr2ykD2UE7PeaOJE17ABzMJ4P90DaqXPI30Ycmjht8A0Yha1u7apMoDhx4U1F3ykMjZ35d0BLUJxHTKEJ7ZG4nF+sJa8J2222f7rnnnvS1r3+9A8i8HiADktGZhJ2+YEcDXiQsVwq8CJzwPQI/tDOd5A7X1CA36rlp1dIFac60idJkSJVILiSsUQIhA4aOEMgYmHrKc6lLV6lPu8CV0em+iBbcpg10qaL8NrbMTbNnTEoLFHW3O2pOuUYDZLAddpKWZ5VOvI06sUxV0KFmaWI6rSlXEDsFD2rOGaFXl0u4CcxEFla9nGBCxAZgYrAJxMaE9iXcdBXNFlKnJiRmMBUWvJ1OyvvkDT64CYUXEYCIhVUejSJ2jDZsmYP4PdSjAgs9Rf5lIVn1bRU6C4HLLrsW6ExiBEtoHeCTyDZKx1rbYDMKQsiLxpoAcyB4noWUA7HlaKm2r/oEyXts+jF/w0HEnGMH01KTQE9PbYRcPoXas4U60w76hEVnQGEVrLk/1oDYPm2tDc+YkEkdrJL3CYk2Gsxwn7U8bELUhU2MBW8tEn8jFLyRZgIwpNecDJPybOKi77ypGAQhTCnXvKNsXiR2St7MGQP62KRLB9mLcAC6eB/l2k6fA6mRLTpHZWaTNcnaG605QLQvmyXzydvzwPZ8a394l8169D33h1lUgpQxN8GUdhL/o5/SbUA4tKbE7q68HwDmk6TBKM+zLqgPwpcrz6Xc51wGMn6vPzcg86ZpcwX9Tp9Sp2zyyPFb6BM2LtrmjdmA06DdmhWDKJ5jo3T2YJv5TPh1ZGjHNAFEeY5RD8YcwvJTTz3VDuDcd+atmA8zbdrUyFUEGKZfuCjfCSlLA+0p4LlPAAAgAElEQVTRj7wHcIs5zKYgvzNrWDJ/y3wd+o12M2cdadqHkAxyOmlO4TmUwyZYK8p7DCb4DC82c3coC+0J44xpCecDSMvcx9zl3WyY7hPWJGVTP8bHHCQDGcexsVnK3BrGiXfRv66zCdi0kXb7MoE7tBrFGuGdrAcHwrN5ijllJwLzdjwnqLffR5mWhdYg2/3eNADmNwHxACzMG8Ym3N9xtChAjM2J5jyZn0Q76WOe43ebAGcwtnre40ubuYc6U59s+slm7GwKxBRMupIVMS724KRvrGllrjIO+fCR4wLxfPAPxbPLGtR8kMiarfrgyNx///3pwosu6gAyrx/IFKze4M0UXkv8rn9BlUFtw8dr5f0iD6Q1bU1p/vQJqbVxQZo3Z0a4MgMMKnXCITFjb5F+a3sLzPQdIrNPP0EkEnYpUB2gSOuAmCwrVjekCc8/laZPmJjq9Mwabey1Unkuk5ZlpYDKM4r0q5mSlragOVAk0bk6rfUfnDrLDFWt98wWcbhap5K8IWryC2wgqF7pqhxmDgmMtdp84mQemgnMTLkeTCYEHRsuOZQgerHoOC1BilslLRInYMebWQaJWBodcjDRMaUnRPMd6EWT2HzaYvLyDoQD93VG2yDNCIukVKuCQOIZhIbrBRAwl8SLghgYVjkHwi9U5LQf4ecw49TF9n5zBmpU/mKpMckebS2STWE+2du8QV2tUfBJjbJZ4AgdFrJt0QYe2XyXTxwIBvM/LBD53Bl3GRM2KwStCbPcZy8W+ouTMKdugwAE7VwJ8zUax94R3CsHxvNGQH3prwAQmsH5JJlCWGC67CGvkS5FiP/u2swApIBV7ieaNQKMoIH0V+fwUCLWiICt6kqWXUeGpb52babNS9WnVoGbdxMbRBEozJoGAxVOe0EwlJrZHA/qQD/bNRUtW+cgNSvFRcE3Wqq5ufXobcM0YfDAfOEZwFWud466TD/kfs2eNtQHsvOwocNj8zfItEqfeptPlDVEK9qDrpmIjSbI0YKtierXv2+YXhhHE3kZ++y916vd9Zr7cVuHaJ+5JstibaEdBCgwzplHkQniPE+diIg6RYT/SDUh4T9p8sQ0YuQWmhtTItXAGgXMpA1E8CZgIXnUiPdUJzfn0FbKXZ4xQhtJX/fv30/lZhMa37MZ2kzgUzZj63Vbp3507JgAnJrD1i6x3pzry2Zd5xXjc/qNz+n7HNqAoHrrEifmjTGvd9rO+mKsAAhex8wZm35z/XK7zOfiXiLSUkfGjTVJPXk348+zjDdrKAOv7MXH93zGWDFfHMOJeejDBKYnA37WBvfTDr7PmoScXoLPmXuURd2oh+UgmzrPUD7f2UyHLGBd8jeyj760JtsaauYwz/AsZYenl8pm/TBHqINDSFiram2qDx/OSG4qgL2WqBPfBU8RrZrKC8AET7EIWVFq/sscsRz3J5vo1sQYMSYGTcxD6sicRbZ4LGgX7Yg1rjZxCAcM2ckAObX33vukv/zlL+mCz3++A8i8HiCTTUsF87edAJw1MasVsp9BwRSTM/2i/eDv1emlZx8R+bYlTZn8ou4jyJmEkwZ4OSrtQcNSnbJD9x04XNqZQWxnisWiiLdy0w4lR8TSa0qP/PUv6XHlgcHsBNggmF2QtLSgpksA9JWwqcH9VAz/8c88mwYpK3ZFBBCqkTr0qTRoyCD9nWM8MImI+1JKwgUoMEHJMs2itr0UYMapjEVs9S8CIVTWWkzBKi+8dOBTMGlZbAicrI7NrtDkYrJ2wnZ6FqNP0wYiLEgWlHkJDdIeoSGyTZ2f3MP715mP1NcFyGGxISjskk1Z+X05MR7vsz3Z2gsWtomifG92PmUShJAFxAbj4E/ewAADPAfXwP3Dd7ZFW2jxXu7F7k/5NkPQVwgG+tOqbcd5MdhAUPA75bOIEQIIYT6nnnzOiZY2ckJHSGP/p03h3YFgi4CAcrMOILQkwC19sACvMLwBmE8CKWid8M4qA4RIHbxYbvnMFyJCzxVXYoi8P/DeELQVz0rkx2oIyspKO2tuzKmetTqBSQAt1DwgEWmPOvG4tA5ik5UZE/Mlgm2lQAXlMI/7irvC7ywn8n41YQrQ5ooQXKy6AtKma9NmLKo1l8n3MlenMfJ6OeJozFktFupUofsWNyxKPVF1q48AMoO1iaNVmy/PP95HRnXqDc8MbxaQG+BlsN7FZsrzjBE8AEBZjbSby0WgR+AjiOGLmQ/CnGCus9GzcRGvJHtKrQpQGJuF1iFAGIBF/9OmaYo0PVrjiNeF506z+BwAH8pBdY5gaWsjTYJCCLQSzoA8QIrA3a0uzZwxO7QqjUuXqI7N4RUGqZr3VMsh4MknxqUhg6Tp1ftbWptCPT9jdr0+GyCencwoAp3jJkyLQHF15XmMKhQOgvYulYNBHeu9l8ZG+dTQ1NJXmEAYZ2dWHqB2zFdYiBWFWzNziQsQO4WYVxCG1Re9BD7JywNIh5jO3KRvmb+MK6DMMXd4nrUCfwUZEKT7gtfD/bTHAID1YFdk1vKWW24hd9wJAeyISM26iezXkgd4L9mEaJng/Ewm21J/c0MyJwMic04gi0aIPoIrhJaSd/B+uFfUCZnERd0MiAJUShaicaFN9qYEKHG/PcUsb0ymxwyLvEKbnrNvk84gJ3MFiNTXz4uDI6Alm9czMOUe3kObAe4OAbBcnq0rCxlKHWg3pkIAIm1yRGbazHgAXJnrfI+c4f2Uz9/Ov9SgNQKlgD6DR0V/079BDwAkS+YjN8OzqeBm0Dd99MxCacewOlhDbm05jiXMe+Y/Jv6gKKivCdJK22gzspIDAG0g5s69f7o3nXcBcWRi2/27V0ccmQ1BO+u9R4GcZj6bli6eq3DP8wQ+so9/qIMFLEgPMHyLUalHL2UblpmpU1VdgBkpsWU6EkCSO3QXCZpxTz6abr311phobJAsFru/2pxhUwv3tP/T6AJ6mFxenLYLG0RYwxA4rdBWmH/AwkAgG0hYnRjzppigpbZmd4PNC5iqushrwCYZ2+y9yMxMZ9H7dMRP2kc/saBYrLzfAInPWDQIOoMJn0jMreF5Fg6n4S233KrwzMqBsHzSYcHwfF6kOcAZG3w2xzRHfagfp2BMFDYPGEzR7yxUgw9iGhDQibIQ+nA7OD3aw8QAxpomb4ZuC4LKJh7zgRwzhXHx+PinP+Nvk1xt6jKfZQGnaKn3IN4BKtjsQceRA6mwZ69W+9GqYEarkLAaOGiIZo1I2xH/RwK7YWHqLhBRrYzmLdIGNkiwoLXrVYtniNw5l+RcM51WSWBCypQpKuohLSCCH6Ifbv9o8eAksTGuIKOwyoeXBcDbRoTAZRLAaGT66ARNPAq0gHC6wuavepO/ZcbMWQHaiSq9QnMrTFUSYAFe8NLS6bpOQKgWbYru7Q0JXu9cUsS0aRVwCS6O+myhzAwAbRKoVslESzxLQtqTeAQvK+bFcuXZ6dVTp9C2vLEhLfPYZC2aTWGEG+BaB2gyx4K214jj4Wczh0Cqc20+rA2vNwjxeHYMkPaQSMxZ5Y6ZTRrctZzoc5qSHj0E0hXle6k8FwGubChlOjDRCWhPEfiiOKuPVUcdhsJELNMyYRqWKrDmSuVM66I4V5Wao6lrn0hpslpxq2j/8jK5zaNRlWW4u/qwWUE+5y9U7Jc+4rhpvDiMMIfpFw4KnPJZA9206QD4rdVYpblhzd8a9RnxtdDeOgkgBHXW5wjxzOyZY9Odn4tTP+ZgbbihTdG4mcPBOjHPwrKHe5Et1tIhTwIskK1ZYITItCZ42yzJOmQtw81AtjCXrDUz+Zy17DqFI0fhXWb56FQRNqnwuXlcPGtQ40OXzXMcEOhDy2CbUWyeM+Gbd7ou9BFzj3bavd0RlX04c11Daw6QKw48TG7KNOii32kr9XNMK/P5rMnxAZXxoj9tFjYPLHOYekZ96BebCakT7TEwtJmYv3mG9th0xkHOTgN8bjMvbc3aqvL00sy5ig3WM+RyHM6Kw+Iuu+yS/vSnP8lr6ZwN2qE7gMwGddP6blLMiEUvpcXyPiJFwHyBGQ9W8A8EZEaM3ErCe1Dq039IKhdRd+0aeQ+tVVwXgIX+tTYvTpMnPp9uve32wtOhVwg5kLLzT6xCMBaIGuGFKScmCKceYFGRfZjJa3s+E93/IAWzGNl4zBWgRdzPpMc+ifAufdYbKQsEN9cc/TfHUvECzCrO7NVj9XMIv8Ll2QKBzxA8NgHxvcEP5Xux+NRn8BamgcI8w+LhPdbW2OSTPVcyt8Hs99y27DKe76femePE6ZZy4IWgmofsCjEaTRoCA60CGjcuTilcAAPMBDmCcFmAIk42gBxzgTihcBJi7Dg1USfKy94ROd4H9TA3IjzGBKAoO+c6Iv+IvMaKKKW8G9I1py++y54hOagZF2U3SgvQijaGMnQPGc/ZWJgXgBrmYn9p75pUh6kik1fKVbmnTn3k1Oqt0+YQnX6eeXqcTugK0iZAGlwgxR9iY+qcp5m87XLG8TKZU9GyrCjc9zGJoAVaXEQ1rsHWLtPoWpFvW3Xyh2oWebRkviLg4JajttLPOWmR4pYMHDxI2qHsro3GgTZQn9mK1Epwr+56hg2Uvhqs6MP1Mp8BLRZKy1SFCl35WZZr/IahjdEcXCAtEcBhaai5qxMkcsAPp1k0VH3kJk6m92adhNGckFme+3Ddbluek6Vmu736R8Kb9xIxGoGMxwljSPn0A5dt/8w98pGxHnzihXjeSeMQ3h16P2Vx4mdT6aUT60qVA7AJAq04apWVmHdJ31CvuaRowdWsjRwA8fnnn0v9+vcpNAWkCeHwgxpXcxsgo7LFhArgtJyI3QI7VQoPgXl5uTwlMQ/WiM/HvFxZnt2lqwV8umqsuJ30HF31vlaZrakPc4q5BIixRgVNGcCTjYfxAoxaxjHXmCOLdEL3Zssa52Rv7ybLg3XzPgM5H0pqBKqCFB8yiGjExG4iv1rm0FWprpaHLZiJJFfpG9YXILWbQl2gebOsQe5i8uRvmziQb8iuLB+UKy68J0mrgBkpm9VZ/zzLZzlAZI5/xXPcQ32ZE/RBmEu0oaMhyznBKorYLTnCMSY95Avl2iSY5SZjgdNHDh5JmQZofnfmZTHXsuYUjQjP8HzOLZW1JzZ3om1lEPiMPuNZ+sNABi2I5T7lZM4ank+AMo0tcjCCnxZlqh8wA9H3mN7Zb9p0LxcHN9YRf7Nf5KSTmcTPu4ODhda70JQzJ+p1gKJ8E4W9k2btODyjCrUvx+Gx1oo24oH28MMPp5NPIfv1a18dQOa1++jv3KENb9XS1Ch17ZzZM6VNUcZWCRUGFb5KZwlKQuAHkOk3WEdrCI8KSqV/qM7Zf8t12rrv3rvDZ56JgmqSQUYz4Q3LJxifMixMWQTdFayOScWmzCRdt6Fn4YqQ5R+TDWEUGhpOVVqspSTZeBDNTuFdFKBIm22cxvmvMO9wm000q2KxQ8jMOXBC9cjUVD2yqjb/4z0RUEv15cLMECfnApDRjjDdqUNQNdv+jFkF741SImTeILJnBKCCk26cfOD1FFok2gEHxCci6oaGC6GShVj2EEJ1nNW7OoEW3B0DJvebyW0ILxPwTCxlXAyifBK09ohFbbu7T1q0i/sxizD+5uW473wiLNXC2S7NM2he3P8+Ca3W5oUWoEJjBY8FcIy5Ds1MCDuBoyqZfZZL+HTXBo9NE80HwihMfhKqoV3RHMonvuy2vkbcpyA4S7jzN+XzPQIQwRmgST/tAgqQwQSEdoaUFWhmMheiVaTTgeHBAE8HzQs/0cYQMfr558ZHgMU+ytmCORYe0HCd5nsKfCAomXsrJVzrBH6Jek09u6k9zTJZDRAQmy5w1KDfMTGgMSHK9HK0P/oHEGyR0AbIYPoi8aq5Y2w22bYvjYBShFgLkHkImaS+UBu0OUqe24zvulM05jS0GOvc4SFKZqJpDp7HPApSozalML8KtNn9nuHs1QvgAldqnsaPII0CcbqXPh879snoo+qaHDsFkv1KhVBYKRRC6IU8T4huLIAZJriy0KwBhJaTTFTv7VIp/hoETUFBxlPeC2E2RiuHSa1OZFv4bkHg1MZG/b2+kQXVsXFlojV1AtSYbIqM6Cn3bVIFeF2xkTG21A1tHBd8KuY7F88AtDFZxearfwBZ7vfByuVbe5s38ZyglbpZI8BpEA6UtTjm5dAWByUkmiz1t2mdemR+Rza9cJ8Jy9ZM8/7g76m9dsenDqx7+hIQbu2uU1Mwb5hDtMGkdMrlMAY49gHSYNgAxuRXZJfrxO8ZHEiTprpwYGAsbIr2fTwLKAY4W8tLHSzLSnmL5n7Rz5ahPEMZNhv5IOz3W9NU6n1pvpe1d9zjNlEuz3os+d1ed/SJD8GsieBsaq32097IfOVizbFGqBMabzJwn37G6Ru0Q3cAmQ3qpvXcJHftlYrMu1SxWFBlYyPnVFSjjaG7ovCygYBYa2t7ps6Kwgv6XCsQs6bI4USprRK0d//xjrCJM/BssAwyC8OuoWatMxEMVph8nPhCba7JZG2JhZDBDxOjdGK2m5d4vkDO1IPPrcGhPE9GL8BSoOIJz8mCUwILh2dZeJ6sFmwBCDgdaXKWaowMjLyZM9Gps4OG8Xx4GQjIkEvE5bse1gLBFSJSH3/zjDVJbgtt43PKZ0FamPJeBAxakPwv51cxn8daJ8wl2KHdH3hwxampOG1TnvuX32lreHFJYMRpstCGUYZ5SAZU5sHQf8G9KZ7hXQBNNihId3iYAT75SfvgkHDxPERvTvmYg9gqMDHxO1ocBD4nMmLlEPRvpcAe4LoLJF4BbTZ5zBHEQKIPmrTRs4lHPWVCAniuUdlBWFYfMobEUqYPqEHMH8wY9DH1kuBuE3BBc8MmRYTqObPnpu0V3Ip8K70EJnv36yuOxVRlg1cQM52++/XNQfVoZ9dCFQ4/gzGLOBP6jNhGob1UGzAroelB49JFGqD+MsFMFvmV8cKUxMYWm0NopFqjHwBh6rQCqOVQ6BEVOkj8RRqSEg0mwNDzyPMqwBzjUpyiaXNwkAIA52y+bDRozXB/ZU5kbScamezxw8bCeqEM+hRNjHoxtEbLBKYQ6IwDGgRAc873lIGkQ8Hz/WqZ7TyvYy7Ck9Bcic2P8SWha0S9Vp/JbBRqfI0Y/aFuiDoCdNtkWgPgoUHjUMIYmESPBphODw8tAJHK4Hs2YOYbXBk6sFqfc8LnPsbMnjAmtzOX6O+QVwD/wnOF+qNxhnSMxsrrLsovDio2Ydvkzdr3+rVc4vDD/TbbZhDO5kxeOGnCBApZO6UykPnL5s/hh/hbIfs0Z2gf42TtMqbRpVoTjCH9xJpHnjrOjs3QPE87eY7L5hu/k3H3/LCZxvPHWmO4YPSp5YvHl75GxrHmS+UsB1fGB0DI5XJ9AKPPaQvm63ZSfWHGDzAZplSBzMIcZI1WaFU0rt5zkJt8x/ja5MVP2sRlMGRw1H6YRBYhLwrgaADlPsrri/x9UDGyVt1enibnwz865hPHxHte6+oAMq/VQ3/v+8h4qM1Xrteg9VadLNfqhJTNBaj6CBwnXkwFwl4Ln4OyvI1YRFzMJQTM1756cWgLHGfB0RZhydvljvu9OVu4AiQ4dTEnQnMSkyPfZ21ECKDQXmSWuCeom2U1sYGQPzfoMIm2FMgYhWdhjPeRTnq6rF42qZf3emGVTmjzfXgeAqsDqTGRw6VQi9DAhnrzt+3KbA78nb2gWHA5kFKYP7QY3G5+5x/3s1gdE8N28Wz+Un4ZediwcRiA+X1ezKXaFC9+6m2zF/WwgPU7XYdScEifmHgIQPOGwfO2j3MP88AnKmtwzPtxv/MzzBuaaxUy8VAWmopOGnc2cDY25gZCCZJ2reZgq0xGndRekoV2FjhjK5w+bUoaJoIoXArMTQCZMpWJl0K5SLAhXDW/aZ8sMHGKr1FuJe4HFEEkrtDfoa3Q3yGaiEmD8NImkOdepYJyvagIyoMU3VopDKRV6SMws0ybJxqSuu6olXMMolqCBRZqcfqAzQEOF7GNOFmHNxSEZAm/MDuJhDhP5EK0eDHnVc+semfjlukEz7W+vQPww+/JQDXPFZ9ESR3CYYM+pZ9LT72eg567PnnG6T421UwYD22Jfs8kdNZBNp3SBpsXAViYrrLLOuEOcgC6FeIKAbRYR5RvOcBcQeOYTTKsLgF1ablincc8zxpQMC3AdY3ayHpYo0BXtLG2Ci8zeco1ZU1e5Vq+V50rlABW7V2tCOOATiK8Eh8LLRn1Ci1uYcYu05xiDoWHkcrg9zh1A5FUD8BCWaEFZT3xvL1k2ES518R+m5M872lRmHEjdUom7Rvw0C6bgrze6Qf/o29Zi6ERLTTGpWK6VA5iHiyVD26jZalNXNHDhayxjKQNvCuPVwZpORBf3sitOQ5tFma3grwfmivd44OVZU6EsgiZmf/xvOWMZYh5WT6cWvvnA6j7hu+Z5Mw/7we0wXI6g9/MAWJszDMyl8b3WVbzrM343ieoW8iWQv5a+2TtJXUzH8jafepls2SASo2lOT2lc8Dv4hDqtlKGQxvQJtb+RV/A/fq1rw4g89p9tP47Mm7QBeGNU72EpX5y0vIpNn8tECFVr/ZcoX48HdYBGTYdTkp266uQUF+lTYWFAPpnwpVqWzzhEVYhrV/jWhGnRPEqEH6FmSkWEicqVLaFh5DfYRDkhe3J3Kkwa+T2cJRFmGUNBAKNK9SHnLgK1SGf2bTkdsQC1GWNTKhOOQkW/APqE5odTg3FyTXu19/Et2GyB5lRFxtaaDK0aZaa1XwSoE2UX4U6WCRqhI01M5z+wwSl0y0Cu/1ih89VbL/gfUCqzW2nMmq3VPzRZ9qQOAH6RNj+rO5bFaeNvPkgMLpU53q3iJNBG90ngAFfKwU4oo3qD39OdnSb4kjcycV9zCM2lbgvwgTEroZ6pKho9Jzmnkx7MvnUyDOATbCIKCDQI/OStIrwOsiIDnDptIpNSwBUGdy5pIOIIIotq9DI6AQnUwWeUgRU4rRfrjxjnGYxAaFRCixtD4PC3AgHqZdMP1yLFy+VNojTHKZOEa4FNoguC6jBlg6w8JzAK8YX2iH6s1tXJfEjmBNAAkAHmVcAwS6j3L+EtABqQzeRaKNuRZ0cUoB7wkwX45wrSz/ShtJFxSkYLVg+Za47KLhOsQkRzgCtYFESa5fTcnGmiM/RODDvY822977GkLlbxODozLiCAhVKHDMiHAUtUv1NvAeBHs3T2LAYK9dZbcugjmf5mCCPaFa1ecijEjPi6jV6JyZsmZTiuXKVW/THSh1AGLNwoWRdRnnrtBudeBeABVNosckDRr1Bw8VAIxOba7F+WaNhRqIDQlskbQv3FCCT+7iHdRvcFSKWay1VFmsAUJXHJ5vRWNfedHkv8tEXfQ2QsUxhfnCvN0Yf3rxmPEhoYuIwqf/hcNH+fbH2We8BXgjD7oFVtRwnCECCGc7yl7VYqQMFMoGL9RifAfjhu+AJp/EzZ4f+it/1vUNPuK6lh7xyjSsa3byXFK324mUMGTKCtBZtCS9YwG2Yd/KcgMiNQwZ9FbJQB2y+AzxyUXaW8RkYtV+FnIvyC9kHlwpwFLJO47BCbcTLj3EKE7jew9U+V5FPqlMRuD1+R7bl8VkXzd2aK8roDBG/oAkwR/DA3ZCrA8hsSC+t7x4migBK1oYU+wfk29CQFGsgBCmbHbKXCYM3U5YpcEo5VXeWXRt7dRBns4e3TkHaeLpu2CCuW2zrCL6ucp50GfSQMZsrNqINvDAThNqyZLOnHE++rF3KJ7TXukLIRUe9/P0rJexCA6R/VrFSHp8DWpYXdmyrmA1qcGPsLhPceq9iMcb3nFZRdaodayQcYvHCMZCA4STrUxe3um0sNrtm+ntrWcqUNTzUGm62N+8SgdMuZPQZJE02fa4VAIgqhFt+yMTE4Mjoc1/EGmLPbmlGcGKmKjaRks9is1U9A1DaQ4cNSH9zOsbMAfmTSUdfNqksUmjU1dUIRMgluBuRfdU32uBiWqxRgELU/WWcRnVKU16xALydlDtF9dE5O94Xbtrqxy5iBUcXFFMgd4c2+DCNwRfDpV7uzYvl+SLAOWCgAvrppuZlgDU8nDSGAhxIuYhLo7LZ9JgLc3QiA3z2kAmQ8teSr0wdEhoEbCS60CL1VPb5uSIUA1KJRYNZztoQwEEI+mKgADPh/YMZUoJ21WpMrCWmCW2sMSbFiT+DqazNhHTK5RMwaxVzQ7k2PB1d4j42wfyuDHxYNnhFZTI9G03mNHHYQQvGwaZZY9JZAJFhW71a0VrZOCKKtjRIIuOmACdZqIRJRCThtXgyIVR0T6T4iM2G+7QxMc8ZR/29QuNGhvty7uWwJfI27e4UsaIEtL0evX7RrmUVb/vc5mCC236MbOEaH78HgM2HGa4M7AsQwwf6PkwWHDxKy+UryizMwqu0NiqKtUGbo/36X+nnhTW1fVOMF/oq1h7rKa/rvCnzd9ZgFUNCnxayK+oKHva6jE02jxP3+DDBK2Kt6/K6jWe88esrf75K3KU4oKkt/F6htUEdXiYrCnkR31um/h1xHDLA07cQtT5MRUyzEqAQe4qBIBy20nKL75gLMTT5HBDD4oNfQVWJ76Ld+h5CbgYpiiujPapKYRngaFXiDVAqX2NC5PNt6TrJoCqPR5yz9D3l5vuY/wUwjWcLgBlza93vLxvr9fzRAWQ2pJfWd48GB+EeQXJL9vGstsyn45jYOu2273fF/SGokEORp4iMyEvEIVDSrfk5oWDXbrJNFpPdQhuBbKBD1l8WG2ppk3HbzUuldSkmBBPDakmje2zkNju1ywQmk085Bahqr3zUubBTswiZ6No0OEkzOznNGXGHGh51faFxCXV4AWRCu6PFYW1JO5DBFBWE00wYyydhQF2OkBvCVM+ZV9N+CpSw8Ems/RQVwlKaBAiOujidLxc4DPW0TkyN2ljreuIOn4WZBRenDzZKAzXkA3wAACAASURBVJesAeKExcaLGSVzLapqlC28EFbt00PV5dlS4el7+OnTD2UCWHhv9HUhuHM+ryw4bKZCCC5vUXZlvc/fUw59UNtDgfjU53HS17NoxjpzspUkmizXdEKuf/BDH86kV4012zB8maM/dkw67fQz0shhA2QaEJ9AJ8w2ebnUSEiJEgo6T0vL6tReAZmWBpmZqtIKaWh4vhItkzbS1QI+nOlcdYYqNifNvRDQxdjde8+f0oc/fFRaoJhB8FGOPvrj6ac/uyLmMdMmTr+YyPQHRHkEG2CWPv75z3+ezj///IixwnXSSSenL3zhyxFz4pvf/Ha68MLPq4xO6a677kwHH3JwcD0YX066WVgDXDUvVR78nlJ+Qk5vwAadN+dSrUt46RW7X/agydyvmCulGwWbrf7DdMUznWW28Z4TCiMEciGwOyP4eR57MoEoQ4um9bEKkASvgu/gShE3hgOMtDDMmU76oqzQotAm+hlDkDRpZQIz5WhsAOZxYNLvcCdih8rrdKVAEBsJ1Ud7w8GLVQUxPGRHIIRiB+IBAxs8f4rTc6xHNEQqA4DI/LMGNFRoxVjHCwHFxeEt1nlobtWWwosIblTcA1hljRempTw2zP91oKZ0sw1cVWzM3hBjSCiefonxxMyMLMor0gAj/1Vy+dBRbLoAD9ZimEG01qPftN4tA/JahOwrj7oetblca8TZA5ANes4HE9Zs+7uLww7aC644qOi9/O0+LDWFBeiOA0UGBAHKXN+ivdGl3FMMswEI/VIKInhf7BnUURtVAOsCMJaCxBi2VwCiqGyxj6C5ZY/ye1tI66IJCyhqlWyqRjbposysVSn6EMATmsY8Tu1YtmQcYw1yqCjZQCkj+HEi72/o1QFkNrSnXu0+hAMywN+VAIiSeZDnRLHgvPDaH/o7aHyDqtb+8g26e/Pf9Io2b/4XvEaJm9r+N7r+m9hhpc2HI5PVROs+fVjecAceeFC67Y470z777p/+cNsd6SMCFv3FL3n8bw+n/j3kjSKtQ2OrEpJKyJYvV7A2edotq+yuTUteNZ3lJir+17LqARLWKlk8ldru3C9vKGVOX7VCsVck0MIqop0nTCSqwwqZSxcpfPkQRc791je/mQYNHpo+f+EXFYl2SvrCF7+SPnfOWdoMssxeNwSuf9Z8cD326GPp0EPfms4865x0wQWfj3xjL06YlA4/4h3p06eekr7z7a+lBx+4P7wccEVlg3SwQDR22b6PJirH9cALaLFALMAY4Zz7a408uWYqyi+Z6nMI+b59+hUn9MxRQc4uWNAQnLVKbQbNTSLKdpWavQzOCCRo2o2ZjbVeFtyk3qEdElGyWt4xEv4c4jEvtjQRhK1V5jbxU/TUkkYiZgvQqqTVq5W0VYHy6M8qhWtQqBltoMtTj95wM8RfqpWxTxtcm0yAXdWu5fIQq1HGe7RomNR6KGR/gCAOSZykwzwijVqYtfW7fmIa6ao4QSva2PkwPQiUa7ArCLBHqgK1Fe8yrjCjiGOBZ9JAiPfiZJBcMHIAiQALEA3gKCARQSIVloArDjjSMHdcHT3wz+iBDiCzib1cum1wOFnfFXGtii8dQDj+9BFuY+qB3N/UjXxj3lv6zBsNBDa1/W90/Tex/9c1H46HT9brJsZs5egaOnxkeuzxx+XWvEV4tXz3Bz9IX/7Kxemqn/0kffh97wjPkRXlSjZaJV7SgmlJeVJTWf+RSRaP1K9CMXZwI+45OI2fOCftubXy3DQtSfMa2xRRekDMv9BWxylTxHNtzfzDIwkCL7EgPviBD4WH0YwZs9Nhh789Um3cd/8DYVbt1SMTc/P1/4HMo397NO219/7pnHPOTZd89RIBmdb0gQ9+KB173PHpyA8cIY0SaygDH+LEcLqrEdnWJG/cvyEDR9wLAqfpxJ8DlBF+gMCLRNFWFFm5ptfLY5DvalRXTt94EXEfQRPRqARIUWWXLCGjszZx2tmmfFja6OdH8tMcl6gOLpLqtVCJXeHLADCGj1R0VL2/YdEC5WEjyre0hc1Ka7FCHo49MJex+ZNSAcJj1ii1CsBUd5bpVFqG5iX6vGtFWihOUe/+PdKiRmUblpZxlaLz1shlu75ekYkHCETIpLRYsTuq+g0PjVe5Iv+iqWjr0iOUNStxjcfbUCao2lpp2gSw2sR1cdA2QsYzIJhzs/t9pepX1542AzADVwSSZxspTwRkalWPhQsUUVnE6mXif9lLK2vH1vG/1jvVN3YNbura38S19y/z+Mb2379CAzbTGHYAmU0cTGtVQ8NaABOPzTqN4DqPjsAtpSqcEs3h661K7B8I19f74Oa8/w19+WYAcm90/TdlLFT3TBXJICaATPu/XPBzzz6XDn3r29J119+Qdhyzc6qVuvZLX/lq+tKFF6WPfvwjqbaCLLWNqc+IbdOpJ34qnXf8kWmvfQ9MNz4yOV1++eVpl+E6mWsDPumSK9L1N/0+LZ48Nn3p8+ems794SVooMFMnrYQcZAquBGYTVMWomfHmWxZmma7a2Ak7AFfn8MPfJcCwMD3x5MPQeEIrUyybXPX2DPTxR5o2dVradrs3pZ//4pr0tsPerqB689Mee+6t1AYzlSZBoQdEYl3SMD/4TkTHPuOMM8OT49RTP50ulMdDT5nSfnPddenSyy5LX/7ylxXgbsvI34I3YZtcz08+6QR5QjWmG268IfIunXnmWcok/bf0uc+dHT+PEPA65ZRT05vf/Jb0ne98NzQtOZ5It3Tkh9+frv3NzxQbpjlMEx/76DFpl512UwqBsenTp3wmTZo4Ob3trW/VO05Mh77tUJGuiUa7IF31iyvTvX++J/UdMCL1HbyjzG6N6ZKLz5MGRwHZuigOTsvSdOLxJ+rv/jKBrkiHHfae9L4j35Uee+yF9Itf6n0rmtJBh+6Xfv3LX6RR8garkFdkQ4si8i5dnHYfNTCdcfZ56fvX3Z3O/sxnUs2aZemcs05Op158KTlw048v+Up6adrktKaqh4DPoNRLZoG5s2aGFmr77bcP0HLvvfcG3wiPo+/94Pvp8h/9KOJcfea00yLiMPFhLrjggvjsgP0OSKd/9vT09ncc3s6hQCZB8O7ZK5tu/+5lufla973K97F0N9NGuBGv/9d4ZBP6741uQLvo3Qxj2AFkNnU0SwYhCHisrZhceVvJv61TvGQTEyfn4sWFF8nGVKNjIW9Mr61PIm6msv7JxWTGQ/6HacmzzhPswQcfkmnpzen2O25LBx58cHpx0pT0rnf/T5qlHDgP/fWBdOk3v5KeefbZ9NBTkwRIOqWJD/0h7X/I+9Nlt/5JG+ibU9/lc9L/vPvdaV6XYemW229KN/34hwIy56XTL/p6+uD/fjT1VkDGahFVcxoy6gEJrFQzRPRquaKKU9Mgj6WdtNEDSvbae19tdHJb1iRuV0rGmgCZr9NzTp44SYkht0/bv2lM+tGPf5b2F8j684MPp333G6ONUzFvVESLomN/9KMfjSjDv/71byJmzuhtRgvw7JXukEntl9f+SsDi1FQtLQLu/riDH7jffumHl1+WPvKhIwU23pIef3xsOuigA9I1V/8yDVPOoBuuvzG9/wPvTwcecLAAyZT05JNjZVrpk/bYff80buxTAWaqu3VKv7/9xvQ/7/lguu22m9IRh70zTZ0yPe2out7025vTIQcdkt526KHpWeUWGq+caAOUUHLLLYdrk1+Ubvn9TenJpyel0z73jTRzrtIpaM+X85XMS4r309acpk6elvbb5yBFru2n+k6X9kiB7WRBqu09KP3mxl+m9x75zvTwA/em+smT0tEf/WT60bU3pzeN3iodfeguacdd90z3Tl+Rnnv6r6li9vNpzJgd0+Q1g9K0mTNS16ZZ6dCD9k+9Ru6QfnfLrWmNQkbsOuZN4VZ81113hablQx/6UHr0sccizxhatdHbbhOz+k59P2rrUYoLtEP63ve+lz7x8U+kjx39sXT99dcH2Rovy2qZztoKc1oGpv9gIPNPXm//iq/bDDjgDWlWB5B5Q7p9PS+FwdROfClADF5KrwVkjGRw73zN1b6+BmeH0Tf8VPJawuofNV6bYwX/S3TgxndQxP94mUYGHGFwo/DxItluOWpU5PKJSyYWTC+/+s316fC3HJzO+czx6alnxqff3v1QamlclI57577psXEvpV8+OC7tsstOadZDvxVH5QPphVZlQl8uIt+SKWm/PXdL51zy/fTJT3w84eXbuZ28B1FZxNfgjABmMvmvTOYsGTnSb2+4STyZLystwrMiKWciLl+9zLoa5NN1QGaiQMeYnXcVKTal/gOHKqnkwjRlmrI2D1C2YgGZmopWaRgmpP0ETK655pfpiHe8U3yY5nTLLbdogz8m/fo3vxYgOzzcg396xc9C03D44YdH/qdJEyaktSJIX/zlL6XLpLEhyiwaoH322TfdeccfpaHYIV155c/TWWedHdoVklGef/5FEXH0mmuuSQOHKBVC87y0xZbDBHx+mw464JA0bcqMtMP2Y0S2nqLkroPSH27+vTQ1R6vvWtLMKRPTW958YDpU/X7pz69IN99wezrmhC+mZ198XvF0xEsRD3bliobQcOG+e8VPrkqfPf389NSTL6bt3rRlenHigrT9TtvIHLUo3fvAPenAfXZL85X9+k077pVu/NPDaeftR6Vxv/9ROuq4C9OVD40XgNkhbbHixfSrq69Op1z+x/SN71+WjnvrjuljH3pf6jt693TBF76UFMkkfUZaqUceeSQ9Pf6Z4Lac+ulPRxZmNFyfOuH49Gn97QSPRCYepujjC6TBqVJMoiuv+Hk684wzRAzGSypriPG47NpNEXuVN6paPKq/d2Vz/MYv5DdK9Gz8it28T258z23eemxsabGDbYZGdGhkNnYE8rItvAMKcmLhsrjmZUDG0SlKzUvrNhru3VggQ8ni02+WibDR3fBGS5JNWQTtQnRTCtnontssD74cyOQ5uY4rk9LYcePSrrvtkx586H5t0PuFpxEaC1x/+yl+y59uvSGddOqp6ZHnpqe3v/WQ9Ka+ZemGW/6WLr/jz+ldhx+c7rvme+E5dNO4+SLAKtR8w1yF1a9LcxuVAXpeQxozakQKRgd9Kc4LqQ0wLwFGwutZAOK5p8frpF+X9t5nf2ku7k677LpzeDDgzUxYk5dpZQAx9qTRV4/KvPNOaZBOP/OctNXW28nj6ljFoalLf3340TR8aPe0enlTuvKnP0xf/OIX00Rpb/CUIdP3PGXRHjJ0RDrv/HPDlET4f3qGiLcHvuUtAUaGKBjchPHPpvFPjU3b77ijOCwQcisjZQVlve1th4W5hHgn/D1gcJ90nTQfmK++/vWvKw1AU5ox74V0+Y9/kH597W/S3nvuq+fxZluTbr3ltnSJTHiTp6DpqhQwmKYYOFXp3HPOTJf96GfpphuuUmqF1enkM7+THnp0bBo+TKk5BGRWr1JOrQrkSXlaNHdx2nqrndP73veR9KUvfzN9/VvfTHsdsEfae//dZJbqrhg/rWn28+PTzrvtm25+cHzab9cd0m+/8el08bd+mK4ct0y5tGrSoBUzUrOycdeOOTIddfrZ6dqvnJDe97aDUmu3oelnV/8mrVi8IJ16wqciazUmJUxLt/7h1vTu97w7HfWRj6Rrr702RywuiLst+h2i7xNPPJGOPupoRVvOIfTxkINYPVhZ1PGoIbREEV7n787zNbiSb+ROxvTCZ/O/+dr43nvje21z7l8dQGZTx1PCO6vDC2kOwHwVINNuYgrTUgGCeLLUb/t116UDyGykDMw9/R8CZHJj1pmVSjUyU6Vh2HGnndIf7wZA7BbxZCKSrf5rFmn3zt9dl74jM8ERH/yYLDor0gnvP1Sn/33TFXc+kN58yP7poet/mo499vj0279NTKNGj0q91i5LjeJ5tIoc3K9vn6QcheKpEEOJuA9MbtYCrr9Zq9IiEwxJ4bbZZof0jW98W9qRd0a4feJxkYG7pluOMdE+HIUmx+j8xRcmpD1lhjrl06elz519frr08p+mCy/6Ujr/ggvTBeefEvFR7r7r1vT2t/9PeviRv6Q999o7QtOzqQJocNm+5JKvRn6c7//gh6F9OU08mF/96lfpU5/8ZLpeP0cOGyaAdVtEPF6rOu27736R7G7s2HFhmjr1lE+Ln/J4JAm8664/yu37ouCI9FCepCkznhN35Kx0/313pQP2P1Bk4Mq0vwBbs7KI3377HemvMu196rhj0/z6ueINZVfVA/bbJz0+dnxwhqq6j0qPPD5OOWeU0kFamaYl8wSc1C/qo3IlerzgnC+lq6++Pv36ut+lI97+jjR99jSFDagUiJybhg3onaa/8HQavd0e6apb7kwffNdh6cFffze996jT07WPvajEe1unbi89qjQP3VKXnd6bTjztzPStUz+YLjr3jPT1K66Tl1JtapOZi2jNOwrI3Xf//TEO9AVA7Z3vflf6/ve/H9qnQw45RC78OVfaR47+SHrh+RfS30TEvuXmW9IXv/DF9MADD6StRo0M0jKJCCEPE8q//4A+rwFkOESs81J7vSKwA8j8+x7CWPib6yDeAWRe78p55f2O1OTPC37M+op95flhU6dh+N9vaiGb0gdv9IFoU9v+Rtd/U/oeqFAaw+NVdHsvKscRZpQHHvhL2mOPPcODh6iexAOpVeLEK3/64yBx7rL7XjKn3J7qZ04JN+0bbrtH4GObdP8dN6dPfepT6RuXXqFT+ntT727KLyQvl6M++ol07a+uUzJHJRmE46u6RPBnUI00MpiYiM+CF9HWo7ZJ3/v+peKiHBFB8SZOmKbPK5RfbOgr/a9L5nIe2MmTJkc9vnLJJenkk0+RK3PXtKsA2XiZw54c+0Tadput0u233ZpOUxvQyhx11FER52SWgultvfXodNNNN8UmTLqP3dX+U6V9oj2j5a799NNPp7vuuCM2a4jNbxUx92aZgj7+8Y8HoZVkl9eJKMz9c8QBgbz6ve/+IF126eVyI58QG/bESc+H9uLyyy5PRxzx9nTVVVelk048Ob300ozIE/W73/1O9T45TZo0MTIHU+5uu+0q4vGXpL0YmY47/rMqY4rSLShwoeZiY2OD+CrKzaMUAsQEWTC/IW215Wj1b4WA3Lnp3HPPDxfxrt0q04L6RcoIPjO9VZqj639/W9p2663SX+68OZ2g9//id39Me+6xR+pd2ZYmag7sfdj7RNz9YXqvtDFdFVxx4RK5o8uu00tauU8ec0yEg7/55psDgFx66aXiGv063XPPPWnEFiNjjsGXGTRoYPrFL66K/iChK6lUbrzht+kTeh7Xa7yjIoq4LuKstMc7+TtzfGO1Me3idpMOgpu4+P4FHn/5+v8XqNDrrMLm2r86gMzr7PiO2zt64F+xBwiF7uRuRMflIjfRCy+8IA3Dvulb3/pWOu2zpyla7hzFdBkUWarZ8Nm0//CHP8TGBH9knExRB4sUfOedd6a99torogPvJI3OvPp56fzzzhdf5tB00MEHJdyid91193TiCaeGGefaa68RSFJm8RoF+lNgNwJ5zZ49I0i4U6dOTxcphszs2fPEAVmbvvudH4iT8WgaNmyoQNTJIr82pBtvvDHq78CEmDLmzZ0XXA3q/+Mf/zgdeeSRilTcTXFkXpQn07bSCPVL9913X/w+SN47EFNp73CRdbn/8zIpTRAPhtgvxx13XLr6mqvlJrww2jpmzJj04IMPplHiD+29994RnIw28/x73/teaY++kQ444ADxhHaRJqZvOvHEE9P//u//BmAiseujjz6qNpanp596OvoLPgn9hSnm2GOPDS0G9TjooINkiusl89D70jHa8N8t4jREYep63XU3pLM/d77Azs3qy53E7WkUQOkiQEBsF/I/5aSsn/3sGcHBuffe+2UuGqHs0j3lqdWqKMbVafz45/TePUKLsvvuu0cI+gEDBgSooI5bj95awOuydN5556VZs2bF5wQzI6s1If0JRPjmQ94c5qM7BOr47j3veU9wm37/+9/H3PikNFf0JW0H2J100knRvi222CLttvtuIir3SCeccIK8u04JLk0O8qicO4TnL4IT/iuumY46/ef0QAeQ+c8Zy46W/Bf2wBK5A+NpEvmSiot4Kmgg8NDBA4XvFyq54ve++73QWLBJ9VXixm9/69vpa1/7WmxekGV/JDfb3XbbLU0Tp2L4sOGhzcDkMElRgtmsCY7WpPgwV/7sytiU8U4ZNHBYbJ4PPvSXIL22yAuGOChsypde+sMAUI2N8CiUcmIl5q+KNHr0tum2W+/Q/UOkfegps0qf2IjxNOIixQBgA3PF8ccfH/mUuE468aTQbgwR2ZT4NIcfcbh4JdXx2ZlnnimNyBHiBI1N24zeJgDQY/K8Iav8Z+SGfLUIr2y25557rswd/eVBNCDA2RQF6Pvzn/8cmpo9pMHAZERZz4j4uvNO8FPeJ47NBenIDx6ZRowYEUCFoHB77rlncIeOPvrocF0GLD300EPRlwceeGCaOm1qers0NPQfHj4f/vCHAygAJOCXQK49UZoTPLne8673pK9+7WK1f8siNsNqgZ3FkbIEMxz1e9c73yNu03JpvxTpWflzCOV/zz13S0tzht41WRygzhEJGSIzp/Qd5FmElmS77baLuQCoAXg4dw0AbMxOY9I7RY6+XZo4skTTj5jkfvKTn6T5C+aLmPyWaO9ZZ50lz69fCrSemE4//fR4x+Qpk9NBCrQI0AM0HnbYYemKK66IBLCMHeCvdE7+Fy7Njib/E3ugA8j8Ezu741UdPfCP6gFSUGAuyskJc9ZZgAc8heEjhsdrCWBGFFcS0REwDi0E9+E2G1mNtQGiEYmEeFzhRb02yuAnz2yx5RYBNLgIe14lt6NZs+Yq4NtAfb5KiSSbIvItZSxevCi0PHBk8um8OjUsbNT7SH/QSdqhBUrLUSc+ip5XHUkxQJ15Bo3BMpFuu8r81QLnoqiTT/m0hbpy+uc7AJ0DtUVQu+J+nqW8yK6tdr5SQ8D3lEHwNzQnaCYAJkOGDmkfqhkyEw0bPiz6DxCDSYWfvXr3is+cjZz3QoQl3xMX9efdzsBMXJY5c+ZEvw8YOCCHd5e7cnPTCrWzs9IT0EfYOlcLSNSHZgWNzOlKJ7HrLrtJI/QRcVDKIn3JogVN0szUvjwnm8aLOeBxBcgAsGgTdUUbRR1J/+CcVGi+6FPGN8xCej3zw0lQ6VPAiXlMjYoPw1UnUrDHgnLpA95RejXIY+6Vn/2j5n9Huf/dPdABZP67x7+j9f8pPaBNzBs7Jo/Si1QBbGhc/g6zE7lM6mUWQkMBaGHDY5Pjc75n42cT7iNSry+DCm/uy7QJl5MtW+aQbuLLEGoX01IkQy34EmySi5VLrEeP3tr42SSTeBpkRNZmL74NAfQwc0V+LuoI2UYbKsAGQMNGSV1oHxebJoChn8LhYx7BVOMNE/DAe8nVwoaOKcobKhs0Gz3voa1oqmgv4A5whrYE7RKJGdmweSfmGEAMZXA/G3+Tov7WKtXBfBGCqUN7XxTAi8/jXtXDpjL6nXFAY0OdAEAQhJYsblL/94qUApljJOC4YF5asHC+PKVeDK3KxRdfInPaRL27Ji1rIl8YmppyaZNmCAAOEahaHO+iTpQL4OwtV3HqGSka5A6FmQ7wFPmniF2lMQGM8ZxBH/fzOe2mD9z/9PnUKVNDy8I7+ByTI7FneBflcgEmAUr0++vJXPyfsgQ72vHG9UAHkHnj+r7jzR09sMk9gBmJzTFAAId5ARI2ZDQsbCZs2HzPpsP33M/3nKitoWHjZQPy52zibHAACm/caC0oh5M62gt+ZwOM7Lwl+cJmiRfTu3dPAZAqcUnmxWke0icJULuSE0gE06WNCn0vv+sahdyPqwAtvI/ynTSU+rDZArRK+RalmiUDM+oMeCgFcQYcxIYZOXJkgB82YgAFGz0ABK0HoCdyLwnQAOz69OmTcwpJg8IVJhIHd9NPyqF/6IPZykE0WJyjadOmh0anTiCwUSCQn5CBu6qPyKDOeNQKwHA1NCyOn3XdewZ4aVKE5JUCf716633y/loqYHLrbYqDc/QnBB7q0je/8a30USX6XKlgOqRAWN4qzZe0OT17dQ3zHnyaxSqTvqbP6AMC1A2UeznvzdmL5RZecGIAhoANtDL0ayQTJCFrQXy3RobxyIkYxXvSz0iqCOflFYHuSvseQBiJA9U/OefVBkT33eRV0FHAf3sPdACZ//YZ0NH+f+se4ITNxm8AwGn7ldwEiL1sRpBUATQAEDYzNC1sPN6oeC42xF4yJehiQwMIYd7BdMUp3eCA7+fNrQ8tSxe575IqgU25bQUkYrLs5uSR+SoTaELzIRMTmYJ1/1LlTOInxNZuig5MHSMzeSloKJ5GA2DTF9oCLm+SaI66du0amzdlcLEBA+KoNxoaZ3inDNpDGZMnT07bbb9dezvjuaIMNBgAPjQnC+YviPLpM/o68ggVZqtmASA0OJjDAHf90RAVWh8ADN5hZGPGZIQXDxmabdJjoyf/U2vLKrlqNyvZYo/oo2UtTQI0PaURakhTpk4OMNW/34Awz1UqAF29ogCTUwlN2Aq5c3cqoiBjwqIeaN48H+gHNEL0KeCNvwEv1iTZdMccoG8ANH4WkAaIZQ4EsFQZ9C99g3YK4MfvaOjoX7+LfgQ0cbn8f+sF1lH5f4se6AAy/xbD1FHJjh5YTw8UPJZwYyxO1Jy82XDZnNhk2LgxBaAx4B57LJkvwv1sxJiUbE6wBoSNDFAQGhptvACHeJeubiKIcvEnfBl+Vii5IpvwIpGL8UrKp3Nln46EjgIuIql2r6vNOcKkyWlVFNhyebiYq0GdqJ/5PvBzRuICLBBAWXzOxgpIoa4ACZuHSjUFlAGoCzdzaWF80R5rbWbOmBlAgbZhwgKowAmhv8LMRIS64rKpiTqgrUH7QWRigAvu0ACWuTLfDJSZz9djjgAAAgdJREFUhc8AWj0LrgyJJxkLNn97ZgF0gg0jaxmBA+mLxiXS5PRQXaWVma38R5RFWzvpS3IX9erdN7QhM17C3LWOw4OGinIBXgAW2gQ4jcSZ+sxjyc8YZ31P/fhpoPNqs8vPWZMDiKUN0X+qB/1gjQv9Sn8DdqkD82/wkMEdy7ajB/4pPdABZP4p3dzxko4e+Mf1AJs8G1loY0pMBK98Ixs1mw8mGAADWgc2ZgAM3wFQDFoozydymxTYrLjaTReKK8K1YP4ieUHlzMdwZboLOLChNWuzRJvB5tlVoCdO9PIywiySzVbZtGTth0/wBi0GHLw3YpRIQ8B3aB4AMNSR0z8aBgi4Bjps3u2ApTCDsCnTP/zjeS60DrwDINBuXtHnuA7zHnOG0HbYxOaNHGBDFFzA22rdi6cOphzqSXsxLWFCAvBwTxB5BS74HaBD+2kvsXwAd5i3utep3kI2LeINAb5Iukl9qSfB8zB7dVema8x2TQq4BwBraFikHFADAjzQJ9S1XWtUmBlz2STuzFq1Uk0J/WKTnsEj5XCZOBx8osIsFs9qTE0K5ll4PLQTrQ08Gb5nfpWStP9xs7+j5I4eAPtznCiuB/7yQDrgwAPaCWHx8b95wLCOQe7ogY4e+Cf2QHu05Fd75xscvHFzdwPNQSO2keXSVf9PvP439d9G9lvHYx098Moe+D+LQK0ry6CbhAAAAABJRU5ErkJgg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8" descr="data:image/png;base64,iVBORw0KGgoAAAANSUhEUgAAAjIAAAEZCAYAAACNT88xAAAgAElEQVR4Xux9B7xdRbX+Orf33PQKgQQIoYUqWKgCCooCFkBUpHdQelWaiE/f4z1sKKJiAYEnvWMglBQ6oSVAaOn99t7+3zezv3PW3bk3Qd/7/R7+OQfjOfecvWfPrFmz1rfKrMk0tvf1VRSaFXa12qwnp9un9t/POi1jPZlS6+4zK82Y9XXi3fqsvXGFlVUVWkdPn3VUjrK2brNhRX1WbF24CI1Yr1kGF+N+6yvDvwL8w5964evwN98L2uP1vYX4qgifCvB1nxX0oVG8ejIl4b2QD0/+5q1F4fc+680UhuszmZ6kdTwf36HF3CP4Sy/6ZrimD3dn+OB4XU8GfYt/9e+j6+6GPvahuS72AU8t7Iv96Ea/Yz97MJbeMFSMCs9Df/FDGE+gAcaNLzKgNi/qBoU5nkJrC3TrtcowFsuAMminoJf9RTsJSYvwXR9+6y7gcwtAwSJcGhqKr2SouBGj70Zb7EsGVxWDJmiEt+EBTWvqrGL0UKsDIVp7O2xsQbdlujqtoGiodaErpexrcY/1lTRZK25qtxorQRvVXWigG3NYyocVWV8vPoRnrsEo2IlqfAceYFfIE5mm8HTrHhrGn0G/ewr6rK7VrLYcvW/tta72VdY9ImMdfSVWWF9rlWwv02AFFXhucZW1dLdYYVudVVaANoXDrLWjx4aUloE+G5qp/O95CuQpkKdAngL/v1Ig09HbB7VBpdZlTzx0n+22957WVVhsmdIq6+yC6oO+oq4q7YVyo1brhebJFNnyrnLLFBc5IENFSw1F4EAgg7sGAjKipIBMHxQr1LeATCYBBL14Bl8CNtm/s6AkApGokQN0oHYcBMhAY2eBDO4jkIHy56tQ4GpDM8zrUi8+lU8XkCEs6UG/+X0YEcBGfAGABKCm8cQrArJJgExvoDIhD8AB6NZn5QmQIbhDy0RN+BfwTGiHD+6xrgDkCBESICNyRNyDfwA7eDqgX3h+GsiwG81t7bYS15VWFNuoDK5ub7Pi4lrQBg0AzBDI9Ja04GOPdVgVelpslQQyXR0R6WSKAVrARQHIrHVAhpwFHgpApjkBMrX9gAzptWZFs42t4P0t1l1ltqKh2UYVb2RFwEMdPfVWWgOq4LrCAgK2NqtvbrDm1iIbO2oCZz2SMf/KUyBPgTwF8hT4WFIg09TW19fd1mzV0Brz579iW++yizW2dVgHPDKVZeW2cnmTjR9RDdXVax11K4AVuq1k+ChrgTpb3dhh42pon9PLQICQU+0w4fsDGQ8EeF3w3OC9j6qIACR6ZDJU/riWf0eFHT0dfQAfQSkGIMOPQiCJFgselghk+ArGPD/00jsgP01oMQCZbPsfBsgMAGJCn8I//r9AC4FM7Cf7zfGoN/DZJONzSCPQK7pQ+gAGQr/7IhDsCz6w+JRIlzii8Bau4//BixGADBV89PiE5vieAJm+4JEBEAntAJNQ9XOuEo/MyiVLrHgIQGtNhRUVoe8d9VZdDFDVSchTAqyExjCV3cXtADEERWX4s8jKu0HTTgIZ9oMeGfQ/AJn6CGT6KoEdo1ctQ3ALkBI9MkOyQKYXHe7qhTcOl5eRHwBuF69dZCOGTwCMG2LtTehvDTyBnY1WWlgI8NJoK1pW2vCRo21IyRhraWq32uryf9qjlkxO/i1PgTwF8hTIU+BfmAKZ9q6+vlLq3o4me+C+O20vhJYKKqqtt6jKmuEcqEF0oL2h02oKO60LiqR0OMIQ9Y3WVzs6KNUauAYCkImwIWpRKkqa+uE9Uaz9gAyBBTRp0LzBpu5/fz+C5sBA7uugxZNnCcgEf0cWOgQFyr96BRx0D64LnpsEKCVwJNd/PcV1mM6QQSY5XiX4FJ/av5+DfSfCpKEX/1ZcyLU1UAfwcxfoGENGGE9C1iyQ4RSAxoQx/I/tFgfAgxsTIBNia7i1CYBo6eoVNmroEKsuBDpB2KaIoSpeW1Jg3UW98BXRs1MYPDIlXWgPISgri8CQIcLocmrCNWycACOCs+ila8PPvK46AaIRsDa39Fpra4uNGlVp3b0tVgSvy8rla21k1cTAPo0Aa1XlAGqIc/V0tVh7RREAVYEVtBVbRWG5lSSPGGR68l/nKZCnQJ4CeQr8f06BTHtHXx/DKwU9jTbzqem2+36fhSIqgdops3boo2Iqp7YuZDwwpwVflEHhQLk1FUChdHXbcKCgkCOTKMqYK6OwT6IIPREDeHGKP8lVSbRbosSjryO+1BbDQ/xZoEe/9wc60e8gOEFQ5dtSRxgMovqP3o7cqx/aiq04EOOvlNMjhjXwf6Ff/OiAib7LgiU/HvXLv/P3GFLL0iiAwdiP2H6ut8rR4RUILOWAjAhA3BAwC/1G8UYCnhCWYjdJ0p52W7hssZUOrbYhtSNtWf1qG1073PrW1ltVDbwnmGPEmawL3prOQDX6igBJutBIN34jCg5AJuljQQsa5hOZI5WMBeGqTOAfXleZeIwinTpa0R6StJq662zt2pXIeamCl2UEEnbQXlmJNaCJro5eG8GQJoDOgu5mKyyvsbHFI62rEXw5JI9kchyR/5SnQJ4CeQp8/CiQqavr7Kuugp1e1G7PzXzcdvnELtbQ3GVd5aOtGNZ2B3IkRsC4LmiDnx/KrBnZmQXVtQafjFWXF0Op9UI5CsjQKxCyP6PGVfKCPDNBwSYekgB4qPwSRR5CSjE0kwH4yOXGIP+CKjBJ8u0LOSgEITHng96V7PP03PAeNX/AMeu84pcRxBDs8I8BQIwDMmkQw/sDxOiNYSt6KkILITTEH5jMGz1Eoa8MkRFUMJ8kjCcJmYWQGscSQ0rMlQm/By8XkQbDMzHJl6Rivgy9JCRpACn8Du8BMgSPTNJTfqlrkp94CdV+oFiYBtyApNuuzlYrQhjxjfffs2HjJ9qQ4jKr6ATwIE160K+ScussKAxRK/UQEcYIcsoYUkKLWTyJcFNonP0OqdTJ3xwPr4sJwOKNxjXNVjGkwpr76jBX3VZbUmsZIOjm5autFR6djpHj0IVu27hrjRVUFVhzRQUoU2Zl3aA3eLMcOTX5V54CeQrkKZCnwMeXApm6NR19tUNLrL5hqR1/zJG2cvFie/n1dwBUYBVzf0o5VOzapVYLpUc92QaV2V1YYV87+ht25JGH2Rf22gNKmTkQzIuAOhWQCY6TJGEjJP0moQftamJOBXUpsQzCBxaACkIY8PTw1kLsoKHa7C6IeRZFYfcRdythVxB1tHYEJWAhwpkkqVfzyRASlX5QnOH28BaBg9vf1M8pI49P8p54ZHSJvzQAmR6fw0NgkwAQ9Ls3AVkhcyfsviqwLnzPNooYEgIoYRJzACjIOiKNejJlye/cvYS2eysCUIDeDsCrMAAVJv0S9EWgRriQ3X2V9CegG4Rpokcm/gt0TK4lyZng3dsNYFpSaO3tXfbSvLfsU/sdYHfffY99aecd4BUBeK3G84vLsRsLXpmINZHPwrASWuzBe2myWykLZFzMKiT0kOiKeZEPFG5KOoSfXnzpedt2p6mAcp322ktv2uFfPMQ6li+3FmQ27/7t79mfb/qpFS1ZbCcef4R1jR1jp5/3fdth8raWAYsA1+RfeQrkKZCnQJ4CH2MKZPq6+/pWr1lrI0aV25tvvmSL5s+z7xx3pi3vrLWvf+s4u/yyc2zTEQgHrHzfNt90CwCc4bb5DrvYzXf+ycaMrIX/oCcBMtyCDSXVk1jcQcsnW5+DayACkrjtmmEQ7mpKIhLw0sQk1wJY/kgwxafiHoQS8KkTeRDUkaW9vA9ppAVlAYZwezOv64WnIDQbriZgcACFu5O40ycBI7w+5MByF1BISKWS9d4EtjQwkOEvif8myy7hyd0RoAQARlDBEAj7UUDlH/vGPVKZXgATPKujoCL0pxQZrnxSF4AMQz1FfY3hyk5su+YPJdYcvTs9NcG70xn0f6+VMMkWY+pG8iuBTAB9yb/QwZDcnIwLtNGO7DSQKeilZwd9R7iGr7///Wnb/8tftbufmmWf2XVnG8odSa0NZpUAZEVAC/AMEbsQk5axw/ydQKakIqZCJSAxEkd5Po5iwfMWqJ9z3uCvemz/rh1eYysblmBrf6WNGzsJ4cpya128wkpKymypjbXPHvwl+/stPwGKXmV7HPRlqxkx0X79y7/ayGFISE5okJ2U/Ic8BfIUyFMgT4GPFQUyXS19fUVM6LUGe272Yzahptq2nbaftZSNs+9ecrlddMFxVlvQZcUNy23rTafae42Vtt2n9rAHpt+ORMsuK4NC7OmAMizotOLCKujeSuuC/i0s7oYhT6XbYW2tnUjirLFiZGauWLXARo0ca90dlcbNMawFYn1tAETdoW5NpqrW3nt3oU3ZBB6hzk7rLKu1+qZObMftQAik3TpLhlgJciea1qy2IUOGWF0LAg3lUKYIj1RXloe+dHZ0WDnyO+rqGq2wrMrKKkqtpR3eDCQDYYcxQhWdtnYlVOS4cdElBIXcB1DTgeeVVTJWkbH6unqrQRsFhQAfnfBcoG/dyAmprEKcDa82FNGpKAF46QDggOJd3dRt5ehXJeqlcE/3ipVNULhj4cHIWAk8UwV9rehjl9VnhgRPTUVPi5VXVgK4FNjihcts0saV1lLXZI09Y7ArB7V66hZZJWr0FGRGWSvpOZQAETvHVqxCu6Nsyeq1Nnz0cFu1vNHGjwbYARk7sfusrJLXIdSFMbXCy1KE2AuhjYBMGTcOdWKLdUcrABDohHl647V59vkDD7NvnnCanX7ZD6wYYGgk69M015kNKUe9oAJ8V41dTWarQO/h2KlW0LASIAagsqDKGvCcPnh3htXiWcidWbF0iY3feLzVrVphQ4cNtZaWFqusqQ24kXuoCgqLbNkK5MNg/irLSjFfreCFAvv5Db+y2+9+wB6/735bMvsp++x+h9ri4kk2apOJNufR39jYEaX2xkuv2z77H2KHH3eOXXDReTYcuC9gPCK6/CtPgTwF8hTIU+BjR4FMdzOSfaGbWzP1ADLTbWJ1FYDM5625bIKdefEVdtGFR9vQgg4rrl9q20zaxhY0DgWQ2dMemv4XKwW4+PV/Xof7nraikm4bN2YSUi7G25IlK6yx5QPbbvtJ9qlP72y33HKbbT5pR3vrrTftrHOPQ+jiPlu2qNuqqoZZzfAyG1JTZO9j6zfzY5a1Fth5Z59lPzn/RNtiyy3tpcWtdtxxx1t150q79+47bU13GUBJl111ybk2YcIEu/ZXv7PZc+bYJ3eaZmefcYq11K+xm/7we7v08h8h76PUvvqNo+z0s86zyVtMBtBiBKvXOlsabASUbvCmMAQEpV/AhNaOTgCUNitHwbUCeDMKkRO0ZvUaq4HCbWtvt4svuRTYCmCnrMxWr15tv/31r+zOW/5kz7/8qrUWDbGxABbznroXEZsOm7LL3lYHsLNmzRp75dmZdvHpR9vXjzjSfnHbI/a9c863ktbVdtKJJ9lFV19n1VVFdsN/XGQvQ0lvMu3L9tobr9mFpx9gt/7hBoSCxtqKxnbb+6sHoBBciT3/0KPW3NRqdQBAx5x0Gsa9tZ1+8jn26EP32JWXX2L7f3ZPq8YcXnjJ9+13f/yLNTS027eOO8lOO+O7tu22m1hjfTsAR1koQZihN6ar0Y487Jt2291P2cwX3rAtd9zCfnfjb23GTX+wzSZNsIpJ4+zJWc/ZnIefsdNPOceOOfcs2wwg8/G//tbuuP2/bfSUXa0eOS1f++qX7Mbf3IB53sLee+cd227bLeyEE461piYEKceOtx9f/RO77IrLrB1F9E4781S76qofA3hWIgerBYC40JYsX2qVtTXIeam1htWLbSwA5GXnX22X3/CQHXbiyfarX55lbavfRZ2bMjvgC4fZc4ubbfYLL9vk0UUhGycPZD52sis/4DwF8hTIUyBQINPb1NeXQeSguaAuAJnJVRW23bQvWEPZJnbGxZfZhRceZcMKWq2kfoltt+n29mbjaNv203vao9N/DyDTZvsC1Pz46iuwwyVju+z0eSjIMfbS86/Z+4ufs+NPOtzefudV22vPfe2F5xfYbp/Y1Z5+5gH74ZVX23X/frutRuGz9xbOh/eg0fb7zM5WBwX9rTMutR9deZGdccRBdvNf77PSjafYwg/mW1H9MvvyF79g81a0WRdiGfNfnGUzZ8607118pc2f+wo8JSW2/IMFtvUWk2z1qkarb1xjF/zgCvuP/7zePnfo1+36G24EYCq2cm6caYcfpKsZHow2q4F3qK21HeAFXh0k7nbBnVSCvI+O9o7gSRg2fFggVHNzi73//vu24047wbNTaEcddZRdd+2/W0khtimXVtvfps+x6/7jJ/bj737bJk2cYCO32MlGbbxF6GMRnrXrZpvaVw872H5999N2401/tslDi+0rhx5qxSM3s3cWPG9NC1+xrbbeHtuLd7BDDj3Ybrz2ODsa1z9831zbaMo0u2vOI1D4GTvxS4faw3+fbhttu6M9/8oL9uBdj9kPLrwQerzd3gQYXLH0Pdt998/YwsXL7KVX59stt99rP7jsh7brZ/a0xx67I4ShmptbraqiwErhRVv5zisAOLujTsxGNueVN612XLktfvs1O+mgL9kHi96zFXB3/PwX/2XP3zHD7rz3EZvy2c/bgw/+t1Wtes0OOfBAe2TuEpu01c725BMP24P33WfHHn1SeMa7b78OoDkaXpsiO/Ho4+2mP95qL7z8ol1xzSX22BOP2zHHnmJXX3mldSOJvLQcXh94choAagpLemw4EogL6uvt/DMus1sfe8d2/9JB9rNfngPQtdJq27vt/tsesC+eeJF9F3x0DTyGofpw3iOTF2l5CuQpkKfAx5ICmd5GApk+a0Ihs+fm/N02ryi3adMOsrrySXbGJVfY+ecfacNRG6S0brFtB6/K/KaNbWuElh577AYrK2q115+faztuvzVCRu/YpE12BFDYwhYvehP5DmbTZ/zN9tn3k1BuJ2Br93xY6MfbmWd/0zbeaLJ1tYxGouYIm/HMgzZ50kjbBDGCZWvb7Opf/8m+9Y3Dbc4d19u3jzrdpu5/sP31r7faRgVr7dSTT7Drb33Ett/t0/bMY/fbTgAVM+e+bkd+81iEGArtrFOOt113+oRtu9Umdt8DD9vDT8yyb0NhjttsK3vljedDPkWoI8zcjrYGpHcwUxQ7Y5D8QXDC8FIx3TZ4NTWhSGBVVQgxMcGVYRB++MIBB9j06X+3MWPG2Fvz37COlnr78mFH2m3Tn7SnHptph+wx1eY+OcMOOPIUW9ncbQ3YzvzGc3OsfdFr8Mgcb+3DN7G5r8234X319ulPf8bmLmqxv9z8e/vGF7axbadub699UGmXXv1Du+CkT9grc2bYkV8738ZM3sbuevZRqyotsVO/+hV76P6Hbcu99oUX5W779A6720P33m1nf+8kFJKrtPPOOd0++cndrA5bk5H+ZP9+3Q12znmX2GZbbmOzZk0HgNFeIlRj6ay3hsXzbdPJe1nNuB1t9ssvwDPVYjVFnbbftJ1s3rvv2ak/ucguggfpmZvusG9/5zRbgxyWhx+90/Yc12UnYp5um/GunXb+ZXbZZWfZ+LGotNtTBY9Utz311P02eepkWwNPy7gJE23LLXa0ufNesF/+5jo79bQz4Zm70K6+4iorQP2iAoyrDQnFxCLc+N/XUmclnT02euTmNnryPnbvUw9Y3zD8jX6Vt661P177GzvqhzfaJz/3RXsMfFKWBzIfS+GVH3SeAnkK5CkQPDI9Db19BcgzqEdp+efnPGpTodynIbyxpmILOx2hpfPOPwxApt7KUXF12qRd7PWmSbYNPDKPP/YrKy9qCXVeO1GCdcG7L9l22+yLJscjTLTYJmxGxNAID0ednXbq9+xvt86wc889x6qHttsVl18DHDHGuntK7e3FcxEkabA9dtjSOrFr5xMHHWU33XCt/fbys+yaH19rI3c50O6+514b3bnILr/0Irvmhr9Zae0IO/LL+9n9999vs19/z0YhGblh5RobN7LGpt/7N3vhuWetoaXdrv/9X2xtR8Y+udf+8EzcxrIkBqcMQFSLdaxdjnDFL62oarhVDhke8l9amrEVGECuqbEB4ZlqO+JwjH1oLXJwYt5JE7wEq1ettF133TUUBbz15j/a8qUf2JCxE233Q78V8m9GtC2zlQvftZ32OwxVatts7kugyxYb299v+i87+tjv2uK+IfbB0lW28fAC22riprYUybxnn32anfPt3W3aDrvZwvYpdvJpJ9nlZ37SbvrFT+0Hl//Bdt7tAPvTjDsM+t7O+srh9t933m09w0bbZw88xJ59fLa99drLoGG7IUXIOjoa7dVX59pTswCeugrtB1ddi7EV2P4HHWy/+MXPbUh1sQ3BfHd1N6FkXbM989B/2xcPOsMmbH+oPf3836wFXrJMy3Lba9qutrxhrX3rynPsUszbsAUrbOvtPmNvouLubU/ca1/bqcrOP/II+/W9b9hZ3/83mzR5hJ1w7PGoC8NQTxG8TC/YiJHVdjvofsrJZ9q2233S7rr3Lhs+ttTeAX022XgqEpxB1s62ALheR47RRpi/wjULbQiqEZ9/0WV205/vtSdmvmcTt6mx5cwr7lpl4xqW2bOzXrZdv3GhTZy2i82fc1ceyORlWZ4CeQrkKfAxpkCmtx5prJV9Vl9UZy8884htBTf/9tMOsVXlW9rpl15p55z7VRsBb0gFkk+nbbqLvdY8JQCZGY/9HECmyXpacNwhkkBXr33Xtp66GwqlbYUQx1wbOpY7dFcgB6XFTj/tLLvxhnvsK4cciuTQ5bbllO3s2mvuBTSosBXNb1pz43Jb897r9imEoBoKR4XDCKeN7rUPkAdRtNkO9s7bL1pN03I76djvIDQzM2xTriyOh0lugVyUJ2fcb4XIaC1CKftXnp9pxxz1bZs8ZWvbEWGvS6/6d9tq193tgYcfZJQDdUq4marb5j33lF199Y+sr3woEoOHI5G4A1uQ26HokbxaXwfQUGyHff1rduDnPxeAzJqVy234sGEAbW32OVQ/fuONN5D8yl04XfbC/Petd+SYcGzSuO7ltmDuC7btPl/DmVXVtmjhQhtbXWK/u/J7dvU1/2Xd43ewRx970jYf2mc7bLe9vQyPzC9v/KWd/PWdbO6Lr9v2e37XCmuqbOPKufBKQHt3jED/97Yf3fxzgKti+y0U/J9u+ostQJFCKwIiaeuzaVtNtdkzH0bycIGtWLzA3n3/HfvGN79jY8ZPti9/9Si78NxLbBq8aE88cQdLAVlrSyvybXBoQvtquwug8aLv/8wqJx9pdz/0J+wY6rCaSnpkPm0zX3/VLrrpP+2gffa00fMX2Re//G17Ychku+uh2+3Lk5vtp987wy654Qls2cZYATK+8PkD7SdXXm8jhg6zN9971tYuX2h33nWHnXfepTjPqcDWrF1tZbWdAC7dtnoNiilWICcGu9HWoj9tY0bj0EqzyY1L7Q0k+u5x6BF2/9+fsR223cWWrOmxlZk1ttmEchtpa+2+391iB530U5u230E256Hf54HMx1iA5Yeep0CeAnkKZHrrUJgEYaC6BMhsDaW9w7RDbWX51ABkzj7nKzYKJxqXr11o209CuKN5qwBknnjsOqsowpEFGWyPxk6hd95/ybbfbh8AmSn2ytx5NnFz7jHGrhdULTvy8CPt3juegYegze69/7fIPzE79pvXWAuU26I18wAQMta85C0rKEP94OHjwvE9d1z7fbvqhz+ycXseab/81a9taulqO//s79p/3T7D9j3wS3bqtw61gw85xLorRtnZ555vF515gq1Z9LZ9Zpdtw87geW/Ps1kvvWEHH3mcjd5kC3vxlTkoaQ/YwWMXkNdS2oPdRiXYPI7kUeTSBm8H8kvDIZLcwd3e2obQUjmSUduRJIyzk3BApvVgZxWAzGvweHzyU3sF7jnjjGPsxHMutuqNJqEWT5dN7HrfFi14y77wnXNswZJ6e+ett22jISX2NjwqBxx0hLWMmGLz3ppvw/qabepmm9ui3mF2+hkn2I/OPdga1qBE/4StbDXINrHyfXvo9j/Yd759FUJpB9ifn74L4a5V9qPjT7W777jHNtt7f/vuBd+3b3zpsFBC75qrL7Kjj/oaQMpqm7z5FKuprcVzACTum2FHfeck23X3ve2ee/5swKkYBnZf4SDIrqaFVv/WC7bDLkdYXdXu9uzLT9p2G+P3+vdt120/Y68vX2Kn/fwqu/zUM63lgQfsQACZF8s2tdtmPmgH175j15x/jl3/4CJb2tBrT895yFYuW2FfP+Q4UKUXIGaBVY+osOeefsr2hEesrGy0nXvhOXby974RkpHbu8tRZLHbfnTW6fZBY5N95Sc/w66kWtu5YaFtO2GSrUGl4T/+7WHMaauddf5F9vv7brYdtxplI5vftumPPGH7fufHNuUTeyOMd0s+RyYvx/IUyFMgT4GPMQUy3fVInYUl3wjvCpN9N8dOkh22/7w1IUfmzIt/YGedfaQNRYiovGGFTZ2MnUdN42Hd724zpv8WOTKojdKJmizYrrvg3VeQ7LsnMk4m2UsvvmobbVoK4LICXpkm1KL5of3mV7ch/6TI6lsX2z133Gtf+QrCGWM2R47MQzZmVAWUEeqvoILsaii4HuwM+unZ30GC6C02Zsd97amZj9oQhEKOOPggu3/OvJDvMXv6/Xb0McfY3Y8+be3YbbTgtRetpK/dNt9kcgghHYhk1Zv/dg8O4a6y0RtPth/+6Cf22X32tlG1RdaCujkjh1XaWmxlHjJmgq2qawOYijkaK5avsdoh1WErdVMjDlBEbZNu9KcYroxQ3g35NWtWr7ID4H2YhxyZR/7+oO0GRf3GihYbigSU8eUtthTfj9/6U1YBt9Tsp2faJqOGWE1Jh+0wZaq9vLzH3lrwnlV3rLEddtzJ1mSGYSvyB/BOAL109NkaABvuCB9RusL+7Qfn2xzPyVcAACAASURBVL9fcwtyfLa1p956HmGjZrvi5NPtlr/calP32NvuwDblU44+1W675c9hPE89+YhVoe7LJptOCZVcjjjym3b7nQ9ZZ2u3bb7t9nbueWfb1772RezSwjb2jjobgy3d3SuwHX7MJ6x7xK4285k5tvkobHOHV2SP3fa1t5YutYqpG9mrc562Wf/1Czv34qtsycY72WtvPWubtb9hl552sl178xzrwI6tJUvm2yMPPmxnnHxBqC68cOHr2PmVeM3gHUMFaexIKrMzzz0WfNFhTz75ov3h+t/aZ3echh1fRfbThx+zXbbfzk7deaqtfn+BLULhwxZUAcYudYCvanvlgzdtaHWvDc2stssvuNSu+M3DdvVPfm5nnfTV//n26/+rRGFfXXFDQuj/qo8b6lf+939tCvwjPDjQSP+nfPk/ff6/NvXzvScFPgwPbYBPMt3YLlKI2FAr6rCcesqJ9sKsmVDQ7+EMwEoovD67+LILbOK4Ufb4g/fZnXfeh0wMnJKM+iH77fspu/qHl9v22+9o7cg5+fwB+9qzz7wATV9un9hlV3vokXtQ06QYB1HegwrA37TGxjabMH4CElv/gFyZ8xAuWgLPQ71dcMG5SCg+C/VEUJukEOX7sQ365r/81b53ynE4TBC1TiqHI5H0Mtv9E9Ns38/uY03Y6ltTO8weeeBeGzN2rO24y27YhdOMOnCd9vj0R+HB+Ba2Rq+y/fb/nH3zW0fZwYd+1YbhtOTzLrjAzjzj9BBeopelHFuz21pQvwY1aERI1sYLYCUcJ8AaODhuETuZ2uCdqaoegvDSmnDyci922PzmN7+1K6+83BYuehdhkzaU2UfNGdy7FucWnXLySfbfqIfCtNo999rLbsQ27cmbTbR3579p+xxwsDVhB1QjcnTGAUT9+da7bdr206ymqhDeIiTgol9MLr75Tzfa2Weehq3WqNVTVWPXXf8L9szOwFbkxsZGzE+pvT4PGSvo15ZTUKiwca2NHjXSHn30Ydttt12xi6va9thzbzvgwIPsrLPOsRaM4Wc/uw5b2Y8KnqfmFoTtEBYrRnLt8cefYvc98pz99da/2XZTJ1kVtpfv+olP29vvvo9T0HuRe4McIWxZr60eZrdPn2FbbTPF3nr+cdtnj/3ADwWoGTMZ+UbX2RVXXGkL3noPocIm7Er6tv3nf/6H9aDScCP+3nXXT9kS1JepxnEEW6C/9yNhuQ10mLTJBGxvH2bX3/xXeLpesZ9efEFIym6A16gGuUuNDY32BYzhz7feYhVlhahH1G37772PPfXsazb3lddt04nj0APCttyLtXv0b0OLpIcFgpKFxHvCunILq4db81Ehmd/xH0+kYFJ4vA6euuSEjPRRGPrb/x5Ol8D/8V98Fu7/MIt4Pdewf9mx9qNB7G+PjqxI+psen/qpMWlcokH2CDGSKdWPUH8xcOXgL87/+l5FTLIPa27dqwLNP6SoT9/+Ye8L0+8u1hxFmuYeru/XoY/rn8aRvk+XZGmafBE5YP1j7GUHB3mFHHcwUCjSjev68yWPccH3qdt9H+IRK6kBhLnI3ZShi5ovfeXa6yUfJ7+vwxvJdZSfOZrlaKpHbHCe9Dx/YT+GSZgkCO4UM+oe30bqgb0ox8H1nZ0IT69AwPVMUup52XU92KTqet+HgQjg+tCHCQyyYrDrkmKkkcjJXPrxDkQ/P5/+ng1ORn/6hnqyA9zj5VxhSL9IvVyfurtR64zRDrwYKShksTK8uuA8KMLnTBCgKR5ct0XUc2uDGwCvEsRWnnryKQCT7a0SXhkWguvp7gmKiL/xM2uolCMZth1AgPVWWOyM+RYVlRUohNYdti7zVQwwws7xNzIJc0y4+6cCicT8jczNOiyjkRfRjN1BVQg16MVtz6VQ5qztwtfatag6PHJEaJ8KvAo7iZqammz4iOHhd050Bwrg8TnsJ0EHt0lPRd7IWnheeD1ruYwaNSrUhWmB8iTD6ZkBs3iJwgq0PC4BK5yAJgN0044+FRYU2/Llq9CvAhs5AlvMX5qLbcgP2Pd/cBEq0OIATfQhFsyrDOMm3apRXLBubV2gUye8RuzfksVLQl/qkThcWloGZY1wGpJDenFKdwkAZV+oTIy/0QeeCs3kY7bdgjbHjhsPejWh7yiAh242NDQFQDJ+/FjQpAVjRVE9zgfovBhHTWy88YSw1Zr0Gjp0KMI7OIoCScpkkCp4j3rhSaPX5N13sG19q2l28smn2X9c+zNb9P5S2w3Ao66uwX71q+vtsMMOQztNGE8l+oxjFgAaM6BTUQkruGRwWvVKeHVG2dLF2KGEIoOkA8fPeSQPNjc2w6tSbitXrsT9pTZsxLAAIvkdr1sKz89GEzdCSLArgNKhOGGdAoafa1Bbpoe7yrCbrBF9Jy0mT56MHXAn2DXXXIM+6JDNAbj7w361ngU82GL9sE1v6DpEKzf80pllA0AGgSzfyP9mn6NQisrNA71Q3BC8ytPV1wdkCpPK24MNsicoujgBaTDF76QIB7ufuw3T9/Jv9XVDxGX7/loPBjZ0b/o5vv+6t8Ah1TSbfRggs74+SC8GMDkAYGH7nTwPLXmlaUK2KmXSXPrl2qLcHegVADlnfgA91Z8XY2ODzQdPmluf/gyKbTBtiXZj/6LhIvqLV/XMdUF67lrNf5oH0vcO1P+B5nswWuv79D0b4lMPBNeZJswB13+aZ/8RHi5IdusO1G+2M9D682Mo3pD8TeRH5IH4lByv9kGXdAR9xBfxBcfDf/zM71kK5UMBGQCBvi5UnGXV3dmzZocdOewolf7qVasDiCDYKIHSoiLmtXwQfydoILBh0TgCCyprvnidviOAqcXOH17LZFp2jgo+IE0scr6vWrXKRo4cGZQaP3OrM8ERAVPcMYSKsitxDTwOZFwqM/4bhuTbWMAOxwEkQCfUfQmmigVrvmYIlH7yIjiil4fKlP0gEBhSU7MeIBPB1BoAomFDR9js2c+iRgtyTe66z373uz/Yn/70RwC2DBQ2PEkYR0NDQwBqBBIEXWRSPl/AhjTkczlJ/Ewa8tWOXJEifGZbBIwZHAFQECwdTDTDWgEwBFZI5qI0TDDp0w46sC0+k6CPNOEYWbSP9GR//Kuuri6AO37fgOKBuAxbzwvgyZluhx7ydbv7rvtt/88dYBsjT2XJsqUoTnh+8DwRMNUOQ24L6F1WUWYrli2x0aNHA7ziGcg16sDcsh4MX70AMlwg/I68RCA1kteir/ybfV+5YkWYZy4UVjhuBLDjbxwHATHf6e5gWI+AqQm0rcb1IzC+7bbbDtv/HwvXbUjA5JRvXEX+en6GKh5UEUsgyosiOvo204LGe0f4maBuoOdqPumRGPC1jnT3mipn2nUlgnwwoSpFz2cMrGijJvJKoJ+gSvFP/76KdoNDmS5YXIO/MgjZkj8/jCm4nmb+D38iBdanign2/Kv/HODeQLrB6bd+RRf5d330Wx+QDBKGHr310U8uxQGvoUke+/9hFbQHxJHx1j95fSmPXn964OHeYv8/5IN/6Ud7BhgIEa9ncN2J88Jf4udIHpaBm8i5tFjDLet9WccS+xAeGVjGgZUIGAhkdt555wASsl4S/CqwwOsIbigc6WWQ24uKmUqTgIIvghZeQwVLZcP2qJhWQHmNHTc2gBJ6fThgKlwCGr7kjeE7f6NCDh4dXEOFwecQGARlnygJ9q0GYIQggoBJwEkgjF4ZPpsLiH2hF4Cgja8enIlQIBdy1jySR4aLsxe5HgttIrZJN9Q3hArFl1x8WfRU/PLXduihhwTwUQuvAftK8CW5EqoFAyCE98R16b/jeFirpgJVhAmE+OLvbe0o58991BBRq1avBMAbheetDfSi+7isrCLQiZ8jGCqK4ALgYC1ACsFBE0BULXdYEeRAEa2GR4rAhb+RBpwrXs9Dntrb6kPtnLa2Tps/D8nSn94LVXevsR9e9SOMqd122GFHgLYbQzgpelcaQn85JM5xBDKotgywUokt63xn+6yGHKB3IggJVLilnb/RGzUCXim+BFDaEJ5kUUKiyjUAs5p3Aj/N8eGHH26bbropwpEX2BB4mNb7yvqu1yOmPwL6k4ZB1Aa5RR3H5S1ZKoyBgUxRES2WQczi/wXXDIG0B2f9QwXoZb9+rTsjRTiOYn0vejvp9eRrIKUd1s56XuSnwZQ91/yG7g+Upnch8TilLfOBvvf3+N8HupdrVNf7YUTFT/mzfjbe0K8xNDYwjdLgYh0gS4OV9A1tuI64z3T365U2AsiT4b+Efr6v4hl5SgY1BjYwQM3fOl6GpI99CJ163TuYd0398B4Gfsf2+V3aa6P+pj1+6wAxx7fei+Pb9LTw9BBfpPl3fcbZQN4X0Uhj8397+vl7wzPwvy7Mr3/eQPRJr01/PQ3W9b1ozEavMUB3EmYUTRmF4G809oJBG+q64XzFEL1gVIbH2bD9DwFk6JEhIKFAmDVrFvIq9gheFyoQDpzfh1hVKk7Ha9gBARGGUOjp4IvARUCHSigoeLyoqOXt4eLhZ3ppCIDYeXpjxk8YH7wrHBg9O+wbK+zSiyBARU8EXwonEdjQu8H3AJrwPN5HT0DaI0NwwRefwfDX4KGlCGTii67LQgCEFuQBvQjFX2pTt9waHqIhAFfdIbQkIMPQFSeKf9di5xDH50Nv7HMIueAlOnN8JaXFYbydHW1oEzVhEPohyQlihmI7M1/hGQA+K3BO0ejRY8NEd+PcqBJ4RAQaGuCVGQIQE/4m45AR+J4ohF4AmcDc4Xt40AopUAESQf/i4jJ4jzpt7suv4dlF2KpdHGjPcNFohI54WzWK0PQgtMRQTwAhOEOJwCrMr5gxAY2cL35HIFlC148DF52gS6ARPUgIIQXg4o+yTpRwHUDY0OHDrR7j4rXtuCeAZgBS3k++CIRaN6Eh9GkwT0UysREu4PbBrmO/+Dy5oLUoeT2/k1vUezT8cyVIvJCTkOR7cbG8bWmgElpRN5PP6b8pHHJ5OxLMej77tyFFLiCgcbkHxrXqBUn2R3kB1J/1eGTAn4O+kNXO9guoiDcAWAZvI3n2YEkaA4UlBmpsMNA3GCD+MJbrBoHkhuk3OPESxg0XbCA2ur5GNkSf/igh1VK6//p7oP6keWSdOMPAvUyv6379zSm4YNHzN89HieJMfxfASDAuk/txXT8QwO8Fbr2iVnuB5KkxpvsZF2H/6wa7xre3vvlgeyl+DONWeDXxXvm/9XnA2OOAFO+fwze4yyyOvwex8YFAquRdlEkR7BC4RFAnLzDnDAcbo980sEupI8DLMRKDKmdKo/gwQIY5MkKJs2fPRnLqnnF4CdCIJftxFjO8B1TKVM4U3vyeng1+T6WiMIloQ1BBRUbPDkEDP/M+KXLlttATJCCie+W58KEl/sYQjfJwyHgES2ybOTAMc1AoU/FScRKk0DNEsEVh6b0/VLz07lRUVA3ikYnJvgQybHMFckCGDx+JvzMYK2q34MW8Fv6O87gBVJITvzmxDlRpgkknfc+QG+nF35hPQ4v3FWznZoJyDUJuXF/0ynACGG7iMwKog2W3ZMlS5MOgei7c8R04ZoFodzhosGLZsgAoSV+OnR4P5Z9w3Bwr6cbf6dkhPfhdOw5rbGhaGzxiU6dujdyihfDglOM6bOjuRc4RAFIpnrsWYCp6dKqxxXxN6GMp8m3YZhPyX+gd2mSTTUCn5UFABKYEqGVeDueGc87+MNxGD1gtvicI0XX01LFSMsepvssjQ28ba/YwZMbFWEWvD+aY9/IehtOkwL3S9p4DDzLWWXQMbyaM5xefX+OyrkJINREa5It06M6DobSF5/vmgQyBaHbBZR+aeGcCPpO3JlmU/a7hHFWEhF6BFhkd/Fv9XseSDnI4CiKuD9FPlqPvH716IW6NcYc2CeoSSz6sq8SzMKBMxJc+tLXuNRkYHtHjIyCVBnwDWae+HQEx9T1QKVFCOSA2WO9i/zxQlazgWH2isucb/yxVBPfP5NPS9FUP0jwWPVqDA8H1A3EAQSgCgWpvcYuenu8G4gPJU/aP8yr6qb8yTv33/fic2bBZPs3ROb3O0kA5gIlkrtYXXlJo0j8z8COtfHgiqSQ1V1qfsv7Jq3yRd0UHzqn4gnPHe5XTx/v4nZ9TGfR+PWl+pTfTNPMGhefntLcj0NzlaHm+0n3st+Y3fT+vocdMqQfUJXz5vymPfbuaoSy/YhKCMZF4puQdydLYAauB5Bv1zvr6R8xA3cVrqHNC/5JwdSecIdQxBDbUBzXI/eRRQPx+OIzXDz5YaIcf8Q2uptjtwZeJZZoamvoURmKy7+577B6scw6eD8yGTLIUSD44QBpybHAtFRVfVD4COvybXgoqbeXFLFu6LOTEKFuZgEMAh6EhWtnhN3Sczych2B/lfhAYMP+FhFEisJJLCazE0PJ8sA8EPH5C5Zmh0yUMJRtaIsG4AAhSiBiVNY36w0g2LS+rBCiDBwLnPQ0ZGj1NIjCTU/nsmKQkSzuGzNh3Ai+9Yj4R80VKbMbjf7enUW+lEdu9GbYpJ7gD0mWC7XDk/NBTNXHiRCTFLkN4BqeIw4p///0PbKstp+L062U2Hh4T0p7eqEWLFiHJd+MghLV42R/+I8PyGip/MtbQ4bUYITPFC9H2chuLwx0L4Impwi6pNShmw+cQNITkbVzDDPRueGOqqitAgwgmRo5AITvMHwWeQIuezXnj/QwpMfRHEMVXSBRPwMyIESNCf9RXvvN59KYpp4r3sY1lAGy8nvPO5zF5WCFKLca0IpTHREpd71rIWW8jWWAAheqv5zPUHscucBjYJ1ga/f/xe45B/CglmVtKKEqoXSHZVdrf6xL5dDDLF6AR5Q+YMCwgQ9pJQEtBr69/EqRpgSuBH8KXiXCX0JciKELf4p6ZwSXM+nctMbuEQjQKUq/sND8bAjJpIBaWY+It47vmK7vwUh8EZMSz4iMBVbUneoiWmkvSR9dK2Xk+ktAeiD8oWmLC9GC9GzjcpquJgejN4u5SP9fiN75zvQ82/6GfWNcEMB6IpUGIaJC+hqGlnh7mqUVl6HnI0yvN/7l25AkdnABpoCja6nk06LhzT4BWxjL/Vn6aZB/HIX7UWuacKdwunedlRhYUOcOA7YhXNU5vOGm9iKcFtHSteIG/+9DoQPJDa3kwIMUx+kgI++b/VpsDzg/N8CTior4I1EmPsa2BeEOgRsBHY/Rgms/m+lAblIX8XcCG+Z1MlaCeYZpFZSU28mCHKw31jTba2ObNm4+CvOdRukaWXx+QaW9t76PCp6J/5JFH7MAvHJi7iR42WNvyyvCHkMfCEBJ+I5gIFr5L/OU1SgJWLouSMsUgAhHayURlLu+LdvcI/LDzVIYEQhwkE4XlUeFnXc/7STjteOIzlHxM4qnPEgIcbx1AExVjFnQKzAQgExc3n817u0PYqgseqQhGVq2sQ2hJn+lNqYmACxZ+GAuQqhBoiJOjbdJDQiXQAO339HQgcXU6vA6vBaXGHUH19WuDG64UdGnhriSE27gLqay0HM8ZEnJ0qrC9momwZaA9rXoCBT4zhPowICb1sv/0hBAExJ1PyENhjlACFBqQ7zJ2wlhbiWMXNt54k1AIcBVyoAoKiuBh2dSWAdwQcMTQSy/ADndcjcDxDMy5KYJ3aDyuX4M4e2EMESrZN1n0UuI6MZx0JMPze77o3SNIGzV6VKAZ+yhvEcdBmnZDSytkSK8MwRLHx98oBJRH5YWHF7yymqTcJPC1OLXog4CkYuY7lIMEQLgeY+ffzPeQhcYxKcte9/I+CS8JOs6LhKYEalY5QxFwnuMKHSDMgN8jwBscyHR30SpDO+gj50HAwwtPLyAHstS1JiTopQTYJpNx1W8BGb5zTLG2Ei3rwSXM+oEE+x6NhcGAqPcY+H7qs1cKAsNe6KeT3dNtsH/eIuf1bFM0kCLzwMbzmpLq2U+2I0Gu8aj/HtxkARueAx/XeoGM96ik+x6ADIsPJEo7raSlBLMyJ7HO/fO7wX8eyGQBfxJWL0lCnx4cBvAVwA9BAHeaYG0k3nY+y/MJxx14JRhDMUXBW/DRCTQ4kPEGiB9HFnCCf9LK1ytlPkvPFn/znX3h96SZBzJcP+IZ8ZHe00BEfOL5TQBAa4bveoaUvmgi3tK4/DrVdx7IeKNA124IyHjvk18fgb+TUA89VgL0ooV43Od4DWQMcnxe1nhA54EMv6cB2w/IsNwI0hdKoddoiDNtgkYxjfUtUNT11VdfsxNPOjnhDyqhgSRA/C7DHBn9/OQTT4YcmWyC6vp5bPBW/5V/CWsqrTi00NZPzH942JBE3ThraPbsmSgQ9wQmGYsKQIbbpBn2IUikZ4ZMFxcXQRJd/fQMFIddQMUUFBAkWhTyFEioEsTo5V2DYZRU0MHTghgmhswQUSGUNREyrRwmYkZFr3whbsGNO6qyij4IkuiulRJQH8i8Uvz8XQs4Zx1w+11X7AeBQuI5EtghsGH/JXiznoAkfys8F30mLbwV5b0MpIP65cdPMEWP15ixY7DAWsNi5FjZD97DBUzPoHbICZTyGrbHtngdv9ei9wIqhO4St6rAE69LAw3SlrUU+B77Ga3G3gCmWQwQhRqD6z7OohRIpD9ChB20RmNoydOX10rASpF4YSUhI8EjwSklI+XAUKUsKoJG0SYIaNIf/EnArXCzLEzxYxo4SckFYADeoWGg0KdfP2yPzxXt9C5AIEXGd3pC2S/SSh4SXkd6+p1t3sujOaNw9X0UyBSv8H5+5rvmms/hPVIiXuGl6ad50M5CKbbAywSCDFVibqUMNB9ShLyPz5GCYXvqL/1Z3NXDefBKUkpaSsaHC7RzMjyPyZZMEwhrMOZDyUPBZ+jZGp/3mgnYdeJoF+569GtMCo99Fc+xfXlbtVapeeIaimFvtsG/9Rytn7S1L8OA19FLzjIW/E604fekV0htwBr2nhmtW14vYzNrWCRrRny4LujqL8P4HPGG+CQNyPU3ryP/aJ1qTNqIIpp575UAmXhRz5JMY/85Rv4tkKj1yefScFV7+p19ULmSYkYNqD9glLL/MlAEvkk7jSsNFjUe7QDmXMmw01hkVAvksg1eR96J801vb0lwEGidUrfRsJmC4rFvvD7PTjn1NHJ80H15IPOPIIz1uHmjJvlHGtvAtXTN4syE2bOfxjlIM4JC7+5h2IQeKuT6IOGXTEeLi3FPegS46DXZnSzshyThmKfQXxh6SzWnANfdYdAHEJQDFhFMkMHIjKFuUJLPE/KBmK8TigRG4BLASxEFbVS6frH4hSElKWtFAiCONwpRCSEJJC10gRvd48FCsJBCHnMuBu4Fgu5h2wJX/E6AhSCRdRDYjoQsFxtpTqHKhawFKyAjBeNd1xJWaUHKduRGlSDv7zWg143evghkJOAjeM1t22ZIrwThVD4npygpeJjIxrpMkc8ktLwATnsspBQFqjyQEbd6C0s5VRKiolVQpiHPAf1OQm5SElIcfHY6hq7+iyeZUM5xiDf4vUA4v9OORQlSH7LgtQS6BFj8XiFoCd9QMsKFfvwciH8FsEWn9FrReKW4BQpFD82J53GtRdFWyis3vzHpsYi7JxOUKmUaxhe8XNFY0HpI9ys8L36JcgcxX0vrSGtG69p7nMS/vLaHHjfuLE0SNgU+eb2AYHos4q1ID4KO2EetfQ/qPD9JPkip5cAJvNBJ/p5AXhrIiGc0Z2qXFKDRTePLA2cBOK4/gWHeI1qy7+J/XqO5F/3UvkBzGqjq+qwxl+TLab5EC82ZBzziBa0Vn4Ok53rgIo+I5IbkmPovYCAgKSDD6wVkxPfiv+z6Yg4m6QIgE77j5gDMJXNt6N/g2qfc05yT15RvJDnJ8XAHLENU/MxdshEk43uWAElKcbA/wYjhrtms0QVdgx2v1GnUIZHn6Q0vsC233ApAZr6dcOJJCafH3XWDvfIemYEoMxiY+d8EMeG5aBDAZRYOSZwx4/EIZOCRYSItc1BYDI+IW0mxMTRDq4CWAEJ4SH4uYeXEJCFYgjNr+WCByx2Zcwfnaj5wOKxsK0UclUlxCBsFQZfdrZPI27BXVAmBsZAZ+0LLmtdroZD5tVgkPNKLPAoHWJJJjF2Lnu9SarxXNXe8JStBx+cHDIQkAwkyKSZvGXEcFFiyGORV4VhCaATDUm4JBQMVI59HIMN2FTYIyidxj8tdLMUgga++CQh6L4nvo4RVGcK68krlFA+3yOe2RUpZqEpmnBvs7IMnJpOBMkS+lugma13CP61oOS+yegWy/BJIKw1ajOIrr+jiHNGTh7lPPG/ygJB+QahBSTIEKCtfPCEFwTYiCI7K0AMR79nxvJFWNgKUAqi8VuOjIGWfNPdSpvG5kQ5SFN4TI8WlZ+WAfi6PKnoSojdOL3l51JYHMgLYAhzsF7eYdkCIp4GArtFc+LCMAFX2oUTyiVHh+ys+lKdM4FJ9DG1zzQJMUQlJ2emZHkSlwWdQSKHoJXatwujy404DGYEPrWnJiLimWDOLazzmWPK3tEfG0158kAOhMJ7C9v64tZf/9Bz2XyDUy0WtU/Eb5ateHsxqDqXEPfBNqwz9Jr72PKE+CbhIPkm++nsEVjTHHpxLnonv2AfSTOPmZ/G1QA2BjOjA6+U9yfJ3SBmgZzDqCclwykA+h0aseFz8pH7we9FOxgbb5e/yXnq+FT1F/0gznkrEZ8SwbMhHhSynYUogMw+V64877sQwv8ErkwcyadZzfwu0/KMg5Z+9r19XaFF326ynn4xABvFyJs+VwsvS1tYcavtwgskwZIpyHKfAyeeEU4m1ofIvo+xUxt5a0SKVYPDMw8+5RYo8IuQK0aKhezjnMYmlxKMyVrJgLqGVLnEqV7bT2cGt8pF4XkhJESkMowXsrZ8QY0dlRz3bhw9kTTNsoLwe796MC4qKNII6LU4pdAlXCT8JBwm1QC8Aqepq1DMC/bRQfe6LcnoEBmWNSzhI10MJswAAIABJREFU6AosqG39LatFCW+ySmSVRcEVQ1mkRRxTFMD0fPE5BDpR6cb6P1HwyYtGPoiJXVJiAjKisxSoB1jpnDXxhK5VW2yDQEYJoxwHr5EVS/owR4LtRf5EYUr0lfFutsF7VTtIwEF84MGop6/AkkAjhaqEvecdzasS7JXbIAXB/kjAyorlPRLEwWpMLPO00vJARgrd01X3ckzib9FQysgDQi153cc2SbuyMpYQiDW3pLDTIEpePVnu3rvCe+L21/5F93xf+dl7D/m3Bwfc0hCrK7uQVRLHZD8FgDQG0TcovgBgeWxIrv9eDqlNfSfAxu/ZLmuYUEF1kH+S8LAHMh2QPaKnPFTigThnAjC5CrTiK/GR7tf8iP/UF4Juv3ZEO41Xa87LTf85vWbEl3pXfzyQ8fJByl8GkYCTByh+zciAYvseyJD/BWRkbBHI8CVAp2u8TOD808uicfJe6httqOB8eKNQ/eSaUg6kvF6aO8lQ9i+kRMjj7naPSR4Uw9hgUc8oO+OccgPA1Klb2fz5byVAhnIyD2TEk+u+pz0vHxbM/LP3rdMDAhnU7wGQefzxx5ixhAllbR4k+bY2BSVGQcH99LRcCGRiOCF2ILgA4dHhmk4vWAlHCkJvTXhrOHh2whENFG5xtxXbiru1ZH1SWMQYvFB7FO4R+LAgXgRX0VuhhROQfmJlS5BKYOSEYvRABWGYJI2FsADzRYJnCLvmkL9SDoGv+LkWpYBMYRKa8CBIY2f//DMlTHKJmb3YdTUsKGOBCwkS0cl7EdKWswcyEs58hoShPEFc6PwnQSMrjQAy0IY0DDkyLE/gQUlUeASTOgIjzDVPYycICp4ohpv6Azn1k+8KiQmEiQYSoGmhLCEnGvL5FFj8Xt4LuZv5dwAyAFmcHwIXjofggq9QBiHJZ0or6HABk1XB1wIy4h8BQu+i94rFg1KNVdcq34bf+7CCV7B+DUhRewXmQYhAjv9dNGKf0jym6/140yAl12fmhMilnkuCVbtsm4pWlm1aGXL3JunvTVUPyqRM1Zd1rH8wk8bilZtAAHNomH/jwYFok6VBAsCl7DRPAhzypHpFqTUWlDK8uYN5ZBQa8vMhIKb1H71/MXclB45z60GhLD1Tckn9VQKq1q2+1zO9yBZt/XfiVdHay1rNowcueo7khdafp7Fvn+EdySB+LzDM68kXqtU1mEdGIEge5wAgk1piDCsyvOiBDK/jevfbpkU7Pp/0FIDSWlMuFedTwIXevpCDBP0joLwOkCWADYZa1CGRhtQlhbYVyoG8+eYCO+aY47nK8C+CnMG8Mh/v0NI/C0j+2fs8h+ozPTJPEchMT0AEi72Vht1KzJVhobxYfyUCGSbhRkUYrbH2dhysmSg2v9AkSJSrogXmF3whdicVYrs1GURgItbOiWdNxTo2cWeNgAK7HRkyekTasf3RCwdZbAI2ZGwBGa8A4ufogdKz2bbyG7hQuWhkGfCZEsg5ocntfdyqHl3dEgregmA/1HdvTQZBgDFU4LiFLgAFeSkkECQ00oJMgFFtqp+yXgW0pAwEAMICT8anazinpGE8ZoAWVtwiH0JeiddFnpi4u4mKMwJLuea5fTGtXARaRD+BFh9Hl0AVqGLbfo6lPAWGct6gCA4DH9GSSw5W5bO8x4Z0oSBT4mCW3ZMwSM6Sjb+EUEtSBdcn/yrc5O9Pe0xkJXqQxu9kXXqrWOPW72mPD5/jlZFfN1JImj+FbQSWtbY091oXXnHHOYyhQHpVS1Fck8JZvDlQ/9JeHt4bxoyilNzVFyrsJnRNAxnvUREYyyrNJKQnunlDxSeFip8E2sRvFIPkReZIeRChMUaDB31MjCD1W+3QJmNBUXqFNR/ZtQEacW5iRfPoPRPg9YYKPVqimVfmGova9evZfxdyEF1YygMZtqHwq+c5zbd4UrLWg2XPcx7IaL2J5t5j7dvVPNKj6RO9RXsBGfaf/RRYJq21oUAhXj9/mlcB/e6QFxNDrWyT97JN0l7yQrzJvvt1KlnN7xS+leFC2tBD6/WPQKhkMj1yBDIEzKEMCtMUwiG4BTj7b1t7660FdtRRx6KlJLSUBzJiudT7PwtI/tn7BuoGBNGsp56wx2c8hgmMu4IqcESBgAyVfaj8i8JB3Gcf3ORY/LTmCVSbmwFyoPskpKRkJFS1gL2SyoIZgBg4hYNlXwShqNyYri66dLHroyRWKM55Z6JbWoudSpgFzSIT5sp9e1AgxcB3b60G4QbvEz1QBGJa7FrMeo7c91IGEo5xMXBbPQ6ehFUnIafF4kntBbQEItvnCehwrAevWFoZeeGWFlhe2Qmo8LkSOH6cGofG1886BpChR0m7vkKtniTngjQXiKCyYKgpji1ux47Kngogxsa9kmH/9Fx+Jg0lQNN0lADjdaINr1FoT/2VF0vCju/B0mJR3kSReWWs58tiFX09SIh0jZ4IWXr8LO+TV4geJPi59TF8tS0hzz4odKB14flXgMPzptaL91SInhLSXuj7HIuBPBdKdvbJ5gL3PCS1rAS70lyORxrIiK+9kpTipFwvKMI6SPjX87CuUV6Y5EPaq1DGquAJj2jd8hrep9IGChF4YyL0E9eFkCgTv5NwlJ8DzZnWn9Ym30nf7lDpHUURIc8EnH1oScpUbfIejUvjoTfTzwe/9+E33iuFLFpK0XPcWrMenAbepqcU60Y5Yt4LmOYXv97VR4Fr8TD7IaWu8Xug5OWk5+8Yvo07irwRJZ6U3PFgSTmA8jZ5eRC8YGiPfWatNiXeyksTPcBxZ9NAQEYGi4CYxikvjmjH38n7abnu+SScEwb1Q69Q9LZEmU4gs83W2yVA5hj8lqvllvfIeO7wn//ZXJd/9r50PwBknsbW68dnTAejxgrbHsi0t8fDNrnHnvvrqbxYBCrs1AEAYC5NJtkOraYlMITStQil0LS4WIMi2eUbvCLR+og7iSiX6BGKW/UGdtty6zO3PsotSCblM7IFFen65i6rJGwl9z/7w3ajWzyGsbxwYL+1QLyHg4tDv8WFxF0/zCOKGfN+wUr4SYjqPv6tOjbcCdQHIEUAJyXlvTcSSuqbFJWEKL+XC1aWp7eAJXy8gku3xTWsIznkBo9KN1dkTOEbApic10Y5TDxaIobhpJhFC/5NYaKtkZ71opUWqzN7ASmlQIEmlzHb4XxRMPK+bHVo3EsZwz7pmmgdyrMUPS3RihzYaxDDU7n8Hw/0vKfFA4ucN4d1knCURwIEGOLyFj3Hy2RQfp8dFxS3n2t5ykQbWf9Mjvd9YaiTNarI89nQWjhSJHoktdNItAz3og0mjIvneB+fV4o+8HeWN2BlXgICvjSuoGSSuiweoEqJa56phEoQhg65dUkJBM9f9Or5Q34FYnVUDK8NeRNJiEn5EPLkCQSKv7wCFjAkT8bz6nIJt+I/D7A1JoUPY44Mz9KJOzEHAzJSulpzajOOM+bHyeun8K0Uv9ak90TyPl7nDQsPfLyM4vfKs/JywQMyDzQF9gPfJR5Bv6Y9n+eAQCwkmJMRMWScSMTQTx0DQGOT9Pb9pYFLj5bmVn1WiIjtqI8KL3mDJfyWAFf2QV5U8apfF5zXdGiJ97Ndjd17ZNgWX2kjRm0yt7cLuiaCqQhWwsYRCJVtttnO3n57gR199HH4Pg9kvOz+aH6GIp2Fqr4hR4blsfp4sCXrAyA3BO+x4FQsxa2FG0MpcRt03OUUF6Z39YmhPBNJyGWFXaKgZOnL0xKspcRjIotEIEgCKVg16BOLFPIzn8f7vKuTDC7hyN+kNOW+bGpqzO4M8hanAJgsdQkOCRlZN3GB5sDNQMJUlgHbiOApOb098XwUYdeXhHIAYgCW2X5C0WtcAiVpQRe3T8cdMP4k5FDID/0rA9CSy5ttMFE6G2OGImPCMa1iAa4AJvEf+yAgEQFV9LpJ0UavA3NscsmeEvbxmuilCjuLJBYTgSnhEsFFTgGJDhJWfI/AJIb1lG8jRRCsO/Af+ZTjYo2j6CGJcfTYHySU8wRzAAFZ+nJ1S+F4T5QX0l55eatXtFKyZ1wbEUTznzxK7CeVsVfu4vE00OU9+i0NPPibXOqiifqZBkLe4yRvQNYDkfRNbRBgcu79c70SZtvyOOmadYQYQUSSV5VWyFIwWQ+OUyoeXLPAqP7m8/UsJtsSqCnZXnyjeeRhteF4Ghgq4hGvzP0zvHEiHu5KlCi3f4dkX/CzjKDojewKRl0ogJoc5cECfTmPCZPfYzhEgE/P1K4a7bzhXMgTIz6XZ0zKnvOuueZ7XD9F2W3MoqeAisCxQITuF0iSPFY9FeWaCVgx940eYfJ/2MAR8h9jjbC+Xj4/bmEOdbZwwC8Nym5sjmjHeXzxwEWExith3HZGby3HJQDCsWq98p0016YD9l9gk2Bbsl2yTQCebUr++WsUQub4SkNoP3p5+BytPwFTgWLJdIVy+XcogJqUlsAAg3efHjamC0zBrqW5c1+xU08/0wGZfI7MRxPEBI7qtpn9gAy3vVEAx+3XrdiGHdzhzGcJ9RKiFRL/xRwTeha4mCREpND5t6rtegJ4wcbwDl9iWu+GlXtVv4WTcqlR6Q1Jdi2wuqjc9QJAQWEnISgxtqxNCZrguXF1arR42BcJUm+BymrxCi0u5v5xPv0uABfAROLi9PSJC5+7pii4ozDUApUAkMIRkMpatElM3YMv0TB9jRR69EpEuijvoweWVA+eX8qzuJLtj+oD6SNFJk+UF5CRTjkwk1Pu0QJK09vTNDdPsZigvCVperMdCXMJ9gigIkgJW8AxB+Q//h0FGQVzrkAhwUYoeIYQmq5RG8GSDtWLo0UvAau583MuQS1rMl4T3dFSsGnAInDieUvXysJWnSRd4+moMWtuBdjVF34vb4Cnne+PlJto6ZWDQIpXhLJ6aUCQb1kZWpa0B/ACBhqzaOeVqcCFp6f6yX7oXlXU5nc+tKP8EW/J6x4+h/0XiBBvSuHpmRGE52rNSKGFeQx1qaB8sQZEW29oRADcv/Jyv/uZTxHy+yJv8Zlevmh3nQClL3ipazUHmjOBbHlM+L3OCZTRonsl2wRU/Vi1xrwxJt7KgmkYru04Vy/ntQmjCeFmemoJZOIrFiENRheOlKHxylcAPIjNMDQnumS9fklISqBTfOWNIbahooCs96JzmdJzlpUXmDOGkWWIcbNJEeqIifdChelEjklm8jfJYI5TdW/YZhsT2ZNIADez0EPHZU0v+9SttrFXXnnNjmcdGZaXCPIhD2QShvgIvqWATE8vwUdp1iMTdxCRwaN7jRMdre2kDkuy68dbr7JY0u5BKQsv/Oiu9AtMgimcSJpkuGtx812MGaw/ul6TGHuashKYsr6kjMX0fGd7Uihe2UiBcRxKtvPt55RGTH71lqgAlAQTf5Ml5l2qUZAzRT6uEQkXClLt9JKFIuuCbXowJPAopTIQ0FGOhLwFGlMQ/MwR4FEUrOWR5LF4IMPPCoPJVS2rK4KiAoR5KnBvzhqSAtH4RXcpCoHcSDMm7zGcGKkrJSCFKe+AFJnmRV6IWBgx9kN8EXfAxcNhI5gizZDL44CM6BWUCISzCiyqDx6MSkCnlb2ADBOmRbt+tHUgzPOW1onoIyXLv0O4IwlzqY8ChFJe8lYJCESvYHwJ2Op5ApTqu9qQ0ue9qprMe7w3g/Mlj6Y+y1PEd3mI+Flj8sBac6V58f3XOpbC8l6fNJDRuvCKWWPnd3q21qQH0QJvkjdam+JBARl6ZFTjREBGlrznZ0/nSG8mTOcK4ol/JFc8X3gwKJrxGfTYaYz+fo5N+UUEMpwDHUfBPmnt+3EP5JGRZ1zzIfoEMI9inE1NBKrRSKXCzjBvMQEyMmaC9yQAfsp+GAvJTtVQgR2eG1bGZS0YjoP04zMFujT/GpsAmuZOXl8vn0U33sPftTbEG/LShBAr9FLIkUqAMbfk68gLrS3x+UBApgryK9CIBg8Nu2Q+6ZEhkDn19DPyQCYrYT7KHxyQ4REFvdjFJI8MXfZk9iglGQKghRzDSvxHi7izk+cWRUuEVRVZZIuLVkJEi07CRO8SENU1SCDmuUG0jvGS4pDHhDF+CfOwoJJXWJi0tHj6LISpR/Fe0PFyMrysIiliMi+tYSYyq920Vc52ZEV55aYxREs+KiAJJ4EWASgvbKVgZC1QAbNWD8N3UmJyj7J/OlE8Dco0VlmBXthLGYnuypHw8fGsMsV8lkCI8Z9AQxrIhJBVYml6j4wsPfIKgYzaTwt772r28fpIcwLjGFqS0NEzeJ9PFBXIEe3ifMRcnlj1WeXbE6GMXyNwpIJm6CAWTpPSlKIikPY1crxSiWAtho3SvBF5IJ6A7ENKbFeKWn3SvHuALHBB0Mp7sl6yJMlTPC9BrjYEcPh80S3Nmx78aJ0JZPixeGud38vLQRrJuCAPCshIKYmnpbg0N+l+SHlJMfF6AVoPMsQj/J3Xag6U/6Wxem9VEElCwPjsAaKul3IUPbzsCesz7hIIlYUFZPR8jc3TWGtavEqPBMNOcVdLbsOBlz/iH41XypgeL8qfsCM08eb4da1wiY4BEI/wfk9XrU3PY36d8jmSfwIAqr/C8hrNLTE0H7zt4TTv/kBG4CkeWRI98MxhpOxjfgydNiHXKsnJERCU10S0F98KyHAM7I/CX/xdtYqUuCsAkgWeBM2U+a5UBnNaAihj6Y0kT8rzBfPpdCQCn6nQEne6hYgBaBDWYgJkKCu4rrfAEQWvvvq6nX7md/NARkL9I/2eAjJZjwxCS1SyROJBQIWaIbmwUgwHxDosUgSBoRK3v8bsFYG3HiSIaobE7X2Ko0rAS7HzUE2FmPwiDtYVUTg9RIk3gff6fBAJXO/hkKUjICP3tYQs+yVBLuGYtuS0UGI0IoY/tDD1fI5J1ok8MQJMolNIUg0enZgk6q1OLmp/po7o4y1QgTMtdNHRW2YUUlIAnv5hDEyWhjdGQIbXyQOlz1JwXikLtEUrM3o0JLC8MpPQknKXwFZb2u4oenqQIqUhUOyvyYEeWpAELHFXFOeJVmKM98dkWQFvAhkfLxeoIVAn/cVbabAlReHHJToyR4AhV/Gn6JwDqjFpXPMvMMF3r3hyijGX9O35x3sw2La3SDUXemYaVKhP4j0/T3wuBbvnb/Utx+MxEVSKSJ4ugbe0ApcSVzsCJ+yHlJX6r74JyPicNrbjgUya/zQefe+BjOjMvkmh+vEIVHiPjPdAicYC0l4mid4xGR1lKpppCMVE8v4gO0pAgTL+LiOFfeLaJkhgzSOtMa1beVH4NxWx6iJJ8UvW+LnUmMRL/FuhfckO8aIUO5/PFIJ45lAsg6Fz9GJoKebsBPkGPaAdi5R5zKthbmQ78kpasAVdnkLvRdUa9rKRn728lPyV7Jb8FfgK40m8LUzK5WcCGckW7qBNg3PPkwIyWr8K9wVe4+6pYAzRLc6wWTTWwxEFqCMTKvuegMq++dDSRxrCxM4Bac8MdWQeA3PAgkVoiQXxyOAxiTK67ZNK5NGdiskWkCGP8fRrhoHCQk7yWLzA9ZaoAIyEDeuo6JwML5wkCGlR+JcEUnjHv8JEaaUFiZQHF5gsQjGzAI5XMvKA8Fk+YZjXKrSjRZ0DJLGmioSpD79I0FNASilpHFq0YdcS/2NRqJCYGvOMgss0AWVKFtSCT1v8XujJM8TnSKimwx5SREFIsSAc1rD3yPhQQ7qInoSQQEMs+BY9NmmF4pVJ2mPkAZ2KiYlH0rwi17OEqmgYQUssoEggIlBHgRx5NHpp2D69hyWolyJFINqkQ0sag54hZZBWklIWFPoESBLYPsSoZ7AtjVcC1tPRj08AV3PK+/yuNNFd4FS5E75d33f2X0X5tG60LsRf4g8BaX4vpaT1oXsFeNgP8qO2yIrfvCLX+tX4tea8oZNVRkllZo1LYMwf2phW0F7Jat3xWX6tyzPhFZv3lhDI0BNMj4w8RfKYCOiybcks0UiAjACAQCZXviCGNMX7+uxzfEQHgVOtdQFbGVRap5w/Ahnd52WD+EpAyxsw4l225w0ZPUdz3Ibz8iJ4j4UtqcS50y4aGRF8RuARa0uF8+5YuyfJLaFftRlebbahrdOkoejmPbrKf/RzxOu0CULz5OWpPJZhZxvBYuKR0RoSkBG/cXxehggcy+Mmo5bXdIRDdZPKv9y1lNSRIR0YWmJl33yOTD/1+xH+Yz1Ahq5HnrsUmCSccByVAq1cbgNlISGmJ/BdAlCLigxE5qGwlRASchbTBQEZYq+5OiR+0UnoeMaUkAiLi4yduHXVhhc6vEYLSu1KUEiICjzwPZ70HGtYSAloUUooSphFQMHaLRF0eKvAgzUKSO/hkWCPQA8WezhXKlejQcWg+Hw+058j4hWW6Jy2btP9EPjivco/UhiItKNFkgYyvIcCwW/9lHCRIpTSlUdKVlbaKhX95FmRVaqxkKckVPVcjV3eEQlD75mIijgHZNheVJKxwJ+ALVksbJPHToSBgEyQXyFPKdaT0fx6QOABsJR65LcIZEQTKXQJWQ8a5NGQh9J7ZLzSF2jSM1Vdlt97bwA/c20pWdgDBrXNdvm7eF9tKHzi80I0L7xHwEBz6YGqeNsDZA900h4t8YXo6ccXlEmyk0/b7TVGeWQ4p95TwXa0PnkNPyv8JYCl8WntSX4IiGl+ullok7lBDsjICyMgM9DaFl1CQU4AAQEZHx4U8BBg1DqUnBToUihGdCX9fDv8Wx4Z9knJ3Z4uaSAjmeA92Jwj0U28GHfdUc7obLuYvEyAJiCl50QeiCeWS+aFPCnohyYALXmZfGhcslU8IPkjI4/5LExFYPVdGsJeP4hOwVsHGjAHxq+9wO/Bi01jLIIcGRSSVWyD6Q40lMXrAoJBzuO5DC2F9RF9M9m0CQGZk045Ne+R+QjDl1zX0kCGp187jwyTfcMr7M7I/Yvh6XikARlcwo/MpMVJAUOmFZARMPFAhvFWeRkELiTMpLgkSD09g3Ci2xNKS94fv6C9R0ZWBb/jYlK1TioC1TnhM/iZbbH/vIfeIBXlkiDSeKIrmjUo4llQEkTe26B+KQ6sJFX9HXY84X/+NG8pUl4r1zM/615vzQhMeOUrmmn8PDRRrmWBMRV8ozerkLHuJEdGNBAdZWF5waD55XjjnEfhKpeyBJAUWhOOt2A7oi37pfFHQRfzE/yODlmCHqQFoQSa813AJm4bjaElKQzypc5OiSA2biOlR4Y0FG+SFqSDXOb8m2PLCtkkVKAcFYEcDwrCtmtAaQFDgXf2hbxF3hE4FtD2YELWP5/hxyZaisbqg9zi8rLEYpG5GiDyfHnl63OXpJwELpUILuDD5wlAiacFvILiSMJ1Ws+yprU+PVjT9Xy++qM1wnfvdeE1AjICAPxdSa5S3jJKvDKn14Y0Fk10yK3mQorLA2zxcNh2nZy+La+rrheQ8R4U9VnrI4Bk8G/Mq8iFtbOGAsag+ZenlW3ELePR06HQnuguGqqPHDPz+GSAaez8W/yTBjJa55Jj8nSxHcnAeH/caqz74wGquQNsJY+9lyOugyhzg0zC+mtCFXg+o4qnVWMuxV8CmqQpX5wjhfp8HpZorDXAfqe9NuJdySKtR4Z2xV9av1qjfCYrEyuUFsCLainRm8zkesjvAJQZJkbOE1MVuAudoSVW9v3OMajsmw8tedX7Ef0MIPLsM3PsgfvvC4m9TPZldEhbi2mxhsUNgc1taeRcJndxwkNlRgARHSyoeK621JExfYVGCUouTgED1gFJI3G/MHVEe9rqDQueyZvoi5SgXzB8lhS2hISeI8tMyixnYfU/G4nXS0D6hZUT9nHrrrcUpEwE1mRF8W+5VnMeGpbZp2UfPSAecLBPso69t0NAQN4ajlNARos87Z0SqPDPCIIIllhjQ32wShTOYLvynijHxwsyPZ/3y2MTAAFeSk7mfXLhkm6yhgTyBBp4nUJvbE9hLSkTCnwBIfVP4DCOBRYVwp8Ck1EQxjLjoh15lUXr6DnxCiZLXyT7+hwfb9VJeKYFrJRKOKYDyYYeCIjHpdzlGhfPe++GQI3fnu9BjOZTBoG8ZPxeZ9ywb1J0BK18jmrXEIhTUZKuvJfXcT6UD8LvuGZJY9JcikaWvJSOFI0HEuIJKUnNrYCVQAv5xberk429x1bARv3i+JTwKWAuoMHfBIQFsvSe9kBIoSm8IA8VnxeULcIKrQCcLIGmMKoqJeseeSQ8wJIciYfGUj7G0KaXa1qzKvCm37TVXHJF4NQbW1S+fC7nRXLSgxPJEXpq+L3Wjbzf3rPMeZXhpvUsgBLzYiIQJ+3FJ5Jp4iPSi5sGWlpag3FHPuK1AXAA1JCO6pPAhHjXz4n39PE6zWUOSEVAqLWpedaaEp/ommDUoO6LeEQGlTe85JGUgcXfJJvorQlr33lk4gHEmbD9+s03387nyHxEYcs63erBrqM5c2bbAw/cH3JjWPioOBHutHYJboK7EAwTdmmocFJIDKN1TAFYEgQDmZyLj8xDZpErUYwmS5pMJYbnrhEJIg9WvJdGikLCUxZh2HaX1JGRcBKoUPsSELp3oHa1wNQPb9FSoEr5SInmrNScdSJvk4SnFpv6wd9JD1lSsT8QgghNMUQl4cJx+D5K2WkxeyBBYSKAxftlJal//C7kgUDYSThIgATwhrmkRVKE5wehkOQ5SShpLKKdhKk8JlH4F6IeQ1uohxPapHBPxsBDBSlsGXMXKAhzB08Kt61y7FGIxbg2n6tnsA1+llUu8CPQyd/p4o4nL8diY+Q/HVshIUhQIyAjb4uAaFA+4D+d3qx51jufwbGLHrIURWc+K4ZcI5jxglaAiO8BdCe5FqK/B+9aJ5wreTA8P2V3jqAtJYBLGMvqZXvyeimEwHZlHWt9SCELaPB+KizOKe/3IQsZIh7IeH7UXGnN+TF5QCiPoldyWnPa3q81LcDKfsujILr6kAmfKbmid41b64dtCkh6YCEFWghtL9MVAAAgAElEQVRDrIPF2sA/oquADNuQEvbgU2sprm94IwFi0jky4gcv55SDI9Agb5gPG8kgIWgQkFF4XjQWGNHc8nt+5jN1JICAt0AT1wXHIs8EnxN/o0c1lliI9I+1mSjPxXNqm/1oaGgMYScBmjCf9M6Ec++SXMoQgsolPguoSR6mrxPoEL+ID/i3vE9h/mP8N+vJYzu8tqmxOZtfmAZR/F27NiVPdA3/ZsgqnOsXUhxieZF4bIUFIEOPzDHH4dDIvEfmow9nCGRmz55l98Mjw620RcV0GaosNWOYsbpnW2t7cKFy8cozwyRL8i8Tpsh0Aa1DcZUlQIaLUYpHloUYigwcY5NR0PM6LjZ5VbiA5NlJUzG7KMCo/C9wXqL4yKjyePA6WfxS0rKM5OqVgBHIkJLTM9NWgV+IRPOxKFwswKb+S9Hzex/PpzDwwCokzgUlHhWmgJ6AiJSoB3Ba8AJVvEdCmn3w3g9+L3p6cCZQxBwZhpYYHfbXShFIkXtF5UEdd23wbvKF+q55YD+0vV3teIUYAVk8uZo01JwqzJK2vAXEJOjYJoVQRwd33UTvUFTksSKr6E4lU4bTy1lHxitX9YlAJsrImOfkwYxAh+cZjjMHTOJuPgFwD1i8Ivbgi+0L9Oh5PuSo9r2XgXTUPPvwp/osUKJ58utFzxNQZF/kmfLKkb/Lsxlc7cnaUeK76O4BKenivYVSLuJljSU9/iz/JX3R334OPNDyQFpt81qBQwEcKnIBN60Dfidwxja9F5EKOGw0AP/rpHSBAdJfdPIyQWOJ84PwF0C8QjJaN95Y4L0+1CJwIaAg+aIxkJ7sC/tMzwevY1FCzYcMF4EVXi/PmcCt5ye1JwPIA0UCmcrK6vCcWMKA4AFFBktVByaG2Clew1bxBoKGQmwZbwpH1gSe4MG+QQTn+FpAn8+Sl0hyU7QRj3qeEd/JaCFtdJ83Evid/jU2NCUGVFJLyhkVvMfniAl4a/3REA5hMgIk5gklsoxeGQKZt99+Jx9a+uhDmKSHyJGZM2um3XffvQHIFOIQOFZwpLs+ZKcnBesIZJjhrsMjydw8xqAEv4fS3okLk9USy7EQfUhJikACiSEhJmcFBRBybOIWuCy4SawtuV+9EtZWPNGXRd0EUlRFWDt8tKBl6UhgCu3Li+RdnlqQUmha+H4+c4Ka4C3Gu2V9KTTA77QgtQjZlhRBVEzYNpwAGY3dC2j2WwvZKy2vCDzN5K6XspKQ9EBEAiB8l2y/ZlE8eStk6UrAqL+yMr0SlkfCAx95cTh2eTJ823q+QAVDizHXJc4/55yCnO1QwMpNLvp7Xojb/+O5XALDSmAUTzG0RCuSoSU9Q8JUHhkCIY1TtOpnuSXnSEmJaG7Ds+CREX/xe+WzcD3wn+Zc9FT7epciEpAX2PPATZ43tufDXGqT37E9eQ9lQKi/srilrBVyFRjWM6UQZQl7AKdrtD5070C8FUFm3JIvsDEQuPIK3ys036YAp9aQni/+4t8aPz1LqpGicJY8IN4jQ7oEmvDUZRpT4B+GX6R42abWkNaD74fmn0CGdWQEZLwcEKBnm/Ki8Dv1TyE50UpeJe8ZU34ea83weoYO1XfJgMDDibePv0l+CEARSOiYF9EiC+ID0IgnTXMNMkWA8r8EXnh62/l8tVlTMyRcW1xUamvX1gXjgK9ieG+UaKt582DP56d42erlmZf9Asy8ltujWcnXv/z65+dOFOMj0mIysICKZLA3evS5n56hFzXZaMH8mFBLBkYQvbhbbb2tLVjwrh11NA6NzHtk/hXgTK89h9ASPTIMLTEywNOgBWSCxw2vThwU2YFJpjeGp2ATtfKE7ALWF8AiIMPSjcdFwXcJcXk6yJiycLSQ+DcTi5Ubsm7oJZYWJ/NlUTi1ljAYGTgkd0bLIb3riO1JcEhRhTBZUuRNVqgsaSkPKW0JCwlR9YF/C4hQAAj06Hq/SAXePDCQ8KISbsE2dx1zIKvLW8ayUniPF/D+mVmA6HY8yCOgfBcvZLJtcccQw1rJFnL/DI1ZtJDXQUI+AiyAD8gCv2sknYeiWLqUo7e6wxiCRy6G1vgszpmsKAIZ8lJasQmkkBVU2VfzGytOR/d2nKd4iCQ9MhL4nnYsL8Ckbc2pBxgKy3kAyutyljeFba6GjviIY1S83gtezz/qg8CJALPGJqDH+5Ujo0RFKSk+j/MsAK+8GZ9zw3bkZfA5TFLQ8jZ44C0wKoWU9kywTY1V8yZ+8aEXrfM02AlKKvEkynsp0MTfBIL8XHilpL6Tt7Sri8/lZ4Uy5CVlWx40iJbBUwC+Y3KqgAzvEa0EZGTkBBmYnBkkfiCLcfemgExaIcvLwrEqfEha8jneMyT5xfvZX3mTJLvokUkDGS9jPAiUrPS0J3/wGQIVor/AU0wah2cd3vdMqBfDEEsXPC8NNnbs2KDcy8tYWI+8Vmn19Q1hF2BYYszvC5Uw4nqTDEzPnfhM16jPMkI17/2ATOL99Os1LQtYWZtJuxyA6C0Zr7YEurVu2UYI4zLsnhwx4z0yCi3RI3P0sTg0Mg9ksnP7kf3QB4v42WefsYceejB4ZCzDrcDRbc/cA1rMQZkxqRG8So8MLVwqi5hkGRWRAIwAjYAMB64F4wGELN6ycK5Ta3gGF5yS7BQSkYDzCiG7YPChlGWyE1e4t2qkcNm2F2ppa9RbD/J+aDF6peufLyVDIEIgI8Era0jgS+DNKzApjChMEAIJh9HlzibieGUZkwa0ptiu9xBIkcny0Bi8Z0nWrmjiGTALBIIghkWabJ8fiH4S7Bozn6XESC54ejrkeVGOhwSH6CDPwECWF89wUWhNCkrgS0Lfg0GOI6doY3VfWpKK5TPMpVBXVCA4MZp5VNjdkAYkQZgmoVEJN3ke+E6eFu+o75rjOCdYHxDunl/EQwKAaSXufxc4VHjTz5GAKK9Rsia/8/lL8iD43Bg+V7lG6oPo7/lQQl45IeJL9c8rJq1b3e/nSTyo9ZZuR94g8ag3FhTu8L9pftVnKeSBgAzpxhwTn9sjL6Z4T0CG7fHVL8kWcos5MgQy8lbJq+U9KbyHLx+6it5W2vBxV5xeWqcck/dIiveUs6N+sH8CzAKm4jl+r9AS6SvZqHF4nuR3UvgCl5pDhSb1bAEm9olrh8YUve9chzyCgICG6QWU77ymrq4eraPIJLyPw4ePhLxmAnlZNBjolQz1Z6KxKcDiZaL3vHmgK0ClcXiDzMvOLJBJwJLqyXDMZQBYPqTGa72M59+Si3rn83gNDx3ljs0gT5Lt1+lk32OPPyEPZD6y6MV1rBsnmb7wwvP26KOPBJdiPEeDijXmf7A0dQhRgImJWlU4KVaBpCKJOR5yYXrPTFzs0b3sF51XmAxd+WRD/ibh6EMWnpZaLHw6gYxX9LIWJRC9taOFw98kPPU5DWK04LyA8J/lkdE5P75/UuSy6uTylPWZi2Ej9JDUkZGFqufKgqI7OedtiLkL/JttKX+B9yicoH5I6bBdD55IH425KOy66YKAikJe8+Lj9rJw1T/OSW77KOY28XSwXR/SUwjE5wh5AJYFRLT+koJ2EoRSirKwpJwEcGQZk/8IJMNRGslJ57Qe41EarHfUExJ9CWyorcSHCjOE8YLXQ2HCVGhGAtHzYFrQhhPguS6SmD1pKPp6we4tSilyhdvS3kABZik4vtMrJX72YQR+VgjX00pAw/Mf7xcgyXkUcjs4dI+3WsU7AgEeoEtRq022L7Chte6VkZ6pNSTlJpppzrUOPX2kkCVPNA+cc7+pwHuS1Ae2z2ern/KEkIeYI8P6JUr2ZfsCXuIntqminNraLc9xUORJcVCtOwF+tiXPioAKr1HOiJJ1+RxtwVY/pXC5DtlfbZtm2woP+d04MkxEW4EI/i1jSKDRe8j5ub6hLqy/aJB1WRsOkSwFkBk6tDb0/+WXX7bVq1fj92LwYY1tvtkU8Hg8MJKnRRcw9yxxxnheFogOPEgveBImF2j3snh9QEb5jwQvQW7FhLYsYKKniDSVJ4ttkZ7SO5K5WlekN/+RjgQyZQiNkYd4zhKtGoYLqeOYI8PKvnkg4zXbR/hzN5J9X37pxQBkmOjb3s4dDFQGrIZaBOatTE4MJSDBPnvGERGX5GTTm8JdS8TlXGxc8GQqCl6+k4n53WAemXDoIxaqGE8K3mfbCwR4ZZAFMsEgZ78iYJL3gNYCr2Himhb3upaxztBJYmeJEvLWP/svi9V7WzQehjVaQS8+X+AiuEqTRMmScCBiVHRUelw87LIHMqRdyFcOpbFjwqW8Cx0hTyl3KKIWJxWvgAyFiiw4CQd5FWSxa/F6S03f9XALJf7pHikf0k2WPT8rVCIgIyXJ0FJpUt9F4SO50aWMpeB4DwWrLEPmFxFIMGFXFqcULp+tc2IEZJQLIQDH9lRDhPdzrqLSiF6t+Fwoe+Qx0Gr2IEAKjnye3b7a3hb4JYT28B/p75W+AND/Y+89YO1Mzzu/l+TtvZGX7bL34fQZaZqkkSwXwavY3pUN78KOiyy5bTZwslgkQBKsgwTrGMgujBi73gRZe4u9dmRnHdjq0vQZaYqmcIbksAx7vSRv72z5/573+5/z8oh2AG+w4AC8I+ree+453/d+b3me//N/moElbomohFrFPpXCubQCS1eJrWHmir1iN5DXxgDISovfScf1GliZ15RjsE1169/rZKCBkZCzucQ+SGAzFs8NSjyXUMgxUt7jjN1r11hQj3GUQJCyDFFdqnD/mpWwEjE48rN7PlBO7doDpRvOc+kx+SyEEqsAvIEV2XAB0vW658vnt9xHZleYYwOZAGnE/+kAUeHX4LwEMoyB3z1/zGW4w6t6KDHGcC3ms2uDyqwY77Obw4aG976DfRmnXUgw3YCKnE1EbE3eyy5Al8EILCNuUqWOi0khRjG+qmapUZ0WBr1iSahzQ/V0wMSijFbiHwnud3Vel36gHtfoxYtKOT6YJsbH5ErKdbKmp6fS2MS4gE1/GtmwKT30yGMCLzRyXJ6mpmf1zDne0cyHZZHlLnNC4TmYL9bP7FkA1SoGpmTpvAd9lrzW8YhliEGwP7SoWVYDek6mKBmamnEUc5LjqZxmTmVfyntEbFXUlMoNZ5lb6sgcOHBQQIYWBRk8ZUGdp7vxa5kEeO1PLzz/Qvr4Jz4eqZk1C7keEnH7K9x99T9qBm4KtDz33LPpFQX8EugFkOnokO+ZHiyyeFEy5Nu7h8316uACZKiBck0tDSIFTxurDERkUAgZp2Lbf2/UHoOu4lvaBDw4AHXlfCM2WylELSi86bPFjcUiy0BgDIHBe8o4Gwud0kouDxj+1ej0qnGw+fkq4xFK+re8tpV+pBfPT1YBp7mKZAhbgZblOhTNOhCANR8Orn8jKiO7rYHEgeY8+4kzq8LfbLXlrK3FYL6IQ3KTSoRQVgawZFThvBVIcR8DFTMqBn8GVmZ+LChCkRJfUqVCW6EYsHBNB7Ka9qcODcfTRQmtjK0UoP1teXp/WDkECJGAnZgYi9gsf6Z0qXBPCyfLA1t62aJPqbe3X5bVYk2Q5uvn3x1r5DFwbVu92e2U+y/x5ft6nGZkSsucv1kph7LWOsziuqwK2hl0l6yXaf0yADH2AQq0it+wsOV1K3AzFgZZZt08rlhjjZ3qqO1R3ynvYSvRDORzDy8DUrNqvj/jJzAfQNbIZPJ5Psf9x8bG4jq9vb1xpl1fpFcBoItUtsWarfaH58v3NgtWBtP6/KDcqEEScSoV4Pcc+D0GAx6fwRBzBoAm2J954NnqhgxlAXJ2Vl9fn/bYRMgGgwcDrDAiVG6COI+SFTDDEUpYY/TebIzl4zpzs6QuZ4bU+8trZrBpV6znhDk02J+ezrVgPE88f2k0+bl4HoNRyyLc/yuW5fYBywWClq7KsJpXJVzFrzS3tNeA/dYtm9LZMycln5RqP6tu1ytupk6dPYBNltHKNp2aTd/4ytfT5UuX0q7t29Op48dkqCL3l6f+wf50WeCmqbU9ffbHfzKNjk2mlavWqaIvTEhuIuw5LRkXXmOsABb6I3k+fcbM/MbmKWNsiqwkf8bXNyvIfKGTgk0RMwTjY5lFXRiAhwE5Z4QvxnALaArZlYsAws5RFA/ZfV1ydeeu3WpR4F5LSLm6wRsfaPi6C2RuNyv/KV+T6+g59Vl66eUXIzZmYZFqpCp2JAW6omI1EBRRxlr7AWXHnguXAp2DVUDPQMZMg2lcC98MOqoNU9DwWL3Qe1zLFkvJGpQCxUrkFiAjENWqVEGsejM2VnS2+hyx3/j3YGiEtAEyIG27oErF40NpJWQmpsZ4kLrbRBBzjiMKSx2ftw4WDEuABdrMRwZTPsih5CoudpncKq5h4vfYmmUL5EBiOvTGSY9/uddJTpXkEW4oEC2ycorMGoOTUkFaENqq8RazsOF3K8842HoWu6TMmHk+amMESLFHoJj1/hLIIERcOMtKys/ve1KjaH4eQV5vUeF55F78K+MHuI7XNT8HQpju6blppMGa95qVeQlIDRZ5v4FOCNsi9d+AhHV3DQ6PuSYsKyCD9YsQ5HU/v5/BYNH7v5wH70cL5hJoeg/nPZCv6/1fMmYtFVAOQKln8Nx43c1SlAyZnyOuI0VIqQS++x5+BitbrgEg5XNmVw2OO0TrR9ZgBWRKpsJnxvNdWsuMlesDZKjlEplDVSwDz2ygbPDh370uXt8oXZ8JzRoj4+t4P9o1w+8GWT4DUcdIZ3C5WIpSroRsqM6AWTMrVO+bMFji2XN9Lc+17+P1MGBm7KXL3PJuRr2aovloVYKiZB14jc+XcUZmq/n8DbpQC8hErOIyFTPVOJauKiaEdhzNABUBegLoBUb6ejuVPn0lXVuaS709HWl87FJas3pVgPDLly6n+emF9PILL0uz30zT4+NpeOVgOn/+dFo5PJgu670jmzamRT3vwx95KvUNrU4zc6rmfU1xO8pigtljTfzs5VngNWQ82UdmE20MADwbwT/zblDJOvjv1iU+03m/5tTwAEQw1xVYsqHIZzAk3cvP47ORB6M3K1Yp7onyE6ClwCXrunN3BjK/+HnVkYkddhfI/KeEJX+De91IzwvIvPDi89pAouflIw0qUocgCqWB9lnkKtU0u0BgG6Q8UURLqoxZpbCVQp6B+CCWCtWCMgQFPslKCFlolwqZDerPNgKZbF1yyOeigJOVkn3rpeAPGADjAL0YIKAOfAAYHIigmrXxEXzcFwVapnBaUfqzoegDxSto1ynkzBbKlsDC6qBRMMuMiZWVhSTXgErOLFJWWD7IfId5gbVw5dl6g8ZcBI41uaaDx2dLIV+CRgsVKw8LUDMCfi6PzWwCv9sqd5CjaVkr02t6NlLpATL+4vOAQbu17GIxWLhFmSs6geDCYG2rfWDh5UyonBqan88Aysoqs4QCsrep5WLF4qwgg4lQABUbwj28Fn4mC2TPh9kcAwADwriG9n0ITxqOVeMvQbwtQu+5Ukl5vrzm5cG1IPfYvEYlWAyhrHXH2gUY+9oGe7bqHbAcQr3GBOYJh5FpggWMooK3rgHz5DpOJZD3GOL6CqDm3lixfBnomp1gLM4ssmzwOWM80PmAwACDFdsV4yJupQKmXq8SaNWADZ8JK7pewsFzVwIXxmPGg2fxWGaUdQmQIYXYzJxZE8Zhw8UuTQcCm/WNc6a9hzxkfI4HK11pnv981vNzZTYhuz5zVeA8995bWd5mmcV7nG3Ea2U26HW59ZvF6EaaNoalmDnAhR4q/kUMi5TzkozTlUN9aWZa8TBLs2lhTu6iKwInI+tiLIQKfOmP/zR1tHakdrXy6JMr88j7B1KPwM+1G0sCM0NpTsx8m2JkPvGpH05tHb1iohUU3NYlGS7Xl9a/5u6rzqrPA8/rVhp+Zs+1yyuU+7I0FktgbpcV1wv2HPmq/U8wf3nmSkDPGErjyWtaY5sBoJKfcQYRQhR4rTwOO3btUozM++nzv6Rg37tAphRPd+rPdSBD4O7c3Ezq7JKVps3SjKVZFSuLw1rpT34mC4TU1RlZ1FC0tt5tWWCpg3JDcJBCXR1kDmLNutXrHVVqoIUAG9YWZAk4PHs+5AYlpICXQMab3wqUSsO2ei0YysNiEOAxcW+Ej4MIPQYrCiv4DLBQBpkW96GxAPJ4QfclgCmVWSh3HRyoXVgJCwML7wVRv8QomYUpezIBZHJsQk7/tmsku6my9WnQ4oPOnDSyKo2K28/r57EANrVbsm64yaD3F1QUzILYFivvM5NjkGnftbNAsiWJYM/sj4VOOZ8lgC3ZqszYqJeX6HTW0IyKwSjvLQMrHYdhhc7zeBwlc2I2xcrIAMhgpGQ7CBIFCNwOyHjcXtNb9009WNHXbQSQ3j8lqCnXJixUPXdYnAGWs2uX95gxAYg4a8/P7XUKgY8bESatAJIerxkxK9FGgBTjkvVOdWgDmRKsWDkBah3M6jEYVMzrnKE8OD1W7gaUXgfPi+fd44jX9ay41XCDGzTZYuf9Lshodokx2UDhfZNKLwZINSu41e6gMl7H+6J0+XIfZ4m5eW5mBurlJWwAGMiWIMlAxnIs2lxEyYDK/VGdgxJ4+0wbLNXZSsloAbEAS5qHNqVGz0eZDAATGae52GSbWOvpqTExMcj12fTG698Nlgb5zlhfeeW76ZEHHkkH3zuYjh85ltYp5Xr04rl03717Ut9Ad3p3/7vp3gfuS0uwzM0d6RM/8MNpYQkgQY+0zhqQsXwtDVeeqzGY2X931e7S9WOZZTBcrj97N/ojVdl7uZZNxXJXQLAELqEjcG9VXoBShoe8JK1c7rLYq1mYVi1HbqbtO3cGkPniL//qXSBzp0KXW8f11wMZEpOCfYh4iKpfcng5ACqyEGRRo1EtqPlupdQIPhAi9jOH/12CF2Fk4WQFZqFmQeBDbSFsAePfDR4ar8NYSkFua79kfQAEvk9pxSLAbU0apJUWU1YqOWMr7l9Vx+X1skAUwjSmi/c3zNMy5jCJBYrg5KqnleaUIDueOQdM5xvw9wyIMmiyUmMOea8FsBWALRiezYGljN+ZFFzDrEUjY1YCCV/Plrj/FmPSUIgLmlcPFr64F+/3vQ1aHVtjBWulQfwVdYuiC3hlycX8VYwJP5fWrV9nHrIwxwWa68QwB+X1DWRKVs3WrMGuXU6NgtfPYleEQbMFtfc1QIa1xj1icFxal1zXANnnw58tgU25v/2656EE4Qak+TyKqo9gR4FYCWTPSSOQcWVbPlMqy/g9dq2+qn5hJZvJ9Zl7Mwq8zcHcPj/EFwAkADI+W40K3ayOz7SBM9cjvoh7O57BAN5GDWMwK1vKFM8NSqpNe4BgUr7KGD3mg3vbfVEL8KxapxjIEKPTJGbZe9RnJaalYokYu108JZDJ2XBxEuL+JdC2IWFZ5bPm82SFG0Ulqyw7r6vXynNlI8LnnOfieRYUnB6uXa1/MwHqMi7nol0IafqAWhhDJRC0rJAraTStEitDjMxbb76uz2B83JT76EK6Z/fe9KU/+dO0fs1IWj00nN5+8001gGxTbNRk+uhj96aNmzekV994PXUqRmpg1ZpgYj762MdlxAEWe8So1TPiYjYsFKs1Ydw2gJDHzKHPluWY9YZBrs9643kJVovrRb0pUq/rbHB5b58px+lhTLPPbCjHWmn9YBWDcazOAuAczz9AhmDfX/6VX6vW965ryWtxh37/611L1BgxkCE4FncQBATsDMXMmoT2l1VND0uKzwebDeNDWypUFDwR4zNiTGxhWPCXVnFpERtoWLnlA18vrmVhWipdxmT/vC0bW64wArhrXNTO10ch8l5bk7Y0rcQtaErfvZ83DhNsDTQlMQgSOgYxWTiWpfAlZJraw/WUlaUyR3DVhgLMZf+Jv+EzBlGlkGAhSJ0ulaQFgy19Bzh6HTx3jMXAr/x8I/NgC9ZuQsZkywZYi4CYCz9/ZgS8dqUSMqtQjoF7R4aGBG0prGpKurBM/Xc/mxVMWPii0j1/Xg9bu1YAjMt7D0Hm69iNWIIPC1CuYYXt998C4mAkAJ8EMgrIWFB7/iyYzWh4TI3XYGze455Xnre0yL2fbQRYOUafMRiVivUr96X3Ms9dWrlc2/sZ4Y1bpwQy/L2RHbNy8TzVgB8ZcwKROW4uu6AbFbbn3kyg9w/3MSNjIGPGhufki3EbfHr+8hnK98E6J04omv5V9/fcef4NJM0KlgUyaRgJGwOjVrK0XkPPlcdVAmX+FvFbUoQlWC33KOMv2b6yFIHHmYvp5TNQsto+Mw6I9flz3BbPA0iDUQhAhZtKsmIuqq83h+wihiaKm16dV5kKqlAvpvPnTovBmk373nkrDQ+vUmr1FaL40tTETNq8YXN69pvPps2bNqUjhw9GIsX9D+xNp8+dSuvkhpoR83Pq7Pl0z70Pph/+kc8qY1NGRFOnFH92qRsol3vcANKygSrFBoMhKysXtuVRedayjKh3Freh5NfILspeoTqQtPwwqGSPlN4A5pHA82DZKJYpnRayQXourMV4lpRwLe3ffyB94Yu/Uq3PXSBTE9R35A//H8G+2Z/EGqO23BSwWnCK4Qntk71kAWYrun5Qc0aDBXP8nah9HUSADOl9fHdkv61fb3ALT2/6W9meZdE2wdy4rb7SimWTuiGcLcqaz1uum5sKVnb6tsduJsGl8hsFdGl9hzWkAxWCB3dPpdDD3xoBzlWV2QqM5LiabL3dkBLuau+rymITo6OgQxrqRiAv/nEsHcVAVCxMrnHgWgf6WX8nkC7cuwV9amVsS6gGPOKzdaFjhqEUBBZCFsAIflu63wdUJQhgZAAyvD+EZ0WRc03mm3UthbGVcgY1ZBJkapixWph7HUvL1CCofM4YK1U3SZauBKJZBbsT+N1Bw/xsIMO9ygw1gx7vVe+FW4AjK1HFLcTrxB8Qx1Wl35fC3IARC9TsRimsyzUpAYLdEH4Ou0i5dpl2HutISnnlYuLafOAE2EcAACAASURBVKZUql6LGoNSzXEJZLDeozprFTtmi9UMlwGAwYsVRIBJKXHGAJDx85SshM+h14DPGAwESCG+p2JkvN8cn2ZgbCDD9cs9YiBDHakAc5Vrx+vjdeQ+XNNpv645EiwLWWMqCAeY8+dKEMw9vHbcO2rPVKym18MAg/sZuJTjLOWY3Xal/MhxLDnr0Pf2z3x3oK8NA66BImZdYF/a23A9x84KYEMBU8oa3JRRdOnSRc1NUvo+TSPVE+rqQnrv3bcVLzOQ3n33nbRhZL2AYIvedyW9v/+IXMSLadPIpkjVvqzPkr06PTuRVq4eTAMrBwIkLYqxaFEszed+8u8JwGhur2sPKE6mUYYYkHh++M5rbrtgA8/gzevleCwDEscsBTCHVWGfex8T31g1pLVR5n3D+yzvve8cq0N5kGDhcY0rJigM18pgz0G9y+4CmZjpD9FXLf36O0q/xt9aZS0tVenXxMhkcFFl+cShg5nJxcQWrym7SYLcgpQNV2ZJlMqoFNhBvUagWe686oNggegN7s3I9f0eU6xYMy3aiIynZBpKhdGYPsk17NqYjxowueurrXn+boWBwLClxzic3ulgvxB03DtSuLOPPEru42Lh92iqmd1BAByyvKjbYQYLNqGnoz8EEoCFWB/W4LribtCTuJhyq4jsQ8/1KkgBzpZe9KyqpWLXreKaxVwdZisnPmNF4+c1pW4lbIHu+S8zC6zsbRktKc2ZGCeADPdwhphBhxWIU+9dM8XMQvRYCu9IFXCn8ZZjZx0NNsymmV3Iz0Gae85csMLnnnaHUH+FteQzkaZZ9T7yPgy3nz7M+w36PEfcm7HY+jMA9NGOcVa9ekIZI2AbglSZ2+j+XQR3GiiaMfBc8PnyfVzL4+V1K07PA+8nRok94PTrUklbkPM8JZAxQAtACRDGLVO5lhgT8+05R/CXLJtjRWoxOJSph42pgo2trAymSgvaAM37KZhCwCztKTRYK3cDGQNR113x8zD+2j7WWnfKvYB7lf1QriO/81nOMPfkzNvV5D1BJg2Bvs66MYtl0MRc+xz4fJdAxrWyzCAZLPH8PgM+TwbrXLtcD9iUnHBQsUwFu2QQ4L1i9zH7muehC3W6iexDHlCjSYXgZJi2ylV25fJoev/ge1raG+nRRx+On1cO9auK+3f1fTDY3x5dp0vtZmam59If/9GfpS2bNqcjh46nvp6uNKyMppGRNWn/gXeUoTSTfvpnfjIdO348nb0wqtTrNenJJ5/W2rWn1o4B7Z8sjyx3fb681zC27IPnGZw0wPtsXPislSnu1iPMswOtrQey6w42M4NNyzV+LtPd3aeKz/k8AWS4H9mlMDIGMhFLo9+RsWZk7rqWPixgRhv/5ZdeTN/45tcj7ZrDQPdTUq+j4mtVVwSlsahAMtgHei2hvJeuSsnqoFTM6C30oq0KItP52dZKyQiggVDeBHuVB99o3ta7Yy4sTCwoI1BOUecUwONAsEEJ7i1946a2WQ4LEFtalOKemqIBmqyyKs4kNnjVj8nBoKWS90GywiW+hYDdbEmQBUK8RC5KxZhy0UCan2E15kwXLCYE+6wESGuzusiKVeCzVFVeriyoZrFcABnq5IyOjqb169eF0iZVk14nPDMCkBoZKKNScIaCqyxMfraAKZkFzy/fmZ/c/Va1JST0bb3wWbvWrMwQJnyZLibIF2GIMvOXmQRbRp47K1QLFK8HTUNdULDRKjaIKK38MtaCOehS996SKbLC4H52q3lMt1NUPJNdj4wpmIYiJsKMRI2q1j4x+9SqisIA1kVR+mbxPA8lO2PBagFfKjKuW1rg3lflmOuu0DojEIpaFnK39jzfXQfJQI/x8GzuP1auf40NEpCcIhi+6jXFNXl25o33eF5LF13JDKEEiFHB3cwX77dbljE7K8z389m39Wy3FgHTBj02IgxMzWL43Pk5eD6YA4BM1A2p1q5cf8dhlAyI91jIEo03YmR0f77MBhh08Ttnws/G71aUvMZYLUsYl/eIwRbvLbOWDGINWnL8D3V5crA88ssMEu/1Wjrl2nNvMIVMWJB7p79/IBgY5PfExBWxNM0RE3Pi+AdpQtlJ27dtSatWDer3Y+mgspEwrACpjz78SDp65EjEyDQpcPeN199Kl0avxJxeUcr1kuJoOrta0plz59OakQE1UrwnjU9Mp7HxqfTIo4+lXXseSFdvitFQyrfPG2N0EVHWnzkxAPNejwKGlSuK+fXfLa8MJNl37KO6KynXfDLDS/p0FaCZY8WKFHBfw2CWcdmthdwMsC75Ma3u2VFiQfIXV2NUu9B+3rVnTzp27Pjd9OuaZL/Df4CR+c53XknPPveMDm17FEkipfgGFiFsSZWRxIHDtUS1WiwISrMDZFpFPxILYlq7VEbeTCXbUgp67NjM+LhAXD1ewoKL7xZqtrIscNjEN6XJ2+Qn5m9YKq5kaqur0aK05RZMj0DYTSwYAZpSAYfPtIqt8b2uR08iIvWl6KrKsVF1k4wRsriqgnWZTs8sQz6IFLmTeyOYGGjR7OrgCyDT0dYdPmosJIAMmWPLVbAq/05GVGYr8MVDe+K5gYVqJdpe45klYwMXTRWcafBnpWklyP0sSMs14HP23ZexRLyHz5bZWwYyviYKtJ0YoMq1UAqgRiBjgGAwamEfwdbMTaUIDDasPPgcc2whSBFCvxeXRrbKcuGtUmHZojcws4L0PHlPWjkZ3PnvXNNuNQMNxsQ4vDdhExDICEErXFPinmPPH9f1muQ9kl0l/DN48WcbBTnX8ntt0cdYpMiYf9LfzVw6nsXKASFdAlePK0AFrkvmrmra6bE43sfXtLL2/rDrBNcSgcawkqXiMCByMDX3LJk2j8dzB5DwOfXZ837xfN8O5EZlcAEpp1/zGa+R91HpMjQw8xkByPDszYCxiEurx9qUFr7Xi2t7f3Atgm19fbNRHq9lljN2vIa+hn/PPetwH2f2sYzh4hn4V+5RM1rhxqWGimzNMDjm1VpABtD01ETq7mxNV+QaOqcieA/cvzc9+8y30s4d29M//+e/l37wBz8VhQ3feuut9MEHJ9LG9Wv1vvNp794H0ulT59LgwKp0+vSZNLxqKM0vKiO0DebuWjp99mL69A89pWeW2+nKRPrBH/qR1NM/nJY19yiDKZ+J0uBhHmwI+qx53X1Wa+sgeVvu3/Icxz7lzOFaqphJGw25iGi9RY3lQGmwAnIJY2A8ZtQ5E+Eu13/UkQljV3IZV2czdcUkqLft2KEqx4fvpl9bYNzp3wEy31X36+eefzaADHVZADJoTIriAVEzRai6ElKeKHEXgsKN0q5UbdwfBO4ZOVug8Ow+mGykkikI4RYaH+Fxe9eCrVq7jfg9LDFtuCxMOei5MqWBDJsVlM/7bNFYeHgsdQsAa2ExGCi/ZjqX6zu+wxRoTZlWghdWKmrh6DmcXeSaLzwXHodIMa5YGMAMz2oLcE6VMZuWUQ4ftkbxDeFSwjXF9JNmuBTg7MKFC/GMsA+zqiSKX5y+J5fVzK2zt0+sWB0AlkrLjIvnsRQkFpLMSePa2GLO614PZC1T5JlTFGgZbFq6FszCWbFYmfnaNeuM7JuKli5dEgYrXMe0sjOQSgbGtL4VTKnIIg6j2i/em5mSrlPhfna7hayAGIvdklyzUZHGcwBWie+pihRaQDMWnwG7Z0x/l2DSgMDXthujZC6cOWeXkpVCKHoKqVXBviXA8nh5rQwm9jnw3Eb9mCrWx/PgZ2BM3NPKic+aqeC98T6dPYAMLK2BgK1lM3BeH4+7lIe4lJbEVpKB4rNpg8hAxuvpOSqVIlY4wb5kLTUCCr+f716LEmzG8wEkuYYUnZ+tBrKquK0SgBkcRXxFtT9yS4G83j5nnkPex3x4vn1/xyjxfmJkotQ+0qxyO3ku7ArJzE2+vrPQAqBSR0pikOstqAxGu+QYNWM62ltUmfdounj+jFKpV6Uzp0+lkydORmIF7x1X9+qOjs6QK02658TEfFobKddjaXJiMW3ZskGupZXpjIDQ8qbripMZl6JPYnVUR+YTT6f39h9Mf+dzP5Vm56+nnqH1qjGDkVeXa3XXMTWecokCyxmfM7u7zeCVrIvBuPdgeT7Ye3X2c1k8h0G0957lvtfe61IzJMLNT2iDXM6qCs76waoCrOnqDUDatGVLFMS7W0fmTkcwHp8UJu0JvvXtb0apeBiZVlGTrVi+Qf9RqZb0RtL4tMhUj8SCkDmHa2Y5/ZnE3JQ0q6lTNo6Dum4HZCJ6RPfHKrd7xArJm9h+6tLaqiuVHK+DsLdriZgEDrkp3dtZOFaqgI/pGZXsFsCwJeg4ANOapXVcd2nV++t0daiyrA5BVq65tkU03JRsgm2ilxEuuna5r5hTN2iLw6OiUguz9F/C6qJxmajNRB0YwobJWBLIorGbBA9AZqB/SH9jbegSrkA8HcLuoVXputbEsQWM0crYAtVzXyo7C+jysFuYmD3gmlb8zFmp7EPBRIxKDjq1kuR7CUhKRVQC3NJyLVkkC3PvIX43kHGH4jKrxa5LK4cSOPmzXm8DYo/R+7N04xjkWFHRtJP72XXDNRz87KylSN0kUKdSRqXS9v61NVmeA4O5RiveR9NMkGOMHDNg65VAV/YbadiNVq/H0niOyviuYJKI56iCyevnIitNnwGPuRRpAd71H0CmVYxGaQB4L5SArATYtbGxh3Tvsuprje3RPBtceN/5GWtACpd19NJaiP1fgu7SaCr3F+MwcDaQaaoqY5d71c9qY8byzeuf9zKGVVaEJVjxPQzsvZcbWTPGCJDBNc5nfN7c7dz96+z65R7MRS2OSedukTgpes1JBnW0USBR7l8Vsfveq6+kC8pQQg7Brq9aNZy+/a1vh+tk2/adckv3p3PnzgkIrkjHj52Qi3IgDYiNOXXyXBVAm1Jfv3p8Lb+qyr4XpOgXUo8qAm/fviNt2rxFXbBXpfUbt6fFmy0qipoNUQMIryHPbYPSrsNguGEBKxeuQYb3RCMoLP/Oe2IfYRTHeSMes86mlWvkNQ5jhmBe5CKxNNU883fCAqIZMkHomj+MEgq9ct0t27alo0c/uOtaKg/9nfzzDVn9uJYAMrhYCPble7vAQSQUxGHF5UEvIbWz1/6JXja4OPS+m1K6pP010npWDt5QZgBqm5GNGP8yI2PWw8IoH3L6DH1/2pvBjgWFs1JQdI6RMZBx51pT8yVVHQpNQMpAxnSoaeW/zi3j58lBdmpJIKEC40Jxt5ybrkOhsfPaApkrtFGQ4pinCmcE8srlJDOns7034l/m5qZVV2NKLAzBz1IuN3FvLaUrV+TzFojBrdTV2ZPWrlWmQXMuBNXZO5AuzSluQgCTLzMmjNvuATMBtkZKZoFnQEjaAuIaJXAxuDNIMNg0CCL9F+FAryUrr5jTgqK/Zb31SyPgsDvFCrcRyFjA87qDhUvLy+Mv2QIrMQtXnz8rU/am46AAKh5vI2jjdfcK4/2Mgbk1kIHRcNZPo9Iuz7wBSaOys2K2guO6Fvh83s9kEOVCbHaTuddVMDMVq+VnD6BRuUtKlqMRyESDwQrIlOC2kT3185RnD0ZmZmo6gAyfNeCwMuIatwNwNVDDfiNGrlJQ5f7yHvb6G7z4bMZawIxiVRdAptwHHrOBjJk87/dojYD7ppo/gze+Ww6xJ1wgk3ubNctzlatve309thLIGMgylpIR8u/EeeXCbjnmhvvCwnItZBluIHpF2b3E/dmTjIuYjmsV47RMjC49lK4rroXKvc9842tKqb6SPvGxp+QyOqWaMGr82DeYXn31DY1X8XmKy1m3Zq2MqTm5li6Ihdmh611N27buSm++9U64uVvaVqTtO5SKffSA0q9X6/Uj6Ud/9KmQVx959PFoVXB1uRj56/X0ce9xnoefzSb5fDTuK4PA250Rs2xeF+uYOnOZ20RYxt3iPuY8VDKDYGPW2kZt7TwJyOAe5fMwg3GWZZ3wfMTInDp1Ov3sf/7zIWvvtigoJdod+PNVMTCvvfZquJYIFpudnQ7XUhNUJsGrVR+c6OcjtEpcAkCGstZkLS0jfbZK0TYdXLIYFkA15Ve5QcKChb2Qa4uXDHw4yA7SxBItM2HKa1khwoYYyHDAYWT4vGNkLJQMeozww5VUZRURx8LmZRwZNBBQpoZ20NayuKwUIk6o8ltnJUTxpFzPggabrQQN6vd5daW9KpaqiaabeoZZpZhf0+/XdM1ZCSfAYYcCRSnv3daiOgxydi+qB8qC6jsk+aNpMo6LCVcTczA8vFrCmniZZWn9uo16XgmPRWUdDA6neQXptcjN5KC48vDbwiutYQOZ0ro1m2Bh4jmyJW4mwwLFoAUmwEDGwttr77XytQ0gG8GCgQzXLN/j65TuypLmN0ACYJip4POlu4afHadhIGsBa2FYKk+zMSUDUT5zycYEGNL+wcIj/doCuZxr75sSPBqw8zc+YyatBGqlwmW8fIZnt8Xrs0KQBPPPOjTev1TiBjL1fVxlyAC2q/iAkqmw65bXDJ48D1yjBkaF14mTAsjwOmeO93k9uG/JiHpurMyYuzYFvgeYqoLjPQ4+d4sVX4GI0sChbANg7q9yLRnA3A7IBMgjKB63TnWm87nPbmueweUEgkWo7l+Cw/xaXkfLl0Z2zTEtXkeerxxPZF5q/nxvntkyD5BeAhkzrW5iSUFB3MohryWL9UTqgSk5IWPoJcU8tootJ0Tgox/5SPqjP/zj9OlP/3D6P/73f5U65KJelPyIQopkWQqQtqhC79kzowrovT/aHVy6MpomJi+nNWuH1DRSLu25ibR+ZG2sdVdXt2Jq7lN8ZG+6rmSFm8tpXFtn8WwY8EyNZ9b70vKnbhBm2WqDJkAxgfW0ANHrXNNuOgN+AAaMlo02gr8BIyFTMID1OeayDCDn/nZ94VoiJibOoVjz2A9iaBY1L7sV2Hz27Ln0d//ez9wFMncgbvm+IV1TlpKBDK4lXC30XALIRHyMwAzKgMOWiQZcJ/RXUVaOQAhZS1V90Nqm9Sa1crIyKzdxCFX9WxKQwsVjAc+9oFb5nfiCWkG5irq3IvI1idOBUWGzcsCxYspsGys6o3Z/jkORkXkWvBagzlLgc6bLfU8rgvp3TiqKRocnigTKnzw5KUtoLARIp8DKlBqwTY5dkQtpVgBnRj+PhauJA8YhWpR/Oc8X8yh6XCCmtZXaPFD710T39ovGHdQ8yCeuSpptio9pbmoTYJtPYzMLad3Oe1NrT18OWCP9Gz9v5fM3qLHSL797LXzQDfj4HvUoKr+8waktfgspfscaBozCyPC50i1jge77GEjwHgcBGmzaQq65DIqYGWfeMI6SueB+t1OcVjhWvCUoM6DwGPiOsuAzjcwQvzu+xHvGTIOVDsLPlX25lq1Rv99gpaTaLah9fZ7BzCNrYTqezziuoGRKymuiiKLjOlFWwRB8fxdnKxiDCO/l2AvadsQKuGmkFYLZKt7jTDbmyAqgprTEKLIHoOj5u4MpDX4MyErwXwI9z50ZmdJaL0G1FZjnw/PVqfnKvZ5yD6OSlTLg8pp73nmmGsPIZ5ErBRDkGe0OKYEMnzObZfAJk4zsie702rPea14j7uMCfIyvjB/yXoGRcYsDn0HHJfGc7AlXw/W8m61akJF1FTe2wBTxMaJjUssKsWACNK+pnMb6NcNp39tvpzdee11nriPds/f+NLJ+U3r5ldeUnj2R1q1dm+ZkZJ1TVtL8grIge1eKkae/W6fiaMTgqD3B8mYxza3L0uo1AxF60CsGkyyrT33y08r8lltJtWRWCAR5zLW9o3l1awCfb4ORcIcWsXfWF41n1XvFrJ4ZLZ812BhqwQDGbRREnzugR3UeHHZgNsfzDkhCj+Uir8C57OIk7hFDnWBfGJmf+dmfuwtkPgxARg7U9F25lr75zW9E2i+MTLPqnUSKsNiYmZkMDAhIW9QCk62ETxe2AkU7L1cUergUUBYi5eE27cycWGnwfU7sRaQrVxkc3MvUquMfSkvSqD0saSxu1Uxgo1PunuJWpNiR0k3wMUIGYReMjxQzAgHhb4CV3QVSWFL8fHEgOpUCyVcWltDXlN0nmE3/qKJLFlcIropaFphjHhgLpfqvXL6cMwe6OtLq4ZWydpJSGi8K0EykCYGa82cvKOiOIEUO24q0eu0GWfQIQ+5KTQkOOeBIcTfEzQhoMh+bN29SqrMyBJQ1QKzSpNIGv/fO/jSy/V41c+vN2TsoFq3N0JCsqIG+eH6Chm/CnGHtoLwisBj5nzO+6FcERY1hSl8nvjNPCAnWmYKDdAhnvbNlhNLIfvmI+aF3VggP5grXCMHD9SqfDkOG4XIV5TbSlnUN9hPZV1YsVjreN+wZxsLz85oFujNxYN8MCPje6DooLcNQ3BG/VA8s53kcE2VhyjXMZAXYlKI3A2JAYjDAfF6tYpIMAswKGcy4JouBspkHntnxF+xDxm8g43oovKdkNazADQSdOs6ClmckdlJVHM9jLY0LK9qoeIqlK2aJ18r6Gxb8nguuY0Bh9w3pq7AigCkbHryvdAF6zAaBPr+xFsQ7FMUMG9eoNDr4vI0apyNHwUpATNW0kjk0m2YGqwQyBsJmtojsWqqAhFlHru1MI7tw3DS1ZOwYa5YBOdDfCrJ0q5Zuwjr4qbfd4BoLYhQsO2005PpQuXwD93T8DwqXTCnPBQwCWYvI6852zqJKXah6700Vv/vuS8+rUu/69JUv/6Vev54uXJxJn/zUx9KmTTvSv/r9f6uU7ZWBZLkeLPuDDz2aDuw/JEMQVnh5VP394NgRxYpsTCdOHEmrVRQP1/fZs0vpkYdGIlbmvoc/mq6psm9rZ2/sXRsXZawdz+F9xdxyZvk7r8F+N7oebQAZyDrrj/ktXXMZWOeMuVa55nxWvMaNbFzeF7lTebBq2vOsfWlw0QmeMQFkNm3arKyuY+kXf6nqfh2FN//qr2Wy8HOUnL5eeP6F9PFPfDwmlpvF160ZuX/txe7+8W8wA1LEr7763fSVr3w5EDcpyRyMHLBKcbZKsMuthOVgCyJSj6WceC/ZTfYF22qxQvBhLhWIFUoEYFXCmvUu039tJZtVqNHZekQLp6ilW9W6qSnrUNqcURQWVUdztdOblfsHKhrBT8YNzdVW8FzR5ydXibxZtAMgUI60xv6+7qBux0W3LsxMRcM1OtXgX9YMBY2Jwp8Yn4x5oOlml/7psgFIqFtAdPz77x9NJ46d0/1bFO8yoPu2p1niSyjnS8CJrhnN3JhTBf7OzU4FwFkhumfnzm1KiVwpEDQZdDO1b44cPam6EMosUGGqHoGZdWtHdK+BND4+JoExlbq629O2XVuUHjmfBlTN8zr+X/mzO/Revl8Xw3NTFhVs23UoaQGpVgSi1hwhsVyUcRQWVnr4CgUZR0lwPS9dd3F9UQdxQXNAYUPSw6OBZcT9Vr2AqtgD1gBAFTBKQI2UdwQJtHqb+rZYuJQWtcEDwHTVqlWxT0zTG1xY2JuNKGlsKwfWHgXo2jdcw/EupaWIoCxdIhZwKDMXmjOlXXdTMYe5aaUZIIOjUpCakbCibgRUjZa83US838K7ZHks5ANYwpre5tiXwMUAr3TXlCChnLfSreZr8Nx8OcOk7mok6wkmrt6d3GeT95slsbvG16sre8pYi00I5bEQQLXMTPMa8N1AEeOG6xjUeF/wO3VYDOC8lxx34nlkPfliDFn2ZMvcXx5bVrR57f1VzpNdktFAt8haKtk7yz6DI65TrgHyD/ckn8EIQC5ZcbfJGGOfAhQB/JmFITspF8+MOC2dr0kBgxEBlgtnT6ZOpUovzU+kV196Nu3culEdrPen9/bti1ozXTIGtu3Yo2ycXemNN/al02cuhlEzrvibtWvXhbEC03Je7hSeZ/XwcAZNCh2YJyNKCSAbNq5Tb6azkRDy8CMPqeLvSFq/XS6mTtVl0TjLCslmoGy0ei87IDeDNopodt5SyNAGSaP89+eZK2MDG1t4B3wmwuWLYcB51ph81n32IpwBAB0gmj5puaGxgXtuQHtdsULb0/HjJ9LP/8IvViAED8VfrV/vApm/Afb4//UjFZD56le/EkG+7kacg9iIf8m+SQJ9WWQUXD681FARayFB5pTjehBW3VVkOtiKxcIsLFf9i3gWbbySGvamsk+4/IyFW7A+gJ/o4Jo3JbVeUMLBGkjhsvMAY8FF6F5R3A+hRSVSBK1+XFL35Aj2g6KnMSagIsAMri9+lKLS1aYnx9KVi+eje2ynAB/Bu7iKovkanWbFhnAAmAPS2Ns78L2m1NNLkTm50ASaLo2OKw3yQhq9MCmAJWDQ2pVWEJMD4iFwVMAQMNMW3XiplCkLQr+TibBKJcIHB/slzJYrewAf94L6oRxLp05f1t+UAik30+jo5TS8cjjt3r1L929RsbNx+brPKz1yNu3ZuydtULbBMsXUNKmDLQ3fmgSAgqDSes4vTEspLqV21aCI3lNkqYmOnptjPpkL0rD13NFSAFcSQCc3LOSZScunASbTjHIC9IaAh7YNawggw1zn1gRB5mr+V4ierkKsQrHYBYjAs3sP4MY1XGI8M0N5rg0SbgcWrFQcl2Ph6pgTA5nSZWLL2gLT8Vf83hhDwznIArfegdxspK9jhdo4PgP78n41piRcjfmrZIH43QI7hHkBZEpG1MDIitPXKAN9ub/nsXRdNQIZK/xSkdTXCVo/u1bKsRrE2bgxiCiZtnx/lAP7rC3W2m5grmXXZiMr5T3gqsz8HXDjmBau4cBY5sHGkeMkXKTP4AjDzEDGbJH/5vgq7yPG5fcYyLi9QMk08T7LQgfMm6Uo2UeADJljMcdR3C0DV0AB/wJIwFqL6TWDF8U1KyYR+TU9q1ovkhdNy6+ntcP96c//9N+nFTcX0/CggtglN/p1dl544aV0UYXu5uavpfse+Eh64KGPpv/1n/5vad36jRHjNzAwmN55NSX/NgAAIABJREFUe5/kSk/auHFjels1ZiiKt0qG0wV1wX7qqSfSu/ve0hiW6e/r09t6733370q77304bdz1kFxLVcn/cNdkF5/3Vgk8bNySdRRuHAGZaPxaucTL81iyL6Vb23Obr689FDInM5KWHcTKAFYMJL2/Q+dUY4y1ZPthKFYMGK8xJuT49m07Asj83M//Au/k5N0FMjWpdCf+IAXzWsXIcCCwuPG5ZhouLzabqhHIcIApmEf6dLyv8s/ziKXFaUu4tCjL97QTjFUJHwtR0/AoDltebEC7p7xpW0iFDXoXf2xu0rgodwyHnVwMxtWkZ4mAZd002BkpXjKMYBFIu6TtvTMXADGx6asAZwBQO5aRauuMqcDU5VEBGQXkCsTrtXnFwowrq+hS7ncTQC8rb9xyQyv7BDz6NCZSQ3OKZYsAxIXz4+nggWNp7LIEUEdPuoprS2COQ5eZrcxydXZQKr5FFTovB2joUCD2atV22LhxJIDM5Uujon5PqQInvXzaBKwEnOjkqudDAK5V/Yj7H7gnvfn2a+n8xbPp/gfvT3vvvz+YmKvXmQ0FuinQuLdHFLO+ZucVkHxDrp52fF5UPaVKsQp0NXUI7JBxJfBaVS2+prYU10Rhg0CY2cyoZOsad1UAlCj1nYP3MhDFegfl5HXhGUnlD3wpd6UFVGnFonxwKxlMuO+Mreayciz3sKVmpe59ZiBcKngDAmel2G3ifWzXhPdkCVDqMS8ZwJRNK/m9ZHo8pvJ8eFylYvQ8+f3lWSjFRsnGlEDG7ynPXlj6VVNKM56l+4XPGNSVSryk220Ze07Z33U3mly7sLiVAi4NEMdD+Lp2m3AdMzTxrNovWXnk2AbmznEWjrWxa4XPuneVgQzXcBsIZI2BjN1fgGDG4Lgvu+V4rhxXBlC/tXyA18Lr2AhkrBAzyMsu10YgY+XpUgHen96L3gPsfOSfX+fatP2IrvLRR21ZPB9fHjvjsssJdzDG5IVzJ9P/82d/ku7ZtTkt09m8tjiddovFHZOre82adbqHKoPPLqXJaWVFSl58/RvPqk7MeblQNoXSHxbrefDgwWDHYq2jyCNBztfE2KxO7713NP3Yj31SrvOLAkXno6L0F371H6SJJbGRMogYZwlYDT54rc6gZBlu+Z5bM2Q3mmU6zxlriMu6AkVeS7+v/jvjzIDGe8fjqAEhAE5lILFeXLu2TyWDrslQt3s5n93sGgfI4Fq6y8iU0udO/vmvADKwGsFoKJ04fJqKpcBqIKIbhFoCGXdn9gE3CrfQux1dbYuUYMOo51D9C8FZbT7TsBbOpRUbhxlqOHzGbFZqBMhvKiAQikYyknEBtCKmBaWqw3kD9E/KngQgVsGSmJQgEaIsQZWBEDErOfIdIYErZXZqMk2obPe0Annn5LaZUADvpIDMomjb1la1s1cQLvOS43qSaNi1aav8y0tX5yLzCaHcriq+l0Yn06H3jyuOZjF19QymSxSnklDo7FSgZ5W9RWuCAGCae8Ycrj691qXmbxs3bgiG6dixD2QtXUq9qq45qxTseRXK62jvkgXWH+OFxelSefH7HtiT3j+s9Mn1a5SBsE4WnOKc1J/lxk2qM68QkBkK2rm5RWvaRGCf6gIpLocGccvkTmpXZsK1awjq7HoDjERrCqV7hnKvKg7z7DGHbuIoBWWrLCz46HKdKxYDlGB98G8TrAcYsoL2WttF4HL5Zk3YU1YOgByDm1sUfHXeSqXuI1iCGrMsdpkYiFrpGuSUTEm5l83ElIxMKVBLEGTQUioyXivBV6kQ6+6r7xcetWtUjAz71oqz8fnMjvBsja4z/ub4HCtig0Qr8zLOjfeYleLvyIjWaO+R3c9mb6wYTOs3XsvKDKWBTGHflIyF6+YAQszUeBxl/IrlAYqeewJunGHkZ3V8Bp9zbEYee1ZgJSNTAlCvjefPv5fzxP15Bn+VANprWTKH5X4M+QJzoe+MzeCR97DnM9OUe10B3nx/lDZ/yyBsKeLxBuT6Pnf6RHr7zVdlcJ1JH3novnRl9Gwa7OuRjFyR/vzPvxGy6GMf+1T64PjZdO7CZVVyf1Osys4w/mbF6nC9ocGVIdefe+719OAD29QZezSMplklgOzavSNNiZVeELvLa1z3B374s6m1f73qWOUYQwO+8iwaNPjvdSMgGz9mw7x/eZ/PflT05YxUwf+eIwMZ5oJUcuI2fe4M1M2E2SDhM9y7POv0vgPIGOxnBjHvR1xLR44cTb/0hS+GXL/LyHy/HLqzXpGCJGvJriUzMu66HItN0JliSexaKoEMcSSmlr0BeUDT+aUFaIFWApNoHFdFmHujevOV1qwFioVFVqIKQI5g4Qxk2G9QtRGcGyyRLE6o2MrFxPco8kcgJDEa2tiwCdfCzZULZTFu6M4s1FKkUhPQOiOBcVlBu5fkXppSDAqxMxykbvWd4jAFkteBIqaDAL7evlYFzA2mLVtHIj2S8S8qM+DsmUuq2zAqIaS6MN39aUbvhZFpVwAswbPE9URgbFhDsGPLxc4olkZB2DAgBPKyNgQQc36nVVSvXemUxLDQs+marsfYuuQiGlm/WkzMbvnD1QhOQo2gOLITmhWbMz4xI1fUhJ7vmiy2NWoE1yc3WLtAlYoLKu2bZ2sTMBK00fhxKSldXPOD645CffQMxdW0XEwQLEwWSAQnwfYAYnKMWxb2WJBQ5/inc7xMgAN80wKSxC3xHtbWe6hkWJg7W1i2RMNyFZvn4L6S8bCCs8JiHOH+qiwzAyyzEVZ+VtJWGgZNjoHg9VLRI/DyOHPDPAtpB5OafeBvBhjldwOkck97zgxkLLStCPze+B4DJf22DgQbgYwVb8mklFaxg3FLRsDn0MCl7kapp3nn12BkKP/uXmM5lqXMYGHtPGdcz8ZOVsY6Z1WlcANSMzI8GrFlgBS7GHnNMS9merkexgP3dbd65qYMXLZ7yiCBz3DN/Dp1rPL6eK5LZsHC2mtlhVsHJfVEh1Kwez6dYeO97f1qVoXrGcgY+BLbwecBMtSYIaU43B9a8QXF2iFrgpGS7B5W7Nur33kx/dG/+9dph8DK7h0b05pVA+nwwXdTm2T3rp07xLS8n/bvPxwGzAqlSy+Xe/nU6fMhD/oGetPJkyckA9aqC/al9OTjTypb55TYiKNpz57d4QI+eUqGl5ichx/amY5+cFglINakffvOpd/+Z/84zd6Qmzrl8dql5L3qvVyClBLshYO5cgt5n5Znpfx8efZq4BqDlAJ2CHuOQgUO+dnB1fzs2DbmtwQyuEUBMs5syqA+N6HdunWbDM7D6Vd+9dc4vVz9rmup3OB33M8VkPna174argyADIwCyhJFDiMT1C7l+LXILqkdNVaolSIQwft8sK0cGtmU2wlrNhbZRS4RbgFqpWNhYPYkNjYupsrPGcCk5gLLyCWakRHXQzYDbQJC1leZRrxFYIB6LlfltojYH/pwRKn2XK0X4Rq0aGTe0KhxRkG8Y3IJnUsXVQlz/PIl0Z4EkOL+UdS9YjzICmCjRwxJMAaqdKwMAorbbd02Ih90b6RQo/AvnL+ikuHKYppUnxYp/XZlIpECyhxGKi0uMs19WDLBYBD1r8aOYoHsagHcwFr19vfLNbVM7qUJubmmE1WGh1eu0ngW9ftljWkp7dy1Sde+nlYNDwUQJXVbfIjcW0ciWHi5Ao+HFdg3tLJHQKZD/VOUqaMDjsuvTwW0Wtt7gr1R1T2BFwUha2xU+SSYmnoTK5ajyHLMCtMIqMsgpi5cQpCFws0FxLLlVsUpidqnoJuBaulisBXl1HLuYevJ2TR2c3h/GQDYDVkGCDtttQTXZdq6LfKS+ct0c65lYYvTQCi6b4fwzCDM1HcJZAxu/FkL6lLR+bOWDeVZcqBt49/iPbi1ooN4PfXawr+mFKvO0BbyvF6yH2ZkrGx8Bj3OEoj4PaWL164l38+AySCO3w2EDCy9juE2zsWwg3XgGm40yHtdjNDghTlz/IsZiazw6zEyHpsBhPtl+bmcUu3Mp4izKAJ27RLjWQ3ISiVZ7oUMytyZvmIPqrWwMrcLjPcy9jJzKoCTnp2xGORxvmLs4TITQKtqzFA4EKXPfmZcUWtGMu6i2giMrBtOv/s7/0yp1ofTT//UJ9MWscGtzZIjks8YqZ/5zI+m3/iN30sf//imdEFxei1yKX+gpINde7bLoLkso6s35nBycipt2rAxfl6/bm3IobHxy4rRmY7kgbk52KKkjKe2dM89u9PAsLKX7ntKjSNzHRmzYD6DXm/vPRumtb8jY/X8jUyYmVHv+TK2imv69+xScsfqLG9s0MR8V+4prl8zlGAOcVlxbgX0lqT/WCP2TQbT2VUOkDl44P30a7/+9+8CmTsOtNxmQDflhnj99dcSQIaCeLgOADJ2LS0XUMlR4Lm9OUDGzboABI6RKVG3N5MPZwliTDv6tQUdYgOZkp4ulUq5saEbXUALINMioAW4CfuUTajBA2AWpcxx6bQS7a/3ALhuAoIEMgAx0dmbz4sFQeeGRSbFzDPyvACYqMKr6509c1bVMXOvEk1MuKoQNrjb5udorMnciM2RdUAsTI701+GfndB4rqXBoV51sF6vbKM+UcHzutZ5+ZqnBQpUGK9bLQ40llJhZuWXFeiASonzt2nVeyBVvQbupCDa5R+/LKZoz957wz1z4oPjEcy8eqUavinm5eyZE2oC1yFra0h+7uEAWmQ1LYiVee21t9K5s5eUkbUyOli3yrXU3tGU+oe6xRSpl5PG1aeWCAQH400EzLTKf94ssEvtoOuaY1K4VyxvE3sE8M0diO33zjAlW0MhuMiuQfGW7AF5E9D8EaeQAY4VYak0ETSsiYU482KFYEXv/WSL38oToWxgzOd8Xc9j6Y4olTnX8/71XuR5LBSz4MuVWM3INAZ0MpbSNVMCId/fAaUGTyVgKcGPlYD/Hu9nl0QcW52RMZDx8xsY+HO87rgF5q5Mj/aYShBjYFACIdbC+9UsF58xaCsVjxWI16c845lVyWvuFGfq1pgJ82dc14XXDWTM3GAAONvJDB1jrrsfcnaS91dZGyZYjrh/vZ8Y8+GYHLc68XxYDhnU5jXLrKNBbMneZSNE9bcqkOu9aWAUTGPVENXzRLxMNKDV2Ki+y5mNcxGlFMQo6O/O7Loqxbuytyt94yt/mf7g9/84/fIXPicDZlTu5U5lSU6nzXJDIxuvi7q9qji3//m3v5Se/tj2SDogZoaCeg8+fF/63puvp127doebbXR0NGQPQcIPPfSgGkSOSo6cUuDruXTPno3xe59cWWRQtnT2pyc//XfS/LUcD1dmnXovlIZEGIj6Yn1yLFOuoVN+zjLAZ6+U/eX+yvsNsEKKer2ytD/v/Rj7pQoj4LXyDKLb5pSBZSYvjzVnsOJaOnDg4F1G5sMAYmJhKyDz9a9/rQZkUPpYBmxoFjuKOuFLqCop5oMvBUUuvjYCDIEFvC1rH+7SuuVvpTIJq41A4miHIOVf+bEbafBSgHheI46GzCIxSNSzgFUhhoOYG647H/2fFhT9L3AhsNKsMRI3Mi/rAiaJ+i64Oyjql7OTslXL4aK30aWLqmyp1MSB/oGgWkcvXIxnpiAUz0EmASnXUOOdHSocJRfLvGjfzBQQE4K1QaVJuaYC9bcocFV9e1Rw6splBdZeVYsBVeRFERGYnNmgLLQcAxLBzgJG1MAJhkYDdafoEI64zgCaGvPC3KJaIjSlLoL1KLetzrVtSse8cmksbdo8kNYoUJjrrx5ep3FeVffb9yRQ8FZR2A7GQWPsWKFmcYPRYwVGpqu7V5bbac0lFTbb06AyoobXrkmdPaq1Q8aSBOQyMTLXJCTrQiYLglCy+r8ouCfA63oZOVMhM1fMe6t+n6dYoIQI84qicVwMAo/XiYVBwVDsEKFnwWNlzbqVlL8VIN+ttK18LMhKQGXlWiohX9OWu8E59zcVTbpqZl/qdT/Yn6bYGxVZCeitHA1kSvdLCWZcUM3jLcGGu0e7b43vW4I6swp+jfnIsQA5ZsbBs+Wzl4rWe9FnkHEyJ3xZSZuBMuixwuC9BhQGYmXMS97vgF2lGFcAgswZXg9DQmvPtQ1k7Fb0WDnf4f7V+xiL06/9fCUAcYyVA2bDXR71b3IHdX4OuVGl5/t6kypwWQK7Euyyvny2BDIGdp5vy0Nfw3MT+5A6LlVAL/fjWSIGiCJ7Wh+Asvca5wkZh1z2M8xobM1y084qbu9rX/1LySIxJjJIVoiBJV368ccfC0Pu5MlTMlpGJW/60pe//E2dn+7U3dOvIndqMaBkhI7OtjhbVLLl7FF1fF57e+uWzemYmk8OyX0FI3z+/MX0I5/5pArndafDh99PazZsSw88/iNpdim7kQNgYWTAhlcBvLjaSYZw40jex3njOaMOjGSF6/WYqfFZ9Rp5X4cMLFyArJ3rahn8es953h2nhb4w4K+thZj6KekD9g2fY0wRt6V/1MmBkfnCF3859N5d19Idj2hupOef+XZ0wI6mkUonjp5LCqKNqpUVkLmmWAbYimyBuBs2/kkhewWLsRFcOtuWKRvbqXUW8KWQj+A7HZyguyt3USmoOewuKNbocgjFooPdpiJ+HLqgZOn5Qh0ArlXl9JKxJLNEyF1MjJ6NVkhtVMEkMFivkV4dbg491wWBFQTq8WPHQ8h0CBScOnEqnoEma7BRTU2kRS4qOLdLh3tG0fvdchNN6xa4lnK7eIBdcwsl0AmYhfmh/LViS2Q94IYRn6PrK6ZG9+hV4Trmr6TCeWaEOUIUJc79mUtADMXrOKQI/GbFJyyXwBpTsb25abFH1HvBIcVcqMJnh4DM1OTFEHDrFC/TpvlpVp+mw0rbnpqe17xdTetVkA+wt7hI3ZkWgazzquX0ZAg20jPf2XdAZeR70sVLEzrLTem+Bx9MKwQM1yp4GJfYwgL0urIe5J4CiCIM+pXOCU0dNL3omp6eXiBxsDaZscoWMkDmJinrSHB9mS1gbR1jBaPieIfSIrNCZR68p9gjjncxYDErYgvPgMEMg4vPcQ0DKF+jZFNQUGUWDdcFwFj4lUGwtrw9hmz5Z9cC4zCLZMvfRkDdZVVnqCy4PX4LYa63pOsxiS7jbsbLFD/vMXvlv5VzbEYmP0t2DXgM/G6QBdjxfFkxeK7MVnnuPV5T9abtfX+DS88DIIZ9YTlRAire6zR8xznEvqliIQAyuGJZgwimFwh2UK/fb+aOz/hvnCnen9uZ4FbIbGLp+uB3G12uJeP1d0xLdp/ngnWea+9jA0W+e268f2usoM4EWYb8Tl2oycmJAOm8v13B/zw7z8g4+LmH4GcZnmOqDo6relbvHxJzOiPX9zPPfDMdU/zKxfPn00/8+GfSf/i/v5q2bVsVcS9PP/2ptP+9Q2FEXbioNGwlBzz+xFPKProYmYpbtm4KAEc37C2bN6eLkoPc4x7FyIwpaxLD9vjxI5Ex+cgjDyp2rkUxMm+nVes2p3s/8kOK88vn13vCtWK8r8v54Vkdv4IeAQiWgNNnzsG6oSMASLR/QVJXrG7oDDIr5doHDCEnHCRt4Gs2lr1gkG1jkd/pFYhrqWTTAl/q344dO1Ug8KC6X1cF8e7GyNzpSOZGeuHZZ6JxJK4lmka2KEYCIENmCWxCIOEqBoRFdqR/rtGSC8+ZbQmWpRLYJa1sIGPhYCsmGrdVG9Qb2tYnlCB/91dplWaLRkCG7ts6hLibmkiBpuJwRfnyOQq2tcgXSlG5GypOB4PDz7luizrFkn2jZ1gSODl27Fj4rC8pG4hnXFJqNqifPkekJU5MTIVCppBev5gaDky33DsAmauqRwMrQ2EpUiLbVFhuSf2Tlq8gXocibGRN8CwCh8sAgDk6vklAjGe0EOW5zFgE1SnwgtDHaqDysF0BYalqbaYU2DuvsS8TQGpXD6Ymgc3rcqlRV6JNGUjNTbLAVVyPtUUhNSn1cmxM3bSVQUVWUo8CjnOGFPFAVwRuJmSNbI4CXaRtHjt+JtxLAJlZBRavkYtsXs+yYdMGWXjdwSp16R9ByOclCOeVqr5Gpc9j3iravFsCmHgaau0AEGGQcjGrlqqhZg605LmthJkHW2glyCkBsQWblV9J3ZtR8XtM75esiAGTU3NLJtCKzXvYysdCOCuf7PLKVlyuA2KWyMrWViTfDQIMzKz8zPZ4/Hz3WQiBWzFYPjM1hav3UaYeY8BWegngQiEWmTw2EgzuzNY4ALI0IvgbisGp0B4zysHKpXZOi4KAvGalw/samSbHiTjLiDPQOGc8u9OoGYMrOhvM8ZoNHCqPExzv1wx0DBY9hlJB8jfuz3U51zngN7s9fQ8DMgC944jKSs+MkesQkMtngz3VuLhG6Y6zW8vMtNc19mHV8oUx89l5yarcbZ0CeLQvWUwDKuFw9Mjhas7FLlfB1dxjnYyHZoGBI0qb/oM/+D9DrvX2den9p9MjD+9QevXpUNKkKP/Gb/zD9Du/87saJ+nVFPC8mibllt64eV00iOTZTpw4oUzMpfTA/TuiWS1yncSBnTu2aX8vUx+mXYrvO6HrnkpPPPlYGli9MfUM70gLqonF85QGhUFbjmXKRf8s+wPYRa2X3NvOZ9JnLoOUvHf45/UqAU8+a8Q3IdszkLExaMOP+TPAifEBzm04w8hJz12NumMlkM3Zlzt37gpG5i6QudPxS218GciYkQkgI8U/q3gMA5k45NowOdUwu18i2pzQYClTqEjHQnjTWnGYsvUmLd1EUONR4Kry8ZdKhk3PZ93dmEBY3mdlwXthZAhq4+Aj+4lgB8jk8vtVWX69hzgaKvBeFbC4JlbmprJykCIAmyT3D3E+41fG0uFDh1Q3RsJbzAtNMcevjEswAUjoUNsVQbVUx72qSpL9A0NhLXXIOomYAbloqICLhUDaKCnT0zPEyNCckloy0PHE4ZARRcPIbP2SjUTApA9uuNksDDW/4T/WXLQrcwnA58BHDvsE1LI+Swr5cgmnFrFFYDQKYS1T7RnCf/p62sPFRa2di3KXrVDQ7nWlUw8NDcdYphRQuHLloEDaxTQ00JkOvHcsPfnEjrjPrp270/dUBXRsfFZBgpNJeE7VPAfTtPbGelUT7VcfKCxq2JiVqkNxVgHRBPOuUaBgN4yRwBD1aGhSB8C7Rm8UrRMuONg95ml2eqaKV8oWnVk95tSWtt0hBiUGM2XsCq+VQMBAxvvQ4MD7r2YVaw3Yg86MMSvhvcj7vRd5DdBjd5O7FrsomtkOxuLsHbtmbJVbAZbZLB6L2Qordp8ZgzvvEQMIzg9uO9yAZk+sRP3cjhuxsPYc+rmYJ4MVnxkDPLue+AxAmnnAVcD7PSYUEeMx42TgZveAlQ/vMX1vIASriRyx9W0Q5DExz2QuASbM8jJG9klme1WdW2eQeD7PJ/dwooF7tbFmjL1kiLkH16SybCOQMaix/CkBKPNmGZddXbn+TcTMVWfX61fuQQNMg8V4j5hMlDCMsmVAnwJvyZSk9AJue2Lj1qpnEuwlsiIbMtqzAhg3JJdmx6fSx598SjVeflLnJSmgd2d69bVDin1L6dFHH1A83hmxN0PpG998P330o5vSCRkm3XIx9Sv+7dTpkyqOd4/2T1tkNvUreSBAvdaXee3r7ZErXQaUZNmBA/tVOXxYadjbxdqOirHYlobWbkq9a3el68szGPEe89wyT2ZDbKB5H+Q55MxLrgHq+KX6Ks9sCYDMnNSNhpx+TWyi2ZdggXVt9+tjvuwC9dmza4tEFmIM2Afe+9mNtExFRfcEkLmbfv0hBjIcItwduEhY7FAQUt55r+XU2qjcSsVaHTZqoJj+dFwA32/X9NFCOKzKSoiWHU7LQEKEA8rMSiEEJsGKDgwlxkJAJvf/IeiRyrzEZ2TAw+akcBOABbfSkorZ3VAxt2Bh5Efm+1VlFy2oQu8lBbkdOXxEVXvbVSdGr4nlmBwnqDHie6WY5UpSHApF4q7LwoGJmFK7AIAKVTg7yO6h7L/e29GujrACTpdVPKpTtVxuCFSE+yrSu2BiiLSnL5FcRXPTunYu082h61CwI3M3S+l/sTEAguVkKekfc8NB5T3Ey0D/9ooZmlPA8aIsrCbAJrE++KdpQKkqusvl2iI+h2rDAWQEXgh/6lR/FAL+pkjxFHsEiJkcv6ixy/UhTLZh/TqxNX0RmHzw4Il0SUlQKvSbNm/blOY01p5+9VfRNclmQPiuWp1LmjeLrmV9huV/J627hV5KuNwAl1E8T65AihDqd6xPqPXoWktQnpREuNA0L7bKeM3K0Za+4x2sjEur3wLVFrUBjNkMCyzHMthtYEaR7wYUBka29q3EvEehtLNQzWnFJRA3S2TXRinoPW7uZRrcoMwuM681c2SWwO5VPs9XpOVqjwB+eS3HHeTialbmZgQ8R1YSVhx+XjNItqr9d9d0ARCxNmW7BsaAqzC7nHNsl+eGMfhaVt6M339HwWXFn8ftzB2vv0Eh90VJ8WVWxYosV/lFCeagaq+Xe1bhmnX3aD6DS8nMmFmtANtV01MDSt+LOTQA5flKpslKFSBXsi0lcCtdkyWQMcgT5g+Aj7yBgYH97lWNlmnJFYxJDC6+0wplanI8AM2i2NBRuYQwxHaoaNtg92D6zf/hH2sPNEXhyzV6z+FDB9MHJ9X1+pGhYDza4gy2qcLvO+F2+tY3nw2ZsXfvPWlMwcHN+uzjjz2W/vAP/0N67LH7Q26Pi5EBMMHWdiv4nwDf48c/0Pg6ZUAp7k6M7M994dfTlQWxy825P12595jnYIAjxT2DvdI9mMFDduMY8Fk3lHvUf7M84G+e11xJnTjC9ppx4T3GWvNeAxmff8dZhUuY9gRVVq7lBONhT+7Zc096/+Chu0DmQ4Nj5FYxI0NszLyUPUDGzRxZ7BDCAjI53Q0BVfUmQi+LzcBFYGuLzWqBgfXmyrwW8qUADQFHoCaFoSoLyUrKVrDjCCy8b6FhS7tNAAAgAElEQVShddDaFYsSPZU0NIZ3U7USImNG1wtQhdWkw39dAIZYkRYKswlY0MsIhmZ2Wj5jWToIk/NKryZW5qQi9OV+FsBB4eNKo9WABI4oiW4VsUModHT2iKEZ1XypQaQOek+3ehkJyMypeibCkUebmLgiqpe6DbkfDQJ/Xv7pOQEiKuWGv1bCqkcgiQO3ICsI5oUMn0gb1bwCDLLLQ3ElUUwu19fgtbGx8QAIs4p3WRCQycG+6kSLUFd1z+tUFRZQi/EpQG909FIAGTIYWlq6xKyob4vWlorB42PnlOWwOp08dlDN5hQQLEtwQOnXyKDvvXFC49Mc9LWkjUpLpFEdCrRZbRS6uxTjpPkcGBwQaOuI8b/z7r7w4e+SVdMj0xC3ErFBzcry6lSfJxikmRmUUPRtrh2VUplaCXo/WDHyZitlM1e21u2CKS1q/2yh5jgJAxcLOlcJtnVmocrvJYtYul8Qehlo5dLnvqb3cgmwSreFwZQFskGPAZSDj/ndlqWZFoN6rk1MEusAXc71HU/CzyUgbJRFXNcuHrukPL+3c9M56Nasj58zP18W/CXTUAIBx0uYTSoBTlb6OWaCaxnIGrzaReAKt3bzeYwoynkxE5w1MzKMDfnDe2FyWFfcJLwOqAkASDmJqqYQAaeNjAzvMTtkIMdr/kwJWB3jYUVpxWt55f1a7qsawBODSxBpBPXiKtb579IZQh51yLjADU7pCArR9ev8EgMzJXfQZoGIf/dv/43AxmR66L5H0zPffi5duHQj/dLn/1Y0/v3c5/52GD4//Xd/Nm3YIGNChsS4mJud6rV09uzFqDm1a8fu9Pv/5s8UB9eeJpRJOTaV0ud+7Mn0xutvhPHHeDFQqDB+QgDm/vv36sxOxj/A49p1q9PG7fekrfc9mZa1yE0diRI53ocAY9z7zF3WHcitHBtWGinsnRx3mA0CA9SSWXVMi5kWgnbRF5kBJHD9hmpmZYBq4Mmeg0Hk3uNq1Mu+NVBxry1+d4yM9x9r5f18zz177wKZDw+IYaQZyLzyysvR42eOEvwCL/hrrTzj4FVdk9GkOd1U7INM+/YoUV63xhAcWJFsFASJBUzcCWanYlPY+PEPvzSuJYBHQU9GI0KCQqtDEHOqv7vHaCg9aq9Q4oSeUAIxUaVXACGqPaLwos6H/qYAOfzHCAdYiqnJK1LqqgkzpmC3JTFPOpgdYmKItaE422EVQpqUOwUA0yXWYUEAhjgRXCxtivhvVRVfUpPHVINhbv6Kfm/StXvDZUMALR2lCd4jcPrGDcXlCMhEwbtwWxEcTWuHfOAXNd9Rv0fPhkVGQO9yKE99kYYJqAlBrbXhWUh7BjjyfmJ22luVaql06mtLyqAQYOgQbcLqcN0FpWD29UH953pAZB206v3UkelRRd8FzdcSPbWUYdXZJnZNDeeGVEdmTHOzWjEvcwIbSwrm3XdgJqlOXupWwbyVq9dkICMLkn5Og4OdAQo7JIB7REUPr16Vnn/heYGe3rR5y9YoNtik+aCnUk/vQFo/sklzIRClLrtk/eSeTjnmwcDE1H0JGmxp8ZqD/6wU7b4pg3FNSTu+oaS02YdWxgAbhBtC1O4s/oZV79Rlu01KF0PJxOAeMWCyMHaMhwGM4wMskM0YWcja8jcos9K0grQgdhxRGA5k+oiNpGuv411s/XruzBz4vHkczDECH6DEe+xe4qzbvca1mBuXyLdSMbBDkeBa9Hya3TGDxr0cGGtFzmsea8ShVcGuft1gxewOa8A1DC64NnPG6zCxMIK4M8s4Igd9OvUX5pLnRy55jGbAuH9Z4t5yyutjZez19efNGiAHHcNRMgsGiyXYLvdIlqkU8RRjwTxqXqIhrIwa2OM2GQkwyE0U05Q0+9Kf/FH65NMfUx2qM0pGOJruFZsCW7qo2i5TU7NqR3Jfev2N16KZ47iymIilee75Z9VaYDRt3NCp8g8b5RKa0HwLAMuQGhpYqdpSK9MlycAPVCV8SIbH/sNX0vaN3cGkwvrgzgLMwAq1CCDxfX5hJlxc23dsTe29Q+nBJz+TbqiNiVkm7w2fmQCwZmQa2NZgu5HRlfs2GPcqPib2u97gLFTrjmzUYRjl7tc8Cy5K7wszmt7XrjHk/eeAZAMZYmQcjJyN7OxxgJGhIN7dGJkPDZrJWUsvv/xSDvKtgn3xkUJ3wgKEdSHL34xMZhxyK/SgQCNwFssmByaahTFdXNLVpf/YQAZwYsFrS7i0DG0BMaUWyGHVQinLRRRNDjU+gnBhRZrkM+X4B0qndYEAAoVl6Sy9MDcpAXBMgb2H5U46K0Ehy0N06ZAybW7oUA3KTzwlgAASwk1EAC8tAMSap8NHT0j5S2lJ+AwMrlJ8ybgAjlgNsR+tKjJFIC1p1dw/B7nBspDRBbhpjvRrFDrAAzcUYG1J802wMaAxF/JThpICc+nXFFWKya7SdaJysQAJ8UC5/YIscMWaDPavIgc7AvrIx47eR1KsMFCkmw8MUsZfVYh1rUtqKtmhTrXL5NYaGFgtNmZZmpRg6lYczRWVNh9WDZn5qUtJuEzARS4ePefC3HXVmbgof7lcZmKhhlat1m10F1oMKAbn2rUpsU4SZJJ6VwUYd6tQ1qHD8tErfmaF9smp02dUuVhBsaqZ0y4QuHvXXmVJ7Ig5WlQc0tUI+q0Hq+ZMDdikHIAXAqeqRYNC5blRSCgzx2o4ABrwwb7x5/nZisgWNUKwVLjsW5Q1r9nFwc9Whtzfbgtf12xhnIFgYnKPrRKs+/iXAr5kHc2alO4HsxYBYnU9/vGajQG7MDx+XEuk7xMEbkvXbE9YwgTpVxlhPkO8z8xKSbuboTErwhiYXwfbGuCUbj6nLjvrx64XW7h+3nJurIi4fgAZ7QE/ayNI8LMwBwaIjhELGZPNlYjn4N52RTNPng+uCTPMPVBuli+MLcdFkUGXga3lVMmeGBiWLEy5zq6D4mf3dazIea9lXrmueV0wunLWFvWUxtS3rV8uHAW/xNm9eP50GlW36ZuSLx06lBgmLzz7bZ2hnZIhMpKUKbmwkI2nebn4x+V+woX82BOPyYjYnP7iL/9C57ZPRuoBuZE2h4zoVAbi6dNno6UJ7vK1I2siEeDdd99T/7bp9MADu+VCOibAtKiSDXJJy0AZWb9WrNZosMekaqMnuM/azdvTQ099Ji3cyIHuJVg3gGb+KB9RMjLMR54T5H6ugeRzYuDudfL82wA2c5NdhMTZqBN65VoKgKzXqbVjJpNxOU6Ha7NOdi82upbyGDJLaNfSL37+lwLc3E2/vuMBzc0AMi+99GIwMQAZGAJHzrPYfC0qroF28ny1K0AufOMhjOQmqYqd2WpkE/JVCk8Ls0YgE5ZyVe21kd7mGkbptvrK6wTSj6ZfxMXUg5Az0BI8QJBHaoDADpaNYmImJy6l4x8cCatmTIeTxxuSW4TANgreUdGS4GWK1+lj4YOlgByl/d9+Z79SFMciVgZ2YXp2KnX3q32ABEyLMoa6FHdCT6IM+vARy60jkJStRlGgojtha8iCov4BpwafM80ig2XR86Ks2yUkoMHnJawACNN6jb9FleVQbHIhKe2SGjZLsCOKO4nmacQxKYCwVc/fLosMgTOrGBzYNSJUpqZmBAL6w83T3aWqwIAEASYYmZlpBcFcFyOlbKcZWXSb1o/oWhJ8Ypq+/a23dU8JBLFC6zdsEDuk7Da56+iY3dvXnntKSXgQPPjIo49EfNXgEJ1zLyrr6YTkwAq54caDMdu9e2966MFHFGC8KgQGAcABWoOFQjXlQm/RkVxzf/7CaKwFfZlmFBhMXBZWIqTg1NR4mpmbCgDVov3Y1z8YMQG0m0DAkQ4P9byoOUJpwlgFaKlqjxBUmQOMc0o473FMiy1AhGWk60b2jxQvRSAr4B0WnP4XDUErsOXCbg7+tGBmL1t5MlcIZMBqTt/Oge011oj2GVrnG7SJqAKgm8li0fmb01oa5DFP9MmKeSQTBIWhL65lgGQFYcaFe9nQKGONLKbMLnAt9/jhZ8cJlawU953Wmji+ibn1PHiMzAeftQJhzuqBuRlAEPRqxs2uPMBWzgrKRSAd98L54D18jnV3qQiPj/l0kKnZHbvGwq1Qxe6wLnNRLDG7oM3QsaC20LlvLgCaFa0L52U2h3FrHLAG1BHSBLJXokK4WCqqYEfBtiojyrKMuMMwxnQfinu2wrpqP1Co8+IF9UdS7BmtB6Z0Bt8/cEBGVm+wNC++8JxaBNyfvvyVv1DZh2vp059+LB0+cizt3vNw+s533whgs1cd7r/3xuvBrD/99CeifANb9K233laM21K6776dAjtTSskeSw8//Gh6RZmqu3btSCMj68MAOnLkiFje8aiVdejQqSqWLht0jz+2N9x4B9Un7gH1YeLZh8Xy/MBnf1J1ZChHijtTZX/1/NSMQqYHoyzw43Y3GHMkjDAvlPPgjLqSLvNTAnXvQ1h9g3IbFWa5WGtKOyDvXQ/J7GIZ7Ov9bjbXrA3jW9YQ7GsgQ4FAYmTuApk7HsB4gDfTc9/6VnpJjAyxMQATYipIo8VosLWTu4JmOg+ESlXbSAXUoeN9JXgxWLE13fg3I/Is1HAh5Roe3oQIMTYdBxEBZhaGEQNeon5GKPZceA3XlMv2QzdHfyUsVYLVqFIsIYGzaXFe/YXUK4mGj9OyXsYuj0Ww6U0pPoDbSvUo6ZLFQW+kVcrCiRoYOnAExr322vd0AFVg7vJVVckdiuqYbQpyvi630fLoI5Sr29qlEUCqcqVxqFDuKFm+ACn4xbv0+QX5+QEykYIeM6tU6ygKBhNEsUFo3VYp6QEFD18OtoFif4Ai/NUdqsaLHz13ns7WBAobkMMXczkphgmQRgE/7oBwRMmT9dQ/KGCjOjeK3VedGfV/Uo+mqxobgq2vZ0CW2Zgo1pNxbRTvSrU6WJD116+00CYFWg8M8ixzAcDIejh8+HB66qmnIlOCZ0SIwrjxDPxt3VoJTQn+xxRcuGnjJgElzYnGv6jMroGh/nTq7OnUJVDZqTFS80LwKa0cWq02EZMRRwC6xDIk/ueiWKQTZ47Azqur76zA07CA1GPB/IxPzmq+peRF3wPyYJeiySjdwXFpaZ/A5HUoBiCUqWY/x5hUqaJVjZAAK1VwOxud97F/HbNiZWlFZYHMd+/b21mcdfGQs3B8TYMZ9g77j/WDUTCY4JouHpjjADJzUgp539udmYPF01euEpvjr/LZgznMxehsdHB/gwYzGWY3uLeDJfkZgEedEn4u3XqO43H6awlwDEIMtnAvlvLA7pmadAq6nzTdzJoBbAyGkAWAVP5m5omxcg/uzT2WJAt4P8+EckR2+B6URLiqpq65/ECu+uygfK/Z5ctXdNZU7VpxGHH2dIb4nbmjkSwF6eiFRvzXFRXS7JKhMCdmuElKHeZyPhinPCZkE674McmfNQqOvyamtFtGxKH9b6cPjrwfQOXY0UNRzXtRMoc9+42vPyOAoeaNvaRMK4D3ifsUnzIcbm3OyNkL4wKzfWmfzhnRgauHBtVmYETNI9XTTTF/yDcYiqNnr6WVA9orAiW6dFLvWBlsku/zAimP7lYfucsBaAbEpFIf66233lQszkbJwZU6t4f02rTq0mxVcdCTclOti9+/+Gu/nq6LDblBLza53kmCWEZ1c53pGXrgST4swzCSsQHF3RJxglRAl3yXRCZWEA8SRooNVq9NnIdKznPurEPYC96rudsYRUIzcGeODWQNTDk/Djp2TSMD12jDEy12yuvnrCVaFLz91jvp7/8X/yB+v8vI1CXWnfmTDvlz3/52evGlF3LKn4QeXZZRTvlQZ5DiYnjZh6iF14YkoAxakg3hLAsLdLuGbN3wumllW4thtRGoS4q0hAxfZUwDGzDSPKtYGvulTVsCZJZs8dBPKeha6sWIqSEwVlZBp5gOtbyW5XQjTaq404lgYi6FFYTSmlLzxOySWCZ3CMGABFFKKUrB8zr1YmAy3n5rn6hdqv4uhsUyowDbTn0fE5ho0j2sdOyGMJjjGVDwzENUuaUlg54JSwPmB9EJc0QvlaCnBUiaELga32UFKYaVoznvESsBsLMCGJDAmhcwu3JJ7jG5zOKg0zJAQpMaMNEbS/OxWjEtHxw9Fn54wAXXvSLhHIBJijB6jSjWZblcdD3dsBX0r5J0kVBaNbRGIOaYLJMzsTa4oAjyW5APv1PvvSmGq70jVyRdt26d6kucCf86z7pBPVsoiodVk90vyyNratWq4VC6W7ZsSatWrgz2CEDXJgA1ODwgn706ekuYohjmxIL1qYXC2TMXJDjngy0jfgAWa9++N9K+996Sq0+vS3C3SHgSt7Rzl9JJxYxN6/0EZQNCYapgraJdBdYztHZY9YA/0c0CjZHKHC6t7JbAb5/3W6a/cz8jmmLkOC1bj97LBg8WtP7dMTBmZuq0OgHqxHZUDQALV5DdtI4FQnk7BoDrABoNdCjUCFPkObZ7xuymmRpbo2aFGF8+c9nF4i+u6zgC9qiBjUG5n9ev8x6+HDRsNoRrM58O2LWiKcfJWBxDYwandP1wXe5r9xp/MyOUXYi0TsmxZnZn2cXDZ2HRYgyST8gKPhPupCpOB4MnPLZRzy2vKbIsK8i87vEjyrIqfMdcY5BwnzmtQ5eACed4Rtl/MI90d1shI4E4Ms4xazcyMhLVqy9eUEC9AnWvXLoYBgytBLoVe/LKi8+mxz76iAqwvZMO7n9X/dJWklAZMoZ6T/RH4zx0iZk5c+GMOlgfUazZaoH1aQGSGyp/sE5y7QN1uxZzGXJOMTJ6xvOq1MscU2LhQTEwZ85fSKvFtF5QCuL7ytBEBmzduEXuqwsyzGYScPcHP/5wMLjHPjiqMzwSsX4XL5wP0I+bnjTxSVU8H1E9qUcffzztffQjChTGfS4ArLTuKbmsyByl0OeUZGNzK6ni7KNcHytklIAPMYKcacplkILutTaocIyRGXifqxqI0XnhP1e19r4v3Zq8Zlc1+9NxM3WXpWSf2G/v7XCDVU1Et23bnt55e1/6r/7rfxjrfxfI1ETEHfqDDm8AmZdfDGVO5Hy7WIlFQXUUlANLMYxyLIAEAu4g0cHQh7A3gB8DGSNhlGh86ftflZWQY2pyFWH7Pp3lYMFnv3W5kS2kUTZ0gA7/abinaAaWadsbdI8W9dxB1VpZB1cFTq5cGg0gc1mp1jRWhDGYm7shZdmlA0oMi9Kg1aYeVxBluXHfEHWCMjx/7mJk+xDQS2VeMFgf8TQ6pJT0Q/gDDHh+lzkPISJrOjeMvBl/dwAiCoBieriGMKup5BnsE0HVldU9KquKuBoOF8Xnwu1UBaYOqp/SrFxbxPxQRZh5QmFz6JolHKKlhK4bZcAlKLB6sH5RHJ1yDQJ2uN6CfPG0JCBWZ3BAKeViqrqg4AVkNm3YKsF6RAL2dMjz/oGutHHTSACZJpVCh2rulU8ftmnPnj2xDmfPng3hSTfdQ4cOB6CyYgYU4CZybEuPnmmPCk/REXtgSEBNdXdGFXw4IktwWoHGGzdtlRLSHlT80bDaI9AyolXPekPVSP/0S/8+Pfzow+m9/e8r60LWnyzBhyRU773vQTFN02l8alqBx2sDiARjoY2CIObfTbKMors4gdQEa5IeLiCjPWEFzb6N+JqoTVcFptf2dKXf9Jcy0yIHC2Ym5nYMJX8zwM/AJu9Z1p0vK3kHujq41m0K/D43WEQ4sz8agUzp4mVMt7qDMnDJz022YY5v83P4Z/7OfXL2ioqS6MsVfs1eOE7JsQdmVLmu/+az6udzwKvdBX7da9EIZLhXmbVk5imPTzIqCnXW95gNIq7DWWHMABms9nBHkVlTBZdi8WeWoDKAtCasB1+AXL/fPXjYJ2alWEcUPu1PwlWofT4tsLJm7bpocYLiZ32Rjf3qPH9OzR1pSrZGNZva5frZvnVz+qbawnxw5GjUZQGcjyhehRYq76vA3TtvHU6PC9y89OIbacfOnWotslaGU3fqU9+2E4rxe+Gll9PO3dvS6XOXI4Fg147t4eZa0FmclcFDP7k+Mb/UaQFktSmb8dgpFcgTONsgI+KiGJj169ang/veS/ffd5/cx99JIxtUI0rZiislW3ok+2hx8J3vvKw2LX1id85GbM6RqjjfqZO6r6bqv/xHv5p27Nmr89eWRhVM3DegMgxioSbIehTDev0mcYI5E5Z1wl2N+/26YuYI+G9vw4g0o53TtMszVcaQ2XioxUwGeVJnVMzK+Rza8C2z7ko3IgzZTRluNjIya5YrdlND67339qdfFet0F8jcodjllmFVjMxLFZDB19omKxsgw2E2kHHtmCj+pc1D7AFMCuCHw2+BZUbCwtjFiNhUDurjvQ5spAYN1Tn5G2AAIOPgPt7XGLzojR5IPZga148gqEwCGsqcpms4ASiUpc1+UQFzgBj8zpf1nRoJE+PzooLFJKxWzEDEPxCnIqEkCx9w0z+QC1yNjys+BYKiokBRqjOyJAjW7ZYLZIVqMMxKoZu+ZnxO2bQgDeajCkBDkHKgsdSoGXFdv8MQtMqqywJZh4vwXyzvKLutdGwdrm7RyACPEAZ6xj6xFgCJFcso1mchnQ9idNEWkMkN425EkC+uJvzJ3HdKTAms0kpZfpfHSRHvEkt1MQINL5w7IyZmKATOti07JIBH0753DgWgGBjsiXLmC0pbXyaX2sysfPD6b/PmzTX3hi3s87LysGJz5dRM9VN8DMHl7KAuKfALZ86lp1QldEnxOTtUbGtWcTdXtE4DYo+gqjdt2q7iW7ujOOHRo0fSk09+JP33/91/kx586F6hCQnlDTtlnW6RQFIcjlo1NIvqppIwhQvJmGIuzY7FPg3LG+Drui+5Qm8t5T2CslWDQn+PPjF6htIKBNEFUBEbCWxx9ouZA+9PW4h2GRmkOC06K3IswBxsbMXOvjbwdwE3x6A4RdxZPPla1Z6pzpfvm5VxTvG3ceC9Y1dSBkoZQDnrxwH6BuQAAfYJX8yHmR2f5dJIceyBA/5LgGSrl+taRpi9sSLxmMtn4Jld6yfAusZqIIUhQjwGwZ5eI8fimAkK0Kd1D8ZU13LwKPeMQnQ0HJRyJ/6sZLPANvyze8zZmOwhs0cApJvISO0f0nzXrF4dPdio7A3rSxLBdRlT88pG2qSWHld1XmFfvvfad6M1yhtvHJc7u11Vcp8UqFgdr02qZMPrr72eXnltLH3+Zz+pKr0nJYtWpVHFtcxJNj/xsSfkyl6W/q8v/XH6CaVZv/b629q/ilkUIFutdYJpPqrCng89cL+yMieiWvmAinceO3lSLGqvGJPZNKD4NE4CLVjaYW+1Jszfm2++GWeDeMFTp0jz7pM7aUuEGcB2E2ZAViLvXZSL7YBcTqcvLaZ/9N/+usag/mxKJBhesyGdPnM+bdq6VYzRmDYhwbfUk6myjaKCRK6lRVakSwew9qyZ3YY2BKwD6mc4Gwt8ET/ommKl/jE4Zq1x4yM3w9jVuC1/cyiDgKbWxwAoA6Xc+JZg3/3vHUi/8IufvwtkPgw4hjG+8Mwz6eVXXtJBRgmrbLeADP7jHJjmDIpc+IuFDouPQC3SgWm6SCxKEbBoX6UFqAVbibRjI4blqmBWoXf+5i7HFqzhNyVgNxigXLHRliTfg+IPpihnUC2GBS1QQE0CfJ/6eU7symmV3obWnVZxmCn9o6v10qIU8UxK99y7MQ7DuBQ6NRiokYBbjfLVZNXwBQOVS2HT86NNwkY0rP4G7dpGwzVZUcxJ2bmX8blmQQ246FAZ0EX8j8ALytyuJf4W7Q40nhDa1cECjOBactYO96Lg3E3Fi0wpeJk4D96PYGeeaDQJAxPXlaAaEwiI5pZKU+S+E1L41IrAH076YV9/j1iqcxJgXQJ954LaJiB5owDCjGpMvPXmPgkzsSn9nQIWIzr81C+BMlavGimIaQFRXEU8M6wJY+iR0Dws+pp4AlvqAAZcZVZ4xMcceve4hHh3evSjD6nmTKeE9Ywsz850SJbfuvUbotnd8PCatGO7rFLFFfzLf/m7Ecezfv1weuLxj2sdcR8RJKyYnoGB1CQBNSGgRn0cej5hJYcPXVHdUTgxOo1n9xECa0mtJWBzGJMD3IOC1u+5DknuXmxByobjOeMfVjuByuxTrUkZbOvXSraAzxj4ZIBD/ETOkDLgKV1V7tQM8LOV6bNlQOFeRexTux3rZysDGYNLA4ESyHCmuaYDcv0MXD/HhMwHo9gIZAxIHETM7wasJZAxeCpjivwany1dbx433w1MmK+cXZRr1dj1bNBP41L2lcEQ7+cZeF/EyFRFJKMZqf7ZIuf687OUW2iTIqeGCeuYQS9Mc1jrwZbl9HMMOn4mgzBnyUn+aDwLuCI1xwBkhGMrCRMYNlKQnco06pXr4rf+p99Mi2Ibp1WsZatYD9jhM6cX0mf/syfSxm17VZ35ejp+4qhYlyGxHjvS//Jbv61ztkXxaVd0P7Gbazemk8o02rhpk4pStqZTYndO6l9nV7sYyIfinO3Yti2dUXPbJo0JRnVSZ5wYIvZHE8H/MiJgY2gxcujIBwqubwpZgKxs13voek2TSIJ9v7dP15aXe+1aUrFxBV9Pe+/ZoxYGx2PPcj5gs2YFbC6MXwoj4jf/x9+SsbM8nRFDtGbdBp23ZhkWV5SxSKsFASHV74K1iiKAxNToH/Iq65ecHOIwBOsSXjML4+81EFOdP2RkyUCWzCJrj1HiIo68z7FTeW/IeFVohFnAfAZzT0FaFABkvvjLv3IXyHxYgMyLzz6rCPaXA8iQaQOQgaEwPZrp8Kp2jA5usCSEg8YGzHVOYjMERUthunqVUzaOOxqbqo2Av9iIuZidXUtsLv5msGIr18GGFmL2x0cNCqoPo/SpiyGLBZ9PMy0JUCxilU7KIrkgRgYWZkoHd2yMDB65SfpwBYlRiaqzZPTQsE0ZLNWzMy6Uchbw+OgPG3UAACAASURBVLrFUCkVG1qUAFJ+j07UCtYjk8UuCcaag0Zz3IGj7/md+JGsQFdE4C609LVwewh8kD2k+ZiWv3mpSmOPUDYdKp4TQYTgscAe2ajsIQlNWi4wbtaEvweNGq4lun1flRCeFahQ8Kw+T18YLFQON/VyxtVsrk2fHRQFPK+AvG6lWk5J+AByroquHl65RkBwKb399ru6LunXKxSPslbjI0ZGNXG0R6Yk5Ddu2hw1eLCuArxpLMePnZDioOppVvwBZmQ9wwo54JJ4Ff2iZx5Pn3j6CQUFToohupBGNq5XzNYrYmK2p23bdylTbFQBvyv1fOPaH4timM7pnuvErqnuzcBmgah71Jl7VQDA5QIlgwrUpgjfZVnJuKjaJHgd+Gklzt4GwFwT6wMYjrgZSdkcqCoWphJ6rFEuuJj/4ZbKX/jns9nuDsjlmtfcGBXI4RNW/p4PlKUBiWNZHBPA6ygMK2JblNmPn1Oy3UcpC996PRPLHTMfNigs5EvXEuvjuC0DKrOg4ZLTM7vApUv9+zoGGWabSiBjNsnB0CXQsPuH99/CdsV+zzLEbgEDE2c6mTGK9RRNyDoz/4zVzJXjkPw8ADnmAqYSvOHYowiEpZBkXCOfy3xf9gKlwukPxFmfCddIFFCTgcdFALjL9LcpuZ1hZnHl5LYnOqv0BlFcXreU5DeUZXTk4P50Vedrtc7Z5hG5nhQHtlLB8t0Kpp9dWpGOnzyj+LLj6nG2VYHyT6R/8S9+T3NOIUkBDKVE877L6o/GzutVxh5Zkmfk6hlRsbuhlauDdZ3UXoc16dHZpTLoCp3/A/v3pyeeeFIMyRnVdepTmxEZPTIsKItwWi5g5BEBwhgUVySPeE4CkX/iJ348vfD8c2JlxtP2bUPqnq3AYnk/t2zZEEDm6aefTs9KZ1wav5x+/Kf+dvry176e/sk/+acKuEceXBXLtDYdO3FSZxJWVWysZBTMfaS6y3CgNQoGIXINPZOLhdZDEAxkzNx7P5T6NPaJ/hfRTOijMIrrrJr3g8+a949BMdfCE9Akg9VhDdlgQZ8tjxYFNI282/36w4JidGBffP75W4AMtQLqG+z/Ze89gPO8rzPfl70CJAiwgQQLWMUuSqQqJVmSJdmOndhJnOaaZLPJpnpvsiU7s7Nlbu7u3ps7d+6149i5G8fJ7HW8VhyXuKg3SmIVxd4LCIIAARIEK9h1f7/z/w6JeDZlZ+KJPUM4DEXgw/e97//9l+c85znPSVTsDWW5nDMoCghrE7RMoL9Gr+uDUYuO8vAOetk8pJsEXzId0r55gPi9pP6ceAO7zN6kBfXB4MD0ywqCoJm5HPuuXOdPVCoxqa1KOn2yh95BO6L9gEp8WQZZGPeZqVMbImKXstUdVQAnIFArkyJMF7bXI5PR03MKpoMqJSLASXipnOT3NKcbApBxQWWlRm68Agav300zN3U3jlxsmnQpcnUDlCEaVANklrk7Or6fAMvUjPcpkElhpYtx4mT8Yxj/cQizvW4PBVNIRo9DayyBQMZN/YzVFNyDQlvHUfrb1xhlSv+qBxqMUaAVQeqJLCcdSTm5QKbnRG+1Y/sBNiPL7qtqChVbV0kDjUcvExsJ0az6HcdpGs0i91HCqbnWCRpvanZlOilp3y7Evs1oZ0yZOQ4XKd3tPnYatmUK43i9euzxh9C29LCptwUjtmPnwWrx4vls3g0IgycjvtsS6a1GRNmHDu8jSlxRrX31bQBpYzV3/nw26wnV/gMHq4NsonbuXrHybkANXb9Hj40I0YMvU3eidgHMEKJR0xMCGcfEFEOpWzCClNUqkXlaDISaonbIxUZb88FxPnrI+pVAO9Ok3mtulsks5AGeIt4CZArzkKDFZ58VR8kCpZZEFkIg4zzy9QlkEmR4HcFU8rMEbymEzcqhkvYtJf9+bqa48tr8vUyFDUx3+d5eR1QB1RgPP9fPCkfqARqZgam3BDxeR17bQLZpINAbyMgUBqSMYb6H9xtVfYBRu94nwCtasSJ+9jp8nesr9htZHf43iv2jXDsHKevN+Z7apRzn0Mhw+MpQm8JVUK+dwQ19tWAXous21zWIoGHmzJmkiTZWc+e0Vm9t3FA9/ugj1RHSoM2s0T/6w89U42BOTCu1NE+pJiGCNe1k/7fPfvZFdF3N1YbNxymHnlq9tq6z+sRH76uefPKp6t/9+/8Vce8EGjty0GNiObV5BqxNG6ndVvada9Uzz75ZzZ4zDv0SVUZoTaISkvFogpVshbnZsXV73HOy3LJHNpftJqCbO29++MYo5rWpbg/md6a/W2Fk3BP2kzKyl5IpJjWTVio1N08NkNOuzoatYhqVU1OmTa3OXkZTQ0FBY+M03ndp1Tp3McZ8b1cL0c2cBSikD5ZBV+geEdaU5rol5WlgYuCQjJ7rcKBBXqbx8jj9a8C3BmQSxGQQkOdQrgv/PXDuJ6gRyMQeXtNMlfSnbO0wStmXRqHC7dTSDwmQeYdF/ypA5s11bwQoSUbmmt4cTLDswuqiF6kGVemERCNzjU3e3ymvK26zubHl5MjOtQGDWEz5/dw4ZGPcFJKN8feNpPy5G6zvaVWCkW9GoooegxqODUo/BhtCcogwEUejqjel1NVxrGpvO1IdhHY9frwHGlk9Q8l7cwthqmYlgP4H+qI4qT2svG+jCL1KBDRuzBMAPGo+7D0kHWpFzmH8UQQ6I3ALNqLw+v2TRmpu/NlrKu/FzyyVMSVtoYhuDvqSbvxWzvFecejYh6g2Tqa8PLCszhB05eHh+44mD+/Yea/m5P2ZVuxGzaPTz6PmLTKCG7b0OEWTlpYPZ7FGzxaqCRrZXE3F9cHG2DvLxpOTifRaps1iMR/gz1GJLnLgNI2cjFj3OsJgRIe6DbvZ2k/JezMfL1izi64pJefLJUz7/HJ+HDp0GD1NazBdfnV1dLKxN8Cana5+9MdWk+KCETp/ksi0tXrhhedrh8216p5776v27Nkbm+wptDyNlHyr63FDbRg3pdqz92B02p4CSBqJa/B18u9j68cDtibxukaeEZb1ADMpcCN4ez+F7xBAyxSUfa0EXXrvaAUgADQVZyrBMtMsyY05HBqZ2uJWQxHztZT/DgQyzs8U6SaIucXEFEOw1ANkeiVTpymO9vtu8LlRZ4rLvzN9k92oE8gkq+BrEjQP1Mh45SF45X1LyfSQYPL8/YH27c6nEIbDCoUmogYmfE2meVPT5muTNU0gkyAnQcvAICe/F2tYqq8GunJvSH1EptOy11LaMiTYM4U42OdUE9ln6s5O9u4NsccwBy3RDkYmUkC32hlYSeRhHUwKqDbSXzJuwTC7VxXGWBZGqwFTz6bS3SPOnusjXU0VEMFBL2yGlYlf/vMvVY88/HC1F7HuimVLq472o1FmrQB3/ry51bo33qimkRIeyvs+88wzVevsOay5C4jiqRCaJYtxvHriiQeYj/04595Rffs7LwAEBOAUFjCXFe2epeT7AindmbOm01vpeARDru8rMt+sQ9e+5p6HWWtjCSIsj58M0NA4sZtqpTGIeM8SQOg/FL2o+Lf3KWCXeVPUuxBRr2DrJIGgAt927qOtrRMt2930XdsFcJsB81NHlWFjtbdtX6SsfuVXPoXnEz2iRurxZMUhVaEEDqZuZHEMEIPBoxJRbZsNdkugys9Y1wFyagB04DzItJHPdiD4N5hQ12awlyA3gUwycv7uTSAnI1xj7dK12/1zuOdF7b1LhZOamcEESUujWOF2aumHBMh4GsjIrFv/ZoASI5CRNBlU7OsEV4xbugNb2ZDdr/VpYWOwZLhmZBZRmuGdm1LQfmW3D0W/fi81kJOHWtLeUcsfL/+eypDa+LmJuZmm0VZuek46Da0mcAhL555ngTdxKJoaEcRsfxv/Ejbs45QgIpOJtJl7VHPz+IiibWNwlkhGvwcPo0LVC6AANqGVsdvshVhcJVqwVLxohEzXuPGNpxphEExGoZ+LuZr3q6Yg0wyZDhsYBacOwaqlFsqWZYtOEu2EMBHGp7/mgdGI6NZ0kIeNJm9uSpY5O54CmSgVreksfP/oXKv3Ahfpv93QozGjhmbcp4BLwZ5jP450k1T5efQ90XhPYTTPso8S9fmUHjZR9myF1rPPvgpIFIjoIEuJZT2bJoLo1jmUQgOippC/HwZT5TPqYmP3OZaDcXCUX8vICFwcX+ePFVSCOMHUKajuq1zzBXRBy5bPIepsRIfjZiwoHII25y3et66aBfh5a9NbRHkLKUmH1SEatLO492JF2YoVd8IoroPBOVn99E8/iSi4LUq3JzROqdY8/HgcBKMwALSywgqnwUSDIxUd80yvEpEJyGMsGbdg1mTDgj2U+qbyTR0T/w7TLe7LDb8wArTzqAF456Xjmptpbsp+P6nv76W/c2NOluXWmrhVvZEgIktH/dvxzTWRacxMUfl5fnYyLM4/X5PC22QpcrOX7s+NPA+NWMvcr++TICuBVx4y+TnBHPLaTAP4OwN9aJLlGZhayt8ZmCZK4OT7eG/JbOYBN3BcU2MTBzKC+Qs8l6wINKK33YhroQFd2TkEyrkP+R6uCcXLweCQ1mgCFG/f9jbranrMWSuhXL+m/cJIkn3AqjqDoGhFAlv99a//JeX/iGxlaGBLV61ciVbtDOBkffXJT34oQMWcVj1X0Kww579L6kVWdfXqe2LuNJEm9ZBvhE2ZhQ7sNVoJ7NqzE+fwo4DxOtoMrKqaYRS/9Od/wZqYjZnkOYBHA75K3cz15dVbb2/mOnRzdo2dJu3aFMHlASqgVlO5d4k1YSPWk7DIMpDer95U7s+Xap5C9uny/gRx0bqB+xS4yNIchE1qwt7B4FBQc5BS7I5jHcHc6isj+NN7a9pMyr672kIr9NRTPwZTa9uSJtYEWjs+29Jqy5vV3RBxkbK2lNwSbPdTNYrnw0LCfdcvWSXXmHMmqzudI2loF0FtrW9SzE0CD81C/d5AIJRsX4rJB863PH/8mcHrGCpVc72U9zYAuQwjtYDmm/urf/rLv8KveJZlKf7/+GDHeLV2+vHzV195tXro4YcCFScqj/e4/fV9HQHFvvrIeKBJJdZTvaKfiBOlMBXFU6GUyRVmxANXfYqVPlmy6AE64HEGoFEPkXS3v5cTKVNRpU9SyUnf3NCNQmv5zjT/ypy5v5cVFi5CzdG8VkW9HuqnYBnaaHJ2mBSHXiEXztn52nbxIccg6rfrM4c2bIxdmG266GLxGj3Yjb5lmMqhX4R9WS2S45CAwQXIcRcL0Y3eDdjKDq8vS/68p7zXzP+n9kAjrVHS++oxrLgyzwtANCLz/ex8bYRgia2MQ0YYUQXFvfp1IezXS9VBiehNnRWNjO+bB4IdurPU3feWTpd5UswnaDWtVI9Gphsw0kTF0KhhsF5ULm3cgFcLsgDlBSNGDa0ammQ8LmOBPo3SbfQFdP2eg46lFzbo8OHDCHKn4CJ6EtHwiWCyMtIteoVSHu51Tp48mYooSrUBEx3tJ6Byp7OJTgJE4zfT1U5EdEeM/VjaInTA3Eih76UaYzoNLa2C6DuDOSCRssxZiaIGhTh4C34/rXMWMCbqnRAxnzpbved9P8Y+NBITsfM8Y0vtNROk8szI2+7u/k/9ywAWI5tZRouOWkpDTYXPMg5nNjyNCd38UsjqzwYyEJkGyff2eSUrmcDdz8zfT9Dj692YcwN2vPxMI1hBQuqcfE2mX/N9E4QkO5H0eoKV7wVTRRNwS5cyEFz5u35eMjAJyLzPvG7nVzKlCWaSuk/zumSG/HmmYP1v70tw7nzOAyrXdwKbTCfl5/ievoeHr5NdW37Lw4t4XgNL+i8BlBtJsVwg4PBAH8u6PI2ztCkg9yT1XIvQQKxd+zJ9iJj/iG8FxIJufaN27txFwNMca0kdmcHSCXRZTWhcPvf5P6je894ngpmZRuqoDr3JaK7n6aefDhAko3ofuhTn+Te/+VfVrt19lCFXFec6KVh0JqSGZIGPEWA98fhj1VAA04qlSwAnmyJltOmtjZg6roLxpHs8jOgX//RL7D/1YQ45lwDD/XgElZKH8JKZhO+SDKrl3aa/T8G4NDVNgoluj5T0VOwHbBSbKbtipDkm5rPnqkUWMqg+A4OqvXv3hNndPIzveqju1MrC/dnqrgXo1T7/+a9RNTgntH2zSF91neyqlt97J0FCHeOG3mYY58aQuuhJVw8T2oNfVR3NLrWzMB03CoAZmmgXHmNQ1q2MSin1d665b6YmK/22fN7OwWSk8yzwfCpO5+7bhWnMNee/M9U5MK0UQWCN0ZeRsQggNWOFVXQfvRbl1wdIU9929v2+Qo9/2Df/XiBjFYscuge0CzlM6aLMuYihYmHoUyKTEoLz0jQv6Aq+BoKZoJ3ZcGNi1SK3zJvHgRp9km4dJHlnudH7+wMnaNCIbvLm4bXgv9BHt2cAE5VGx6FA1cWYnz6LdkC61JysG1IdVTT9l22wZxt6hDJcfz+aGYWCxYa8MEJG5oW2x6nSfC2fZ78RwVbS634/ULxpCDa00bBWLhY3VDeFTCu5QafQcOABl6LEkVKqppHUa4TeqIiqjTQDQLExy/5oZCet7GbvQp/AJn2GTSg2f+uia5VkWrbHYaGQ1Y7EPpkQU3Pgck+mSrJUPkAmnzFl6iQ0NIwVgHAy4rw+Nvx6RNBDyWMLZLZt3RVCX/eKMXXDyIcrQrxGeeV0WA/Mr4aNifSSnyGIk20pHiICr9I1PdMe2tlnp2ijxENsFNMmTwkKftbMyVQKzGTODap279pa3YNHjPOkj669PjsNCadAyzvfTlEpMWfuLFisbsDpJQSPTcE4qRG6447FRJRHqi1v76oeXPNwNWPmHKo06JFF88sHH3oMMEP0TnTbwOlypO0oRnrMbebPrcOWD6iBdsG0k8cyWx2ew0FaTVZoT0oZrrS4G+FAIXoykM6RTLn8NaBeY25KsFYqcZwTCSJcA3ngD9zAk4nxfXOzV0OTadoMBBJo5Dx14/b9BupZEmyUypFbbGjRCdwKLJzDXluyiJnqyvvxfdIePtPDCaKK7udWp+kEigPZFX/XzxhYuZWHkmvANZVtChLM5MEsk6oLt3uIPwvHZq4/NEqKzHkj54V/t8OONAKsTTkJbn7///h91omsKtePH1N//xXYh4Xh1zITx+m7YUVMHS/Aw+W1114JqwHBQx1GkL3Mv4sXsULgjafC+txg//A6T1MpZOpS9rZ+XEP17HMvoMEahX7rDtiWtqoX5nEWILuftfHam7urZQvod4Zp3GSEv6vxjGnvaKvuvPvO6B5vKqmtjca2ffhaXbgSxngyGC0AjSNHDoaRH1EA7Ig93gwGi3njWFytuwgitP+XZbKowOciA+p4TqJ8WobEeaPz77Jly2Mu6eTr3mB6VT2MfzZv3hSmlVve2lwtBWydYm/1+ydOdMVesuTOZdWwOgIkAOC4cZMDyMjI9LPWmiZOY51SLRmNJtNHhooyo8kw7izgpOz/FlucvWm/ITOT4DiBq3M3GcJcJwIZ50CmUzMgGMiM+hnJdCYDmJYgjoHNbjOwdN7mONr9+gDVXR/7+Cdijd5mZP5hMcc//Lux8Ne++mqklqTzUyNjCXIxhSrdhsUopjmKsyWljORj3VBUpHuS3jTA+7uusLZpRo4zIs9S4p0bZOoAcjMdaKw1UERZaEZSVghPbRzZT6SyHTHoJf7uQJz2jujcqoQi0WBjgUmwaRo6l14Ox0t4dfcRoRvZReM6IvOk8WVjSulriUhNrznZjWBkoUo1l4BOy3qAWk28KCXtxpEbv/9Wt+JCGtjQMDUF0rkCmYgSWVQRPROpXKpVi4wmkpSSttJHIJNRauR9OVz1gZBZkR0oh1ZxJdVLJ77YmARkIeYUkAXgKr12dNSVPrer7cmTOI0iIpoInXyNTbmZSE4Qcw6b/0MH2rkfaXXKOqlUapqM+/Hgq1XrvBZYJKpuho2l8qcYjXkNtiEwmhUgagxmTyUjOjcJD00vzbFsgg4/inhxDCme81Qt1dcPr+5ZvYINcQSOpEdC0KszaWvrvOooVR2CmYMHD1EJMSHKT2dRQeH4nwSwZlWWLI9AzDl6+MhRWJ5lUdVh9ceuPfuphprDnjSM9gqT+P7kOHTOc1gJvEvKBLQGiDGNFx2tuWZ7OCkq9XDSL2SolWYBYmoAjTWT6R3ncIpjHQvvM6PBeBx8TrIaCT4Erpn6Gbh0UleTKUnBtcLeTDE5n0qrgeLEm2LJZDT8/Oz7JFDwOnx9HgapM8nOzwnkBgYOPrOBlgh5QCS74/X62aYO/b0ES34/jRsFKn4/DxN/NhBoDWRoBqbJ8jN8/7QdyPWf6S0PIvcsnchPoGGLPYM/13n+HoanT/UGsFEzYvBj1aLVb7/z278NQ9MbQKbsPcXd13jrE5/4OOCggbl2GIZwBtqs3THPTKt20QtJF+x6wMOBA/sIoAZXqwQCzOEvfvGrMbfvu28J7ERjtRix6Be+8EUOdzRuVOr0s98MHY75G2nYhsaJ9Cwi2AJQTOQgnds6s3r9ze3Vv/zXv4gYtzsasqr1+k//+c9gQBbDNiHwe2cI6/EcbCnpcwT6umzbGWXUKNf/Ne7nTBy4rhOrKs9iCOnh67P32bje1MQJRAQyjaSJAiREiwqbLI4OLYziX1sVuJd0AnQusj7qATqL7lhYbdy4EWA3L1jQaTSS3A+gal08r7pEsPLAA4/BfmqUqQkfAd0p0ssM6NiayajMi6yMLUKc80NJ75ZgpwTGycS4j1g1Gf3lIhNQLAtCFM5rhw9ILenIbYos525qqhLoJgPo3/6+8z+BTTlnaC9RSy3l77oefI4CGVNLn/jkz98GMn/Xmf4D8XMmx+uvvcYkXR/oWSDj4XZOYQmHoqxMMQ9CFFkDMm4oAhmBajoA36Ss3Rn8UztMo8S6BlpK6gSvhgFRn+8fqalaWio3+5xY0R/DlEntkPD7qV0ZTkg0crjmTGerk0QJbxNB2Omsj8jBlgRX6E2ibwHrlQVWSvUmEdXLxFxm8fWy2IbT96N08S3llxlBpmGSqYU6BHHlYHBTLp4Tft/308hOetNFYlRmZJEbtZuHRlkuVg8gv/x5AhnLxSfwO46JgtNSsWXzyLJ4TS1JDYeYlMXvgZH54+E2hUS0qmAxSuEjFWdkHSdmYV6sarIZpl2j41AiOuXncXhwaMsm2VvK0vMLmHbVcY3++rzWuWiNziNa3M/YCa5sT0B11NgReL1QIXUDMeKCGWE6d+n6UKK8lkgrCdq8B4WPvQAKr9v76TzeGffsv/3j4WYKStA3kntQ3zR40GWEjg9zDXYEP8+m3Ys5Xycb56IAMjbllLofAgvXB/AZywFganDO3IW8/lppd8DG9sx3vw0zc666884FMYYtLTNhYc5UxynhXkA6YZBiX3tXwciok6kfO47nV0CJQMXNV/2C6UfTjnpwnAdMmhVTVGrpqkDJ9RDeIwyOm37m2QfS3JmyHAgAksnIAz28bGqVP74uD/BkL5IVdD4OZGRcg6XaKEW7pWrQ90g92UCmxM/zGnNzT1Csr09+VjIeWeUU6daaoV5GyBn95u/48zTKG/ja1C1kRJ33lteXaagcI68vdTj5ubmOUqzs3wMrrAw0RqFbOYM3lJb5iuZNqU5HR9bRTsmxxoY8uGPt7YjqW0OLthsh7uc++0eIWOdRnbMfNpW5Tcrn3e9+IsBCS8ssXncpQHMHQNo1t39/D/Ogqh55ZCkp+O2Aa0qYAREPYNH/5f/2bPWRn32Kg/6O6rOf+YMABQ899FDM+7/86nOkf0h7octqZh42UpZ8tAOBcHNLzDmt/i/AePfDCLFbAQj6ATwwSrCS9z+wpnrj9Q1UAs7idezJsU4EMjSzhT1tnjqRZy3bjXEma/cUXlFW4Y2CcbaXkcUYAgbnqvPAfcB00SxcswUnkybJnFDFBIt5hve1j1InQl+FyOGvEmagvdEWRPfjXbv2Vx94/xNog7bGvBf41HEth7uPVWMAfh/84M+yboYxnpNI309GtE9HclPseMhcoPRczyvZMyZpjI3XZjpPhkZhvcyK+6f7h6nAM+yTnhvu+8n0JXB2LoaQvmZKGSx9jSnNQNjXDgTcyU76c19bWEHSurayqb3W1yeQWUjTSMuvb4t9fyBQyt/vIl4fUH6dYt80xHOzKJsS7If5Q0WvfrHJl9Lp0rNmYB48flwDMgNLNPM1TqrctET3CiozGsuJ5u/l5MzXZi4/tTameocNpoKgr5vKl4PRcG2EjI/+HGoeuFYXzEmaQ1o8YzuUxonjA8Sw5RPZkOqItgPFECwpx4wSPaA8bOvpcWI5sPcZuhjGxHGyEqCO6/fgczMXrBTzrJKWku0pQmny9B6CLJ7slxQHABuw5nNGizIyAaKkXGtjN4qo+xg6EivFxqKT8XdNKxmZC6DU01zCz8Yvx6qkC/RE8aC1zNHvu5kRcfFeXrubVPwMeKLrqOJFxdIKH8eH6A9H39lzYbWOVxvX7w88auQ3XhEuQGZ0nZvOuWrO/JaoVrgxGPCDHsUN3+vzOZp39/cU+8rItMG8OB5WMglkfK1AxqjxBs+i87g5/cHVvauXI9RkXrGhWz6vv8UFereMI3W1efPbaBPeR4fto+F9Y2nV7j0HEWqeBsQoEB4BgOmr7lw+F60dosfVE6Ni5KGHH6z++AtfiP5N969ZA0BHN8H9N0O7n9djBqdmW3MZmY7h4BPMODqDObmsxorqC/uv4B80wuaEpg5qWp9g5hg7q+YSmOThm5VHzmefS6ZyBs79Em2W1NTADXbga/L9BLCCgkhXajvAQyk6rGLIl+mh3KRdIz6LFHsnIMrrSBGwzyR/loJJD4kAdszjTB0lkPGzvLcE4wPTV74+m/Z5P74uWRRf71euLX8+MCWXDNVAvY6/4+8nsErGy3vyc44dIzVIMKOdleBFIW+kD/icXvQZllnLWJpCfx49agAAIABJREFUdS6ZUvrM//PpYCe3bT0U18O0CDDz8EMPcHCfrX7yJ36m+sgnf7datnAi7MoDYRTnIXySNgLtx44wbycCTrTwHw2gluGZUn37269VH/3Ij0YgoED87be2RHuAQWwQh/BTGjSYakYsAIYBxk/0nI6mivrCyKqd5jqnkO4Zg4jeHkr9rM9xpPadh6PRn128iCj1DO7KsIhnZHAAD9dIp05H8H6RdNfsWVNDeBz2EDj8ag1xxaaVAB9Baj9gwXSvKSM1ITIyNpvV/+sUjFUdTS5N/0Y/KgZSMe92wMpiDPDacAO2akmWyzYK9QirPRdeee1o9cEfXV6dwEdmxIS6qhU9yR13rOQzcdS+gcsx6dtGmNCTvH8TjXj7Mbm88Y76vRDIlHQfe1cpmpANs91Df8zt0DSxDjMln1rDnKMR2DK3ozO7ekDTiHzl/PF1zoFgt5nDmcZMXU0C8MISDsa7qlgPpI4zgYwGnJao/+qv/bowhz+3xb5/PzTxj/iqtS+/TPfr12KieUB7uClmk30oLdg9EC2xdtLUjIvs6+OhCZAZmBpKEJORZ1YTpF5goGbAiab4LJtOZh4+hY4Dc+IpLsxJW8AU+dFBl9i0Oqud29+GiekOEFOnsJTJLOvgYranx1VSJSdhYIYgYu0lQsLnmwnP4iUK06gto0Df9pZde1H2l/JAI/aau2f0aVIoxuHGZmTU7sITDKVGJM3DUi8j1e2mnJoANzFzzqok1K8o9g2zJqp6tNZ3vFyksmDJyLg4b5a8Ek3YgRytcW3RlkMixon3EmyVMvkiALZ3ivehWNDPCUGwQxidr21rMKQ0q+Ozp+Ifc5xGjdu3AkBszcDvN0ygr089JoLjjLLOVjNbpwIIESQ3TMN1tOtm1YgMlKLKZnrObN78VgiVTyJCLIyd+XAFlIAPcvZqCqxKsrJs3lw8dmBlmolgb1AVZaprHDR5YwPixfbj1UK0LwJSxeOX2Ex7YWw6OhATjm6BVr9IF+BT1cqls7knhLFE6XY1noF53zQcgO3u3YxF/EYYu+GAOVN2w3Rlxp/j5AlKwZkDHhxjwiBRF2AYG+h/N2MN9fhGGO1Z7SRkkalxUB1fm1gWX7yiM/neLzdVn0vqZhKklE1Wc8VieJipmUzB+Px9linyzRSrh7hzzDmqJirBaQKmTBkl2HDeZdPJmx2ga5oer1VRaBGJFxbQ/86KEV/v9/z9rAD5XiCTrI8gPlLNAol41iVd4Of7uwM9obx278+fZ6rsf3QYpRVDaupyLE3Z+rsHSe/0Y6IoCFm/bh0CzYV870D1FwhvH3pwTfQxsvT6RwDAGsapoTnAz5975pVq6ZJ5sDhTqAhqr97/I09hMbCfg7qh+uKfPA04aPFoBEDTjR1tjcaMGzetxzpgJvMQB120LL1U9y2nWukw60Sfo299c231C5/8QBjMrXvj9eqnfuInqv/r//w8ItmWqNTJwgJbtY9lXh9GnyXYOI6e5YE1D1Qvk95f8/AqQM7wat/B/ayh2dUrr65HszOVgoAx1WXaVU8HhBwB7JiKuoQpXnUDP6mmuiiJlo3xsJ1OtZP7nZ+hrkvxss/PIg7XvsDXVJQaF5/RWBo9th09Fulg/WKsVpLJlY1pJiBx/5D97DjWzns3o885DJN9mUBhUXWsu7OasWheNZNDf+7cpSH0rQaNxfEbM82p0xlb1isu4Ne5zsEwRwJCgV6kX1lTMjI3SPe756XYN4XshZ0urVwSYDuvsoIwyvZrQCa1YTn3BzKK3wtkMiguZwzBAGLpTOMWNqcY4s2bW7x2bgOZf0Rg8j/10Ty81wAyOvt6WCtws/w6GRlt9M1DegB5oGZLeukIy681iyrZpLKJJ4BJjUuW1GVEl4dtbFwhpkzL99JduLxHTaMQE6v4e8iGyBpEY0iQtAvCxTwayreb3PVG+peclaoFpIzh+s+fhW0YOSQOUkGYLr69REFXyVdbAWC1iiWAo8hFq4FwEuchYqTt/ahPsWLBNJJMht9XcxKIv5ZyugpwGmd6qFbNkqXGmULy+/63gjoXsAvTw8gF2UU7ADv2GDmGrkbwUhNWuy8p9jWdIqDx0A+xL1FnpJdMZSE0vMgGZ6WGw29VUhGswUTV/p2pgEjhAVJM/3j9o6GgR1KlNZzmjx7Ggr5m025ESXWAi5MnTlL9cDKeh+89DgBTj3fL+EYYgSvnocon0RcJFqeJKiLGUcDXhi5FgGIFhfPEiE53PzeHorVQs0R6gI1W1sa0mdqTs2gA3vWu1TzDDdXypXO5duhyol2p9xkzZlWTJ9lRW2ZwZPX6668j1kZjM2ksQOY8gt5Hq3VvbkYUfIZyW/rNTBofpeKDEUI+9uhDXPz1aIj64EMPV2+zMfX2naVcnDJ7DhGZovvuvofDx47jxaL+MnPMNN6UqdNwTp2tAiqqnAbx+mvM+avci0UXGhiG6zIOyAK0700JqZtyrmcqpGyyBaCWuQaDBkhQzyRjcBPoa+NeS736ukxXZuWGc8f5FOwh12GO3zJw14nfc74JGrISw3mWRorhnVQ7HAIoM1C6QBergEK5O89LCtU1U5qgll41RYuTXaDdD7KqRGF5ACvmsM9XcJIAzPv2e0XP807M+/SisXpoDOyaZfRevykHq+si7WRHb9a4QnvXoOmj5559BkfZF+L1dbCkV/m7hXlkldLD+LfYi2vPnj1xHUePXKze9cii+Lwj+Btp7DhhHBVfAFMNwHWqvfuuZTznCcFoTOHgHTeedCOeQ8899wpC8LPVvffBOlDy7PVufPtQ9dB9C9FWTQjDRoG/HejrAAr62XST2j56pL369V/75erpL3+5et9731s9/9xzkepynnhvstln0LnIBspW+N+rKMl+5rnno2FkBP3sh7Nn07uM+zddZNpUQ8u5pHvbWU/NzYh1YUL0WursaIc5bY+WHfMwhDQV5ue4V8wgmHD/0hLBYoFGqCefpfuTz9j0zXgqi/btP4xeZiJ7I9ocPn8YOhaDtAgi0BadohGk6TKDo+ktzTCUZwEqZ+N693E9qx4hJQer+fBDjyMePmnNJ89sfIyJ60ghffEasyKo6LacpyUNafDGPGRtOQd9Vs61DNZSc+V1p51FNk5NwDyyVjHqPjVQZJ/sXc79DDRcW7dYf8AUcz2Z/7LuSkpuPqB427bt1T/71V9zBwyQGFqCv+Hrdvn1/xTq+P68+GUW3OsAGSebkziBjAejiLxU3JSqJTewoLs5oKQj/Z2BvTJyA3Uy+ifzmakTcMPKieOGJJCJwxt60UmduV3FYAUcFYZhJMLeS3gO1OGS2X+RyhgMlt7h0GknwtrP5tXL4rUqxoXccZzUC5Sz+WIrECy9vMRmbzpFMdvZM4ISWArKzM+QuhjJwavwK/P1pTFc8eIo5bVqIEo7hDIWpSeLxliK5rzMFGUmve6C9PpNBblwjDQEMd67B4Q/81rIbUXpo6/3y2oenW/7OHAb+F17LHV1neDwwqcGoaGsmI6ifv5wbL6rd6wEuMbGcYFoamyAGf8o6PNAceMqFQv62zTBbrRHEzk9JtyMG0gZ3bhul3AoW4DGA5jP7abrq0Lc07024BTEWDpKKwM28fH4bpw5d5rmc2f5b3xfEM1eILLyy3ucTBWS1UNaKAQghbnzvn2+e3Z3VnPmNFEuykbH5jx9Wgv6gwPxc8v4R3GozZ49g4hPwTQVKTz7O9AeOLZHAUmmqgSEPue+01i3k5u/dmN4HApjaA5z49rFasG8GQDZIWzmJ6qHaLC3a9dOumSv4rWN1af/4AvhQmoqrIeGehMZ30O7DpLSWlDNmg2z1HYQn44l1R//8beqD3/4YTbda9WSpSsZ9/EAGeYzaZhjgM86SvivWPaPiPjChUGM4cQiBK8xEoIPDQ4zt68TdZgD1sy2Yk4BzC4SIY/XdA+NQwEOdiEvYCC1YpYEK5LO+ZVak0gnqdUi1S+wyvWV6y1ZFp99dICuVQ85725WLxmVmtZkHvr7lsk2ABpkSfUUUQfh69VZyF469+oICFJ3IRjz+freAtMytybEXMg0WFaSJHDyc0zXtLS04PFCKhJqfwLj6QFnanIaTF4/LOQ0tBn/5T//J8DMZWz776s2bHiDtaOdA75DpEaamyeTVkaUP2RUNYOy+xexzLep4gc/9EGEtotiT/kX/+J3qscfe7RazBz6ype/RMp0Vrh+j+F5HMIbZRTpSNM4R2AiKnr/LFtxN8zIm9Xl65pkjgUsN2OEeQLwMql67vmNsDxLojzZFI+922Q3xmNq6T3t378vNDkn0Om8FxDjHBB0G8g5Lt6vf58giGrgM1evXs3PbcOxIICpaVaF5UsRqNt1WTDzIrYYBk8CUJkS95uSyq+qRx97pHrxeaqiePhLFi8Oa4I6QK2sio0dBSuOuXo10+MyIM4l176HtQHSMdikpsnTgp3p7umA4ZUfVDh8KrRjw4eMZt3ay6y0XJmACeY7gwFHPW3898iqdeHSati41mrFqkdin+yBefUznCcGh87p7IOVFZ/+XAY8U0b+twGc4xR7Gs/N63Xv8vxwbFI47nuol0znX+dZpnAzZZqfk2svU0m+NtlQ/zukD+zzWfxgBao6naJ9ozs5z2XLlrerX7b7tRFD8Ne3gcz3B4H8A73r3wZksrTa536rAzYaAh8sB3q0MlD0yGLOiofUsCRL4eQauNFGE8aIHKUH7VtCpBfleGpwCrVHoWvcXTRv49AYbfMxyvjMTVsuaUrkAlFaG+6Lxzh0z6MVicVDuuUE0dcoFudo8tJuqOfPavwEcAEEea1u3OaFh8Eo9dFLaBTfN1q4VdFRHD0LaLHUFoAVupNSju31uvijoWAkG4pDaSrik74UsPj5jkuWDxpR+H0/6xwbN3thNI4UyPgZApdSxYKRFYeQFTQe+oXCR6cTYlTLYTXoI79PuaWgUsFePZUMfjPcmEm/2BTSNI5+LhcZH8e1q+s0YIPDhsVpNHz2TDc6EXw52IRlJhZAqe5iI+08hnCXQF2Ncj1sjELwsTAyDeToL/IcLnPANFEl1M5GP8LKI65fECbglTk5Bl0dYA+Q1TK9hWj5UJSET+aetDlvbZ0TgmDL1Sew2dqvyvmwZMkdkYt3Q967t4MyWMpViSw7j3dFlG4X8Msc7KdOmh4kCoN2V0vU3dWDNfsERJ3NQbdv3PBmtebBezDFm1B1UNEya/a8asu23dW6DdurabA84xuaAkhcYy5dPN9bvf/9T3HdaCe2beYz7+IQeYkxaajms1mfPY/AioNuMofsLESRZ/idJnQSPUSrdXUyS30hkhdkxcEB63VJzw7YwBDgRgdtfYyKsFA9jpul2+Mw07m1rubOjRKllt5dfvm6gSyO38v1Zc5vFKBDh9PUpDlGoXdgrK3qyJTOcAB+HePq9702D5BIJ7GGbeFx190rEb/uiXl99OgRjNimxFwKbYtMFO+rwN8DRw8pU55GqjJ/snyuCfUXHkLOBcuWdXpOVsnPMk3j953LnZ2dMICTqwYahB7FgfsIbtDHEXePZc16eAlmdcP1mi4w3qeorFu8eCHzaHe05Fh9z13VHsSY9XisqOkyNes8+NZ3vlU99u7Hq4No5tQuBaPEPrFi+bLqjNoyNWPcv2BJkDCR5/jq2ter1ffeD/i8XG3bsZdB13PoApVx80Kou37zwWoBAHzBgvmweIere+9dDQv4OoCcw549pIt7cayTLbMNRzOane98+9uhy/ulX/pIgJJMuwoSBXx6I2lip9u1LIr712XEfCtX3kXLg02ka+bClK8PcH3w0AFYFFx7sRq4AoN6jP5Jdy5fXvUCjDQGXc79KcQ1/WUFpoGMe5iA6iQ6HAO8EwjeFb8bGAkozp5DBEzqthsR8IgRg1ibDVR/HY09cuH8RdWJ46eYG2cQzq/CD2c3abC26on34Fx8YCvtCRD6Hu+uFt31nuqOZfcG2PC5FtavNIQU0Difs+ooNE/sz+HV4hyvVXM6X9xr/Z6gf6DhYzLl/h1MuIJ1A2lT6JrihdVDqQ70jBHYZNWS7yc4Sa3XwPMpUrtMXsXNweQIilg3nkGuOVuevIXW6dd/47dint8GMv9AYOP7+TYvP/98aGSMij1MZDtMLZVURYm0o/w03GHh7fkyr+kituKl2Hnf6leS15qTMPKdKsVrOXh/rqi0n88yReMicILrfaAmI8CyAncOwlC7Q/CPwe1VRqYeHwfLD43KeoiOD+/aU/WwQAVAl4ga1TpYBjiKnJOMjEDi3FkFmTaKRNBZ619jxZB55XcAUCPZAFOnk4xL9n8qIrIibDbKyUVjJZOR63k22ei7UqPzC/ApkYWbiIxIKun9WdLuAp/i2TIqgEwx2eOwsMMuzIiVXYWdKWNfKmV0mynRRIlE9Ego2iVTgh5CslyCDn8+aVIp/54CC6GoVDAjeFAXEWMcoujLpGTq0QPUA2hKWfaeXbvY3ChNjFYORISUrosrh6M9GQOQvEBp/mUEhxPYVI9iVjcfsZ+RlxtCB83oBExnYZRsVCkt7kbgASUg0xRLIJI08Nw5cyKK3bPnCEBgCKmk6dGM0mhxHGWuAgPHQzbjGmlBGTsPUaup1J3boLwOf5vRXNvKFYsouT3OmHqvZ6DfZ3OgNNNgr5NxrasOHGrHxK/CCv5YeHPMsvEmIHna1CY+azSW8S1QzVRvkc547bW1gCz6QC1YEiCmYcJEWKiLsFATonKqBYt40xCXLw0jWp4aFRrqL7xeF406HOl1e2SF54zsVABzr7uAG1OKTsywStcXydQhoC30KFHZob0BfYZqqYlMLyVjExVAGlI6wrXUbpbBl2i4lGVn1U/OzYxa9THSkNGD2F+XGTGFoxbiEtUmpnbC0JK17oGk2N9nKlgtpfT0HZtYXHAt7bVc2cNFMXoRZZZqrouknwUn27dvv5l+CrdWDRknT4wqGq/B3jbO6Y9/7OOUvu5BD3I4DlV2hUjpmFI5irakgS7pPQDZWXaSvgiAAWDt2Nldrbyrpbrn/vvigFz7+tpYC66hEYyFc3zHtm3h/j2DCqeN69bHerkCIO/tu1zduXIJ6eaRCG6P4TuETwp6sL4zl6jOmx+dkP/qr74Z1vyOkXvSTsD+47AigjX9jRTl+6VxXAdlywIzAw/ng6mvpcuWEUBMIt30PCCx+ea+4H4q0JCJWn3PvVGpt2v3ntCVCRqtNvKZtM6dHW0D2kknrVixLES5O7ftqDqOdFTL8HhxDlmRtGnTBgIgHcGtTJoY4+16d92r1QlcWhPiC+ad2z6jC4B508zvsB/IgI/FTPIGnbfr6yZyrecAPecQKJ/AEHN09Tv/8terbTs3IPalf9SC+6uJzXNrzJ16GvYKnphrtrh60+etFriZSnS/EiikGNcihD4CupynBgPJwgzUnEVwWKtiSp2loMYUbjLpzvms3CuMdz9zr7Rsyf58JUgsmjCrseJgcF3Kwvv+tqzhmcyZN+82kPl+go7vx3snkBmYWrKsujTzGhQTyw1G7YOHZtDcpApkPfSbcSNLVXnk3WviRq81mYj8vijZXdOJpBDPzcZNzffV8bKI1kpfDd9XsyfKj9isKNfjcBLQGJ2dJqd7jM2ih+qaXqIGf89DTa+T032W/qE/YAP2gDUVYcNIDfT8LMXzXm+IlflMK4AEKamUd1P3s5OuDKdf/mT6qaTHStNFbcKtILkVNRcQkSXXmTKKu3LxMD4eQIJDmaJxVgKx0KRX/Z2IYtSScD3R8gAAU8Aj46UBWO099D6JseXngiPH0VSATIzBvAxBA7S3kZ4VQmqFzMlHLyfZAT7jDFUa40YPYXOnEy/P1o3nAt23jxw+ysZFmqtR6eINaGTy6zTNGwy1P5oU03kOJlkZGYcmxIj+ntdoPl77dR1VjRI15vJAvsqDKRuVImNBxsVId/kae8VYgt7WjvdPjep1/Nva+7j+8vyk3BUFX+IZHjt2nOfJ+KONEhjfQKjbCLg4wUE4ZVJd9egj9wFmOvnThU5gekTRmxAdL1qyvHr6L79BKooy9rP9pBHuihYIa+67ByB8nCh4CaBNGp1KK9KFb9LyQDFiR0d3dB+eQNVID6BwKMDh0Xc/isHZHuF89aPv/xnuy07YpZpHAKOjqUBF9khfGvVMzk/vQ0AjOHWau7laau9zTP+ZZPAEAgOr3DyMki5PxkaR+EUOGDf2/H3nYf7cuZYVSM6lbBeQ/c884GUnZ8+mxJcqsc2bcZVdeSc9czpCGCpjUtLGCOXRMx2jpPkMANU5XRgZAxJcqZl7lvJ7fX7GRACuB7wH6xQqx+wPZNnzRA5WD3b7+Tgnn/nOd0gvTgmtmHNEC/8ePmcCPizek+Bam3xTOAZMc1pnweYdiZSQn/H62rXVgd12kadvV0/ZGT/2iYeq/aSNpsAORZNWJpOsx+ZNu2EZpgUjeJV5aEn2B97/I9V/+I//H9dSMVcmIt5dVe3ddygcoCdijHcYVjF0LbU2B+9771O4Ab8alUuCNIGenjO+xoBl1qxZcd/JzDjnvX9BjSlXx9qO8M77x2GNdgNYtP53vjjPvf9tW7fFGpGtca23I7Itfd/wbpozu/r6N56FqZkSIu+lNGZsP2Tl1rDwgDEdZ5GGwFEAJLgsTMXQqB7sYO3cffdqwM7mCDYUrXuv4RaNsSgvBZjyuQZLbI9WTbUf7Qon3hk8y1MAmQ5aEsxFwHz/mrurQaTfpsy+i+x2qTJKhiQlCPpfqTGyiawgwXYRVisZEOd+mP4uaYgokMnKztij84tNK/sqZXo13yMKK0yTKo5zVUZpdUlvJkue7LqpKcG5XwIZWbtIOWlXwfMaXmtCKiMTqaVfIbV0m5G59Rx+kP/re4GMjEwCGXOIxWockEAOXzQdESFAVmdFD3IRvJMj85FJiye4yTLKFG9lVcNAkWO0eFeDw6TJieqiHI4RleWGI/n7/DlMrIa8Q0XNEcBMF52TMWyiD8kZojMYwQAy4xpsikaPFKqSLiGU0/RMNqP0SlLMdqttu59zCq2EVVqFkVFwWPxYkpEp1SQKPi1BL5RmEYyJ5Esa53s1Mrk4vV+/suoihdBJixpRDJfxUYfAf/sVOeUajXo1DL40/rPc2FYKBcgoAk4a1WsKQTabZD124EaLpryMyGSMiv5EMbGRMj1PAG5j7AbNeF9yoQNE66GsFf+5iM3Vnz6lmZal6lS8sCkKZFjqZBjol4KuyLYMxRVTofQlqjzmBOXtgeHnyALJvAiy7Lq9besBnEHnkCY4GNc6hU1dalwDPhvqSZl7EIxjwza9JmA7e64fj5jZuKkeCb+X0QCZi9DuxztOAwwsmRUUIgwFrDoW06Y0YeRHNcsFxMyIEefNnclmjjiZ93z6L75ePfXe98CqTKpGkS769B98nnnSFON5ns9ddMd8qP9t1S/8/GOIH3dW9993b/VnX/wadP1cDtIbIQTtZZ4cB6h57ytWLqfagS7j+HUMugFwZg6aFlhC1G3KTIB3nnGp5zBy3fQBDm0Aanm3TQ5lXQLYKPI2nRpC15LGTJCR/YpyUy9C21JVlHqX0TzX84icLTHOQME1l/S63xNYZBSaJc9Z/WOLDEGC4GDuvDnhVmtJvsGDc/ozn/6/A8x4LQINDeVk02yw6UEoozEd0aepKNlHf0c/oaVLl4bGyQNVhuDBBx8IDZHzUoZkC8aVdlq2U/PXvvotrPrXBLA29TGJA9c14FySzfPZNgFUPaT9/SO0HxHIuPbsMbRy+YrqZdKAYzm49WLy9ffCyugqe5pnu2H9hghk3LtM7XQdv849Da3mzZkb6R0ZFhlBq4osj/7K19DCrFkYz6wpOqeXtWbaphUgdfTooZsaNFM/6vr6CBZcl7IqW7ZsrRbgUVOYq0GkY7qq9zz1ZPXdZ56N6+0AxN1/3/3Vq1Qp+TwnhG7tWPXux9+NE/Dz1XIM9mxIa3DzIHYBAiMZq917d0UgtuahNQCgHRE83SC9PAoWSWAkYHJM9pGKa6YrtSzO7NmzYl0ZgMr6NKKPGQF75fzbs2dvrCnntsByPOva1GpXJ6Z/rNFRGPdZubiAFJOVez7LbvbcKc3YRYx4B8ZiRnXnvQ9W74wAoF1zjy1AVkAtkJG1cww6SWPpp+XcU3irI7yAPsW3siaxNiIYY0+pidPTCiPPEvcj5/ZNfVfNbiKr40oVUqnazFJq11KmnhLQ+D43g05tQ2r6xjBntfkve2Cmlt5+eyti3wHl13/LIX5b7PsDgHAGApkoNx4AZPKQ9uCLXhk1ZsAD1sVk9J+29yUNUw57J1z6SGTZcFYweHBL/4ZwSzWM+hreOQ5z7eHjfWViTCvZEZqogQqkS5RaXqes9iCLWpr5ItT9aYS9588q4AGBc8DVjxtGrhtGhPeDGODQd4JbzWEpcnH99PqyyqSktiw3N5LVTr1mlEQKQ3Ghh0EgIN4//XJ8ZAId71tWxvsrVu/F0dR/e0gGALLUsGbAVATCt9growidfQV0pRIKcMjrw1WYa0yR5y2NRWGzogyev40IS+XR0IigxwFkZKI8vH2OxfOm5JLdyOwvpNNxPayVByw/qCYAdnQo1dvBjUYR4PnzbiylKagW3qP4c5ZU3nlSe2pk9HGxusJNZzwiWqNHwUsxTbwQVLbtB6wSm8ghpKeGTqlWnzTYM2nPYdI+MzmU2qolC+cgvDzIZ1YcppZK32Czx4CMsV+JTfxh9E9iUAGTAPUSzSDNY/s9x8vDzYqM4xiNzZ8zhRQC7sMTxtL9dx8ai1ZSQxif0XerhXLWc5h07T/Yho/MIHo2zaanzm68c8bBurQzdmqeBlfvfc+7iWS7ogmgnbuPtnUgUJ4PCDtAGkKPi9HVgYP0yXmSbt0c3ocPHuPQIcXE3GnlcBw3fgKl3rRv4HctgR3FIaJ3jS7Idll3fvus/Vs/EaVOV9Rr1UBvP8BSDZmVaqmv/HnDAAAgAElEQVQLKJt0ae6Y3it+TyBjEb09xcIbqLb2nJ9WI6UHi/qjQqUXAX2pEFL8SQsMhMbzATEbARzrcfc+ROmvh7tpZg9OvY7GCJxNmeq/xO/KuHn4CH7b8XKR+bNL+FgqiZzLk0ihzIea78EOwRRuL41cFXIfJ+2oa6xaFuer5f6C6WEEG17rekCHzMVogOuWLdt51hUH9Di8TOgE/a11aGQmB+uxAwt/79/UybTwI0JD5rgxRh5IiwFS7QDll17eXN1zz5JI7c2c1Rog/eUXX4nrPXCgj1QkqUXWu4yGacBly++s/upb3wWo3k0Pp7MBTl33IwFOpm6WLV9CuhHQw6GuPYAs54lumijRBDHZM8dUx233CoFSAHtSbZMA+us3vA2YGRfaNTtRL0QvFNVGsDJ70Pq5JnsRro9jTgp4P/jBDwLE1sW4+rk2jNy8eUMYdE6FcTq4b3/VCFt4CPM+17zBmI1sb7Bv+vldXZ0wMHcHK+L+fZw08HLucdeu3bGHyCT1AoQ98CeSujOI0xfJ9eqWdwUG1CID56+Byomerqrv3CUYGVit65eqd78X75xJ8xBHl+Aw3cvdZxPMyNwVkFt62ilJCE+yGuBwb8rSfvcfAXuWYBeheUkD5X6dDL9spAFdittTF5OAxechS5Q6RX8vi0xSgK4+JoGM22GcOwAtn0MrINWqpd/61P8SZ95tjcwPAFD5uy7hbwIybp6l7FiHT8siS4+ZqNsXgjARFPvKCoQhm+6KTKDUhMSGyffc9DJNE/X/fPl6I7uyuUpzon8wD8p/C5D0tFGhfwMfAsusG6D9NUq7DJjZSmO1C1TOqNjv6+qLfkpDQNKnTrOZsfmePgMgAmAJbKRKFQDbW8lDOiKA2uK5StmwegojU4FJ+LiEaNmotgguywFTgEz87f9npgti/KMwNRecP0szPD8jo+FkoDKqGOh7MIprc/Mv5deFSlXnk9G5wtBMtQW16vjynQBFXiPlxWo6ZNDczNTHmGIyIkudhJ/nZiYz09OtcZ/MC+kMUsRz0EMM4X2N2nQz9RoIYNnYSBuSpppIBcQIzeZ6ewAz/bj4AkYAM46H79cIyzGdclLTDW5E6kSC/cHzJUR2bFqOqaDVjWwyEbdVK5HL1mCQzdMD06jN8b+oEDVEsYOJZnureQCdGxwUxzu7ydFbdmwTQ9KdlHDfTEHyHCfgODx1MuWkezqqWS1oOqg4mjd3cqQgrHw6hLbiwEFaH+CR09HZUx1nPKZMmRapAcWXe/d1VL/5mz8De7QpDvLHH3us+t//y+/DROjsDDNFVDqTzsArKdndv38PkXRdUNMvvfQmlDld1aeNJoJ+iHsdgcbiAD+fWL33Rz5AFHsyWMFhbNA+ywC96k0YPxmAarDdxEs/GL9cb2GJz7wTWAuOQ5RbM75zXmXpqXqmeqLeyzVdTW7mvo/vlwyOf6c2ywjdChfBnYJaKwAbAZgC+N27d1Yr71xOKXEnepAWDr52EDvAn2tWp2MrCDsYp9W7Gg7FvWpjTG2c4v18H3vx2JzV//Z+THE8QOWRFWQCbF8v8NXX5YnHHkcr1hvPcstbGrvpLTMofFSaKYGXnVB/Mh22Q+Agk2BaKg4lxqYesbDpw5defpE5cbZ6EuZNNmYKgts33ngTVuZs9ci7Ho2qq3YYXHU4q1bdUz2Ll4y//+gj98d4btywmfTSLCqYjlKhV0e5/kPRbsNrfeXVl2nkeFdU65XPb4zqozlzZ1CmPIH72hfmi6Y6ZX8cF6/PVIqgTiG9lYi26rBceOvWrZF+cv342cth8rzPizxH90PTtLO4ljfefJNrvTuEvr1UEt2z+u4oLjhA6sy510gK7lTXSRjR2dFK4ZFHHqYDN+m6lmkRYAkWpwOqNZ4zKBoFQDQI8L/dx0ez5mWMxhDMGJD28Rnj2M+cewrAbe1gbzrnbAMBSR+gd/HSO6rnX3y2evTxd1UvrV1ffeQXPwUjUxr5pj+QIMbn6f7uWk520XlpqfWtPmWAqdq+4Hi5h2RvL38n06RppuicLtVGBtEljelcTM3XTbBUY2ci1VvTH6ZuMV/j++gEXjy3CAKYq76nRLtATCBj9dhv/OanbgOZvwtA/KD8PIGMNHMIDznhFPsGkOFgMYIaUUPwHlJumFYZhUW0ydRadUOWjHpfUR7KBpx5/RR3ZkfcEC4qIA62pPS3uSbLEUBGhkbzJGlsJipAZhIOksMGEw3S9XjT+teJ5DiQoUmHXCflM4jFDyDQhv4SgtDS5wN9AAfEGMoIBTmWKOeCFpOUA4GDgv+ur1NYaTqpOIkWFkqnS3PzF0ME5wbkeNyKekN2GwyErECyUd5nsCss/uwcnN4FA1Nu5XuAATYtRZSZKnIz83VuBmfPXWPTxMcm9DyAKjVLggLGrSj4ibQ5aCbhnulGZKRX2LEKSvd43I9Ay8/p4vC2hFMTuUYO4QsIfyfigXFDYz/uRC+JHTuoLALcaBY8Y2ZDOJea/tCrREbmKmXaMymPnmJFiwcxUf8wqO0hmHw5XoIY54BUvRtypvIcY/Ugbo7NCI/dsEyZtACixsL+yQq44SrM8+Dv7jkT4s5zRHOCAPtjdeFr03NS90/ZKlMweIlwsNmqoQcGRcfTPtI/WAhV4+vQpVy8AS0+CTDTGrlzQcQOhOGKG9thbxon0ZcJEeM7vJcpgsNHMFcjJXX3XctDwLoBTxsFysO5vxAuAi4tux1Cf54ZLVOIoHdUj+Aa7AEjtT+esTT/L2v04kvoHMDOdyyaD/MzA23IZHx3WqLlhM/EChtnjwLsQYMUdyeQUcRdwHRS5tEGQYaGZx/rolYB5xozpTSS+xIIO+6pTcvqDL/33e9+NwBipCSj1ciN0LwVbxiqPnhP172Aw5SNXk3OK8HNCQBNCykdgd4ZzQsBTZZfh0EeY+KBreGaacLFlAALYHytD15Q7WFqSsI0ksHOK6+8HHomU4gCKsv9J1Cldw8i17c2vRXPSVB8BBZO8Oj4BAvE4eIhLKtoCf6KFXdSKg8wxRDPjtRzEXU7Rgc48H2P0zpmw+wIyk0dy4wN54FYEGD7Af1ZFixcVG2id9BUgMaO7YfQ0yh0PhvrwAWkwNfKJ8dEQfUZ5qid4m0YuX1HB8Z4pYx5XH1jzJGDpIAmwxBNZn7LQLyCW/oyAIr7wVH8VqyEswpmKyaTjz22ks9pirSXVgpPvPvdrNcuzPwOxudbUWaVnyJiexydAAhavbVkyeJqz77dsJlzCDoOBLi7jvlcN6DcMTZ9Z3pQSwjnS0kvWzl5kWtHP8P9W1Bx6NDh0LU5B63cFFRaVq4zsj2oFCXrKxUglIqmGYicBd7bdu6o7qArfRsVhQsX3VEtXbm6apo2v7p4pexffhV2RVbZRrvvhHtw2VMLu21Rh+upiJALEEmNmH+rp1Gm4Ps5R7OnmK9PyYGsoM8ome6c3873NHOMFBevi871tUqn1OFkMG2aWyYxABb7iHMnbEU44xT7qmH6J7/0y7eBzA8KUPlbr4Nd4jUWnRGNh6GH4Bj774S3hUxMyX96ckVTPZE2E0RGJnxmoCITyAw8sHOSxSnqm/KVqZWkFe2xYc7USW4lh462poQGkaO/jrjNMsMhgzmYUdKPQex7AyO2jrYDVRdNBS8DZK5jRjZmhFUBRLEceOZydfBtO4YxU7CBuuRW5L91ry1pH1NM5ogFMsPQ98hmXIHNyOZ7BXgV35gsafWgMcgwM2BkW8CKrr+lI2Ud6YYQ5tYcU8vBU6pOFK9laaLjE/2FavSp933x/FU2dyJdDmU3lGIKhXaF114ib69oTwo1Uk1W7kTaqjRfVFviOExkM2+gyWIK/KS3PaRSwZ8VTqa73KwvXCAaG4UAEOHliWM91aRGOljz+VLI3SfZDNWgUHwwhmhX8ao6mQaa1U3gjyC3iaoIn317WztR84zQTWyH7ve+vAcpdRvOmYr0kNU+/iBW7cuWLo7N0oNUhqiZaqEzRPEN5OfnsXGoFTnCpu+z1C21O/rHDCLV1M3n0tsFfYvuzDrshjCZCFeRnvd7to9xJR11HQA+eSLdlGF6puE1shD9iwDrJz/8U9W//jf/oVp+59Iw8juN8HkIGpfp02ZH9VzLjKnoZJ6BCZiGqHR2tZb+Y1bDjMIMT6DZoJcHYKnjeFuk5vS/+ZEfeVeko3bs2B7W8E0Igo91nAh9lqkl71ldzJG2LnQbd4XYtZ95Y0RdRxrwZDfVd1TU/fiHPhxrYD5pBitjPDwUqgoMfI4CQ4WzRtiyWa6jeygB/vznPg9LNLP6xje+EeBCbxIBogDDe7abs8zLNMbffxf9QjEnFHx4+C3Fc8UD8EjbodDDKH8/Bruy6I4FMBprq6UAFN1yrbxRA6LpmmtoUhNMHYyCRpPlYBwNe9ESDJjX7Wdt2LA+DNE8GNVwlOKBwbEGLNVuQwRri41FuDbLlmZlnv9tGmhacwuH1/Bq69vbg6U4i26lrp5nwDXMgrGxCaHPY8aMabAnRxlzBdWlcaMCWvVKV9hXzvB7r766jTLihcwZU8AIiZlfVtT0ACAKszouqq0UoTuHBQAyTNPQm8hwDGE+naRqaBoO0RdIsR4C5Nx1193RB6kTYOxX0a/htMdXVOPxrBQX74YtUTfkwahOxw7cH/3oR6s//dM/jeDCzxbI79ixI0CbTImuujZpNADQldvr2IQz9R3M5z6E2adOdSOSn1Bdxj4irDCAJQJHRduu02SV1ST5ua6XcYzdeH5HI0qf3QXLpVl7WYBwCm8pU1uWj+vxU+f6JyV4lWBJ8D2fVNhWrtF+ZHrr/NhP/mxFSQI/L3KCTAF5Rsiy+0eGyp85ns5br8H9LYH6QLY6mZeSAShFEX6Vik4tBWTui0mq88u92DL+NG5Mmw+/72tkiP2Z+02ykskARaAt4GZ/9T0EPBZ9FBuQGxGAOM8+8clfuA1kfiiADA/8DYybpE/dxNw4NcQzD+wBUXr1eKhLV5vbrDWfY/GYAlKQ6yIaOCG97wQB/ndx8FXzUpTn+bMoK2VTcVLZ/0aX3EhaATBsMHYdBgDXO0ysEI0CZC6f76sO7NletR8megZoXVOciy32JaIS0zE2g3wH8NLeIZBR1AK9wB89V8JdM8r+AAi19JaI3EsrQKYIdyPlpW9MrTVDdMfWXIrvZSfwwp4Uvw9/7r9dONlXyX9n9JCOlY6hB306+yYd6qZmpFtEbqUbt51fY6z1pwk/BkokBXqRorOEsqT3dDy+yqY6GWCh/sQNzJSSgMZqDx1ffX/pXd9bbYM5ajc19SX6l1yhDHk8fV4ELOo8ZEHs9WRjRaM1D965gIxrAEvZuhYOjTRMs+fPiOhVdIMo7UhcZzFCGxOdh8N+nmt2k+6kMqWR6F263bGwqsr+SP0cZKNHDw2LdMGlkakixAlErH30wrJtwDEOijoofNmOi/0KgTHeo31AH+91KZ4TcwVB+CAAx8QJCFhh7gYzb/Toec97noo0Rwdlrf45wQHXb5k+h/kwOhNfoJeNB/0h5lTzNBgcdDUvvvgCoGtpVG+JiJcuXkoDzd3xGUMRmy+m4++B/bsAJuO57iYOownR62ZO63yYnfZq5669lNveGQelYmWBoBvlk089Ec1Y1XPI5AwjDTWcXlWvvbIOE7UnI5XhHHScnU+CAttizJ6NqSOW8Tb9s+pHsHL4MNUxMBseyGpznnnmGbQ8c0JMK2jJzduNXFAkoPH3TOGl59G7H38MVuDN6KjsnHdOT+fA9GA/RSrRqqYidh8W6Zx9aDLmzp2HZ093mJ+5fk+dPF3dhe+J4MQlt5A03gvPP1d97GMfYxx21tJbpAyZhz57hdxquw4fORE9kj74gadibnqIn8SXB8zGPRR9m4EDlxWB1WD2CefsAw+sQfvRzXzCV4i9x9jKpoQKcdWE7NlzhhTL/AAkL764Ntyoly5boRwMpmwt1UJPcrDvIy3EfXCgnwPY/+Iv/kL1zz/1uwQUsgiIuwFdNlBUk+KY36BqUjZ0OOyhgEZx7BmY2jlzqOThmgVVrjHHz87NClwtbW/iRqxYWo7fi/do+fmj73pX9TJO6rZZcMz9Wz2UZnmuz6L7IiBgnqoHco81beealqXsPI4miwBmzUMPVm9t3IxYn2ogQLlsrN4xamScYwLfrA5L233tFzTE89mFW6/u6K4bnlvLtJnR3PXwoW7Yo0Wxt+zdt4tULPoz1uSqe++KQGoJGpstb2+rfuZnP1p1EfSMGk/5POnX1KYULUs5K8K8k/2rBHvoyAhqZNaKcWlxlM5UfNoGDEyPZgrePUQmOgXAsjiZXvK/U1+WIvco7eciUtTu3EtwlBWlETzzvBSSO3dNLTkQamS89tmsJYHMz/7cR28DmR8WILOOXOyrr70SaSIP7XT2VVRmA8LQrjA5jcRE26mRCWFsaFkUdxWx4U36r3bYJmhx4uTPHBcnp66gw0HAoaHgMLpiSaPAJzxn5FAU+iIG5GAazb/PQ+se2LW16mw/Ev146FjItWF1jUZmDD4hF1loNoNsR9R2nbLca+SDTSsZ5USEYKlrCGsp62YTtfTXW/Key0Is1+9G7j3lAnTBa5bkgZkgpbymdHT2HrOaJNNpmc9N5bw/T2W+YCXpTZ1VfV8XoxRwPbS0UVtojkJTUcoCbSpZIhGEyYxbiNeIdoU7Ahndgd3sjBaNrBVOnyfSlp6V3u3u6YtxGA8TYCXRWTaT0ycRCKNHcNO1X5RsWPQRclBM93GPY7lWBbKzcb7VI6OTqgaFjkaJpxEKvsM4DwYcSWOn43GkNrRBjwaHgB+Agtb/phI8zHIM/Z1RHA7mqrPNQy+b8TjSDfqvCGTUj/T00HwOrxZBwjAcdk+hlZmNePMUVVhnoNJNnzXCSJ1CjDgKR+eekxerBgJjMmLVKozeBAInOLRefvU1Ki4AhdzoMqpd7PxbkZaMBnTMtfrxNMAEQG/bvh/WglJzousF8+6oXn15U/XgAytgZRDuktocNMgDfxK/q99Pf8wfW18o+lywcDGHV3v1Npu9OhmfmSkCh3QtnZPf/eTd4dOybz/Ga7CH+3cdru5cdneAD69T2l6mxIPp2LH2KDtWsOwcNLBQwG0EabfiY7Be59nIRzGPnV+WOHswmraRFZN18QDZu7erevzxVRFsCJg9UJcsWYJp4VEEr8vpSbSPa7RM+DCgx67kPTVKvz+AtXNxL0BoMeW+J070RDrJQ0pAMwYNhYeVnaf9TNkgwYpAQCGr6817O3LkVPXoo6uq//6VjVSHPcohezzA69NffhFR6xqe2ckAvLIiO3fuAnA8UX31q18P4HQG12pTTacQj3dQSaM/lC7VBw4crh54mJTNls0IgueGiNd1cABA6Fip+2rg4G7kOezesz+YvIN4Cc3CQG83WhcPdJmSLaR8pmDu6EGpuFkRqLb6tuxwj9NgTnBg13VTZeMJGrz20i5kbJSkO06TSCHuBJD55TPvAmzZd2zT5s2RIprd2lp97WtWwy2P5yToX8Cz/eZf/VW1DEffYxyc7rMCiuktM+I5Llu2lJTUpuhCfYbP9zqcH0faDtNnjBYSWDvLasse2RPKdJs+MrLpBg+TuS/3EG0RemE47Vfms/MZajo5jTSpe9HwobDV9oGqpQ7PnJWdaqSsnZL7c33sJ+9UH/rJD8EwNgTDvWDhEkwx2dPxmzmDXs10ULbIUDKgWNmASQbYQNa0qp8jkJGRSSuABBwJQrI4InWWCTyytN+x9X1Sz2jwFOXTpptkhfislDX42vzZLQ1aLXXLWnD/kZHx/axOc96aWnJPVyOjbunnPvKx20DmhwLI8PDX1RgZgYwb5qjROjKqRxgTkXP5Kk3usq+Mkb0aGRe8OhongV+qyQUiAVY40LLUzYmZAsTQxAiOLONk4oR+hu9dMSoUEKkREGkQCVm1VKGVGXz9cnWmBwM8ooQ+DiyKD72i6hxaiKtYipdUA/1cuK4OhKEeyC6+mjYskLbVUuEjQEQuCLCvi5GWkV1prljU8SUT9j3C3mCdivanHMRFA6RWY2D37wAg4d1QUmYJ8Eo1T8kJC2g8PMvBUgR/LnY3Aw8CI0XH0I1YbUwIf4nSpd79vhqZiET4/ig2LK323XDVUHjwmZ7w31bAOP5HSQEp7tUnxVLms0RwerKMoKR9fH2psDB1do3/Z3+UQVrPMwJqDE6iMZg6lZw5nyO7Y5WUgkCBipuUvYjcGH2PBK2mKqRtwwWW9/D1lq+rJTEnnaDWA9NUlfqjdDyWSTDN5eEoULK8+jyl2KaVZGZGDFfYfJWDB+0Guo2xRFSyRlc4YK5evlDN4FrfoaJiEGyeDEoDEWp39+nqU//816rf/befJtqcGWzPkVrTviuXiy5K6/sReBRpOGbll67QHpits9jQqLjStHAIoL2OVgh1dSPQLOyIdNQEWjZsxWjt4YffBThHfM6htm3rTu69IRxUPUgEJRcuIKptGh+VIaYBjxw5RDrsHI6xS2jOuQttxWSEqLvDm2k1As8OAON7YZPOwTw+99yzmKTJxlSks56IeahTrN4elnhvBZg8hjj5jTfeCEbGeeYBLVhwnggwBMf+TGbGubhrVxtC1cHVo/QoeouURVQRIez2OnRbnj2nNSJV2ZztiB5lNQTEHoRWZuny65wdBWP0KtoXRcBPPvlk9dnPfrn6V//qn1af+9znqieeeDLWwV4qckrZrD5Jw7nOQ9Vv/MaHue9tIYTdDXNz3/333wRgOzFkPMnBPIpncBHFvh4+ir/HopWazfPQv2f9ug3VW2/vr+ajVbF02OIAy8gfvP9eng0g5cRpUmutRcROis+KPXspETJgfreK59+O0LUz0ivqe6yy24VQfOWymbASbdEjTEbIUmrns+zm3PlzQ7t3BCfi8TwM39sO6uGhBGiRQXNtmgrW7ND5fxwwUdjqIWi5TgDWWuI+HecFAL1vf/fb4Wg7ScABaK8n9WIAcxjNjQ/auWlayaolq6fuvWcVjE8nTN+BaiYNIitM67pwvZaNKYEE+xhb5513rgigIiO0aNHiAA+HGYcmUoLR94m9RPamt68nwFY/zKw2AosAqwZx3T2dzFNAMHYER4+dRuNFipV7+Kmf+RiVUzuqdz36FCOBfg3BcS/7QGpeSspIloe5QSDgOs50poDBHm+mDlOv4k7r/Rssf29KKc+QqPJTA8bccSydS8nI+D7pYZPMTDpf++8ESM5Dfy9YIZ6P72MrBoMofya7qd+TQaLXPXP27GAgb6eWfihQTLnI12saGTcDF4O+KorGzLmWKops6FjATBzkpm0EK4ANKdXQzTA58hBPEBNsS608NH4ebEspv7Nh3jX9GxS81oDMteAlSxWTbFAjfUlMn1yFPj6FfXYbYjeBzDUO6Uv9gJKKQ4jqJTcVgcwQInZLCu0sKwNROgsDoiK1ZDWUhRiAqNr1DvZaaim1vAdBSh7MLkTTTwW0FVBR/hTQ44ZwKzdcwFtqZNy0vU+/Z742hWsyFcWNslRIOcZuWH6ZOjC3Lt2sodppgIRl0KUtgfbcZTy91lGmf/idBDKyROoTPJDC3wdw5ueUjQVqFqGdrE9v73kOlMFEXE2MMeCP+7cE2NSSNztYvp7PUYDtRnGSg+0d2C01J2PZBKx28brtcH30WGcIgr3XQiujSSCqtSJEYedEouHSy8cN7iJgqJhUucF4iKiHsrzUeeKBWxpsohfiwJSCNqdv4zxTAwIaAy/7cClaPMVrL3LtTXyGBN5w0j5qhuoAJPUY983GEE+2wdLXLgTBNvkzt/82B79N4QQdI+mG7vVMxh9j38G9+L+ci9cM56C2/YMVcdrGtyBCbePwWL7sDg0IuL7jVCndF+mq//alZ6uP/Nz70GGs5TNpvXCqD1q6M6p8bAmgmFnB+HLKd4+2H+KA6a5+6Z/8dPX0018lpcIMZrhnzRpTPYD/iQDaMbS1wik0GacpXXYc31z3JhE3VvzMFYGRwYPi6POmDnlugmMPTv92rpX+WpfD1yWr59rajldr1twbKaYIJPhTr8klG/7GjZtCa6KQ2+qN7Tt3xjhY1TKV5yzrNrVZ1+Xr1bPPvlAtWrwE2/+l6HyORWpKYP5nf/Z89du//ZEoo47KGOaUz1IQ4r7gPOyG0Vm1anX16c99q/rYTz/A+F7B8v+e6g8/94fV/Q/cH3PbNMsDax6MdWsaw/TiOdKJfZi3XQMs2t3ZcnslaouXTI8D16Cr63g7awKgie7tOuPknDKFInh3/qxbvw8mDo8XCgCOtB2LtTQNXc/rb6wD0I/l2c2CcTuNdqejWrKIarlwLO7iMxbDGPVEMOFc9dDVY1sWSa2QmhZBeTp5C1q8HrUm6qdWoV16kwqq2RyOgiJdcjWoMzgQsLpfRJdyQJHjJRMoAHEtmPa0pYQ9sKzum4MpniDmukZuNlwcNIJrLmyo1Yoh3Ib9tMxdRq90j66lk3keBge2LPFzBMmDhhbmedANJiF92/TFKXv4O4CcbirAuvHoYZ8BsDYAKA+1dVa/8Iu/ClCbUI1gfYyEaeljnfrc0klaoCKgc19X/yOAiWAs0s6KxUuqx+/LZBXpgmePRQ4Ev2oya2eJ11Kc5W8ZlBZDViv5inu173OrUMNmv+Xf7kn+nXrNrHByjfjlPmb5vT8XyJjStyhEzyEZmdtA5ocIxHipa8nZKvaVXfHAGUMO9hxVKqVKp6SExBfhDSBDINsQfZtViZfu175mIIhJ4auHt9bSildD5CvbUmMrfJdrbDQufHUZV6xaEjRFyTaHFwuyjmu5RnrpOmDm9ImO6iilr706j3II6e9W14QrLpS+GhlLctV2KO7T+Cl6NzEx/TKx5KSNVI4gyRLsULObRikGeEFP8pX3nfRmaIACuBRGpnwVrY80pL+XuhX/29d43y6YpEZTge+izIOleNAAtMLErnTAHgPIUQMgU7pGARUAACAASURBVORmI3gxEikiNct2bZynqyjl3dzrUDZ2gYx58xDgkk+3ikqxtAu+rw8X3YmkaoiE1Gx4GAhyFN2ZQtSS38+/EqWSZfyNCB0XgYzVRwr/JhD5Xwewnug8V7XObIQRodoDHxZFCgIZx8KN1OtU46FjpkJH/6gHEcx4QLtJOb4hxCMal4WLaIjNp6RFECtCe6sR8KmFmeFVmm5SbSJ4kfXQ5lzh5zl+1+q0oYC+CwCQiRwyY2B4pmOOdxE91Rg2X30x1EK1cTh6GFid0M/haZWR7zNpwuRIwaygWumZ57+DBwwiW1IOCoFHjrTBHYCNMm0FsMvoA3UNH6NjRw9wwJRGkac5RIYCnhUJCrjU7jz3/Jbq4QeXhRuuKQiroHbt1FCtBRCwqfrxH7+PDVxx7KzqM5/5r3jS0CkZXYlzyuoRgYqeIzNmTCQd80hoKUzhPv301zigCsPT0XEsDr9ziGI9qBy/lStXRvdnRb62inA9+vcstBYCG9M2AhtBs4BZh+vh/G43zJGGeOvXb6xW0cNoMnqYXZRoC2ReefWNagHCX1NmOm9vQXhrFdCLL27ggKnoejyd8TUteiFSKzZp1T3a/37ppVcAwb0wHkvDu2QaYNB9w9ds2bKFirI51X//0kuIc2cF23CY1NYaTOD+8msvwNAspnT6TFQXaTLHpoBHlMyjFTD42+Bv8vq67TBU90Y3asd44YK5pJ3bYGM6q6vMwcVU1uhsbdrZqrd6PI8OoXtqxRdo46YtCDpnViPJP26DUVuBEd0RBLwHD52qli6cXFoEMl8Fae5zXQQXeirJxHTy/mr97JHkl2BWCwfH+QDMjutTUN6h6SMCb4XLXsv6DRtpgzE7gGRha68z3qsY93UxNgYMpqo0rjT1ZwpQZmfLFjpvP0wqEGBiWtK0u12bG1jDh/fhdIwQ3rVlaknmRk1YG6xRtoiwMaUsr75IE2nyKvA1bTKRMeu/gncAXxfPXWX8bHWQhosVon70aZ2HcfPtqhYunktbjtbqW99+Ecbt37M3TarOEUgO5b77AczuNZ4B7n2lqrIwcKaJBTCltx7sGgyOn+9r3QuzsbDjUfSJxQbD9/FnfpmedrwzdZVeMjKCoe0bULXn69M0L1lx38v3zjPJ/dcvqxDdGyJlz98CTM8Lwdd81pDVc7dTS7Xj7gf+Lx6iVt+vrX01gIybqQecnXA9aF0gJb8I6Aifk8K6RJ9UNtigMmsHfOYmk4XI6qSBjMVNoa+TS/O7EA+TKjHlw8IewqHtweTEvUoFyjtWD5EiuA6YOXkcRmbvzqqPKOkKlDNYpho3BTEuOg3V/ZpaWfGiFb+HsX15ZBLSeE6KRvhl2qP8HxG8Hh4crP7LxVhYpdLRO1F9No0cKGouPjJqW0qvkrxXxyD/O/O3vqeLTSbGAzxLtAUcphrMwTum9hxxrDu70AURINnR2SaSqfB3gzT37N9qD4bCsgwlrVZHWk3wOQ6q2Ly41yn7UdgeWR67bQ9mU6fSi0eoT4pR6iVSMdVgAI8VYoyDtWhqZYahw1FcHCZ/jJP0f7/uzjwnq3cuSLWf47Ca0lCd4zXqkLwvqfXzpFC8v0tsUrqxmoJyvM+RupDGDZYNwOIB20IK7AQVIg1EiG7uNuFLQas+NLYlkBK3vYRV/kaLdWPHB4ix7xJkSXUORtA0jqZ+Q8hTDuHfI61Go1P4ZES4u3bupTtwa1RdGNlOJwI/ymdPg+LX8KpxXBPl1C1Uuh2Jvjtz5s+hseRm/GLu5jDoCA1QdHzmPhBmMR5Xqi/+yedJJX2ASH0KjQUxa/v2SzGm8+cuoMLnMCwiDQbnzq/+4umvcyDNh4WqGTpiIzAZD5Jz6A/OYwn/0Y99AuDUWv3uv/m3ISwV8AWbxTr0kDE1IGu379DV6j1PzOO9FsV6/MY3vwloFYBYPk2Z9x0zA0g4Xz0cTPEYzVt9Iwvg/DTNpIbmvvtwveX7po9OAxZ/lmqu73zr29Fo8Zv0E7LyaYhzkcN3MH/XA/j+6P/9Ot9Db7R6KZt8QzQyfHDNw9HzaPeu9TyjU9WdK1YG8I7mh0bcAEzBs38uo6mQMd1F+Xvps6Ub9uCobLNhaVcnkTHv/z4ad15grDRf+wqg7b77V4f3i01JLZvuYU6suFODt5O4APeEQeESGLKZs6ZFimuwgJwxPgnQOILJ4hLAg+ZyR+icbuXhzJlzq5179rHGRsCgUErPPqPGSkB9BPH0JOblWVJw7hOts2ZQir+y+suvfo10zHj8lKawTkrDwjHow4zePfhM2enCq0/MZMDbQrQwppkcf4NAXWy3bduDB8yKABfaK9x3L+XmtMeYSspIVsRS9c2b8aeZjMidg9417hgJVD1o1SqqiRG8KGrWxyicxk23jQCkHT8RrN0+UmoyNqaU3QNcj21UAaonkg1TuG6lpYyDaUKrQptbJuK8/CAd7w/wbG6Qhj4eRQMnCBrZlasFi2ZX2xFHz5ozGZZiIe87imqtNZwRuHKzBgerOWNOpljXte+1lw7pNPHlv03ZuBcKJLw/f+a/I2XEV/4tcCmFFCXNnyx1Nj7Nn/v6ZG0SCGUQGvjTqLv2FSyP+sdaFsD3Tk8zNYQCUN9fjUymlgxOLb8WyHz8Ez8fZ95tQ7wfcCRzVTOojRvoLfNGpFDUi7hJxubLw1VcFrlHGzoqPGUDUlui5iToRL0naih64IFe+idZ/UQfjJjcxZk02YvQSTBBRuLB4IF53hI7KyRYuGOIfOzhYiktCIYya9JICM7acB3dDVVrF1tZHkA/my2TjGuR3j1rF1UAjGXYpgY8nKMyioNW9G4n5uumTwQgLDBbt59hM1ITUSKJWg+OKP0rOh43GZ1RLbcWGCRN6fUH+kevIRDzwJGFCcqUjSS8NljovmyY18jGYiSdnV5djGERr1bHFBGfqS7ABPfJkywsggbZmXgojJNpGNenZl0+A9MK0U6PKh5GNp6ZZdEncVP1My0p9m89OzxYzhFx+e96IlAPFa9ZsVs9jRlNDWZaKdofuPnw/kaS3mf2z9Gl1ehdQaXN3o7rTUP3YNkb9SACFw9jaXVFkwIEKyd0YJWRcWOSrZmiKHLnAUBAKWWdRCrsDJS3DsEKHo2I3JzVCyigVYfggdiDOLeZ9MbBg0f5NyCb+75kmjAAJWkExqJlelOkmSxJtzzdFKkRahdiVMFM9kJqQRdwiVTkecCvrNHpvt7wCtGB1oqWA+hi/HyjecW1Hir6q4yE8ekkhWEnZr1DxmEI6DUpmB9C2bXRpumGTkzc5kFPa+tvquMc2qUxaM/0wdm06WD1O7/zcbQnb3PwzMC+/juhY3AeO5bz5y+MxoHbt++IKiOZvdde3UNKZnpE9muw/P/t3/53AcYpZqq+9Of/W/Vf//gLeMbsqz728YcCJHoPL7zwQnSb9qD1oFNM+6df/JNgCzQj1K+kH+DZ3Y3DK++zYOGQ6Pcz0s9b+0Z19+p7QzjfQOruMkDAknJ9d5phD2Q/tUa4fpU+Sru2Rbro5Zdfqd71yLui55YsgPqxl156mWcyA7C1CAH01ji05lBlpSmfwF4wY9l2SXcZECgwr4trXbd+PVqfZeEZI5iRUXRsDFBk0+wQfebMVUDVivAkOk2l1Vj2o8Gg79O9zBWZJbxP5s2bD1Opr5IH+RUOeIS4AKFxsCumjBTSf+q3fqv6vd/7verDP/lhxuhPw7PFQM576WZNqTlSv6RLcT1zwes0mLB9gOBT/ZGpJVle10ILc19BvXoYdYOyLOqldJIuZcF1sVaGkuLVXVyzvNI5fgQA1vm1uHr99bcBiPNiL/KAd72qf1PwvZP7msa8O4EL9o1gPup5RmrJxsR627FzW1yzfkgydLr6mqp1HU1smhz2B4rEtdkYj0j6PMHBcsb62996BnM/bRZkfc5VN6gYrWMPOUG6tB4Q8vFP/jP6UM1kr4IlZwcaSRAlox36E3V73Gspfy7pdPUmWZ0kM5ONfKMSE1AhiHRPTI1NBnnB8LD3TQBc+nPfIxn/PGeSAcpUdQKgMEusBZRZiBGygtjjy/u6GbonKeyO6lPu0e/pWO9+qzu37NrtXks/4AAmLk+9iIzM62sR4L3O4oQSBDzUQ9HLhpR+Q6WmfxBAJulCjbgiHcRkjZI43irr8z34BDo5abK8LsW+6Q9QcvSkeAirUbBEtZL6mGuG3kTVQ1hA4Ppq6A2Mz6Cur125iGnWpojquqD+ZWMaJxCV8Fojfe3nbWh40XI/jcnOswCh74dBRUfbeEDNDcS/ei7YzVdQc8myawBTKTMvaTQ3KKOp/n6pTIED0RZCQb8Uebp4POS9HwXGg9jYs8xPhiV7MJmnPnv2EhuMXY0VQNOgDTFdHeZ7juNYDreRuhoLDmttBDyY3aR7TwPe+LymifXchyWZOvqWKqZIt3h48+xGWE7O4aJNu+miXto2KPTTBEzLfZ9Jb981NtnStVxg53jIWsWzNNfMZyq2C/YpxM8lrRdRDz+XoRnL5ugm7qbse548ScdsGjr6ZVrJtJ7joWBUUDqMe417rqXYBIEXOPjUeER1FhuT6ZyWlmYi2d4QVO7da1XMUgAEIlRs19ev381hMofNeAWb9p6gwoMh4j0FWs6fC9il1ytMN8rX0ZhnpbW+Pads12B+4BSHRfhT8Gxlt6TYvU+1UWN5foqlNSwTzAlEBQ4+Y6vDfM5uyka1GcX5jM3r6+3ivK/nEFBsfJnXynSoaegzquf61J64Sdpt2VJPqexFixbhUbOOuWFappVDB+3J1IboLXWa6pzZrQtCB2LV3Y7tMBg2EONhX1GfwfXJ/AznWS9EKHoWcN/bdypAmqWxW7Yer+69by4i4NlRlu3BZamv81udkOZvpirOKPxFLzSd8d+NsZ/3boRuOsgVcpm1MbW5haqoE1Hpo2he/5XZrXNhDc8VDyDAzKaN68MW4UM/9gEqjL5aK7On4ob7lfHRaPArX/kOc2V4WOU7nzKwUUhsBCxb4IFvtVSwdAAAxyz9cgTRgglTL84xx/co1Vau1w70We1t52HHVoZofvmyJeiUEEHTQV1G2dSQ7Qvaef399z8AuME3hpYCliGH8BgdnSnQODzV0vk8ZfeYz+s2bEPwOSXK9E0h2sCynbSVHkMy16aazwFgFlN1ZNrRA1yA4/wUjB840Al7tDAYKv2yrJjU7E/DOSeO33ON9NF1uhH2zbnoPJU5c845PgK9cbBcBkXOzZul8AAitXBWkNnnzH3jwMF9MeftWj6aNaHYd+u2t2PNGswJsE2FtSFyngSQU7TtnjhnHqAZcfUQHMLvWX0nztjbuDbZq2kAbVN6yArYL460X6weeuzBasXdD1YTJqGVomJJttKAyBSkGqEM7qyIkqnKdHmUS/OVGpqBBo2+LgFKHEkGuCFlKH4xmYb3GQmMBIvZ3Nd92hRpagZ9L8Fi+smEKJivrHjy38mIey65Jv0TpeAEsT6/PgIqAz3Fvjqdf/Lnf7EclCXZ+Dd+3e619I8JeHg+MhuvvfZqgBml+gOBjCvOKCkcGWv9ijwQtZ03CvBgkRlIzUsIq9TK1ESuIu7oUFzTx2TZrbcceUwt9i3r1k6Ww0l9RnQhtRaGhTWCiK//DFEWUfBVWI63KGPcsxePDEBLP9oFVfdX0XiMZeH2s5FrPnYBClUvhjOIA2U0+tmAPccyzTScg1yjMxe3G/jQ4VYXlfLpIvYt1+a9e3hnntmoyEjopmreQ9xO1QAJF5JjVDx3cFFlzpecrDTuGDbDAmbcVI2cpP9j8Uom6VwK1RqdWsPhl1Jmcs+QEOGyOxUtRjbT9JC5wme5KTnm9trph1FYtHBBaGMsJ1559xI2/uOhNRGAmIaRNTP6vnDRhmqlcWZJEcJqEIEIaG6K7aR9GA+vzwPf5yelLbPjJlB0QTbZJKXDpmKay5SY4+Km4v2f4OBRXNkwfnT4j8Tv1cTVlkofonpCZkh24mJ/qYqSn7Mstu1ohwkuXtPGQaMRYKkEEoT5Zemnl+gtmPYi2xNbzHg+SyGmc9heYVLvipg7OBjGw4SFhTr308vBYimqYFDhcSPPQyAj4+IhawWHgERA43W7MR4kTSF48ctN0vdyDOyK3M8ztrTcsi+jeJ+tRm+P4RdiKa70tTn+UXz2SjpLP/2V56tHHlke49VxDF+WORMYt+JWbGnraTRNd6+6D6v8zmrf3oMhjuykKsUO4a+98hbsSlX99E9+IAINAds3vvl1GAXaMZASu8iBUQdYkx156eVXg9mIdBNgWHv7F154vpozexZ/8D0BfNlgsB+TSVNW9voxJbsQ5sRr0ZrecmfF81dgFofTTsH5d4I5plDVcbRL+EQqhmzkeAdRv262RtAxd/hj2bHAxLniAaTHioeNDK5MlYe+1XKmGovbq6WxQyNFMgWHXK/d8d+AXmjZsoUxv4zObaToc3K+H9zXzVxCF4W4dSxFCjJle/fuDl8l17CVQkUTofmkolH1cTcARC34Z62LKqAQ4nN4HeK5mVI9zXN94MGHqrUEd/bHci6oOROIzsIoTa1KF1qxu1bOYZ8qqWr3Dq0DVutSTDm3bs62VvCQd6+0TN210w87KlNpBVH0oCL4mg7waoQlEzA7twRrqWeSrRXY+LvOLcfRn91PilANjRVcjnkfjKJpqomUTOtr1Asj5fovLUM0k8NBm3kwA11QJwBV/aCas8amKQEMZ9D8s3lqI4AN1pAWJjLizi8Dqc3oouoaMDQcPb568JEnq5bWhYj8GVfYSkvPZaNk1FJa4FpJgJLaFNdOim/TeiINGl0LxWm9pJp8Xslup97F+xfAZBuEGEvWleMRPmThTcU+FWxZ0S/muePfWXTi78T8NNXFGlA3GXolnqHiYQXXMt76yNiO4ld/7TduA5l/TIzy9/rsyHi8E9bha9e+dhPIiOwV2nqoZ88hvQpkYTz8rAAKWhrQ4EHnhpRoPEW/fn6oy2+KY4sgOEuvQ7DFZjwGtkXTJxBFsBAe1NddeDUgM5IFNRTW5QIL5c3X38RmnlJODkkjgjE2L7xqlQvpKW3kteMGWETJLlRtqfpxgXlwc9wZmNf+5/Wb5tCx1n5Rgo5cAG6AXpPgI9G/IKWWTbq5QLzHqICqHe7emyyPC6W4TcJi8b6yHAKh6PBsdUJ4rpi7BZRcgDGhkZwL3o3GKNXsl2kvPVyMtAUywjs32Ygc+bebgPlzHPOjg7bvbRXXzFlWq5DOQ3tjhYJti7iN+FtAN5Lmmx4WRvk2ipRRShDnfXjI2CoiAamHvwFJ+zG0LA0j4nM9TAQoglhTXgIav9y8wiW1Zn7V3YU1enNxOpX5ERQ7hidOXI72AbaguIYPi0zK9OYZkQ48SgrgHGZjFy7oTQLQaEIDJZNkywN+2SgsKxisXLiIVgfcEmk7e0JJr4twTLVZ2SGYPQ9gce7NRIyp94wAXEZKL5zxXKsUc5obCmJ8Nhk1esi14v/h85GFUTTr4WB6ZgaHaQ+MzxG0LIJ7HWy9jlNE04KHHtifSZiY6Wxcz3Vs2fJWlNwabXs9ff8/e3cetOd1nof9BUjs+74TC0mAC7jvFFct1GbZcepaaR3JjvfYSWSnzdZO+lcnnWY6007TaZI6M24Tx3KayIsshVooURL3FQQIEgSIfd93gNhI9Prd5z0Q0i3yjDNUZvBpKADf937v+zznOefc17nu677uI3tj8HZTNuOxAVz7yrX41tvuTiCaH1AzffD3//7/lEA4pjo1r49Ydvn116Uj8c4wAKcHX/zCE6WX+Oe/988TQM8MPvPZjyYNtCttEW4udgUrUNqPBGdpQIJtrMerr2wY/JWf/6k0GtxYfZUOHdk3+JM/jbj2gVtq3dB00MGcZFQ4YXLK79M+YtHiWOuvrbLrvWEBpEXMyXlJCR6Pw6zqJWAPyyadoRWF+Wh+GM8Oku+4445iarpxZGnGMk50PETIxqQYvaw9wQfzY73od+RAwU35hoD23RHXlgdRwMGenWlLEnGxEuVr4sB7Jlo6ejH/Pfvsc2FptE6ImDmpNumTHTt2xawRWzCuAvDWAGaHiy/+/C+ktcmhsBBri/HdtHlXHSKIe1/ImN1397JKUy7NM6c1WnnzTVVFtD1tEaTt7BM7k0bV44lZn9SeuSalNDXg0oFHuugQNjnrZFrGksheObfDlDln/fCYkcr0H83N7FzjN7/53VR23XUpRYOtEuhVDUq7AVHXXrusKqymBFja6OxXUl6YYcyTsQRemqg4LF4KCubMmZf1xJAyaeLd0dKk+mvFiiX53OlJiy4tb5o8lKpOOnzsvcGKlXcMdu/PPFrIMTnVran+cmhxf32fbJYSTO+a9X8x75X6bY1B/b33Crtc6Gu9mRdeD7gBKACN+WPt2aN89YOE15dfVb7fq0Frn8k4+pzOkvef9WIMr+9eNdY9EFoVT0S/AE/WgDl4Q5hTvZaupJZ+JCTxIb+oyTwG33v6u8XKwBwYGXlW1R4WQ+sMrWs0j5mhMZ7INqxioqmoHGUAyOWmeIJMNTn0pkPxVfnDDHOXWIAL0b+MGZVFl7TAiDAl57M5VqBOwHPSGZcUxaQE5HPJ4x/LhH72meeT+91UQZ1/CS+YcaMFzpzsg+alONqf8RrhkxCKkw+Fk4fARUPhNAbQ+PxqiJnNSAoNaOkCNJumcmtBt6XCmvD38kaS/g3IKTP2ZZwsVr9roTiVuF9VMq0UXUrmYC1QnjvVwiCDOC1gS4qtNvi8nyoHKRAl5Ezc3JPWDfrEYBGAGGklm74UXxBnCWtpHsAdLqiUsXPnzqp+S2X6lzGXfpFGbKI7lUU5/eb3x3LmLe0Tr4tmAQ58ATS+9IRZv2FvNujx2QzjqDuneTAcO5ZS0aTuAD5gpvXgGnapzfUaO86wh49EM5LU1nvRS8xN4NuZwDNx4qjk922i2dDTqXpG9CyTw0ZgXnjFAGRBtqVnEFSd/okUmxZLxYP0UspMIwKeEVYOSMI6mZSnE8ik2bAy5qRnMicB3DMgzmSChmJ36qJR0ILzWIKuFgkCntOw4A+82Jz7M/MzG+0n0heHA28xHaXrasBvcQzMMG5V7h7gtD/NTBcuiKHYnlTBrEw1SX6fqPKV2Pbfdddd5eeydMn8XKuU25Imto5w+2jSS1sjuHz11bcHP/v5n6lKog3vbBt86pOPxZ/mjTACEStHNArE33nn7RUEAamNocHvTjPEedEpcZY1dzxXAOGRRx6u9If0kv4834x3CS+hL3zh8/ndTRX8OBADKPxilI4rtdZkU5pSmmnNm29lTK6r66TTkrp6P0FyW1IaKobMXwGHsRwfGIyJMuoumBek74uQGAhsfZ6SNkjAY3yI2bzttlvDCj9fBwC/57kJaCrxACTAA6jBjtCHCIiM7o7GHPGttbxaBtG5/HzuF8icmvWmaibl00nBCIZ0Oe8mfXkyTO2iCL2lsWoNhyF59NHHqlkk8Hf4yHtxr72xxvBEWFLgV2p0Z7p8S8fx1VKxp3T3nvRP2l8+MS0lYq2/m/sDMPYGOKyM5gSAsFdOzphJG0nRP/7YY+WtU5VnsZewz9oz/Nw9disD9y9gGztj1v2nMFNYrOYErcnkqAJ4mnMuWDi3NI/33XdvtYgAAq1rztMOA1Km0if+PXfu/OyP54Y6HhVAo5OyXJr+Qn9l8IlP/ebgS3/tiWp2OmN2Gq3uPZTU0qfTbDXAbMa8CO1HlhAbSNaHr4ttfZbr6f3mXLe9CmjpVUjd28W1W1PdpoLGBsPr3+7VmADEHYz4ff9ubuutmzUm25h1ltt70MGVHifX1gst+kG70uX5vbpG3lz2unwP6KehI+yXkr319qTm4nP0S7/8q9lXrqSWPmSk8u/5+GEQfjqW7ICMAADI0G8AMk5GNoPyTcn/mtbE0b6V5VoUpYUZom6f1rxEEmyHJdcmTP93AZu26hu4iTPq+XPJ4VYngQT8sD6o5jLaCsCYkAV+JKXWR2MTfjob75tr1mYDSF+MiGdHhvKWEhK39epRUtuBjFOlFBP/CaJkOgPmbay8SXA0ALQATei9+/fU5ThhOwE48RfAGd671JCdyMJsaD6akWHfkNKEJNiK+ePGtZJri9b7uAa9g+o0MUwHOUlhL7xPKfBzn9oEEJu67xLHBXh0HxNDdDCnawBGAAdohjVXtfjkd8/nVDEnpzaiPUBrZaj1g/HZOZNUnGcIaKFPyw8oC7IcNYfVLUl+50Rlg4xnTRZylUQmOAMymBj3KX3C04cexMYv4L/22psRb16bNBARJhaE3XlLT7US/WaMSGQKDDixEkXagOgdVFMAWLtjt46yv+W2mwrEHE8p857dEcXmNK3dxOJrlhardDAn6JPpSQVaSSNNnKh9QjaiXOvcpIkANJqFVl1G6xKheYCMz7YZnsoY+ZobczdAxrgKjAvy7+PxDSkheK7f80Ozd8rbn33zpPvwGs/IPdx3330R5CaFkXuRUjiVzQ9L5WdA5eKkD95MtcrSJWleGBBtLDAAUh3WVYnG41h9190rypjwYMSUd951b07fT+VKRxXl/+ST38rcSLVMPnfL5oODf/y//ndVYbg5ovdVr28Y/OzPfrIqrUYE2O1O+unupJS25IT+/fSJcn8rku4RSATCpTHP25wgOyfXS3vz+c//VKjzt5KSWpqxvLpOn5i65SturBTT9GhXsGO333FX2jFsiWHb3JikHSqApDEiXY7WHlOzV8wMcLDujYd5BAS+myC7IWDt0Rjuddfh5Zk7Un3GosT1eW6CPS1CD0gt/TyySqJpdjZufLc0N/Ro7oOQtbO6xMRbN2+vcv13392ZzxkE8N1dgBqodHiQPrC2pQwEXKXhJoD386zo+WrfcigIuMU4nWJaGeAxjmg1cx6TRbyOwd2yeW9KqFOdl7V/XZgka9C6dkDpwbB6WQUUqcY7mPlW7GWYJ6zQ1qSUlFkD00dzmAAAIABJREFUeuYWBu97aQ8DmOjSjtnqnkplppjvY2fMS+vL/PN7Aj0wbB3dHHaoO/nefsetWZ+v1sGquUE7gOj0rnfX/rAus8o5WXrQYYZ3DPZ1Ug6DROyf+MRjARKKJ8ZUddyCAKFJU2cMfvFXfiM6mejC4gB8JNo/4MaB8XTmV2fee9VnPxT1cufO7prznUXph15jX4c6bPZlnaytPbGjG4jafzuw6d4zfo/eztirGiv9Xf40Nl1XVPtk/jNmXUjsM71WqwyHZu8N/KhqVCmpyGFlGn6uWvXGFUbmxxvBDK9uCGS+m9w5jQw6HpARCFRoCNp6vJQmIGZqTvBSHRr/1Wk+m6UgLch1QVWn5Xtu08Zm0nar6BJeDgHPiAh6U0dQtvAceRVHo4UoybO3D8YkrbQ1Tr57cwL9IMF1VzbWzVviYFmZolbmPG7MyOqXcS6booZtpzMZiVnRxDYn4lanb2yS3kzYGCBMekwa5L1sxk5c6GWamCOhgpVlAzC9E7HXNdMmwuBoMRLgW46WwRtFvYXSAI7TJRDA70W1kPQW8AEA2khsdsCCawCgZmYjq403gVDqToWB3jl6txzMPaCqG3hpD8upqjpgY8GyAFVoXEzVgw3V89OeYPeu7VW1sTE2+Nu3bclnTK8KqRKqJp0isDqRHkrwPHE8Yr1sljZSC34f0Jjr8735YSd25DSssuP2pAVQ+054Tt8lBs418KWZk+aPNi+VIB7vnPQgMj94wZTpXhgLAWNn7OWnTBlfYygt5qQ9bcbECFTvi85iW143Ite7K0F8Tr3XLStvS+XKKwXiSnTYBYDZvGujzvcvMgnM6PDdoU0qcJsmnqqYBHE58YUBFYCpUxuxr944xhojQ0RLzLlE2mlYrixgEqr6XYEDQ+OazYFefSdYC9RKT2lRpJa8/6ZNASqZn1MmjSpb+aNZPzdHd7Lq9dfyfheShrkxwHtagslbObnPyriuyLwZG6CQCq5ov+hR9AJaH30Mzw9zRtARMMq5NZsvVkAl1LKU2mq+uD6gwXow/2fmd16MIZ20xviMk+tVcn08J9kdyrnDYi7PvWF33v/g3OCJT3108C9+7w8iQibk1T35TMDVPWU4tyg+N9JNGJpr4v2iJFtaR4AmiAQCl0bfsSoW+r50cSYcFdjLyTpj5rkDw1iWzg74k8D8SK5JamnlylvKOA6TsX79O+W948tnvJOGi4K+tWSP0ZpBXybj8lgqpNZFCA4s7ExXd/qhL/7lnwuT9G6BWmv4UOYuNlIgmxXQi1nTWsFct9ZcR/UeylzaviMpmwj69WN6LgZ2dirPXQ+nj6cv1eo3olHK+3gGt6V1gGcKnDYPHb5Kb6Up6e0BEq+VU7ETvTJtLUEWaMSYNY4xuCPtMcwpKSa2EStWLC9zvZ1haOwht4cNAFLKZyWg6HvfeyvfY0o4sjRHfreaOCbVuC8gZ1oE4IK59gnmiIOCNKY5Ks3YWlZY3ymoDrPpOi65EqcUvcqVk74/kwrC9ZtPpST/gcHNt9w0eDKd05cGfOk+f/f9Dw32Hjo+mLtgSVK1cSCfFlAewbDKQOus3LGH/i/2euPm+jv70itXLzHyw8NvrwL1O5e3HujAozN6/aDUW750IAToVCuU/OmA1h2Ce6WUedRFwz3l5N8+l9AbI1MaIunMjAPTUHv1jUkDqhr85V/5NdFKwPn/DelXxL4fJuK5DMioWhKM5VT9SUwo8PV0waiAA4BAiuaMNrOZ+6pomki1uSc6afW26SZU9wK4XHzVBVhue2TEvFJL8sR6JJUZHsV6mISLF+JGG73DrjTz05ZgdAKlFMq27dmYEtdSSFFBM4eH5Ggj1Mx1oXYZu10d4LU/QZTo12s0QJNPr07boXZ1MwbGgDYiVop7NvmCo8AFuBGlChjd4K4bA/YF6fo/CICoflABQvLQVcXE/TdBDa1/jFmZ0u+MHaEkdsWGgt+oHHCuC92uN4q9pHxwshEpWWxRmZFTcssZV0K0IrFQ2HWCaa7AtEzAik1bcAOslKFK67z0wrPVF4mWgc8GE0AgkQBVwNm46fxg/pxQ+OmXYjPwdTwnzeo9kmtA2QIyXGYtcmwLoEZsWKWzod+Z4JXgO89uUsbMaVrumcBRhUw1pssmMy33+25A6KJ5Y2rTP5mxOa3hZUCQBneCJRPDt6OBmpoT4J54iziR73AKBODCGphH/ECcGI2BeUgsPjqgxbOrvl+h3HTtNYe7+K/T3ih5GzvmQR4cMKVz6HoYm6/76P2FgDUBRbDyfeDPz8xhz4FGZkcYhmrmmflP8KiUmHDz+WdfHXz+Z38yLKDy6wk5yW+qcZAOFJi977btO5P+vGrwG7/56+U/4/6//rVvlBC1sVDNZE7/l+m5dowALciWtDdgkmb5PvDAitKYcOBdksD19rr1JVzdEaEpMzKsAxZD8PWf+8VEAb6zot9Zu251Nu0IZOOvsj1Ca6Zvd6YJJCdd5fDSnTyHACOltoI+ttFYSpedTHrwQUA0wRVYuSfVSa+kulDpueDsmVXlTMavdynGkBBASyPoYL4oaTnjySRPigSQVK69bt3btaaaBq0FSpoT7+Pf/j4lQVZFkDnp90ZLb8X+n1AVCLo7JoEYDad02h1z4YaUpAMbgI2yZ5V5quVuiuGhOS1Aq4ybFyDfdB1cxs9HW3MoOpyF+YyrilWxloAye97kHITeWL26WL/tSePdd/8DNQ7mRQlSs5aXJaWpgopRYjEOwznjkOA5SREywrPHvJTSc2k0hRPSneYythi7o+ycHxLR8ax0ZKeFUZbt4AVUaB6K2fH83Ds7A+ASw7MvIE6bBICUBQV7A/3PUNVY2+tjjHgw+wd24uNPPBFfrzGDhx/96OBoUvRjJmSvPJLDQdp6zJ2nBD+FBCqvqj/alEtA37qxThq7nYKOPFvMfQnuqyiiGd913UuzvmjMSAcZ/cDgzxYrRlas6WxcMSrW3VC4a01iZ4Dnvmd3T5peKdc1OX399jXRpRG8ZJRfyzRw9iX2vZJa+jAByo/62ZcBGT4y41S3JDAqYQVkMDIoy1Zh1DpIC2bvB7G28sGWWiJQrfp8FUtVTtJM87owtFJTQMow7eTySgBITFzizHxDeXEWN83KxZwU3z9zYnAhFUmb31mdxnqrB1NSmWTjQKGzJtejr2QcF6R0JqV0VYVFJncC26RsKvxhAAEnzCp/BAxy4kdzjs/GLPVRGhhMwa4dlae2QVY/kGo4N6FO7A04NCtsQVppcl+A1TQzJ5nmcZCxYsIHPWFgAqh4bWh25/tM5gSFxUs0BJxROXsnJ5UGNnZfPtumaPMChABEwJFg1fsb5zK2EtgxMzRNSSFhHyrXm41MJdehuHs6KakKe+pb3yh3UgJg9utOlDYf+fRdOXWfOh6Bb4Bhhq4M9XyWz0bV+iwpHic+DwuoElx7VUU1pszmgZYFqmrs8rmzpXty7XQEjXYOOMvnHoqYdULy8DQir7/6Wjb/ifGQSavjPAd0Llp3zer1ZQDGnVnfTuOGBfSimkflPN0sxmlbxuf5AW26RJcfTu7T+2LYesVZlVdeyqmfLppdqsFpfXoCgQDY9QhAVj9RYp66Bbr3sDH7U2CiZ8CMMXCs55Rnw7PF/apuIQK/7957Bmtjuoe+rv5UUpN5bu09TyfwbQz7sTQsw7LcWxidCGyr2WQaHXq+/u35Y4dcE22I9hMCF6DtNPHii5sHP/eff7zciGmrsCbSP7xT3olXC3bDSVWPq1tuWRkW62wJfZeH2dgR3cfElOnTqPkcz/eNN95ISioOxrl+ARBj0tp8VEa5WM577rkndg2ta/Zjj3wkbsXfzLOOKV5Ag5QSlsFcwOqZR4DM/AR487drPVQw0Z+8FRGzIOizAUbMcGdiaIqaFcKZS2JgjIQ12RpbTsjx4KoCybqmr30zjEbOADRY5pi0jf5ghMEC+pIEe2DTvLG3AQ0zMta/+7v/x+AzP/HZ0gnx79m77/1UHy2vXkz3pwrJ3jgv4Oh0tHpQ5bncBzbEflfGcnQdeT96sp0Bu3enV9bLr7xSTA5G1fbmkCcF5npc78mAAGC/GeeNjDbp1ppT/o0dxfJxaV4UoOR+jyZVRq+F4Qa4D2fOEjfv3LElDOisAiG6NRszoNI+bU7zpNHCw1wGBJZk/zG3ABs2FPZGGr1dSStZd/a0d1IJ9t/+g781+MM0uPyJn/qp7KeprEsqaV1SjHPnL45uZnyJwM2LKdU8tvXxMkdVqznYWCO+b4y6d5i/9zSS9QjYu/fuwNuFwZfrKAGTXhVqHvX2LsagO/r2+ALMGjtr0RwUY3o6yn7Uu2IXA5UvaUdMtZ9hDSfwv8q+Y/4tzLjTMf2NL/127T1XGJkfFVR8GK8jVclDfDpiX4vVKdaJlkbhVHwYBAJApjw0umA2G560zLiklQAZwQwiqJRRJkgFYlERxhhWLZk4JU5V4ZTX+n6lagoUhVXgR5OJqZ8HjUNgQFJJobmP7xtseWfV4OCebSlTTm+ZbEiCptePD0A4Ga+YcaPkv89FhLav2JxDOTGEBEkVU1JTqdCxoKljARmLFitT/jUEzCjQMAqEoj1t0UuouwGTYNFV98S03W/EghK890VQK/gBK4CKygDXB8job6Ta5/Y7Vg7uDb2/KKWPV+fi/LxEuxkXY23Mu+MkYFV9anJtAonNq05vSo/yxULbOmzl0XF3TaWCdIq+La696NKcbMih+Y28E+blZPxGbHq7ErgAHz975plV1QF8Ch1M0kPZe6oqSSqMnsi9VLAcpuWATJsoR2egQ0DCLDmZ74ifB8t9p+RDYRKmpAz63gRxzQT9vFguTScFt2z27md0ApcT5aKlAlOTTNEbsZ4HAMuVXwVBNjzGgnw8uL4CWlUZlX8LSCPzizRAzSWZ63HSMwHhwF1nACqHnuv1dSb3NTdpnINh7IA5fcVswjbVziC6Zhuuzd68tWFKSbTy8uYM6oQ8K89dVYdN8PZUmzwb/YpAu5sfSk7RtDe7w4xIMdk09V5iAGfeAMWHkv4DTPTWeugjD8X2/9nMJaAzwDgsHopbsLYBm6eMIgVlAamM47LxAuaClXWhNHpu0jMYGVVFTY80q8acc61romu5LikpKRU6qpMxPSsTwJzilf8qz/3n/+IPch3Tq0cQBm7Hjp3FAErn0M4YK6k4ZodL0p9Jp2vzVgfsmfk8KTp+KcZCIHJoAGiAF/c6K9dDIA5kaRD6gx88U6yS3/NlL/H++gVxX26dnVckxRJzvbynACltQkdjnJRyexYEnrQoJ058kCqfW0rPpQSeZsW4GQMl8jRMDik+3zrElJp/2zKOS5ZeO3j88Y/Fzfif1b1qmvlOmKHS+oWVoTHiW+UQJpDTC61JCsLccKKvnmjZN+nMrB+A0IFFR2gMkLYF1RE+rMj6AJUlSd+ZS9ZSB+gAlPukvTKunj+fE1/mpFQpplRvrN0701wy8wn7Mic6ps2bGTlOGTIY8ZRhJBmQ68vnYNuwgfYXe6FeWw5A2+KRU1VChzXHvKYY2bvy/G+PwzUH31PZUKek19KJpJVGZA9THVrjGnZ3mqqszKcuyu0VWJ2Bsc/1dWMPYcthPvjqDI053b1iqrVL3k8sac/OfG+2D1KVgFJZZNA65bXWp8+sNZm5dShzz/NqxRfN2gJY7ns6MFuAKAznjIBdIG+k9jXmafYesUJqSc+wv/v3/usrQObDwCZ/ps/8v4l962QfbQyxL0ampVOGpdWVpmndpPl3oErrlJyNVCTq4t4OWArIZMIKImWpTxA6LKHrwMeJZGLSGhfQKNgO9GYC0ehRCcwjc7o+cWCwe+vbg03rks+P38XoVDGpRDqZfPmYdMa9cCGniQtp2HbgeCzms5kGCJ08nSAQky4+M2PGhvIFBoaK/QVy77mPvaFV3QiqVdO2ZmT3Q8DST/KYmKaLIIZLEM94OEk3ZX70RFlAs3ICEAAF3CqVzr3Qt9ig56XUcVLcYRekfHVh6HPmcX5mc3Oy9T4CvEBu87bwpJBak7SkSOhpVCQ5+QMpGdNKZ+f/fCaGSo8hm2q1Yci/sWUttcPBMsOa10knYL4WpCEgE7NVq14r5uTJJ9cOFoYQGRXTM5uQYH/02IXoNSbXcxO4iDwLWGHQcs3ns3k7IbsOp56DaWzougQImw5RooBGILlj+95Uo2jOGIO4/ILgYePyxeGUYHJWAjmWy9hhz1SVSB9JxUnLYYeMs43Vl3v0eZ6ZgHBBq4Z8T2pJmotmUzk9QGf+OqFV/jyfjyGgEaimdhmn8vRJ6q0+P69x/TbLLqj0uX7fSW/nzgMJVk3MbcMFygTPc7k+G26dRPOsvHZe5pWNmAibp4wTM9BVZenDzzGnvH5L0jl33XVraWaYw50M6FMCemvKmKU/lMtiCLkOAxu6KXMq3pxUlTkwKSzWu07KYbbeeudAQFo0FxGNEpt2cGKeqRI7GcB1bUq2AU06kzlzZuXkP2GwKT4wTb9y1eArX/lWxKPXxEfloTIhbOJJ/b8ijM3hRcDenEooIEHXag0xfyJshjHjdAuguE+TWvrFZ8/LunszoIPhmNSIoFJpNjqF7CFPPfWdpJJuKGay5lzG6ytfeSpgZcbg05/+TD1rp2PBl/hX1Rm2AnuxMuXmrkvab2bG743XV+e9HaIG6Qh+T1iYdLMOgAEqdDuWBh4VBN8dtlVqvfjS2rBeCypltu6dTVUNtiF6MCDGde7AasSbBat2MmzYTbnWrfGy8bm3BRioGBN8d4eB2RdwjLHSoHR9/HDMOTpDPjsqtqQWAa+qootTMW2VZwz4AAPGFZDx7wrS+d7JgDDjKW2F+ZHCuj9tDqzp7VvfLWbMfnEibELvqWbNTo25X9+zrR3P0LVJ4dnXpmX+z8sctkfsyrzaFbabhYES/lfzml+IGdzNt91R1aQnA2TGpz3I4XzGxfS6YpOhwodVBr1fF9d2sGB8HTY669K1MtZYP8j2VE8X9dobPNPOglprxrUb5GH7VR76Kn1k3qub3vVUlT2zl3d7X5/bBcOd6bF2fRYW2yGoDmUO2wo8Uh2KHST2JYD/1V/7q1eAzJ8JVHwYLx4CmWdTsUQjw7GSvT6xLyDTew4Ve5IATVvgIeOYBTQnkipxI7wdCq1sriaewAXAmFhN2+Bk3ZqFmagWsgqCEVHN631yVdiFMwlAUgPcbyeMijDt5P7BwV0bB6+98HSqe5zomnmWktAxOalefVVKF0dOr27CWxI0J04O20HHkfe3oTohEQla0K4brYvyV7Xk1gWSE/n52ACe/tUrVogF/d01AzSTsvl31I+l8fcyUKuy2xOV68daOMFiMa5ZsizmdPeUS+i4gC4/E6xPCb5OQ9ihCorDdFwuoAvfbArGbmIWsc+5pCsytvJJ+bOJp6VtmhS43i8/a0AmZYXMBnOTc9nvO/knaO1MP6EZ051Mzg7+0T/6n1vDzvhBXCzL9+Yvg/4/fkI/HAxNulFXZ1saJteXUymGK58ouE3icBtGCCvn1C+IV5mj7s1DgbHTKK2Ccl+HynnzpxcIFvidhKby8cn727CVW5cDc2Xn+Pb4r520fKqKL0CgmD0g2w1q9imtmeCEoTB3MU7ADNbN/KuKiIyJ06xeL1J7mJkNG7ZFuDo2Wpdrig3wWqc1J3XPoKeWevWFIOxZoLhV9tA2fZDrU+EitSKQvr1uY3VOxrzMz2m9tCgZG8yMeWTj7Bu2eXBj0hsCnmBA/ImpMq9Uo5Qouqj1rLP8u1pKJP13NMG0DNiiEVmenk4+a+mya8v75UCYpkUBzsqJXW83JsPScVamC9idVOqihXHIjZZjWvRPk6In6R4eAKyxMA7YnC54pusBUn3Ps1X6yzcHOJCq3BhNxsc/9rF6joBs0wtdU+Z1y5Ny470iJQngfezjHx/877/7u7nmZQUCPvnJT5W+phlITqyuw0888YnB1772tdo7BD6aGUZ59GOeC6GudNGJsIcOKNYfX6QDqTrasUOaMsLfL/5ng1fTqPFTn/pkXG5XVbsCPawwKqZp00RdPXgtBnZ3Z63+II7L9953d4Gm2Rm7NauVlsdnKHNOaon+poGZtEpIaqlKqPdEe5LPt6fRlwHF3pvbM1aJUaWqomefeS7uwvelgzozyIjDsQXZP/VJw/bpOyagFnMVgGE9SVPR/ZlvszLW2MhnUpF2R3pAzQ5YJuqfnJ5idHJ0VSfCZgIwHH+11sCsYvfMa4BAKb7GogCyvZ3T89mwnLSH9psdO48Obr0j8ylg8vGPPxEGZlYOGvOqovR8WO2JYX00SR2RfcKaBUg/0Gg26xUAMXfMS3uA9WOv7uXX1pAY0TWUBgnQ8boCFfl8wMS86dVH9iRzxu8CYe7D6zDg5mhnYoy9+dvTVP7dfWS8vsse/H7X2ZSvDLPXoWeRzubmLsa5MzJ6LV1x9v0wgMmf9TOz4AQBaaXXo8DHyLTeSqlOGirg5ZJrEmq+mE22gllOoQzlBDiLCyvTN5xKIwm+QzqxKMEE8Q520Hcl1Mzm4JQqMAoE46uOP+g5FttjU4mUTx2cPLJ7sHvzusGbr7+QMmMABJBJ6iOngokFTrAyY7NZ7E+X1ghpZ6RcMiGP2BeQ4fTr2ukhKo2TjQsIOxVQhFWyuJml0QZdDmTQ9hakk6Bql9aqoaXLAIRGhzbzrhNZ2Mq7UfkC7bQsXvdzXTQKd7BlL7YJm5KUWhZPtRcQpxMAC/QlGPf3rrLFPBPXXt4Gub5+quiLseWYVUEBksyu2vVV6iybcqdxAUmAATOhCeia2JXfc/edue6REYtuKmDzr7/8B4OXn1k7mBfTNc/VIscksZ/HlhE+SvNUxVdtUPpPGZsG5DxL2pTmizMq6ZoTSSndVn4lNh5BnE7AZoaBAbwaEHivAoRAcjCnVRVe3hOAaeAl5eLZIAFlTAzQoEHk3IhTldUSZjfjvYl1mpS2MRY2Z89ybDRe0m02TuMhLWWT3RUwoYLlcPL7BOKaMyot9+e+fccGP/mTT9Rm70tFVT+R982wa77k0VVj3ZXn+4N4n0grAliqU/RsmoE15BabDZXQURAk8Kzrq9x9mvMFFGDlJvDEyLNeGu3C889F7LpcN+mxSf8sq1RIKyl/P4Fu0eC1MGkLUoqsgeB1ObnTK41OaoU3En3MHWEHvpPeRuaiawIOlseAzzirWDJeqa4oXcCGVAc99PBD5ZWiOs684pGzOqd98xCLgRUAhtwXPxYAAiMjwBxPSoGo9pVX3ky10kfSQHPlJY8YwG1dGBPBhfAZy2BcnaaL0Rk6JUsRAP0CjMqsvr7mRVdiTzJXHnnkkWKPBL0GYvYXE6Kk/zvfeTptHh5Ky4WjGU8VP5PC8E6sZ7d164m8ZsTggZTJY1F55cxXRp2eV8TxGnK6D1406zfsCuj5Twd//CdfDTid20SyAReT8n4EpG+9tXvwU597aLDmjVXp/H5NAfUZuQ+6pC3bdiZt/GCB9c1b9qRqaUUxYe+mckpgVgkphWFd064sW5rqrwBQ61n7AfxiZx5omgBFTSmrsjH7D9bzSICrfXZTWLiVYepUywE3T3ziYwESp3P/hyP2XVrrZ0cYPr3JpkbXQk8IyPjyHGlwgHTX6tlNxcxFk7Vg/ozM/0PFIp3O6w9nvf3G3/hSmvfGhiNrcXTGdET2Bz23jufghyk9lXuiNbyYqgssRq/caj3w0o4jgKQ5NgccZD51Ia97de++PPfutGuN2Y/9Xmc8O8DpBwsABYB2L94XkPL6fgBxOHKostY9t6Y15H/WSrABcMAeWG4iZDYRTf94LPPZ/GTXYY+7PuCbIPoKkPmzgooP4/XyvDmpdSAjyPEjKT+ZMDOCtWB+OSPjNO7ULxoLft3G3uV3UVeJeocMjUDSBV4l8B2KfgU33gxKT1Go4+Qs8766J2tGNyIL9OShvYPXX/je4Gi62U4MuDHxJqdKQYkqIHP2/Iicso8neJzM4juT/HzAEDO7XPd7CVjVdDFfTgt0FuPiLYLaxSbR/JjApwLYWpfvJgATkP3dJipIS1f03kpOWr56q4ITCfLH89k6/bo4n6fSYU42YmIxPW/odgSW6hsunUR4nNe2T6MVbgI5waqp7TVg01YhOiB+G/lQ19vV/K6pq/wLyPCpqdJweEm/KKCypf5sCJqAqnahxXFvR48pp49HT/59LILJ57/73QDFVcWwCNRHQnfffsedtZn/4R9+taox+E3YIBqL1NoblOi7qJOUoYdFk/5wjR/5yEfqpFP0da7Pxrx9++5Q6NJBo2uT8TyAXSnCq7VvxiTZEANmgKVqvhggI4U1M6cvLMN70QbNiXHe0QQi1+lZTE+fI7s3lqE39VTBJJVm7povxraba0kR0KnUOGXDIvIGZGbmlG4u9FLOTj3ThqhC6i6iHSS6fhoGQObJb327QGoJDKsXVu6zKlLCtOXZ74xlwMIF8YIZagjoRDwHJ3V6JADtYJgs/ZhUsREuHw3LoazeJgv0ECGi/PckbeGk75AwM+kX9vU70ztnWtbC7j37clK/a7A6eg3gQBrnTNY2VoAuAxPCyO2dpIO40yrZp7VYnxSKVAKA8Tu/8wcBc48XeJIaBGqsXT/bm9QDTZF0bNMyHK9KGScCKSTAyilZZ2emcNIogMx1CeqAEldf7IzX+K/rpWixCJNbRdbCAh00HQTNhLSuX+Chk8EKvfjiS/WnNej9d0VnVeXpYaPuufveVOq9VHNszZpUOmYu/Mov/9LgT/7kj+O0u7QEzw5p08JqvfDCc/U+99//4OAP/+iPi6XDnBI3a33gQLJm9c5UX7EuSKf4fNZc1YVZB++FGdNzaVVAwImYN64IW4TJVmotIBJnS3NbG8cCvM0Fz5JA+fqIrB2igELmgRsDXuyxxhXQkD66Oq+lj5Fmtqdszz3a09ghYOawMlJEUmQfJL00PZWXwD42U6dxe925SBnPAAAgAElEQVSxo0Bja/0A2GE2gAmsnueojH1EChWmRny/c8fWfNaYsFbHB//Vf/NLEfVuGlx/482DYxnTFTfeUu1jpFAnZU84pXiClqRS3kmpjlQNGSNKDIxWDhkf866Llrsgt7cfsM66FUdnToAba6wDmepRhpGuwoNWKs1B2Pt75lWll7Hyd3uk+AHYdeAD9Ep12ifqvZlUqpzMPO6GenUwtNfSruX11pXnp8Gw/XN5GD8tJn7uL3+x9rsrYt8PA6D8qJ95WWoJmCEgwcg41droehNEgVLg740iUaJK95yWbe4WXC+L66VtXTzbXRs7UOiVSy1dohrivRK7jsopC3mha/PVmWBj0qLg/Mljg69/5V8NRuV1M022bDIjE+ToX0aNSWO1nKzPnA3aTlAV6KYlbaL3DWFslY0muKoOgNgtCIubwJXojjlcWepD5Xl9T980IBPaMf+5/+49IHC2XG0rNTcm2h9Mnjg9r8vJBfOUz2NNviy0M1M7LJNNSbsEGhrMg7EqTVFGWzDXMJK+pZvK+XwpEQutrovfwlAY3HUwKncwJgJOM7vTxuCHQEZJZTE0XcsR9kUTvZOntHPgj9NKz2dlAzwbBmFtgMw3v/nN2vQYlNGQ0AiobtBA8MwZqZ9W2UQ/BfTYxNyzgOP+Jkdr0U6408MkbK1eUfNm07W01AC9COAlgB04kNYFc3N6Dqg4no1Vtopz76mUeMJG1QNqKC5fkGC7f+hbQ9MCeJpD2A3pF/qYmsbFoiXVVsJn+iPfS0ozm9jj6Xukkur5558vH5n5cTRtpam7c53Z8BIU33hzx+BnfvrxEuw6AW5KOe711weI5rN6b5gCt9kcsU3mOz+VkdU6YeRgUzb/mTnR7k9Twlkz+ejQr6TyLUG72J8CyXrYhKIPMBHIzJE1aYKqFxRvl/U5Kc/OZr0wepapSffs2J7eP8qmw6pNiS4GkNGl91BO4NJ6gNeksRMj4l1U1T9F+evrEyaBGFRZr7SFUui3o8ExVrM8n5zsp+V9BIBp6dS9Kl2ppTKwexhAKZub0mXbutm6dUvdK52PaqcCFmEMvN/1y68PME5ZNg+RrAdi4Zuiz3n99dfzs+V1SncydnIm8v3oRz8aV+FvVMDy2caD0FY5MGGv3xNUvM/9KV+WqpRGsA7XpZoIOLr//vsuOf1iZ4AznyOtMl97AN26E8AJoHftPJ45Mkg65dYSxm9L2fqSJWl3wLY/YJfeZO3adTWfae/GB8hwGn7qqQCFe++ssQNiCIiXBrSdDciaqvosQQ9DpUR+zoLFdQDbHJ2RewY03MOBaMeIfgXKpUuXVCUbNldKT3rJF8DKOHFbxlhwticwb5R+mRFWk2gVY1xaGb/LwymArpxta0/OHhkLg2rVkorMGRHjHjp4NONl3h0dBt8RqSTbWOBuetK4ADTQD6CPT0p9bBpE3nzTDXmmU7KPphIwDXK3p13GLTFCnBZPoqvCyryftXgsh45xGSc2F1qn+Pyq1ByhofDIYka6n4t7MzcdYjxDX6U1zP7QKhw5nbfUfRfZAzrmBaBhDnpNY1F3RlA9t9YhZpEWyuv8ftfD9NJsv9cPyl3zVu7Bw1T95Q7BPQVOT+j7evwBO9Jk9jZiX75ZP/8Lv3gFyPyoeOJDe90QyDz37DOXei0RPzqtdyBT7phouPzPxC13X6WaedgqKqRBipXJJC0wkP+kkVpsiYC1RFUCbROzXg5wJk5UzRAvitPxMQhAUcpaQlhCLhqIfPa3vvpHGmwMJioZjAfC2TMpDT6d3KbFGjv30WMDDhL8MTE2d0BG6SIg40iOmbDRVdlsNlQgTC8cAUU5pI2ia3ZaoBJE1RC0cr1WEtgCWGNLGlXagNHJnIZnJWiFwsxrpoW6vCVW69dmg7chXgTIEiQ1XuMW6npsUsBTd79MIqVYIgu5lwh6LE6oGAVfxJ82gQJYCWpd7CtY+ne5Lef58MPADgEDmi1eWvxx0OXAy19lb5ySlSejlje+8/ZgxcL5g9/9p/+k9CPeZ/POM4OVK2Zlw182+NNvvhTnXH1LIvDNuCt3B2aAiEozYUNoiXKPTpTVWyqb5K4Y302bFvCILq6gneZ4CSR+XuLvjKEUi9NvNULIe2F9TqSbdR5/+cQAYz53Zk7BSk1LCB3QNiJpoHLiDGgELqsFQ8lymlYGiBkfIN4ruAAZcwAgbMAuz0Hpfj6IgNr7cQl2WhNAndKd9ug7nGSlZjAINtgDB/hlKNHUjTgprAD5WQFFPEfejPkZFmPbtt2ZV9E2YQ9zonSfPhs747lJOQlEqtGkg65OVYmgJd0xJtcHYGwLc/HRxx8NI7CqrBCOBCzQ8WzLyfyGAIw10XroAcRw8LrFy+ILk3RTUlXYvmNhCV0PrYXXoNP5hAAKW5LSORlGi4Hk/oAxbOH4CDalaolHCYhVBvpSvsziHiMpVaItgvknKGNqsAmErfMjILf+e2PNRWGWep8lvi0E0Xv1DUow6kENK8WtV5qM+J3AF8gl4rXfSEPxz/E9LrSeAU8nrxO8ABjPqXpWZaAVEYyOkdneeOmMTXNLnZ1nxVRRgFJRBQgti8h5atJLm9JS4bXV+we/+aufrtTNM9Gu9HL3U2EgpFWvi+7oH/7Df5IxWF5+R5y3MZ8TMq/0WHruB9+vNN2GgNcTYUDuSYn2uqwlY666yNhdDKA+EQaogy2MjPJm6cLPffYnBl/+8perBH5S5rG5Sw9TDFqYnk15/g5j1waAEqA++Y3vDB557MHaY+y3Jr70KjPHMdHI0cDRyMyZPT+6mX2ZM0lJR9eiOSsLA1oqYHx59qXde+Km7QCU973l5hWDydk/OaNPDNM9NsLxg3HYXhU26y+FiVjz9vrB7PmLwgZln+asm/luH8MkOuiNjrv6+/GUGZ+92B5rj+zFCdZ46RmzdqoEWzop1w1YdHO7XkptvlmnQI7DZdcFWpM9JVWp9sybrsGsSq/hwQIbitH2ez3N5D393ReQheXx+f1axCUpP+C99lP+V7kGzJ5q3FtShcjZ90rTyA8NnfwZPrg0MueqaeQLL7xQm38T+0YNnsnRhLlD1JyAK7Azn6rUTD6m7NtNElS6iZIJ0RpvNUFqr8TpqZnu/tgrBqZNm5hNfXR1gQ18KctrFB8ad0Sua2RKsd9+/ZXBsWxcH2SS7d4RJ9YwA0qrp6eZ4NkEIxscGreCI/fVpFIACh2bpUMADoLT6lOSTdqk7o0eLY4R2aBM3Fa11IBMBcb8nVah2r5nkhORguvuxYIRFDEVs+YuySJq3VNRv8R0+t0YhyqZzGsJfM8TlhmnLKBm+N/SPzpfc8Ht6vsqwcy1lNFgbTitjNBCdC/lqJv37cZ8qHjj7BRBQ4AaLbBJi0OvlGfodKLSRcXLxZzipsVS3gYzNwyCuuuvfuXfZNGuKYGv55r4kWer+Vq8Xw7nWWiX5Qd5ptJjcuTdabds6sOUACkHDxwuQe/UyXEozqb52qvvBCDwR1EhpHtyWKtcIzBhQ2MYKIXUPB9cSgMy5qE89XvnU14Zi+dTyb9MzOnR/WADytm2qhNyXzqgJ5AZBykmc3daUk6eHTZI1VCVv0Jh+bJRasbnEfAdwhT0Xi3AmHSneWHMvF8zwAvoyXMUEPTxMSfoJ4jKq+dX7oX+xsYt5eJmACxsmWfzXlX+hIHIptlcVqdX80AA8EQ2ToaDAI9gtzVB/Atxp30x61GKjjFZjVvW4Xhu07m2E5nH5oE5IL3k+g/ldH/b7XfEv+TVYrg+/oknKgXhGaqYUUIM4RLizg+okGZxaPBwsSwqa9D0bBeModQAALMuWhpzFhu7P9d8UzQaAAkQBqCdSuoE6AZWBF6VaUqjX42PCofa1157vXxypMJ80X0pV/dZXGtXxbdGCXNnRIHBb33rqcFv/daXBt/+9rdL52MOa7hobXbQwy/lK//mK3XqNw7bIsyckMMDpo1+b3eYGek/7RXE0C996ZfiM5PKqehCADbeOQ899HAqgN6sMXrxhRfjn7OiUmAvv/xyAThr8u2165MeW1ws5Y0rwlzk+gmMPScmmECgeYRyuyVuv2uTurv5lpsrKD/7/LN1YDCedGOv5dloFUEgbS/cF+D16COPFoPpORPw2jfWcTMOQ8Ot2v56m3GMU6+fWYeEzhjcEwGlUyZLscVdPJsiS4GZYWVOnQirjTHN4z0S/dDorFfjc1MaIXo+1dD0wNHBZz/7eLqHry7gl2LBwbxFMwb3Pvjo4La77hscyXuE7B6MHjdxyNZYu3E+J0jPdVXVWfRZqgD51FhfXUPmeQEa1k7vpdR1Kp5zHYyznhxq7FXma08t9Saj3q8DGevJ3tmN9LqAGFDtQKV70ZgPGEUl/3Wwzf5mzVXZdyZCb2jpWq1VRRx1L8MKJ4UbKl3vStk5h+y/Hq3QpdRS1wP8v4TYK86+fwbc8ef+0jrxv5/+Lc9k8/jWpXI2E7UqYDKZysQL41J+Iq2fjqBaQdgGPywL7oHVBlulmMPJWi6eQ4+OovOGAMifSjcnhZVBwZ7O6Zsrr1MSsebF0L9nTh4dbHxrzWBnaNsT2Wj37017BIEybqjn0ydII0UpLmV5jVKMfiWAA8BqLpfR2wSE+I+2RICsyoB8XyBFJwNQgj7Gooyycu+a/jGUK2qDX4eKkUx6rp5OeKLg/v2pZFiUyoIDYWVmzY9G4LrSCQiGVWKci5ECMvflzQUMG1qxRMBAFjtAmCTIv8PGdFq1QFZ+t1dOGTubQKuiau6YbVwbQ9LF1hadn3fWSBByYrXxAUYFoDJWpfDPxX0QLdGqOIVqUyFwcvh87xRhtKqOeAUl5Xc0gedMUkxTkkohBLw6p9/3Q2X7Gp9nNSljtS+iXn/ff/C9wf13XJvc/6ZURUQQuTdN5qZqLhlmIfqbqTEg00Ji2/ZmrU4AfTQpP/dRnjrF8mBPmrjaKbmlmxq17LqNQXXSzt/HhRk5NQQ27PqxKIALhmlGgFrXowj2xsg9dZtzDOOhI8o9872AjTvvvCO+I28Org0zUGLXBGgeMPxurk1g8Sd901inOe6l0aacSz70dIJIP2lqinlT+lC5PgFL2a9rVpHUUk/7CrQAU6pXXnzp9ZymZ9e12WwJGYEvoKhEtRl77+00WtqiPPfyy8iGTcC6L321PH/rBiOgak4qzv12W3pVeljI6QEfq3PKtH59r8YjYw5wSYFhN5ZGVFz3G7ExTQuWFNN3MgHrbLQQ03Pd0sDVPDLPY2dAwWIC5DJhez/BuLkgbw+7hYWxdu5Mlc0bCcTWA2CCTel2BhvzGYsT3OlifA8bA0D11MK+pHA4rCrJfvDBj1R1pfSgfwuCmBdMomtZl/TaW+vDUi1JpVfmSGOHjhTw9e/rs0aBK+lDXbqBf1jO4UaVprlxJIcqjt2ajpbAWJPFzFtphrlzVCcRTu+I2eEDg7ejR1J1hGmRStp3cH+EuhNi4x+WToVa1sOO+LOYAwTQbB8mZTyOBggCZcTa06fl2WcPsGeZs9fmGoGFg5k79DGA67VhbpRk8+ihuaEVwRgePITNTuuJaFw4P9uT+Xvp8j0yiGdPPu+ahXldND+cm29L2nhNdD0Yo7XpW7d4yYLoo9LNe8O6QZKyQfZjB3fd//Bg1vwlYQonBzRlLwzjNC1r9mgqRbFwB2O2OVXqLM8FEFGVaa83Rx2+qnprOGcv10z6ub23m3+aIw4GDkXY6wIZAUoOFvZA66t5dbW2MACJvdCf1oZnVg7kDgD5vrmsKhUz0/9tf+xgp+se+95XmYE8Zxq9pk1s8Q6o1b38/vseiDnk6sFf/Y3fvAJk/tyBx5/3GxYlf742h+985zv10E2gXj7dS+LqIWezqOqlTABoVzpE+gXFKKD00uFW1tZOv6qZylE1f0LUftaNjyj62X6/fz6VC1lD8rPnRaxspvrBfBAgcyFmXe++tXqwN1qB9wJ69u8DQhLwJgd+BciETqlTQblTDiuNGmhpYlBgxmnR35ne2TywGb0BWYktc63yvSVgzAKsDSbAQ7CSS6dPmRWRKet/HWyJ5VTBoLVHhFq9avyMwcIl15dewInK5mchoYGrPDD37gTtzyrtHrIxJcTFRmQhX27N3QFIL2O0WTQxb9Oa9E2jey+4N/91kONZtTTYcGFS7g/BgWfi/TuglMKbEzAHyNyVIP4rv/yrEQ5OLF1RsMXg/ruuK61M/jmYv3B6ucaOC/28Z//hYp9sFOEcKke/fVssz/McV1y/cHA4gXReAs3GNPKbNXP8sGQevR0nzeTizwS0Eg0KumMz55zC3G+7pwZWwSRS4vGhvi8HX00o2JgzDNzE9FUCLjrA27w5hmP5/b/4Ux8d/OmffjfiSZVt52sDbWMzuoB2VawlkIzNiZMwHHitMk4lznnO5s4lW//8Djala6QOhXlavHhhle7PjOPpxlD4Hax7zdIwHNgi84gWgR6mUkwJ9Kquym00m7jN3T3T5BAz0qkIUtxxBSqVTYCowEBAem2Yjm/mwOGkOjtBTcpparonj85m7D3eTqWQJoMYSVoC1gOC/swA0I15jnfEG0OFz0//hb8w+J1/+r+FqVlRIAi4AmKMwYwwTlWpWKLimjBVsbIn7zM5rSMAGToJhmg7E9DvjFvw4awF14gFo+GYmvSYr6oYzHiqFqJvwvpgX1Rx/XFcYz/1mc+kumdjHQAEJq8FGD7/+Z+NSd4PilHRvsCJGkvCmZhBnoCoGeXrYXsI7lfenO8ntYcN1fEd46KfETDlgPH0d1/OnpU5nNJ/wfGhCNKxPfRsIxOs7U2e5+/93r+oEvUDCdb33X9v0oRbq7JIwN0QncnEzH1VTvx+nn8213NzWhoEmNETbcxnzk37iAsJjhtSsaTnkn1offqdeXbaGxSrmrlobyGQdm8X00VaM05eMVpeFNuVPWRKWEUl7XQx5xjWZS54xtJxGzNmnIBPpTDifIxCVSACZzeEMaKd26faMM95RrRCJ7JmsXazo4X6TrQ/iwKaHRI2b4x/URqWjrw6HeYzhybntWfTff36m24dzJybOXs05oJhnPVZmpj046FcI1bpRObvrMyvg2HJsZIjq6Agncyzn/f2LpXKwTwP5QSlscw88hzN3Wpnk7Wr5xPTS6nQrq3sxpXmTwckXcTbD3NdiwPQ95LsLir2vt2HxucBuMVk0XJmbZbv2fAL08zyo/vLtCKCBrAYB64JW/cbv/nXrgCZP2/c8ef+fpVaOptKgBcG34trps0dyq0JI8APS9wKvQbImJC+igFRuZLTu1xt18QItCZkR719M+tARhAy+WzeJhwdzqkT0T9I52Qygz8AgO8DMhfPnR7s2bZxsPXddcXIHEnTMnKQ8VXhBFGrrgqrwQUNrBpOWGCm2BAgyz0yhxuyMr7XS5mlND7ICwAZTAyQJX8vtVWgpzxAmHTtDVtzIZT8xEa/Z9MRHOdfs2wwdXbM7pZclw1mwSXRcxk9JWgVaMu9Spd1x+Pu0Gkx6+sxLuxGHzfj1RmJXuFl0fZx9zoL1sL2X/NKaOXXfnapsqkWZNPx9EXaSr3z1C7TL9EwTcwJxH0KYmtjWvavvvx/Dm5duSIN8dbX5k9EPG/+zOp9VE01j+dEFGB3MCc0lRA0FwRzF1IpoTJpQXonTZY+KJv+Zs0v1fBy/DyUx46NoFKPoQU5KRbtrbw0J9B+7SVcrvLuRoh5fuW1M0ytncnz9n0dsFXmMASUbtq49cBg5Q2Lhg68TYdz993RecQAUBBtmxQQlyqhBF6ggSB06jRNLT+oa/AzIH1C0l+t0WVAYJ4ztuC++IvQ0FgHTu6Ho0tQjnry9NlmB5Dn1PP2oJfUhICN/fN586RzMm8KVJsfQWuuyXPrNLxcvyAmMGCINDFcsnhuG2cVMQkQn/3sZ6uNAB3F/ARObr9aDWA5sG5zGd/ldzEkMyNwVvnzcFyDN0Uo+26YjUkRbOqRtHTxktbWIilc16ViCmNEX2QtAFGYSi7UUicALEBzNs9ZTzSd3dkYzAugOpu0ixYByrqV5EhBEPlWNWLe19oEYpaF5ZGiAXr4sLDdPx0QiUUFADGVmDD6mb0Jxj/zMz8z1CYdKKaGZkanbFqP6lcVcEE/tjR6Lj+3ToiPMXNK4Ln6zh827ty2VYfq3EfmO82NZ8AnhDYEyJ0bY0ZsElH8uwEf9C20MbR0nIel344Wezc+f1+aVOKevFcAaSqRFscNGeu6fuOG6GXuCct3KKkaQXpk6Z/47eyJQeHOCG0ZEwIDLCxuTGXQ5k1pSJqxBYQAMayMe5OK9hxV0kD1wCmxszYYdEeADwDvoIadw54J2kDz8gC0MwGxgNzkgJDNGbOJYT2KVc/8labbtHFTANGW9JdaEH3VrsFjH3988MnP/ORg3+ETg+MxFT2Xg+KoMRH157DmngEvDr7mzOyAZc1Q7eFSzUT/HchYp72VR9e1dP2fAwum0FfzfolfUg42qjq7qN6f/VDS98B+kBGbfE4X9Pb15r3shz31bj3bX11Lb0TZP7P23fy8CgYi+N4fJq1LHqq9QUC6/2684abSZ10BMn/uqOM/wBtmgVyIk+5LL734/wAy8pI9reSTlQx6+EBJAZ1scqg5wQ3KNYlKVzAUVfqd5sXSylrrPYZsgAVg45KP/yBA6ipVJnQXBJGiQADSB2FqtCV4P/2WVr38wmB3WJljR5keJUjEYfJYKlxOp/Tx4gdaDrSxaQAqFUG59hLF5n8qRGyAvifo+3kHPCNTwoQCtuBoEFCT1XOHoI37Xo1BDKXyHjQYgrOKp4UJLBie06meuv3eRwbjJ08rnUexUYAc4XMAU7lZYqUSDJ2sLaJyncx1Vgqpulr+uyxJBzJ9vLqIui9AY9lP8g3UoEYbiGnVPC3VZnO5HMj8cHx+2PMKkDmfQDIm4wIdOIWrmPnlX/zVbIAJbEMfiG3bDqZUN6Wnga/6+ACS8+cvTHfYdTlhNYvzAqt5jqdyyrpu6TXJ+28PO7O0AvCe3QcSnOamLHdvTr85GWf83sqJcOHsKSU4tfHViSnX3a+53+/RlNWPCytjHvm6XBSNkVHYXqaMlWLT9mBnPWfeJaqSBMneQws4NUa70mVYsNiW0mUlqzYwnhGEq8Z3blgHPiOEt64HGwO89HQfVkWqQD8vgJrWpwMZqUXzqLovB8yUjX+CoLYFev+4NmzJX/rZz1c6R6WOQOT0WFR9gmMFowTb73//+1VxtCviYyzC3mEVDSBzd8pvCfMPZSO+LQLznfkcY8ZMTcXSTQlWgjtB8JxUR3mWO7ZtHxwIQLg13aYJ8HdnHFi0M6FUxkzPoQycW7NrlqIixl2XEuG5ed6nwqiNSmPLBQncOj0DePPj/MydFhAEhIBKwIVmBijzXGiWHCBU4QAp5oQ1qcnoXv46CSi0KUTEH4up3jPPhF0IW/Tkk98oEOy1CgtoGjYl+GJNrHWGmsro392wKe+b0uRieS9UWTjxMaM8VTo0btb99m27i+lTjSaYq4TamwICvjXXXru0mlReE2bGs5cO8pztBxgYoNvrb7/tzmISVNXxCZqewPxujPqMO/bn2VR/Tozu4mCArqoxDKx7XpNnBiAeCPvl356FdhDcrHk1YZ8Mlvn78MMPD77+5L+tOUAE7JBE8O7fgq6/0wBaR67v61//t2GHVtY6Mi9Vy0llAsvMEmlqvv7VJ1O993DpcmjpAKZxMdPbuSspwHkzBjfeclt8r+4Py5wxjEHpnvjKEPqejT5NVRdzPSCw+rkxsgvQM95S5pfrY3pLAeusuULH28sayv6HsamKKyw9BjzjOD2HAXPMz3svpZ6ishY72C9NXYB8bzXgc6wzDCQWqzsCY3z8jvcolnCYlrJ3+J1iwrPfmz/28D0x9Gx6mRPlG1UsUe5p+fVMHN8Z/Ppf/Q2RS3QpXd3/19cVjcx/AHzyI7/lEMh0RqYmR1Bv6V2GVRatakcIa4rvSiEBDDwQkwJycul0XUfQXtOBTBeb9kDaK2mqZC5AJkqbKi/lkNry8UrolJUk4F8ImDl/avDqC88MdkQnc+ggx1uNHuPKG8GvCTd92rzycjFxsS7dB6aJO4nEIPWmDWk6Hie/YQNCtdjSWvm5EtJjyYVbMBgG9HgBggT4cpvM76n8EKjKvyCBbfGy6wZLrr8l9t3N56VO/bkvVHBfLJXWISLOptf9EvppQW7/TDayVpHTxqxXdXVQ5GfGzPUBJ11s7L3a3wE3SZh+f+19OlizkVQ5d3+OtDHQIFCZ1/k78Z8qDADugo7g2cSffuqpiCm/pmCsGvEpr279l/Q8as0Mj578ICmkSXXipJFxIpeOO7BXOiFuxjxzhuBKmkMqiV9F9aTKKcx7OO3bRDqTB1i4vNIQ5e9IQJKjqlgSFYf3aVywXAAmVuTuu1vTPeyHE7tNETjtui59mpSGt5N4jMkSILEVWiIAEEqqBWKbrKZ+5fMSAHspp16mgxyN9XZJ+WqC0b4E+hMB1N3ltDfPo8eoaq4ELvPE5z0ccap1BmArteU0fMPyFQUIPMcVCVLSBz4De2MeKgcVcFxDiSAzl5ZFP2K8MDbzwsgQr2I7Hn70kfRq+m6xIMsDAt58880CIwSe349JHlG5z0Sxed7GwXMelffeF58m83t3ym4/+5kncqh5evDRj3+sTO225lQv/bc0c52544EEjdEBMw4dDCFHEQHHSda84E2yN++F1bQesDSXjAvz/jRDSq0BBIJK1YVnAlJoZFqp9ZzBH/3RH1W7An2DuAEDL4CGsQVOgQzpsgVhWlSYmPoLArKUSjs4aARKPyONs2HDlqRbltazODW0tt++/WjeZ04xG1KU5qQUo9dgXum2zBUsnrU1MbodzS2f/u736rWqo2hzOFUDh8dzXXfcflsJ6bUoYCrHeXluQLE1ppzaHFySFNGmtFe4JoClMROT68Q/NuXN2goALB/LmOuDZKj7ctsAACAASURBVD/V54olgv2GEFj6rVtY0M48+Y0nBw9EM6QtgQMRYP7lf/n7g8cfe6xK1lWlARtYJWvpa1/9eubVrArWSpoFfEB4ckT4u/PMHnz40cED+W/Dprg3pwoOG3M01Xn0cDQy55IOxk457PA6oh+rw0X2YGumDqbDnkb9sOGZ1v6TedubsvaqxcaWENkmDZ/xrMKRoSjX/tqATjsgGD/rATDpJdeXN430uz3O9L5Mfq+3eFERZR/2HlW1NGSqpWQxZz7LtRprQAYzuGJ5BPJhMH/lV3/tCpD5kQHFh/XCy1JLNsFu9eyBlxtvJm5Xm0uYd0aldZBO1UFOu0yemuurnj5JEQ0BkE3XQu7VFXVayvf6JK2S52weF2LoVEJUZcj5TMADkBmRDthXXzw3OLQnHWnXvDY4krz10fi25PBbQGZsJuqs2UnnjJww2LVjT234vgAZ12LzLw+bAKXLdSHATTFLAFk216ClAjLMzCwc1+maARmv8b42BuCmnzCcjCzIUdmAbr79nrLttsmgf+XFyz9jaJldgCSf2c2Z+qJsYl02+o2JaPqLH0L+rodxPTW2l2mMOiisbtnDFJr77aDHZ/rynpf3Nrmc7WhUfvN/8DydzPcqO87pTz7/5QRdfaS+Hpv4RSlJfSdBxe+fOK4M8urk0C8MFsyOSC+BGTVPZ0G3cdxmFABAOM0yvtn79yqrPJtsEqpljqcqAkiZkv5F5kS/pwvVLqE9v7NhvEanaqmBO/95vk3020Gj5/lQ3F3/9b/+k8EDD9xVgGR7qHK4EHDx89J9BbTavI0RGh74Qm1PCbVtQ3Xq9/yxI014mJRpxt1ncSe2yTGFszlOS2WMclL0P60IIOP7QJRgCgBLLWF0BOICPwElLQXYer/wtRFQzCPaKmMgHeOLwPO+BDIbN/aFyLMqk+iyMi7VnDEnb8yD+S3QFfuZubKQJievU/Hiey+/+OLgC1/4wmBd+sYAWIfDokzI6zAySsGVtgCgnh8BrDYAK1N18/zzr2Uut95m0zI33krrhXkJzpNYGCRwai+wOhqCAp4asWbOzUwahQEjmwMgzOdjNp9//qVosG4p0S0TREyVtaJaSyB85dVXihUTjHVwBsBaGmnTpTSCteL7UnXmrDlE4MrLSWoZWLw7BoXKnbkYA6qetXsDUDhA+5Ii2bnzXIwbry/tys6d6WKeMZ0TNkq5uTH13OfOmxOmOted93wxY0gY3tgERm1xpM310M9MdMrPGjwcP6YtuYZPf/Yz1TfreA5pxqgXPpRwfsg6ABMuB2h57LGPBcy+XZ9ZrTgy15uQ91BV3yi7Nz98AXPGCKOlVBizNyXpHoEXsHWP9ry2FlOpSX+W+7Um/BvI87uAeKUr8ztSkSwr5i+4ZrDy9juzHqO9CrjfHz+aZdetCPujVQVrhWYRwdiRC5b5Y3wd0DqQca/2gp4qB9jM094uwGdbJ1VhWj2XHLA0Gm6Vmf0Q3UXCXm/e933L71WKOeujbCxKvN+qy7y2azq7b1hvf9Dfr1dxXpI+JM0wMiyy73ejPM/Xda0Ma7n2zbcGv/brl/VausLIfFhI5d/zuVlMH6TE2Unx6aefvkTJmSwdyPSyYPlVE6AmqU0zgV/FAxBgQXR1udf0vi0999jFXSZM73VRglhmX0S9IhTXWCCkGIYEvujox1z9foS+7w7eXv1aNDIHKxicTU0gv4NJU2Zk8cXhcefhAjIAVQ/mLY3UHF1dfwcRJnp3mPQ9lQnvf9CCmA3AJK4Ox8MyversnS/37MQH0PgM1LAT5Y0rbx2MS1qJrbevKrGt94nmxEaezb2nhlyP3zVOVcaeTQf6d8rrOpbLc7v+3sXVHchYkI15apqRpp1pZePeo39WF9nVZpHXuI++ufTf9UzoiOyo9YzzHpoKSi2dzqYwJ4F2faj2hdl0v/z7/7JAiWqajet1Qh5EbHlfnfptgpUSUjmS+9+373iqS+4YvPD8qqTg0msltLnv70wX8EXXzC5Qt2dPXE1zOty+PWmqCXHxVL2Va+nppD5WXa/VAbVpcnUah9q8vMa+YlNmEte9Wcw96USn+jdiKd+qwBrYku7zrPftUyETYB3Q5ORfFTtE2UMLffMHoGkCwtjRJ+DSx5SQMM9LABH034im6LM/8bnBc2W0t//SPHNSB2DojjBJNmMgRWpLMDf3HARYyK9ImsQXsELkKzCUo3MGGW0uCDktLs+JXHDrpmGCuuqiiamSESzMBXP0uhXL69rNlbfT+Vw581vxnVkYVmNLANwtYWheiXD2yKEzg4cevL30aIcj0BVc30zFFlaFi665w6yO02x1VY5pGy0Zml0QZ+Kn0/nx46fTS+nGqkYC0hZds7DE8NJgAjJgpMmiflKEz/Mi9n0+6RfveS5rn5eQ59sq7eiXDsW19u5hp/ELFew9U2wZBtN9ud83U0p9XbQgm97dHODE7G1GgSECXUzE4byPOU+0ax48mnSNknBfQPZ7aXly37131PqT8mIE+liME5977rlizEoomnlLv2dcBX4AhaNuNZJMuf3dqf5ZFx2OOSW1RSfzB195cfDrv/zpNOLcXPuaNDRgWalHGjyNYHMAASzsm6PCeJj/PsNnmleqtqQXAT2HPClCqSf3Yw9qnkYH6j39zH6EbZufZ/XW22trvi3w9zxPHjX2CIyptKaUnbn1agT+dGrjA+SnpWT7lltvr33sQnSHc8LIZDOORmt3dVKX/ulgiUNYAfKhXhJj5cs662DAM7KeAE7X21kS/zavehNH5zZARtVSBxt+Zn/EogBrvVdaGeplnylfqLy3sfBv4E6lX6XcPEetQRQBZGyK9R/ul10/0w93fmb+jdFXcBgXGlMuhXU8qc47oxN8Y/DX/vrfqDl/JbX0Y4ph6rKGQMZJpAOZXqNfJdZ52P5d5Z+ZbJV2yURrJzlpGxbaMaYbijUtIBPF7/RyUsHAROlpqSrfzvtUyiaak7EBL3awq7KhSDPwgTkXke/VYUomxsvkwqkjgxef/e5gHzv5TN5RMbwanxPRxZjQTZo8IyZfu3PqOFq55vETmtcAHwlsC1W90kmTupvbVSVR7qsaqU0k3I0zbRxvqxQz78/uvJqH5ZpoH3xPpYWctNOQ1Nft8esweNNTCfBBxIYEwxZKV+d3dsXGb+HWCWLIgFTVVxadL9dWLQWGYKn/jFdFpahyHTbxvtF3HZLf9xpAidiv9Vpq1UiVSsn36Ubco82l6246E1VpGdcT8GBT7d2I0cby68fzXMYDesBO5ggb9a/96VerbHQKwW5+psrGsxfU2LkzDjt4UM5ab6TTofttuMdK27B9R9IGqV6ScmPnD3RwwOUgzbivn+h6pVVPs3H69TUmZnodpPVUle8DaP6toZ7TH6AA/NA37Ngh/RA/oQAH9yuIAhvSBp6Ta5D6cponWjW2xuFI7r03v2vC9Fba37uDq/gwvzzX/Tn9//bf/JuDb6UCBuAQSLsbLMdjYyeFUKnD0gIdCwiK6HXZ3AJ+BXqL/Qu7l78DVN1GvfRVQ8aMuNOYe6a0J4CKNYPqp2vpQU1qQ9sBfjNO5b4APVVD+6ON0e34jbg4L6wu8ATOh8NopjN2gq3eScb4h67DswKEooFKMLXmVcv4HEET6HkqVY5Ysmkz5lSgE0Ba1/gIjvPznlol9t0bRgSgYpCHZQJwlMz7u6BkHLAmSqO9P2E4wa61sUmFToJ7lZ7nefVDUnUs5jUURoy5IW3RLen3BNztDtNlLWEIzQng7MWAJ+BP52nzC3u2bl2qU+6YX892RcCWedhE0tGZZH68Et8XnlBYXnoU+hWaJmmpEvBn7Ah+ecMAt09/b216Q91Uc5LWrzMArs11AyhNzP5+uTO7HmkVqSqf6/esV4HZXDKXrV3Pp6eusTS9qzT2SdXSzIB0X1hDKUJzfvXqNwrEqHSjoyLodp0C+/p4A7mWhSlWuDgypo5htrVTOZhqHVVKGOYzxOip6MNOcOC23wFi0kq19jI/PWN7kednPViDfZ/1b/fcK4iMeTtkNN8Wf3pP1YuqR3vKHDCxHvq9A5OX/25LGY+9VI7tOXbLC7/rmmo95Tqr+e6Q/bn8EGj8zHWpNeXXveLJfU3KvRKaayL6ysuvZn3/F1eAzI8zhulAJs1DKifuJNIFWuXDMhRk9Rwn4IIyt+H2Lsvns2mVw2Mms43FZqvxltNvt3U3ybsXSmcYOrihIZgQCh/dHE6hGBmaldGp471qRFISARk0MieP7B9899vfiKNwgk0M0KaFLThxSv+M98PGHCiHSdfsfRkaCT6uG+LXVRjKthhsLF5jIVmIH+TeZ86IX0LUwsUQZYPhmSL9wVhrdFgIaQP35GSiMZ5cteBcqaucqvUhOZ33896daemi556PFayMXRM/NgrZF4paiav3EphcU69Q6pVJ/fW9u2wvHfenDbiMzAiu8x4dSHVlf93jUKFvkaO2gTR5c4yRZzeV8yu/nTBuLbBGJ0OQnN8j7JsfkMDSfnWaiv7ge8/FXCvBOSxAdZ2mu0laYetubsBzymBM4z3VMtI2B1Km3Ho8tY3cdWnYOGGCjaiJlk+n4zVCS5ZP363G2gGbNpVWRQeQ7d1/rMZs3pzWYbc8IvKMjbF78rxLHBi/IBtqG4PWDsB86Gm4ngu34TnFTs9zfmfd9uhqFlQQEaCACe/XG8yVQFtwyrPi/eN+ak4HdPPkeCY+TB3EF6DMdZY7bXo4tdRfTp2Zn8CNYG+jJZy0TqSXujO2E2vXAflMWhlAs3cWN4aCnLUp3SDF5DXldpsNXdNSol/pEddWfhsBZvQSnuvRYbuE97LeaKJcFxF/+fIMxenGzvVt257+T0tm1GdrZihVU2L3YcqiNClhtA6nTHdO3I2BSmP9XoKDZ2I8aGSwWZgWgBtLdd+99xXoWR/2qdhPXdqz3gToJgxlAim1PbpK0T0DfjAamEr30TXNHqYFAVMWBrOirQHwBK4VWZ8E1tIqjZENWxIwIpCvDYPofnqFjWd59Mipeq4PfuTuOvyUfiX3PzeHlxeTWpobJgvrpXWKtLHnjm1STaRv0vRoagC0sdENSYX1dIh7A3SxLgztuI+7l8722FvsMxpzGiDpzhLXZzEo3++eK555t/uvlhTDDs5NMC1daS/T2Xx52KsNrdN67h+rhmW1x5bLdfY42rHu8yIFuHjJisELL69LKvGewZJ4JzHu5PNEfJyEfK7rqrRe2FoHuaqmK+1X9sMcUADO6iaP6cxe0bV9/TBirXptsVpD9rjE8rnXvv+WEal9P3uon3Un4M7qd8BW91zVWyNqXKyBXo3U38/n9D3A+3fdYXca7ikph8tebKLCbXZSiPaEfgjkvUTPtyKl7C+/9Mrgt377b14BMv8xABnl1z+I5TZn30Kpw4Aj+HZRahf7NrFsBJwQeRYcak4wJEI1ObqqvMrksnFbxHWapY+pSqJWFtd1NzYrFTOADB8ZHmvvZ8EBMsn6RO+bPiKjEtiOHhh891vfqMlsAxgTS+wDKYVUtbRtR0BCrifr7JLQF9o3qZ0mVBu0r5Yj74Jk90qLcfF96apz2eBSgplNy/3raktJzwjsfQxSPvOalKvqQ6QZZLEDw67W51QMVZl3Y0Tco/tDsziF9xMK8GcxKX+ktvc678sQzqm0syT9PWwCXe0vqNmkezdZm2nvJSI49CaWPQ3YS41Lr1GplWYy1xd4D5a0FXLNXucZ+b1KveX147Npy7mHa8qzfm/w+isvD7ZErPjO2++mC3V8JQ4eLxdfepmpU+MxEzr24YcfSVnw1vKeEeyxL8AaX4ZTp86lTDXMVu699CCnzod2jsNwyrhJejTzE2A8nw6C+/U4wa9fvzWbp3Li9DLKSXvT9n2D6ZPH1KZ2JABEoCUOpXt49bWYfS1Gacd1tWhozNjYmnul/6pyzZzYMp+INZcllbB6zVs5pS6pQFnlwznVmkPM8kq8eCk//sMKKsCEG6zPkVox/8+duxiQAKTQb0hZtXYddCOCtM8ta3YePAlkTttATz+FOpnbwGsTzzrqIm3gU0k0k7k6KAxtDHjeSMfQxEjzEqbqR+VeNYAlXNYXiKfNIYFH9+o8V/odzB3hdj2jjIPqFHNxVwKhYO7v5h2mZM2a1aVtERy5wz76yMOD7//guWoquCHpHUzlrfF50XMII/NSdCWYFEBbes59Y6fWRUD5mc98Op4m36lx9t5ACCM0DIMGkrRIQIyAIiB7jWBDRIy9AI5eSPPIW/P+e9IsUwm2/ae6KVcrg71NP6OSSm+ppMWAmfdyr17z7LPrkxq9qUqJgVzBcd26XYOfjPeQRoE3pQIICAPg7gxQ3ZLfp6HZnjL3xx57dPCVP/zDMF8LijVShsynxwHK81EpdTrXbb+pVGlWgTl5BouX8TPO2J6q9BwKUM2Py5mWOqAQyubAdHNSgb2apzdGbE1w9S6i3X4v99UqbtwbcKFnF73SC8+/mlTYrWGR1gRM3Vgg1Dw1/66//rqkC/cMbr71kdzb0uoTp3JPmoedAKbI3gRUYkzq0DHct8wJ7HT1qgsrZj/pe9Xlf/Z0t/vzu10r4/XWpflm/evU7vesgZ4BqCasYshQV1NC9eEh0PrvYMhzNqalhxzGGPtHTy11oa/Pg1gBmco2DBmZcalk6GZ77XCoOu5kvImSOo4h3pd+67evAJn/GICM8mtApgnamuDKQnLqu5zOd2LvolQambMEkgEy0gtOY4JOLb4sEgHCJtXznSXsJXq9DMiUV0A2kXHSAUlPONkDMmdyyrD3a4p88VxU9UkvvXf88OB7T3071uDxXygHypQxxlOGsVoDFc1MrVB1Tmjo/x+iegFEKXTzuPGaLvbSYHBmegKhYwEWC8K1zIy4bVyCmAVNgOxEcl3K8YCZCcRqeS/gBzgbEdAliHhfQKKzIhgYY1YGdrk21wfcSDP1Ch1UefVgylen2C1IX00k255BByEdyFRFy9Dp0kavcZ5ctUUv0Hv/DuZ6RVDvQdI3i079dn1OP6V4vQVPsKuL9OmYbo0MuJwYB91/lp5M0d4mRTFp8I0nV4eWn5N0E5fksTEXW169Z3al1HpB+jftiIgS08J0akaa1Z3NuNpUMACqv7TCUH2iCo3upeti+mbUT3nGtWuPbORy7oJaUe1DrZENTnAvVjDfa6fqRh+blwIkINPZHdS7cSDgHklILCWS96N7Mk/q5HxtGIiAs/3p7zMjDBMNBsCNifC+gEYTjhNrt2fUU6/uU+CmPVFBU4L30uAcr8Ap6NCRzEpZL+AiZeQznexpZYwBtoUZWu89A/BIbTjpm0++XxqB2Mvfl14/NmhVWrtjCHf/g/dXHySpIPcoYEszqNzBxDBC5Dkt9Tc6HiGzo1dZv35Ddc/eFm8dn+8QQuQLlJtj16U8GSg5E5DEA8b1zZ49N8F9X6V7XZf0FPGxgC7YSH0BeUuS0pCaBeSuvfa6ap3wxS9+cfCtb36jLPg9iwrWCWw7UxKO0RPIlqXv0N6Mv/SUNWxvmZHnvCG6GZoUc+pUhKmqncyJlrJ+v9JqQBqRuionTI7nsHr12rA782oOAZ2eH/NNc2x3ypIJZ1VnYX8wr8CVdgpzkxZzYNsQn5hlGQfePdqiEB4TEytxH5+SZiahUq7YyJviEUNDVuXbARAORbMCQjn0+rfGnu657CDy3j3dUnqzHMAEbuCX3YOUo/VsfmNVVVf6mhCLhAMHdhTD6cuYe3bvpO+TNO7OgJaVAXvr0jbhkQDPb6QKijsvFhHgue/Bj8b4MntwTD31dHK/0yLuJua2hxajmzECZrRjAO7heSyhA4Q0nQMa1rszUd1GAHCx9noBQ2OQztX67Ie2Ag3pLgvI9EOXtdKLTvqhsHfBdo9+3kuwvR+Grae0rG/v3bVuveihszLGtqeRmsYuh87sbZ5/b6eAHSyNTITPUqtXyq9/7FFMA5qcfb+fXks6A9uguxALjfhDQWmwg/LorvPIJoGRQU/yjRCE+2nBBmuiNW+WJmq9nFqshTpkG9Ceqb9vDSWHJZ2nQ+G6plFphnbxfHxdrr44OHPi6ODpb3+zvBHOnpPO0Bwvpdn5XJSpEsyx6cXTNrIm9LX4THQVFTZB/6GQW4qgeeToM7XyxuXxWthZ+fcZ2QiUBh+IiHFUFuGUuF0uy2lqZjZs9PnYVCkBPBZ69QjJ/0aFOrq6TOmyGQ1z2u5b4KKDcM0WoqqoDmLKB0aqKw/ggmvJWHVlfqdEO3vURbqei3G93Krba51yBUiL13uqBunsWOk1spECK134jCmTVqoqqNqwkisijh7qlrqnS6VkUumjn8vSeGusejUVHYvmD37nH/8vg+uzmWvhsG3Ltjgun83muKDMteTYFy1eGtHo5sHpAJRFCwQ3eqncTcaLXsG4tI7d0Tbk808mjaQxornV02pdY6RppC8pJiWyKmBsiHLiVU2WAFzN6jqgyWvNQwyANIF7aKWVCTQJOMbL2PsdP6NhGZ3P1XbC9zUtfCX9oW6//frWVynghWlec7glTGzjJeB53nxqFiYwen+nbsHRc8KC+JkAig0y1oBLt8uvTsRJaXFqZdpWaYR8li9zyP1Yf01cm/LigBhg3RxxQAB+PE8VOEuvaZ4oGISPf/zjg9//g98v47k31ryR7zfWwX8aC6pK01l+agAboAqQv5/mnPsTiDVLJLxVpXQggdM8EMCrL1SE9A4XHJwPseHPn7pMW2MTJ08P6FteQdvBRP8omhzz9uVXViXdeF+BiUdTHi6FTezLRHPVqlWDz3z6M3UvG5JmevDBB0p/YmwFyaeffjGn/lkl6CWyNWb+o4G5OYzJ2ghZBUINC5Vnew9fpZNKwFVirhHmmmhFqndcxsBa/NznPjf4WirxPC/f05rA+zLH27P3VK73zkp1lO4nIEwlEn3Q1u1bqqT6ePaiO+KCvZ9Vf1gtIJleTTsA64kYfGtYSWXm5qI9iMeM9NeYAFZA9Uy+h3Hal9/F3FnTPX0JqHDjtWalmvDIgBIAZ85hpY6GZS4WNT4wZ89kzp09dakKqNkDaLb5VoFL2i3fs3fwuXkqeq5PPPHJ2otmzF4U47touMamE/qQUXcg6i7V5mWl5HMVnotWMrR70mreE5CpA1NAXLce8HkAlbVQB+JhHDEOXVNjD24aMI7v42q8az+Wqh5qCEuLmc+xF/TWJH7e40qv6uzr2b0aR/92Leat11vzrsV49opUn1Xanuw7x3NQ85p+wGPpcQXI/McAXi6/xsq2vD/4QYCMU1LXY1SPi+EJ02Tw1Q3xTIj6tezuhWi55may99JkGyB02/OjTZvQSvdqI74s6Dhpnc0JD43Jr+CiMkItBXJN49MBeUS8ZOKvOzh97PDgqW/82xIsnoh3iaxODEZL3Dtj5qS8P+O7/Jnf9/mCHsbktC7ZKdcFOoAdYMXm21kIFRujA5hmhjHQU+iQLrH5vdkBLZgXgOYTn/p0NutoGlIpRZjag5kTFnLoXKq+IiipDatSN/kMi1z0xlqVe25OmgK4sahFlMWmLwoWYKwU2DD1c3nZdGe/errIqcL7SikIZsbToiXmxDZUDngoOO7ps14l5XW1ieRPeh/v7TpUIuXSmzAT9erEw9wu7+WkqefM2fdinR4As2vH5sG5CGW3bFqfTXtHgZt1McSbPE7zQP2qPhisWZsOwGGAZ8yaNrhu+YrBN7/zYmj31tgNi4CGdgKlvVHC2Zpbts7i9dnSWhWM2knOeFYqMxtf1wQREs+fn4qnnQdyYnWNgOX7BW62bXOan5qT5dGksZSMhs0L89NTS5gQm5z3qmo2QDon+Cl65XAulR/PaXpxmLeXX34jgCamaUmFaJDIvM3YaZxoPG18TvQYTekjwk2pLS0Wbll5U7ECzTSsuY7qq4TRcIq3MatasuEDI4Clk7KvLoDFiJZYPOuF2Lco8iGQUUFVPiBhiA7HOp6zrbRFpTfDMCyKsPlcUsaYFOOMdTiRoKpPznvxXpkWtkoqkT38kegh9BtyDYsD5LaHScMErUlV0I1Ja/Sqo82x3aeXOplArgv03FzT6tXr0q352tJSWPNSbfYEwRpAKT1PnrVUEBCHOdy4Ueop5ogb3k0J9Eeq+aLWA6+99lqe64IKuC9EmHvDDTdWNSWtCqYJUNcwkluz+5fyY8V/c1IAGBBjU7qUpJW0ALCWgEfAB7DlqGsuKWe/Nfb+5bac6zgenYQAZ894/sVtg3vvXhzxeDpvh9mli9NyAet8JgadNC8T0hKDAzAgbF45RBCXY9NGhSlWzr8jRosLAwwxBWwYMDDAgAa1t9x6Wzka+7u9E0PXq2bsq9ZoL0Oekfno3+WqOyz5d08YmcYypFR70dyAtddrrKFtomMpG+MlgC9MGwRdnH/6p3+6wCMvHmMjjT556pzo29LLa/yUYjYao2EvbwCmtxqwlzo0GGNan76H2IvKCTuA0rzFdEmRdSBjv2qeW5yyf9gnrq9ta1ejYFohX+Y8EG+9+Cz30GNG2+va/tBZnr43ek3v6WcvE4v8u6ewAMoOiLxH30uYZR4IwO/FH4CT+CCleWuek6qlK2LfywHDj+vfh0DmmaSWABkTpAfMDmQuXfpQJFCpGf9ZmAJ5NiqMQheh9fyuYFsix6EPSg/iHciUOJZnTPlgpJolm2F60pXYUkpjSiqKRo8IHX7kwOBscv1Pf/tbtVkcjX+JFNSIAIaZs6PsP5MKm/Gj6tRKqOVz5DiZZdmcmvCWbgUg40zcul23SpIRgzkzcnrOidw1ADMXNXeMrffyuGEuCc08ISAGyLrqan2SArEyDiMZvVl85A8j9WpKx+4u+B0KQavFA9fcLEDUq6HuYA5zgqM1biOlnIal032R9pPJ5YDESd2Y9ufTy8q9ESFlpepsKkOVv3GwMC//t2eEgveMvF+JjbNhu070BOKB3sfnVIfbgMwF2CcYBQAAIABJREFU8+ek0uWVOIeuSPC9avA//g///eCB2PWvfuO1wa5tuwf33HZPXEvfqq7Wm7ceDH0+LeMUliON6qYndbJnb74X0SvxJUZAUJLeqH4zOWkCjkXzYrqGYsBe1dbFjcdiPrYomoTeh8brqot5CaV1404X6GyA1amccCB3YiMrgBQEDux5L6k5ga3rtCYnGB3cdyRVPOZRdF3ZkKU1eJnYUHmXADeaXdY8kpLJszd+WET6iHFh5CYm1VDC2eFJE0hQLgzIAC4VmIrtZCKmFUAaZ2ZGEMdzz3XyJljuJ0nPUuqGDsGzcF+Ak5RNr4IDPDSeHJN5uSUMgHJoQWhZOk3rnjy+0g0xbkvQnJpU4NW1bpMy0k8sY19tJXIiuBgX19FhNYjcR2VdTMp838rVOPftOtwHk0PtFg7s253/4oAcO3/9layjxUuXR+OzbcjKBvg/8YlyCRbAm65revmsYA6l0KRezG9VM8SxyoKlm/oBqJ3oIzjN9XCgBTikArEv2I+9aRz7uc89lPTJuoCFRblGjGybO43VDAOcsTZX6Cd6VZ9nIdCaE9gbBoRAwZ49O4Ys9MTBM89tCSAdX6nk9wJIgYAjAWdSbKPC+H4vB74FAfXcf5cm7aWiSvfkI9FVYeGmZuxOZK46wCwLKFR9ZU1huzakvcC0jOXsvPeYPNPjAQuA9d6kAomIXb+Gj5WSxubaU7M+PSspe4chveAAYim1OnzkeY4fR3fXfFSqbDm5Wo7LgOXmzRGcB4DQYK1atXvw6GM31c+B7scf/+jgYITO22OXcNWYCWUwaM+yfoDPsgzINRpTOkPicsDaWlMW3VPB3VOsp23LMXg4Z3uavKeGeuqnp8utXQ1kFVT0bEA3wOvSgG4lYc11D7JK1Q4PY/3Q02UQnnurvptY+6Gvti+0PaLHofKiSnqQIV4v1Gg+YvoNnqvU4Evpfv23/vbfqbhxpfz6xxXEuK4hkPl+KF+ppT55TMRWtUQQ25xihzxMQ8M27aLbm3OuiS1gVg43G4WTSKcDO5ARCCy+Lsoqc6O8//hMpg5kuPtiBFjdTxyX6qikmACZD3KqfuGZH2TzPBwdy/GyhR9xdfLec2dmMtK9NP+Xlkc+VWmBozFyOnbMRjptKAJrDIAvE13OFxV+NqXXRIwCsQWltHt5+mwsSBmrvjITcxqXyhoZXwUn2PPFADD7i2Yo+pirw/igdnuJ+ehh1+Y+RnLIKOcyCDRkhG75ns23XH+Fm6Fup28ONo9+cug55Z47pj8SEPpitskLjp3V6Dod99iFvp5Zp2yrPHv4bzT4KPeUza2qDlSuhKFoLsRhM7LIpezG51m8dzJlqwFtx48eHLz+6ovV8HPjug2DSaMnD+JdONi553DSU2GZ4kNxJizL4qXXDl5Z/W7aFcyvckZ27lgep1c9Zybk3+jqLdt2ZWzbM+niwJ76O1f26M2Y0Tg4dQpCUimaBzr52wzR4X3Obd2q+/WUmovmIK2ME1ljsFDY5+r7JeTNv7e8u2Nw3bJ5pYVYceONAWhrqmJtRO6/ekFVZYXPjydPnteBgC/PmmATgJkcwK3vkvfvp1plqvw6FocZeTJW88qUgQlpD+kIQUZwEvD8HcNwuTYGCPN9G2s3RwNCC8gAWPksp2HakEP7miMuc0pzQdsNLQFUffFGAdD08DgZ4OeAoI8Yoa+g5TR8OCnaeQvTATkamcVhdqSVaBYAJSXEAOiZrL8Z+R19mEbE4+lMNdbk5TM6zM36MDcro8OIZ01YD6dca70aJOYzVFApv5ZCEZTdg+vDaO7I3xdF6+LZCTQaRq5MZaAvAAQDwz+lGb81c0HOvHfemQaaAT8YmSMRi06L2BwI3LhRH6ZrSw/kd7R3ADZuvfWWanLI+dkcujdmg8rQpcv8h1l5c+3uMtpUG/BzX/hU/FjeKaAsLXRYmfqYrKfMl+npMzYqdgDTpqe9hrYHAX1VbRTgczx7zvXXXl9lypqCOtkL1MqXtwfcTckYsGoYk70GmCEgxhiaE93/REUZgMX80AEIKLYXT857ALfAbxUSZLzKiC+l1VJ55rgD3OJrlhQb5tk4KNA8AYFvvilFNm3wF/+Tn6n5gjlZefvdg827U9iQTQhbZu9gUsotWxoXCDbvpKjLOC/ztVVaJTZkLPTtEkLsI5396CxKT0/5PhBeuqusSf/uLKtr1P0aC9r1mfbw3qvJOvN79oZeudQPc93os2sje0ag68i6z4x9oxc59PjWWR4mmdFM/DspKGwWndyNN94UsfSLg//yb/3tK0DmxxnDtKiq19LZqPifqX5LgAvEiinx8Lsotip87Iz5BUEZu1Hpmkwy+fJCvdTl8rfZMHudvo3dJl3VOsPTdiuLjnq8hKzp05H0BQAhYFgcAg0B5VXJeZxPWmO8lsqhyV9Km4LD2Yyc6I4fp8+JuG1267VDoGuDd5q8mJy/BobnszqxMpU3zec3HQZRkD4bmhJilIC0bAzxpBE8nF6m55qri3UWH/al2iEBHwEoRK3Ah4Z5Nnu5d4v+TKp6qgpJ2mp4Kq/gKw+LEnWCyqLsQuPOPvgdLIBeTP3k0Rkr190ryLqxYLVRqA7dzT3Y+zWNTDv1W9wEgpXHHlLLmKpeRSY4CeICR4Gc3Icy4C7CLvo3AOWHjEyqqzJeSkwPHshJOZVdKiTWvbW2guZRzyOn8ZPZwGmXMDHTZoWuP3kmp/p9oehnFcPhWjxTOo1JCYDH4oLqUSQe5pk0PD0qqURgAXCm3bBp2lAmBQCoCGFjX1qgACobf9diHctn2xAbkG5drUtLkA2YuHS8SpGABmNjzkkJuB5z++CBNBicOz2NGReXtohvCB8JY7t3rw7fCTS5DvML+6ASyzz3PjY87r3Hjh4qZ9277rqjnpexBZgEMkEawDFW7tEJ17hPTyCv+YKty3s66UodEctaQzRXZS6WYOJ+AEtpG7ofn6kBJOBetvEZc0FeCst1ZErU5/vyedioOrEnyM0M+8iZVbDQuDCoZ3AeWsncJnR2n65PZdSuVO9UWXcYIyk47QwYJU4PMGzpqquqqmdcWtELRDMjpsWY3h0zu977BgPmsKCLM42HViTYAOtRemJB2Imd2R9oTMxrjRCBRa66zP+q0nGoZ5OK9ZkA4Edizf/6a6/WNV8MSPSMaIxUF3ne/ZQupWRM+U8J1AIu5oTmR2rPvV3MvKRfMQufeXZtVdDdfsd1pc15M27IRM/SZfMjYAcMV9ywPMOVMc84aC4p4BPjqlzCmEjXulfXCnQTinfhKwDgoMaA74aAZgeY89n/Zme8pbVV/0mTLV68LO9JvNyqCI0hZmx77q8M7gJM7Z06lvtTH6/bky7TAqEXGdiz6X5UExLUvncuTW8DWO+4+95o/2aWGd65jN3RiKXPZp3xIyqBff6zpxEvA0LmCiCzKIDUtdGQ2EesH/v88cxLBynztCqD8mV99MrIrp3p5nQ9fd4AirRx09x0YAL0+J1+AAZ+/K7v95YFvZKpdInD9LP1omJMSw1MF2YIYMHCXV69Wf5D+b0+R3pVqXS6zwX67Ds33RR36xdeHPydv/v3rgCZH3sg4wLzUJ9//tnBd7777UuiOICG+t8C9OBNKpSbhdUYmrAQ8f8QIJ3MO5NQwsAsahugier73TOll253kZbJqeTvZBZNkTvFSlDwcw7W1yNC2mCY6VNjyhSDvG1bNgxWvfLC4PSJnPydNo+fzSIL8EoAHTeOuyThr7SRJoZ+niqJAjS0MumzM31SwFROSIPQ5TOmZNNPHnh0aOHTo3NSml/Xa9Lfc18WehZNGXBlAxHUpbvq+rJQe9AHujSto70ZHxFw18h0+/xLJeYJQj1lhy7mGXKJESHqzPf66aFvAsaqg5e+KaCUbf42lhK45n0sYtdjMfYF2b9X7rEBLRZ0V/l7Xwvec2oMki7h0U8MjcncI4oZhd/cgrm46pHUegb5aqK8CxUEdm7eMLh47NBgVzbYl99I196F47IxJoUz2+mtnfjfy0YsyK7bsHnw+MN3JyXwZoHJ48fej+YiLS72R2w5OWxCjM1okI6dTv+mWVMDjBrAderFfjgVY25OZd5NmZZ7z+t5EE1LMDsSLdOxY7QYza68n+pO570yNJdMuKRqnNiMh9TUTCmviJZbCmRmld4q0ZWKxBYBVjt2NCG4ZGo/STppA/IAFTNF9+eY7BlYL8YQ26jUHvA2dj6PwNZzLEYwY4ohmJA0pnWCedCvR7AUdGlKik3J+wKrGzbsCfOxoNhD1SMCFlHijAjSm0/TuQJ62IEO8jA+5TOU6/Msi5nKnNVPyLUeZD4W4A5N+p1jMUKbmIOJ98DAVoUHYJFAX6m5zBtplN49fH9Yg9kJHttTaQQwAxnWiyBOtyT4mFOATQnV/y/23jxmz/M683tIivu+i/tOiaRIStRG7bYl73ZiO7FTJ542ceLEWWeCoGnRBlMM+k8RFF3QaYFi0kyTNHDidRxbki1rpyRro0SJFPd93/dVlKj+fud+L+prisn4n8HIAF+B+PR97/s+y/3c933Ouc51rsN+orCcqEwRQa2Q5D50KhSIG8l4jsch2oRBtnrRlIypHee4fcAkl3q/k3hWGnefu6kSnY3iSEDePcpxXGPXgT65rkxTOb/HW07ORmMatUQ4OaZG6zD386GPPNg99thPypk4fvwSCM7Cmg8SvXVwRYdUMRdVOnDAJo7sF/zn83+b9SGPSOK2Y2RZ83oc/dHOy0pztLRamwf2VWprXh7JW6THbmG/OYGTOXr0WJ4/6ArORr/+OMLV9gTdJIyyjrBrRmSUXDDjcIxnY7qyf6WH1QmahKMz0B5yOGbbcXRbiuo6SuTXdPew7l6lYmvytFndQ5/8bLdkOdpHz7/YTYaTpJMnUuqz0nlsFUMGRcwz5rmORlLUlfZhXSoUWvs5Dp2orQrESe3pYGsDisPF8zawshpKpzYcvrQuyL7Xd89yLfi+9kH0zPdcs+rWRGCvFXGgBs1z9tq8dlGwcAf9W5pTart8XU399ypoywGSz8je7V7vfu48GgEX0vteQWuKdTiyX/vtr7/vyPwTBv1a08j/1N4Oq+X5557tfvL4j2uRuSG2LsHNaIWn4YR28xbKtzQPZm5NTKFZPeWUxTrZr/Yn6hnaaHeEQxDj7KS9hNfhJCp2vJo0RCiScG2d8B7/roPQ9h7qlefPnKDUFLn2Iwf4/RKLVwEtmtPRbr4fiMpZoo7zaJVcB2eAtclkhNNA/lyew/hxKj3SHA8oevFiy2qPE8Wc7GbMntydu4xOwpjWekCF2OXLl1eZZ5WhY3hENzQcDkiJAZYRYnxUxQXxsXncSIxRyGxuVr7fl4UfzoePOhVcjkEquMLm75vvddw1sMkrB1FIuijf9ZhFwOb6yimyZLLnRFaZtrpAXJOvOFT+vaWeEIorR0XRwFY5oMHT+HlMN+BCMExR6HCy+YsK+HmJpDs2b+yO4GBa17CdbtcHD16GO6Aysqk3jSPpDCJUu/fKQ7pwkQ0bTsGePSdxckhbsMewD4KmWfVVGcvibehE+H3nmw347I4sj0CjNhEi8XmQuip5licgUYnvtiqOYRhryobpyJ37jQOtI+HGaMrBOSrvZsyYkZAvb+pVNaFAjOESPTMiE+Xxepw/rXxfkjbtA3ppvSoHxqkwWm/9vVp3XY28f7epnuJmpmZERKwImgK3RPTBDdlI3jmjA+dzaQ4mnA4MeGuUqOiXZEoq8Dy+JVY9zovr1AqcMg4Y8uLNVEXHZQQDr7+aVnP+qMLteu7PePm7XetNnfl8D+KwjirhtiNlwHQ2NAhe11iegfNRg+EYnsFp8jOmNq3QUT/HFOspHTfK6RW483vK9ovU+Go9yi4U2uI4yJvxHCI3JWYo4sIesQQYfyuii6NAqs5joIeZRkOzxXSv9+hcFRUwne3xpkFULY4PRnUU5FrLgV2zVkxt2rIZDsssUIZL5cSspY2EZeeLIQ83BwZeCfchX8s5fxT+k5WJlnm/tlpV3zYXV6y4tZAeH6w8n6pwoYLvnnvu7v7Vv/qfadK5rJ6NKKXVT+55OqM7dmwvbo4oievFeVGOT4/HU93qmbfOp4vutcyD0aA5zoOx4ybWv/0HDpM6uwGniW7x8plKvVtyOnuv2jHsf4R8tQZM2y6Ab6R2zBScQMvqn0J1ecniRaST1pX6+Gn2wttX3tvd88CD3a79EJZHj+uGjhjd7eP470r6Z23peDg/dACc/4U+4mDpzCfV4zy7gBKvjk6hiYyJqsGiRc4TESe/r+MqGp+KS+daKqiiJePvOigiOToitRZ6GmbRjwododR7mUui4eFousd5PTrg2W99nuHKGUyn6qrETt0bWSOhPDQnHWoEqa2qGKvsgAKCoO7M66XYAbtf/9pX/vNrjsx/ah/lZzo/E+K5Vc90P37s0YocdWSc2Bo5N9iUBVaFCRNch6a6GMMZadbifWn+9wmXVgc158TFEZ5H0BiP63sFN/a6qJZhxoHRKimOdh3hkwt28EDg14vk/qleeg9S7fq1r+HUnOr27t7JpIOUOgTCKrwMm8edoQJjINyXfv0agawfxtBKJssXZ8yYUrDz0WOWSyKeZWURk/iu+z9K/puSxXLgGhFT6NRFYHdenQAh7xKvcmPvCdvZMFAnxkhdL76iRmHgXjopud10gE2lVMqMA3c6Ti7YaJ6Eke9YVUk17yeqSFVZyLG5lugtaMz8/3BN/BmDnsXu8T2fC9rnfAnD6XEjRNWqbJoWQ8tnN0E5rYhIjEZZh66uhYqPnRvXdafYzHbv3sv90xtn6wk4JxOr1YN9coT/D9Ed+ZZbqAJ4/Q2+a1WSbSksqx6NQTmqSHA5Dm4gRsk6EKI5vkrqn03GvlgnMSQSh8/w/AegPfMORnwqnY9PnzzN5nm6ylEdg3QoD/oUR8FnGzn/tmmPLPkAz6HBNIVlBUbrf2Wa9WJFZ26wZ+CS6AzrtPrsQjwU1Wndx43QiWrZdI3CdWSEGk15tuqmy+UYmqJt+fzWL0pSqYZYXtd0ullLoNdxnolzICrq/7eggmoLDIWlxRMxWLWBi2Yw35TJ95n6apVCl1uFG9fvGOiMO4Zya5oDJnx+uXgSA5kDpnv8vR3T3ldNw8jxMrIPkVzxPefNZhwVjbal9TpCL9HDSNVY7721/qDaB8NutZXKw6rWqp+ik9icgsGVQrPz9mQFzfjeARyV2+68vdvCZ0/hOJ81muc9r8GUoemofXv2VdsBnSlRo4s6GgRUpkBmkno0RbcdYqu9t3SAJ07i+iV+cr/H7JgNz0PDfcL9oNSCD5ZOlKljJ6R9wTZvtns27Q6WLi9NFZ28KpFmD3JtqEejo7kFTRm5PjoyXp+G2fsvQ66yNM/dCiodVpGLlmKEn8R33A93QsTtzx47D4fwAOTc0aSV3qWKgYRL7WvX0+9IVEQnUN6KgV0/U+Ig1cpTSAnwXtyXDSoU/nuGfnkjQdTszG5frSmgRKfoYH09DSEf+vinu5E0hNxzEO0mzjN2ggJ/cI94XlFCz7xpmlvvFeJnUBFuSxMcdJ61JrZD4EzJD2ucrJbODkfS8XCP8HfpBSJm/nMcnHciNaZMfd9xM2ATdXFuisgkOO5btOAeZkBSATDHifZVqpcyZ13jvudP906fSdJQTQyzSXPIDRzVC0JN75teErE0UJ9HdddGKhZ//Td+85oj8zM5Eh+ADz337NP0i/lRRd9GF05s//lyc3PiCFNqYJzElV7qITJqjThJFLBS0VO4PK3anUyFPLCZWKHzjyFEDYBwcJAII1A3fTVKJCa6eA8fggwKD2Y4BLsrlEC+/NPn2GwxohizYcNIDR1HEr1/gxjdWJ2EhRjVImow6QSMamPymwo4V2Q3DcrKu+/rxlJqbcNKvXXvM/wTJ7YbqS83ID12J3oQqlYeKCTMxoQWQjaqkGzDkneROg7lxOn599ATP2eUahWA1+6rr5aKG0N0VUQQSliPBahjlN9LC8bw0VHrEXhTPVO8ph56lIqGiG5Fet9nvIfIV0JpvmfZcJSCdQiMMP2cBl8DXYRS04KW0bPBThg9otsGtG4jQrU7nnzqzY6qaFAwOCtsoqYxvPaTJ+mBNGZo95EHH6xGfH/399/lPfg9py+Uyq+8LDdQ0YKmQQEaVnwj+SjDKhq2yqChGUSGOAqjQHeYjfW8c007d+7m93Z9bpxpWBcIWsOeiK/p8uColMAXHaiV7meOtKqmVq3RHE07Yyu933p0Kbro8Qr6p6rLMWllxuN7wmysFxAUnSKNmg0Cdf5sE1DpxeLGtM34+inTaiP3WtSjOQtEZQrK1JLOh7C/yMIGnAdlAuTB+DfvzRTCPLgLyhj4THVSvD69ITdvScoiUM2RMd3T+G1JQ3peKzSM9E1hOEdFFkyT6BBZQZRKN8fX6/VzrnHTdKYMREU9vtG1Y6Kar4bKZz5nzpxyZnVGUg4rsqKR0mBZwn2I782nAkgH5CKGefktN5e2h47MdJEeSMjOv8M4wzovqv5OZczOE1xUOmbfwW7r7rPdR+6/qa59lGlDHA3Hyb3E7yh4aHpMUOs8a1Zn3BSZKeMFOBKiQyo6a7yfex5EZ/rwcmBtuSEaoTMi6vDW+rUguou6b3zj4e53f/fLVHo+W+KO3o+cmXBhNKCeyxStCK+ORmsq2pDP8D0MmCaiTbMdLsstK27jOuAhnWeds5+cxDmXw2cKyj1Wfp8oDJgl8+gCiNyxSl2JIq5YsaJb8/rqSiHOxsGU/2TTSBtbqoL+4Yc+hsMKEgrSM5X+ShdIuZ+CGyMPUGPeUL8WBLSKoiYg6t5pgBEnuUQnWQc6+s1JYU4TXLo+/V7jmAy7SlyO7IZzoW97lupR1ftcaW6x3iL86P9XY02efwK1SIBUqxLmpN9xLrqOM5at/Qm8Nuau89PPJGiJpoxrP/tylbzrWJOq9DxnWcM62JLHndMzce43IxHw27/Tp/v1P2Grr6WWPiCOzJNPPV4LVhjTDaDIsEzWCLAFaneSN9Jv0x8ZhViZHnSanDmRnWxxZkqTBmMbmNGJVIiCzo9OExF/HASNypVqUWAzPyFUK5uIzlnI/amW2PjW2u7xx35EKSnnplJGwuh4oqYRwxXgQ9OByEiRPvUZWkkdOiNCw8CrVe1EbyZTFsOGjSytkJV330tqiRSWuWUms06Fi69ysL2uxd6/To6pDRe7CyCk3XLM7N5K5BRHRYNReh78C2ciEXDfxek4JE2RCqQw90NG85o06o5h6b6wONNhNlGyqSPHLyhNxtn7yDmygH3PSMljeiwdSY2+L6NTr0ejYQRavXQ4p9GWpNE4CiIz3pubi+RPchVwFsbRhXhzt5rmozMxgM8AbV84+y5cD/LNGA7L4iU4fu4Lv9QNYqxsAbGWKpdX1lAeOhajTXWZm6ICgjqGJ0An3KQMlI065SKYThIxPEu0brNPI9KSKie9cODAUX523dzZk+q5R3PCn+FoVXkrm5333tIwqBXjMPh5n7HHCsnQcau0lsq3HKNVUZlukhRrdAeqRSrAcbAPj4hO8QG4zmPHbErYqmHkSRSvg/ERgbAKRIK1zyDO4nbI0ufPX4JjQiqJtWfTxfEYTZ0eEUTTfCrjHqLsufUvQkaeuWhzSImy40ehHMsz8hmXUGMv2FADRUK6vB9LmCTTu24NKPz/ctBYbxdsccHxHBfnUXERuA7HRGfFdJAv71t5++HsET5LHRqVYycTJDhGOkVeg60iNCSOt7wZn6PHdmx9+VnnWau6GdDNJE2kYJ+pt2q0yD/3hUE8q+qZxTPXUXD8TLXIHzp0EM5F9XODXwVx9a23Nhbi5+cNpmzRoCyEjpXkXvsPbULjR9TC+aguy5133F7VVIcQ+JtbHb9xCtAhcp8Tdd6572L3iY+s6BYhw+AzeIbS6+XLlxUSuA9O0KJFNxaZV10Wf3ce1Hyo6zxQ81mitX9zffvsrWQTnXLsHRs1aqotS0k6DOzuuPMuxu09UGPbGIwpQ9rG0N5TFBuA7FiooIif1UpNjmB0Oz5zUDmAG7gX0TGfhbo855hbknvlEl5HE8gBg0l74sicv3iZlFerCGvrviHoPjfHwLkiKilSWHsK89bKuqPoFqV3muhhoefslT5nuUh+JkT2BGbuk+43fsZrLv5OD6333PLGnFN+3nmn7QgPMKq8rlkd4gSGCbzKCRGh4z2dxRB9Xesew/tyrojWpadSHHk5bENIJfmZc6wFHRmrXQ2mTDeqeXQNkfkAOCg/6yU8T2rp6WeeLOjb6FKnoJE9G8HRB+3ElljnPxe6kXA5CyywYuszcZwgTuKkRDy/x3AhRJAoKQ4nqBuYkUudo3gbGlXy5kKpPXb+OQS4RpAyGITX8uILz3Yb1r1ZCM0ADKoVC9f1Qx6dyEwiqGWilxHRM11ymQ3B8ugh8iZABmbMnIeHriT7SN7rus9/7oslSjWGKPdKqf21Jmcab/OvqdiK4q1qpEae6TcSxMQIRQ8+5cPen/fr5hJtBA1Q0nRJqTlO0T7w85HhNwJM63nzzp4/AlGOZ0oJC63xOnuoS9+ydu+jb5mjm0NecYqaM0J1EGOmYQ2q4/Ovsefl3xtkTHTotfQg3TT2q5QJxxjHvHkZEbPVL/20m4NBPolxmE1kdDuVPP/7//avS4nVfi1qyyxD+vsQZfQ//snjGB2MMS0NNOTh+QyTIMz1FiXE6hjOb8Qo+qITY8mzG1Zt7Gw8h45ShcDjGz58QBlhjYhj63ia/hARSLouPKPwl9p8VTtJjRlTA0aUdBaXb1GVYS2t5HPyGbmxt6q7VpnhNbdWD3bZhePAeFU0riYPY2gFiykGnRKv1XSTBiGkTxGv42ycPi+NvQ7kKZDGw4fOQHSl+qw3Bh5vFGPs7yJmSvdXKpPzXqKKaybkYhWpheqtILLqq+nroGpKmw2r7Cx3dpzvS/eSAAAgAElEQVT8XPX2Yl5dYQ6J6OynNLieb4/w6D05Ngc5l9dtlDtnHmJ5kHSTdtXYGLAo5LcWYbyVK28tVMa1bwTc5PcJQHSiOFfmXbhftQ445/UYoO3btrMm3+4e+ujHurc2rC/l3/7ycnrluhryliakCSbjJF/iKM6wz84KH9th5HnoMJSAoKk4eRD2QWMmzSXCrjXI/Yv+yTGyiuoCKK9pY4mfEmffWLMVYwjSs18Bv7HoiSwiVYnzhNNjekmjbQJIxEwtHOeqejg6pl5DNe5kPG1s6Wdbw8bGgXrgQ/eX8+N8ca5YYWMrhFOMmdywmahiGyeKNKtXJOLbnGq5iJBbQal1ZgzwzrEWnJuiieUgsjZF6iT9ytGxlF2O0Sj4MONII/Un5d4fo32O9O8AmuxexLFRN8vrj/p348Bo0JvTayBo2i5VpoXS0dvKyr5q8VDtOUTkW3NI79HPuF760gd2Ug7ufdg1PBVt4c0U2t1Lbes464y6x/mzHGmcER1eHZEi9fY+X/y/npKvf0vaONyYpPIjlud6cW+tee6Yundix/yvbJI98/jMObiWBqbqiMmRuUb2/Vm9iA/A5+LIVOTb25TLiNQikrMimVFo2V5CvU0SZn2bFA1ydsIZjenhZzKlwibogQY9udT6G9G/nZZLMVIuCPldN+sqzWbhaqwEDN4FvvTf4z9+BD7Ese4w7H72qUJlJowBRhdOx7l5hwaQA+DUvEsO2QjdHYyAnUlJOeNJevscOdPdcdeH2DT7A3vfUIJXp89bhtocl3BMvO7y0lWuJFp1Efm7nwn7PZGWiIwL3lchIJb5SuTrlSi62LxvXxmHwPQax+gcpPLI6MKxzEujkHRWSg3L2eK5RIQqTlSckUQrXmPUOfMcg0z4s5xVHMSQur1+ERjngGPh5mgEHw0b33cz8HefsfoYxzRYbGjn4MuMo3v1NuD3/bu2oxP4Nk0dR9L8c2ClB66Hy/Lmug30d7mvyrRfoLPsQLhJB9BBkRsQgT+ROrkfRrOWhA1n/DUcwuatRxJ6GhhYjaCaFv2ZIxpnmzWOozLNMdJIBJlqZexNEVQnpYh/3FucPZ+dkX2pwuog9SrAHK+k8fyum6XfSefzENYT3TmWbrR+R8OrM65xdD4oxqbjYONG++iIBLm+CsVkouY56chIUjVtYlollUg6QKYudFSO6MjgVPjSkTkD52vOTHtXqUkDAqRSr3MD2NzURDkv/L/d5U012eG4pBP4f9feSLhH09Qz4e/lLGAITakWUZjjN00hCN48hz04KqI1ojMF17MX2PBxJpG9hsd5YZqyGjwyP3RqdNaMop1jfsaI2bGtyjnW+SHQm/vuvYeUzguVDp4sIZp59Rp8qpGgTZUq89mBTpniE4lyXjjH9+7Zz5qUdNpIn6Z/9qBRpAPrNYrw6tg03Sb5V6RA2FcGMyc9rk01Z86ZVWXbPiu1ab79re/UMz5y5CxGvUOleUb1KXr55ReL2K1T4zMQHZSHYt8i700HVgeq2imwhnSkRPl8php6Wx3Y2sCgQKfXsfC5l2y+InVz57EHwnWipL4E9EBjfA7lKPMsDC51VEy5i0a+XQRgOFT2sOLeRJnU6XmPOeoYm261pYpVcQsRd7sO3s1OHL7xtFvpB79RR0an12frHHa9lA4Xz0xHpnWnbz2uEpzq0B7Yf5AxaIRyuT8iiAY2zn3HwDntfbk+PG5QEPe8aqtRispTai91L3HN6eCEkye3ymcsIuw16aBk72worf27bFfSGmRKKG/p5ta7yvtJJkEHxc96bX3T9tnnbRtjts693fltVaj7uWjtIrSqVET+o3/ep2nkP2Grr6WWPgCOjBwZEZmkEVxoRoEhV7mY5Ju4ATqxdWr6IxLny4qg5C2dIHq7EuRcFG42IbNqBKsVPJMzLPiJbDxKxJdxVBpfwi+Lwokph0DhLnZ+yLqkOah4eeqJn1CqOxyZ/K3lyKhacP0E+xhBUKQvk4TIwUOJBnBqcKxLa2b6DKDlydO7bTuRXp+1kPz7uzTHu5sFBydAYSm7ILbsSkVrLlodDye+i66iOEX6WBQuTBegC6rQFj4fwUA5QmHSt1REc37kxSjYFpG75IQjXOeiy3hEAyWpJc+RVEgjb8L36anAeuwoVmZh9uXneFyvww0hzpD34GIvDZJCFKw0UBOiNU1rEPDgXnns8Pqe8INlmb5SVp+y3MvMhclsbkfR5Rhq+g80bHD/K92//p/+nIafF4n2Z1T6b/nym+m7sxo+yQy6h8/p/vL//jtk21HepWxeR0axwcabAI3BeKpoqtHXGSh+gGN0/l3SKK2azjSD7w/H4B3FgbIBn2Pg/Z44cR44Hk6KY9+rDGtG1samLf8exEx0UeTCjUsIX9Km41BOLBvgXhoiTphg01HnqCqndLEe0zpie4yk2DyvhiZ8knJU7PfEscsxK0RpVPE7dMBaKanGyUqKNleq9w5po3dI1ZlK8v5stKiDpB6NXLLJEE3XrHm91uDNNy+D73G6O4Ha7gx4FpJCTcupGWIqSSNla0hRmdOVtrGvTeu2LqKkg/M280lH5j2NJPPL6zcylVTsPSmQuAAFXA1UpZuc41UObsBzvjsFh2giKMm2rXuqGtBx9ns3Es16vwY1plLcP3RwTE35/x7PXkeFQnJ9G0n7+Fyr8rGHlKiuqyKtSEcpblvezv977kpxsDYlmJ+nHH82Qn5qLOlAatycx6JW+/bsrbSoTo7kaa9NgvesnrMlCoRLW0jUFUQcbWJ6M4jhD/7hh6Q3LxLskKaycofjzsN5NNA7dJjUHtdhytN7Ub3XfVGRxj379hQiYcNO2yBYvOC12OJg564dhdaUfAPOiGPxEGXfzzz9dI2Fei+mwOUGeb/2vHJ8nIeFJHD/6g8NL4E8EOfeHr2POSXvzzlrGtP94vbbbude+5U+zczZ89iPjxUqc5zihCkzZrXf6SV1Ah5Ooe69tRJOmfNboq9ro+mqoDQteZtx3wvhehqOVvGBFDMF0dUp99m51wTF9TsVYPJgRUmd63KmTDvW3GIxeX+RS6i0INcbXos/PabvZ227v5WYJM9T0vduxjDVVknTuyZL34YxC+HXOeOenUCvsgFcn1o551kvxbXB4VQDTb6j3KBldFxXV+r3/+CP+JqYXs9I/Hvs9TVH5gPgyKx65qnSkTG1IxSqQXED0Oj6agiBqYXWlNEJbvZB4yNrv/KjvQqbdD91ohghlIAc/+8kdHI2oTI7DePU6LwwRzzfUYiObgy10HWGJO6Rj7c7tqjMgX27ujchtB08sLdaC1wmYj96CPG+Hh9Bfu+MGTQJBJGxB5MidYOMYEkXqAI8bsI02PvzugmT7aUysxuAhoyw+zBSFUa+qbBy8akl4vUadRiFJBpPZVLxT0QrWGRNyr41nktu2MXq/enMubBCggvfqHL+nMdSUnUqouLbF0kJWbd16W3cgkT/QWbcCNwgQub1/72ONGwTkrVaxIUcpn4qCTyGuX8VSt2IUnrpNekYnMP4mYJIatGN0vvyWP7NZ36IjX8sHIldRLTzZ8+gS/mJbvI4EBOe1X/3Z/9rh83vli+dRorpNsTGXgBun1r6GBs3baP1A8bwIqhQPwjM8JdK2wW43jEYA4H45HH4DWPpSSQSo76Dmh+H4QRA9LUSpZwIDO1ZNnXl9FWB1QmbTQpBxzq59qQCT4LIqfibqi5LwzVMQ4laHa+gZc2JJ4Iv5wRiJaXkVkMlogv3KYhcOi/7vVSX6RCZGtMhO3rEXjxyHBrnR4TGeSHiVNwyjJfIX+NdyacgVcDnvBePEZE7G2c6FzXmIgLVLZr/f+8SvDIc+Kah8XaRRh97/BkMoYjDuZLbV636JHNdBGsY51Yo7QgpOVWXfWYGE4tIoegcKEFwEINUKSAcKR2s6iaOETXNpN6LBkZDrAqtiNt4jECUvY2gTSVU6XVPfiHIo8/Ee0gBQeb1RiD8qXBlnK+mcBSJNO0jN02nUMOilpBaLs7JqTh2c0B/v/Od74FOLagu3JaHOz+b5si0IryKKO7F2dEJEb3wuZTTwNiNgYQumdqeVDZDNM0wi9TOPlCLZ55+tUq9iUHKfC1eNLX2w7vvuhNF6TcKhdCpcBxVpj179hLXMLZ7cxOoEMtp2PD+5biJ+Nio0cozNYJmz51dQY1ryQaZH/7Qh6jCXEvlzMhqYTCbtgaiXjasvfuee5vDabqDc6tNMwukwrSRDvEkxllERMfHY2uEq2nphXe6Fbcu7xbTg2oMRNaB9rCzspIU0xnkIgbipDSa44DiT4lKN73zprfUSqAl1ze5fp39BLSuCxEL0R7nunusHBnncvarrCOdiOx9CcKcU67zODwGee6jzhOdJJ9LE2QdXKKkzrGIqqYSMfbDOZXgKgh2Ut/OPVPKXm9aHrhfhQOUa1Ue4TpQy0JtmMPKBkyh+EPnTWHUPTjCv/W137nmyHwAfJT/4CUIRT7//Cqg3WeL6KlRb4btfVGhZjhVtnUz7l8OjYhM4zLIk0G7heMkZZJo2EUYvoKbV+B7o98q1SMykYnvBi+U6eJwYjvhmiIvlVJsQK3p3XGqNDbXv1Mw9o14rzOlQVTqSpw/36Zmb7NRUla4Z2cRl03xjKKs0SbKU2fO7xYsWkY0NJLyTng+A+AvkItuyryNAe/C0gERXfH3glvhv6QE3eg6OVrvMSx/nRn/7n21pm1NZEmSmdGt/58FpTPivZXDxHka/6i9gqw4Zo2Qqqru2HIGfQUB8HqCCBhFGbWEkxOGf0jJ3keIwEmL5drdiNyUdWDdZOJIuoH5nJuD2gQRPZ4IlGhAVcTweY3sOzi2CsCtXfNadRJX62f75g3dL3/us92vfPEr3T0rl1ZLgs98+rPdq6/Sn4muyUaC584hVkePrINH4WlgUJ0PJ0+ewYCrldGMuju5Bt3qJ53a48eo6BlJhG75P3PEDfhEkX/bM/I6I8jlpuhzaDwJCb3ykFrViON7lu6WQ4goLddvuhk4zFVq3vhZzUG0rQGOMZB+KjDirIb7NW4cDQF7iEwcUtEZI+jKwZs+0CnBANec7XGaRB7dQKfSL0iio8dVFmBAETpF06wEJC2mXgprUsMrkdXJrgPqXBgPb2Y06bKdcDScgzoydoQ3mt+P1ssi1El3UMWlKKFtQIrka/sBkUeOM4Y5OBJnaB+Va27+b765FwRmQjkaCtdd4RrkqRQRVHVfjNCuXr+ncqol++tocB/OlRLI5D7kNphi0QiF+O+zKIJvj+QZ58a563NTm2YiKrje8wGqa2ZUusyGny3okUcyhXnmWN2E9o9z1Ps6i3GeCcrw/PPPkwa6qXvh+eeqOWmhWBxLB8d0x2ZUeEVpnCuOu+c1iBkGcVwE6bXVr1OebZfxrnvyiacwcAPqewZjdgvfAHdnDkjZVNCv119bXSkq066LSNtYbfTkky/gtEynLHsvDsnkuie7Z8+Eg3SAfkqWQg9ivlUBAOcX1ZH/pSigDuFyEICfPPF4pdVm9QjTNnYsfhzzyes9goM+3bX2xps4fqjXUhXlc7znvnuLe7Meh9C0jc94ztwF3cIbFqG8zF7EXB+GArMNWnVkHLPiTzE2Orp72bNECR2XhmbNqxYgM2eCDBLQtDRde7bvcgw9be9Px3AIIn068T7XOPsJdJKSCvne98NlSeCXKqegQa4hv5eWHN5PtJ+Sfk7ZdSqTPK4v56D7VEjBHqeEF0VmTR/1ijU8R+2vrHsF8bw3G3sa9A3HJpiiHY9jtWPHzu43f+u3rzky/0Ev4gPwASHSn/70+e7Fl14oRyY5XCenXrATu1XVtLJmDZk/B8CR8e/CnE6kGP4Qft1o/W7QmJBg/ekE831zvZbnGj2VempVV0CWlZ/hpLPkWIcBY3uFxXyWNMKObVu6rZT7miMeQWO8y5fpJuxiwijPreoOWfhDKrKThHuBlMLNt97RLVyynFQSKYOLcBnGUX49CNIoEGsR3IwCJGVyPlvSG9n490JeJHr2KlYEGKvyiGvPfbQikaaXEFKz41LRC/cZtMrjafBiEFNC6IJKuilRRshySY14LF99EZtyLIoXMaqu0YgsULTGXMfAz7uQ4xjlZ8ivhp0KECaNmPOJuunAaXzVjdBxMH/ssUpNFtXTVFppaCWwLlwwr3vu2ae6ZUsXYzyoANmxjf9f0v3JH/8pHYWXgMzcxLPb3v3oR6+Asql3Qof06v45qNu8HaQO2RhTAyathfKdf0a9cj1OgM5MAOmRfDuUctKggu9gddQc8Rl4716fL8cxqJSOWCrwnLulxspzbmPtHL0MTD0ZdOkg6YHF3Suvr++WLW4NDf2eY2lqqPgIbPR5tjV/q9ldK6f1s56zcQNwHnGKjPguwM+Rw270bApUp1/HwLXmc3UOzgJF8u/bEYU7wzlmg275/tatO6iamVeOvikfq6M87pw5s8sJXv3y+u6jH7qlUlI6Y74kiVppouy+BF/JmiNxQLazKVtkNneeOjPvVPQ7GyNrIlbnoUjkPU7BWKp7jJqd4/I+nKOmB+SeKEqoofKeD4AEqGMjb8Q5lV5GL720iS7V81vVUSFFzZl07RRS0eNZOUdFTYX4nWPOo4HsLXKKfM/O10U01TFkrBbRVfzRHz/e3XX3HUUGFs0UWShiLMeUqLoaTZvbKUc+TkWQ+4rnrhRpD3U08p4LSde2Cc7/KTgmvqxCU6HbztKTrHKkisnSZEnBdrT3+eucvv7arvr8F3/5vloLnn/Dhk21Z/lPHo1o0SE6jTsf5RypfHsMxNlqNJ0fpQx0Agwi+zOHNuIkLSSFZ0XYdYz5CVWgMaYaZAnWjoUaOKrwqnD81BMv41CNqoqp4wR4dcxSv6Z6Dif1nnvvL37UOBzDKTjKhyDZD6VS079Vfy2evUTgogngsGnATevEwM+fv6CIrtPhPim4p5Pb9msiwsKodO45DgHlu1SJ6pS7zwWBL85Jz2lwnyoHX60snllSUBGmc90myI1dSJVTkBvXnaR5v+8c8rs1X/ndINQ1murNBDTO2WhjpVTbvdI1F0fW1G8/UnC+b4sNA1/JvqKsdkCX23etaukD4KT8TJfARrEKjszzL6yqDdsFphFx4eqlu4iKfMtiNqVk1FfqvvAaGmG3RbEx2JHDd7LpIPhdNyiJa2700drw/fPoRVw/ZWKRN/WCXZBqYDjR7NFjRFWMdeW4dR6oQjpD+mH3rp1E/kf5rJ2nz1UfoCtszkau4zBUOkBqtHgsZe9n0MDwRhyZkZQhnkDY7O13IRITRRmVGFVWHruXphlcm3/TfnFhFo+hB682p4Y0GffvYjXHrhFtEHjrSeL9lZhelduerg3f30NCC0oVx87f3ezj+MX58PieO8YgxOsiXvacQa871USOdT7jxu3vQWA8R0h9haT0IH+N6yA0RHINGrdGLmSzwJHx/DbX1PA1ETf/1qpuigMkKsK9m68X1VGN9UZ60VhCb5sJtV9GgBjYSuAbf/NX3d0r7yAdeLD70cOPVLpQ4a99+y50Ny2dT0S5lU1W3lVD8RYunA//wAoSqmcOIlc/FdHBEs4j8sc5qBJozisJR+0NuStel8+upW5It1S5OvLjnMwxO30arSN6K/leG1+bc1LFwQZfETROUXM+W4mwjkOMoGuijWdTNy4eFEzyi6THRP+8/1LO5fumSnVaNIQ6KJY5N9VQO67bXViydtPscH46fzx/dRwHhdBxsYJQornnq87NkGAVETONYBWU80qEZxjfUbnWe0lqa/2GnTyH2cX5EKKXd+LaUiSy0EDWWnguCryJIEnKFN7fR2pDZ0NuS6GTPZTSeeY5N26kmSL3YpBTCBZrzu8HRW2l5T7XfbX2JVqPp8eTKI0pJ8dTh0f0siJqHAajfvlycjxUW7ULtIGI5cPuDa7NaVyTXbmX3ry87kfvcDG8lPM8E9fZmtdf677wuc93r69+rbuTfk8vPPdcdzMaLi+99FLpuejIKJQ3G57GHsqlvdcZNPVcjxNx//33l36IjRn/5q//Fq7cpe7GG25EUmArBvgdnPDF3RaCJ1Nozq8Z02mOWeRz97cr3WtvHe7uXDGje/m1Pd2iG8bChWlaNiPh4+jImCY7SPm8qMt6FHh1QExrbUaCYC7OwkjmmtVaN6HB4z3KR1oCuiRHyHla/BSru7Zu4/g31h5kqnXPXlIv9DNzwlxkrFeQwv3Od7/Hd5d1H//UZyp1PhjnzHLu4ex35ciYNsK5t0KrtL2Aq0UriibAmPi8Rd4TLJhiqm7tVmwW8iY/rO0BOrKD4J3pyLi+aj73gjd/T4Wl+0rI8eHBhM+XkuzozDiP0lPJ73ucBHLOKxG+pMBcg34/qvJBSbV7zi3340Lae1w57yMIUHFz2M8U0/SetU+2zDG1OAUkbArzc/36DdcQmZ/JifiAfEiOzLOrnq5I0g27EW5b/5IQo0wnicRo1HRq4sgoOa/Bc8GlyiPCUG6aTjYnlX9zofiZaJmo8DoQ6F7PfhxRvhGCmgpOZDcxX0dZxKlg0hD070HuEhXfIb99gc7TB+DN2KTvCNGDxZESuMagw2CucxYw6ViIbVPpCnsd0cgJqzqIKgbznhuAUVvxMuzQyiIs48exoq1gJFHoA86L6JCwtYutmPEYHRv8KajlfYWl34ijTeQuzPmMQ/othYHv2MUBcbyKMM15sij9PVVUQRICpYZQ7LFTBRDCsL8HlfCcVRXWQ4VSjt1gYQnOokJNr8NxKJE00hDVswT1XfVUWpNQyd3jK11Wm5YGmf/X0CosZr5+AxC+pMbJNP5TgRcmS3cEQqol2SdpLzEKx+bJxx6j4oamn+Mp8x0MfwMS4rlq8Fliy2yAIgtdRfVuwus3IiqHdPx1vNkfBOcilT46oeVg49yGn+K179ixpwTz3FDzKkIjz+zECTdrKoN6qUTvyVYWqvW62VbqhIq4+bOur/nquOpcePyqorJ6CidFI1ZIAUZgAA69PIImWdAaqVY1GM6IDq+djB2fODjOIc+vk+5nbd4nSbxVcFB5gjM3H06HjtE2SO0L4FioHaNRVEPFcnd77GiE9sEhmGv/KETRfLbOWZGk8ISqyoRo267UIgJG7FacOB6OnfNUZe0jGOdWkcImXiW2KN4W8b5Vru2nUsU0nJoxfs+Sa42re4QpaCX4/b5/CxJYUS6GIwbSqDv7iZ+V/6BzZ1NFe/fYwkLNlzMYX9PJi2lbYEuRQkuYo5eYa4tvopJk7ZvdQx/7GPL6qPwqYshzqYpJxuFJ9Its3riEVNG/+94/IN0/u1SAFbF79Eer4NbAi8H5kk90F60GNIquIfe1SieQJnzj9Tcpfz9MY9S93YMfvr0EDSfad4ngaR6pqV07tlc61mfsnnX0qAhVa1niMzlLcCaKJRemH06217loySLIvjsrDWTnbcuudXRG8byGs5eOZ97JjfEYo0GoVRQXJbE0W87P6ldf7265eWl3jJLzmcyXVc+8hKM1uxyzPfv3VlrxXebQho37u1tvX9z9ypd/FccJXR/GctJk+p6xntWlMb2oI2KVlHNFB3IQe6LX6l7h/uw8bOgeSX/Wh9Vcitc5V6uPHmtFZNR9xgqx6TPQAapGv01bKkGt88c1lJYFPsea7729sUjwOBl9C0pS6SkK5lr2/eyPaTcgz9Lye5+h8/hq81iu39+THjd17xiaonIuOm+9lqpW4x69tnGkYHVkCkXFiXEf15ERcZ4NqvbWW+u73/v9P6yxuEb2/YA4K//UZVi19AxpgQbtizG8V1GME8PNvfEvWhOytClQ2VeDOLR4Bq3HRUNuWsSZzTJpjET9QQf8u0Sxrh/RPgJWOh0iKC4yJ60VGCIAB9nEJXwO7kV/75qPZcHLO6hu3ZAdjXIP7CM6AOZfy0Y01H4Z5HJnkDs3ApkMgWsoE9i+Kue4RhvdDWCR7Cd3XVUxvfuUAyKE6eZbRl+nhWPX/fe675pm8vOFoIAUWZFgCia8lTge3l+ikyBTKUd3E3CcUs7ts2lkz3Zcv+cC7uuAFALUg2n9fD7bUhw2lEPZkg3AxVr9ddQU6ZUp+r18x8+2zVsHTF5FBBBFvuCZWKKqcrOlunx/NBugjoybvdwKoxU3MtGqi7xPwWfxV94kuhxJVDMF8uAp1GnftuKI52u36/NnT3aDQM9epYP52WOUD7P5bd+0oXvsiS0d/Nt6uXfazfzoMaDd60cicHZL98MfPtt96tMPoBb8DMeiag4k7R3+XSIdZISpUT9yVOXVVnkkB8IoNtVlXqeIQzZZn0Ngaf9W93T+ct2XnxMpEFE7Va0Q6ObMGlDMrnhUGHzTRwq0lXgf534bRGb8uEmlAOxmntRWpQ0wxqZMWl+dliI1rSVS2CrYWoWcpMw36Afkhuz7piZM7zYVYVKjOAs3kZazI/RO7m0fBl8yq/NUdGQBjroGpjhDGFfRw6QgU9ovIiRZ19dhnAPniGir+jJXKr1Fs8KeIqq8LiXlLWtyrngeEbr5pGOct7t5T+QihFmvUTE4jYNGV7Rh9eo1pL9m0utnN07V2IqK5aE8/PDTOBWzujfeQMn2ljmtR1IJ7UHgl5Mip4y/iTxNJt3ndQj3W5L+to7bgTPdynuXlSKvhNipM6ZVpdBkOzfzvlyT225Z0f0/f/VXJXg3musUvXr88Se72+5YgaHfiJH/z7pvfvub/H5HGWrns4ZrLaTboYjFuQdMRyrgxLGT3Q++/w/dr3zpS91rcLtEj62iNPAZwtxX0VetFpVzTdf4LE/z3Ddt2Qs3ZXoFOBKn9+JoyO3xd9EZeWXHQZVdW8M4zl1c7zf+5m/KsZLIvY2UrA6e6T33QVOIziGrpxyfkyBHM0BxTrMmt+O0T59N9aXziXGy3Pq//m/+rPvBDx8hsFgM+jSPz+ziOcO/srs5SJPpRgMV9zdTY8MJVEzP6Di4x4i6yLFSMVjdHoiAz+oAACAASURBVEve3Wv8p4MhJ8z53rguaMpUINtEQvvKVzgf07wxbQX8XURGO5HUkA6Jv+vQxFlpmkpNRFJOlPMuTo57s/M3iKJ/99W4ba3iNPwr042moxonrnG9UuXk+OvIXCYYqTSzVbpyAnH+DNoXUBJ+zZH5OXBe+l6ijoxVS007xpK7ViJpJKoH7UbvRI4j4wbwDuqQTirz/xroEPmS33QzbZtrQ1jSnj05Un9/B3KuhE8XglwIiWkaJCOHKkll0ZQgWRE/yT87Wfm7uepGCEXXBSOhczUNZ+UUqqrjMLx7d+/rpl4vdK2U/dtEtER2XMt4NjzqZCjBJupTxh50QLKy9+zCLlQFWFXotowA0LGOjAvBv8uNUYY/lT8kQcrguBG4gKJrkO6vjkU4Ajo6fiYVTCHjeg9BriLEFp2T8Gz6Ojp93wupujmFTdcnDmQcpZB/PYb/n3JG00LXkVaSftPk8luZY5VNsum1UntyOaQ+RGIk/4qYhfCtvysac55Ifwrj2h8EZyv5fORcuhE4NOMxvCJtB9nIJ45HDZdu44vnz+peePKx7tzJo90QznuBzXnsmIndN7/5EzbU5kKz92Bk5hZvRGfK9hLf+e73mRduVqq+0taCZ6ojU/odVCPNgG+z7+DpbtkS0gZE+o5D5fDpvzVpUpMgb5B542c5Bo75CKJLUwfp8CvXQwRDJ0ZnRqRKHRDXgc5IcZyYN6Z+fM9xGTTQFGorYff5+dIRKQ0cnPPWdLGlAyWv1zOQM2C7Ase7yJO2p7AlhWka0EGaXurU6Cz5XT+rg+Ncqh5NNh6s4/DM+L7xYilbc14Jr6tWvUw65IZK74hiNrE20Msi57c5YmR6PWu7P9e1HwjedVacNys5mPNWrRnViihZZq0zIsH0OJybIqxiGNRKkfdhGa5zW0fQNWDaad0600gtRed727btYnzktF2mxPnm2l+qLQj3pPM5GwfYdScfxaaQu3ftrs9qyI6dAEFgaK36YQcoo22jysFy4XCMVdyV1DuUNbqG1NIEnplaRKb1LN13Hopu6DgdBhmcAZfO5pKzZs+pYOcH3/8BxQILuqU4lTpqg3GabThrU8p/972Hu2U3LaxxlNNnwHCE8fKZGHwNoCLyAErDiuOt37ie9CQE/Qmt9cjM2TOr5cSNIEJy2EQp7eIuT+cVuDzzmeNrXnypW0Gptn3E9jF+t962opydpvh7pcZGJ/gw6tVf+Pxn6Yv3fKGiF6xAkqBO+fwenvMK9GxeefW17je/9vWqpBrMgD1BAKBasCX5tiMwjamRTosI9813+dtZuWe9ueX6MK2/j8DQQLKVYTcNmOoYD7otkdz0o4i0gVDEUxO0OreCCLc2IHbTbmkhAwVfOr6+nFd+NtQEz5NA0r+1oLbpjyUt3/aopjRda1VOEef0s1UN2ku5h48Y2QnP59x0/ZdNIlj2GZcjxHoWGZUnJVJ1A1V8OjJf/93fr33oGiLzgXdq6H5Nz5CHH/5hr5xuYEWnToqq2mFzdmI0Qm8rx7ZRog6HHAI3576fcYNykvlKSiREPydZSaH3KhdsOhbDoES4zPEmEd5KliX7eW4RBiNcN1b70Mg9UGfDaMVozAVp3ww97LetyKBEUJl7DZSsfI9RWrWiHZiEAW5KbKInIMrZNK2IavxzE3YhaeRLHIoxMM2kk1DCXL0UgIfyHnUASnK7R2xzwblAU5nUl9Cr4YkMfvVKwmhouiUsOmYlbqeibE+cynP4fTcAo4dArI5lkSfZcEwXJW3i4jaKSc+ScpzUU2DsPE5fI57opZod4shZ4ip64bh7/UZN1RyUZ6EsvPda5fQ8/5aCAaa2ko3PX88zszR0It+xV844NpbNW7cU+XAS+Xvz6EPJo78HHF+tJngSD3//exgKxM3gfbwFt+GTH32w7nEzPIQbSl6ddBIIz/0PfEgT333r24+Vk6Pj9S4NQi+AyAxhoy4Ejee2kPTLK6+8QZ+fBd2uPbvK0bGP0xFKn3m7jIpVSxPRrjHCdO6ePHmR+TKiOazcyynKwidPHs8cOFbf9XqUYHdMfE6JSpu7JVdHxetBlEKrYEtzSIxqqiYkDJrZGoK39i4O/yiF3UgXeCidj0LIGHeN7HDOfwJn0OdalSySgHtonRuuxs9rsHrIazL9a5fnhig1EqrrUAMrb0yHwNJhyY+TMEg61ZYBS5Y16jzNcYbiDNlkUS7HRirMDh06iWHi+TE2c9Ad2Y8Rk/9RfXW4R+egTtVc+CW74XCITmkQPLetE0bC50kqQdKqPBJ/3wqnQ7l8x7il/SjTp/w56q2bN2/p7lx5Z3GONsBHkEsn90OCtq9UzIkQWAr+iU9+qluNjs5uEJxTICNWNi1awvXup98QCN4uCM2u0V2URd9z993dHhxrAyfP77qoFB7HfviRN7qv/LMPV+XTIEj/g0BwrTCrflUKFqrZxPjJkXGcj5Ly0wF86KGHqtmja7eNA4EYoo6mlqwk00Hxug4hvDl/wbSaPxMnk36CeDwN9EiujLw0K8J8lsdJFfXjGGdJrQ7guVsKbVWYxxEdsFmtY6xOk5wyVXvnIuB3HGfsRsb5WSq1LuD4vvHWHhCvGcWNuWnpzUhZODZz0Gg6XCXYyiSMYs1aem/lWnp7eQ5Tuu5fWyn/VtDUeZ52HO5LrvnwoxwfVX2tkJrDXPAVXkylwpnXptdcBz5LU5bp4eUeImLnHuheJFqio2aQ6px3j007FveYoNJ+r6lpv3dVZsK9TQRRzpV7qdfp7yVJwO8JDFMJFUJxrSfmrfuf92KgISLj/iC6a8p8Gn287IQeR+YP/vCfX3NkPvA+DBd4kYhBbYQnyC87KftK8EdHJrLvEYpzkrlRFUrDCguRKwaz0iJM5Pc32/d7LTlhq8y6B/nFM3eswvVIKZ9/c9NPLw2Pr1fvQhEi1InIdXjOipgl5PL//iw2Ow6C5/Bz8cYDxQuvS6Bz8nsvQZGSfvEY3ofnS/7Xa+orDOeCdUPQGIY0XEiJeVmuXQg21UK5RselISbNSPp7Sqi9zizcJgzYSHMh2IYc52f8/4qSOEeRknsL1M0i0UvGwutPCWUrNW6ChtlAkhZxLHTo/JnxjhPk38J7iIKtVWam/7we54dpFVMviZCqDQLPwO9pAI3ifIY2mewQMRwzEK7BiMHdMJ6tZdpnMboPfuTDdf5jtDKwJPupp1/DEExGj+PtbvM2yvjHUQ5eGVBcajxUKznsMzRxIj1a7MmE3sh50pWXcSKGirr19FPskK78u5u3RGPH9x0UoxWCdHM8iwOiDLxjhk3HSLWN2rmREtREjqnOE5Vx3oiItE7N6LXwWHU8rJ5rKdWWdhW5Md3mWIusjCYlA0bUHYfQqlM+h9TYNki2iymbfmbVW93Ku24A2dgEcjC9UkMaGMUJK9+v7o4psOtBLUl7KA7yLtHlUCsKuabToCg6xqJoDtU0iK3bMb4Ll9zY7SaCH4cDeuIUaBrOm8+l0rj7MZCUE699cz33A/IFUVeHZiEw+060glQX7le9tmq1Vnr3NARpGyMaoetE/OjHPy4UV3Rm+3ZUe++7vcnZ81K11bG699576/offeThcqJNR2lMRJBMY8mbeenl1ZXW855V3LW02NJp04HzFyys6xoP0nf5snox/cqJ9zzOtdYmgX5VBDyW07r+VY/1Wf34x491DzzwQF2PonEnTlACTyrJMXVf8Dk6HlaHeRwRmiXwdTZSwXL/ffdTFbW65kqlWphPE0gtnqvy5ibaZ4n1qpc2dJ/5xJ3dFiosl1IqrlaTSJCd20XeVEwuYj0I0hgcoRvm3dC9TnrRsmilCSz9NQ3mvBwHUXoEJeI7tm3GcT/TfeZTHyOAuNLt3rmN9PjQbvy02d1f/e13u9tuvZlqpQdwCobgrMFHnDSldIT642TpwBiYmDY+RpBQhQbFvaPHEQFkUt5WpbkmHIcgHbWHW73YQ5cbt6YVL4jO2i26PyRi9wOfgfuhwZNBZ2sDUJOlXqJSOhyOnTZFFedTVKLqnOtYuB/rZLlv6/S6Dp1Xns9j+x0RHZ+LXC5T6eVA9eyNznKcmaDU7jUp106DyUofcy0nTZGB+nu/TmpTliJOrtOlzOnXXnu9+8M/+hfXHJmfB0fmPapLXnnl5e6RRx6pyRmnJEbOSR4FWR0Q389n3KSTHw/D3EkToqCTKXLlbvw6JQVv96DK0o9gcsZoNu5Aq/HPvxhdf8axiYOU8fW98ALCO6lrE/ngev28C8HF4c+kfqqzrc31evwTdzoXu6/Aky7MIiXyPfUWdIaMAGLkhZQ9p6RCU0zef67VcXBh9XXwCh3imA1tEeFoiE/uzU3DvHGqmFIeHtKw53Kxa1h9L9ykkCs9X5U78s8FG0PsYte5alFQK+c2eoq6pga6NieuxY2opRKbY1vPjnF0sft5n2Ox/hlf05BWuBjR+J6Oi3/33lozUTY3ospct5Lxiylz9rN//Ptf76aPo+LnCigJCM2Y0aquTidN2LQ6HFvLrZ948lkMAccfQdR2hko5OAljxjaIWwWJ9ygh12mxIknBNg3uRbhT5dQy1howlWzPnDFVY5ZxIFF3Qw3f5nPFRWFeNsSjR+Tl/hyTvHyuvl/RZDhUldJrlW0axAkTlEk3h09Vl6JpveoxjVfjELzv4FdlFEbvMlG3vK/zKE57jZOnmKI5hQbM7CKEemyjacuvRcIUz8t1DIQsfwHWtPIEg0jJ6MgMUcaAA50lJSAi5zWse2tLN30WXatBT0z9oU7frbh9GejVTtJ+o/kM0TrjrHqxRmnXzr2MJ5WG9DA7QipJhFIHatGiG3mmdHHG8KiQa/prO5wOI/lCLlgXzo3ZpExEFr/z7Se6j37s9toP5NponD3W5CIUH+g+8YlPdD/8wQ/QujnUfexj99Y8Wr9hf3f77TciCHcPgnffRSF3effYY0+TIlnRWk9UB28cOq5r0aIF/P8Zxr4pibfUwqh6ho0Ldan4N3J6XOtyWj784Y9cTY3dSdpl48btPE+qpnAenK9/8Rff7f78z/+0+5M/+XP6sa2sVJfnMk3lPHpzzZvleEmqXrjgRvpUHSw02GooK83eWPtGzXe1bnT6TD/PnDW9NF8GkQYqwVGcN9fYRc57DmfoPbxy+2MNYC69tWEzCuQz6vptnmn6XWmDdWvXdMtvWkRaax9GfGK3np5z94BYngBpXPXiK90dt68sREbOznvwF22mGUdGPpFOnfvKSYUC+b1SraaDCeTKyeuRb4Nm6JQrKifyYmCjkyHx2fScAcu6desqHaf8gJWNrgmv2b2tVTg2sc6kvN1HVZ+ubt7sMe5hOjKncWScT34/e2vSlMUXNJDkeXp+S9Hd9+QMOYdac84mZ5B0k7yqqJQnIG6oamsh4x6ouKL7l47MQK6/WtE4RjixznnnzXIQPrV0rvVa+nnwYuoar9CM8fnu+9///lVOS6L1EEpTcRMnwYmRiPQciI7/Hx0VJ2Rtvr1N1M3JiRmDmWqQpHOS3wzqEVTEhVaieUywpK50Avw92jbJxUbgLc6M39WRaZHv8II0K1rgb6ZNFOtyUyzIkYgk8LOLuAh2vZxuNUnDo/d+/L7lfNOJNiVHprwvkvZx/OKwuWDcMKLt4n3Xht5j2+v4CEMbdWkcg8rk/uPUpXww5ewa5wbx0seIcXf8rhLovH42ESMr78H3qkyXVxAlz1MEYUmULOaqTBGh4bg6cf7udTqGvlq5rh2fG7ckZeRxRn1GRVwskrDdckXJIG4Cgxu1G91Gg0WDN4G/P/MMyrNc1w1zZ3X/5R/8TjdnuhoWbJDVyVmC5gVk96cgx7+mu+uuezB2P6aBoekbSc44IaPGc+SBRUIWUeF0VYI9fcZEoHmqGui6fR7kRydL50tE5hx6OKIMfq5I7Wz25ejw/dap2JSTpdMoB1udhtUKGlYcqR4J3OeRjdrPCL035+Z0jbtIhCjD4Z6OSKuaaMKHjkvShEahQ0B/RkocZlwDpSuiVmWizE2Njp9fchOigjjRRrg+HxEPjcJJVHmvEJ3LxxmMc/aOJE4i8IHc72UdWVCJ4n3hVNqa4AAphqmzIMhCGLY9x4hRQ+F/3FiEYvlCb765rgTeVr/yWom8afyW8Lsb+ryS0T/B+J1FQ+WXumeffaa6zc8h1eG9eU2q1Xq9t99+exkWOQwhZq5evfqqc+x89XOl8IujoHETwbIb9Sc+8Sl0rV4sx611Mj5SROFDGFPnrd+7886VtRZV8VY1+RS6RRpBjZhGqIl2to7w69a9RbXRvHLqdTp1SlagM+Nc3r59Z5XkL1x4Y6VWXC9q+Rw9eg4V3+V1DlV3NebORcdzJ9/xOkQK5JGMHA5Bm0fg/NERunnFzd1zz63GWZ9Zc2IZrSQ02AfRKbKJraiNe4L7jKjZFebjQOa0Cfviq1gJZlqv17x32rQplZo8Sfpx65b93co75pcjc5H312/a0i1YegttOs6igbQU5GdC6cWo5is5XoRnIKjNAMbBcXF9a7R1pERY1N+R9+gad564DyrA6Wec2zorPptUWCY1HqdekvRRUFN5JTpC9WJsHItyxHq8NPeTBAola8Ea0rGcOEnisJyrxoWJmGXaEMQO6SDbf8nn6Xd1IqeB7JiW15nx86mQMu2l0xOJhaT5fWa5Hv9Weyf7h1yoKs+uNje0nSji9nvdittuw8ndRAryv6hnc40j80F3aIhmX8CR+QGRUZCBIBwhScabTSSeMraC9Pi+k6hK2JgcOh2J5Kvqpdcw0Y06qaOkbFIGGyPuMUIO9D29dh2IlrdVeKl1Zfb/G6egNWsMYbZVVzWVR//mtYhQeMzy7kUjeD+qkpW60QBYFcC1+l6MdkqUg15o9IMEedwQY4sjU0aKKqAeGqNx91q8vqTSHNM4Z8Uv4fMaUJGLFq230sWknSq94edEybhfz+nfQrpzQWc8g3Q5VlmsOX9gV48fPk3G3+/Fkcyxve9o3/g3x8jfw//oi4a189t6ovWkMkrPGFiaKz9mGhU2wvVG7z7P1vZhSutjBbn1Cobx//o//4/SZNEheejBO4l+IVhTWr+aapG777q7+953X8BQ0Yn3mGTVgWxUECvXbwW90CAKL1u+fL4cmW07j3TXU/1kKbhOyeEjknpLZ5eNUlha1IVScyX7y6HT8OnoNYXpPLO+TrFjV/o6HDMImffpZ/xeq+y7WPyP1k9oSAnQORU1DqJQPn837IhxVbWPvBr5L8zRyvFjSOVFGIE6b/ZB8Jw6dUKVx27evIO0z4LmUDJupcYK76I/xrEIl3A7zlHGPET5eHsq4dRYzuw12nJgNLwLy3slu1/HvJtVHbThX1ASP5VxlI+iY7hz1x7QIZWlOxCxGZVykvirDIGclOMY1C1bd+G0IZLGse6h2sbxeZlUof2GUmbt/WpkXnzxDRCaRrD8hV/4BSqIHkdobB9Iy9xyxhcQ1Svgp6MSh9u1tgBuzeuvv17BgCXLTz75ZJF9NYBLly7roQRTOPcFxmZDoVXpvmzKRIfSthVq0tx99z2l/Dt79pxyuHQ4Xnrp5e4XfxHdmddpEUCBgM6V8/3RRx8ph9TSb0vAT/FsDITUStKhsWrIe6xiBAz5dTStXPP6Fpy3JUXSXb9hGwbafl6Xu5soF1f/x8asR48xL+XzgYCX8JoFBxjRkQOHdscQrLPXkqRbhdmqdxLPyLV+/PhRNHhmVFGCc3UdzubQITTXxMFYSsXT2KkzuitIAFhN5DOzgkonRsddsT7bESg6GESmOTJUEqp10FNp7yuTIdoh6VinxWeWQNJn6fwW1Q4vRifIdKzpu1QDJsD12p0zkX1wT3TMHOPw/kaBwCr/UKlY3nc+pNLSfSL7vnula8znkP3HZ+Qe5zN3z05KSSdHxzecQq81vezkWlZZPCcsvibzXWXfQrCtpFIPC0TSlNmtOONyuH711/7ZNUfmg+7D1PXhiLz00ouVWgqy4cMP3yRIi5uVhtUJ4iRIuZwiYhrZQIlORCes7zeRL3U2moR+kJ2gLy6gNBlrHIU2eaMF4LGMpNx4PL6LJd2cNa5BZpzo+X/vIaiBn3cSt5RHS1s5iZ34XpPHAvSvRdL3mpJKC9fEew6/JNfn0IWlH6fDvwXmDEcn7P2oTHq/wtRuKBo4UYNwcoJ09U1v+P2gOUXg5Vodl6haeo2+H/QlTlL4OrUZcK+mWHSKqtKB8fLaw6OR3JjGc16naTShb8fIl2PTN31XQoEc7yzGz6jP5x/kR+JpyOEiMhNILZ3kb/ab0dHxPY2G0bsS+eMxOtji7s//h/++eiGNGCbReiCqs1SdKRBHyegLRLiWge/fS3fb/kOYE1O7DSB90ydNwzCQmiE1deYMx52C2NoBSONUjTi+3ufxE5Smg+S4oTv2pk/cqE4TxQ7AwBR5vKeDESc4Y+P9+zwjHZDy7aSgfG5We/m85N1MmTKpl7ak3xX8laRiJYXasNJn3UpPraCiiSrn7scxFpJCe+GFN9k0fwEi6iPl1HgtOiAnT52nImVpESzL8WLc5dK4JiSPTkWcTaOo0TDCl3cxBOShKo14Tj4XnQQ1R94BOqiyeBwq1W3fpRLQ3lXHIKNKgN68aWtVvxTqwIZuma2VSorqaUR27drXLVm8oIitc+bMJmLdUJ2rNR7OD0XvNPI6C6KeInDOJ1Oxvm+naEvGTVWsXbsd5GlYt3zZzcV3MSAQVZEL5JpV2v81eqsp7f8m/JElpCPV8NHguAY0rNeDTBw6tLeM4VxQFx2izGkJ//6/Y6lB0lHTqRTtshJnLARiEZpz8IC2btkG8ndXoa8a6+fpxC2R/AyO4Qyie8uOndc6qDaWdR45R4pjQ5m2x3J8/Ltz/dhxWxB03Uc/+lBxiJxnOvY6YsUdhBv3joq4kNbfu/hu9zrNCS3Vlid0RiSGz1hy7xr0nJbPK5RoCnX/3j2lci7qsAiHbi7pJJJS9fwuXVKojlQ5iMwxHK4xtGdR8E6VYNE81/4JUtkS010fIg0q/Lp/NMJ747A4b/0nIuMzkbvkuDnujtFShPs20ZdI5d8dlHdfR3rGfdpxkvvk2JQj02e/1dFIWjYI+0DWgMGGQUDU1J3jvl/97XopJIn/ruU0vzVY8Fk635wHrr+IeerAmtq0Z5xzJbwYP+NcTBWp13faeUAqSXvleFi5JO9O593u11YtXWtR8HPhxZQn072CI/Pwww/Xpu3mnFK3pA/cfGO0Y9iqNNKOpVRVFExqh9aepxtYMQqNgQiDpGgYnVhlaNjAdCz8vSqUetVSTno/57HcJFxEOlAuJK/TheM5U+KcDSy8htyHm4uTO46PcLWbaUplxxLJWaEgtO01+HmvM8z5iHilvNqNXcPg8cJVcGz6itl5Lb5cLInivZ8gJ4nwNWxqlDi+VcnCqyTse5yfpHkcR4/p+bw+/1756ELEWl+SRDyOh4bEY+bc4R1pHOPkBbVKhBOnxXtxbLwe/0kYDdQcVCtQswZhCBGgzobRqM9T5KVFZ410qdGzY/cFfjcXv379W5XqcPzO29RwHOWTRPmDB/fr/uy//a9oFwC0S5R9z123UQYLpAHMe+TwCRRbN2OsqRaD29L6KuIgWwk1XIVfqzsUNURDB0Pgc2xoYdu8RU2Ubpf/cYmNXUfGcVDnRXJxczSaFlLmaKBo78VjNWdFA9WEA1vpe+tw7rHcjOO4+FxFKn3mJ2iIadNJx6ZVOjUVVR0gO7kPMl3C3POzzjGfrc0xp6B47flUgJVQvWfPcYy7pO4W1Xp98+BO7EVwrfqj8dwu4yCZCtGZKWKtgmZGs6VP00HyheswE44X422kPAINENt8uCZch6JrEqz9KSIxZgxl9Dw7n/89cFbUWlEqf8eO7RXRS8pWUVej6rzJGpPL4Bx0zprucW1oEI2iX30Vo43z7ZhtpwJoHFwOHRDvXU6UxOJHHn2Yz0wgTbirjL7VgWNwcHTcTNuZZlD5V5Rk4qRxhRJ5fh0i565j6w3bFLGll1ug1dbfxUKORBM8v93HRTNsWmlKSqTw9dfX4FCPqA7W67hnHa/ROOE6fKcxyI6FjqXIzxQaof7oR8+CvqjncxQul+rljXdnDzI1shppubVKcJ1YFSpv6gj50v079pYq+WycU9NOatEonmdbAxFbx1l9JNMr/v7TF9ZDrp5ZIn0r7rizexf07TLGV6TRbWcYqaVRGGfnnRWbloZLfLZizTlcRFyQEPl8vhwz54JzQKfAcXTv8/m5l/j8dWScn60tBSTdHk+w9d9jXYDK+EwjXRB03ufvMfxeSLzaDMfBOawzN5pr0RF3TTTUslVqOmf8l/08wWqcJDlXpldNaVnll/RvEJ2k1oNSBymKWXZeVAsRApCiTDAeomDviJLBqZppafyaN7prVUs/L44MUdnzz60qjowTqbHRm95GUBknhX8PIdRJ5USstA0edfgRGs7qRdRDVfx8jGnb7BsJ1e83QujQ8uzDZSnSLJt3iMMaaD/nJuv3Y0w8d67RRZMqn0zmGKEWNTUZaxekkaMRh8fXeXKBDgN69v1ULbnZ6SD5u1FIrtkIoFQlWcQu2Gza4ZgkheM1+gpcq+MRRyWpnVyfxk+UIteZ6qbKNxe3o1VSBRnQyUuKybGJw2QU7D1ZHuuCDDqVTsNem68gDn1/D+vf6gIjwYyln3UssglpKHUKQuBzo3YTVBlXaNlXEaRBV0yh5Jnuh4+xePHi4hhoXZYtW0oflw21sU2jWuTkEdRmC1U6yTMa3v3Lf/mnVWo69foR3S3Lbypdk0FodfzoEaJkmrCrgnperY6xk9n0T9KqiTlFmwpTNTVe3Idjb+M8HQ1l+e2nZJpbsqb6M84/54NjuZ6o8/x5UZuWGnS+lkPZc2oSwcUB8fdUNymIZ/VRQ9JaZVtLIQrrt+emUZ2Cs9+eSYvmW2UNZe5E4SOV4+8ZB8fWua7BFNNvWQAAIABJREFUF0WwTYNOg0qxIloaOp2WpHYlJx4h9WAZvQid6SQbHIqwicgE4du371C3kJ5NpgysYRKRkUy7fef2ivYtgdWZU9HWOVMBAseSR+U8W8Tzq0q2qkwbVVwWJfy3UmbvPYSP4DP1884hnZlC93rrzp+iHi+++GJF384J+/nMnD6bFBiyCdyL69Hj2/dqkl24qYYbO35s9XJ65dVXuhtof9FSCqAljN9U+CNbtmy+mn52vNUAUZnYbt7OT52TVOVo0O1YbcRu6e7tt99BKfe+0k16+ulnKP2/sUqyfR2jB5afPwihXDTGdNiXv/xpSrx31DPRGXD+bgHFsqrKqi4dsaeeWV1kZefFnDmzC1Vyjavj01JFOPbwxHR2jx460u1F1G4myIa0YDlzKvta2m3abylrRXVa54vPJeroNjO8a+Xd3V333tftZw8eWNonNtjUqF8Hh4YUoN3dSaX6WcvjU2AgSuG+Jhnd/UOdpu3cU/qzud5tUyEhtpwN/iWosbTeueGx3AdN3Yn67KcRrM9XpESHKAGe69FnopPqe37HQNSf7mvyK0VkRKucQ34+tsTvBbFvFZKtFYHXotPjy7UW5XkDLiUGivfWIxk7/9L/ybWQNexzcB3b3+swjl7xaJhTDTEyWBxXjoyIzO/+3h9wpmscmQ+8O6Oex1NPPdl9+9vfvmp8XPgt/9/k8vtOnBhEJ0alELA6TooYvkSLfs7ve5yQJ2PQW3TaItkQx1xUIb16XH938sZYh/sRnYAY2ThKqaYK0lMQLtfYoPwm6BfCb8GWvO+x1NzwGoOIaNBNs/gKOpNUm8dLisnveL1u3N6PY+RxvR//BSHSyQi5zGMmTyz3xmhbw5TUTZwBP+P4hKjm8YO6eC0agr7kaMff7zQja9nv+wY5+WyP0df506oLZbeS6bNXdUCSb04E5JglNZDeO46l59dIK+BmXtnNq56FvA8F23h+DSYeXsidaYa1yMu7icdJPo1+xrDBaJBgSO2VdPLkQcZcNOVc9/STP0LkDKiaTWf4kBHdpvVb6PJM7ypE1YYMVNNnIGWlRGXnD5EuOV/pqiJ6iiZAEDWq8vooFm6Ii5tVdVhXKM8Ki0awHsfGHe0fx9xNM4iZY+qml1TZabpwD6OcW4XUoWggNYew8Zs0Vq3sF80TIkx5CM5Z9XnkODiGx4+LliFMxtiIxCl5f2jvgaro8VxNMViyNU4k81bnzGChHGDQHKuxRGTSTV2jNJA2E471FXWdLOklQndTF2Ucwv9v2XKEVNuAQjo2gSLMWzC/jKNaJU2i/1KNXc1fnuElyppGUA7vNYl8yCtwHazF4VPITnTTa3jwwYdAb9A/wgiJuEnqd77qjFQ6i7SY1x3I33SEAYDzzZSAaQtbPAwHYVPUT3E9r8M5IvIylkoqkaSVd93ZrSLQWsB122Zh3vx55VgUQZNxsvdUyMPOdVNCOiuez4aHGm3npXyWqnLD0CeI8Tpt22C5u06vvClF7k4xLw9gnBdQ5r0Vh9L7VRhxIDnQdVzfAw/cX8ii7x/Yz/xznuFM+uw2b95PZRSqwjgPOjxtX2QPAkZM8UDjfECg576vg8eiqrEGfRCooE1Yj+GcOj+qzxbXfiNOmdVj8oDO4KjdcvOt5aDNwoF6m5+jSoG3OXEKgM6kHcuRI8cLLdGxca36fNXrsRJK9KSJ2VnB05R9dRJE3IJAirJFDdcAUMfT+3N9ODeq9JlzL1p8U6XmdGR0XnU0w0lxv8keKZlaB0Z0XWfHl+lX77v19muBc7h/nivFBc6jKkhg3HyWsSdJ9Xq+KP0W6sTvkaTwex6rvsf3bQXhXup5rGaTm6cGk0iY6bejOLA2jVwIz2br1m3dV3/za9ccmQ+8F1MXeAWj8UT3k5/8pBadk+Yfw+hOsFTc+DPEVP/eJKpbxK8xk83vxh9kI7nSpEn8fio0/H7QkTgJTtKQcXUC/HyQiThJ4fL0LfkuGL63cTqJfXkfHsMF2wTsbBzYBOv8V9wbDFuQJ6POlCw70Y0wQ9b13C6WRAepbPI7Lgw/5yaQTq59Uzver++F0OZ3PX9TB23dgaujds9xS2WXnwlHw+/EmQk/JqmrpJmEofsiS45p7s179x68rqBhVlbptIXL5Bg5JgW78jlLHyew6TkOQdeyMfk5UzQSDN0MfL/4VMDFRpPek2MtrG7ZcaKz6ZB/LessZIsePmNHTy4DLC9mQH9LjQdj/A6BKBzutqOdsYn8+Cc/+vFuzatvds+/uKObSeppxFAacZ6mmmoMKMzgy8jAHyQKXsa1nwAtOFKphP374X1wbfZs0sloDRNTPdRabfhc+vUc9iCOjffyPmrovA3J3LFMlBoS5CF62pjSahVaLb1UPcuU1S9j67la9CvfwXnaNDpOkkabSA+qE60ktLe5qi2kc+B35uH8GclW9I7TYDrC40ga9ZrslryD6H08893SWI3RWXgdknx1JDy+1+sGXcgeztJUxl+jovMzC1G8IxxXh+kwnzein4SAm2iHxmolCMpG0DPnlZVIpoUKccHYW/mzadPG4mx89jOfLZTNMSySMs6MY6jjcvjwWQzX6Kv91YIsFGoGR8XqsWnTplcKagxoRCNGD0Qdd1xrLwG/RAPpvBFB8t4n8neNrv3YglC5DivVjTOkQddh8fwShUVmmggiUghU8ViFZQm1fBZRqo985CPFobE8+7Zb7wC53YGToV4OCDF/l+e1l1YIdiVXUlPnfNu2rex1cDSYexo+14j3vwVn0f1Hx8v0qmvQNePnqyoIR9fPujYcY1MbNsu0C73z6Ne+8uVKUflvH80tRar2kCK77/4P4SRtq59DhlpQwbwiCHtXdBsHZy/I0vz5C5kvSESgct5+0mOLVKHXowNhavcCDpWOgwRk96oZ3IOObdN5aulh9ynXa9aEzyppJu/FZ21g4phNpJWEY9DGHQSEPSA8Rvcp507E6jyu81ZHxj1+3Vtriz+kA5+0Uuv11ipWw030bz7btNFQVuAATrjryD1Q5zqtdILGON/dz4rP5r5q4Cb30yCC+/T9saROLb8uJ4f7Uu7ACixJ78tw2k0t/Ys//pNrjszPiyPzHKWUTz311NWI3cWXhRlDHgKuCzAVPlUNRBrAyeSmUTlgJonefLo2B7npy7MJyuLE0qiGIJvJGzTAc3lMnaJUISXXGeMShMjv5BxxrPyMC9TIMzB3rjGOySFg6CxaCWKKbvX1/oNMFTlM3Rk28pT6JWqojsYYjKBLOkMh4LqY+iI6IT0357CJ4nktfsYxLr6NiBELrhACFrDISe7FzwZ5EdVxUZYj04tgkh50XBLBJMUQnk02KMc1HCI3KyPlSg+ZZuI8qZCKQ+X1+DnHoRktESklyNvG0Bxhxf6awXUM3PR1bMqgynHAaBZZmWOdIo8/dAjVA8DgQ4Z6j6SpcGguXiC1R2+mY3Q1P0UEqPz8HKTkn3nq2W7rxqP0F9JgE2Wr1HsZbhbOyqc++enuf/xf/ra7i/LUHTt2VxqpnCyMs5UKohfNwBEB98bTMTK16LzJGAUVC0KY5xUnvzk6Vs1J7Nbpb+KORs/hIsmFcV0ELr9wwW7eMzEAuzE215cB0ZgoGnaR1JzGdXjxpTR8lVWsRpM6GILaigxaZDJ16uhyhpphuVAEURWVTQ1I9vV5ifwoEWBn3zRxrGiasReRcT5qbEqPBofJDdxxGQ8C0vpsgUjaYoHXvfffWykYo+xnn322Nn21SK6n8eQa9FQ+//lfKEL2E48/UWkj17xrTcMSBVevwbFTNE8D6JxLZaAG6ggVO8sgrdrJWQdQaYNCneAu2QFaJ/iGRTcWD2Ya+4rjamXRF7/4RVoxrCoDpSFsgYSNDPdUnyA7WnstPh+flecVoVPAzRTJ3/3dI2jc3AHHb0qhSZJk5Xspmmgndluc7KaCS+E1HSt7hm3frg7N/SVs5/97b37HvaWMN+th3Vpl8wd2X/3qV8vxa0768Kvp5e2gG5+nS7fr1aoseTaOz6rn1uJojO8+/vGHaMnxrXJqVq5ciTrvQbhRc7rnX3ip+8SnPlvK1h2Ve7ZWOIHTetzmkyBme/fsx7mgySqOyyxUfVU/FsGRH+b6bSguBRggpvYQkwMjqiK52nEax55lkBZHIpWeKd5wzrmv+XfHS8dFMT0rAffu3lvkcee1joLrzfHWDojm6MA1DlMr63atue/sRoVbjoz7YBD1BLrhZ/p5z+lYu5cnfamj7jG8Jue8+3KRdtlbsn+lCup9HlurJHUNe0xbFJwjleR1ucfqyDRNnLOlI2Pp/jVBvJ8PL+b/g8gkmnejS4oiJNzk/4OGJEUiRyZpJb/jZhrnwr8HvdEweHwnWd5vPIvGqQlPJFGdn4txjvqvE7elNN6vgEoEHRGkKP42rkKLrK1EcAGIBPg5F2tSRMK6vhq03+M5SOTkd68h9xAEJxVPcSYSqfi+n412hr97vKgPey06UemS7cKVGKuRcmyCeMXx8750kCQhhygcMqjOnxtToNeklsKl0cFpG3y7n4hKeX2mD7y3ZnxbZUeemb9Hc8eFnujKa/K63fz8W23g/LRk1G7KGgjHr+Wh1aawL1ODhkUTqi8Rkay/+/eo/kLPglRJLx+OYxXP2XNutlbMvY1hHQ3SgxYOBmwPqINdzQ8Smb78U1Rn4XJOJl3isa6nPPkLv/yFytcbST/11BvwtlpfpilEpCI0ppnUJek713RGfI20EqZXXeE9xyGOUxzie+ZC0MTMZ/kVVcaPsfMzLSodVEKR7xOom1OqQXPTPXb87e7WFQu6l1+DYzJmSHeYdglU1GIAR1UDzirNxTFaSvnu6tWvVplzU4DmvkEjvG/RPKssxoNsKVZXgnBEsfv327V+QJWgOsdFIZIaluTq/dmk8sCBt0kLTKbS5FQ9uwU3LKh+ZhvRJlmyZCGphBuLl6JDZVpOYrQdx60e0yH59Kc/3f3NX3+LJo031nxIWtixULlXraCoQPu8HVuRoJtwThxv59m98HTeeOONqoxy3EyhKANhxc5h1I6XcP+WpMtpkdvjmhKZklNR84j0zMOP/Jgy6k/X50VedGYsBRd9mAj/Q3TOqpepSM+LsLgHuA6rOAGfYCwpI1NEdvg+CF9iyeKlBA+nCmWw7Fy9EpGAXbt24HQrs9APRGcNz8e0u2mq1pfM+bBvH60MeFJjaX1x5513luifz+VN7rHKh/ccptx8Zu0TW7fugKe0knYCx0vNeTjqvYcOnek+94sPkLZ7gGteVxL/10NCPoS8wQBKqkeOnoDDYZk4miioGk7BUdiFAzimCLl0Ocf50imdP29h/W6gkSDKeSxBejqdyjdt3ljPoYRBSfV6ngiGBjETLdLZ9b4qZYej7D24d0b52zWnI2OK0Hnd0rutnU3amiTlnf3TeZK9xGozu4XrwGb/8LsJJlwz+WdAJ2/HueNcSjuDpM0cZ+d2+DnueTrmUSH2c4dw2NSe8W/ei46nOjIVcKjxpC0iKjJFfTOI48aNm7rf+frvXUNkfj58mZZaeuyxx646GXFeosPiz+o1xMtNMemJgknRR3AD15jqJTuZk35JpJuUkJMp+c2C9fleiMMaUReb/3yFGBsUwYkevocTz/8PMTUcD48RiDFs9+haeJy+bPogDlbF+Hd7fzjJk/YJTJqIwN813qZiInFdjHzLoVkAvu8i9/PJ2UdjJs6c1xa+jtdjykNHxveLd8Ii11rFSQxKEIcv5LZApn3HNd9JRBNEIZoNSX2Fp5QNI8/AjcHveC2SFt3o1YywW7MoVeO7NAfKjcx7nGgHXHL32SzjoBpFN2eTaBAuicdV+M/IT6dGJMJxdCMZPZK8P5yEItqxqV0H58rvTSS18N6Vy92O7Vu4BroCb9nY9ee7lmqvwzAcPnQaB62DjPeVemYaIUurV616nVQLKBFltUeOkEpiSOUjqKGSzVInQIKvnOphQ9WSaU6CaEdSeUH1ghbmd+81qI4/NY6t8o5qIfsdEZXq1Ewgavd8DX1sqVlRS8/RKmtAsZh7FxFEGwEB2Z5log5u0hMxLjozKq0pQOd7Il1HjyCnP6WlsYxi1cq5DiPQHwfDSNzCt8mTx1wlFPssfV4+Tx0an6nzU8fAtXoEPoDf+dznP9N98+9/iGPUdb/6qx+H87CJ6ptDqMXeVtyclyDozpnTUgk6M+dJh/h95/5l1sAinCaP77FNGUZcTmdCA6dT9dOf/rQidJ2p79NVWi0h/4n+uLe4NiyzXsz7FgAcxmGRsPuxj3+8nJsppJGuMB4zabXgWrMk/Jvf/HvSi6PopH1zjZucmETlOtjOX42S17QW/RW5MFYbmcpyH5tFU0eFC32OBw4cwlEZQcrstm7b1p3lyMyYPrNSRbNJwQ1jHh+gQmzcuFEERnPKsfGZm44S+XD9ej6rnbyXqvxjX3FufOZTn+7+7b/9a+Y9DUbhTHkdzvdNkKW/9rtf7/7iL/+C/eckTstEtGsWlsDf9ZTym5YdimN2kPTlrLkL6Yy9l6aS93SvraEsGkKvjSBP8D0Ju9XkkYql6lS+4Ab6QyG7jwss0lCd2BkfdZ3s2m1PszmUgleTWzSETP+4pznuzo3MkwRhPp/wUdKqwzEzBTNpkirNh+p+3XNTwm5lqEiMc9C/FwJDitCffsb0ksHNWcrTdfw9vvu54+Kac34lUPP7cZDchxxr95cEcFWMwt8s/U4KPsGhhHVJwB7b59NIyq0DvH21hoGoeY2lsVRBn04pRQmklny2v/HV37rmyPxcODLkZp+DTKdgVCJ/J4EbkJuvE1s0w4XvZGgKmQOvllxbZurCdQMP0hEI0AmY9IYbTEi+Ht/fnUAer/gYPcQmxjQELw1Ioj0nrxM6nJ3A/eWI9K6vuANcZ/gJXqubbByfGHTPby5/ChueXryfaY3wWmsDI8tUrnj+6By4UITN3Uw9RpyjpGs0Vp7f6zdHbDTr8UVXXCguPjcKx0LjWcTOnsELYuU1JP1W/BpbQ/CZcHy8vtxfNE0cE18htzkOSQm5Ifmq6+ohYi5ux1YHzvSC34volJ/x/VSNuQGFtK3xksvjeDmWXoebQqE7nNONs7pFA5uE/2OqQGOqESktjl6pto6McvoVSZOblnA5uEdcbpsnkfc7Vqgcp1R1b7dh3Zpu0cI5ODPvdc88/RyGdjk8kCmkP3Z3Ny1ZBs/rCaKoI6UArP9gG4LjpK/KCe/dr06A16fmhsGfFTsqs8ZxDq8oCEzmqePpEIs2JfXoZ9z0dKDGjGmOjOtGp2M8jlhDpIZVJNw23VbBsXP38e6rv/5L3Te+8Z1uOtH+UdIrI0CGLDk2yhfVO3AMNGC8ZerI68Pl8Dod3/EgCPuJ/IcMhbyOw7NlxxHk8OcVAueckswYgrKOg+vXea5hcT4UrO61VPXKRCL7d6qMVYMynr4+9qZ6FwfS83pNclZ0Og/sR8F1OIRxnpkIxquvrEHh9/Pdoz/8YWmtNM5UI1beAiyvE/Ktb32rjJkG88tf/nLxWpxLzoXGGxsKiralUh1eW6pabBK5AY0aIRNTFjrNOgsStdXWkSTvnmRJ9oVeiwnPI4HYZ23ZuE6NBqtxOUCqQCj8vmknib+7dpn+GkXkTedpxvfggSNV3XbDwkXdpo1bEb47jQO2qFSOv/ilL7CWRWJex+he1z393ObuvrtmVGrOtKD7nc/M61xPpYu6KvZzevmllxqKyZjZs8lu7J/6xMdxzrdXyuUWeEebaPEwCMK2zvquXdvRnvkQKNlRngPlzoVAMwfo5zR0OMRkOr0PH0naGu0Zu8BPAnG0a3Yb4yNVcn6WPktz5hCIoJNkGX1LV4P42uOJoMmAItWm8nCGgQC6czgvTRmJXjtHnPeR1agS/B4HMWRcP2PaSsVbq7d0XiVY+9N5mGpNx979wWv0+CJcIoi1HtgjJPtWSrGXgnSP97six+4z0QGLHQnqEu5Rgjztj9cZtMXrDxrk3uSakIcl4pRScAOJQShh194l4mmVFeiS43Yj6VgdmV//jd+85sj8PDgy7wDv6ciYb3ZSJMrXcCc9EoQkMHs4HfV5yJ1uYE70GDu/F0ObiRdYP/lKJ2LSKMmbNuPePG4/56Jx4xP50XjHAUp6qi8vxPMnWojGjMfN9+LQeF9u8P4urH3jwhuuVtz4fa8hxNhApEEr3KyDqliKKu8i+ecw5f1OSa6zgN0w3FgdCxeSf9PZK6IfC1mDbplm0JTimYhIlYFszkwIpJUG4Vjpbu3fk8cOCqOlbY5ES+F4DsfK60hkFATGn24aQVm8NsfNlyRRjZd/83Nen8bKNFflk7lH0xhGxfaKsrpEw2j1g45KpbOIAq1msceMjoMkcDcSN1LLa92sTBcp4ua9jB0zodR3I42vGulpN2l4MAf37+r27NpCqetaUCuQrBFsPu9e6hbfuBikZheiard2f/933+K54UgchVwKIfTCReQBcGKuoLEhT+JypWNax3ERI/25IqLbHZLP+Ep6M/PReRgHPOnPODhJy0kibUhg40I1pxknEBJ80rGSZ53DO3cexAmYXueS4+J3JS2PBJEpPhSIjFwZK7tM6Zjq0Qip6qojo26QFWHOR69/BIjAJTVyquy9f1UmbSCNMgfjrfqvnxMV8ZrsaF39snpGy7miIbpypR88jCOkQm7FmBxAMO0Y35mPQThVlTqWFUsmtgt6tDdOnjyLAvOD3dPw6u5H2VfD7BiYUvo3/+ZbGNKx9dmGWPUjTQKRd8xAUiYP1jWtWvVTmknexX2OQxjxVeb7lTIuOoW33XobBFeE36gwmgln6whpFQ2aJbGVIuS9VxCQ+9KXvtSten5V9S+ygszxs7T7Vr7vunn22VdwqBZVeqUcHFowNP0aka8Tlfp57vlnUYeeWGt+5IjRGK7t9DVahNN2GORE1BciLYiIxnYw57lE/f94elNtAR3cf6C1XxjBNZliWbrkpkLcdu440K24WbmB9aAO4+HaTC3CtDNsJa0VHn30OTgs4/i9H008j3X3fOS2bi1ppPETSNmtP4jA4FycVPqd0X7C1Jo9mOYvXAzqRrUdjsyAgWjijGRNoDU0ETTkHCimjpTihT7Pixcs90cDBmVfdV4aWkrgaHDBnBAtLGcE0y3qx+NvqA3PT26Te6PPzjUpQnyMIEiBTFN8vhI8tso5BC1psmilT/YP55qcrGjP+J0UApjWM43oM6zAEt6RKNcUUKFIXhRK1OPU+FMH3H3vH7cvcO363BJsej4dyRPyfHpaYO5VQei9DueYY+U1+ndVn1X2dZ2et1Go5dw2lMV5nItDpyNzrWrp58GL4Rqv4BVbfm336xZhtgobnZWkSnzwMZz+rbgWkgUxdk7GpB1SWhdCVhyNvmmkpI7iqIQ47EKKQY/j5HFFQMJoT7qo7+d8P+J2QXWCWCTlVNdZGhhNFTdy1k78fURSXmdSCp4jaSyvSeMeRCPHqRJEpTsdPzYPBaW8Vs/hQiyBP45jjlY409+DEvkdkRoXjca+Gdb3K2OyURh9u+C9Lo2OiIzG0Gv32UhMjpCgxwzRNLBrkKVCjXppOT8XhMvzBJItTZoeonMcATth3xzH87kJOy4iNclZO7ZC0qpzeh3+3qKpMaRq0IDoCWFpxEN61YEQjj8En8Fx7cdck8yrgR1L1HmFCpahQPOXLknGU4jPqBJ+yQA6RB/dDzRPE84T+0l9rCMlRXNHYOB9uw53D33k491f/uU3MEZo+ECE3LnjTPfA/bdCgt3NeAFds2HZbNDSU8e7KfniCIhsWTpLYBkELPOzRaXyA1r1W9+UXZ6R80N+UHsOwt8XCl3SkTGl1hdh02gokOaG2xCsKwXNz529gDQZzRYZg3o2IDK+pxNjH6PdiKNNIk2lc3qJ8TZN0JpcqkR6pTuNwVKNftz4oUXKXb8eoTbUekUrdG6q7NbyVVVseUZeu6iPCOFRqrxG0CvIeWY/n8E0sZw+YyoGbU+3ecve7pOfuBstjXXlwFoi3aoJm4CcJeiiSZdAJY4T2ddY4BQq5GbZt3vBQIzmBcajWjfA5XDPmE/JsOvIY+2gg7PpFCPzrVv3gR613mZyWyyjv16OE8iK17xs+c2gGNuLWG53bKP7lXevrA7euxgjHWWDnogdisZoaDVMokPPPfccztN9VQ7vvI+Wiu3Tv/e9VyDg3smco7UAqbY337A/E2Xq+w5C3t3SfeUrXwBpWcvYTMGxgnsCOqPzpbiczTXlm7xGOw2Paen7FlI0Vo65Z06mque11Vu6Dz2wopoUrlmzHVQAB5T72H8EnZ6J13VzFszlsxBMly1hjE7BQVpLemhue06QT+974EE6ae9BZkCk4BYaU27k5/JqiKmQoyipaT+RhPfwTKq5KFwZoZarqXoJ5MxB99LSPiJeMsC4wD8J3DoSzhXXRJWl93ov6XhaJSQxOPuwP31OInoDuT4DAZW6dZrdb8KJiq5MeGURJk2afz6Cjq+88lKl7lK9GkcmrQdcL64/x9bvuzdpX3Su3LM8lu8735wDOpM6PQkCw50M6u1nvTf3a8m+Nol0bal47Di4fh2/OXPnlSPzW7/9O71Ap1Ee/n2vfsA7DRPn9ewzz3b3U6OvccgDqF302us/4ghcQQJ+FYJQT18l7QbGi4OgofUVXkXgdieDOebKd/bY5cUl6aVTUkWh0U+JspPGjcRXUlkaSY8VJCGojZNR58PFFJgwhEp/T4VOPH4nfYirvpfSaD37pKUqd91jt0u+3MHmmIXiRpuS5r4IkAbGaxMmDivelIzsfD9vKW9Kwd1AEy14DS5mq4GCNvl+9Gz8WxPOSx+qxhnSELq5e81BcIoXQEQZlV1zv0aYloc69joVDRFrYoZGY0LsVhYoDies7nO8gNVzvIxyL16gtJQmjYePHkYd991uxuw53RmOIzXXTc+mhps3IDUPl0BCikZWw68NF5McAAAgAElEQVQQnHl5m9t5vuou3OvULBnVa1RZ1rSapEG1MZqkvBUgrXt0pXu4b+Fun8dorlWjoCES3vW+jSIHAeUfPkRzPsiQXu8ADM/xY4dJPbzVLVt8Q3cRUbwXMVKnTpFaYa8ZSKpuwrjJVQ11+tQ5jNu+Mmj9JJ6r9fEefbVIWSn+OpRKqcGI7b2Dw+KYOb+dC+49Pk+Nnq9y4oSdSX35OSM55fKt8HmH5zRxEk0sGXvTShHUu0oOxtlyc5yMnL7wv40HPYbpDCtirGrR0fC5+4ybsYDQzvl1WEw9mprzcxNIifj/ft5xsy+PuiKW6BYJkmds6kkj4PMTJYown8eqqhLu59x5nWJTebTegKMzm1SElTrTp03muU4AYVDvRcHIvaU9YhR9iXv3mi7grGi4FRI7xeY/ikBmPIbjxRfthtyer8bDFgW30XjPKPzoUSPg4bV+ogDrGrF79/6D+6rBqGPSStMnYNxexymb2pwN5ob3s3T5sjJk1QEbJKs5SowT1xUla0m9S0BGPM6GDetrjmncbRR5xx3wfRhjP+M16PT53M6fP10E4tmzEbN76pnuzjvuoproDZxnibKuxQH12aPsc47hcJSQdcCqvQUVe3ZhX/3qa0VOP7Bvt6pC1StMUeqhOIa7d51lToKmohm5ZMni7skn1nOMjjFc0K2DWD168rTus1/4ZZCPIyAROojnSw173bq13T0gXDr1thyYBLKzYdM2yMjLmHujmP+bcQKn1fMXcWwk15bKL60k0GNlEUYSODhfgmjoxJia00lqBpxng9PrHuvL77s/Ob7et3tquF/uxf4z0DVVZnn3TgT3TNWFn+gzcg54Po/V0MPGofQZ+57ItsdfCqnbvUHkz30xe732ZCfVckU94Fp8SfQ1HSdiFEFS57zOmMGTf3Of1cENnzP7Z+xX2uGEKuH+KPri3unaLYSWjcFy+nnz7XC+vfutr/02Z+8J4l31VP7/5viaI/Mf0UX5WQ5taulVqhMeffTR2qwDpYfz4eRzg3UyOtGSkwxsbtVSFkEmih5vQZM9klccjKABTmYnTo4XY2FEFafE95ycqXwwfx49ExeNx6iF2OsEnbI6/1bEWY01n4kGQhyToBqe0+qH68oosNmAfLgBhyMRDYOkhbKhuUGnvNrPCulaueD1RT+hKr707lkg3ke0WdxsvC6NtJtzc7oa6iQXQcfKTcyFKU9B1CCVToXM8PI+jYaKb+Q/NupCCDTUBABGrP4UKtc5MHLW+OjYnLapIJueG50OzuhRNiE6V5oVw8fQK4Xv/r/svWlwnul1pveSIAgCBDeQBAmABEhwJ5tkN9lssltSt9StblmbY1uWZScZW7bHGcdOHNuZzDjbn/yc+ZHUjKdqknHNyJ6xMzO25ViWrKUlq/dms9ns5r6vIBaCAAECXEAAJHNd5/kOzZQriapGGslV/FgsbN/3Ls/7POfczzn3uc9Kdsz9pIMMp9++Cb8EozyDNI6lQkYDioGvJ1VDFAhDOQOWvwbTexAwRgTAawH8mZLIe/c5Ob5GqHQkvmxCePHypQdVCBowU1Zd7KysMDBi5XioHusztSxdkOczMU3V13O66mpvri6eO84ueJR7IV3EBnEe0Zx7VHZU9wVeRDkCTJGKo5JoDMd107YQvHc5mimD/XC72JUVoFJScgIWPb7j5DOSV1Hmh80hiyZRIfjSRfjOGOW8hfPhXBAICVyc346DqrX9/ZKjW2uRw6LfUXaGEDIBVj53IzKW3Hu+Aa5paSsAE0IzdjZeSuQLPgU/Htsoitc8TpmyhGzTeI69GjQNXKvRL9NUigM2E72Ss+OO8xTiZfMBFZJ4o09W0wKOA+eNuZk6Rdl7y9SCc9nO10YIjTyqeeNLrspC0mfrEPU7dPD9BzojzmudjWvBcfJeM4IpXyXTxhGB5R5uUZlmSf4gKSTHQWCotstHP/rRUBxvVGfJNCoO2Cq/2VyDxwzOlUJsS+iQHVo+C+H5HaZ8+Wkqvd4DWE8CpDbHmFykjLqzsyO4Sm1UAe3ZszvW2wy4Vr2XL1JJtCZSOJJlhwE9EmyPHz0RETNVjSW161iN6G1/fCttAt4kOrMiCObj43ZMJjpLpd3YKDyVexOkde6hYN1GGwFUeiEFP/XkLpplvsE8l1sodwPAANJZvW5L1b52c3UPMO36MXLo9Vp5pZCjHckFU7fYfJjGdW0L4nJTYlm2ROBbrHEBtOsno7vavpyrPsOc35mK8f3aFo2MqaXcYAl6JPf79+xxp1133bo+XLvatCyxFzDZqd2/aRcf5lf6Ps/nvfl37YPzQ9vl89cWFgJ86e3kZ71m14BrJ9vepG3xnJ5D3+J9qq5sU01BmXPM+RupcHl7nDurBh1Tjy8/RjDk92VzIkmuaKdlGtTx1X6uBcgcOXyUFgW/8QjIfC9A4of9nhvwEFSptNdSVtQIHpxoTgCdbyJpwUAuiJyILsiif1F6eQgA/IwvkbsvJ4kTzQXhK+v+83xOXD/v5NJBpdaF5/OYSSROgbrCwSg7OD+bpc/5e8+XE9NzFZGykh5wUScbPhwIC8fr929Zruw9Jr/E93uvudAyGuXxvAZRvRGZhzUSNCLem+kfnYcGxtytZN8k5YYxYLdjpZTHLOBMsFEEwewxoyN3kZbdNhGJWOTN8Vw8vxVXRi1KRKs44kJIRSyrJgBnhYbhdfsOlR1/ea/g0m7T6+hwrGZHPUZ8DAe8iEjL8Og1jDrVRlPwOAh51+FsZ3M9OjbYGrQEUImV6AZhbHcvlvDqbJJw6vUKsnR8GTULfhD3LNEveUPySIYAUY04qSDg4YyMNBi1MD3l8zQNZGNHHWjRnylG0Pl04/rVqmU+FQw3icq8/S5faWFA6etA741qw7qVkDZ7bDETxNVPf/azkQr45rdfjkqXq5z3+nUIv7UUU+ESFBXqklYyzVOcwTDy7yuJfuicNeSlMklF3SkiGDhXIld+9uTJnui545zTIF4nItTd3RXpFY/vbs/nZ6SwpFbR4SHS5DPXEQdANSrEs87Ipg80+sAwnkmO18E41kbIFJFzVyqhNNRgmZPyaGx4GK0HiG61tS8txpq1KrHXFJLpItM3plIaIKxGFV+trNVImuMtcDKiZorK9ek1OwZeoy+5OzOYowt4jjokr0/Cp89GsqtkX8dJMT0/Z3QmK5kcQ7k8l4nI+JCcswJWr8ud+te/8XX4LjsiWhJ8PcbKcbBq6Z2971dP7X6c61EfxWqXwh3z+FYwvfzyPtZVUZVWv+Y733kT4m5XcDf27n07Uk3ey8jIMCC0G5AG4Xl0nM7VJ+KZCwysZmHJRL8lj62dsd1GK1EceV9F7Zdu66Tg5LsMXqEbOeM8ipDjEnottcOP6epsj/nn2jh46DDP0MaFt1mbVfXJT36muoMmzNQsxpiS9vfeOxCgSZDi3DF9ZupIvRgBlbwPI4QCLtewa0Hhu2qGAnalHD05fkmQTeJrRpGT9JoRR0HBRTaPbjhi81UrV9bu+r3vK5WGijCShq+pNgtIv/GNb8Szzk1gAWBN8bz9nfYyOXzOV1/6lSx0yPMldzIJ6p4z0/K+N22px0ptsgRCLbSvOHLkUIgkpg9wHrv+UpXde8lUUmjn1ACP9tnNXFNE7UpENMn72keJ3kePHKt+xdTSo4jMDxumfC/nv1e9+fpr0WvJqEJGXLIMWaOro8yJ4qR2QSSKVQcg+S4a63T0TsBSsVFSLU7cROzZOCzTQ9krKOWtk6eSuh65m89F46TTaecxk4gZZXQYXP/uK4WP/OoxUo7f4/qzu/t6rjl1VjxOsPM5hqHMzAX7NflDjoP3n8DH3ZM7pQyNel2ZDnoYULkTEdA4frmzKERoGx5ail36oWggsxIqIgTRfFBCY2OkJhoIMyeR1wiFUSV30IVPVCq6Im1EFGYYUqNplRSO8t50ppYY+v4VK5YTGj4dz3IO77uPY5uJc/SaFKTDzVWL2M3fRQ20XiBDeOA2AGZ4hKaHOkCMvYZ/DB5KpiPd9WS1ThpQf/ZZJxBOjtU096aNyJy8YW+b6hn5MV0VwIzvTa/oDMrzbCxg2sgAkaKeC8fhaYwhnjfE1wk6OLPrXkaImO/Xdq8j7H+CdPXu2NEalfmz/+tbhORRQu2zbNUdeAGFOZ8zspcgO5WeHVev06oMd5ZFbM3uyXZSLjtP5enb2twlmjpTX6kAnCC/M2A6JHkfrinPJyl5ehogzTNMJ+I9ug6TI+A6LOlHG5O66xXslfRtVIVN0X7DMSQVJGCy2iMq03DClnE7L9vRDnHNRQd0QJfrtf8Kc2MevdAgtZqS8uW8idYGzDWvz2vS0XjfAhorotztupOX43X+7IXqJz77CcZ43wN9Ede6z9k57hxL0q8OxLHUIZpW8B6eoXP2pF2ga8BUx7iXMm2r0Bg6jtOEs14WmxtBloJ4pi5tJrmKNMJJlG7nzJkfmiw6SUmjzhkjMzt2dsfaECA7VvIwMqL7cz/3s/Bi/gwQs47IHw1lGbtz5yA1kyI5ceJ0AOmz5y4FAFb8T/C3ndSW3adNhUzxzKJB4uJljHUTOke9RAAde/gkC9h4DY9Vzzy9GUCzMK5XQNJBP6Ue2lGsWbMB24PkglwWzneJebvKVgjMK0vcnSPqKq2qlbu7UYqmmny1uMAFY+TG9yxZ0hppJ3lgubHKtJCA2/stLTMK0PGV0YgUG1WAMKLGPB+flXMtABF2UeCY4p8eI0ubs2mkUbHCSyqK6b7cpGRpdKZro6edsgLRU62k7/PaXNeexzmWgNG153FK1JNWDtjHsqkplVTJe7Flxzmq3uzL5TWVjQ7pylqT4IzE+Hl9Sp7X+encNEK9hM8ljaXQHiYiIruKNPsHpBj/x//pf34EZL4XGPHDfs9NduPmk9VqyD4WOSmcgE6+NPQZetdp+fCjfJeyTSdGkl8TTGRExMnv5NPQ+PnMl7rLcpEliNEBBnuciZ5lcoWNPxK/c7E5kZNU6/cumOTX5GR/GMh4PM+TQnq+N3vAeL0i+VOw4r1WF4f35PvlnxhN0Hl4fq8tyG9Ky9fUhnVkOjR3SSL4BCMZjcqfXbCey+NrrHypLFoiQ6WJpuOYzQQzJOz9et9GdVzk7pLN/5oicrG6KEescsH5+3y8Bg2AQCg5RjquJD6nM9Qweg6NvA5QHkQDnIx6QEoDFUcRlYDMCH2happNPxd2mePoWtxlJ1gHse8aVTaXrwxXk/cYswUt9EoC6PC3kuYoJfrJR/Le03gFt4RxyBRfvkfJdJsi3iHFqbG7y9gXoiH9YLh/n6flzJHaAND4HqNQQRInIrAAgu8p+DJ7kKLf987b1W3G9SSluz0XxuH2kAplrn702Y9FE72i/NoL8fNddqGmk2YjNjYShMUE54LGcm0lSifHpIAwG/6h7aJZiyiOUTdD2PTI4TNXTAOR1vJ9zmvLfW/eRNSQQxixkUvkXHFOO8cKUCAaA1dGpdiBgWGMcUs888JzSKXfUl1WgAwRIKpbkuDu53v74IrUExljbvo+VZDN6DcCMjvhOJiam83z1fE6H9TLCH2oUHo12lIUmnODUjhARU/HNRBkT+ainCcJ3Huo9jF1MzQ8DaF6KxyqYwCB4rx8+TVF77yXdCYRyeG+/J0747gnLvRxoi6vohpsn6MNG9fF2hMsFFn6qzFGAizLdn1JHjdK4xra/94HjPUynsesmPs6sKef3hMbhkOHDobw24svvhgpJW2PX1Ug/vM//zodrJ+M6qendu2oFQCgowTAt0O6gNB0rBsE06Y26ywd2+cHsXgeejCS1tkyEZFqoKLucujLnDkNYbnLdg830ON5iWtHaoB51EQU7jgAaR2l3aHMy+fGicy0cp23iXbeYy4IQH2f0RjJpjeYK6Y45rLBCNDC8/VneycZtSlVkq4bN2nFlvo7N4NGpiS+aqMEj4VLUtplRLUQ95WpfdPfcv0yUpEbDsfT9etXn1fOA+elx0mem8fxWWVhh99netnPZH8l55A2znUreVgA5XNyPnjdDwOvKK1X9Zn3aNsyPaUNlXPoe0u0xp5utscp7Qi07aY1816c80lV8Ktj4AbBY2dUeJI1oT30v3PfSKzjLJA58N771d//7/7BIyDzwwYp38v5rVr6y7/8WoQKV6E5kWkgJ7+LI6MKTgInXQIRv4ZIEQzL5G9kiiTD9P6cVT+p5ppAJLktOTmTSJwaLf6c9f46et+Xaask7Hp/GR3xuA+LlmWUJkOSCbAEHxkh0CjKkfFcGS3I1JPHzl15ag+EcWWRufCzi2vRUpgR15fRKBeg5/V/6jN4/Kx28Tq9N3eQLkLHNXbk5nLNj7Ob9nMahJCPZ+cmAVQgk5Gu3LFI7jSlkJVX4fRZkIUnBBcJIq8GpFTYQNasAUtTNB7Dc5mP18mZitDpLsUot8zHcNM8sGKneZ0QvFUrs0k/Xb89XV2gjxGpfqImi6pBdz9ETzK16LlDB4J7SpDmOb2+LJfMFKDnvAGgssJGsTOv127XGptF8CHkeQhESjSsfL4eQ26fIhvOkfDA6ZLr5iYUzltNL5yb4yNVKyBFReB7jPNtDOcSqmz27XuvevYjH63+yT/79xXVrURDFuMUZqOsighf9IwiXRmlzjMC5HlueRlGXbLKaYy2CArsObbF0V6L8evqaq+NeV118UJvrVQXAjMO3vGQkCmAVIAro5ZWtFntU8/6keBqebNfs4qvcG1KqXs+T+dmRvucB/Wkiu4RNXMX2YQWSQB9rkceSRA9cYLOI1Nqap54zuvuQklbSHyWF5PRvAAhrHE/68tz6uRMBwpgtA12Rb4CoPF7G0geRuHWuWG/NiMtIZLHuPhyDdy4oQ2ZF85MW/Laa/uISHQ86IkUwBdA4NpR3dY1YAduK+EcY6Mg8+A1eR1q0MgdM1V0ha7YsXFh6d25c59KoCPxnNSv8feCebVpXOfL4Cbp8ORGOBYCZDuxexwF4raRxhIA9QJwPZ4VV6bjnO++X66XxGfbQXS0L0f52HJguFZsAC8QtWmajdosqShVaicB5apVt3fMBzA9VYumzq6+/Gffqv7h7/wW5d7vVDt3PU0Ki1YRbAJGsT91c0glwkfTgRo9NSXs8xHQyOHwZ5+TkTy/1964mREkmNa1BYdARrvpmK9evTqUl42WpEq3z8O5IYAp6fBCjpVH4td2gErKPDjHtAvOO9dtENNZj9kvyd/7/N966604h2OnTRUoJO/G63B+Cih8bwISbaB2z+ec4MXnHArD2Ay/6i/8mpvplIjwugQ+gjTBStETsx2CvZFG45jer/efGmCey3OabpV/lppbyc3UB2H04lq9jlINq52pByhviIjMr/36Q92vH5F9vxdI8cN5zy0iKidZnCr7puPJXXxZLKVPhn8L7gOGLnOfGgo7tvo1P+vfRe1OjAwtZgVR5l2daCle5F37d1/+3ShQVkt5rML7KIJGfnWSR0VLrWrJCf1wlZPHyWhQhlMzLeDE1Sm6+DyeTr+5xuOR/yHvIEqSaxwb78nvPX6Ogc5UIJK7ZtMHpatyIT177QnS/IyLx4Xn7/xcli/7/hNEDtZBFHX37/ZUkqiLyJ1y2XXROA1WrePi5y5TwqrB8HsJkqqiGpFxh+p4aOgjPcPxSmWYKEWpJ8qXcewaZMGT46JOieW3S1vbojTZaMcsCCOCACMxDTRwnJ4Yq25R3npbdVmuqWVpezWNnkXP4Gg1NG6naSpsuP95gC8NjWNl2sTnk044eVOOZRK002hIUG6olSkLVEpUxz5LpVTR6EYSfL0/I0hxDKtngtdkDxzKXAFytyAm73/3LUL5C6m2AlhSXdID0bIHYLEDgmYTqq3r1mys/tW//NfVlk1bg2cxh+ueZIesMu40wMWX51BN17m7AJE7U6eSZq8O24uqhPlXdEBKJv1ml+QgANdEGu08LJ/H6JjgtjgFiMHDALPgslD1JMkR4CQvoZfnOYeqLJ9XVst5Xp1G7oBLCrTuAfdAp+/fyhz3yapcSvNWeCKOuR2V5RgIZHTKOkMrUxwrq5wk1UaVCVdol2XniMcS5Dgvwnmb4qxFxgQgpnS8Lh2D5xeAlBSTqswjzPFxfgePiEoj7UU2jUzQ5led7c6dT+AA34d3QsPGcD5EBuRP1PqNeUznhPO4FA7MiAiIgPKnP/fTKPn+2yD/uo5+/dd+rfrt//Z/CSD59NM7I0okuBJ0DgB0nELei807U09Hx/f1bx2sPvcTTwd517Vit3BtzNGjREzWruKzV6P821STUa7iYIeqjpUdQUTu6bmEkvEG0kQXmXMT1dJFy0KZ2molK6AaAZTLl6HQu2VjdRrl3j1PP8P4I0EAu3wmnJ7ZDawVVKdbqVayauu9D/YDbnYEkLUJ5RDgWDuwAY6GX32mpkTluglkAuCw5hw/r1N+kxEbn5ObK22NwpPyWLRzgpKM8maKPwX8IqXL/LLPUgoaJilXG+P8dQzktfnKqK6RvsvYaaM/6rx47gQnApA8b3LKfF6uf59Hqr7HWqttCJK+4D1lmkpgnJtTbYjXJ1iLdhOsDwG3kTvTS16n15DSF2l7tL/B/arxKOP4EuGZy96f97MQuYC0R4IrAaUFEVa/HTp4uPrV//KhFgWPgMwPB6R8b2e9V/0VBEirlgQXOgwnW+ZDNVy+NGQ5+RI4xO/ZgiSISd5Ipp78ezZazPynvxN8RCt5ybC1Uu0UlEuNCb8m6zzJxhrEROtZFeW5M8eZaSXP731kRCXJyC6SEoUo+gPu3Exl+Dn/FvosXJvfJ7s/F7DnSFKYx0+nrK6GxtSX15tjE2TQqICZDEfh/Wvk/az34Li6i1OPQoOtQmaCmQVU0fj9TUi6Ah6PYzVBEGP52etWv0dCrFEJjbeRMcPw8n6MvPi7dMqWN+qcFQ4z6iEHxvSBO1D8XZAbLS2VA7Bx3epqEvLsNP97zp+s5sxSH4TrwOksW7GqapjfWg0Rjrk8PM7nKAXmGFZO5fxwDAVbOUaZUvB5ZirRe8jQsOksQUGGvY1SLGP3KxFaY+bOOsYSAyPYsUrOqEwh5tKnCK6H0Y6FCyFj9p6jeukQHbUbqTr5gNSTOjXskJfNrl584RPV7/3vf1E9sX01Te4GuGYIkyi5cge4IKN5Kk8XjRUjMqk6Oj7OrpTnu2SJIe4GgOfaSNesWNER1TBnEOTLSFOJWpI+5WmaevC5e//ODw295F+rwQKAMQ+tOLoHR8TIxZIlhVszhx16ii76mVRQznWSWkixxuDcXoWPsWhRPQ6nFcLqWAihGWUxTSJgEngZcdNAzydlYXRorgCxtqO9HSrLRcVZQGYKI6KuzI/QFsFJ2GJADRq7JPucneNDdO0WDW3a0BXChYKIr371Ve57Bo0VPxZNJk1JCHoGBq6RblqP07NpJXXIvOTDvPLK25QVL66OnRqufvEXPl29hbp4T88opNeVgIQbpcEogPsp0lmKV27btjVKwy3vP3bsHFyWedXTzzwbJfZvv/1B9cu//HPombwXjk2QYipXcUHnpM0SjVyqaWN5dxv6NTr7CcCCgnbBTRmlTD5Ksks61zXqWhVc26PIthPKDLAUaXh4oRofnay6KFk37aZw4ygkeSM+cwAzzz33EbRfzgQhdw6RTKN/Pb1Xqo1btlZjNyYiKrMWjs4468xjH0UR2CiAaT7BiiklnfYKuDWmmez0HeIv/Hf+lIaNBUCYssxoh3Y1JR8ENjpx11vyqgSj2iGjFz7rKCTgPYLPjP4JRpy0Scwvc7dsagPM1CIc2qQgj0sK5xw+a4FUAYlWYBab57UZrTOi4uddz74/okKMsfPMY7imi+xBqaDzd1npmiJ2CZz8nBs4OVRRIIDvyoILj5FcxUxvC94EOtrS5N6EHWKeJRezUBdcC/NRCt8a3a9//he+GJuSYp//3z3qo/Lr7w1t/ODehfN65529AWQykqIhc4JHeBmjkQ48U0YZaYmUErtCJ5t/K1yNUk6cn3fSOkFcYE7GLK9z0oe6a83Jx+6pxqFJ1nnuRDMqk0AmynRrEQCvIUsOY2dZy+GWkuaxcApBtuTYST5OoBO9jmrM+AQMHjcdk/flZ10YHsswqbsNDbSLwt9peFogB2bq5OGIUaRCasg/o00e08VdSG+NOAe61HId7rKaGpsxUEpto5/BDs4dvFUuAg+drNfhDkQAJPAwFXTh/LkgdXovAhjTLgISjYdkyWvwDFTbvYoInakOtTPUWrGFvb118OVcw5VCfsPr70CUa4qdZR2dqC+cPlY1N5i/pwIGp7i0bUU1d3FHNQbn8PLQdeTRKS/HSE8RiXCcslohy4tTf8ex1TiZt8+cuoZttl2L+a+miobJyizHdS3lsO8jsGWFSpSpC+ZCywfxLvk8RsgE1nAjblHqakh+oJ/qC6pFbt8eqY4c2k/VEo0GKe09deJYAK3lRJNOnzhLZRNRsZlzIAR3VO+9f7RqUrisphMU3YEZq5u3rNYzgmTaaGWkinwGq9DTkcujwRUwChLGrqM1g5DfVSIdzstLlwjVt7eGc+SwAWLkvmgM+/vZVcJx0VHGGsI21sFHamYeJP/MedIHEXnpUsqwB+ATLCip21IxpDZM6R4e4XAOcJt7nDOnKNAawRO8mEpTfG2MSIFjo/qsO34BjaEKS69HqfZpXUbUAzBkpMKIpLwF16S7Vp2cURnTDqZlLIdvYyfs8wtSJXN748b1Mb/kgghk/uRP/gIOzePVW4CKx7YAErAhcpKWEaFwbiyz9442hc8LRp555kN0fSZFsXZd9FlavdqIyADj3AX3pzfAk98LaOzR9B02XI7blcHrdJf+T4nCvE+0w0o8217cIdXRTRrnFYi2G8JmnTt3NrRs7CHkZmEpOi2vvXaC6qXSxbmHrs0b4NooVX/hgoRio6mjsZ5Ns7nOvW6jO4MAqCd2bI85ePAgYBkQNdA3Xm1Yu8p+jBwAACAASURBVIyUko4TdWoiSUeP2RahOaqnZpHSaqdfk3yYcQCmarydq9YCXu4wliuj6WeQjUmj+vJZTZBa1ZEKIhS56+62TxYgYpm9iUrlmFFgn2cBKYWgmxFhn59ryLWWROcsq4/UHX8zkhIkcJ7neUBHF3Ytq1N9vkXgsdhMNx+CHO2ox/O/YEWSrwA3BDMZoOCx8Ey1kcdIbWV01goxQYSg0mt6mOcoOE1agufxfV5H8sQEMqbyjRb6Of8uSPJ+BC5elyKTVpElYV2b4/qMaJCaVq4VbLQcJ22zXeEzci43cIjUqKA1UlCxwZUnVUfF2SrA8d7qH/zD33kEZH5w6OP7d2R1ZPbte6f6yle+8iDPmpEDF4r6ARqFBwTSKE0tnaJ9+OaK/dmJ6FcXS+Zbg+vAwkryrpMqS/s0XC6IJOs6ef2bX5Po6DmzBE+goLFywYSxrZU4Z3VHVlt5bgFEluj5vkT4OliNU+bLdVwmAUToEX7ls5aaZqWGE9tFqoPSGCapLYmrLnhLIVUf9XcalNSNSVDoojNn7e4v02GZMhuCv6KSqtfhDsuKpPs4RXUjFqHrosNz8RqVcDdpNEIuwMQEJGB6zNgVWXVcIy8aWFMxwxxTwygh9h6AxqiNvJf1qGhKVpRTktUcbfRIGYfzoqHVwGlUtz+2GXBCmm2C1BPgYPr2eJTZTrpLJK/f2rmGktGm6mzvIM6Gkml5MuhppOig46uRTA6P9+w45XP1+WRJvc9+gtC/oCCjbjaU9Fl7v8EpMlrCPRgpcXfuPHMHFhG0u4zA/Tk17gASAJVifWPRwuDk8UOkDUjJkC57jY7YT2wlV9+PDD4gbJKGke003Tt/sbcaw3EoBHiW3bNVLOfofaNDOks/JCq52fEtjuiLPBC3ZMoNCKbc+Vv2extxue7V62rO0nVSSIPOVXfOVom5fgLYEyVxfaR2kO9zr2f1kAY4HU6mTnOcch4+zD2bBoUKkqjejf5Ii4i2OFdNc+iY6+khM00Uxt36Ykih7vJ1zjoFeS4BVEinTVL11E66Ucfpc7Jjs60OsjpJpxQRjRoB2GqloZp4mDti1WjvElVydy3vxHXiGvCeXVe9vUOMa1c8S+/PHfWly3cgZ6+OahujgttR7dXR2O8tUxumq4wkHjt+pvrc5368+uY3vxHRlVhfOLeey8rNzyPt1cX1FTVyNxmFYDwWkRHHt58eSnajvnrVSi8quVpb4nm6kfJ5yMmxIsoSZp+XTkwgYaWRmj1GC9esWc2cGwu+mcDWKKol7lacHTxAbyHA4JIlguu7EWWxfFyHO8pGZz1tNOobiGhQwt+IivKMuoaqiXToVflV3LuRxzVo8WgLfVY25bQ6zPTGUjgw2hebe1r1JHjxGXd1rUKX5jtBqnaOZARZHpGAT5uYaSDXS6goY8cLr6q0KMgotYByGfeZm1bH0KiV9su16+99jo57psf9m+Jz2gx/bwQoNYPyXP7da83KNeeQ3wtAjDR5Dq9XMKV99bn73/P7O22mX+UNmvrK9ZERFX2FzzAj6bmRdJ5lJMd1k7o1EoytxkvSsz5gEalRq+a8Ju2sx4jGqABFK8i++1evVL/z3/8Pj4DM9w9u/CCPdK/67ne+HeStJM6mDoEPNvRKDKxhmJyIyYdJFG6vJV+CBSdekmCzd0aSgw1lGpXRmKWKYpJAXVwZqcnyvKz+SUZ55kv96vszDeT1CLgELhkFcqH5Oe9Hp+pOwAUpIk++TDpLyb4pzZ2cGM+dBNksK/RnkXwqFLu4TX0IQDSAXkfuKLye3DV7niRpeo0uLA1EhFlJ99hlWMeoc7MLsukSgw06IiMy7oBME82i7bMRnNk4Z3P1Og+VbGezcN0R6vhLCS55bYy4GiOzcbpGcrSY7ppvYozv17RZRgF1i+iTMg9l0mF6EmlYBT/zuPZ1qztRbr9TXaY0e5KSUquYVI+dRS+jxR1dVT0GuYfd5cUeVIoXKHJVlHofjshoaPxZQ5dEwDRs+az8/RA8DXkPGVLWqRRhNECYlRaWgZLaapEQHBFCqpV4ZpbHe97JSavnrDww7G7pOqWtEJSvDfWj67Gs6r10oZoGTPSx+667D4enH+DStqC60n+92rhpXXWBaNT1mjSAAPDkSbsZcw2QCI3C2KHZHXnwqYJYOMLusgelWNMcRCdIC9XBFfJeIo3DnDPV9cExqisWlJRbiXCW1Ow8omRRPq7oHsCokWjPTMCWBtR5YCRIFdwEvVZKNTSUHa9G2pfHLP/RGeLzXp+8GIGNqSXHZyZChVa8KVg4Dx5P8BRcK+z6h+FLLSLqcJtxtXpL8qzcFIG8ZeqCSYGOjitTgq6jTPta+q5TmM94jPD8JM0aDVEJVQ6WztMduE7VdZ8CZ0VeoDSBFfioLMyjixSl1965kt5BOFbn4XLWxwDHVVtFwNVHdZ2ROh2lIMG/CxpfefUN0jrLgxwq0NC2COpLyoXKPJ6baSZJoINEJbUvbZB2971zmmtuIRpqpGE4WgYYEblC12hTWK5vAdPo6B3ASEfwkSZQhG7rWB6p1pVwZtwYGFX7/d//JtdehxjfS7G+Pc/adetCu6mO9WwPsSGr5uj0Xj9nLuT2JURlBPSsZ5xmAl3njzZFrRjBlM/ICK0RNQGx8yqI+YyhET/XWCfCfPv37w8glNwQxzxlA5wv2mWfX26uHH/XZpBbrWyU3OsGjvni9WvHjMqZVnSeubYFKh5Xm+1Y+rOkaaMyPssglUf/pbIZ9WfXQlS+WrFqJSj2z+vy+bnhCXVmzuMmKLlgPjOjOoIkn6m/9zglAlukNdKueG9+X9YTIN01UtNb8m9ZSu5X3+P60dZ7f15jK5HCq8xf7b73GBtzopquxQ0bNtL76sQjQbwfJPT4/h77XvWdl78VvUiSp5B6C4mCPV8SYJNA9aDMmQWeJK3kRiTq9asTyMUp+nZiamAEO4Y3nayeI0pqmehZZpdO0d9leuZhXk5yXKJyoVYNk2RcrzVZ6EnK9X2ZWvJ9TmJfGt0RwI0/F85K4bMECcxyb64t9Df46g4jS66zeqqU/A2G0fG4gp2HxaiSJ+JCcUyVek/jIKgzXL2QFgFTgAQJvhJ7beJ3H36MfAevO8aFnLv8ljr4Knfvqi2jnoQ9iAAYllFzbp2/JDx3hU04xGw2aBpJMGNFhX17NMIaKcPAllxv2rqDxUxTQaIqd9mh6gh2P7mzaqa0p+/i2Wp0iM7NEFIFT5NsnxdBDl68HGEp+DvnLw4AGszpl35EjlumAZMwXtIwxQFnCDx3gz5TezvJPfB3RZuFFBZjY7n1dYyYqR4jMv7OqMxZHKTGUEPZiy5HMw30rOxqIipRzcBJkgobHR0i4zlFeLijGiGatQ9tknXssA5/cIjU0l1C0VX11OMdOPKp6tgZDGZb0QwKci4cDoHB2bND4ejkzvic129YV7366itRAWPZvoCq9Jkh7UNYRADkK6IkIEyrS7zmItFuaXwpoQ4V2OCsFE6OBGtB6Y0bcIvYMyj3oRhhkJtZOzpxgYApI6uqAsgbOcCDRkoV12ZK0ciOO3xTcHb09X2mZgR5lu47F8NBGh0zcqj4oCRuwK5/93OmkVyTkeJjHnj+Ma5/AnXkLbSD8O82QBQQ6Zz27z9ZffzjOyP16L1lv6ODB09XP/ETLxHl/RaAb1s4D4+1Dufuc3YtHDhwNKJdFy8qkDg7tEBUiXXtL2ddSvI1BTXJmvjMZz5FBOJb1a6ndgVXRsD10ic+wa79RAC/on5ber/JbdKpOw8vMz98HqtX6zQRn2St5QYo09YSy10LAj/JtiohG42y/cYzT++uDiG41t4GgZXmhpKZLXcXUN2EXL6HUm+5Z46ztu0obQU2bFgf80XNJ9NBRjunWFfDrOeFpPzqKYufC6CxMkou3PGjx4NQK0Dzmq1OGiGVJGAR6IwSYbOKyQ3TipWdUVggITgKB5g/6tQk58Qot3POuZMv54jPJdO9WTiR1YuWtgtmMkpTuGdF3iF5illCnyrr/j3mUy1d77pNXpfn9bOFjD8r7In2Pze2rl2Pl6Ryr08gk12zE3yUCs6m+KzH9/q8Hsc2N0yeJ/k1cY1GDVnHuTF17bkxEhz7NaKRtRYxsRbZ3PVhgz22Y1jmkJmBedXWx7Y9Si19f4HGD/po96pXaRr55S9/OSa8jjudUmqCJJp1AiexNq9K/pmT1V2Yk8OJqjH0szmhfG8J25HDZ9L43+89ns46nZ4/uzN3Ueci8ueMwmQaKhdbXqfHd2Gn8c9qCT/rsZNjYBdcAYnvLWXehCZrmgjuVlyYyfD3c+mYk2CZUSiNghGVklem0gmjJ2Eukb3RDheN73dsNAB+L9AxrJq5Z8EJ0CRC4YIhO9ea71+IrL26GkGyg0hpJQS+CyMtiZfdBQxbS28J0pACgpyMU1uOIdXBKq4m78cohoqlpp/aDR3z/TnSJ0YZrMKRPKuGwpbtO6op0ll9VGv0IqV/jejMY+yklwMuKkDTySNU93Cie3wvMbSZZ9PZjWQ9F2RE5vQpdvNwTrLyLMFKkqE1Dj63h/P0GqaoBlOzRZACdyFJ5hoj+T/BS2J36DP2egNI16pYHHtfI9ckICJYRtVG9D0iirQcp2Pn4FlyTzBUQ2iHGLUa45n0EwI3l9Fz4TKCeTi4blIHOGlTAM5Xx/s0WiCbN68CeF+IVMTq1e0Bps6cMdqgAFmZo0bAliw2GgX4oR3E4cPncGYlLWYFjxEwHWxUa9V0agq3rBDRnTdGCsa5Vp2t/+dEdKVUbKUzyjSqn03yelb/TRB5mOY4AgvLriNKI3CplZPqYCcAa0bzHP/s8Ov8s/TWkuzrlJQ30XNKZ3LweF/1r/6Pf1x96UtfCgKrQF7w7csSbh1DcBOMrvJ+FX3vAJB7aTJp6XORCzAi2BrpW8fUEt3UT/rMZz6D1MNfhsMIfZGePuYx6w6w4jN3PTl+Kh1zKDg0jxVFZ4XtWEcSO+XtzCfyuJeISmenCrQ2ZC2f9fyXLqOlsqI5HJ7A12s2QuPLCJZAOVVqTW8I7q9cGae0mvJ4AId9oVrom2SEa4BNCht0bEjF2p1DS412jt1evbX3TcAUyufICv0nP/lspBgTELkG5Utt3LAJcHsK4LiQaiVUl3kOLRCymQESo/isEdRFkMVPB3fI51M0qhYHMFf0TnJ2EbmMJHJUeblplHzuvfo5o7SCUOeN9+o9mUbSjjv2WeasTU4yb2wUmCvBFeG8VrW5zh6kauQ01qpVjZqkKJ12V3vWTUTGyEdSBQQHvidJ/KkBk+1g/GrUJnku6Ud8n+XU2mSjNNrZLBpILk1SAZx3KeLn1yDz8n7Jzx5Pm5yVpGmfHSvfF9QHbK8pKscmK2Bvk6JfQHrp9OlTcQzHy0hpL53it23dHnblEdn3B40/vm/Hp+X9K999AGSyzj8rinzALpLUZcmwdmqBGG7XWGvA3Aml0FLuwhJJZ1mmx3NSOqFS6fdhTkxEQyRg4iyy6sdbzchMRoQyF5q5YN+ThOPcLWQFUv7N/H2ZrKVjsWWVLZxL4OHCTEXJQOu1cmqvNwl0kZdlEcmjcXEWBr4ie6gf4zw8Ruo5ZMlf5nQNjWo0HCuBjSFXuSfLcI6WRgtgxiBzulvXMCr7Xzoom9ZQkovwOxwQIw7zSX0YgWhg57/A6AuLz120O3PTBEPsBjXi7tiM1mzZvKmAAPP2lqAb7Ja3wecWkF7qWIWiKJUUBz44WjXilGeTQtKBrSZ8fvDAXnglSN8DEibx/rPg86zEkDVjRAaHb6L/oRx/KVFP7o/jXxxSiSrpeB1D54jvMQ8eAMUuzjjCiAgYXXBniNE3miSpVufsGK+A0Kcj8/5Mx8iVKKFoIkXcQ8xNXITONsAcIMN5NyUxFyM/l3G8DWi9QnpiKSmqfW+/RcQLEcIWdmKN9FK6LEfKvlalrN8uyRrYMu9M5RXdH89jVc3OnevDGUo2XQ5puJ/0VFZc6HicGxcusIPusM+WJflUWsU6kgtUSvw9lukyQZdRtIwiutYSsKRhzrSq1/YwAd4KJK/fFIbkW5vtGq0wTSDvaALAEMd1507EY4h5ZjrJ4zRDDhdQGKExbeHzkLCrsm6IMUZaakbMg9i1MwY+z2effbb6JppTXr+h+YkJwAdcrNgA8T5Blcf3GLmunn/++ahiMtXlsxZ09xt9o3S4oQGCK+XI58/3o8a7MfgWV6/erP7er/6duBcVeK8ivrd719pIRayDnCs3R6LmY49tZWNwMqIfV6J6jbYCzLfo6UNZuAq6EqGt5pP3ZJrJ5+TPPl9TGJcpp3a8LIe3e/dGyKnf/vabPK+q+sLP/CTpqquMyVvVZ3/8U9wbY8JafPzxbdU/+91/Wj33/AuAw7soDV+uNq7fGI09FepTZdr0hFVFMxDYm0vPJDuVLyCldJtIzBTPS05OSbuSlqwVRFwNbSk6ijOnZ7EOtC3OJ1PXcolMEZryyrlkkYCtG5TPcH2lrc6Ip2Phc9KWuXnIwgvnrr93TncCIgQyWdnk74OYXVN571cnimOnqF52oM4Iedo3gZj2P1JYPGPLujMS5Fp0veoTPHdG3LWDbuzkDybfxvM7/335vXZaX+H9pd2OknSjM5G+UgqGiLNpMuZo0XcqOjSez+edkf3k7yToukWqcFpBwgC4JWoZEUxCo5s3byH9+O6j1NL3DWf8wA/0NzkyTrokz4YceQ3MBG/BPILuhAniJM60QKaRUnQo0X84JyZyfib5Lb4/f++ETVG45Mi4GD2GP7sAM22V503H52cTxWeI1c8leczfufPIkm8XrPenUbbSxxYFInc/k9Egjxmlr6L8Gh/Hxed5NAjmiFOxV8ckKTerclw0OhWdqlwDKzdinFi0hrBVVPVYJRfcGXoUpctzIwBDohoKu3xfAJqppTvsjPkeINPYNIuUQBOfL1wZXFdVr/5JaB9YmTQIiKGUVP4LfA/5PwKobZACBTWCAUGOpa3e3313cVzT408+hbpoQ/UuVTxzFyCbTkhe7sDjW7dU14evVNcGLweYqUjXTBK6X0y0RmnvO1N11YWe6xjC0iA0wYxGz3tOot3DICdLkn0OixGAGyXi5M4/omHyegzxMjZet4ZenoRpSL9qmKK8FScWIloYrcs9F4s2Ds/B/HZwPXDMGisBQoM5dc5xC1J6J/ovZ08dJzpDOpF0iGmJhVacCR8dC8L/Omq/l3dgOsiqi9deew/DRs8knkkB8AUIGvKv4N1cIzWnIXZ+qOa7ZElJYcynO7L8i6zm0+hqKMeItvl9yyI5UbZbKCX/Hjsjgt67YNjjJhD3bxltdP7euMkawinrLNVD8fMSoo3p6JydV1GNASI0HTIwOBC7fjk5AhhD7jpcQ+kXesaqjmWADICLoPgCbQFW4pgM1UvWt6TbtafTef/992MNeJxRKt0uXqRSq630URPMO36bGbcTbBwi9M8xJBDLOTl0+CzpJrpnc19GrlZ1reU5zYjIhODEKKlg1Q3H2/tOVJ98aXdELBWD9FoCoPEcPvaxj1avvf5GlDU7pmVjU5rRTk9Lyi7pzqGhCXb8aoxcYwy6AtA4P7UJHleOyRl25IKOM2eG4c9YqkyElY3C1cESyeFPVFatimjMk0/tgJT8erVt+1a0VAaqG7eJlcCRUsgxKgWtfAJsuKN///0PgmjdzFibSmrkbxPwgkzpCkKb4EvJu5GHpZM1AmDvNb8KXATqVlGtJKV0mShBF6R0gYLgxiiGRQCuc6Ot2h1BoNcgJ0Zb5j3mnMkWLclzSiDj+bRR2iR/Z3TH0nzXT/JRXJs+01Tt9Riud4GKkbe0/V6TQKeI1ZVUe/BwavSBBBjO6yyBdk25odVWOH99RWSOz8jDyqa5WQwgZ8417jkjisVYGUXxfd6vdjYb8hrN815yY+v1JD8zBEixAfNJNxqRca7I93FtX7x4iTToejaFg9UXf/GXYnP5qPz6Bw5E/sNOcJ/8/JtvvkE+EHn3EFFTEKzsaDPUmCXNTkgnW6QF3LL4eDFmqQLsjinRdhK4XACZVsjFkV1VnWC+Mm+dQmoJbDJ15FfPl3yLgpxVNC2KuLlY/FxeVxILvScneZAdI8xfBPvcdUxgEDR+GkbTB1lZ4zVpEFwYCehMZzgeLhyNve91hy2I0Vh4Hu9TsBJl3Rzfl9eXUSOvyXs0J+31aJSVO3eMbOxYB7fBMLLOxWtVl2IVarV3ABH19aTtcJBK4t+lNHqCqiJ7IE1yPXNqJDodhQbV87lbi2vkeAp4zcIo3iWNc433WErbTFpDIbhRCMAbHttezZpDp16qeq4hdHexpz/uaRsVTAtpAXD6+GEwDBVnVDNdx3HJE1lBaXTj3Jbq4LE+gE9pzJlE6mzu5nUEYKrxkpKAndymRTR9u4khj2cFGLMSxKqgG9y/hiwEu4giOJ4apZLaaIlUQRhHntnoCGJlOIJRxmEW46cmTqqkyiuZkEOkAAQNHs+fPVl96qUXqj/59/9nKOE6Xy72DAOKbA7YGjt51VJj58rxX331tdDz8dnrkHUsCuBpvHXklsWOj6mPY1nopSgXd8xDswUehLyMMvdKFZbj4LOOxoGhjCz5cVE41DS2CXI1usURD3H1RRPGrsSOndcSc8o6LXCssvqK34mOFAd0XtkB23Gy1NqvGzdthPdyJXRQbNIpp0qwbZsFwbNjnSqtp0/3MC+L8nOE8PlbikmausjdvQ74HIRwFYlN+Qh4NuAMnPseo6O9JSILAuhdtJDw5e5aUGSH60WL6JZ8dybpHZsjrox5ZZdux0IgadWS/xV40/npaN58812cTGc4u4997PnqnX37gz/ifPBac9NlJM1xKiR9ZOkRJBQgdVMhZOTpZXiBpix76b4+NjZFJIX5zBzWCQefDTAgWdnSe0t8jx47EhWGlyCP98OX6WITMmgaamkXaZh2ADVEWGzB7qf2ALoHqr7LfZznCSI6tBEBKApeFZV0zS0AGV3Dcct/uk1TVueNqWVBSqn6pMM6aSXnlc9kWfTnoicSZF8rl7TNzknbi1hxJpAxdeOcMMqk7fAZ2STTr75yI5f8x5BLYAz9jHPKMX+4SCEpBFnE4N+9vqxWzaqmrHbzeRiNFqCY0gwF6hqVQGDhvBGM+nvXV6b9XS/REDWI/EQImXPOYz9bRBGLfpfndn0+KETheUc3dkBMpLsA2KanjMQk8PI8qW6cKc+M0rsWXQtWgmqDnDem7koUqw5xxPXRwuI3f+u3HwGZ/zCI8R/n01PsBg8fPhRNI53cLohsB29EwCZ+hmIzbVCEw8rO2QlWGiBCYmMi+LvkhDiZnDwuzKzcyNyov9fwiJ4FIRm2LL2LCPfxt5AvrykyZhQnNW38vcd092YVyB1JpjjpIhZlFUAhl+qEdI4pQGeougNhqaNHj4SDWUyKwhCocvTmW1XKrcPRSC6dVyvvi4oLw/b4wjvuLtgpKVC1ESNxiZCyjqyUlGsUKUMkXeI5VdFVOE1H7LlUdA1go1AX1R3ee5CRuWYdyTX4HhqvOgx/pGAYy2tEDmw8ZxXOAkp0O1eyu5tL3p8Ou1ev9lV3FP5SCRhg6c5sgMXuvcubaCb/Lom3gdTDGhalzm0OSqLX0f04d/o43awl4cLXuFtHJcaqqp73zaDC4vCxU9UtUw3oU2zC+c0nLfLB/n0AGUQMuRY/r4hbNwZzMWmVS1dvVccRhXPuCOqcC5fY0WQ5YxJWI42HU3KsDfGbHlCYTQKrkZiZjIMgUyBj52YBoY7N6w5eBGDGtJ6f1TBq8KKvlP2XuFZ1LZbR4E/QEM0RGRcjC85heUNGKrrRJFH3ZBDejFSUmzxvHb6EyezP4rMIh4uuiHPZ9IUGTXKsTkLhsoU8JzVwUh9HQqbRNHshjaOt00WJ+jBOTlDq8SzdHRsfjejLvPkq6E5yjVQQwaNRnXV4CNW+WlTS6Mgg/Z9mz0aoL6JSkECN8qmFAW/CHkAjVE7Zcdk5azpjBnPL80QZO/fudRm1cg0aNnctCQIkrBqRKUrRsyCNjkb1iOuqpDytKLGXjdUxRlzLTv824FCi7Jo13VGpYvmyu28Jua5XI2KCGJ+9Y9aG4y38OKtdBKMjDxpl6pzc4RbOz52IonmdT0Iwlxtz9twZgMra2GD4TAVh6dAEvM4xQcaBAyerD394Jz2MThJ9qo9nMngF0MeYq8FkRNEKM++zHdG6GzdYX/MbATTNsXkwEnqT35l6HR+fqp5//pmIhvzBH3yVdViF41VJVxHKekCkRGcjBBLzQ3mZcVRIsaGJHkKkZ0e4R+dbRIcAls7FAXb0Vho1k1oyVexx5PO08rde7Kxzbi48o4z2ClZK1ZLpUpWbi5BhquJK8tWh79ix4wGpPtPE2t5S4TgV0azkwGRhhGOcfY+0keU5/HWTRwGC8yZ1ZDKq6mei/xy2ynni55J+EK0lAPXq0HgvsUmrRe2dH6byTTfpIwSPB9CGyhSOgCgJwhmdd85oK7UZ8rBy05c6NIIVgYn2NkVYjeacO3c+5owCdqaWTcn5ctMjuJFM3QcA9NiueyOEvqIFBwBXn+fmvIhBKpUwGZFYOU5f/KVfrgEZozKFv/bg9ZBA3iNBvP84eOX/8yxvvPYqqpxfjQni4nHya0B0GtbaO8FKaZ9AoYCE3F3qDDWiKQ+t43cyZ1j84fSRiyx3TU5WdwMe292YE9zQqAtFg5VE4MzrJok0Ge/BMMdBzMcZ6hAinMlEu8QxNDpqsriLdZKK+BdECSNEYoy/zeNczF7bfe5JQNSKEb9iGSGcn2uEbJexy3Qnp0OXI3DT6A2CdXepbmhUgG2wGE37DXm/RkDuQB4TLAzCU7GHjg5fHsF1DHSQ9hg3lWx1TubB+/r64aGsJlpClYDGjqjCPcb/LItPo7KE3ekcUkg9F1EIRTPj5tjV6kN7nkCif5xz9FQjtgMA0oKUKwAAIABJREFUgNzA0CyHAyE/4Tb/RyEStuFM7xF2vwrQWkspobyeaXL8c5HvP6PGCoRhS3Xr6+1zVF91EmFowMGdAmSN2RtI8jbXa7RjglTUpQvnqgVc+z3mRZ0NZXCQRnJu3J9dnSMVdfrUGZ6hzfQk7JXu4NmNW2eqls19PqfYnDtjQYq/v4tjCPL2gzLUiaIkzHzQkFnKall0PwJpAt0UQoy0o2XylqTiFD1GEj6dS+kcfJ9GWuedIe4s9Z/gWo4c2A/huzRSzLSpgOW7r7wRUZPGRlJHI3dxmtvQNFGOvXRw1ki7FmyxoOGr7gMwUYadINWwaAFVLr2QU6lacUe8HjXgoeEBAAipgBYUkpe3BNdJB3ELfkiI6mEjOzmvRMMQAMMhOp99pjYTnMkc8Tz+XsAe5eqkZloXok7KecVf8llU39VBFAl3upbzVeDnPTkOjpnA/OogAoVdSyNa4PNyTTz++Hb4HoITS1pL52oBheN/6PARxt80sxpNCk/OCW6YkTPTKfIoXL92i7bruoq0MOsiUnWT+SQQU6/EahTBywIAzlVApRESeVKWcFviDJ4ierMlxOy0RdqckRGr0gpXTw6JoEAAKEhQb8TjM5Xgcak6VE+10UfoyF2cphHERj57/x48PjYgq9csrj7+4nNcz4zqjddfIW06XH3yx17Eyb4f6cnzF1AZ/qWfZdMyXb1PlZul05cQ9VvC+dbCg7EKeMoUYPRkIs2K43TTUdLOVwJEqGsTOj58VQNGUq9jvGbN2khbaC+N/AlMmtj4jDIe2r1sUDsIWDFaImBJTkyMLePnPM2UbephZZFGcgS1swIen3mKkCZ53PkgWBHYGuX0v2s1q39CdLMmTprVPJK1dewCEj/3zjvvRAREG+wGTTuRxRtey9GjRyOa5dz3vgQfHkvbaxpL35CtNgQivs+fIzokEA+tpQKyPNYG0pL+3ntJLZgEXAItq90k8mYaVrvh+vRveS/6G+9DgFXAN7IKnMOx9ns3tJ7XZ3PpUk+1dfu22AD/1Oc+XwCMCOhvvGq/YwAeAZkfNpBhIr4OkLH7tc4ztT6K88F4QDZ1EgpAdOz+Pnsh6VQsFzTErtFz0TlhnLwP99TIztclPF+AkF+dxC7Q5Ae4UDKk7t88VrLmfY+LMH/2WlVEHYPUZylylC9jVA18SCh0V3Sd68pKInf4qp9GLx+Oax7bUP1Cogz2Y7HE+LYKukQq7vHzfFsA4GRF8VYeHD91GufOzh1goBCbu7AxHIlqqzaYs1vcPOXnSbXpGP3aiHidKZyzGOU7AAAJhQpe+b0hd1U5R4nE1KFQe2cK4wf4Mkt8g2t1521X4YnbN1ioA8jsQ3abuF5t27KO+0Ao8NrVaoCw+HzAwwQL0x4/7qCnGYBmqp7aOrurO/QRug9xl2BpVBzdhfzawq70/Kmj1d3bjIO71ymiHrNQumXn1KRWBI7QEtSielIRkUDwjGffewkujyFYNVUgd3J7QRKensNn6IZ9+rTlx6T2MODuIo2ICGRKWTt9mXi/An0K+ZUu1pYhw/ypRQ0MeVn5cZf5ZUTMB1kMs6WR3C9zz2eR+kIaTrkly3AIlgg7F0tax55Tix60g3i4Wq7oisyMY4SmDxGvdaTu7vOcs2Km9LpqCDKoRN1SfVRHKkROU0tEGd568yKcj1JiairE8PYgarMEfijb3FwdOXwyuB86cUXXVq3uwjFTZUNzySuDvez20cm42l84AQDjJoCAnImQVp+ibxIRg7vcv2rPocYr3wUAYwTDKI1zKDYcPO+7VLq10J5hlPYH8+FOOfe9x+zWbuj/ueeeI6r0btyzUckx2i7s3r2z2rv3PRy06YoR0hDdkaqQYG41lePpuAsGjCoadbENhrwMd7+Zhj0DgDUi5nlNGRlxsJ+Tjv0KJOi1a9fF3FAP5sCBgzhzmwja46mIo+nYBStFxdleaPfpU7SJ690XnawVHtSJ6lzcabt5uA0A7+sbhpS9i2dFqTw9jSTKr1+/mWd6o9p38Fz15GPrqgNHTldb1q2AWHwZAI02Exvxv/srPw7AY80hZaBi9ByikMeOHIs5u3HTZr4KtnGoGL5hIpq9dDG3MWM3peMrVsKT4hk4z7Uzl7FXSxkXIzkCFe2bvCkBXKwFTjjIhueF5z+OTtfbEQFVn8T7V1V4DeN4Uz4ZY+Wcze7N2lpBTZazR2dr5rjn8aVDzyoe55DgyeKBrBL1/akb40bOlE+mB4MHw2cEE+eIpljNk+J2uRlIcq4bTO2n81L77n+jMZ7Lv0U7AiJxbvRS6FLgYCrQa8ryZwUY/azXkGXZ2vJsFpmRHud0lolnRZR2WpCS6zY3xh7P+5ULZgQrCN6MmZwYz5NaM16DNiH9k9flPUR7Bf62Ff6gYyTh2WIM0/o+y2c/+lwQ1P+b36yllh4BmR82Uvn/OT+L6I03Xg8gI1jIfKnGxV2X1SNFC2NGpEsEMrkjKABFJ1Bymyk4lw4nCJc1foTfZzmyi8jFVXgmhWOTlUsaTieeE1bDkP05sudMNtNzQajhsBRHYkSllEiXss7QhQDInD9PWDHKREujO3f5aYBH2TXatG2KEL/YSgAzFw5I/UwEoGg4qCqsu1HzphLvBthZ1VEqeuLUeZwM/XBQ3p2CVLi8bWVwAC7KrKfJIPWvAYIuXzofqao2dmzyEepImZj3DX0RrklpfslkKvjOAkhcg2g6HwByA66MIMcceigHBxmUDtiL5gJYRkK1dkUbxGHC4qeOHa0W23kaw2S0w2djdcS6TVuqJlR4r1wjErFwCREeFHpl5rOb7u5i93Gltxrlv2JcN8a5f+5rLudaqIImz8uGcOb2deDbEQdTDdgo1eUL56tGnNtMztUAGJkDmXXJqnXVNSJAF85fioiB92doX4emcxBgqrliiqdUI1mxo6hh4W547IjU4SBSG0Og4w6sEPosgy8qxsmH0iFHk7tadGA8yJEliud8ci4lZ0fD+LDYosfwPbGzxUE3GSnimTlnIl3DLt/yV52yc+0731H/SPI3XZiZX0acfDk/Pe4mnO4bb77F++fjbK8TBUSpdtuO6luvHqjWd5ImYH0YCfSerHgRGA0RiVD0zkhD9xoaBTLWjlWQzJkrPXCOJKu2k8IRyNg0UCDqe+TuZBm391/P8wrl41rFnADGe3OnHITjqPq4yHorjQENqxfdjss4xsbSPwfj39d3pdqzZxcE3eMPpBMM0wv8z54dJvWzJu7h7FlByaZwOG4MfObnzl4EUC6JcRG86mSTDC/3Q4fsLt7flzJhifakZJjvCr65bkuUYF0ohdu7yVTiCci3ne3FHkwypzbC9Tp+/GTwFwQSs+CNPffsDsBCL5VU6GApUQAGNmgFJgLY0KsLkbwpNglmG7rXtAFq+quPPLuTNQg/i3lLXJb7ZQ0BPE6zY18LydMU0GUAzNlzlASzPiVTL8Zeuasbw9G1o4gtYDGV28YzEvSbWhOotNFbyb/JZXFsWqhU8qspsY4Oq3rU6ZkbG8BTALAZzmHmrc/JY2jvtKU6ZR1rqqQ7F3XQzn1tmXbS5+l7/YwbwuQD+kzdFGp7nQt+r711TfgS5PhyjmsTPYf21ZSZ7y38L1pc1OxvVhTlNejgn6pxnkyxRfSVYwjGXF8+y8VuOlhTUb1Wq4rS7qechnPd3/t+7YzX5hiYTsyok+9PvqbrrYDr0vLGa7TiydSonByjjK5H55fHSdqDY5CpNMcrm0t6rWrLyI/0mOom+Rx8dq6zlV2dAf5/67f/foDuRxGZH3EcY6x07963I7XkhAreBpNCo+VuuB/ZehdG2eXZBfV+LArfqzHzoWv8/b7Ir5fmib4n+S5OLA2sO4EUq3JxuBgNfxplcQK6QH1lCaWT3smb+jFldwhCZ5E4+RQeU+hNUqyOJnUGgkAGGDBML9iaRb657AAQX2Oiel1efzRXRJtFPsJctDTmNyPGthjwMMvQsLnUsjh6IO5t2rw9egvtP3CEaExbdeESx0ZRdAB1V8dH8NKIFxsa7A9QZFRmMWk5Re90NBpmeRamCkJVM3LJlCZjROtn0+kaozqDXP9tdE3kyZh6ctwMsZteWkJvl3tTALT7k9WO7ZuDrHry6OFqEsPaxHmtUBEgqMuyfeeuCrpGdeTU2aqOrs8n0EAx9O81bt+yAd24CVR7T9EjiXQX4XijAlPs7lt4Zm0aWxb1WfLOGgf5Ix3sOo1aHIYf0Qy4vSsA8Zw4k/b1mygKn8Ez7CPKNcq93Qo9Dg24zkZgUxST3aFK0ubCoj8XfBKcpHnsyL/XIhKCR9N0RdG3AAD5NRJ7k8CdILeV9J9S9hJcU6vG+eP7NGClTUB5hrnLdA45lzWWNqicB7AYJ/VnhVFwFpjDOqGVjIM8BWXq3z/wQcyjd/e9W9IbOCH5US994sV4jkcIf8uNOHFiGI0N1wLNIBUihTejcytG215T9LY538f8LZo1vmZwfxcRFty2bWOsIQ3qPDYMkma//vLeaj29fEwzRIdyQKTjqYMIiQBTaBh4hQN1GJY1n1F6nWft3zyekZJc0yH3ztpZEVVg/fA0SGMxrqtXrwrg4bpxR2q0TEchaEmypREZ9VsMz/sZ15PpIdM6pgZMezi2fu9463T9OTcyXpM7eXf/qda6YL5ph/5w7ArZCWwFXH4dYU37mVI2TXoVMq0pWAGQ4Mgxbmq0auo8FVLdgJZNAajOnL1UnTo9ihaSnZl7ACCN3BupyrlGaqvqpR97lvF09030Gf2kpS0rq2+//Grcr6Ra0z03ifjMwr5oU26S+jMCpridQEbQtZz0llVOVhL5rJYxNqaJFdWLvkhECQUuptcGiEoZxbP6SDtpxC82hYzdFTYHSuTrJJ0PWSyh7dSWBWG21gsuRTsdd+2Hc9xn5rhrC7MtSCppC0g8pn8TMBTiPFws5o2RYT/vGjtFCmY3TTn9vMfWBguOvBbJwlnBKggQNPi1VHwWYcUo7qhp+Di3BB8eW7Dh+vUZeu0pn5Fz0XP594crHbWjEoKDK8k9mupxznhc16/XX1q2XA2/oS6YqS6P73GzetVz+Zl9+/YFiE6pjiQ6J2gzFfvG669H6ipkAziGYDMiyaRTjcr+vV+tdb9+FJH50UYy93h4hnEVqsqy5ZL+KY3xLK/O0lKdjr93QjhZyyRV92XRA3Tt3WaIM3QKmEi5qLKiKauQ3EWkEFMuSA1nEs/cAThhQy6cBZQ9XFzo/mwn3JUr7NNRqpGSoFZK9ewpZN+msgPXyGik5DhEma7helJIViXMnEF5NEChun+b7s+dhMQvEhGAQEwaxGMOXr1Gl93nMGjN1eGjZyinXMJu6lKkmmJBG3FgV3+H1MtCu0ijudJAJMWfN0OYtdRXB53Cf1meOI3D76UXzAQ7xlukCK4hub+ASoVpylFNM2nAQ+OAyNGsmZTtUqFz4zo71/XdQbw9Q0PEOp6D4GKaewnNE96/c9ee6sbEdPXB0ZPVKIjGaFIbRgjWTrWJ7taLqETq7zkfuipztfC43DGiWi2AvE1bMF4Y40M4Z42ROhUbCKs3YUiOHDpIVIcoVqgDswsDxLZjBOpJjcgPMAx/BWE9AdoSyk4tq3V+RLUYBrWUIRe5/yChwnESLIdOCsBNAOw9mCbTyPqzczCqTnAYzgeP5cuvRgGMRDm+AQo4TmqtZJrUKhmdqYYtq8Y0nj4LydhWrpxCh2MD/Ice0hdRYkrEYC5ObA5zyOiM/Cr7F5n+imoNrtVS7aXwkiQWD0JcllTY338TQzgffozVMlZ4qWytmBqlzlQqLQLcnTndz5pYGhUpHvL8Ra7Pf1yjRNIXX3oJsbd3yNmPhrjfdcCeqQ7HbS5OQz5CNJ3k/V77NE63lUiHzs0dZVb2Zbnt4BV22h0QsC+pUVLaRfg3UwMXiLC1cY5LdANfsYKdKLbAtedz0uHpyNz1Cj5MH5gGdN3JCdFZPLVrV2VqSXBVHG8h2O4/dKH67CeeDkK3m58+Uldr19JsVMBo2TeOz2dgOmjb1p1UKL0XKSXTWj7vLnbDtuV4450TVfvSQqouLRwURmTDQUVYKbG3yukuzu9y9WOf+HDwjdh/AwyppLvUS2qIzQKA0kjNrqeI9twYrXbt3lEdeJ/Kp/Wriea2V4foldRM9Z26Ogcol7bHzgIiRQJHgYwg33SSz0u+nM/CDck8OG398IoEBfJlTkA61i5JFvUYpsJsQmm0befOJ4MU6zWbWpLUWyItRJuwG6ZGsmLT55fqtUZaJFenKGI6/6z4yerNjFAKXJL7F4R45rjH1h6nDosOX6AQOl9Oqhrg11amiq6gzjmi3Xbss9mja8iIifPDc/kZN0imL12P2lTPXyrz7FlUCMtZ6erfM0JiBDFI+bzHDVO2fBFAeR1ZQevP+gCP4/UIOgQ3qUvl/Th2jpnX4H3533Skfb18JkkM9msCq6hO4piyXDyGcgTaG3mKchi3wRdT7f5RaulHG788uLopHu577+2P7tdRYcJDLZEZ1Udh4BNZcJIUXRBz2BrmQsgtOU50CFjoImWNWRGcKm0Isropy69zpxZcgBqLPnOlXlBWOTlpDXN6HbY2yB5NOkMdhsfXEc2H8X+VCIjOLCqZuKaiaGvlhtUhoRASKpmCF3uWWJ4ryFHPJRoU2reIipwWUjeTE6PVU09uoWPyBxApr5F28X79PE6N6oQNGyRDDuG4xjCQCOihDXEXECSImYtRGiFlsAQW/GxUZdd1ryL0DrcIArDOTAKrhj2jUhERQEW3ooncVXgyV6kguXQZh9LVTUmt7DE0JHCW3pdcmzoa1d2m79HsOqTgVywHzFAZA5C7cOpEABTvQ1BqB8mNm7dWM+HGnDrfU/VcuVbdwZovoqLEVFcX/Yc6kIa3CunsSYAQI2SVla0TdJQbNm5CG+MW5abHawZwIaH8tVRX0Wmb6JClzPZrip5NzIVmogBLIAQr8NWD8zBFIfFSIDMNQBPUaPDSwZbUpVoQCr9ZhlxKZo2aFeqcrpqKGe6lpBQELuwiqXjK+ZUhZCNmKvgqfJftHDJN6fimLsXDBMbkjzjPBehygPbu3Vs9TsNDnc5qGvJZymzvnTvMlQ/QTNn5xM4oWVesbyW77FaIn0b8SiNGVFABNP/oH/0uKSjnPffKFa9Zs4jvqT6CVLSUyF0jkbHey1e4H9pl3LkLkIArAtC/DVgex7F3dsrl0DFC8MZ5mH58a++7RAl4bgDlEPUyIgP6ifC8USXm+Ex+bmJ+ez8JUpwzgg7nrpUYOp8VAFmBjmvMyIykyz27n8J574e7g/S9UUzW18FDF6uPfHhrkEC9johu8cxcr649nZmiceq+fOhDHyICORxtA3Q+nsdojsBToGRaUPJwaYqK2i27Z9/jMy/pLaqo4BVtWUfTSlJAcnM8n0C3A80WU8ZGcI2sTrLWNtKA8Y033qQqbHWAOVNKTAuAWiM8oBeq119/C6d1r/rkpz5b/a//279GE6a56mbu9tBWoGMlWi0o9treQzVt236cOX2BiNcOiMGHqp10yRZ8rLRNAVHWrdtc6z0hwHeVqjJBjUBGQNXI90aFBAvO69UQX7UvjnuQteGtWallywP5F0ZkCsdPqQe0TZhb3tfpM6coHLASbSLGL6vgMvLsGBp9SADgHE8g4Pz2/dpgU3Z+tarPKIm2M4nrOnmjHM4FAUnaXtek1TxHsK9WFAkckkPmKkx13Ixuen0PVwxlikZQZxTR82Qn7LJJLLyV5EqmLEY6Ho+bACejRr4/OlQLwJhvAhLfk0rEpt5sc5EUBu87Sb9+n5IXbqCtOnOjHPZbjSbGLoQgaxIGHj9ESmvpK0GVNtDn7Ga3A30hQeR//Ru/GT7kUWrpRxzQZETma1/7WgAHF4oTSweiwRHIpFKkhkanUiqYSjdbF6XpJSehO2YnnsBHp+OkcfJkTtfJ7HsEOE58J7yOJxUoU4sgdVdcdKlCWXbndWEYsgLFHjVN9AS6QV69CCKRW+eaJIYuwXF7nNsc3544AhjFqaw+suewO20d0j1LU+DJkKRiwt+tdjy+nnDwuYjKGJGR12FPlGH4DE888QwVSNPs+HDWFT09GIelbbQToLR2ihSX/JHVXeTPATMzOOYoDckmcda9iLY5nqZMUs/GMVrINS5r7wRo3KdFwBDkwUG4M+wCqTa6hbMzxC1QnMUu1RTa9RGBEtEBjr1l43oiIzfohYRAFvdvlZRlxo7xEmT7F+E8+ykBPnmOxcz9zyLCYwpmGbolbUtbqvbWxaEPc2OUPDspJ42pIKid0OpsoiQ6WZ+z4+r/EX4eYXetBH5EYwix1zMfhiAjd7NLktyoA+gXyBCJWQQ3xy7eTVR6FSCTEZPyHN15h3ovNiKcl/UmclwAfYJrS66dF4JnnWPp2k3PlJrhiSZ1EL3rAHaqFkc0kfmqHk1KkFs66zzIDunON0XXrhGZqwNMmaJx12uIOrhY3JNVUIZKpnCcPTjdlfAhBok26dhXdqyEq4TTYCzeeed9QvI7IP1uCu6TYPpb3/o6c+Eeu1RKuyGXtpLWuAnnafOmrezIIWbPo/PvkXPBsRgegsTBzS4GVJ6njFk9GV9e3zgOXCBzzXvnfm8yh5z/dxVIrJW3hoHmuc6XwE75t/PJMTl+7DRpkJb4We6WL9eaY6nDmUJ4ZgEkclNOAkA7ZxsNca1kK40TJy7SkXp9OD05ZzoIQZ9AT0HCbdu21TRBSKMBwI8ePcdYbAcIXIxUkOOvyJj6K4KYy709tBsoxN2ifG37A6rVrOTpXoczPcoxHwvV4WPHzkZZtceSbFy6EZtaolQcXRrFIuVfmcpZ3jq/+smffK76oz/6QwBEVT3+xBL+tpDU0rnqox97MXhnVt+pE9LIHB+hgmnj5vXV1772FxGJ3bxpOxuM+hAxlI/kPe7YsTPK7VetRgGcueSmx69yWjyvFVkl8lAfUUgdq4DCKIH2UOK/kSOdbvRKAuwY0SpcKaqciOwkydWqrZmsW5+3jli7lpE0nbE2NTeBPosEq6nN5BzQZmazWp9T8loS9PgsvF7vTbubFTthi7k2yd8eR/CUZdCZyk8pjtTT8vdelxEbQa2fkcdzjqinoMsxyCIN7b7P2vtJsT2v33P5cs1nBDWjOxmti3XAuRKkPRzhT66llUptALbc3Ph7z+WYBUeH8QxNG8bHOewYeBzHRQVqRfWM4gvqPZdcH9exir7y+oCMEQH6lf/iVx8BmR9xDPPg8t4jtSTZN/PhTlAjMnJI7mGgs2uqO2h/5/tcCEUN17x2ESpKdVwXnTsOJ2sq7IZya+Sdy64rZaMTxAhoMpXkewOEKGnOJMtS7JzcOtbg8UQGbArdEnVZ0MBgQalgaqlu96rVRRuEXLRkyTmEeW3eZpnzGUjAghvLIpuiUx/9dq7BeYG7sIEqh8mJEcTTjuNaqQphHO7imO0ntGbdY3y1wgQwc6k/jGMPoGfxkgU47AYiHcsiutNMBKUP8DKOo5VPYnqmcDyo2mFsUm3TfittVEIsBngMQcwdYXvaRwSliZLuCXbuc2kXYKgzKg2IuNwEMK2j6mOUiqUdyKTPIkpz7uRR0k2UeEb5N+XVlhCyI2xj13od5dr3SS/NhINjiN0I22Kc2EKuez0k01NHDwGE+ikX5rNc502AjhUCcgUauAcjC7FrIlpivniCXbDjMQ+DLmGzmXTP1Vtj1WYcmw7GtJLppUl4Po0AmOs4WPtHGblwTvk/IzLJUZpLuXtUIDGPIjIDKfqu4LJG0jNtJ1laNeIMkTsvSq+ei6FyDI6J42q0UpQvlU51uu4kFYYLA2k0zrA742VUw+swjePOTIn/Sat6cIASxE+dOBXzqBd+xoljklvZ/S+fH/fR1ztIRGI30Zx3qy/87BeYa4gCzm2ovvbVr0V1DFOO504kDvJpO+TskeFxng/VdbONFJUyYdNDk/doKUAa0nuP6o6oPiuNHn0ePgONql9jZ565er7WAYTuArhaQE6SFkWFmXYQeAmCNNpGHy1Z9pkGYdTSdd4/yn23tUvYL2R7gZDOK9PBWRK7Zo0VTTrqUvqbcvRXSZGYHnJDYAqqpFYkkw5EWbXHNQq5jvJz7YY2xb+7U55mE+I6CGkDnpvPWIG98+fPRfdp79WozN633wE09QOKlgb3Sh7W9evTRNLQmiFlNLt+gkhpN8ByP1GUHSE2eA/uSzP8myGIxNdU0uZZqiA9G/DSi5bO7t27WNNTOD6iK42L0UFZG9euLRPc+tXoj9ojpncFIaWX2mRUHC0mBZsCmc4pbVrhmJRmnc4xIzQ6Uzd6ckucs7F5gj+jo/U5OE5LSI/ajTzBg0DB9+uoI80JOHkYaDivHZsktaeSuvM+O1CnOrTzNNV4HfNNRMR01pEyrqUP5aIIhHz+RsuiQgpbnkUYnsvP2rbDe0wwJCjxOgUy78BFMQpkGtcWDX42ex9py1PaINXaPUaWiqc0QvoHv2b6S/vtc7GU2nJvX/7Nce1jPprW0uYbSfR5JKnZOZwNil37HsPPJTfSe3ceC+TWUsWkZEHIhgS4suq2pVrOXDQb8Ov/1W88AjJ/W4CMvZZU9nXyJbPd8K4pgPk4OSeUu2H7tVhB4kRMUbtS9lzUfovQFhwKFkrqFrgQCjCafkAcc8H58ny+nPhOTp1lEov96sLQQfn+4vhK9MZF6zFbiE5cvIC8+AIVT3W4hNLh8ShqJ2iQGKiOwwny+OvITQ+TylEozp1aHcRBeQvz1IZhZ6rg3J3b8AmWLyCqsqy6eO4EgMg8t80kqYiZrTBeE0Z5Owsd3szQdYzi5aq1A2NDNdFaUkntAJmeC2cBMZcQnDNGQdyGMRRgKJef4VUXa4kO4IQxei1LqGwCvPQh6HUCcbkpyqYXtLTifG1LPzsW4AQpqlb4ShPwQexYbNpqzeqV1T0qmg6RHuBXIe7lLmMGxncA74nmAAAgAElEQVTNhs3V9Iz66tQFw/d3SF2VndEMxsXPbqOb8fTtcYDQEdI6pIBYxHeCZ0O0TEVVnocGyOcsUbFIuhN9wbG7M79LmWodnmQGIfo7OKVVpMTsEfXnf/4VrpPKKByO47tiBW0YAAKKpelk3dFrMCNXzVy6BqlTw7uIvLTnckdvWbXOtojU6fgLoMxwuQZVZ2tEpoGyecfF8LnGKPk4zpcsuxQYOK81ahpcjftbb71Vda1eFc7FlEukVXFYdpaeSwrByI7ATX7MaYSx+mhGaMm5XGXwQOjL7Nn9dHS9thnjGoDhgoXN0dHZRoojlHYPUCEjcfjZZz/GXAXkTs+s/ugP/xjAZFWWLQ7grvRdIozdGvP5HNVlH3/xherLf/YdUhwLA8xER3AjUlZb8Vx1pjaLFNiovWOJzmyu2TUxMGDz0bow+tm1fZQ5Xw+ZXSKw9+kYWGK8gnYNKvIOXYWcy/z3/I6TzqY05fzrruVe56lTipt1RGmtazM3MRJmz5xBfXbZ/IicGUXRmX3zm3/F90Slli2JEuQPfWhPfH7//ncjGmcvJEUgV1JFFxEarmnLlo1RXGC6L0UrLc+2J5MKxLduTYdKtb2tBA2KG+7Z/TgRRdqOwC9bTlf2fjhnkuYdyyY2LWrXmDK9QNTryafgqpw/C6Ch8g+QZOa5ed4StGN6YuOlHbMEW0eYrRtMUZ9FW6mF+WuKwXlkZEZb5/t8ySXSdrm+/OrPCah7IcE75nI2BEgez+hIEfkDjLJwBwA0RcSwELSNQvtVW+dcNU0oYEjRxuSPZKmzhHRBeZY2F8mDUlTgy3PFZ5gjAiNLjj8gHWgKXsCuo/eaJHLLQfFaXEeun0wZRgVljTgsSHC9+R57NXksW1Ich5Pi31ybjo1RGoGZ9xGptJp9N00rMPQ83mfyg7x/bZ3XndFBbWapUEUDiEiQoMpzePwQK61x6bI0PI+Zm92skkrCb6mEnBcRM+99Fdf/3e9+N1KIRjt9PkbbrFry2j/30z/zCMj8bQAych1effUV/r8akz+IsZHjRIjLfDc7mQQSLrw+oh0JRJyg5hRNG7hw/Z+5zyR++TUXgLsOnZGLw0UpGneCZy40dxJ+xmN7PS6mrFLys5kv9lwNoIWpO9cBEBDuVIdlwOeR7nDnZ3rC3LRiUz1ECRZKtMS4zaTUuY40yxxIrgqKzVOW2hTaDFjv07eqFcsXwUFBk+DalWoAIGMgdJJwvFEZq4u6utYT4p+FwaXkGh2XlmUYtbmzowx8BmBlAAKtJN9GrseWAKa5TItYqhrOFafsDi/HJZj/7KjbOgg/Q3E5C1HxFnn+hrkLCGmTBKP008UogLQKym7JRqJMY62iCmYhUYALSO9P0bzPyMQMxk0S6bKOzqpxPuS8fhwqeiiq9ZrXt/rIKqe16Kc0U6l1DnG8CaIqwY3CqEa4l2s0BuDzcGFrgI0euDvt7kbcjZ149DhR+ZWo0Cye65o166Kq5NVXX+c8C0hzFb2N0NIg5ZQl+XJAdM7Re4p7v0vEzzCv0YVQNObmTOc57qllouOz/LqQhUs43Tk4hOR+VJwxT91hpdq073F+JB8mQ9bOJc8rKPMVJFLO6bFCvwJQHiRjohxGMvrhO2yhlN3ff/tb38bQ81yJsqxfV5SAn9q1mzm2kFTFX+KY0ZDZ2lrt3vMkz5dnOn9uAFd38HbHHrpqOSsqyCgnT/J860gfChCf2oPiKSTTDRvXktIAcK9fFiHzsziKK2jTtCxGCFHCtOXZXJtG1rDGTKvAADKSr4cACkb8vA+r1uTxGGF6+529fG0Ofoypwh74XXK77cvkGKm0rBK1YPEIFXBJxpZse5h0zxqifyVCAF/l5lgAGJ+dERqfjXPj7Tf3RRTQ6GJXV0nPWJ32wgsvVH/6p1/FAVWkZDtDe2br1q3VP/3dfxJRmSfhpBh9mY3kgVL9RmxsLnmJKJvpRJ2b96Pq8Rtv0B5gxYIAO13oIx06dITd9L3q4y/sjkiYfCq1j9raVgT4X0qE047aflVFV0FKx27+QkrRITgX7R8qq0zbsqZb1ITCTmiHVOS9CNBW/+Y4AohGHaxEMupcgF5J8awgzVgE2hpiEybAc/75Nx25Tv7hFHk7lU4BiEJzRt0rUidEYlrZHJrySwKtc1ObmHpJzqGMung+P18Um5GJwCEL6v2sz8axN+UjkPKaLJPeBSG7bEJKw8a4Zt4v+dhohKn4VLZN4JLl2dqdQh8oaUdfAgCvwecfPB2evSKkXrNzI6U1PKbX4DH87+c9bmq8CDxCBNAmmIxbjpX3lSmiEMqs8bo8hpuQqCxkbvu5WAe16FSqvftzUh+c45Huk5DP2AjSvEevM3wKxzaF7VgYtRMsyr0yjWglmlHIn/nCzz0CMn8bgIzX+DpA5uWXX44JnukcKwzUjWmkPNUdtJNDYyTAcWK4MJLAlpLQOWk9ZoYPnZjZidRJZQg6F4ITWWOVpdmpO6PDz9SVhjTltHPH4WT1++lJ9VXm0AwQ8qURGwCEfBJBjMbN7qjNONV9dCk2rTQTI2e0YxQAM6eJbq3wQW7gTOrZao+PsaAg7i4jTbSUSI9VQgOANktzvYfb7AhNU7Uiyx9l10R6LvWinXL3FjyJbpxDAwq856ksIjVkOoxjWt7sDlXkr0PxODpOFUaLFkhR/3Wnvap7PYJ0NK67cLkavo7WCgZ2nIiG1UuKoRVVYkL7VC5J/JUT09m+vGpDD8PGjpZ9k6EoYnIAiNlEmjoQZRscvVWdhvR7j3NIVrQbdAPnbUHzpgvp9vFhumVf6YsGalYQafCNlMhh0NhG+bTdeHGgfr6zc1WUoLrg3cG0QVKVSGc0RnBzmpJvUwDK2qvNIcjV6BUy4EgQOu1xEnl9tVt0yDoAzhGVO1y/wMRdaFGBRiuF/5E2q0VcnFuO3xV278vswMz1phNJw5spFg23xitBdjpjv/p7w9ERyscwRqSBKhXVPp1/J9EsefrpZ/h6oijWSvoE/Ozfj6Agu3kBpc/E8mGbeMqTsXfOwMBNgMmyAGSW+z/z9IdoIHiI0uy11R//8Z8ylg2AI1pr8EzPXxipHtsqENexUUbNODkf/N4Igaq+koHH4drYDFGNFHktq6jk0BG9R1i/vxewsYL0FWBM/Q6VrS2rtaTU8fCaBcy5EUgOm9EaRVCYbtWPPb8D9d6DXNNdogdrIM/S5fqb3+DZ2INHMbQ5UeUUoX2AgFE2xdSmeL+RihMnr1cfemZ1OHDHTmchf6QHsK9d+cQnPhHl3HJmvvzlVwEds4lEwmtDD+kaysS+9uzZFpVN2hqjOs6/gwcPcZwNAOQ3SdFJYr0XatpG0uRkRRqU9yk8KJfNdKxtEYx2Llm6LMC7qq3qNrkRk3fkPA9hT9KL8/jMCI5+Kfw5d/uCW4GLhE/nR1EoJ8qDUyxqwsjwAypVGD506FAAmYxolLQpKuK1CLJzMJ2oFV1GyRRkexCJdk0ahamB8HDQNZ5Hijv6/NzwOabO5aVqd3FdPgefqxsM7z9Udjl/En+1j9k8MlNOPhuP5TUEqZbzuWFIXo0RE9/rvWpzBUJPPPHEAxqA95Zl3q7poBiwdp1n/s01lhF0wZcSAEYBI31k+waJ46ZTa+kjr9X3+ZmMvFhpJendtfhANqBWAaXf8PO+HNeM0Oe5MxXq37NqKotKkquZxQBGiyQ62xjVYzlHlCWwvcoqqs5aia47Hr/wxVrTyEzp/j+c+iNl3x8pjGOLAquWcrfqgjLc645NQakk3Gp4zeuKvp1QIn3nlVGZFCpKp+ENOkGTnKnDcGH5u0TWLhgNg8dJQahE7DoXf+/7Rf6pKZMhWH++g0JnZ/tC2gkgfQ2Hwh46RhyMTAhozHWq03ITpzoER6CfDriq3S5Z1o6vR8LdhoJwbBbK04AIaBnzQsLUiqS1cu/D3Ptl0kQuWJ3uItJW8k9U+VQYa5DQ9hWiArt2PRmpo2NHDgfpd65cEHaZ9sDZgEEu7HzzwqTkAAHq2cjbMUVEQiMk4btWr0PHhV3bxd5q8BqlkaSybhEZUCJdUqjEZqu0RiH86kCtIlqOZHwbyqwVTSTPUr2kfo0eVtAxQTps7aZt1d26xurAoWPRWsHjGLExRUK4qNqIwuyiuUQNADI+71DgNazFsQVgEabFqAtudKiWpbp7taxasBLpDRzECFGnq1SvaPA5fEQ0rGLSEJWWBYbINeSAMABYgDJ+FtTZv8oqEIFMaZhIhKTWV8lxM1qgAzKypbELZ40BjFJLnN4c0gR2/U7doiwt1UD6vXPM6gOrGNyVOZfTAJqyGuFZlNJUInjcoy9BOhgkAI2ETV9dALjZRJeOUc0lML/J8+9Bur6JijaBy01STp3LiZLRTFDBu02U3auTYxTCFOmePU9X3/jGN9m5o/BLN2MJtZs3m9oaibShufnevjuAmnbKrknBAL6Nfh09RlUa80Zul1HE60QOBgdH45oWLCD6yHxbyry0BNa1uNRWGzyLZkQdHX/1aFRw1aGE0BjjJy9Fh2WVSxPzeYhnv3r1qqgic/xVulbPRfBym2tbubIDIPYeAGl59dqbfdUvf/Ej1Ze+9DpNGzuZc7MJzZ/BObqrtiS6OcZTR9nTI8Cs4KRsqT796U9XX/nKV+J5ChgEyAt43wwiaqcAODp0HdLg4AjgcQfRFHgoiMudQ5TOVI4g8ANaBswjAqbAn/2L1Py4QsTLdW7kz2POB5jMBvxbPm0Rgo0WtU2md0I+gvnttakkLDdqJakF+2oZxTBdUoQOJaTTUZz5Lz9MVV0jMVlZVIi4y6o3SU+uIqVsxCrJtKmdkpGCEgHofxDZ8Dxei89Gx2wKy1YHzu0gaHNsbaDzVwDgOXXKyesQPApKddDBO+N6rUBLUJACcv6cQnbaakFQ2lE/5zGXsT6s6LHNg/ZW7o7nc75Gx3kARWqG+X7XZx7fNeI1ylMxKuN7Y/1a+YP/SAXeLPDwZ6+99LYrGjjepy/vJX2Pc8fn4PVnKtmoiSrsXrfPJP1FKPvWSryzvUP2fMoO2L7fMmwBme937ZcNk35CWY6SLjSqtIrUlSRybdYG1q/cnF/8pb8bQP1R1dKPFGT5mxdj1dLrr78WQMbJ48N2QWWPGx2bC8qFuZKSNIGMk9lXyELj6IzIZMWTk0TnofPK/6VKBaddC/s5iXLhPlyKrYET+DgZBTtJOjMM6WR3ErpYcmc+dYdGgCsXIWrFTgYneYkdo0AmFF85l7uxrdser46dOF2d7+mr5qJ2SwKl6kcXZoo2A60Q7aYmrwOE2Fkqbe3uFYNYhxdrk/yHcvBJFoHb1mieCdvzFo6jey3EM+5xjIU8CtnRxoI3GbdT6LroAWfheAUxkYNl52x6QWn1pewQRQqSCEfh6dRTOjxBmbc6KCu71lTLV3RVfaQgrsC/oYsjRaIYUXaedcE7spElURoiR+rK2BJhEeqwne2tRIBmVifpzjuN0+GQwbofuzlRdXZvgMOzunr/yIlqHCdjubipG2IHVOiMVd2dHVXHUppSkgqxEaHP3BRW9tNRk8ZFbD8ed7eCGCMChu3lLOg43D35XLxHQ/+qtXqvPns/W8QJ3aVayUZVGyRLIxWSOwUyUxxDHQ7LnX2uKrsqHa/zKCBWnRt2cYx/AhmNrUZOsKhRtEdWIWvKwSnVc6mL4e8M+8tRyK7rWUXne5qJ/tzmOWbJa2hKRF+uwkuQNOsz8/hvouC7a9dTdBAvrTiGicqZnrSLc5Rz8swFAoMA5uef/0hEM16Bf/bMM0+HodaR/ot/8fs4C/oM8ZwlrPb1XgCITVfbtq8IQKeDHAME2tDx8OGzqNGuZIwHcQCKCiqzT0Uh4yxvy01iF/yaYychHu9aE2RhSb+WXFta6hvSweiojjAPVK++eYvqmcULcFjM/cWFBO219ffbfmAVz9kOxbT4gMfSTXppBhFAmyzaeFFuy549T7Fb31tt3IDh76VjM2DozXeGqh//1EbSb2fjXuXpHDp0uPrCF342or3+rHPx6+/93h9T4v149Y2XP6igqNDja05sjvx/8OAH0UDS5yZQ8TZU/73FfJagP4uUnPduGfOTqMu6BufBrxJoRAqIyIql/0YJTNm0A4Z0VOfgxsi/Ml2uE43qKbheRgRXACy1SSlIp/2xL5L9moxwhQRCcGPc4F2N923f/ngAsqXLW2PsDh059CB1kxwl56Zz1vmvDtIpdvj+TQBQiiAkPCMaGET8wodxjqaDdx6nmnUq5KbGjJ/3enwJMrIztONmNNM5IJDx9wlgfW9pqOqzZS0y11fXBEmzrYHRmqziCyI8YyFwz0qrJOzmxlUel3w60zMp4OfnitK66e7S5FWwk+XkrrUss/Y4Aao4h9EerzW7ZCcX07WWbXEcT1M+itkJivy9685nmuPusVIEUB+iqvSePXseRIx81o5TqA/Xoj2mXuVTabMsnbdFgdfxn/3nP/8IyPyIY5i4PDkytijQ2IiafciCBcXCDAOrwvrXoUurjSYjNOkEMR/bTjdpdz6JnpMr42QOEmdtd5ZpIReMk8iJ7ELLcKGLoOxQCmpOYSc/52J+mORbHAYCFKR1OlrhrSD4ZVXLZQh996juMVpRunRTDk0ZZRPh5nMAmVPnLlYN7OjmwD9pZEd3jS7SXZ0YKrgiMyCWzIbjMZNIg956njtxHPl5Fqj8AMHMLIilN+hR1MbOVEKs6aqhoXEWFflyxquHklHsYpQSz+b+BWOmFjJSoTqou2vlzzWixFkQNIPUR3RkSSs7cYDMLXb2vQPDQdC9R9RoAmNXV5Pzt7fULbRkmunFM00EoWnOrGol/KClLYiw9eAQqcioN1XDfd8AuMyDMLyyGwIlZdhX+K+DdAcHzKgmAWlLSC8tphtzCyRVid2mfnTEPvMMQ3dB7jXVIVfH/xdRNNaR3lFDBxCSZD0diSJhOh5TIu6QNf4ae48tIJmEVDpJVVe2v7Dku5HddmijkKqK3ZkihRgrjWwR0yr8CdNNzokAHxivaG/B+w1FW0KZ4eXU1nAeJffFueXvnY/OPUmNamdY3dZsyStcBY2fTt+57Jy1tFaxM8Uenac+Q4F+Nkm1omEW49Hfa7+W9RG5KRopRJg4lxyLkwjtGdlqIjqyadMG5jfEzWmr80ZCu+nM6VvV1i2UaJNChL/KfKmqz3/+CzhLokSAxn/+z/+IZ61eEeQpImrNzGMjMwJFd+Wm2+pp/mkZtQ5OYTHXkGXXrTVCZic769feOlUxTap/++/+HcJxX+DeVwXouUeaZi4RJaNpncgGKF/w+c9/rvo3f/gHrMP7bAI6uBeiN8yPU6eOEy3aHErK9kA6dvxogISVzNlXvvtq8A/U43HNKT753nsXqp/6qY/WiLElZSLh+310eRwbe3IpqGh7i0U4XefJhz/84RDn9Nn6LHQqlu8LHlsQn3yHCrHVRGYOvPcBx/5ckJ5P0MPKVEApryWaBNFsvlywWrm/UbRoTirvy07rzAHnUrRQUA0cR2bXeX/vNQimBCtzABiC82goiDO3N48dtlP6QadpiwG4zkSqqHChhN9Ni9yQ9URsLf1PWX2fk07SXlYBCiTAyuECILcsVjiybBYTKPkMo00BAEA7qu0r8hJUYEXU8mYAeNeB5dOZ2nFuy88x5eXnLPuWWLuVyj2jb71ExV0nKTh3DNFLgYzrzPkjGPHzGcnxPI6LYMhjClCLorrpRvp7cX2q+ioVYMQ9y/y9tpiH3GeCFt+fa8z3ZYonS7qD88b75VtF9Ij7dB3qY3Ltyl8zOpxEYp9LKmQHSCaiIiBxXEJfhmMYfUyRx+Re+jWETC2isFGlfEwrJSOl1hLcqI+/9GLwgf7Oz3/xEZD52wBkvMa333wjyL7Zy0LFydJeADBQI4AW2WcN/EDsBJ0M7lwFGi6gJGZl6bQT3gnronBi+X4nZIYmS+UOYKdGADbE6aQ2spEiTPdY4fIyROEZ6Umy5x3O29gAqfPOULV185rgjEi0ncbpmebRePjq6lpNlUJTNUyzx0FKnE3fDKDh0YHwmZUnzU0ow96AOGZXW9sDYIRtJHcPACGR8jpOrpc8f71pIDRLpumi2wwvoqu7k+8pTbyMbPbi5cHTUMXUZpGzMFCzGa/F5NlLOJcuszj/e+GAJkLo7oZqrQCYhhmEsTl5HQJ2i1vbqmYMmyXYF3sHaFwHuZNol6XDhv2NyNzFEbYg7GVLAiuV7kDUXUv10n0AwBn65MywM3VAFYjF9IRqXcF9wino6UNllfSaz9EKoJkSaomONLPzViXYVI+Ag18+CL0KNFayWzWNpiryLaIwJ06c4ZnZXFROCAY4+AWFLGk0QVExgYznacS5zyA6pRPx2KHCa+NJ7keQ7O6wISokbBJpnxxL9EtXbOdDyYdbjUOIm5SJv0/tCY1TpC7tTs57M5JoJUaIgzGP/m/27jx27ys7D/tLUtxFiqS4SpREatdom8XOOG6cpUGQ1HWAFAmaonWaxHacpEvQxm2DtAla5O8WAdqifxUImrhAmiaeOIkd7559NJtm7JFGo9FKiaQkbuIm7kufz73vw/mNnXiM2gMksF6CeH/v+36Xe+/33nOee85zzulcEe1AcDZfBUFI8R7NfNkSpTZKFESwAWNeau2MhI55/twak9i6MZEvEr7FtXi/ukMhSoe8uetOimnmFvGcKSU7OgDIPH796NnFBx+/O0riyOJP/Qd/NLvO8Hr27ooyieUoOXw+88lfTdvwQz44ykL8iT/+gwMMvpSyEmvCpflswo/VDTN/8I7U/doYF5PMw6wmV6+czzhdG21iCtevbjJmrpOrcZvsGQDtWACLgpQlXrNq7L8rGX6TjuADqZ/EQvm5Zz4zntPGWG4u5lkJVRYcdfjIoYCIe2+5CLeFOHsyYJwF7nwAsntSeJ///BcXH04mW6Dlq1/9tZj0PxxLxMsDCMphI0+Hcfryl59d/NE//u8troQ4fz1o4FNJFf94skpPOTOLI5IveFcsvgdisVSWQE2rbbnnSF4XN96vv/Bc3u8bMsKYH4m7r8nUhltGpe0oSSUQzLsRiRbrCKuK+bo6YyQ8nQK3A+f6AWCOJtoIxwdwAFpN9i2xTLqme3m2X/jSF7Kp2TeSpwFBTQAnMm9yDae1gauGK6uBC+XimFuiJ9dkwwLoUfYlxNY6MwjcI3Bhhr77fvADA/Qdrx3GHqeI4jXvyVH9kKjQvC1vzLm1PNaCvj3fqSnUQqt+52oq+He+ftEPrHrdeI75L9He0AP4cclllXHxt7YBPWS/9dIaR66lf9ba2ERnTP0NYLmv59aoWb/tzMbhzTwn/fRbuUclRLvW4EdlwdArNo7u5SV8nYvLd5I3cr8BdsbLMXQWfkxrLdFDLDzmLUD30YD11+NyfN+19G8JimGCForKvTTM0Nk5j4R4UYwtxkghUGo1c4qxN3FOKSw4wlanv9auW1Krlp63oGe+gI3j2jgIirbdFQ6AY1ZFQm5KunGKTwj1S9+IrzYCXqZZi+b1CCuVm+1GFUO0kxdafUnit3y9O8Tcl158Ntl4nxrRF8i5V5Kg7UYUNVfESJSWBfdoIk9Us/3a899Y7M69T8YE/WBS0l9Kivy1iVR6K0L6hpBy+SIiOCSUu5RkbtsiuNbGWvDNrz232GBnFBCRVKqaE57M/YuLUSrvnE5W471JIifMGtk4IE+dJRFM3DiIxxYbJXnk6NsDEFj83CksRzfiqtKn9yKcdkSw3v/wI4vTcSe9kp0IS4j2S+fN9SJXjOvvi2AREYWl8uWEXj/+xKMhPW9bfO3XvjLcLQQJAHg2O305aoRiv5GaNu/EJSKfDOAwogEi5Nd7Pkv//CB34wWMukhrl9yCI6N8AaCimCUFYrHjdFzJdQAOZNDDh2cdHa4F/R15fvK/KcFHjaW88EZc3xwDcuSvIVQKcgk2lgHXre+ca0ioMEVQ0/qoy7UsRCktgPkEsPCnA+GEvVICt0iHaUtDMe3UKBj3eSgROGdiiXL+jCaZXI0Rjp1x5Do7EKtUf68Afilh8h/5yNMBN2+mD5LM3XGr3s4EeTcjMJXvQJieWUz18dSpC8lRcl/+3hCO067FH/6BP5CIqF9IpNK+0b9dyzB115Pg73/73//vHMtdmHkV4KL/YyeeeSXEe1sqX7N0PZXMxPz73BVC34ULHzp0eFgRTsQal64MqwuithTsjhNd9Wf/7J+Ky+yTA/S9ldpLlP3hN0N83B+3aKp2qxG2N+P7y7/8S4v/KPlyEH5ZNraNYoCnsu4257wjg/vzSNx3KkQDW4dSi+oLX/zy4skPfmiMz9dDnN6YXE6i215+5bUBEu/cmcSNd94VF+zMCzWiZlIyAaj45osvLS1jctI8MIAYCyBZgmhOlqzPGIqckxuFfOHuoZhcB1HTRsJz+PCHPzyCDPaHywLAmBP6a44D6Y+GD0G5AQJPZxxfC6AU8WgOUJquKR+RawENZJ/5a+NyX8CdCDLnei5k5Ei6mN/q7mAdsDYAaIq+hFjkcUkjARrXpPyd49n7r08sQiX7FhDUHV93l8+UffPAeB815jKmTchX4rE+10VvDXGvtKBnc86MHD6Rv/pkDRgTljTPxdqu9agFJu1sW2QS0BnlQ2J5AmSMs+O5ldxb/4xRaQaOA1YaHOIYv3UDPGRZdEvrLPU84GpQEXItQQcl9TaXlPFsRnoRTiyUJVk/HpD36c98ZhT0xYMzVs1Q3BI2jz/5xCg6/J/++b+4wiKzJPcOIfDtCn5Vsjve+uqTn/jk4g+GLS8xlQaP14pz/y3BBv9WNfNSFCQz8U/+5E8ODowqzgrEnUxWWhOBAuGTBGTskLg5Sn6S5fWi3B/ZzRNuTYLEBH89afvxaQYhLcJnfUy1FnDrXtgt3padPS4IJbg77pHsc4ZlAXGX6+ZYFvqqWEcQcxEDARNRQao4356MvhdClDO2x5cAACAASURBVNy8STmFi6k4nMygOe+FJHnDAUH2ldrfLp4QuRThRsDaVR+I/1to5nNf/vJigwR/Of5SzBuXAkAOZJJfzeJ74esvLg4mhHlbokuOZnd8VYmDCKjryap7M1aLO2OrvzMhmG9EMd2I735zftsY7orU/1cCaFTBXp/riSICqk6ET0EAr5OICgjA9M9O+2ZcNJRCeh6wFbJmxn5TlMPhgDI5LwiPO2PuXBdQc3vGa0OE0+EImKvZ1T6W3e2h7PBvT64fxGVJ84Z7a5lDRbST8NO9aee7SU53Ojtn1ij5NVhn7Pxvi9XGcyQICQFCZiT1isCaobTx8bOu5HsCefr8JxH4reyklA6olW2a92cdKy/HE8Seu+N9JrBqNqck18SChYdFYA1uVKJBBidrCXb0pZFrL37jxVF5+Ujmy11RSsjD8S8Od2eJkQBQTc5A+gsh5xJcze7LnCxh2cw/ofp2khdmrKXoJ9C0w+4NAGO2N++1mTLzt75RlH67mb83B4gDePrNenBbXCbWByvFxSDdXeFfye4r0sXumzK+EXBMUe0N72hVPh+JQJ6E0XdSzfkPDDDBXaR+Fjfis89+aRByuXmOHk225xgsNm1C3k1OkuNnomgeGMCVsuda+eZL6vpIXzDBz964gLbEKqcdLCPaIanbkaOvJxncjvQrdaPi3qFUWB/MzScytxo5Awj8X3/vHy3+9J/+waHMP5MaNM8/fy5WkoCj1I26976sAxaSWDnNLXlc/s+/93OpV3P3Ynvug3i+L5afS7Iuxz2Gq3Uza3nd2lgYr6QgavIomRMAqx10LQ3mzSR8T17ccD0sI9fMQfN0RJLFOlWOFAA7yNppJ1ePa3j2FDklW+6UZ9iCiOZqy6742/FewK5r1LJgzgATrB/eVTOXM2hL1ivAY240I++QgSNcW1HbcEQy/7VBu4eFKPe3uQFkgCafKfsmf9NuQMHca5Za4Ml9rE1j0iy3AId1ywIzw9pfG/2pdURfWJdqsbMO/e54NAHX9Llh2ojxzcj77LPPjrHVl+GWy/g3Z45xdl9r3LrRV22y/nq9Wnb0ZYDzpWXFcxg5c3KuqEfPcqaZUCX87tH3mSJAhfST477uZ4zcf2X/GtFVMKgt7sst5Z7kK1dqa0X5jjualQxvjytWIIfnixhAz+3NPORi+rG/9JeXIGSJR/412v19IPNvAOz5ZMyGH//Er45Fvn2QtNQTmdl9p1KcFhdWhOlyipLObkjtmVNR0H6zy7YYG4I4QouXgmgSfaev17lTUWbnG3fKvrh+no+vVujzlmTefCtcjz2JmKCAj0gNz1MShc/cPywyMXtvCECI72fUQ7pxE59mVXgKHwio2bA4lAiIM9kpjuicHMYlAwxsCRN9be4JyOyJYMecfCn33ajWTywnFynOWDX2R0idyWJ6/bU3FruTe+aB5KY4qbJzdkfXZToOkLkeU/7t229f3JlU8+dupKp2CL8jqib32xHL0u1ROPK8ADavvPTNkZtkZCoO+LD72pIxZspcF4vU8fBlYHXROzej1O/MLn1HwOO7yd8jl8jDjzyU6tN3xcX17uKN7BDCVMn/1SNnDnC3KbyLV7JLfjSWHO6mX09hR0kB7ebsMgCWhx99LKAxSi+kyTfjsroaRWqXjDy5NRyEywFYSHsENyAwXDbZXZZsjbDn8zAfL8MskU7533dkzCqgTeXuVldGK9TCUdel+TKtMCElp5+bwv2Rq4U1r4kPp4VP0b0TMw9FLAxHAjiAUiUG5N9gMTwfqxoQ3UgGc4tZeYCPnKfwY1OlyxtxVhTW0toiDPdqrBL4TTXbsxRwT41ou2UiLqGjDd+u5WDwEnLsmozh6gADQplLyTzH/wBWWGa8y24MwIwcMHl+rCFe63IcgKqNQFl0WkKqQwjPHEd45SBcnznE8vGrv/JMhPOasS5PngxQzvbvodQocklRXd/zPd87Isx+5Vc+McDAiQBW2ZYJZuU5uKXePBqA8ti+4VL5cip633PPnpAavzfP8c3FM1/4tZwXUBPl+sFYNqoUWUsBwueee35EYAF7n0m9I4nnvu+jH1k8/cEnUmX482N9CoX+X/+Pn1v8/u/bF5fLPQHjb8dE/++Myu7yOJ2LNUg6BBsKx4vCOp0IPWHTBQ7GfeSP4RqQoyTWhSeSwM3coYgoKIDHmvbb2QB0odCObe2j5iyxaQJEvFOg5hYl7xru0zxDrkUuuZ56UKw2Lc9Ry6Tn6zjtanI1BGjh/wCm32utaN6rzikKlYJvLpa6hlg2TwSImSN1OzkWMd0xAIG+f+lLXxouLXNb+0tcd4x7eVaOK7dFW4Ata6I5m1gwGpI8S4ZM6xLwao25vvazcgAsLUVgEwsEAQ/GTT+QgXHMJv9tlpsppaCk5Fpi9WvUlVvmf+lmqVFNOC8Ny57g7uJwZXEbGecCwKYMQPJ9fZnLpvJBG6YF9sqM+Fry6LTd81/J06m3wLOxCWPJB5rIPxm0pYxgsdyfZ/38819f/Gf/+X/5PpD5NwCjfMcmXIwS+8IXP5+d2K8Py8sdQfqHDyuetn/sDBFAZ4RRssJmIVkkJtxMqR0XSvzbhB/eTIlXzTxpApXboiElAhMgSJOrogBOxY1iV/D6y4moSCjmwRR3E/XzbEyZd0bg3gyIWR2BL5cJRb0+yn5NgMTNWGHCvojwj/IN6ZUV6WAQtvpGb7z26uDJcDGxiFhU3ANIfYi23o9l8Z6IIt44dhqp6RILys5M3juyUF5983CEQsiA4Sg8+eDDi9VR+ieSHO1szMXrkoRP0bnVKQZ4R9q3PhlbjyafBbfW+lh17tuftN3J8/FekP6lWGbOZrwAMH3XZ+Ggd4bvQQleT58AGdWWr6a9qzPem7Kw7opl7HoIty9LWvVQCjYiuOX+xxLttDZjLspaUjMVrTdHkH0xuyaCTBbaZz732QEQuHDsLFbl3HuTdRdP6Jsx6QMzIqHWRsmxTNwegPNerE0sLhS/Z0PgERzcNMh8iLdAEWE1w1NntXFzgTWu+R4AINcgCHscYURpuKZdHaHTxIusZYoFAhQElnMIGPPN364zdr6ZXBVkKy1HMtICMfg35pzjvUY/co57ci8AJuPeacsos5C/7e7uSh4e2WHd333dp0DKtZqzQnv0cYRsZnya9XRt5s1lGY7zXEXMSHC3JvMVSHcc6wxeCGI08GK9uD5QczGo5dLFJPkLENkfwjwgw53LQnX16s1YpiQ+u5TEcn9klAk5EKvHywHF//JffiKK7J5RkmNHanq9e/r4yJg7uUNIwasTDv3xhHgfGFwsBNiry2rkwv5ZbijQZ59NwdBsQP/kn/yBgNQ80zxbVpVXMke4iIG/d945FsX+2IhaI9TxLjw/uV1EFFESLDh4OZ9ORJeirK79eKL4XpFZN7mF1DdjDbwjZqTzsQipIq2NgIyEetoH3HfeeH6U4YgIShvMFa+GA7MyVAkPy16AOneZZ+qYRo8BBIi7DettfiyKnYXD8zX/KHPKleIHYIZbPffUV64gSr8kc/11vHlA1smRs2+fqKBpkTFnWyupEXbmge/NX3NOO4AH/dV3/Kf9SWCIp8J9VQWOTMwaok/Nz+J8ffYfuAEsXd89jRWQAwToh/b5b76Rf+ZvLaLu7VWqQHMoOZdS77rTX9dyfwCvhF7X9HzI96bYcIx10bxg1umwbuZeXdclKjvWd64zIgMznpUhxgcY0af5jKZ3xrm1JHkuxtP9y4Uz/70cpz+3wtUjH9EfzO9ak8kzYEd0KzADAPI0cA4BMubjgYw/jtetEgVj6/ivf71vkfmOUOO7fECeP4vMT/7kPxgLHJABWo4lP4rIpT2xECBrUsa2gZQbgDN3UAqW7RskPIvbJC7XoSHaDRE00fq/C/Mar6L06q57KdVjExWk2OLWLIIzUcRyZmxJaKtEdCb4e9mBb4j1ZU2sMck/FvdQmPHZ0a+K8Fec8YGDBwaH5NUIfPyJa1EEsp8Sctj5zOnM/3z1QMINu2oKLv05F9BzT4RZJP3i+aSkZz25ESX1UBTC3gjhMwE+qk2z+twISfZCCkri0+x/UOmD7HzCL2CFuT+8AqUJXo9lSObZOwJMupgJG2hfUcbBlA8APJkii+/a5eXcNSEHMrnvi2ICaN4MGVXSLsXmkWoBDtvZ61FYLCeioDaMgpbTj/9o0re/lgrVFLhQU/kpJLATbXQ2wv6ryYjq7/O5r7wwdvXrYjUApJqMsKGMeCSDR5D7EPR+1+YRLilKKMqdm4Y1i6AvAbLlF2r1cA3zghBqxEOFvlBvhEguHtduNVu7TM+sfv1adGrxq3UEgTMOuXFdx7sGoeV4L+1DipU7xTyUyl97CFw7zgfDj/n617823n1nzhKowzIVQVtfvvtqc3f1Pg/XYCySrEgsLc4FThBTW59n5FiKxQuI4VbETXKsqDKWDudsCXnVS9tPnUpdnfz9wAP7krY+fIq4jn7wB//EsMx89rOfSXr+h0eZEO0bDy+A/t5kd74REG5esxhQ7G8EiP/UT30m2UknaAIa7PplLFW7C/Ci5FkTHn30YNb+3x+J/1hy/uf/5e+HePzQiKp76KGHh5VH21lN9o0IxeQfShr/n/qpjw0rjygqc8w9nnrq6eG+UHDRZzlwdmenj4eyPQBG/2XT1XftMkdOx5Kp7lWtt76bSeiODRBCIVHEAET5EpQrPpR5cDQbAZGBI4otz5aSo4A9X4ChPBHtdr3W63ItlmfX35GCnTg3n0g+LdflqrFWXZ+l8PAy2kiUkWSRTTDHEsaLKvyafLIGACVrhUI1f91/ZI3OfRqe7Dvt4FKSxgCgs8a0r0CoifRcaxLJZ2bbpvyfXLYUPhW9mZd7Axo2hcaiUUsFBPpby02tXe5Rl5CxG5l201ZWz0F2X1o6rC9t8J1jHFuLVkOm6/Jr5JVzuokx9p6fde07fXdf7cRd4Vqynqw34ziiEsmWXKMJFl3PnCggbP/9rh91ia+8v+/duxG07tF8O/ozarRFt7mnMiD4iNci863RB2KF+tKXvvyt6tfvA5nvMhD5nVw+DxLRUTjqxz72sQi61NCIgkf6BGK8C0+VsEtCNtEMUsX7DgdF5tk1Sdwmt0h5FSb/ROKzVsckt00l0x1v0TNT3nq5GVLBeUfCgK/H33z1QiqUqmqNvBYuxJ2ycwbIDIsGbkpcN+vihloXs8SdO6PEI4xwFQ6HG7I3wmdnFLhigrg7Ipc2KuAWYWy3IRQVb4Qgx8y/LWZ9RR3labkRMHNvBPfZLIyXknBrbRTZ1QiZu3P/g9kxnc+O/fDriSTh1QrYOp/7rguoeejxJ0f6eDwHLoH7EQfSX5FOoxp13GBcIASjRGh2zRTDxiwc5REOJRPuGVabABkgRqXj3SF+7g1n4lzOl/XznliaJIx7OYTK8xEIW5dExPPJrfHQB55OCHP4BVEglBNgMEmrKQcRZUHBydVyJpyNlxNlszUWIe3lJkSG3ZRFeyaWhO50TSfhoQQWQdIcFBsiOGtJaTkA4AnAFQJdU7Hn5Pk7ttk36yoYKc3liEkfCHZh1axHNbU3yq1AppaP8lIKUBrhcGVEoiQ0fGnxEvHm/qKlZtHTKyGES41+bITc3sw4sJYQ/lNg37v43Gc/PTJWt82EXlMFuJ+56jMg42990K8qTuPl+7pcKSUAhpXAs1aeYFhgAh5HVFQi18rvmDXKkBsBDrlhQibPHHogwOql8Fw2xtJ47ty1uHA+kMrP+7JOvzmsRx/96EdHKv+dUcBXUpri+LG3YwV5fJSCmInEkqk08+aXfvnjQ9Gqh/NqUg9sjwWHdUXbtfeRAKMPfyhJEyPM1c+iWH82+aRYVrg8rJX7Q85VpwygkfPkC6kMLeXCvfdmngcE33NvijfGusdic184MoCcHCb6fyzRPyw3NiQiiuQNcg+/jQivbDbOno+JPxl+zT+7fHOl7rsSWHEwPNdaGUTLsFRMsMrKc+ctSwn3ECDj+eJaAAAFFMZm1K7CU8tLv3EBuVXIB1YObhuAwD3L9RLF4pjOZ3N9WpDkdxJFOGsZmduAxkprQd0fruUaxr7uF2PxQkjQIru+kAzNLDKUPMs4XpKQZ/2sNcX5ZKr5VhACdDTvimtbW9pRPgrQYhyMnX6wNNU66ljHkRfNvu0ZAMRN2rcy3Nq4lJdjDhtH33l21mzlgrVS17D2an+tNZPwnijRvMzB7TnPpsjfxqrlGGqJm5bNmTVYez1DrxEswOoqMd+S2OteJQY7pxuccvyao8f9BxCKvJW2Y1jNIodGVvPMJ+v38Vi7VEH/b/7bv2GF5//7FpnfCdT47p67RKTPPPO51Iv5mfFwgY4xyaJ8cWPuShQB4uHquDqQSc/HZWICUAx298dOZQJmt0aAjwkb5T8MLUsl0LwLJqZrC+eeroegfOS5UTRwTYixURip7nxfcrS8E+sGVxKAgkdDoXJl7EjI5+7tiSZIJttLOfZadqJBBEl0l6q9WfyS0N0TAHA2QvxogMTlTHAumIuxHGG3PxKgYtISOi8FFIwQxEGyTYZh6cfjKno9C/OtFG/cIAlfXAJ35bsDESY3omTeDBdFZNLNkdQtUUnpw84IF4JfLpKRLyI75ku579Ejb45xAvi4t4AYi5DJe5Ba0857ohDejCmfReRahPrlKF/gBUfm3pg2La634yveEkAprBcnBchQl2gAxiT1e+QDH4puvG349xFW7ULV6mFmxsV55pnPD7eQUgeyCm+QRRfhNGOF+7A1LqdTcmoAFkszviRRckMUMBBMfi/x1X1GNeBBzgv/IdevW6e5iBo9UI5BrRyuafxnwrzkA0o+m1p0PBvCZqVrqcdWgDvWPJ1WkcvDenjdvLLLjaBrdNCoBp0XiwxrlpfvhNDqn+OEnB9NxM1IzrckKbu2eax9+m2XTGmV0EyQ+0xoO2bT0rwuqouwnu5U7q1kSeYGXIapAzMAhmv7P1/IoRcDAPYNYrwoP2H8+kXJXrwQoB+duylpAi5duh5A8/QAjtYUK4ASDeeyflj+Xnv9wuJHfvSHBlB6J6RhScooY/PnH/+Tn0n/FrGk3Dn60SrNP/ETf32Epv7dv/sPFn/mz/zhlDm4J4njXs+YvDN4NUL/WTFFZj3x5NMDFG8OxwUnBRhXC+xqil8+9PBj38psO8BaoqwCuJ4OjwK5eIQWxwrq/JnccnKEWHbPJS8SIGNt2FCZv32ZB6wjxpWrZXD4lgUQSwq1g+bW86woU8rOi4J1jvlovZE/NhMlfTsG2N0cq5dr4YG4v79blNS9EV+nBSzRghlPyrO/c7sDMqL2Gv5ft6z5yTrkHHKmrhP3L5+FRZvbEVnZ75T1sPQtlXBBdEnK7ssqA3yINAVoASfjYt4W8BfEGL9ybly7HBTPoCVmGjHovk2G142Hd/c0Jn/oD/2hIVOc67ojCiwbJ2MLgGhj+TUFnc0hVuBeV225PCPNRsZVKZmCH8CEvNfWErPrztVGsmaScucGwquAzDs90YrhxsTcAYi1232tT/fy3YbIb3QF4309ApZMPHdWOoPUAkuyxc9//guL/+5v/E13Gmv1t3q971r6LYfnu/xjns/5ZFL96le/MhbGIEwtzeiAit3u+kQ9ADAIrKwL7wVAKLIoTFu9oqMnU/I9hRgJbYIaJ2ACmUQl5T9BYuc1ElJJ1iLp/rKytnT161M9+ZVXstPM39vkSbkqydeaWS05O1pJ5/A8kJC3pxCfas8Xk932Uv6/JwttdnoHAlCkjAdm7gvokMPlxYRy56aJYFIVeuYoeSImcfcXNo6pbidwU4h0FNID4QLg43wlxfLUtSHECRn1SO7Prmd7IoPePZFcLLEeSe9/W9q7Oi4tYExqa4XvKCEp2E9kwRCCwsgVjLQQD+YawJTwVYvLDhDIOhbuC8uIYn+X8h9XZkME450R6Nul4k+7z40kdcBLFmmUAbPryA+RsNWNm5KNOcnzCKzyAFz7rQggxSMJOondhHwL55Z8jiIDStbm88ZBgP1WVAXXDJIrwVRBAbiwyAACSHEEEIUOrEjHP/g0EcS+r8WCQNdvQKAlARzTXdIsXqeI6OQbzBD18J6W1g3HrQQVvi+PYoIgYeSE0CSjdzc3rFE5l1BrCDdXzvCLM99n9z52jnaBQGOsGo16Ki+mFq1yD+p2qoLRtxKjzTVtG66lwRWTjBEQimVIwc0AggniJ0eqkSyEOrL18ZByAeE3EvJ8x1auiizKrBfWUWvwK1+R4yXVfuOCTFT14vu/7+DiiccfH+t1a9bL+STXUxaAgP/UZ14MCfPuYVUgzPFohHBbewej1M3Jn0/xyz/7H/6ZIZuPZu7JyYJL9fM///MDyDwVoi8Q85Wvfi3zL1Fc8tYEhEged1vauylAkNtVPpgjadOFS6kYHDlQqwf3nXG3ozeHmpTw9lyj0WTGYLruErGYwqxb0n5zoFaB4XLKM6JsBljMb0AGiwRggHgKDJgvogFZNozx4DpkPTqGAva8AZGGXAMBniXQNEFDMlKHo0WBu6c1BPywXDi3XBpzybNn2TBHXM85eGis1dZ887cA4iwUdWk5DqgiV/FwBrE0ffeuQCX3nPfyWtp3fagLxti2uK5+tdyGdVdZoo1NL+Aaxsg5k9+49Ravp5FQ5mjBh3HVX33nftJPz8L4axcAOHhxS+6bZ6FfPjfs3DHGrSHoM+1GrL5LPpF2jEy/aRs3s3lhzZxJu9UG87zNGzl95ob6xpBdLFLOqTW48sNnf5sb+g40OX5YopcbEfd3r+bP6XN0rt/IZjm1PCu6ZLrSWAoXi4+k2OYnEkX9PpD5LmOQ35XLD0B7PRERv7z4f5L106QYSHWQqEKCS0TI5gCYK+GD3BlryF1J5BXjSSwCSQ4VIbQuwunY2UspoHh67LYI6plyG/FQBBPhjUOhCKTMsHZBSg0kjTYBG8uGpFt7difx0aFXY/3YmeRuolJOjFozDyQSR1ZenBKEyPUh2L6RSs9nj6fKqiz9ud65CNonPyTCY1XyqPx6LB/7407YlbDb50fxxkFkRcKLgPlASIn4JWoymewbAxgucoNk5n7vR3//EOAKTI76RunLcM1kkeBQHEzyrSuZ7IffCBAJsOBiuhJX2LqgekS4aZ4NzycAjzCTk+OOREqxEuCRMHcjxvLLDxdLQMzRAK9DscgMzoTso2nHam6uPJfbcl1RSawqq7PAuB8oSsKKP98zOh8Ac/OmopI3h2maIhpm41zHrlnUE2Fmwb+VCDAvu+Hhq5c4S9RNvlOewa6o/mQWiwIX783CaSczKsYuo3oIHxFH3eFpW11UhBbhpa8DVCzN8dpNYMzEX9Os3R2b4whw41erRcl+hJu+NeJpkjIvLy1s0ypUIG5aN6so61VN8oDYjnA0jLt5+WpI4UKH9bsExO7oCfOSFfWfUmlbSpYUsSWHkqimyemZ7tRJdg9BOdaLGZaNX4MgP6tOV+EACKwacgttiPUNqONqs14m90MdstPDreSdhU/uHpEWroNDI1/R8Vhgzp9PuPHBnWNXaay4B3DHgJhR1iDrjuuCSxVYmlymWESPvzsS1v2RP/LvDv7KOyG5vxCOmNxLLDMi/Py9SbbcrAvlNe5M1mEWUzWKPpxoqUMhCQOsxvSd/G6um0OACyKw/gMyY/Ow5F1My9qGkVfKGjJ+lJHn6j+l2Ogflo1aKihb41f+hR0061Bd2uZZXX+t11POiM+uNVNCqNuzIYrz1DhX+93Df+32nb+tH1E6uDNdH70/AEOWscKa746n5AGHgp6uA/NL/yh+7iCAgryUpXlGs01gXgt2OYb6CbhogxfFro8ssF51fwEG1hqrCcBWRW8uUub6rl0rI5PaR88LiDPugMxHPvKRASysoVrW3bfRiQWMzmvyPPd0b89sZM0NSDFeNgPdqPhcF5R2cKGZm/cHFJXkb43rh/ldV9bcDM95XVDTJIHenTPJ6e8M/TUJ9bM8BCu2elD60XXXABQbzZY+uRBrOisziya99VSsiara/62//T++b5H5XQEb382LBJBIafvJj//K4ueyI2PiPBdlzIJikSO2nov5dFcyyQIxWxONsypE21Vx6UgOdz5upHXb9iQL7TsDyFy+NIsF7k1RRkL7SHZ8JvHkyMhsizSMQBpeg43n4Nxcz/W3B6gkAigCnM/fi1XkcBJ83UxOilFlObsG7Tjx1puLM8eSCTKp2QfJN5FF25MTZl92Ne/FVEsI7Y07CHj4wueeGZYcSekUclT5eetIaZ8dVpDIFQTRACyp0gnn+w7cH2Vyc2RVPRFztfT5GGEnk3jsYADW3dkl48m8F4KxApPvSe4WywwzPysIKwcgw2crpFzxsQtpE3Y8f7odNuVNYEjSJBLpYvopzw6rzqEUqESAZoFCbuDe2htAAtB8PQroySefGrwLJF4LdG1y8Lz2mtDBmZKbkBCNpXbMe5KGZadq0VrAJ2JNsthF85TweDptYDAdPuSlS4XSIQgagVZ/fENLCcxaTgipjQEyBE/JeiO9eD6X/OhahDdBSsiUqNucICUNEkaEM9DRVOb64x6u3SRwo2p2lMbYRQUUImpTKI67ENeZTKXurR1qXV1XbiLtqYvLuHE3ASUyR7NYmPOjOnk+l3B4W5TMGRl/o8BPxm3YEFJjyJIh/Fs9r3O5j3tWiBvbqXTDIQh3xLgyuXMj+N746fNIjhbu13tZQzhMhL8CpSxEw+UyODnT/eK8ybea4aitDL4RUTrnb05OpeF6y5x+8MEHBpHdPR5PSgIchC9+6QvDAjNB7drFXSGT/9N/+tOLB+5/IErvnlGZ+wOx8ggXR+jlSvpjf+yPj6R2QqeRd0W6ATWS2QE8+nc+bcJz25QNQTlSNgrG9rWA6A+H+wGUAjW7M27DrSXlQLgzXIJIurKpPhKSOiVEsVHa1ofPJcUClNpe9wy3hiRtnsnhZPKlIZsBQQAAIABJREFUeKz7RgQ5nxI054wXArJ5o13OsVbNIbmX3nr7yOAk1dLieCDH+FHSnovvnOOlXeYurom+cQeSl/52nOsCMRQuUNMiuJS+/k9Sd0oejA0e8nms3ssot95XtJL52pIA/tY367hZfH02DqxvTfBXy2Dds/rvvzWtTeamdaFt2mHTYB5aZ+avNplr7luA5JoN4BiyNevT9epOJuec53Oji4b8XkZY1VKlHcbOM2zxSTlkyC1W7ZVAhCxw31qcXNdzIx9G7pm0wX/jCxyOtkbOSWnRXGbao72dC+5Z0njTMVhPrJ/Gkiv2dNb7zHeW8hwSI8bN+h//J3/ufSDz3cQgvyvXBmQCLj6bEgW/+Eu/NJK1maRABwG6NkBhS8DMgURGrI715Ny7QeipFn35YsIII/zXRSHsezD+8XfPDeF0+t24mcLX2JGcEXZ78mpMn7iolICW+HiuJmHctZBluRXuiEn5ofsPxkqSEL1MKnWSLoYzwYwtCZ6w5ospG4C1I3pqV3KmnDv5zuKdN15NwedEMMVadF05gbiERFhczo4YQe774js+nXvjcNh9K4y5RTsw4tOfC1komwJErmby34jr7L0AnY1y2gSAqa57LsL7aHamp+WuSGTHuzHf701xxruivI4dPbw4aRcpYoE1Y5QM2B6CYyotyyGSxdRQ1uZMEOll5yYkfH3GlUnTa+7Ss8sI4ZPyfi27IgGAnoO8LawxQtSVNRAaO8JUA2IscuBAcbzAwqzhRBRI1x1AJFcHZWT8t1DkAWsj30uEFa5OHsRQ/HKnDPJsFu0MDY8QY3lYWj0oXAKi5mDC1HgOd1yO725uTdyPJcjW/0x4NJ9MowgIQ9/X+tHoFIIH4CqhlsBz7fqzRwRDFIDjva+s08KqdzNz2D0Qukuk1A8CX+RVEm7OMM6Mg2tQcFx8AA7gckeAJYVc7o5+lnNQ6xewM4iJcWOKWqlVYVPGG2GcECWkW22bkqgZ245xgrrZdwpfOwbpVPblAFmkWs+EIp/h7AnLj4C/fOlGrrl1WMFYUVjueJ6sUYRZyfzujkDn0hwWq+HqOzV4B+o6vfXW6cXB5KXRHoAPD0SINzcj6+ETTzwVcv8bUQAzVPeDycI7rCuZy8KCZaKWqZc7ifVF0dAj2VyIfjK/zsZiuz+VsQ+FaN8Io9di5QL+zsfVq4q5ucs9e324GGY0kno2FCbFQmmrpUR51S1jfKqwrJOGzVJc5gNlSIFTwhIPAgQllJYMavwoLONtrMvt8JxYV2bUUGpApUwEC5h7mtfmfWsaUfqz7tyUY35rpFAtEJ6L52VNcre4V7lSdYGaCyvnhr6bC8MilnQIyoB4lczazYD2DECe+zYFgPa7j8/6aF5qk36OHCoDoE1riLb7rTyWKXNmdJCxc13t1nfgjKWoEUbeq/iNufWhb01/MJOl7hpgom5gsqagqlaScs9akNh1nNtop+nyTu0j4dVpg1flkTkFvABhDbmez22CGvdvfSdjri9NZtgQbsnwWNV9rhVINmNJL4cOiG4yXtzvXPibktsIRUKW6m+GR/kX/uKPvg9kflfAxnfzIlECV+M2+tznPhOLzC8MS4CJAsQgFV6P0Nu5feviQ099IOn8zywOv/bSsIRcThFF1ZN3RqBtScHE7akR9NnPPpOYfBP7tezEvje7hReG733G+Yvvv30UnxO6fDFWl83ZyUt9vjUT+60QY9VIEq0kgZ2w4m3J9nks/IGvJ6pnVRSbiXhPiMdrb15ZHEk7zp9SsyMhwgECF0P4ezhuKEpWXgsJv7Zlt0vhPJf8OEoBADIIzJuzi73Mry3PQfp/Rd6O7IhX4Q0HzKids2VrIiwigI9FgJ3JsafT920Zh4MH7slxVxZHZdaN4BVafTa/AR1IkTuyGOTskFvkaoSb2jkWj8y5gBzCtIimmzH3U0hrkmfk9m3JaZE+2HGOTKPLUFnuJL6444keYc63uEThrInQBmgoPREhx0NMntXHk4Mm31/J/Z2Lx2AbPtn+Z8ZYIyHfzBhTliKl5q4ntVwGh2PmgCnPpvwE3BI7nUHMy7UseoUnPVTje1uAIOHoXAKSQCnpkNDq7q+76fr9W0/nzTe/3QdfYew6tQxpU+9d03t94axyw822JNsScoQwN5I+DJ6PBID4NJnfhD8B7zvWBKZtRL/upgtoXMeYuG+TnY2dW4Rg81SwPiBBX1FLa0nSdEwFel0I2tGduetpy0guyJ+fdnAFuv9wAUS5A2gjG22uxYKCO6Afg2uWedUdK74PN9MbmY++s8OVk4NCNHYU9mnWw/SFIvjghz4YF+JUGHbjm+LuuXT5elxX947nhxT+RqxHgIyMs8K4n3r6QwMoSCQ5XE/ZXLD4zWecel+xrp4XaZix8t3IDZLriqQ5IKM2K2X6DwTKBI03JJ8NRVywejBFH7k2StRu9Jo1Yby03XWdM/hf+WxHPqxfKroHJBaAeraeP4XqGGOtLVxczjPOruk4IORyEiIi65qfJexqh9+bU2WMba7lO8d4TsaWRcd5M8pz5tcyN1qjiXusmW4Hpy3nD5f2MnLPmgUYZxRXSpBk/PWPGwnIYMUpH0t/uiYBGd+7fqOD9GlU9F667yYHbfLZ6maqhcN9WJscb0yAwoIfz9Fx5Rw194t3QFO7uiasxSbeG4TuPGf9AECak6eEZXPQb8CRawAig2TLtbyMjtTWWnB6rO8KshrGDjwBRj7bAI61gTeX97oH9WFukr5lLW6IunNclwy2ubN5257NqHekdBaZAplbtZbeJ/t+N5HI7/Daw7V0ffFMQlD/2T//F4OKazFamBb5xVS6vRag88EnH0vW3SiBo28sriRccpFkdAivGwmD5EXZmey378Ya8+orr2fiJHFarCgEIZOpiQVw7Eq2XmBgVUKnWTFWxzqzKZaJcxFqh15OTpdlYUFAZk8y5u69+75RAfqlZNhF+BXtdN/+uxZ3pb7S8SOp9JysmsDQWelQIxDsEoEJiuSzcSn90A/9ySGI3s5CZYXYlN2rJHXcZVf5Q4PGL6cPVyXYiyC8mZTu1y6G3Ju8H7sUbwwJ8kZ2as+FiHzy7LvqVIcrcyDh2PHFxgVwLDvXrdnRXYowt4C2JnLrgZD5WHPUTdoWJaPomIiKUXwT+S1KiSkTkJIbBIDZue/ehF4nOiQLE8fCQhIBw+9/KmHRZ8MBkPuDAiD0gCY7ueZ2OZ/fBqsX2Tr9lDUVt8duH79lhGZGcIioYo1SNZsy3J3nYYe1LXl68B2mopx5ggCXYXVgCVnu9ihV1+tukUDG61AviUWjO70ShM1MgpRSrVuoYMEzagQJn3SFUvO2aFddFcOaslSS3amVWDzCLdOGKjH8kWbh1R4gQ9I/fXLPYTGKgB85c1ii8u8EPgQr2dItQMiXVEzYGYemXAcecU+4igABJG3/RVoMyyPLW4Q1YOi7R6Mg8EJck/tlVnSe2Y+N0+B1MIrmO39TFBJ0sWDqKyvScEHw+We8ARyKmatGn/dE6bFCNjcHwr2dJkBCiLMU2u1SuvqguCHOzDfiakGW3RIOz6nT0vDfP56TewLAFJFrmXvmGoDMVckVBHDskqgyxwoEOBUrLXdx3Y27AoK4Sn89fLVHQ6C38wY0jNeMAnpojB9g4PPuROgBh9/4xjfGczEOTe5G4TRjcy0QBafmFD7Hww89Miybnm2VaV04dSFpg9+1gYLlvtKPjXGVc28bJ69aLmqZ8by1TSbhFlXUjlpJJsCd89NcGXl8Mr/K13Hfcr5cv9FHdffYgJyPvGCpKmDR5irgYTHNa7qhZjjxsNoFDHjVfWNMOkcBBNcf/LXMyVpmzG/jO5KeRh4Y7yYB7Jw3pu7V+QmY1npYl25dbcZEmxoR1E0HEKYP5ql55/npj9/7LN0fgBrAR6Rf2ub6+lVCuN/duwkIWWU8Q9/rH4uYY82hcp7qPh4ub7Iq71IB6M+QV+RR2gPwW+O4mIJWjKOSOFJdsMjYAOLIcC398J/78+9bZH6HMOO7f/oAMtcWn04iqH/60/8sO3nclZnAjPKVJXfr5g0h4e5YHNifHf2Zk4vXXnxuJKTz/Zm4gQCZRxOaeSSp7y9euJKH/0ZCtu/JpD03LAauJTphVe51KRFHq5ILRmXdawEz7zH/R5kfzoShbFiBzmfS3R5ryu67DyRlf3yeyVVzMiDJZMPTeTChqhdOpzptrDJybqgKjFfCsmCnuDGL45d/5VcTLviHw204NRPJ5VxEycspKMmK4h1vBQhZHTAkNHYRIHMju9M1Nwju5EVI/pjbw325kdSrh4+/tTgcbs6uhIk+HK7Muexo34zZcbXIk4ADlayFNX8gOWUuZodIOe4JtwVn5kyyq1rAI18BK4z/8UkBVJvTz5133bd4N+Zxiw3o2ZoEY7g+ouC56yiFUaAxtRpEmIyohpHUL5ao7NK2RJEDR9xaV+SoiTIHTEYphIwJMMcCcynPCnBEUL4ZjhMLjR2xysPOoywlhPL8uV783V3aIMoJXV6S+JiBCSAhtlejGEX/EOTOnSRcRNK5O+9OsuQ8x83Q521Ln/n8uyQ/vxFQ5k2Vvmu5NkFVK0kTYQF4fhuRQZK/LfvgOPdHqsYpEYmlXyM53jLclSVGRk/K3n27w6uZehJ4Z2bSRjLVZeSew2oTC5g8NQVhlBXlcSRJ1Ajm4Z4a4HMmayO8ax5H8AZAAUcvIEs4MP4Ud1Kjw0bODLBrac0RdTeI1bkuoSvHy6OxOOwJOEDcZeGomR2JGz9muL6E5keIM7W7JiWa5RMuzVMDXLAAUPAsIW/FCggEiuCwY/bO0tkU/zNcdt0oGvlmgL0+uqY56zhuZRyhATJYm8LRMh/tdjflmU3LWnbDiZpUzJElgTIz5/xGQbXwYAnrgKAxKM9l1BTKmrBumtGVoq17oflNcElYZNzD79ruxTI8og+zHt2zpFRjQVmab+5H6QNeAJa1UHDuGRR0DGCZ8QUk6jYtt8sxtQLVfTTzpsidA1hsG/12vRaJLGDreDQIw/PRf+2Y7qlZ4NVato4a8u36+t8IHX2jyAEQ39vgsBx1TJp4znHObQQfAGC8WBcd03wwTTioDeaztus/oOTYRhBp07Tyz4KR2q39jQhU+VrwQIGie/m7LjrtMC+shRahrKu5PBhtHpY2HKj0TRsGryf9EBGlbfrkO7KlhS3fSjZ2nEWu6N3hP1oX5mzJvodihXyfI/PdhyG/8zsEXNy4dmnx8ZB9fyaJsHBTGr0hPwgg80isEOtWx3VzcP9i1dULi+ee/Xz4MsnJEOvKsezGNmXyborJed/euxdf/vJXM5mS8yKWjaee+uBQwJM0phLw8QizVMDesiE7l7uzC45CJvRSdO9Y/O7CinEWKMiE7AxLxZ2pKv3OqbOLN1SNziLYmYRej94f1n7ac+LIofAiFIyL4I8gk+jrrghguW3wTCQEu2+ZGEuU0vUos+sBT9tiWj8fC8sGO/30f2tAGqLylURfrU0BxdtuCpGN7M8uck1AzmMf+eDieEK9XwkvB7p4IJyAdRHGxyO8LZSszEkajunxnmQ43ZRdrqyo3EZbs4il/ie8EIxv5jiVsfGBFPNbHWLZ2SsZm4A+9YOE6kqpPwjA4S34DpBZl7DX0wFEiL/M0FxMfLrvRQngLt02wsAT6i1nCjN1fp8KZFaZde994RhdCKcBkFEp29/DjRWy4YXswus6MqnKJyjPhRJv+GWFp3eWDJFj/iaohhUEGXX52TULbFyLEDO/tAk4IMz0peGqji3XoSGYvV/vX8uK45jm1yxreLmuFwU+/udvwMa7sWDNGP7yWLmAvBEVFXABjNWlKpeLXbVLjbpeAUIUhx2zTMmI1s6bOXG4M9aNhHfTfTpLIujLcC9lrrBsVohPYPHu2EkCFRSqyDFAqtlb9ZWbg4DVr8EJWnKVpilcvyTxmi4N592bWmWvJNEhJeuzudc2AvaIyndlQzF39LEALM8dhRYBjsz9vakI312sPEWNvJLJdl8snfrl2UqEVwU23C65pjxTgJf2sUSxJAIyAA0r6TvJI0NRS47HNeXaxlFb1JDakZplW1IYsxEnnmEVFDALrFB83fkPixS+0jKfzJYAf0BS/5tLZhBIM8f02XE+O9/1EH+BhQFaszE6nhw82xKRWbeP+2uL8/TZHKAYRSaa486b1q4dYw77TntZ06xzFh8Aoen+25ceW4VqHDyDmRV9lr9wrLZpo/mvT+ZPNwm1vPjeM/YsCvgLAMrvKc+reXSMoXWtL84f1tjcrwRr1+t37q1fwA4Ap28TjM+w+EaDuY714ftGmH05hXgd6+V3a9ozM77a5ljflTgMxHB1zrwuiTLNnDd22mP8nauftR5xq7HEeR42X8fybCuvjFULQ7q3NQfEWDc2lbUEDeAz+KCnR9SS8d2fpKOOKfjmWno5noL3OTK/XZgxc/rM15TF353Xyvt82w2vht/yqeSR+IVhQm6I2tgBKhoZi83GhD0f2B/AEs/I22+8EtJswrJjqbgYE/ilKOU7QjqVuVOeiV/5lY+n2vBTsZ4knXkUyNFk56VEzkVxqo2zO1Wj700oc/Tn4nSE7s5YP7iX3slulfn8trhfLsb6sOmOnYv7H318cfritcVr2bWMXXp2f/dFcO7dsWVx+dy7iyOHXhvgwIRHCN4eEHA7V1fM21/IglLYjBJ+NWn7lTDgDrODPB2TIqLxlgiwbRFmdnTnkw/negAYrsy17LKv5LxrUXQ7kqBvY7IJX0h+mwtxte3IIt0WgHMhwux4BOh7UcSbs9O8lPw5cs88GFP3+QtxiSXyaWcWpNC/YZ3ItTwCFhljawE591CK74UxM8JqFRtUHPHdEADt1k4mRwaBb9cvlblCmnbK+ok3gXOzKbWfEKSFV98hw2lIlna+lLeaUgQaEyogo2SDisqsQXLHcP1tilVINeKaxwtCSvRdWe/G3ChXZYTJpqChsEXhs4RXd6rD5RNBQWh3V+28qcTiulpabQgQWVmNDNcLQVdhR4CZPxIHEkj1nbvHUDoR/kBeC+5ROA27HBYcAAYxOu/uOe6lwm+edQWtWkl2hJtjpTNOBLndZK0502pxfnz2PaWqPwQ8QAIwXo1JwzhrIwX4rfwX+8duT7uHm2jJQTp48MA4vz588117SqDeldwvlAsgBXQ1n88AdEt3lJ2n8ZW0UAbgHZkzZMfXYtbnNkH2tnuVfRfItzZHhfkcLzyb9dL84JG8mLXDXen+3GHe+9yupn/aBtwYv2HOz5r1zmoxlM/g8Mykc6K/rD33w8F44vGnhpvXhoLVz/MCIoEp4Eam4gOxsArS017Ky/1Wggj3EXJdXoZ50d+feeaZxb//gz8U600KvKZvFG6Bizni+ZkLOBVNbOc5eRbGb0vyUh0NeV+kF+UNhHgVJLKucI98JXXf9BkocN5wwaatAM3TTz81FK15y6JVrkz5Hi3K6Dk6z/2d67+NnppuznP8jIKK5XtpBTTXS3DXPsfoi2OM0+QUzYR+kxIw654ViNaaUYuSaxSI1qKpTQOELjlp1vsIi15uTDpPC7Q8p66fef05X2sxKmG7JPda2QrwjV+j0mzGcP+ORva77+C2LTlV2lpOWtcL4OUZNaLLWLsWYAK0luAth06zGQNexsRYAmXaX2I0KzOivPluLdlEWxvapEQBS96P/+W/mhlBiryfEO9fD0yEIC/xi6EaWGOAmaXj/F915jhoiUqGa2iJfsbbCrSy8rh/xXXmWYiGlwI+fmnxcz/3c6MKL2EmKZqaS9vDbXktxRx3JyR07+5UCr095LFYZU7FskJ5So4mTHqDpHGPPJgw4W2Lf/Gz/2LxWFKa3xXCrqy1F88mE66sWtm6b8ok2R4gcluOPx6+yrFE/3zfU0nxn7+PBpQoF3B7QIKQzGuJfnooJu9Vm7YuXk4Y6LupMM3cvjNKZ7+Qx0zAV1/8eqQOwZYd0QgFvn3xWEKUTyonkF2tyWkhvfTNF0NWTkhfdsnCpk8Fxe9NzhrFGTembxeQLwOmTh07ubigkNvSRWKnfipkyUcffywFLHeGOPnu4PLI3yE89lDCVC8EtOzfn9DKkIPfzXcf/b7vj4JYnfTwvzr4JzGVDGsR0EDpGndqduQ/iEuG9ahmYhYGER5vB6xQBhbh7igG74PMmwX7fEjUhOuoOxJhBpjhFcmg+kD4B9w8zn0zC76+df2xi98X8ylQSTGxFgBwcpnIZWFxD/LdkpfRyBv8AUqvuWIIDuRhXAhRH6+9llDfvBN42o2zgrcB3BA0hHQjDoZbKUKCkCowYZEhwEboePpEcBP+vqs7qWG4w++9DO82fsb0evhTgGwjW8Z5/i13Y4P8ucwPUsKi63jp8/FYCke9l7QNkKGwaoHQ14aVVsg2h8hUahsXX4wVkivHNRtaOne9003iOG3t7pJSfj45jkZdm7hfnIvA7Z5I9nfn/m9nXeCEzRD1aTYXWTNyeqTdSKb6Z8xY3XCx7os1cLotmOFvDAseoXxipKi/Z/GsvEwPPDiepXubTxTF5UQMHkzkoDbvzTjIR2TXS7ibA9bPbFvWXtwtdS2NRGnhzFiT2ml+GK8RAh1LjOtpLwuNdPtfTN0ayoW14fHHnxhjpZ9AzN0Bq5TjyIGU52Csy4cCRFzTXPIsHFfgx/30cGTNi8l7Yyy0qS4mz7GkVe4Uv9fV0sy1iNQslI6jYLnTbRzcyzHGwLNrxWnPYM7JWRTVWmK5tpbqmjHXCzTMZ+PinaVF3+pa1EdzX98KDIyXuQ+8eea1wBQE11XLTTYj+1iaZsbkSdxPhFueQXMeaaNn/dWvfnU8U8cYo0ZBuXe5M85xX/cv0GumXscYH0CAci/QMzcFNciOrc9dp3XR1a0K3NQyo43fipraFnmQ0PWsAxYWY2jN1LJby1c5a/phLnkuwvlFalqDxs/81DdzxHHaY/xYWPHUDi2jn6wRx/qNK3dn6APGkeX83KgdKB9SdE/4js899/ziL//VApl/pSXglmb9vZ3ZF2uaZsu77LM4FEPTYWD7w5Zp5Wsc4OCxrV++lmAmyuhbr/4OKU3l6QS7MUrNuZTqNW6J8Mk+/slfXnzsn/zUSBy3NjvBdZEuq9IG1ZyvqrMUsLB3z85EMCSbZ0i2p04lw21yq0g2tj4uDdfdf/+9i/UBOidTjXebyRrh/EqKxq2+EiJcsn+uvW1TnO0bFveEAHgx533qK88OkuDTDz+w2BoBfjbg6HRqxihVIDqDRURBxH0PJsdEwrvfTgTTyBOShXu/mkIZoqNJonftgpIJiaaREj4TdH/qvWzPZDwbTooFxEeqCvYLiWZS1HFbJv07FE0U9EMxHx5JaPVtWaRIouoYHY5wxGfZkGsZqpljICUYAl42BzQwQX7t+efG+6upyXT23QiyWDWQVvFzmOlv5O+33j4+Euy9cTiJzcK38Uhl1ZVYDKnX/11yK7x1eFmIMqHAEZ4rLQ8EDyFiYZf8qj2Ek4gFgsM5VZb+pujrJqI0CeH67AmJFoazmO0IlZQAaFgcmn/Cb17O607NfRvBQOFMsCGfzVvjnaCqIC0I8Z22OFfbumPyvZe2iFqicHuvupb0faU5mhAvkZigrQtpVtSY4+T7lVyLRoKV+Gic6upxPEF5XamJZRHUAiLjRLA2yVlzbYxszblGBTV3noi3umSZ2Zndq0C6E9T2Gd0yc/C47yh9kPkB1lKMFLdxl0iRgpCfSLuA9Gm+l2RyhiwT1hezLo23zLbCmSeHIAA9IGJ/gIudPkDL7bQ+0XjcPUL9uWHc584UcXwn6w35fndSDJRE6tm6B2sEYV9LlCRpIgJXlmyQYI/SqGusocDaq6/mZ2sWmVueceeDPlAqwI13ShP4cH3nm7vlSTTKx33co6kBRu6WuGekHTB+LGKUPGVLzt0TJWYOAU8N/y2IHa6dkStr4wA5zm3q+loDtOP7v//7R5ZcCtF4eHa1FLzyysvJJ/PocFGYV7U06pM55PzHk5+nQLCp+Ydbdun2aki5frfO0ec+97nRf/1tJFXDpesa0xZAXlCFZ6vP+krpsz4Z0/LT6uI1bqwb090/13cJxTOKK2HQuaeQ+CaEbJFF66obCZsT6+/48WORedlMZBGSB4CEue9/3WHmknY4v4n63Gfyi4S3Sxp6fvCyABJjDTSZd56JNpN15Ztpp74VXAHtgIfvCkA//elPL374h394fOcZeHbmkj5pt3Hmsh18t6VrWqQnrtrgo0Uu3nfgYKgSX1781z/xE1PnfofX+0BmaW5kXPl2IFNAsxzBgWEyAQcQWQlkJub5LV+/ARO5jJeQ4EtXzmfifnHx8//yZ2eSuOwwhOgmq0KATQRpOCXvJcTY3H/g/lSXjoA9Fb+7SayUwPUkwQOVdu7btbg9dZAuxwUjT8rNLNbDryYyYFWEfUjAq0PcvePO3Ys9iZA4EzPzc1Gwodcu7sxufl+4L1dTc+VUasesCbjiMrkapb86gvfBJz+0OBWrz7FT2O/hN2Sn/2BM5lsy6U5lJ3Dq7cOZjPGF2uHgDUQo7YlAvJCF8noUj1L33DrftJOIOwc59pwdVxbNruySNiR6581YEoy9KBAhtW8H6JyL1UHtJrwdZMe1caMAM4TjsRAXd8Yq9E7AysX3cC8SkTX4MFj4V0fY6ltvh0gb8CKhGGBDWa3OgrsSi8TIN+NznsHmlGhA1i0pry4Gi3/60SfPpdaJCnICrllunWMBTo7FFLY+W/QWrXNdpy6TAiPfS2JIqNhtNfTa9eYONVmQs5tsDgtCzj2aSn5EpAXcdQdI6DRCiZDojqzvTdpXEi1hJBQXkCmx0ryU6K7ZWgk4fIwZ7jt5BK5jxzWAUKx1OC0N/WzNFn0hhEs81p8SGyfRcrpT5MGpJco9jFHN+TWj+75KolEVxpc15EyE8EWh3cuokkl4PT7Gr6HCfnNPCrP72cLiAAAgAElEQVSWDvfXRxwbu8pBTM54HI0lEYAZrodMEGkLWGCMmfUq/8u0/iTCLpY+ifbch2UH0OBOQjBX/oDbTjZo+Z0GaTff1SLDJXEoVtArCT/+0Ic/OFxDxtd8AVCMubGuIrGjb7Zdxxkb30mIBvQZnyY+9Hs/lyPi+ZhjjU6iXES4yBjrup4zy04T31HYTU9vTIFR1zIu5Yho6yPZGD377FcG0XnU/kKwj2VUH8xTFqN30taC2pJezUnrTm4nz8UcriXI3PHMS3SlgM0l4K6WtRmOjTfCdTnLI5T35fiSd8caE0mWtdF11ms4vpwy31G2+DV1jfR65nkz3wI+2qs95s2G1ErDtQFkSqxthFHnVFMDuA6w0bQIw52YMTI/C94cU9epMWmJkZU5dcrLoQe2KOKbDSL3kJc2kD+erzk0rYnT+mfMSnyeBH3yLdydRAoNi1aOY+Xvc+BCbZK7ViN3He0q6AJkWLYAKWNeq2vl53CB5z9AA8hYdwVV7idh6YiC5GJbRp+J1PtArIbm6o//lb/yPpD5TigO0LNLp0W/DcioEDgMLUtzzdh0fsvKMowvK0FiDvuOmHEl2Flx8OXL5xdf+uIzi5/9mX+eZmSnmwR5W2VrDdLekv/bwyNRjwkpzsLgTzYZ+dxZbVZzGwE9qV69fdf2WBywx68vzkQwns6ucHOIu5cTRs3dsv9gsnYmR8uhLPrjzLaDg3Nz8XCqEG+MVeXEEeHdya8htXrGJcacxb0pSMfNdCZg5mgWuvDh+7NI9sU3eyVC/fUXk3LdeEH5SKZZOAezIxF18+Ky3sgOvtU3Xl+ckDROyFCUAovL6kzwBz/49OLrL6sqfS472btjJUlipCjht7MIudkobz79y+GW4DPsjZBSxHEK1ezG1wp9TM6P4T64GnPn8VHtd6uIpLhfTgR8iTKirFWcPhH+C2CEj6Rsgno5allVUZfwWr7HDF/fessE/a2soFn0EYTOcwzhQkhxO1m0g7W/XNjlvbg2ZeGdcCEAWJIItEZJuCYhQFDWxVJrSfNSlATcXW0Tgk0rz+QAuH6PJ8BrASEYy5UZNZ+iaJ1XHou2lVOiLVUQhHfJh5Q6wQYEKQLpvZFLU8DPwpTNb0PRu24VZ9PUDwJmgHHdUMawBM9GSbiPv41b+QvlDeGfAK57lpWSG0JrbrimPgFGVcTOK0FzhDpnN80fPwjdaZ/7H0u5AckiB7kXsIrFSNSfXb95cPhwahMtSxQ0oy1AYwdLscun9G5Af/korG2XLrLoAaaA0HQ9TteJdPBcuSfHOJs7xk37jRWOWcHHdGUcG/PCuY1koXT9VrcN8FHrgGvpf92LxrtzoRlmXcuc9tn9/Q4Q/cAP/MB43sADwOSZOra77nKSbB60pVYbz4gryXyeVov1tyw/rE5NyKZtIzonoNFxtZi5rn7qE9AjxwoujmPKc6FIKU5JLtVa4mId0YEBAY0aqltkAvMJnN2zVglzxRrXX2Pkmo4zBgCNa5kT2jzco0srTq1GE6SL9Fw7NkXGivXLNUaUoag2CSEzzwZoy2vOn8NjrLzMMc+3BFz3rYu3OWkKZBre3RxG1uz5zJ+du3ZE1q65dd3ewzMDGIx/XY7a7Lsm8Jsb8GTHTtSmNuhzr68d+u58aSBETHoGjXzSJ1aVF7/50oxYDRDGsRSBqM04WoBL3YMFL9MK/OZ4Hgi/zURNiyGre0a06Yc+/JExD3/kx37sfSDz2wMySzP5wCpcQUsAc4s8Uz7M0Dm3ODW3aDJusgLI/EZAM0zvUfQiEIYJYLiuxpczDjjvn//MJxY//dM/NTgwO7ZtXuzZlWrJ8rGFhqqEAROshcoN8KEPf094GMmYm0ijC1l8m7MYAYnrASJ3pmbS3fckPDr1k45mslwJ+FhzIzubkHdXr1m3ePgDTyzORZh+9RsvJiPv2sWlABnNefyRhxc7I1BPvHkooc3vLNZlHAapNIp2x567F5vldMl9DuWaxwKo9oR/cPC+8FtEFASESBMvAke1bJWsD2QRyeNyNGb6QcKTmCu72jcl3UJuzARWY+hCdlIHnkzxubTpeISXwpN8r3skBItAeDsE2rljWTNSWAMwBKdIk8OsNuHt7E/49NspnjfImDlOHhmLUiFAYExOGe8WGy6EED+glFWG1UcEE0sYIc2KUR+3BdewSguToPdOoNi9ELJedTlZ5IS+nVCtKCUgVji4h2Ncm+AWIitvjVcVbsMkCQHCuK/m5qibpNFHQMwsAppM0Mtw1VqACNJB2jU2GZMqgBlxNFO0s0qUB1GeQbk9hA2h47xaYAhh7jLvLA4zQ+iWIZApkXJZjANhzExOwBunukua84Qg972+16VSSw5BOaOT1g8F0BwjBKl+DoUkiikcHc/ceSWc1oLWz8Mfn3noM+Gora5tHPR/Jkabc+BkiNnDtbTM38PF5POs0XPvEO5q+3hN03vW6iBmTkIzpUZQACz4E8ZIVuhrqenktxnmKj8Ld06y+iah3e2xqnlWnrF2TUvZyWHVcD/jX0tG5+XKsaTUjRPrjHnjXGCIpcU41aVk/rIaAQfmuePMFe12b3OqSdqc3+fHXVSFWEtR88YMVxSuTDgNBdzAlTZZTwBeXYOUuDnl2oOMuuRjaEMtBhNMHhufzYvyVFyfUtRv51PUiu0KQb8rtbBcmzJtHhfv7t2cLu4x8gRFjnju3Ty0KGPHoVbUujCHVWnpiu0GxPPWf5tJFhmgtTlrXLtWRcfX4lP3snY518ux/p58s/W3slOXsGvOs7Z5NsZ95heakUDGCT9GlvaL4egZk7EJyDwWSdREfbXiDrea0Pc8k/KpbKS0/3Qit8oPch8v49uxrHXX+nEdcwwwcR0u+v2pMeeYRnjps7abA9paGeT7EoaHKxcnMGt4uNi4lJaudFaeJ596emwIf/Qv/aX3gcxvB8iM1P0AjOECNlbwd8ffS2SyEsSspMP8RuPM+LzC+iKrLILGaqClvqtYNYaFBxciURdf+dIXFp/85C/FtbI9SdPCRViE/PpuFHvcPTJfWsQm3XPPfyNRORFCGxLmG5P6CbkmQn5do15FImJ2yDdz/30RhgmZziRw3+tys8SisjFhko8kz8rxWCu+kGRZcdwnT0xM6EFX96tjlDpKF0K8PBmrzKoovjUWTHa7GzZvXeyJgNgSHsCR8DFeSoK6dYmYuj/32R3+wPlktj28TO2/PhMbcfeOoHmhylK/M1Er+ijxEf7L2VhIhF7LrnuBCTxKbn/M8qwwUPz6CPsH4p9mrr0UwDasD5RZQAxAgtRrcbyetOyAzM4duxMRNaN0JI+jUBSjxBsChFS1lqhv8FGy0EeWXOHM+Vu44eUALIu//n+LrWG85kTN9BRoq9SWNFjhSPj5jqAlkOoqmYot1a3TN8cSRL2OPhAae0PKbjZMx5b9T1hQvgQ6gUg4NqqkPu4RwRGga4zci5Iof8F3DQHVj0Y7lasw2pjnUyKx37XDa+SEyf06FhSC62sPAWWHr60EjvP1pVEitfg4d5bbmNfRf+0mAFsLx+9NGkbY9RwKtJEg3SETqsaWsqpZ++svvDhS+L8d3om++s1YU37655lS5p6Pdug71wABC5gilo6otPzm/wifjstWaHdBqsgw1wJk7g0va0ZOKSGweoA8HAznsc74L2U/4c48Poml54dhd1ciC4Eb/6fVb5Ku1yYNggrmVWgS5RnPZt0tCHa/Jh7zfIyd8dBvYMU19dXYGYMqDH3t8zQ3cGpaZNU1fKdPLDnmtz6xDOB5+J5VyH3N1Vouej/Ku0qrbjt9BmSAV3PBPCEDtMf9fGe89LGuWHPDvHItz0qf/a5vQBQLj+uYN+7N+uF3LkCuJc+jrgvPqdZD86EuJdeua7NcLPMB+NPWgin30e8Cmbp99L0RRt9yQ741iNwt/WD9uc6w9i0jmSbnY+Z3KkgyRnWdVYas5Cw1B4w+NkLM/Pcs9cfv2j6K/wbIXMq7/jUqCzhzD985vtw19y9fTT9ZY+8ID3Jb/ntm2u+6rVvVNVsScEsWWP8tOyHMf+bamuUJ6KqCMuPkes07U0Bbl73AimOR0UNOZi4X4NEbjz72gTGf/8KP/Mj7QOa3D2TgFa6jbwcyBNAtPgtl4P8S2DCFebEsrLTCTPpLCcDD/DIsMgPduKC/ARnAJuG+N967uvjar//a4otf+EyATEzrl1L19PjhCETJi2bSKAXSbk++l1dfC99izYZE4+zOHVKLBfkxbhG8lksBMlsS0nxXsu9i8iOBmsBujxR5eywSd9+blOkRDs+GDX42O9G12UnftinRUQlTvTdh2TF+L04dfmNxMfk2xGfcyG4XDtuTcNLd+X8mqdC/8dI3FheuvLe45767F/ckHPlK+ABvhotj8m3MQrjE3BowIiHdHTGhfzMLBDN9b9D8qXBbVOcVeXQli3SVqIUc+1D8oTejFAkoyZFYKex0RWUMPoIq2GMH++bIfArQDPdBQNixhE87ntWGkhghfOmPSqoEwan0ZezAAzIGTyIuMcJpVKEmFLLDEOZaMGsxD5/tkiTbdNqEB6FiURZwVNE3bb7rsqI4rkq6/AxCZiYhu3ZrR2q3XeVbMi2B13wc2t+8FL4nUCgBbdUebZ0uqhmVU4HZnWPN9HVb9d4tCDijJmZUTqNVSkTUx5FrJUqxoa4USSM63O/++x8Y4eiEZV05BUz6SiEZG8f623GUkvnseH1jFRoZgXN8lYnj1FQS/i1E2zsh5xre7fyGm0jRzYDx4R2ORjOGhCSipjGgfJs/xxjoD4VQEqc5NoHGzK1DULPImEv6fMvyk/Z7FkJdX0wEXnOYUL4y9bqXaCXcGHONtRTpl0LQvxMJmZYfA8DxzGTorWVpJKXLxkObtJHgRzY1HsZphgkn6V7mVROlaQvlqx0UkHZ2x+8aFHGjyIyJexrrglXjS/F7p9woJcrJPKqlxfHaNCKzlll7KajOTddv4sS6p4ytqBaRV15/8A/+wfGscB0KdDy3PsPO2brKajmsJUaf9NncZA3w/LVRP5yDmH1nAgFYzChv92jk28pQcM9nJCJcgr+OhXXaCCHzxDmOq4vH2nJd9+76KBiari15mwAGZR8862kVrVuygKa8O8/U9bqG9cWzcT9zT7sANSDWy7MvIAECjJ22lHzL3bkv6SmsEZY2bfI85XkBiD3jsbkBHJeyw71qUZI/Z082UpQaQOd8Y9i8NaKNbAhds6AIKCWzPFfjZzNjw4gLiZxr02O+ao90C3cvj9Xn5/KdSFbjZC5p17txSw9rc/qLnzNd+jcWj33g8dHPv/ijrbX0W2vz3/NkX1lWpxL7zUBmCshvdylNz1PotcvQa0ms5SWZL8G8S/BSMJPrX2MmjcCSFt9ivTbSt4cfsHVHQM2axZc//8X4gT8eN8mdIfYeT+2jVyO8U0tpJ3NhfJHM0ckLcy3J7l55LRE/e+7JxEq66wCZVQEXgIy6K+tl+ozlQvu4TVgd1mRh6YfQaHlO1mbhvRYX1SsJGd0S4Xv1Nqz3G0k0t29x755Uag1593h4AGsCYtYmud3lRDxx0+xOiObqJJF7/eihlAyIiTbWn/0qsaby9rlwAvBjbmNWT4KaVRHeCtztzu/CT+0c9sWcrq6GpGcSxF2KgNqa9pxP2w6GV2BcjsRUO5Kn5T+QQhnMHXayAUdoKMgH/QsXvD9WHIrjzUOHR2Xu5nXQF8JJ1limShYLC71Wj02xDE2yJjCVSKs8NeHYPhN4taJUYBI+3V1VOVepDoLxchdJ+HTXZ+EXaBC4kyg6LSeOsVh9bnZN5xIgNTW7n2O8ykmo4nBtggAYGREsS0tGCX310VOI/nc3PMZkabUhzKbbafJ/WA9Whl3qn77q3+c///lxnRIwKRO795qSmZW5ZlzTtTwH55e4SjG0r4QX5XcrN07m6dXk/wFAa4b2DNzb+DdniZ1eXVDeO/4yR++K8H0lAFh/XNe92i/zjsWlycqQIvF5RvmP7Eb1i4JgHTHeKik71nFe7uP8hsxSKsDRtHqtGmOwK2kByA9VewEWYd/AnfD4Ofbbx/6F5U3fZ4g4zlXCrg8eiIUoOTey+QACtME9CihqlWhiM3PY+BLwXHfuWxBCsbg25W+OuQalC1gp5Aqo6C+LhefXuVq3mzH+nu/5ntFGHJsf+qEfWnzqU5+6ZUl0L+fXbVrwayy+9rVfHwp4jv2srcSSZr45h0t8goy3xhwp58wYmCeUc62BZJdrOF5f9f1jH/vYeOfumGHTSVyZ637jGy/ku4MDeHoWnlcJy2MTl5e2mDPaV8KuNVULnWNqHfFsWdhsMBquDYQ5tyCyLizto3BZxgEZbeqGQRsqF1a6bbXPutV299dm1wYcPCfX9l4LqzXnb21pjTLjgD81rYrvZv7vHDmggAjnAhd+55b0HH0uUR5w4HbSNv/J2h2JnhO957k+HKLzKHya9nt+Nh1HhFQvI/Vq9evYGAPPUCQeAAtUl59mvPTNHEAbEKShPfcE2NBLfreR5LFwT4BJBmrzzHpE9gXIf+zHf3zq5u/w+r0NZAYo+c1AZnB8x29DL996zeowUpVLPQu0RADeAi4TyCxJMLfe30t2XuHEl8NbUQVatU+7OOnNd+zYu1i/bf/imU98evGFZz65ePTh+2KZOL849NoLsV4czUIWSofUFbN5rCn7ki/lS1+JKfTug0nKFn/lkaOLd1N/aXVAEoKv6CBmcQJRvZgLEeRr7OTjS5U0DiC558DBwbF57vmvJ3Pv3YuXjx5bnIlyevDA/sUTj9y/OJ8w7DdffXmxKm6ljYmyWB8LELfMLmAhxON3Et59PP83h8uzN4vqjRdeiWtL5sYoniD8NTlHVt1NcWXdmd8pYFyA3XJeDEVyclR+VkByz937A8NTsDGghJARqjqYQRknyo1yYImxc76YxSZqivLmm346PtS3svNdl5ByC7S7anlUJAbzX36VbXF/ERgzE2wqSEtIF2VBcH4zXKE9AVg7omwsIIKmRFSfmxujCrU8BkKgPmsCiaBsfhXKp9EOvQ+QUeuI9vec7shqmWk0k3dCzHndUTtf2wiKKp97s/v52nNfG4rVf8e6pjbUV6/PzRFCKOoj5UcQmt+3DX7It0iP5f6UMOzdNQuyKKG6QSb4Cdl2JAp869bOXftKkDT22lbOA8FKGTWsVV2w4wlb1p7u8I1fLWLGwLPVb+/G3bGUkURy6/MsRtG5XJew1059cAyFT/lR3j2/0SxVhoSz77RphsZzccwEX8aNMGZhoGxLYtY37aeUABc7VOPgmsbBeqkFAMiTDbo7Xc9IlMiRrN1Ryyi5kbhxgA3KRx/MJedr+2c/+9nRBn1qNBf3kHOq/M2nljiomwzg7HNoCoCG8g+iaH6vK5JL1/Xcoy5S46gd3FC+82zqlnRd57oXCzTA1s/6yRJAqVonxrdWypKAgTDjYE688lpqkQ2w9y3Ce60bBSaejfHQ7pLhJ4E8nLekb7APLUHd3NZOAKIkZL91fhTk6atramvHyTzBH6p1YxJPF0Pm1Erj+bL4adMExUj1s5/T3XN5nK+tnq8+GMfynLyzbBbclxBvDnF7ei/vzrHWT4m75qTxdX1tEE13WzhWyL6NDtSXkpWN+yDhSg2QuWq9kA0l5KspdzRZ259MvrC6rowP64zx9Tcekw3h5IGlYC93eJ6ta053lqrhs2hpeTktQ6DtxtlzRxd4NcDEPANi/CZKVdSSMcORaWJIGxGuJc/mfbLvd4Jwt35fOolqlVnBb+FGupZEM1LQX0gCOsQyuVeuJInVuoSNXrgYEp7wXSUN852nOszSfJcBEhtz/KvJdTCLJCYCJNYIVgkWBwTY29bdvth74OlYZL60+Ef/8B8s7r9v7+KJxw7G/XJo8c0Xfi2mObkFUpwMug2I2Rni7fFT58KHiWl1285RVfrt1Dy6HAsHAq0IAJE+dosic86Z6LH83MjnG+kLy8z2IPAD9yaTJf7Kq4cWb6c0wPpYPNYkpe5de7Yv9u/JzunN11Ph+vVk0Y014WI4RHK0hLNyZ/JdbN2V71KB+9zl1Pdgjj0cYt651A8KABHavDbgY23yZiDWHsjkVRHbjszkffjhhwbAGoS1uA5Yia6HhHwpAEi6eNFFM4pAtkucECn2E2kREDPS0QeIESCnE6UkPbY6L3J4qONDyCO9SSDH5IoA+HIyClM6XG1y4wyuhufHtZfXBm1NOw+HjFmLSAmo2mj3U3eGdhEsvi/AsHBdn8AgHBqV00iIujsaqk2gOp4QrwXDQtcuu6BGTgELrulzIxosdrvqhtjaQQ2zb5ImGmPfE1oEivZ5r1uqCk/fSiycVhPRTTPtu89zl/atkgUlTBJekwcyLYqEmufJXUKI1xpFiLpWLTb6WfJ0LSndFVMIQKREjd4l+WOiFiEEdAAA7sN94Nkg5daiVaLu/lgWLBBApiHBlAHgpA3GtG6Mukf0Q3sLjqbVZqa5139KFPAAqDv25fl4jhS2eTgrQuOtrB8g4sEHH7q1s69VTF9ZrADFgjD38Lu569kjExtTwr8m//Jhqkj1W5unO2O6I2oRaZRXLZLG3/zzLFzPPRqpVauC94I9fZp8kwkS6ladROgLQ+kChBRn578x1B/rzObMMwbqKKlaHst/qVuRy8GzcR334f4AJDaM+T8Leuqvdncuapc5ZB7rn3Z7laz++uuvLT760e8dUUuu3YzH2lxSffPLNBzdvDDWBdrWrWtrk2vUxan9+l9wQhnXMmnsp6ssJSzyHK0h96krtXlWShT2zLTNy3GuCygYs1pLtME4OrfRV43Sq3Wp7j7X0F4coXPvRfan/28qVhnA5VXra92SrlOun7GtG8n635zM7spMsDy5b/ljtUQrfyHQomvP94BrXUi3R4Yfivwsgdj9yRm/O87z95sgDuUPWvDV9XBk1GLzPKxj5RJmtNaJxRNJrMqa9j5H5v8vkFmet4LnO6wr17OTH9b+m3F9pD6SsFEFHxfX48MNiBnEzCw0sfcXAyCuxiWETIoPcjLcENWPWSGk9DcB7Uq27Qgh7u5HFl969muLf/wPfzLul+2LRx+8b3HxfKqKvpqKr8kRIGssdvrW7TtjFUla9qtxN5zNzjrcFgndDr309cX5hG+uV5mZcsqiESElVPlCFPbluLZuqluzZN77bU+sIzsDAK6lrtFrR0+lynS4HaePhQgbtvrBuLBScftQit9dCUDZlVIFNxKHTeFvDgdnXaxE11bHYhKezHDXnAtpNlYR2XNZei4mwZt0/pLRMft/8EMfHiZCk9iEpnjtIDZk/OR5ef2NoyNnzSCnxkwZSt2IgBrKeHAXwnvAu0n/TPybcXkBa9dCkraYFU30fi5grqx61b6RfCe7f+uSZ4BbPZPsXcmztMj5hvfsivsru2D3q5AEVm6F3y4jJ+rvruWmu1KLzbEzHDl5HZYJoxr1UQFNgDjOu3uZL44R7jsU2tLdVIVUMqTPjYiom6lJ596K8GeVMVe74yM0CbLyZAgwbS4ZkHL13SQhTr9pLUHaVaDiGvpDIDlHfyka13fuFFBT6QgxbjSNNuoPgdx21FXiGg2FHTltMgcvJjOz51qriN2e812npM+SQ7uzNjaDsxL3zTvIucMFNMPGjXGjrgo6q5QbtWU8tcnL/AByy22YobOi0jaPdkhyV3fXVFCzuCEgM5/7rHTcPBqNKNEG4AMgc06f/wTWF+f8y6vhvLWA1XXiuZe86TjjRvE3bHjyvESdhOQeJVCLV/OS1KKkjZ5jeUH64lrmgzmr34OjwLqS65Rn5dor6zqxzOhn71mr76mARX+bJ17urw+ANfcEJVVyNzngniXDDzfe0n1n3LSx1kztKujT/vLLHONvc4mld3NSVSD7eh6OB2AA+q4vbTanjCXLpzwxgHkjAj0PcsNvLC+uDWSxjo1NU84HvrTBGDVx4QQiiOEb83/DLdd18yzVatm8LtqtTx0j9yn4GtbF9KeAZcqFWYRyWpNnEkjzt9ZY1x9pAuJRYIWu1dEzLGeqVtzWTirfBmhhDcE9ZFGSnJH1w1jMyL0px4xZI5fqigPgAJTyBfWdhdwckHmazHae9rEcNp+Q6+rD65kD3P/m+0MBvuuiV8amLAPD5WTes/AAMp7Df/XX/3p+ed+19NuAM7/BIjNgy3wZPhYU6cpDbAlBN79cS9HAVG9enxL00fCLG1fjNkoug5NBkXaVXDxjBxzhKFKHS+NwFtco8hYAI0pKFWATYt+9D4QnkyJlL72++Omf+n8X27dsWjySDL2JJ1m8FavIbTLmRjDIeijV/s4AGYDmcJK9XUkOlQ889miu/criRK59M8p+S0LpZCgeAjATOlk0Roj1pSTYuy0uKpP8SsDC7Vl894W8u21byr3fjKshJtLXjrwSy8yaxUOPHEi/wldJ/ZSr5xMJtSk8neShuRZXEzvyzdvCOolF5loKRw6T5oX4wbfvGvWHFGADYG5mly11/e5wXKRLfzk7umGKj9Lhb1V1GEFvkiAx/UPwwuEIoBFavU4hwViRRo4frqYIFGTgUSE6x/Krylng19sHaLk8hBBLSwGAxWxxSRrlbwJ8hPmlzfWJIxZv3xZzcBTXyiRtJbw2sV15Lb02QWyhEwytD1MrDaVQoUB4AawEQ8mEFEu5JHtTsoBSJZB8R/ja9Y0dioWd9ln8LfA2/cfT1eP7w3FPHExEmIVfQV+TvfMbtlzSYKNcVgIXpmE1pgZ3a7m7riB0Le3zucnQSoLtblnotXFaGYni3sbbeVUYjf5wb9eiIAbf6Xh4LgHWXFyDzJlniPxrbhF+w5pFUViHOWbm71C1OYnpMoeUmTCn3Mf3lL3xodgpUC4blgJjW9cMZdQdMNArhJ2gbmgpYKZfjnnhhW+M0H1zADFYW3yeEVkpTLlNJMhUROZNQ9W1hRWpysezI/x7nCE11D4AACAASURBVGfK8ugexlnbPJ8Slo2dPjQEvX3TT9eqG5GScp45Z93XpWR8S0qmDJsRuODA9bXHb+akV60xjvFyL8+K7AIACqKGZXOA/WuL1wPkZeW+P24w1xrzdmm9NP4S5HlxpbOcqlGm79o8wm0HqJ5lJJq7xXOoFbEWPfOr1kRtNzdwbval5MrGKPLmR/FurjVcv65JbS6ZeHAc8999gDUgzXMABqxr92q+Gd8BMo4z5vpojrn/yy+/Msi+lPnQFxkT59q8+L1WLuNXoDkj1q6Nuel7z8+7+w7eSMa7myFggCXIdyVE648+ug65cSVZ3/Ei6/rTLy+bvSsZW/PNucOtmPEG+s2VmfGZfAwI3713XNMYDR5b5BU3T12pkhqymBf8GhPjZW436eMAMpHB5IV14Pe6gYfeWRL+tcN4482wztwTi6WSLVxL2usF/NsAf/KTn1z8T3/n7wwd8J1ev+c5Mt8GW37jeGVOXEyhQmmgw9gNoSBfxBLx3um4AQI2LoZoez3WGW4SE2Gw4ZHMMplMNEXr+NDfzm7h0KHXb0WrlDNx74MPZ4XLbHts8Qs/+zOL23POQ8lVsT1J2o7k+DNRwgDRMDlKfhQuwgOpbfJ6CFhv535PPvlErBUXA3reXJzPhNwUhbQuil5tm+u4PLHEbAmr/90kubsqzBz1NdaSDUHh22PRWRv+y567HgwoWb04cjJZet87sdixL+F4cWmdj5vnfEi8N85ncl0OcTbAxIS8kaR9V25eGVYZtZBuXAspd8/+UThPfRlZdKW9XrU6gjLg5lR4LUfSf9YWCZw2xHXAEGBBnQnwWZU8N2vjXhI6PRITjntkmKNcuIqQJo0nS9N11oU8AiHachBw/V0KwGSVIaQIbgXmCF3C5ODBA1NIZFFR1nW71Cz/niiYgLp1uV6TjVXJO6amX4uou8jmQLHgjYeFSYA1/LeWDOc3N0qVvzbWFeBcloC5A56gq1EVBMQEXTO/Sd09lHhN5kNYZ2wBuTezIyKYXJ8wcd8ZXjytFHVTEZDu55ptP64Gxaz92lkion4SRjXDD+vX0q00uEaeB/JwTNOur7+uUS5Hd6D6oq215DSklNBenbl6R6LxrgYk+15bZ9TCJEd3TGotGZEO8mcszf6sooSfMTB2tYy5p+tzI8hj8/t+3+8b86Hm9SbXm9FJ6kThIt02xlb4qLwvlKu++Juw1ta5O55AZlpLInRT0uPIkcNjrIHWSRaevJC6L7S/hGN9qqIqJ4Xu8bwKhuvK8tw7Jvrj2XaHXs6Ca/mewnNtffedvrB+NPKnbinKyTXKSSlBWFsKhMx3x3lRhK5N4ZoT7mVeDFcujlTWKKuWMTW33IcstAYd75pcGYjEzSrrOcwCoQdorQEazbO6XvVff+t+1YeV2XqdT7nbpLCIscaWV2Ts3de5+uCarEWUrzYCJcbJ8Z5XLYf6Z1OiD9aPl3s63zVbBVy7atlgiXjkkccGT6TEXMcbL8/AmDaJX4G8vpRf59267WcbnvJqXM8zbrSkeV+37LcipGLZPXd6lNEAGI1JLWvkmXEyB7qBKUeOXGO1Yil8MwWBd6eES+dV+X7Wc62C5sh4PnkuO3O9ht1rI34TGoBr66t5p60rNxyegzEzHsBLZSkAjO8w3EwBgFdzn8mp27b4yPd87+IXfuEXFn/jb/7N94HMd0Jxv+n33wRkovjjNlodS8zl8wlJXhW3UngxcrxcSymAcyGabRFlsMz7YKJVCJv8Huz+FEa0MCykCnmTnZC6J4t9Q6IZjsYy8Us/9/OJFLqxOBhLyb0BLCey23iLQI2QNaGPhzS8I5Po8Q8+tXgnIaKvBugItd6xMyTHAIV3E4Ysyy+Qck3kj/wy4eUceOShETZ9IVYjxKqrSR62MUJ5s4ikCyKS9iweeeLJVNG+svjyC88uLubfwQeTJyTK561DScb1TtLt30iWzYAeu6mbATIXLr+3uHgjbqCM186ddwfE7M7OdMdg8K9OzpoN2aWcSY6XQJ/FOxEeokuQd0UMnQ0wBGKAEFFR2zZm55J3+wiWGtcEaC5HwYw8CWPHFmtSDuCeu4HXkZ2EXcKNoJoDqRX1anzlD6Yg3/Nh688QWgJuCnGLjZsAAMKwr5vFczqfHfa2LJqNsQw0M2gjDuoeaYSFBe6Zao+F2B2zBVrzvb8pZM+WIKg/eBA8s4gLBnzWthNxOc5FPiOjCoxcn/BoDokqEPPIonccJX0e+Eg/VN62wwMWCDPKjOIsR6LAqADOvC+QQVgUDqzdrkugO7cF6yqAze2Cm0Z3EZr4IlwxvvNamfCq0SfuVUHpGsZ0WAFkBwgH7WoIv3WFFMjofwVoFbx7uJb7DgWTHakoDIkQja//fjNOJR9qE0XGMuM6zXPjWieTv+VGXK9bUwZECD9FxnqjmjMgY7xYuwCZKwFbM3ngrPIN+EyXVIpL5jpVts0lNMN/KZbr475NMa/fjUzyfAFJ1/eavJNEAOZZcIeUpO37ZnYtv0Ub2k9zgQLRp/I0KJuShEu4Lrg1H7xqefGc/F35VM6MdntWyMAFX7UADYsU4Lsj5PNsTkSsGAPtBiLkf9FmfWUBEw3kOtromJECIBsIgQF3LNMVFFyVizXD26e1qKRVf9e6Zf0Yfxa1EsXrul3JgzKP6houB4Vsdp+GExsbc1d/uXyEE1vr2u771h1qjhXyhYWONRl/T5sqW7rZMGaOr1vRtY1pw6dLnNV2gKb3qNwqF811pstlEufJgOkajkwLDWB91oF5YU5AVSNnz9IlpcL0yJ2VcRzu5zxnRYG1XzToiRMpUZKNZ/k8JeYbZ/ckB8YGdhkFVlL+dMFeGhww4/BOnrnir74ztsZC313XvHIN/dBn/XI+Czvr+vgt/bIpma67HcMi84u/+IuL//5v/a33gcxvC8gUvHw7KWaeOsx08WXHCvP20deT6v90lH8Y6InaWR3f5IVwXvbfdU+Aw2T4Ix2KajJpCMLty5ocHurMkJrqskshbGLsujeFupIh961MZEDmcipV70lyokdTSoDl5HjCOGXCHaGeyTWxIa6nBwNMZPE9nGKHVyOE7z5wT0KZLyR6KX7/M/F9J2eMdvNVrk/G0LsfSH6IuJau5v+7AUyncs11sa5sjyVizXWp6RMqLcJgd/gLATGnrsY8nEsMDsi6uH/eSNbcEIIvnw2ICEDSvzXrYkUIV2ZDFPCuvQkDjfVFhlWL4raURFg3iuOdHGRdQups+v1uFtZW5uAUynMe9L0lgGfTqkRFqaDMBcYllx2uys2UkzpLl1Idd7NwwSh8fKOryMABM1x4gT2LValHdSHHINx1RznM0HFxzXDjLVPJRmlOZT2VntelAJtN2ZWwyNQ06zk1z0P5MDWFG5OVVokqZ9/VJeAerk95lhypHY7Rvioiix2Rde5CJ5Gx0TA1p88omlkJuIu/9YeGRSCCAJAZJO5ljhv3qdWo/nTnVogSLM4dpv2YxihqOzPz1/dNRtdcEoSma3c32FDZhqQDQfIN1RozTf4htef51qqiHVUg3RUODk/AANcSMjmhaby7GfC5/I2VBOu6wIw3i4yd6HujArKaSTNChJBsjhBjb1wpp7rMZt8J2hRYTSTe5lhA1yXaDs9iAmGuj8m7AcDtEBX3NMeaDblWVRGM1icrY7kmhP0Epu5x4hb4Mg7ua5zVBxpV0kOE914rmf6VZ1MXkrmqX00hr58FefoEGADgrmvOlaBakmeTzRWkl6u1cszrDqj7si5MSpFycc1GHzlWGxWn5VYfNXTTr7p+hrUtx1gH7lHLTHPQdP4NTlye/eY8n7o/tc39vPTTM2hEoGPqEjSWbyQp5s6dyVEVF605p++OBerL59HOusUcAxBZAw0PBl6R6LV9paVBf1vIElB0vSp54z1z8XBFpfRJZH3XuOfR3D7mP6tPuTXOMTcoc9csD0Ybfd/8MeZWrbMNK69Vr3mZfB5ZvZfyUvvNnVqmm1Cx5PBGXBq36dbFsQHUU6ohG8kS1Ee9u7R7EMZZUDI+2u/5tp21FnlGIozIEd+tDJjQDtzDA+FJDTd4ruM7L5FhNntfy+ZiW6ybfseVGpuysQZ3jfDrz3zmM4v/4W//7feBzG8LyPzGg77NKhMNEb7I9Uvnk5X2myl2mFDlU2+N93VxM12NxWDr5h2DMCUyZhAr484xEUxuCeHkUhH2/HbC3F4Kgfb2KPGheaKk16QswM5YP07ESvGpT3xqcTbuoTgZFo898PBia/guF86ci2Xm7ZF0D6krzJTFHcktsydJkC7EpfTKodcW9yZ0mfXkTAoons7/dQoiIu2lHZuz07wzx76XdgIGEr8dP/JWEt6FAxDAsWlt2nItflJhcrsTmv1oopk2JPvqGWGFycqYYoxrr8dcffzM4uzxREPEmiMcnatt646YTvELwug5d/7iWBDHo5RGgqjsbvFlHGyim6CrWDH4hwO+NqtVM/g6CbsLdlkdkIGce0Xyr0RxrI8lSe4XoEk9Gv1jlVEkM77Q8HVmuHkIM0noFytRlEiVsYU6lE8EDF+wXQfkPxIe4oOIzlAkMPcnGIX/drdhV2Q3RZmV90GQWlze6y7yd3fLjvV7U/Q3CoQwJdwaDlzOSE3wgAUT9KOPPjKuXRO/cwiMaUmaSeWAovIVVhIwRSucCUgcYGLpiikgIahqQq9VxVQ3R2uNqbWBecx51wIUCdv62Qmm5772XLI07x1AhFLbG2thOT9wvrZ3jAj/jlF388jQ+kpQGpNGHGkfsHB3eF9M9OVXVKHqD0VSc/kAPstdYK1iw00WcIEM7zfnGLeasgnL7uh9r9+UmWvOXe+FPLdpuZvWkLO3dp922TNyDpk8btC4TbmUpmtG9JIkYRtGuDaL2sZNG8Zmxe8zUViAdsZzulOmm6wcirmjxvPYNoDRyAi8DIduGHNdgiVmm1clf7qHvtalZ3wLPOr6qNXQu7GlyAoIzIMSSIEB7ar7rhaj8kG0p0VCtQHQ9ZpWwij7scOeu3NrTzvKn2q9oPJdnEeBu9504W5Y3J4x8O6cWgwpeu3QJmCsBPIqUO3V/pVAxjl1ByMZ1xLiusbAvG4ulgHClin9zeFaryj9Rgz6m5uRW6z5c1YCSdd89VXhxA+N9tdt7D6up33uUwAEmOi7NcAKRG7UCqyvtaSWJwOIWP/l2Xge2u/6dU/jBN6W3F7IvrXm1irLA+Bc7fIMV4bOa8sEzhn3seGbrjzj2tpP5kwtzMZdGz2HEoed72Xubo1+Y/XxneffzVc3b+Tv6WWJkJUuXnLdSz/fi7XTy32V8Lg/FnZk4f/ir/2194HMbwvIrGT2OmHqu/EamEYm3hCq3j4czkp4JCffeT2WjfjEb5u8jI0bU7QrHI+rcUFR0qviw7jCHJrd5pY7diQj7v6QGVN1NNaKZ7/4pcVdmcA3hf8GXPx/7Z0HYJ9V1cZvM9okbZruPYFSlpS9t6KA83PhJ6KiIFuRIVNwgXsDDkQBURkiIlMQQUCQ1QJllG6605E2TZo0nd/zO/d90j98VEpbxZEXa5L//33ve+e5zz3nOecsk6lk5PbbpVad6h6VLX+h3BkJ8T9yxEiBCEWdlMr+pQkKz02+JZF1WwWoIByP3mGb2MDHPT0+DR+6depR2zM1iEg7Vyx+0hVE/iCFPic30cChuGw3pHJNtO4qs0EAY9asOXHCrIKDQaA+BK3Uk505QUmtVycWe6O0Q5MnTk277LRbqP4h22LOKVe5gKpV0vBgHporzQveSmhfmPCYGhDOmDsQxgCZOCFrUwwPDYEYPkdjNFXAbsQQxZQogvWQjp5UDiSczOrlbKJhcYb7dHFCK4PsGMQ1JWGUx1Z/Ef7sIhzCQQCSQXRsDc8DFhomAYRC1EGLEC8rTE4sWk5PCACEDOpf8wEAKggm6uLYFJlcDL+iMgI9jRkzJoQW7zDRkvdaA8PnCAoEFO/CVk/98skq5z5iM0NQOTEbm7fdtekDB7qiTBM5X9D8GDp0WHtwPWJLcNLifQgUTqtoAnNUVHnS6Ttc1NlMp8nFfsjgYQG6uXL/ZOIpc9saBIQsoNAEURMqqSueI2xoDsxGOWx4No1xOvVJlpMvfWMeCXXBXOmTvJ8NFbkuB/3LmrVu7Z4d1JO+Yfzq5VXkfEcGc5RHP9N+ostywqc+9KU9wBCYaEsIgkf5GbxlbzUTcrM2qlf0BSdKEmQi/GkDm7S9S3ChZj5EPhv1CRtY1spiCsuRmimDMXDgP+5nDOnLUo4MbTN4sSbD4JBN1mCE+cg8sFnIYMZAlXdTf+ph06Q92/ib/sA0gdccqReoN/WnfDYzh5ZnzOk/yqc8NmPKtMs94wdh+r777ouTNuXSJkAA44iHDP1OpFnmL/Oesgm0CFgkcKZzFVFuaTwkJz1k3dh0ypqjjdQH0xKRfdFMAJhZgw6djxmLvmbeIH94hnVKvcxX4r04HHj92CRsV3LaSx0Meqg784DnKZsNGBdm6sdcc7kGpead0Z+OrcLcwswJ2LLmirmXy8rxldAaOVmlyduMJ3KBdlsrHBoOTPRFSg2Pt7U99DvjZG6ZNXKUaY0Z5PVVakMEpZPMpV0+AJmAbE81e84xv8NLFy0M60Oy30COOc2cpA7MhZwRflh7QEGHAmBeIWtHy2GF34mG7UMc3ogDFRkeEPm5s89++aa8nk29g+ybTbAZtQiERE6lAsyg8oY424VAbnMUc2XWZGk8lqcJzz0ukwTqYXk7rIW8SgZUaRgEZsh1hPahk2KUtCpR3NoyokrKc0U5iRrl2dQi4cm/vjL7BEiS63IfofTnp09NY194LnVSXJoGTZKdFfBtuAZzkvIirRVaXa1UBcSqqa7tkgYMGxRAZsHCJamhviXtseteCrq3ND379LggIXeXCYp72bj22nvvtEQb2UKVWS4tT48+/VOzNu/pAjNLFy9MdV0U+0b1yJ5GIl/26KtIo2TBXZ0mvCgXbLUBzVJPpRmo0qkTjgzmniYRiNF8VCgyMMkPLVyYlD4F2fXQJylOkiwKe8cASGqlMYHBzmK2NsAnOBNTEQSUCaDwZsr78BbpLpdwco2weNCoPPHEEyEkKM8undzLwqVcFqq9L0gcCZ+nWck1EXYR30OnaZ6z+yEkPzYdb64IIu5BGCGQ84aQg+lxCrT5ibZY3cw98BXQ9iDQEVI2FVAuixtB5fea3Bsu6fpn0OQTo6PjAsCapAmDEI1QMPeE+6kT77FZind446UPuPfFF4mNwQk7u2DbNdiulg7UR71MXGYsEdr0NXFUJk3idNk7TmomWtq0xd/ebCnbgI0xpF4OaW6Sp/kY1J97GG/H2+B+6sNGxEaTTTRoFoiUvM51nrHnxAvQoJ/sfWLTGP3JGFE248hl06C9NOxBZrIuY2QzABuOvdnCvKd62ITn30u1QOZa0b/UjZ+8m3pRPvPSgcPod7R0zmVEedzPvKIOmEiYj9SbPnA7TCoNAnjh8UbZACCeZQN2Qk8DVNqNVmjixAnadHJOIi7zmnKcnKxFonzPJzYqxgTAwPfejJlbXPQTfcya5T7qw0/aCHA30MtzlKB18koToKDvnSiV5x07hrlknoVNvrSLvsJribheOFQwFqwB+t6mH5fDTzZT2mYOFf2ezdF5HvF+DkFOoeCxBYgBwGmnXapt3vIcpe05BERTrFXanA9f2TuKgHbMSTZ3+p+yeJY+pCzaw9qgb6gD40p5jB2fMd+oPz+tcaF/iIQbmif9NIeJUAa4MTNe1IO6mZPFs7yXOUX7kQOsUQI+sq7oZw6LHDrpM8thSL4cPJeS4kHfMx+sMSaKNQExzQGzCQvAhyaZsuFH2ezrfgqPNo3tzDmzo20cqvhJ/xD4dLScWuj7z194YbE564c1DK8CZjqAzGsAGQLHVerE1byoPs2fo9QByxcpi/MLAgpSzwnwrFpN1k6594p0hqZiKwmbStT6Suyo6P5yaVaEW0XhnT5lWmrWxksuozUi39aI5wJQ6lwjG71cgOcuWZQmKvt0o7Q0AJlBmhzD5Lq8XCChBddSmZ9WimBcJn5K7wG9U09lupYeJU2aMEMB7raQyapKiSKnCJwoBoBiK2C758TVU5ttZzxKxONZLjJwrQLpkaZgiUBIk6KKLp0vMpc0SZUCJFVVtTohDZAg0KJX7Jhp08l2Lfdl3ELhrBDlRUCGf6vh3QjJ9xbRt0VAwGpzaxZMXuVvFqk3df525E3c/MolzHClZkGHilGL3EAIwcwGjHCxjZZ7vDAd6I77WIQIutITlAVeKZAxKGJB4fJXP3+h9vGckI86WkWbyXTZG8mL00DCp1TqwT8u2mXAVlqOvUGyB8yMIJM63wntsi3fwgxBa6DHuymXjYt6OX8Mws7RZDGdkajQodnpO6t0fUq362OO5iuBpE0ln/bTy4AMdbAa2VwXm2Eo0+Rj810wnQT5qOCF8ay9jyiLPuWnY2/QNv5ZlU7baR/P0Bc+6VmljiB2vzo4Ie22QMf8CZBB68d40m/Ot2PBzjjSfj6nj0y45l7mgsGXTXtsRvSbiZWWmTY1MtcMWCkrQrtrE3Af016DWbRYBrt8z+/eyNjcTUC16YR2M38BiawDn/DpB97rSNOMDd/bM8wpJ+wpYgDrvEGOTEt9GSPGgPIAAIslL9B8MibeoAxAmauURZuoq734nEvMBFTKpDy3lfv9D7BqLQ7tod0Gk5HgVbIIjaHd1n0wsNbOBxLGk/lk4noGnQSW66PyJMs0biacM2f4m/VKGwBlBqA8x1qiD3ECaJa5nHXAmNkNmr5g7dMGZxC3G71lE/MCOWBtCj/tZGBwR314nnHj/ZTnw1mEFVBdqCOXSdrmIfEs4+r0BKxDHyhKY1ahSSEgJmWby0f9w/uIvG9F6hODdcoFmEB/YMx4H2uKtci/rQS6cM6w+c7eiMxf83UMzulHzK1oRm2+NEhijJmf1ix5nTvWlz3wymSWZN7AN+Jn5gctTbvuuluAv08ee2wHkHkV4Pb/P/p/QKbQysCqQDVD0kWZA1e3LJX5ZqY4K1PlrTRXLtVTpJUh+zAurhKoslUysNvKVFSlSIlVXRV/RVqOztWKvCrS7PQpk9JSkQsXykTVSV4/nVZokyIwSyfFNxDPZKV+XSLi3HQRQCHCdpG6f5TcE9dIG9OghbhcxOIyXJ/lLdSla9bK9JJ2ZfIkxXtRcLjRoxRPREBp8sQX4MsG0RDSLJ4BQ3Si0BYtgrA0HzKD9VbcgHJtAKsUtG/BrKmqB94nPQSGeoibongY5ToNyPV6+kszg+cCGocsvIJYOtJadRbBtkwnobWawCtWSC2vPmLhIAyskcmmjLZA2aBzhCcLmosFGfdrcZPGHaRvgZC5EzmuBIKB8iwAWAwGHNlOLIDJKULjwN8sAp+qrV3x5umFRB0QkiFQdJJvgC8kcxjv5F1m/zOW3th94kYYIFiovzdkC17qa54Gz3GPyYnePB2nxCkCWOg5jsy6gG4WRvQTbeLkQp0QfAgLEgkifCiT0xA5qVCNs6lQPqde2kh7zVlw7hj6GAGDMMkkzjnB7+JkbFNIqKt18azdZd3nVtFTBu/HRg9ZFtU+z1GG+Ub0Lxf1wqTAqdY2dNrC8865RLucedlaCgNf8wHMlXFf5hM7Lq5wOLK2yc/QTtrPmKDdILAW70Iw7i0NJeNCHbiPepm4TH0plzrw0wRpc5bY/HjWAeYcD4d28W42BDYKtCY2U3CP6+Ix9dg4mi/vMjGWvrBnCBsL4+CNn/6n3vSpx4jvrNHyhk3f016AG+uD8eMd9AVt9aY/ZMjg0KjhPu020Gc8y/1un4EMdeN31ok1dDbLMf52vzWZ3h5AABnqxDw25yVrc9A2kmcpaym439pSywv6m3YZfNBW86WaJRMrwqynHHVF1F97APGTdppEaxDktUEbMG0RvDN4HkXEZ2sMqC8bK+/mO8ac/vD6oP8NTuwtBwg1F8VAh/6krYwddee9DsjI7z4ImQPFmLPJ8znvpDybmul73mHCcGiw9SI4iNbgUCZ95ed9OPShgrnMZb6Z2xncliKKL30PWKVOnrvcZ+cFHyTzu3CeEAgU4EVbQ1/xDHUfrPlG0M5SbVbWvmQtN593luymXZj4GNdc74a03377h0bm48cc0wFkNgjI5ANliWkpA5n8f4AZ/SAGi0BE65J56aUpzwrVNKuTx2rj10lFIASvDWzFLIzt5cpcI1DQuU4qe2k5ZGcKMNCwcH6apXQCK5TVumnh3FSxWtoV+RqvXiXQsEQDKu6IQrKk5ydNFFDQqUETZ2e5ALaKZDhb7sUrdfqokWlnuQBQ22oFgBsgOyJIWt5EE2Qi2HXnMQGmnhk3VgRWhfYOIEPQqXJ5Om0jbkt1mjpjltyfFRBP3J3usm3iNlm5VmQvSGPy2lgj4LW0EbORyLs65cOnIcouvBU8iPhP+164PJI0k8m/pEHeVIT616RmsmeVf/6ORe/NnwXFRouARFAijDkxQHwG0PA9QtlqexaSzTkuKwufLEQRoLi3IlzRDFggUC5AwVoRFkkmtmXynXkS2SwoYUTgMwEZa0G8SdEGb+Ym3VIOCxFhwntoi71XLORZnOaE8J0FsHknJvkhjKijOQ4+MVF3EyoNDOxdYiGPQKFd8DUIdT9xYnZ9pb4GAggL2uy8KvQlGzr1pw8zGZIcMZCCMyeJyx4KlEd/eYOlntbWcB/fw1siDgugmba6vdTbXAbei60bd1YTBK0RskeHx8XeMZRjDxLGhbZ6Ltg7yqRA6o+7NH3Gex13gzoyF813wqzzt7/9Lcwz9i5iY7LGxhuPgQLzkH6nDw3oSjVSfOdQ8pRD31BHm1soz1ofrwf+5p+J2N4cM/E1R7NmbtEWAxT3I+8waDaYc5+736gD410KXJkz3Ed59IFP9dSPOFfjxz8dpiXGmTHmH3OTDdzmFZNwzR+iDPrfwMPPuUzGoQAAIABJREFUUm+4KTbFAk7hrjihpMERbWQOoknDtMn8o2zmruPJsB5oM30FOKcu1ky63QCZNpm5R4zI0acpw4kfGUdrCK0d4GfpukO+o9EjfEApkdpBB7mXvmRM6Q+vS3O0nL+Jn+szLdlkC1eM+U5fENuIAwn9QH+XmqycJwnA5fXOTy760/GBnMiUYJBoZXi/vSh9+CPhI4HtbOpjHDG/0ZeMEePIPAaE9FfZaI9oI+8B1KDSRx4YKFM+gfaqNVfoE8ad4JHwIpHtjB/1pn/oLx8aGXfe16TnSaNAHTgQ0jfLpQ3Mazu/izpyQDvooIOD03TSySd3AJkNBjK+MTgymE4AMuREzhqZ1XhFVOr35UtFUH1Gn7WkCS88KQHBd6jKRbAViKlQTITtthOQ6aaMo0oImaq7RzkrNUCVUpM8+/Tj0t8sTy9NfCbpPBtux5VlCkctr6BKgaJOUrMBZHxyhSdDbJlpWgRki+4mN9E2ARncjesUv6Gv8gmtlffR4088qYSTW6UBOmlP1gmLYHZMDiZ0k0xIIxV4D+LxoiVNIv6KpCUzUw0mL/FeaqvIcC17qLQ6qFnnz2+QRgiXYIXUFoipJ1ImyBsNDECGuHVqC2RfIu527yYbrNTD1niYoGhAw2Kx3d0T2x4FpHmn3whMZ5U3CxKhYlW2zSMIKRa8gQxDllXZKyW8Zsfis/bFZFuEIs8g+Fh0LBzK43PqRz6ocr0fLyYLDQcys+dFqduyN0af0hwsjjpRf6t3eae1FjzjAGJsmoAchwC3SYHx5nm+N//FYADhQL0dk4N3OB4DJ0mADKcZBIU1EpTF+9EQUFeE6M477xz1M5mU8UKlvkrzl43EpjsLLpuIaIvHA0GWCaw5OF54kgnUEivF7zY/xJsN72EjIponIM/PeozMF6CNJv0yVtSZvqe+tJd68bu5RQhHCIFolAAy9qbwqdigl3nE2KLZMvGYOtI/NsWYC2CTCmPkjdrcCfeDwTl/AxwNaj1/aC9l034DPr5zfejnUO8XHC76g/oYqFno8wz3eV2ZQ+XPuC+DkR4B3pj/9nihv70ebCYxiZe6WVvGuKFt5qc1ouY3lZq4eKfbYNDG/GA+ue9MgGXjhxthzhunauYh73SfUnbW2qD1wKTYFqd9A0XuZWM0EMxOBBCtu0RbaRNjBIAmRQGmJdoMSLBGCyBsDS7l+Fmb9JhPaPRIRpu90PKGT7n0Fd+zpmg39bGZx3LNJl/c+g24TIalLZ6vNqOyKQNkmHNErAXYm4hrLbY1tPRDHPQK06uJtIwpIMBarTAtIjOKFAfU39oq5h99D3A3p82mMuoe80Vtw7HCgBWN5W677irOYVuALUc8NuGYn4ARgAwXz2FawuuQ9cA4A7QMZhxHyzLNIR0YI2Q/nkxr4WfowkRuCgAamUMOeXNoUI/5xCc6gMzrAjLRn4AYa2TWAZlVkKSqFFxFWpQFIvy2NC/UwpE79tJFUuxre0e1J41GWadKcWS2lftwXerVf2gq765AV6tF2JPGoLOenzpxfCpb3ZSmTBinTAeyewskla/lZK8cTSSgI95GZG5uDpAwYthwZZ8ujzDgzYpeCekY8w7ePd11muoqIdZL7qvPa8C7aDMdKlXxYk2CeTJPRTh/CfkyxZXpp3u6SkvUKu+j+YuWpDly016pDSyIrTKZ6dVxOgfMoIUhyBNaCjb6mFzix9A3K+W9BYAByCBE2AmrZDarEYmYBcS9Nqmw6fDPC4+FyUI3M55FQN6NKtzUtSARBjYnMRJWTyMoLby9OVIO78qqXUJu5xwufGZuDkKDTdw2cXtxsPht7yYRJqYlNGA+7SJ4bFKiLDZAtwshZvMT91Bfq+6tJrbWwqYua6q8SG2mQZgg/K29sebBmznP28xFnXmOvjNfgveEZ4DI2NxLf/qU5mBfCDAuk6gNbigDIUowq0WLSBiZQ5PzvVXTCFFrsZxHyVonxpUySNZHIlVUmtSfepjQa44E/U5/57g5c2Pzt1qbPuA93ozteszntMWkYAMa2hKebyojBw/rEaYlyIEGJQagbHy8B8HKT5tHTH527hzKthcP99kk6Z+ui8eA8m3+pG3WLrlvbVqyyp4xY+OmzgYwBo0+2dNn3GeOB3PZGhHHB/IBgTHh/QZQzBf6jc2NthoQ8Rybr9ttjxfaRV/l+C6QyQFMmethkGtTCmUYfDJfqJ8BI+/xnDEQp17mBRm0oxlkDRngMdbUi2cB0sRhgWtn0xL9GwcwzRnKpV9oo4GM68PfODPABcT92+RgzzWDEcqgvGyKVaJSaVnM2cMjbYUOdTgrUHfWsk1DrFcfomy2cdZna8lsUuJZyrSbOvWl/fQ92khH96XveMaekXxPfZE5BvaxyWutMBdZA+ZVmYNi0Or5AtdlYUEKtuzxIRaTLlGtARSMN33GvKc9wSfUmBIGwzGXGBAi9zJmBoG839F4fchxnCLKwrQ0YsTI0J7QDoAT9wGiIDmz3pgTvN/9Qt/QX7GG5UHJmBI+g4u+5YB2wAEHhobow0cd1QFkXjeQQRuDnanQyNi0tFJ2VLyShEIUdK4+zRXpt7VlsdSm8FEITwqQUWA3cWWGDx8lTowSOg4embr0VnZfmZ7y0Uyb0IJZafGC6eLKzEozpz6nOC5yPV0mL6CWFYFOASeDhWqZrEyqUN0pTsUSLTSffCDmASzClCKgMWzrbVKjbM2zZ5G3YohirSgR5JSpYa6pFLjq0VOxYJSNuk1cliVyqV6siLsLFa+mTaAlzCPyXKpW3JYclEsuwCLuRvZpCFzYmOW+WyFBgcDAW6lNvBrCsuNWShyAtlbct7NrsU8rTGTbhRFM1k7wPgSmzRd4hFFfch4hbCzoeZZFYVWpCacmxllbAQ0DnoxPh3xvkl6p5sXcGbtFIjSCNKwTWSMBoQqTlU0pNpFwvwmZ1kQgLBBcNgdwD+2hPAt3gynXxQs4L9J8L7+XklAtcEs3eRNEAQ08g+BAmFKe20zofJvFKBsBjCDidMSGiDC0JxbTkHsRRPQP3ITJk5UrR4DOhGbeYxMHn1mjRNusQaL/s6qdtBRot7IZx5c3jrxZ5Q2S7+0iz318R11McmSjtOmA9/CMAae9OHgv/7wp4TaOFpR5S3sMbm2eo3zMaRA+venQdzZxuH7mPVgjQ7vthcFzaBkc7IvPDQRopzUB1NWbrPkQ5kTZ+4R28y5rFc3D8oZtLQ7v4p2et+b02DOI+jGuDu5mzaC9rGyWo9/of/6ZvGw3YLQNaDOfe258ZIqnTja5cQiIRH5FXB67iXOP+8EHBMATGzJ/c/nd9BGbGJuRScDm31B2Bk2YDeHVZRd8ymFsGBfebcI2fc784R38A4zQN6SGAIgNV1oXg2LGwc4BtMfaT5u20dr4AII2oU4hKSCXMvYGEybM0382mZivYtBJ/awhpt4GMjYJWfOGLGBeO4ov89cA06YU+uKVzgqUbU9D5gzjRxutKaL9MRfxkioi9ZpHx3f0ORpIiOi8mz4t1QzTXuePIvovACY0y+ozNDKAEMfmAXiZp8hcMhjMwK1/mLZZf5iLAG7wzphfUzX2/P68zI30v0E59zLOYVLWnpfroaTHEQOsOTRlO4iiQVkdpqUNQjGhaMhXUGIiQ1HxgYQvkdbwTJL7UQUaiEpyLTWlqZOf1UJalZ556jElw1ZkS23yXQQW1kr7MnTIFqLF1KQBQ4VGBwzVM8onoUXYIq+j8jJtMpOeTtWdV6UnHrlfSSIVKbZVWgSBh6lTp4RmYs899ozcTKj8mPQTJr4YJxdv8plUqk1f/5bpNDFYZqOuWozPPqOYMlLpDpS3ExOor/JnEHad5I24UM9WQL45IvsCaCC6VIpb0E28nNXSsqBdYSIhWJjEcC9A+g0CUbyXgEu4OZI1GjCDeYmEZUTE7a0kls0CAwhxg5nAbcVJyODANlxvTkxsFg0cJDRa5kGYtOe/rWpnAVug8R0XHA0CknHS8SkX4WktAELEREo+RyCwmBFKLPYIjEcOJtkSERL2/shq56xqNlfEMWUcB8Guk9lOvCTq41OlNRe2LZu7wPc+6XMPl0mu3vxYzD6V8W4+511oX3D5RjBZ88K9lOdonyaq0scIMjYR6odg51TEyZi20X4EL6YZ8mMZyHgToV5+h4U1n5k/xO8IeLgJzYo47WSdlOnN2fwSmwWYyw4jz5wwcdYkR3NS2LwQwMxl6uC+tLaG72k3fc46qK9fELFe7CmEkOUkilD1xkz/UHeAoeOl8D3vLOVSmfPBXLXwp8/Mj6AuNjEglK1dY5zN+2AzoB8NIEoJ1sw//gaQeJ7zfnOg+J7+MJAqjeKKgAe40CbmP27auFVHMlqtUf5RlvlGzBubRXgncoM5wabEXM+giKSVpHXIgRspgz6iXfbAYd44SjVts2aV8s3r4p3mP/HTWiNzaagvdeF+56OiLIB0L8WswrRk0yn38H7Glzoxd6m7tUV87zQJRMYeIK4gmiVrVKmXzZuWCcwN81xoC2sgm5HwBMrJPa3lYlwpy6Y26mUisE2cBlT0BaaldRqu1qgbfUf51IM+ZdxuvPHGtM8++8R6BOyhueBZ7uGdJjEzrtxjsMBaoz70pQ8VrkdwWkgpUpDlmXeOvQOAsPeaZS71Zg7zLtysSeLJu60VJeYL68Jrw0CYMpmL9L1dug3Gu8kkhEabtcRnUbbG21xH3jOhyJYNOJol7RC8HcxaeFRB9s3axxRtzqbjXuHSjev2eeefX2zOMV3Xe3W4X78CyKxDNqR6JnqhuCHyMoUhEkkj17SmJQtnazLOUKqCehF4X0z9xFdZLK1Jhbx9qqu6pS22kueSkkH2Gb6VdnQFG2Pnhxwr0NO0ZG6qV6bp+tnyflLyyc7SKCxUMLsFJDkTMGiRK6KJfZikmrQgemhgK6T+JYLrU2OfUoA9uW6KO1Mu8NRn2Ehxa8RlIbYGVZRwH6AJ0SJSLyYiNipnowbQ6LEgH5NSAO0O2hXIsllLkiOccpGFGoGUE7ehxhWZUXwIQoIv0ymITN+9pO1ZIxPVSgkkFiybVlZZZ8HAArQLqQm6bNx8zmJnkhOiGjMazyCwLCz5yX0IfC8O6lin+xcoEFal2gkQwz5OZFVHwjQAYdHzbrt6Ux4L0aYbBGOjbOP9BwwWyMuRe73JIExIP98OeArtgXkgLH4HtgPYlG7aCAE2YMrndy5rGKg/9bGmx8KJz7OGJMd3sKuv7foIYW+yvIvysbEjoFj4fEZ9aCNC0KRM+tT8HZMlEUR8j3Cdp6CFnEghXfKZuUSOqOtTP/Xw+Nk7KHMmiLgMkTSDWIS3TSC0g7bSNsCAI3oi5Kw5cT3ph/BgwB2+iIrKOFmbw1xCeDN3MoDJ3jsAb0wDbEjW7rCRWPDyHORTQKBNf4zH448/Hhuq20vd6TeCtKG9sVkQ8GrTkAmv1N2mAvqA91IOZbhetMfqe8djsfssY2Utj/vIZFk2Jif/5D2ALtpgUrmJuOZg8Jz5H9Z2Mb4mNJuLRj2pTynPhncTEHCY0qQQPZu6G0DbnZo+x2RA/9F+xtdaEt5NPTxvmbNsRGioIBVTFv+oM+Nvcy0/zSth3LpG0tElca81uoAX2mPtJfX2AcRgOQP1yQqCB9dEaVSKQwp9b1Mlz1vTS73Nn6JOWbOBCa9efZhdz+kj+oW5aA0h7ePyPDBnzTwWktTSbns48Tt1Yb7T745LQ734zu3nb8cD4h2ADuYbn3GPTaQGpq4D/UwfBFm3MCuiOWfMAB6MCeuEOYxsYv44mrWD3TEvHAuId9Mf1NnmWJv3rEkMLS1eZhp/k4XtTcmhl32DeWfzrjWD9CF1YR1Tl94CLvOKaN2sc+bJfM3BLFPyWGXAuyrtvvsesXaPP+GEDiCzfvxW8k1s7MXf0si8GpAJrQ3/FFU3rWkLjsx8mYmWLJqTZk5+LlXL7NSm4GRkWK6Ru3X/gUNTj76DU59BCo7XlaBbAgjwhpXuoLV5UVo0f1aaP3uaTEb1moAKaregPjVo0LtJQ9Aq7QbZmmGit8gG3EmDC6m3KtT/ddK2KOS7Ys/gul0jom1FdyWmk4aFhUDuIE4XRCBtU5K7rspwTdC6TiRlVP1x0yaRo9Xx4XWiOnVR1GDU9CwQBIrNFuRGYjJ2k+YoEwOzSQkgwz0Rmlrgi4lne7ndRc2ZoUybLdiQWUwIRCYyWqUqBKx+IsSstmU02ORYYA4sZ9KjTxAIHMxKaNDQDvkkwv0IHbseUy/6xhu5iZ4scHhAALtFAqHcb7uzTQIIBXMQeD91ZMFTBwMYAwmfTmm3TT8sUHscUC+EC4uVRW+Nk3kZ/I0ANd8gcwCyGYQ28DdtQKDzbjYXa3Uo02Y46umNmPssVLgHQcN93oyJptlTYNTu19SFdyIsDbhKY8/wHP1kEw9uu3PmzNImkF1y6b/wbCg2ToNZjzl1c/944/RGaB6EzX7WXnhjcD+aaE1/oUmCrAxRkPfaDGATgU195tSEdlHjTv87CzIbNd8jcAGwgACrva2NYr4y5tSJehjU2MWaunMvbeIzAzrKtSbQwpyxdFnMD8yA9DX9Fy6rRaAwgz0DxFKyLPWjbaHVLMBqzGfNDUw9gDQ2L97Nc/bCYW7ZtJjNjQQ3XBRr2/PE8T0YY+pksyht8mZsE5rnktcGZTqIog8GABLG0Lmu6Dvayxggm/oraS6mQXPqWHPU21wo3mlekvveZgq02IMHo3nLJHK0R7QXoEnf8xxtp28o05st5dAGHBq6KVQGZF8DGK8z2m/XZ2t1+Y6yeQ/vw0zFGqM+9BWfA0RtomQ92OxnzSRzBLBHnzlBK2DHEYlNzma+eK3RpqyJz8lkqWs7GZjPCrJ48F6kPTHvy+21FsUHZGSvow1nnmE+XFDvHGk6aw2JN4NlwPMeuUw93P+sN7RqPkgw/ubgUFdTCnxAsczCwxe37DAHa+7lQ3AG/1zMB4AMZuFjjzuuA8hsEJApVVeVApnQxpBNtOhHaWUiyJx4Mqsh/Uors6j+pTR/5qS0TJqVShZjBFYTspdJZ/CIUfJcUgRVBZdbI+7MaiEZEsutVcTdZt1fP+cluWTPEdl0dlpYP1sReusjv9JyAZnuAiItEjK4pq0UeBikeDIQe3E1hZOC23aZzFjdROBdJM3LPAlAGN5MyFotzB7yZFmg2BqYlUiGB3BhcpJXCOSL1ga7NMCkShGCcWNk0Ye5peA1GKVntWw2cVB/FieCj/vYQJj4pQRZa2TMgQjtTuHJYRs7giQ288LN3EDGZFGbpXjO6k2blkw0M/DpL9Uy97keNgVZuFIfb+68E0GAYKUu8+p1Yhio/D/iGJmM5tOIT9nefE3w43t7X1EXewqweSIwTTb0BoMQZKGyQVhFzmI3F8VaJ3uDeLPh/Zx+UIW7rfykXykHIcBGRP0QNIyBuTfmE7CJsDFSZ59urQ1CKM9XeP8BIoITkAyBb3OP+U3c63rbTGEgwrji9dbayiaSva0s0B1vwpsYn7tONrnQTgQqwpy+sqCnb6zdCw1coZWgP5jflGmBDgDDfRZ+F/WjDQawVoW7DACQBTbvdrsseOkPNlvzTmifTQiUYVDq2C42n9Dv1mDZrMJn1qrxk/rSJgt214N3MsbMI5NN2dR4xqCanzxvsOoNzCCLDZANlZ+kCGCTtHnG5krGg9/db/Qp/dSolCiNjZgElE5FdeGiX2x6ZG7ak4h5TLvCNVf1ow3mmjCm1Me8C8o3wRywQxmWT/Sjoy7DTQFIc4iiP5l31iIYANjM5f7hJ+/OARsh80OqrQpgQt+g1dppp53aY8/wfvqO9WLPLe7lc4AwMjUOf2q/N3hrSm1qox+4TAa29sPzkWetZWMsaAfl85z7wW7VbOa836Y2g24DIssI5hJjZN6fx9RAJ/iNeK5xANS4eAx4D2vKcpPyHRKCOtK2mDMCXByWmXvWvPMM64Q5YN6PD5B2MqBeNmWisSVzO1wj6snY+kDJOFHnDBhrw7Fjy0LbyZym7nEoVAwg2kRMIcrNGuU1wZEhaeQ5557bAWQ2B5AJs1J22slqZDkvySc6NSySiUjB5FYunZ9mTJmgTRkbdbYzrxSA2GqbHZR9ulcaNHLrtHKtTquKJ1Omf4rfJFdqEW7nzdGinaVcQTMEaqan+hkzU7W+b5IXSXfcTSUcOsmc1EVmnR7aeDEf4WnUTVqWtmZpXuTpVC6PpGfFJ6gU47tNsWCwPTpLLxaiQYMG64Q2Mzyq4MCQpZtJw+/UE4DSgHlLGhkmM9+1auKxaTOhfJr04kJ1FSkbdC+CAbTOYsCTic8y+zyroH1qRYhYC8IiYILbS6SXNqBwAQQh6bJGxuCBOrLg+WnVLgvPRLowP2hgeJdtzN4kKM8LDsFssEU5fg85QuoE+lbhPl+YT1iwbGbmu1CGT8U8Z82BvUBMgrMnFQLMpzIWqgGQ60W/lWpeDLzMm6DtJstaQ2Ah6n7hb4MXysXMR/3Nz2DsSj2BPH7WGPgd2duH6MKNsXkhAA2SKN8bmT0rrHr2STxrYqhvRWwgbFg2oZjHgeC2mtwbg+uK0GM8+J7xMajxqdjmRbeXvx25OWvkiNNTESYC5hT1ZB7YTGauAnwBnyQR1GwC1oDFPFafc6Ed8ZynHXxnQqS1BNZ8URfqydzgJA5wMveHNtk7iDJ5n721LODZYKgrz3mtOIaNtX0GBtTDfWcSuw8K1NNxbriHMtA2QZRkHpea7byOrH2ELEtAQ8aPdtBv1If3e15SXy4DK/oBrY8J2PSBwTr38T5vSPQVssAkf+YT5TNXeB5SJw4JmDYp31pd3un4LQBxj3mpBpJ6ZJMYRNmmANKEGADIjR49OnL8WEtm2cB8cEBLxgcgo9eGcwOfE/PGmgrPCY8x7SqNc+Q2AQpoE/8MIminx5e+Yjws+6yRpa/MJTE/B9lmQMJPazhL5w7yEJkS66zQ0pAB3tpe6kCfARaRA3gP8Z3Hi/fa5GOzFSZ+5jAaeMAJJh9zoDye5kEhF9gDygry/7bbbhdaGcqkD0wvoL2WG8gFeGuOG0V96N+QsYoFxrzDvEff5HW2NJJx3n333ek73/1uB5DZECBTUEKydemVGhk0KQrVX94ZVQqkVBlmADJlmqjKgI15qHJlU5r8wjPajLVBigwLKbZNg7LlNtun6ro+isArnkylPIzKiOEh7QhRVDXwjVp4DQ1zlGn6pTR31pQ0b9pLqYs0LQ3iLXSViQn/+gptUsNHCwhpUsyV+WOx4sB0r5GJYplMDspGzeB376PTqE7mnK5hsKMl4R+bEwKF4EI1AjqYgEK7VNiNmTShaVHb6ufPKzxSqlN/5e3hhMOEJPhR79592sPZY54iZQOTnInIAiJhI5mr+dunT6uAbaNmUvM7F5PWLtUAmUUSmhVk7FZ9fIJk07FGyCRbyre6nPIyP0D9qFMlXlUWPAE6hO6XSd1crX5kwUNaJiZQrUAhzyIkQsshANMsjVaQflU+ixWByMZnGzn15Rl+WluF4GGDon8pn2d9crTAYlGzUL1gTTw0gZP76CdrEHjePBeEJOXaBZd+8cncNnuEMleteEIIcpvUOFXSNwhgykeYUAfK9Lh5U0S1z0bCGvA9bATmCphoSZ9YZW8eSD4pAqiIBNun3cPC7UWYWpiz0TG+VpFTP59aIS/b48deIvQNApNnAEJshmyujJu5GDwf3nVak5wKDY6tgudd9B9zzTFVQgsnQc8Gb0BJ2byX78zTsTcZGw2C3Rwd6skcMbDkczYfZzE2Ydl8IsqlrVzWUvmka54GJ3jqaiDM/WzcfE6dSk1tzAHzKiibNlMeAPCRRx6JjcK8I+41ydMeL3nNm+ib2rNHY5qlHww0eD9tszbDXCWbytBc8bu1MiZkUz7jZu6RzYH0NW00dw5zHvMxk7RrQyPIuw2wuJ+xsyaFMXCONPqH7/PBo0nPVGuTzKCFsXHWef62CZSyrbWlHOpBnQk7MFAaWUzjrDfI9KxPa1UN0hgba5yQRzZVW4trjYyBsPcd1iR1p772GqN+9qZiXdCHrEfz+azJNSikLubv0D/0qcFhHBAw/RQ8rdBSAdQJPaBxRlNj70hr2ykD2UE7PeaOJE17ABzMJ4P90DaqXPI30Ycmjht8A0Yha1u7apMoDhx4U1F3ykMjZ35d0BLUJxHTKEJ7ZG4nF+sJa8J2222f7rnnnvS1r3+9A8i8HiADktGZhJ2+YEcDXiQsVwq8CJzwPQI/tDOd5A7X1CA36rlp1dIFac60idJkSJVILiSsUQIhA4aOEMgYmHrKc6lLV6lPu8CV0em+iBbcpg10qaL8NrbMTbNnTEoLFHW3O2pOuUYDZLAddpKWZ5VOvI06sUxV0KFmaWI6rSlXEDsFD2rOGaFXl0u4CcxEFla9nGBCxAZgYrAJxMaE9iXcdBXNFlKnJiRmMBUWvJ1OyvvkDT64CYUXEYCIhVUejSJ2jDZsmYP4PdSjAgs9Rf5lIVn1bRU6C4HLLrsW6ExiBEtoHeCTyDZKx1rbYDMKQsiLxpoAcyB4noWUA7HlaKm2r/oEyXts+jF/w0HEnGMH01KTQE9PbYRcPoXas4U60w76hEVnQGEVrLk/1oDYPm2tDc+YkEkdrJL3CYk2Gsxwn7U8bELUhU2MBW8tEn8jFLyRZgIwpNecDJPybOKi77ypGAQhTCnXvKNsXiR2St7MGQP62KRLB9mLcAC6eB/l2k6fA6mRLTpHZWaTNcnaG605QLQvmyXzydvzwPZ8a394l8169D33h1lUgpQxN8GUdhL/o5/SbUA4tKbE7q68HwDmk6TBKM+zLqgPwpcrz6Xc51wGMn6vPzcg86ZpcwX9Tp9Sp2zyyPFb6BM2LtrmjdmA06DdmhWDKJ5jo3T2YJv5TPh1ZGjHNAFEeY5RD8YcwvJTTz3VDuDcd+atmA8zbdrUyFUEGKZfuCjfCSlLA+0p4LlPAAAgAElEQVTRj7wHcIs5zKYgvzNrWDJ/y3wd+o12M2cdadqHkAxyOmlO4TmUwyZYK8p7DCb4DC82c3coC+0J44xpCecDSMvcx9zl3WyY7hPWJGVTP8bHHCQDGcexsVnK3BrGiXfRv66zCdi0kXb7MoE7tBrFGuGdrAcHwrN5ijllJwLzdjwnqLffR5mWhdYg2/3eNADmNwHxACzMG8Ym3N9xtChAjM2J5jyZn0Q76WOe43ebAGcwtnre40ubuYc6U59s+slm7GwKxBRMupIVMS724KRvrGllrjIO+fCR4wLxfPAPxbPLGtR8kMiarfrgyNx///3pwosu6gAyrx/IFKze4M0UXkv8rn9BlUFtw8dr5f0iD6Q1bU1p/vQJqbVxQZo3Z0a4MgMMKnXCITFjb5F+a3sLzPQdIrNPP0EkEnYpUB2gSOuAmCwrVjekCc8/laZPmJjq9Mwabey1Unkuk5ZlpYDKM4r0q5mSlragOVAk0bk6rfUfnDrLDFWt98wWcbhap5K8IWryC2wgqF7pqhxmDgmMtdp84mQemgnMTLkeTCYEHRsuOZQgerHoOC1BilslLRInYMebWQaJWBodcjDRMaUnRPMd6EWT2HzaYvLyDoQD93VG2yDNCIukVKuCQOIZhIbrBRAwl8SLghgYVjkHwi9U5LQf4ecw49TF9n5zBmpU/mKpMckebS2STWE+2du8QV2tUfBJjbJZ4AgdFrJt0QYe2XyXTxwIBvM/LBD53Bl3GRM2KwStCbPcZy8W+ouTMKdugwAE7VwJ8zUax94R3CsHxvNGQH3prwAQmsH5JJlCWGC67CGvkS5FiP/u2swApIBV7ieaNQKMoIH0V+fwUCLWiICt6kqWXUeGpb52babNS9WnVoGbdxMbRBEozJoGAxVOe0EwlJrZHA/qQD/bNRUtW+cgNSvFRcE3Wqq5ufXobcM0YfDAfOEZwFWud466TD/kfs2eNtQHsvOwocNj8zfItEqfeptPlDVEK9qDrpmIjSbI0YKtierXv2+YXhhHE3kZ++y916vd9Zr7cVuHaJ+5JstibaEdBCgwzplHkQniPE+diIg6RYT/SDUh4T9p8sQ0YuQWmhtTItXAGgXMpA1E8CZgIXnUiPdUJzfn0FbKXZ4xQhtJX/fv30/lZhMa37MZ2kzgUzZj63Vbp3507JgAnJrD1i6x3pzry2Zd5xXjc/qNz+n7HNqAoHrrEifmjTGvd9rO+mKsAAhex8wZm35z/XK7zOfiXiLSUkfGjTVJPXk348+zjDdrKAOv7MXH93zGWDFfHMOJeejDBKYnA37WBvfTDr7PmoScXoLPmXuURd2oh+UgmzrPUD7f2UyHLGBd8jeyj760JtsaauYwz/AsZYenl8pm/TBHqINDSFiram2qDx/OSG4qgL2WqBPfBU8RrZrKC8AET7EIWVFq/sscsRz3J5vo1sQYMSYGTcxD6sicRbZ4LGgX7Yg1rjZxCAcM2ckAObX33vukv/zlL+mCz3++A8i8HiCTTUsF87edAJw1MasVsp9BwRSTM/2i/eDv1emlZx8R+bYlTZn8ou4jyJmEkwZ4OSrtQcNSnbJD9x04XNqZQWxnisWiiLdy0w4lR8TSa0qP/PUv6XHlgcHsBNggmF2QtLSgpksA9JWwqcH9VAz/8c88mwYpK3ZFBBCqkTr0qTRoyCD9nWM8MImI+1JKwgUoMEHJMs2itr0UYMapjEVs9S8CIVTWWkzBKi+8dOBTMGlZbAicrI7NrtDkYrJ2wnZ6FqNP0wYiLEgWlHkJDdIeoSGyTZ2f3MP715mP1NcFyGGxISjskk1Z+X05MR7vsz3Z2gsWtomifG92PmUShJAFxAbj4E/ewAADPAfXwP3Dd7ZFW2jxXu7F7k/5NkPQVwgG+tOqbcd5MdhAUPA75bOIEQIIYT6nnnzOiZY2ckJHSGP/p03h3YFgi4CAcrMOILQkwC19sACvMLwBmE8CKWid8M4qA4RIHbxYbvnMFyJCzxVXYoi8P/DeELQVz0rkx2oIyspKO2tuzKmetTqBSQAt1DwgEWmPOvG4tA5ik5UZE/Mlgm2lQAXlMI/7irvC7ywn8n41YQrQ5ooQXKy6AtKma9NmLKo1l8n3MlenMfJ6OeJozFktFupUofsWNyxKPVF1q48AMoO1iaNVmy/PP95HRnXqDc8MbxaQG+BlsN7FZsrzjBE8AEBZjbSby0WgR+AjiOGLmQ/CnGCus9GzcRGvJHtKrQpQGJuF1iFAGIBF/9OmaYo0PVrjiNeF506z+BwAH8pBdY5gaWsjTYJCCLQSzoA8QIrA3a0uzZwxO7QqjUuXqI7N4RUGqZr3VMsh4MknxqUhg6Tp1ftbWptCPT9jdr0+GyCencwoAp3jJkyLQHF15XmMKhQOgvYulYNBHeu9l8ZG+dTQ1NJXmEAYZ2dWHqB2zFdYiBWFWzNziQsQO4WYVxCG1Re9BD7JywNIh5jO3KRvmb+MK6DMMXd4nrUCfwUZEKT7gtfD/bTHAID1YFdk1vKWW24hd9wJAeyISM26iezXkgd4L9mEaJng/Ewm21J/c0MyJwMic04gi0aIPoIrhJaSd/B+uFfUCZnERd0MiAJUShaicaFN9qYEKHG/PcUsb0ymxwyLvEKbnrNvk84gJ3MFiNTXz4uDI6Alm9czMOUe3kObAe4OAbBcnq0rCxlKHWg3pkIAIm1yRGbazHgAXJnrfI+c4f2Uz9/Ov9SgNQKlgD6DR0V/079BDwAkS+YjN8OzqeBm0Dd99MxCacewOlhDbm05jiXMe+Y/Jv6gKKivCdJK22gzspIDAG0g5s69f7o3nXcBcWRi2/27V0ccmQ1BO+u9R4GcZj6bli6eq3DP8wQ+so9/qIMFLEgPMHyLUalHL2UblpmpU1VdgBkpsWU6EkCSO3QXCZpxTz6abr311phobJAsFru/2pxhUwv3tP/T6AJ6mFxenLYLG0RYwxA4rdBWmH/AwkAgG0hYnRjzppigpbZmd4PNC5iqushrwCYZ2+y9yMxMZ9H7dMRP2kc/saBYrLzfAInPWDQIOoMJn0jMreF5Fg6n4S233KrwzMqBsHzSYcHwfF6kOcAZG3w2xzRHfagfp2BMFDYPGEzR7yxUgw9iGhDQibIQ+nA7OD3aw8QAxpomb4ZuC4LKJh7zgRwzhXHx+PinP+Nvk1xt6jKfZQGnaKn3IN4BKtjsQceRA6mwZ69W+9GqYEarkLAaOGiIZo1I2xH/RwK7YWHqLhBRrYzmLdIGNkiwoLXrVYtniNw5l+RcM51WSWBCypQpKuohLSCCH6Ifbv9o8eAksTGuIKOwyoeXBcDbRoTAZRLAaGT66ARNPAq0gHC6wuavepO/ZcbMWQHaiSq9QnMrTFUSYAFe8NLS6bpOQKgWbYru7Q0JXu9cUsS0aRVwCS6O+myhzAwAbRKoVslESzxLQtqTeAQvK+bFcuXZ6dVTp9C2vLEhLfPYZC2aTWGEG+BaB2gyx4K214jj4Wczh0Cqc20+rA2vNwjxeHYMkPaQSMxZ5Y6ZTRrctZzoc5qSHj0E0hXle6k8FwGubChlOjDRCWhPEfiiOKuPVUcdhsJELNMyYRqWKrDmSuVM66I4V5Wao6lrn0hpslpxq2j/8jK5zaNRlWW4u/qwWUE+5y9U7Jc+4rhpvDiMMIfpFw4KnPJZA9206QD4rdVYpblhzd8a9RnxtdDeOgkgBHXW5wjxzOyZY9Odn4tTP+ZgbbihTdG4mcPBOjHPwrKHe5Et1tIhTwIskK1ZYITItCZ42yzJOmQtw81AtjCXrDUz+Zy17DqFI0fhXWb56FQRNqnwuXlcPGtQ40OXzXMcEOhDy2CbUWyeM+Gbd7ou9BFzj3bavd0RlX04c11Daw6QKw48TG7KNOii32kr9XNMK/P5rMnxAZXxoj9tFjYPLHOYekZ96BebCakT7TEwtJmYv3mG9th0xkHOTgN8bjMvbc3aqvL00sy5ig3WM+RyHM6Kw+Iuu+yS/vSnP8lr6ZwN2qE7gMwGddP6blLMiEUvpcXyPiJFwHyBGQ9W8A8EZEaM3ErCe1Dq039IKhdRd+0aeQ+tVVwXgIX+tTYvTpMnPp9uve32wtOhVwg5kLLzT6xCMBaIGuGFKScmCKceYFGRfZjJa3s+E93/IAWzGNl4zBWgRdzPpMc+ifAufdYbKQsEN9cc/TfHUvECzCrO7NVj9XMIv8Ll2QKBzxA8NgHxvcEP5Xux+NRn8BamgcI8w+LhPdbW2OSTPVcyt8Hs99y27DKe76femePE6ZZy4IWgmofsCjEaTRoCA60CGjcuTilcAAPMBDmCcFmAIk42gBxzgTihcBJi7Dg1USfKy94ROd4H9TA3IjzGBKAoO+c6Iv+IvMaKKKW8G9I1py++y54hOagZF2U3SgvQijaGMnQPGc/ZWJgXgBrmYn9p75pUh6kik1fKVbmnTn3k1Oqt0+YQnX6eeXqcTugK0iZAGlwgxR9iY+qcp5m87XLG8TKZU9GyrCjc9zGJoAVaXEQ1rsHWLtPoWpFvW3Xyh2oWebRkviLg4JajttLPOWmR4pYMHDxI2qHsro3GgTZQn9mK1Epwr+56hg2Uvhqs6MP1Mp8BLRZKy1SFCl35WZZr/IahjdEcXCAtEcBhaai5qxMkcsAPp1k0VH3kJk6m92adhNGckFme+3Ddbluek6Vmu736R8Kb9xIxGoGMxwljSPn0A5dt/8w98pGxHnzihXjeSeMQ3h16P2Vx4mdT6aUT60qVA7AJAq04apWVmHdJ31CvuaRowdWsjRwA8fnnn0v9+vcpNAWkCeHwgxpXcxsgo7LFhArgtJyI3QI7VQoPgXl5uTwlMQ/WiM/HvFxZnt2lqwV8umqsuJ30HF31vlaZrakPc4q5BIixRgVNGcCTjYfxAoxaxjHXmCOLdEL3Zssa52Rv7ybLg3XzPgM5H0pqBKqCFB8yiGjExG4iv1rm0FWprpaHLZiJJFfpG9YXILWbQl2gebOsQe5i8uRvmziQb8iuLB+UKy68J0mrgBkpm9VZ/zzLZzlAZI5/xXPcQ32ZE/RBmEu0oaMhyznBKorYLTnCMSY95Avl2iSY5SZjgdNHDh5JmQZofnfmZTHXsuYUjQjP8HzOLZW1JzZ3om1lEPiMPuNZ+sNABi2I5T7lZM4ank+AMo0tcjCCnxZlqh8wA9H3mN7Zb9p0LxcHN9YRf7Nf5KSTmcTPu4ODhda70JQzJ+p1gKJ8E4W9k2btODyjCrUvx+Gx1oo24oH28MMPp5NPIfv1a18dQOa1++jv3KENb9XS1Ch17ZzZM6VNUcZWCRUGFb5KZwlKQuAHkOk3WEdrCI8KSqV/qM7Zf8t12rrv3rvDZ56JgmqSQUYz4Q3LJxifMixMWQTdFayOScWmzCRdt6Fn4YqQ5R+TDWEUGhpOVVqspSTZeBDNTuFdFKBIm22cxvmvMO9wm000q2KxQ8jMOXBC9cjUVD2yqjb/4z0RUEv15cLMECfnApDRjjDdqUNQNdv+jFkF741SImTeILJnBKCCk26cfOD1FFok2gEHxCci6oaGC6GShVj2EEJ1nNW7OoEW3B0DJvebyW0ILxPwTCxlXAyifBK09ohFbbu7T1q0i/sxizD+5uW473wiLNXC2S7NM2he3P8+Ca3W5oUWoEJjBY8FcIy5Ds1MCDuBoyqZfZZL+HTXBo9NE80HwihMfhKqoV3RHMonvuy2vkbcpyA4S7jzN+XzPQIQwRmgST/tAgqQwQSEdoaUFWhmMheiVaTTgeHBAE8HzQs/0cYQMfr558ZHgMU+ytmCORYe0HCd5nsKfCAomXsrJVzrBH6Jek09u6k9zTJZDRAQmy5w1KDfMTGgMSHK9HK0P/oHEGyR0AbIYPoi8aq5Y2w22bYvjYBShFgLkHkImaS+UBu0OUqe24zvulM05jS0GOvc4SFKZqJpDp7HPApSozalML8KtNn9nuHs1QvgAldqnsaPII0CcbqXPh879snoo+qaHDsFkv1KhVBYKRRC6IU8T4huLIAZJriy0KwBhJaTTFTv7VIp/hoETUFBxlPeC2E2RiuHSa1OZFv4bkHg1MZG/b2+kQXVsXFlojV1AtSYbIqM6Cn3bVIFeF2xkTG21A1tHBd8KuY7F88AtDFZxearfwBZ7vfByuVbe5s38ZyglbpZI8BpEA6UtTjm5dAWByUkmiz1t2mdemR+Rza9cJ8Jy9ZM8/7g76m9dsenDqx7+hIQbu2uU1Mwb5hDtMGkdMrlMAY49gHSYNgAxuRXZJfrxO8ZHEiTprpwYGAsbIr2fTwLKAY4W8tLHSzLSnmL5n7Rz5ahPEMZNhv5IOz3W9NU6n1pvpe1d9zjNlEuz3os+d1ed/SJD8GsieBsaq32097IfOVizbFGqBMabzJwn37G6Ru0Q3cAmQ3qpvXcJHftlYrMu1SxWFBlYyPnVFSjjaG7ovCygYBYa2t7ps6Kwgv6XCsQs6bI4USprRK0d//xjrCJM/BssAwyC8OuoWatMxEMVph8nPhCba7JZG2JhZDBDxOjdGK2m5d4vkDO1IPPrcGhPE9GL8BSoOIJz8mCUwILh2dZeJ6sFmwBCDgdaXKWaowMjLyZM9Gps4OG8Xx4GQjIkEvE5bse1gLBFSJSH3/zjDVJbgtt43PKZ0FamPJeBAxakPwv51cxn8daJ8wl2KHdH3hwxampOG1TnvuX32lreHFJYMRpstCGUYZ5SAZU5sHQf8G9KZ7hXQBNNihId3iYAT75SfvgkHDxPERvTvmYg9gqMDHxO1ocBD4nMmLlEPRvpcAe4LoLJF4BbTZ5zBHEQKIPmrTRs4lHPWVCAniuUdlBWFYfMobEUqYPqEHMH8wY9DH1kuBuE3BBc8MmRYTqObPnpu0V3Ip8K70EJnv36yuOxVRlg1cQM52++/XNQfVoZ9dCFQ4/gzGLOBP6jNhGob1UGzAroelB49JFGqD+MsFMFvmV8cKUxMYWm0NopFqjHwBh6rQCqOVQ6BEVOkj8RRqSEg0mwNDzyPMqwBzjUpyiaXNwkAIA52y+bDRozXB/ZU5kbScamezxw8bCeqEM+hRNjHoxtEbLBKYQ6IwDGgRAc873lIGkQ8Hz/WqZ7TyvYy7Ck9Bcic2P8SWha0S9Vp/JbBRqfI0Y/aFuiDoCdNtkWgPgoUHjUMIYmESPBphODw8tAJHK4Hs2YOYbXBk6sFqfc8LnPsbMnjAmtzOX6O+QVwD/wnOF+qNxhnSMxsrrLsovDio2Ydvkzdr3+rVc4vDD/TbbZhDO5kxeOGnCBApZO6UykPnL5s/hh/hbIfs0Z2gf42TtMqbRpVoTjCH9xJpHnjrOjs3QPE87eY7L5hu/k3H3/LCZxvPHWmO4YPSp5YvHl75GxrHmS+UsB1fGB0DI5XJ9AKPPaQvm63ZSfWHGDzAZplSBzMIcZI1WaFU0rt5zkJt8x/ja5MVP2sRlMGRw1H6YRBYhLwrgaADlPsrri/x9UDGyVt1enibnwz865hPHxHte6+oAMq/VQ3/v+8h4qM1Xrteg9VadLNfqhJTNBaj6CBwnXkwFwl4Ln4OyvI1YRFzMJQTM1756cWgLHGfB0RZhydvljvu9OVu4AiQ4dTEnQnMSkyPfZ21ECKDQXmSWuCeom2U1sYGQPzfoMIm2FMgYhWdhjPeRTnq6rF42qZf3emGVTmjzfXgeAqsDqTGRw6VQi9DAhnrzt+3KbA78nb2gWHA5kFKYP7QY3G5+5x/3s1gdE8N28Wz+Un4ZediwcRiA+X1ezKXaFC9+6m2zF/WwgPU7XYdScEifmHgIQPOGwfO2j3MP88AnKmtwzPtxv/MzzBuaaxUy8VAWmopOGnc2cDY25gZCCZJ2reZgq0xGndRekoV2FjhjK5w+bUoaJoIoXArMTQCZMpWJl0K5SLAhXDW/aZ8sMHGKr1FuJe4HFEEkrtDfoa3Q3yGaiEmD8NImkOdepYJyvagIyoMU3VopDKRV6SMws0ybJxqSuu6olXMMolqCBRZqcfqAzQEOF7GNOFmHNxSEZAm/MDuJhDhP5EK0eDHnVc+semfjlukEz7W+vQPww+/JQDXPFZ9ESR3CYYM+pZ9LT72eg567PnnG6T421UwYD22Jfs8kdNZBNp3SBpsXAViYrrLLOuEOcgC6FeIKAbRYR5RvOcBcQeOYTTKsLgF1ablincc8zxpQMC3AdY3ayHpYo0BXtLG2Ci8zeco1ZU1e5Vq+V50rlABW7V2tCOOATiK8Eh8LLRn1Ci1uYcYu05xiDoWHkcrg9zh1A5FUD8BCWaEFZT3xvL1k2ES518R+m5M872lRmHEjdUom7Rvw0C6bgrze6Qf/o29Zi6ERLTTGpWK6VA5iHiyVD26jZalNXNHDhayxjKQNvCuPVwZpORBf3sitOQ5tFma3grwfmivd44OVZU6EsgiZmf/xvOWMZYh5WT6cWvvnA6j7hu+Z5Mw/7we0wXI6g9/MAWJszDMyl8b3WVbzrM343ieoW8iWQv5a+2TtJXUzH8jafepls2SASo2lOT2lc8Dv4hDqtlKGQxvQJtb+RV/A/fq1rw4g89p9tP47Mm7QBeGNU72EpX5y0vIpNn8tECFVr/ZcoX48HdYBGTYdTkp266uQUF+lTYWFAPpnwpVqWzzhEVYhrV/jWhGnRPEqEH6FmSkWEicqVLaFh5DfYRDkhe3J3Kkwa+T2cJRFmGUNBAKNK9SHnLgK1SGf2bTkdsQC1GWNTKhOOQkW/APqE5odTg3FyTXu19/Et2GyB5lRFxtaaDK0aZaa1XwSoE2UX4U6WCRqhI01M5z+wwSl0y0Cu/1ih89VbL/gfUCqzW2nMmq3VPzRZ9qQOAH6RNj+rO5bFaeNvPkgMLpU53q3iJNBG90ngAFfKwU4oo3qD39OdnSb4kjcycV9zCM2lbgvwgTEroZ6pKho9Jzmnkx7MvnUyDOATbCIKCDQI/OStIrwOsiIDnDptIpNSwBUGdy5pIOIIIotq9DI6AQnUwWeUgRU4rRfrjxjnGYxAaFRCixtD4PC3AgHqZdMP1yLFy+VNojTHKZOEa4FNoguC6jBlg6w8JzAK8YX2iH6s1tXJfEjmBNAAkAHmVcAwS6j3L+EtABqQzeRaKNuRZ0cUoB7wkwX45wrSz/ShtJFxSkYLVg+Za47KLhOsQkRzgCtYFESa5fTcnGmiM/RODDvY822977GkLlbxODozLiCAhVKHDMiHAUtUv1NvAeBHs3T2LAYK9dZbcugjmf5mCCPaFa1ecijEjPi6jV6JyZsmZTiuXKVW/THSh1AGLNwoWRdRnnrtBudeBeABVNosckDRr1Bw8VAIxOba7F+WaNhRqIDQlskbQv3FCCT+7iHdRvcFSKWay1VFmsAUJXHJ5vRWNfedHkv8tEXfQ2QsUxhfnCvN0Yf3rxmPEhoYuIwqf/hcNH+fbH2We8BXgjD7oFVtRwnCECCGc7yl7VYqQMFMoGL9RifAfjhu+AJp/EzZ4f+it/1vUNPuK6lh7xyjSsa3byXFK324mUMGTKCtBZtCS9YwG2Yd/KcgMiNQwZ9FbJQB2y+AzxyUXaW8RkYtV+FnIvyC9kHlwpwFLJO47BCbcTLj3EKE7jew9U+V5FPqlMRuD1+R7bl8VkXzd2aK8roDBG/oAkwR/DA3ZCrA8hsSC+t7x4migBK1oYU+wfk29CQFGsgBCmbHbKXCYM3U5YpcEo5VXeWXRt7dRBns4e3TkHaeLpu2CCuW2zrCL6ucp50GfSQMZsrNqINvDAThNqyZLOnHE++rF3KJ7TXukLIRUe9/P0rJexCA6R/VrFSHp8DWpYXdmyrmA1qcGPsLhPceq9iMcb3nFZRdaodayQcYvHCMZCA4STrUxe3um0sNrtm+ntrWcqUNTzUGm62N+8SgdMuZPQZJE02fa4VAIgqhFt+yMTE4Mjoc1/EGmLPbmlGcGKmKjaRks9is1U9A1DaQ4cNSH9zOsbMAfmTSUdfNqksUmjU1dUIRMgluBuRfdU32uBiWqxRgELU/WWcRnVKU16xALydlDtF9dE5O94Xbtrqxy5iBUcXFFMgd4c2+DCNwRfDpV7uzYvl+SLAOWCgAvrppuZlgDU8nDSGAhxIuYhLo7LZ9JgLc3QiA3z2kAmQ8teSr0wdEhoEbCS60CL1VPb5uSIUA1KJRYNZztoQwEEI+mKgADPh/YMZUoJ21WpMrCWmCW2sMSbFiT+DqazNhHTK5RMwaxVzQ7k2PB1d4j42wfyuDHxYNnhFZTI9G03mNHHYQQvGwaZZY9JZAJFhW71a0VrZOCKKtjRIIuOmACdZqIRJRCThtXgyIVR0T6T4iM2G+7QxMc8ZR/29QuNGhvty7uWwJfI27e4UsaIEtL0evX7RrmUVb/vc5mCC236MbOEaH78HgM2HGa4M7AsQwwf6PkwWHDxKy+UryizMwqu0NiqKtUGbo/36X+nnhTW1fVOMF/oq1h7rKa/rvCnzd9ZgFUNCnxayK+oKHva6jE02jxP3+DDBK2Kt6/K6jWe88esrf75K3KU4oKkt/F6htUEdXiYrCnkR31um/h1xHDLA07cQtT5MRUyzEqAQe4qBIBy20nKL75gLMTT5HBDD4oNfQVWJ76Ld+h5CbgYpiiujPapKYRngaFXiDVAqX2NC5PNt6TrJoCqPR5yz9D3l5vuY/wUwjWcLgBlza93vLxvr9fzRAWQ2pJfWd48GB+EeQXJL9vGstsyn45jYOu2273fF/SGokEORp4iMyEvEIVDSrfk5oWDXbrJNFpPdQhuBbKBD1l8WG2ppk3HbzUuldSkmBBPDakmje2zkNju1ywQmk085Bahqr3zUubBTswiZ6No0OEkzOznNGXGHGh51faFxCXV4AWRCu6PFYW1JO5DBFBWE00wYyydhQF2OkBvCVM+ZV9N+CpSw8Ems/RQVwlKaBAiOujidLxc4DPW0TkyN2ljreuIOn4WZBRenDzZKAzXkA3wAACAASURBVJesAeKExcaLGSVzLapqlC28EFbt00PV5dlS4el7+OnTD2UCWHhv9HUhuHM+ryw4bKZCCC5vUXZlvc/fUw59UNtDgfjU53HS17NoxjpzspUkmizXdEKuf/BDH86kV4012zB8maM/dkw67fQz0shhA2QaEJ9AJ8w2ebnUSEiJEgo6T0vL6tReAZmWBpmZqtIKaWh4vhItkzbS1QI+nOlcdYYqNifNvRDQxdjde8+f0oc/fFRaoJhB8FGOPvrj6ac/uyLmMdMmTr+YyPQHRHkEG2CWPv75z3+ezj///IixwnXSSSenL3zhyxFz4pvf/Ha68MLPq4xO6a677kwHH3JwcD0YX066WVgDXDUvVR78nlJ+Qk5vwAadN+dSrUt46RW7X/agydyvmCulGwWbrf7DdMUznWW28Z4TCiMEciGwOyP4eR57MoEoQ4um9bEKkASvgu/gShE3hgOMtDDMmU76oqzQotAm+hlDkDRpZQIz5WhsAOZxYNLvcCdih8rrdKVAEBsJ1Ud7w8GLVQUxPGRHIIRiB+IBAxs8f4rTc6xHNEQqA4DI/LMGNFRoxVjHCwHFxeEt1nlobtWWwosIblTcA1hljRempTw2zP91oKZ0sw1cVWzM3hBjSCiefonxxMyMLMor0gAj/1Vy+dBRbLoAD9ZimEG01qPftN4tA/JahOwrj7oetblca8TZA5ANes4HE9Zs+7uLww7aC644qOi9/O0+LDWFBeiOA0UGBAHKXN+ivdGl3FMMswEI/VIKInhf7BnUURtVAOsCMJaCxBi2VwCiqGyxj6C5ZY/ye1tI66IJCyhqlWyqRjbposysVSn6EMATmsY8Tu1YtmQcYw1yqCjZQCkj+HEi72/o1QFkNrSnXu0+hAMywN+VAIiSeZDnRLHgvPDaH/o7aHyDqtb+8g26e/Pf9Io2b/4XvEaJm9r+N7r+m9hhpc2HI5PVROs+fVjecAceeFC67Y470z777p/+cNsd6SMCFv3FL3n8bw+n/j3kjSKtQ2OrEpJKyJYvV7A2edotq+yuTUteNZ3lJir+17LqARLWKlk8ldru3C9vKGVOX7VCsVck0MIqop0nTCSqwwqZSxcpfPkQRc791je/mQYNHpo+f+EXFYl2SvrCF7+SPnfOWdoMssxeNwSuf9Z8cD326GPp0EPfms4865x0wQWfj3xjL06YlA4/4h3p06eekr7z7a+lBx+4P7wccEVlg3SwQDR22b6PJirH9cALaLFALMAY4Zz7a408uWYqyi+Z6nMI+b59+hUn9MxRQc4uWNAQnLVKbQbNTSLKdpWavQzOCCRo2o2ZjbVeFtyk3qEdElGyWt4xEv4c4jEvtjQRhK1V5jbxU/TUkkYiZgvQqqTVq5W0VYHy6M8qhWtQqBltoMtTj95wM8RfqpWxTxtcm0yAXdWu5fIQq1HGe7RomNR6KGR/gCAOSZykwzwijVqYtfW7fmIa6ao4QSva2PkwPQiUa7ArCLBHqgK1Fe8yrjCjiGOBZ9JAiPfiZJBcMHIAiQALEA3gKCARQSIVloArDjjSMHdcHT3wz+iBDiCzib1cum1wOFnfFXGtii8dQDj+9BFuY+qB3N/UjXxj3lv6zBsNBDa1/W90/Tex/9c1H46HT9brJsZs5egaOnxkeuzxx+XWvEV4tXz3Bz9IX/7Kxemqn/0kffh97wjPkRXlSjZaJV7SgmlJeVJTWf+RSRaP1K9CMXZwI+45OI2fOCftubXy3DQtSfMa2xRRekDMv9BWxylTxHNtzfzDIwkCL7EgPviBD4WH0YwZs9Nhh789Um3cd/8DYVbt1SMTc/P1/4HMo397NO219/7pnHPOTZd89RIBmdb0gQ9+KB173PHpyA8cIY0SaygDH+LEcLqrEdnWJG/cvyEDR9wLAqfpxJ8DlBF+gMCLRNFWFFm5ptfLY5DvalRXTt94EXEfQRPRqARIUWWXLCGjszZx2tmmfFja6OdH8tMcl6gOLpLqtVCJXeHLADCGj1R0VL2/YdEC5WEjyre0hc1Ka7FCHo49MJex+ZNSAcJj1ii1CsBUd5bpVFqG5iX6vGtFWihOUe/+PdKiRmUblpZxlaLz1shlu75ekYkHCETIpLRYsTuq+g0PjVe5Iv+iqWjr0iOUNStxjcfbUCao2lpp2gSw2sR1cdA2QsYzIJhzs/t9pepX1542AzADVwSSZxspTwRkalWPhQsUUVnE6mXif9lLK2vH1vG/1jvVN3YNbura38S19y/z+Mb2379CAzbTGHYAmU0cTGtVQ8NaABOPzTqN4DqPjsAtpSqcEs3h661K7B8I19f74Oa8/w19+WYAcm90/TdlLFT3TBXJICaATPu/XPBzzz6XDn3r29J119+Qdhyzc6qVuvZLX/lq+tKFF6WPfvwjqbaCLLWNqc+IbdOpJ34qnXf8kWmvfQ9MNz4yOV1++eVpl+E6mWsDPumSK9L1N/0+LZ48Nn3p8+ems794SVooMFMnrYQcZAquBGYTVMWomfHmWxZmma7a2Ak7AFfn8MPfJcCwMD3x5MPQeEIrUyybXPX2DPTxR5o2dVradrs3pZ//4pr0tsPerqB689Mee+6t1AYzlSZBoQdEYl3SMD/4TkTHPuOMM8OT49RTP50ulMdDT5nSfnPddenSyy5LX/7ylxXgbsvI34I3YZtcz08+6QR5QjWmG268IfIunXnmWcok/bf0uc+dHT+PEPA65ZRT05vf/Jb0ne98NzQtOZ5It3Tkh9+frv3NzxQbpjlMEx/76DFpl512UwqBsenTp3wmTZo4Ob3trW/VO05Mh77tUJGuiUa7IF31iyvTvX++J/UdMCL1HbyjzG6N6ZKLz5MGRwHZuigOTsvSdOLxJ+rv/jKBrkiHHfae9L4j35Uee+yF9Itf6n0rmtJBh+6Xfv3LX6RR8garkFdkQ4si8i5dnHYfNTCdcfZ56fvX3Z3O/sxnUs2aZemcs05Op158KTlw048v+Up6adrktKaqh4DPoNRLZoG5s2aGFmr77bcP0HLvvfcG3wiPo+/94Pvp8h/9KOJcfea00yLiMPFhLrjggvjsgP0OSKd/9vT09ncc3s6hQCZB8O7ZK5tu/+5lufla973K97F0N9NGuBGv/9d4ZBP6741uQLvo3Qxj2AFkNnU0SwYhCHisrZhceVvJv61TvGQTEyfn4sWFF8nGVKNjIW9Mr61PIm6msv7JxWTGQ/6HacmzzhPswQcfkmnpzen2O25LBx58cHpx0pT0rnf/T5qlHDgP/fWBdOk3v5KeefbZ9NBTkwRIOqWJD/0h7X/I+9Nlt/5JG+ibU9/lc9L/vPvdaV6XYemW229KN/34hwIy56XTL/p6+uD/fjT1VkDGahFVcxoy6gEJrFQzRPRquaKKU9Mgj6WdtNEDSvbae19tdHJb1iRuV0rGmgCZr9NzTp44SYkht0/bv2lM+tGPf5b2F8j684MPp333G6ONUzFvVESLomN/9KMfjSjDv/71byJmzuhtRgvw7JXukEntl9f+SsDi1FQtLQLu/riDH7jffumHl1+WPvKhIwU23pIef3xsOuigA9I1V/8yDVPOoBuuvzG9/wPvTwcecLAAyZT05JNjZVrpk/bYff80buxTAWaqu3VKv7/9xvQ/7/lguu22m9IRh70zTZ0yPe2out7025vTIQcdkt526KHpWeUWGq+caAOUUHLLLYdrk1+Ubvn9TenJpyel0z73jTRzrtIpaM+X85XMS4r309acpk6elvbb5yBFru2n+k6X9kiB7WRBqu09KP3mxl+m9x75zvTwA/em+smT0tEf/WT60bU3pzeN3iodfeguacdd90z3Tl+Rnnv6r6li9vNpzJgd0+Q1g9K0mTNS16ZZ6dCD9k+9Ru6QfnfLrWmNQkbsOuZN4VZ81113hablQx/6UHr0sccizxhatdHbbhOz+k59P2rrUYoLtEP63ve+lz7x8U+kjx39sXT99dcH2Rovy2qZztoKc1oGpv9gIPNPXm//iq/bDDjgDWlWB5B5Q7p9PS+FwdROfClADF5KrwVkjGRw73zN1b6+BmeH0Tf8VPJawuofNV6bYwX/S3TgxndQxP94mUYGHGFwo/DxItluOWpU5PKJSyYWTC+/+s316fC3HJzO+czx6alnxqff3v1QamlclI57577psXEvpV8+OC7tsstOadZDvxVH5QPphVZlQl8uIt+SKWm/PXdL51zy/fTJT3w84eXbuZ28B1FZxNfgjABmMvmvTOYsGTnSb2+4STyZLystwrMiKWciLl+9zLoa5NN1QGaiQMeYnXcVKTal/gOHKqnkwjRlmrI2D1C2YgGZmopWaRgmpP0ETK655pfpiHe8U3yY5nTLLbdogz8m/fo3vxYgOzzcg396xc9C03D44YdH/qdJEyaktSJIX/zlL6XLpLEhyiwaoH322TfdeccfpaHYIV155c/TWWedHdoVklGef/5FEXH0mmuuSQOHKBVC87y0xZbDBHx+mw464JA0bcqMtMP2Y0S2nqLkroPSH27+vTQ1R6vvWtLMKRPTW958YDpU/X7pz69IN99wezrmhC+mZ198XvF0xEsRD3bliobQcOG+e8VPrkqfPf389NSTL6bt3rRlenHigrT9TtvIHLUo3fvAPenAfXZL85X9+k077pVu/NPDaeftR6Vxv/9ROuq4C9OVD40XgNkhbbHixfSrq69Op1z+x/SN71+WjnvrjuljH3pf6jt693TBF76UFMkkfUZaqUceeSQ9Pf6Z4Lac+ulPRxZmNFyfOuH49Gn97QSPRCYepujjC6TBqVJMoiuv+Hk684wzRAzGSypriPG47NpNEXuVN6paPKq/d2Vz/MYv5DdK9Gz8it28T258z23eemxsabGDbYZGdGhkNnYE8rItvAMKcmLhsrjmZUDG0SlKzUvrNhru3VggQ8ni02+WibDR3fBGS5JNWQTtQnRTCtnontssD74cyOQ5uY4rk9LYcePSrrvtkx586H5t0PuFpxEaC1x/+yl+y59uvSGddOqp6ZHnpqe3v/WQ9Ka+ZemGW/6WLr/jz+ldhx+c7rvme+E5dNO4+SLAKtR8w1yF1a9LcxuVAXpeQxozakQKRgd9Kc4LqQ0wLwFGwutZAOK5p8frpF+X9t5nf2ku7k677LpzeDDgzUxYk5dpZQAx9qTRV4/KvPNOaZBOP/OctNXW28nj6ljFoalLf3340TR8aPe0enlTuvKnP0xf/OIX00Rpb/CUIdP3PGXRHjJ0RDrv/HPDlET4f3qGiLcHvuUtAUaGKBjchPHPpvFPjU3b77ijOCwQcisjZQVlve1th4W5hHgn/D1gcJ90nTQfmK++/vWvKw1AU5ox74V0+Y9/kH597W/S3nvuq+fxZluTbr3ltnSJTHiTp6DpqhQwmKYYOFXp3HPOTJf96GfpphuuUmqF1enkM7+THnp0bBo+TKk5BGRWr1JOrQrkSXlaNHdx2nqrndP73veR9KUvfzN9/VvfTHsdsEfae//dZJbqrhg/rWn28+PTzrvtm25+cHzab9cd0m+/8el08bd+mK4ct0y5tGrSoBUzUrOycdeOOTIddfrZ6dqvnJDe97aDUmu3oelnV/8mrVi8IJ16wqciazUmJUxLt/7h1vTu97w7HfWRj6Rrr702RywuiLst+h2i7xNPPJGOPupoRVvOIfTxkINYPVhZ1PGoIbREEV7n787zNbiSb+ROxvTCZ/O/+dr43nvje21z7l8dQGZTx1PCO6vDC2kOwHwVINNuYgrTUgGCeLLUb/t116UDyGykDMw9/R8CZHJj1pmVSjUyU6Vh2HGnndIf7wZA7BbxZCKSrf5rFmn3zt9dl74jM8ERH/yYLDor0gnvP1Sn/33TFXc+kN58yP7poet/mo499vj0279NTKNGj0q91i5LjeJ5tIoc3K9vn6QcheKpEEOJuA9MbtYCrr9Zq9IiEwxJ4bbZZof0jW98W9qRd0a4feJxkYG7pluOMdE+HIUmx+j8xRcmpD1lhjrl06elz519frr08p+mCy/6Ujr/ggvTBeefEvFR7r7r1vT2t/9PeviRv6Q999o7QtOzqQJocNm+5JKvRn6c7//gh6F9OU08mF/96lfpU5/8ZLpeP0cOGyaAdVtEPF6rOu27736R7G7s2HFhmjr1lE+Ln/J4JAm8664/yu37ouCI9FCepCkznhN35Kx0/313pQP2P1Bk4Mq0vwBbs7KI3377HemvMu196rhj0/z6ueINZVfVA/bbJz0+dnxwhqq6j0qPPD5OOWeU0kFamaYl8wSc1C/qo3IlerzgnC+lq6++Pv36ut+lI97+jjR99jSFDagUiJybhg3onaa/8HQavd0e6apb7kwffNdh6cFffze996jT07WPvajEe1unbi89qjQP3VKXnd6bTjztzPStUz+YLjr3jPT1K66Tl1JtapOZi2jNOwrI3Xf//TEO9AVA7Z3vflf6/ve/H9qnQw45RC78OVfaR47+SHrh+RfS30TEvuXmW9IXv/DF9MADD6StRo0M0jKJCCEPE8q//4A+rwFkOESs81J7vSKwA8j8+x7CWPib6yDeAWRe78p55f2O1OTPC37M+op95flhU6dh+N9vaiGb0gdv9IFoU9v+Rtd/U/oeqFAaw+NVdHsvKscRZpQHHvhL2mOPPcODh6iexAOpVeLEK3/64yBx7rL7XjKn3J7qZ04JN+0bbrtH4GObdP8dN6dPfepT6RuXXqFT+ntT727KLyQvl6M++ol07a+uUzJHJRmE46u6RPBnUI00MpiYiM+CF9HWo7ZJ3/v+peKiHBFB8SZOmKbPK5RfbOgr/a9L5nIe2MmTJkc9vnLJJenkk0+RK3PXtKsA2XiZw54c+0Tadput0u233ZpOUxvQyhx11FER52SWgultvfXodNNNN8UmTLqP3dX+U6V9oj2j5a799NNPp7vuuCM2a4jNbxUx92aZgj7+8Y8HoZVkl9eJKMz9c8QBgbz6ve/+IF126eVyI58QG/bESc+H9uLyyy5PRxzx9nTVVVelk048Ob300ozIE/W73/1O9T45TZo0MTIHU+5uu+0q4vGXpL0YmY47/rMqY4rSLShwoeZiY2OD+CrKzaMUAsQEWTC/IW215Wj1b4WA3Lnp3HPPDxfxrt0q04L6RcoIPjO9VZqj639/W9p2663SX+68OZ2g9//id39Me+6xR+pd2ZYmag7sfdj7RNz9YXqvtDFdFVxx4RK5o8uu00tauU8ec0yEg7/55psDgFx66aXiGv063XPPPWnEFiNjjsGXGTRoYPrFL66K/iChK6lUbrzht+kTeh7Xa7yjIoq4LuKstMc7+TtzfGO1Me3idpMOgpu4+P4FHn/5+v8XqNDrrMLm2r86gMzr7PiO2zt64F+xBwiF7uRuRMflIjfRCy+8IA3Dvulb3/pWOu2zpyla7hzFdBkUWarZ8Nm0//CHP8TGBH9knExRB4sUfOedd6a99torogPvJI3OvPp56fzzzhdf5tB00MEHJdyid91193TiCaeGGefaa68RSFJm8RoF+lNgNwJ5zZ49I0i4U6dOTxcphszs2fPEAVmbvvudH4iT8WgaNmyoQNTJIr82pBtvvDHq78CEmDLmzZ0XXA3q/+Mf/zgdeeSRilTcTXFkXpQn07bSCPVL9913X/w+SN47EFNp73CRdbn/8zIpTRAPhtgvxx13XLr6mqvlJrww2jpmzJj04IMPplHiD+29994RnIw28/x73/teaY++kQ444ADxhHaRJqZvOvHEE9P//u//BmAiseujjz6qNpanp596OvoLPgn9hSnm2GOPDS0G9TjooINkiusl89D70jHa8N8t4jREYep63XU3pLM/d77Azs3qy53E7WkUQOkiQEBsF/I/5aSsn/3sGcHBuffe+2UuGqHs0j3lqdWqKMbVafz45/TePUKLsvvuu0cI+gEDBgSooI5bj95awOuydN5556VZs2bF5wQzI6s1If0JRPjmQ94c5qM7BOr47j3veU9wm37/+9/H3PikNFf0JW0H2J100knRvi222CLttvtuIir3SCeccIK8u04JLk0O8qicO4TnL4IT/iuumY46/ef0QAeQ+c8Zy46W/Bf2wBK5A+NpEvmSiot4Kmgg8NDBA4XvFyq54ve++73QWLBJ9VXixm9/69vpa1/7WmxekGV/JDfb3XbbLU0Tp2L4sOGhzcDkMElRgtmsCY7WpPgwV/7sytiU8U4ZNHBYbJ4PPvSXIL22yAuGOChsypde+sMAUI2N8CiUcmIl5q+KNHr0tum2W+/Q/UOkfegps0qf2IjxNOIixQBgA3PF8ccfH/mUuE468aTQbgwR2ZT4NIcfcbh4JdXx2ZlnnimNyBHiBI1N24zeJgDQY/K8Iav8Z+SGfLUIr2y25557rswd/eVBNCDA2RQF6Pvzn/8cmpo9pMHAZERZz4j4uvNO8FPeJ47NBenIDx6ZRowYEUCFoHB77rlncIeOPvrocF0GLD300EPRlwceeGCaOm1qers0NPQfHj4f/vCHAygAJOCXQK49UZoTPLne8673pK9+7WK1f8siNsNqgZ3FkbIEMxz1e9c73yNu03JpvxTpWflzCOV/zz13S0tzht41WRygzhEJGSIzp/Qd5FmElmS77baLuQCoAXg4dw0AbMxOY9I7RY6+XZo4skTTj5jkfvKTn6T5C+aLmPyWaO9ZZ50lz69fCrSemE4//fR4x+Qpk9NBCrQI0AM0HnbYYemKK66IBLCMHeCvdE7+Fy7Njib/E3ugA8j8Ezu741UdPfCP6gFSUGAuyskJc9ZZgAc8heEjhsdrCWBGFFcS0REwDi0E9+E2G1mNtQGiEYmEeFzhRb02yuAnz2yx5RYBNLgIe14lt6NZs+Yq4NtAfb5KiSSbIvItZSxevCi0PHBk8um8OjUsbNT7SH/QSdqhBUrLUSc+ip5XHUkxQJ15Bo3BMpFuu8r81QLnoqiTT/m0hbpy+uc7AJ0DtUVQu+J+nqW8yK6tdr5SQ8D3lEHwNzQnaCYAJkOGDmkfqhkyEw0bPiz6DxCDSYWfvXr3is+cjZz3QoQl3xMX9efdzsBMXJY5c+ZEvw8YOCCHd5e7cnPTCrWzs9IT0EfYOlcLSNSHZgWNzOlKJ7HrLrtJI/QRcVDKIn3JogVN0szUvjwnm8aLOeBxBcgAsGgTdUUbRR1J/+CcVGi+6FPGN8xCej3zw0lQ6VPAiXlMjYoPw1UnUrDHgnLpA95RejXIY+6Vn/2j5n9Huf/dPdABZP67x7+j9f8pPaBNzBs7Jo/Si1QBbGhc/g6zE7lM6mUWQkMBaGHDY5Pjc75n42cT7iNSry+DCm/uy7QJl5MtW+aQbuLLEGoX01IkQy34EmySi5VLrEeP3tr42SSTeBpkRNZmL74NAfQwc0V+LuoI2UYbKsAGQMNGSV1oHxebJoChn8LhYx7BVOMNE/DAe8nVwoaOKcobKhs0Gz3voa1oqmgv4A5whrYE7RKJGdmweSfmGEAMZXA/G3+Tov7WKtXBfBGCqUN7XxTAi8/jXtXDpjL6nXFAY0OdAEAQhJYsblL/94qUApljJOC4YF5asHC+PKVeDK3KxRdfInPaRL27Ji1rIl8YmppyaZNmCAAOEahaHO+iTpQL4OwtV3HqGSka5A6FmQ7wFPmniF2lMQGM8ZxBH/fzOe2mD9z/9PnUKVNDy8I7+ByTI7FneBflcgEmAUr0++vJXPyfsgQ72vHG9UAHkHnj+r7jzR09sMk9gBmJzTFAAId5ARI2ZDQsbCZs2HzPpsP33M/3nKitoWHjZQPy52zibHAACm/caC0oh5M62gt+ZwOM7Lwl+cJmiRfTu3dPAZAqcUnmxWke0icJULuSE0gE06WNCn0vv+sahdyPqwAtvI/ynTSU+rDZArRK+RalmiUDM+oMeCgFcQYcxIYZOXJkgB82YgAFGz0ABK0HoCdyLwnQAOz69OmTcwpJg8IVJhIHd9NPyqF/6IPZykE0WJyjadOmh0anTiCwUSCQn5CBu6qPyKDOeNQKwHA1NCyOn3XdewZ4aVKE5JUCf716633y/loqYHLrbYqDc/QnBB7q0je/8a30USX6XKlgOqRAWN4qzZe0OT17dQ3zHnyaxSqTvqbP6AMC1A2UeznvzdmL5RZecGIAhoANtDL0ayQTJCFrQXy3RobxyIkYxXvSz0iqCOflFYHuSvseQBiJA9U/OefVBkT33eRV0FHAf3sPdACZ//YZ0NH+f+se4ITNxm8AwGn7ldwEiL1sRpBUATQAEDYzNC1sPN6oeC42xF4yJehiQwMIYd7BdMUp3eCA7+fNrQ8tSxe575IqgU25bQUkYrLs5uSR+SoTaELzIRMTmYJ1/1LlTOInxNZuig5MHSMzeSloKJ5GA2DTF9oCLm+SaI66du0amzdlcLEBA+KoNxoaZ3inDNpDGZMnT07bbb9dezvjuaIMNBgAPjQnC+YviPLpM/o68ggVZqtmASA0OJjDAHf90RAVWh8ADN5hZGPGZIQXDxmabdJjoyf/U2vLKrlqNyvZYo/oo2UtTQI0PaURakhTpk4OMNW/34Awz1UqAF29ogCTUwlN2Aq5c3cqoiBjwqIeaN48H+gHNEL0KeCNvwEv1iTZdMccoG8ANH4WkAaIZQ4EsFQZ9C99g3YK4MfvaOjoX7+LfgQ0cbn8f+sF1lH5f4se6AAy/xbD1FHJjh5YTw8UPJZwYyxO1Jy82XDZnNhk2LgxBaAx4B57LJkvwv1sxJiUbE6wBoSNDFAQGhptvACHeJeubiKIcvEnfBl+Vii5IpvwIpGL8UrKp3Nln46EjgIuIql2r6vNOcKkyWlVFNhyebiYq0GdqJ/5PvBzRuICLBBAWXzOxgpIoa4ACZuHSjUFlAGoCzdzaWF80R5rbWbOmBlAgbZhwgKowAmhv8LMRIS64rKpiTqgrUH7QWRigAvu0ACWuTLfDJSZz9djjgAAAgdJREFUhc8AWj0LrgyJJxkLNn97ZgF0gg0jaxmBA+mLxiXS5PRQXaWVma38R5RFWzvpS3IX9erdN7QhM17C3LWOw4OGinIBXgAW2gQ4jcSZ+sxjyc8YZ31P/fhpoPNqs8vPWZMDiKUN0X+qB/1gjQv9Sn8DdqkD82/wkMEdy7ajB/4pPdABZP4p3dzxko4e+Mf1AJs8G1loY0pMBK98Ixs1mw8mGAADWgc2ZgAM3wFQDFoozydymxTYrLjaTReKK8K1YP4ieUHlzMdwZboLOLChNWuzRJvB5tlVoCdO9PIywiySzVbZtGTth0/wBi0GHLw3YpRIQ8B3aB4AMNSR0z8aBgi4Bjps3u2ApTCDsCnTP/zjeS60DrwDINBuXtHnuA7zHnOG0HbYxOaNHGBDFFzA22rdi6cOphzqSXsxLWFCAvBwTxB5BS74HaBD+2kvsXwAd5i3utep3kI2LeINAb5Iukl9qSfB8zB7dVema8x2TQq4BwBraFikHFADAjzQJ9S1XWtUmBlz2STuzFq1Uk0J/WKTnsEj5XCZOBx8osIsFs9qTE0K5ll4PLQTrQ08Gb5nfpWStP9xs7+j5I4eAPtznCiuB/7yQDrgwAPaCWHx8b95wLCOQe7ogY4e+Cf2QHu05Fd75xscvHFzdwPNQSO2keXSVf9PvP439d9G9lvHYx098Moe+D+LQK0ry6CbhAAAAABJRU5ErkJgg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AutoShape 20" descr="data:image/png;base64,iVBORw0KGgoAAAANSUhEUgAAAjIAAAEZCAYAAACNT88xAAAgAElEQVR4Xux9B7xdRbX+Orf33PQKgQQIoYUqWKgCCooCFkBUpHdQelWaiE/f4z1sKKJiAYEnvWMglBQ6oSVAaOn99t7+3zezv3PW3bk3Qd/7/R7+OQfjOfecvWfPrFmz1rfKrMk0tvf1VRSaFXa12qwnp9un9t/POi1jPZlS6+4zK82Y9XXi3fqsvXGFlVUVWkdPn3VUjrK2brNhRX1WbF24CI1Yr1kGF+N+6yvDvwL8w5964evwN98L2uP1vYX4qgifCvB1nxX0oVG8ejIl4b2QD0/+5q1F4fc+680UhuszmZ6kdTwf36HF3CP4Sy/6ZrimD3dn+OB4XU8GfYt/9e+j6+6GPvahuS72AU8t7Iv96Ea/Yz97MJbeMFSMCs9Df/FDGE+gAcaNLzKgNi/qBoU5nkJrC3TrtcowFsuAMminoJf9RTsJSYvwXR9+6y7gcwtAwSJcGhqKr2SouBGj70Zb7EsGVxWDJmiEt+EBTWvqrGL0UKsDIVp7O2xsQbdlujqtoGiodaErpexrcY/1lTRZK25qtxorQRvVXWigG3NYyocVWV8vPoRnrsEo2IlqfAceYFfIE5mm8HTrHhrGn0G/ewr6rK7VrLYcvW/tta72VdY9ImMdfSVWWF9rlWwv02AFFXhucZW1dLdYYVudVVaANoXDrLWjx4aUloE+G5qp/O95CuQpkKdAngL/v1Ig09HbB7VBpdZlTzx0n+22957WVVhsmdIq6+yC6oO+oq4q7YVyo1brhebJFNnyrnLLFBc5IENFSw1F4EAgg7sGAjKipIBMHxQr1LeATCYBBL14Bl8CNtm/s6AkApGokQN0oHYcBMhAY2eBDO4jkIHy56tQ4GpDM8zrUi8+lU8XkCEs6UG/+X0YEcBGfAGABKCm8cQrArJJgExvoDIhD8AB6NZn5QmQIbhDy0RN+BfwTGiHD+6xrgDkCBESICNyRNyDfwA7eDqgX3h+GsiwG81t7bYS15VWFNuoDK5ub7Pi4lrQBg0AzBDI9Ja04GOPdVgVelpslQQyXR0R6WSKAVrARQHIrHVAhpwFHgpApjkBMrX9gAzptWZFs42t4P0t1l1ltqKh2UYVb2RFwEMdPfVWWgOq4LrCAgK2NqtvbrDm1iIbO2oCZz2SMf/KUyBPgTwF8hT4WFIg09TW19fd1mzV0Brz579iW++yizW2dVgHPDKVZeW2cnmTjR9RDdXVax11K4AVuq1k+ChrgTpb3dhh42pon9PLQICQU+0w4fsDGQ8EeF3w3OC9j6qIACR6ZDJU/riWf0eFHT0dfQAfQSkGIMOPQiCJFgselghk+ArGPD/00jsgP01oMQCZbPsfBsgMAGJCn8I//r9AC4FM7Cf7zfGoN/DZJONzSCPQK7pQ+gAGQr/7IhDsCz6w+JRIlzii8Bau4//BixGADBV89PiE5vieAJm+4JEBEAntAJNQ9XOuEo/MyiVLrHgIQGtNhRUVoe8d9VZdDFDVSchTAqyExjCV3cXtADEERWX4s8jKu0HTTgIZ9oMeGfQ/AJn6CGT6KoEdo1ctQ3ALkBI9MkOyQKYXHe7qhTcOl5eRHwBuF69dZCOGTwCMG2LtTehvDTyBnY1WWlgI8NJoK1pW2vCRo21IyRhraWq32uryf9qjlkxO/i1PgTwF8hTIU+BfmAKZ9q6+vlLq3o4me+C+O20vhJYKKqqtt6jKmuEcqEF0oL2h02oKO60LiqR0OMIQ9Y3WVzs6KNUauAYCkImwIWpRKkqa+uE9Uaz9gAyBBTRp0LzBpu5/fz+C5sBA7uugxZNnCcgEf0cWOgQFyr96BRx0D64LnpsEKCVwJNd/PcV1mM6QQSY5XiX4FJ/av5+DfSfCpKEX/1ZcyLU1UAfwcxfoGENGGE9C1iyQ4RSAxoQx/I/tFgfAgxsTIBNia7i1CYBo6eoVNmroEKsuBDpB2KaIoSpeW1Jg3UW98BXRs1MYPDIlXWgPISgri8CQIcLocmrCNWycACOCs+ila8PPvK46AaIRsDa39Fpra4uNGlVp3b0tVgSvy8rla21k1cTAPo0Aa1XlAGqIc/V0tVh7RREAVYEVtBVbRWG5lSSPGGR68l/nKZCnQJ4CeQr8f06BTHtHXx/DKwU9jTbzqem2+36fhSIqgdops3boo2Iqp7YuZDwwpwVflEHhQLk1FUChdHXbcKCgkCOTKMqYK6OwT6IIPREDeHGKP8lVSbRbosSjryO+1BbDQ/xZoEe/9wc60e8gOEFQ5dtSRxgMovqP3o7cqx/aiq04EOOvlNMjhjXwf6Ff/OiAib7LgiU/HvXLv/P3GFLL0iiAwdiP2H6ut8rR4RUILOWAjAhA3BAwC/1G8UYCnhCWYjdJ0p52W7hssZUOrbYhtSNtWf1qG1073PrW1ltVDbwnmGPEmawL3prOQDX6igBJutBIN34jCg5AJuljQQsa5hOZI5WMBeGqTOAfXleZeIwinTpa0R6StJq662zt2pXIeamCl2UEEnbQXlmJNaCJro5eG8GQJoDOgu5mKyyvsbHFI62rEXw5JI9kchyR/5SnQJ4CeQp8/CiQqavr7Kuugp1e1G7PzXzcdvnELtbQ3GVd5aOtGNZ2B3IkRsC4LmiDnx/KrBnZmQXVtQafjFWXF0Op9UI5CsjQKxCyP6PGVfKCPDNBwSYekgB4qPwSRR5CSjE0kwH4yOXGIP+CKjBJ8u0LOSgEITHng96V7PP03PAeNX/AMeu84pcRxBDs8I8BQIwDMmkQw/sDxOiNYSt6KkILITTEH5jMGz1Eoa8MkRFUMJ8kjCcJmYWQGscSQ0rMlQm/By8XkQbDMzHJl6Rivgy9JCRpACn8Du8BMgSPTNJTfqlrkp94CdV+oFiYBtyApNuuzlYrQhjxjfffs2HjJ9qQ4jKr6ATwIE160K+ScussKAxRK/UQEcYIcsoYUkKLWTyJcFNonP0OqdTJ3xwPr4sJwOKNxjXNVjGkwpr76jBX3VZbUmsZIOjm5autFR6djpHj0IVu27hrjRVUFVhzRQUoU2Zl3aA3eLMcOTX5V54CeQrkKZCnwMeXApm6NR19tUNLrL5hqR1/zJG2cvFie/n1dwBUYBVzf0o5VOzapVYLpUc92QaV2V1YYV87+ht25JGH2Rf22gNKmTkQzIuAOhWQCY6TJGEjJP0moQftamJOBXUpsQzCBxaACkIY8PTw1kLsoKHa7C6IeRZFYfcRdythVxB1tHYEJWAhwpkkqVfzyRASlX5QnOH28BaBg9vf1M8pI49P8p54ZHSJvzQAmR6fw0NgkwAQ9Ls3AVkhcyfsviqwLnzPNooYEgIoYRJzACjIOiKNejJlye/cvYS2eysCUIDeDsCrMAAVJv0S9EWgRriQ3X2V9CegG4Rpokcm/gt0TK4lyZng3dsNYFpSaO3tXfbSvLfsU/sdYHfffY99aecd4BUBeK3G84vLsRsLXpmINZHPwrASWuzBe2myWykLZFzMKiT0kOiKeZEPFG5KOoSfXnzpedt2p6mAcp322ktv2uFfPMQ6li+3FmQ27/7t79mfb/qpFS1ZbCcef4R1jR1jp5/3fdth8raWAYsA1+RfeQrkKZCnQJ4CH2MKZPq6+/pWr1lrI0aV25tvvmSL5s+z7xx3pi3vrLWvf+s4u/yyc2zTEQgHrHzfNt90CwCc4bb5DrvYzXf+ycaMrIX/oCcBMtyCDSXVk1jcQcsnW5+DayACkrjtmmEQ7mpKIhLw0sQk1wJY/kgwxafiHoQS8KkTeRDUkaW9vA9ppAVlAYZwezOv64WnIDQbriZgcACFu5O40ycBI7w+5MByF1BISKWS9d4EtjQwkOEvif8myy7hyd0RoAQARlDBEAj7UUDlH/vGPVKZXgATPKujoCL0pxQZrnxSF4AMQz1FfY3hyk5su+YPJdYcvTs9NcG70xn0f6+VMMkWY+pG8iuBTAB9yb/QwZDcnIwLtNGO7DSQKeilZwd9R7iGr7///Wnb/8tftbufmmWf2XVnG8odSa0NZpUAZEVAC/AMEbsQk5axw/ydQKakIqZCJSAxEkd5Po5iwfMWqJ9z3uCvemz/rh1eYysblmBrf6WNGzsJ4cpya128wkpKymypjbXPHvwl+/stPwGKXmV7HPRlqxkx0X79y7/ayGFISE5okJ2U/Ic8BfIUyFMgT4GPFQUyXS19fUVM6LUGe272Yzahptq2nbaftZSNs+9ecrlddMFxVlvQZcUNy23rTafae42Vtt2n9rAHpt+ORMsuK4NC7OmAMizotOLCKujeSuuC/i0s7oYhT6XbYW2tnUjirLFiZGauWLXARo0ca90dlcbNMawFYn1tAETdoW5NpqrW3nt3oU3ZBB6hzk7rLKu1+qZObMftQAik3TpLhlgJciea1qy2IUOGWF0LAg3lUKYIj1RXloe+dHZ0WDnyO+rqGq2wrMrKKkqtpR3eDCQDYYcxQhWdtnYlVOS4cdElBIXcB1DTgeeVVTJWkbH6unqrQRsFhQAfnfBcoG/dyAmprEKcDa82FNGpKAF46QDggOJd3dRt5ehXJeqlcE/3ipVNULhj4cHIWAk8UwV9rehjl9VnhgRPTUVPi5VXVgK4FNjihcts0saV1lLXZI09Y7ArB7V66hZZJWr0FGRGWSvpOZQAETvHVqxCu6Nsyeq1Nnz0cFu1vNHGjwbYARk7sfusrJLXIdSFMbXCy1KE2AuhjYBMGTcOdWKLdUcrABDohHl647V59vkDD7NvnnCanX7ZD6wYYGgk69M015kNKUe9oAJ8V41dTWarQO/h2KlW0LASIAagsqDKGvCcPnh3htXiWcidWbF0iY3feLzVrVphQ4cNtZaWFqusqQ24kXuoCgqLbNkK5MNg/irLSjFfreCFAvv5Db+y2+9+wB6/735bMvsp++x+h9ri4kk2apOJNufR39jYEaX2xkuv2z77H2KHH3eOXXDReTYcuC9gPCK6/CtPgTwF8hTIU+BjR4FMdzOSfaGbWzP1ADLTbWJ1FYDM5625bIKdefEVdtGFR9vQgg4rrl9q20zaxhY0DgWQ2dMemv4XKwW4+PV/Xof7nraikm4bN2YSUi7G25IlK6yx5QPbbvtJ9qlP72y33HKbbT5pR3vrrTftrHOPQ+jiPlu2qNuqqoZZzfAyG1JTZO9j6zfzY5a1Fth5Z59lPzn/RNtiyy3tpcWtdtxxx1t150q79+47bU13GUBJl111ybk2YcIEu/ZXv7PZc+bYJ3eaZmefcYq11K+xm/7we7v08h8h76PUvvqNo+z0s86zyVtMBtBiBKvXOlsabASUbvCmMAQEpV/AhNaOTgCUNitHwbUCeDMKkRO0ZvUaq4HCbWtvt4svuRTYCmCnrMxWr15tv/31r+zOW/5kz7/8qrUWDbGxABbznroXEZsOm7LL3lYHsLNmzRp75dmZdvHpR9vXjzjSfnHbI/a9c863ktbVdtKJJ9lFV19n1VVFdsN/XGQvQ0lvMu3L9tobr9mFpx9gt/7hBoSCxtqKxnbb+6sHoBBciT3/0KPW3NRqdQBAx5x0Gsa9tZ1+8jn26EP32JWXX2L7f3ZPq8YcXnjJ9+13f/yLNTS027eOO8lOO+O7tu22m1hjfTsAR1koQZihN6ar0Y487Jt2291P2cwX3rAtd9zCfnfjb23GTX+wzSZNsIpJ4+zJWc/ZnIefsdNPOceOOfcs2wwg8/G//tbuuP2/bfSUXa0eOS1f++qX7Mbf3IB53sLee+cd227bLeyEE461piYEKceOtx9f/RO77IrLrB1F9E4781S76qofA3hWIgerBYC40JYsX2qVtTXIeam1htWLbSwA5GXnX22X3/CQHXbiyfarX55lbavfRZ2bMjvgC4fZc4ubbfYLL9vk0UUhGycPZD52sis/4DwF8hTIUyBQINPb1NeXQeSguaAuAJnJVRW23bQvWEPZJnbGxZfZhRceZcMKWq2kfoltt+n29mbjaNv203vao9N/DyDTZvsC1Pz46iuwwyVju+z0eSjIMfbS86/Z+4ufs+NPOtzefudV22vPfe2F5xfYbp/Y1Z5+5gH74ZVX23X/frutRuGz9xbOh/eg0fb7zM5WBwX9rTMutR9deZGdccRBdvNf77PSjafYwg/mW1H9MvvyF79g81a0WRdiGfNfnGUzZ8607118pc2f+wo8JSW2/IMFtvUWk2z1qkarb1xjF/zgCvuP/7zePnfo1+36G24EYCq2cm6caYcfpKsZHow2q4F3qK21HeAFXh0k7nbBnVSCvI+O9o7gSRg2fFggVHNzi73//vu24047wbNTaEcddZRdd+2/W0khtimXVtvfps+x6/7jJ/bj737bJk2cYCO32MlGbbxF6GMRnrXrZpvaVw872H5999N2401/tslDi+0rhx5qxSM3s3cWPG9NC1+xrbbeHtuLd7BDDj3Ybrz2ODsa1z9831zbaMo0u2vOI1D4GTvxS4faw3+fbhttu6M9/8oL9uBdj9kPLrwQerzd3gQYXLH0Pdt998/YwsXL7KVX59stt99rP7jsh7brZ/a0xx67I4ShmptbraqiwErhRVv5zisAOLujTsxGNueVN612XLktfvs1O+mgL9kHi96zFXB3/PwX/2XP3zHD7rz3EZvy2c/bgw/+t1Wtes0OOfBAe2TuEpu01c725BMP24P33WfHHn1SeMa7b78OoDkaXpsiO/Ho4+2mP95qL7z8ol1xzSX22BOP2zHHnmJXX3mldSOJvLQcXh94choAagpLemw4EogL6uvt/DMus1sfe8d2/9JB9rNfngPQtdJq27vt/tsesC+eeJF9F3x0DTyGofpw3iOTF2l5CuQpkKfAx5ICmd5GApk+a0Ihs+fm/N02ryi3adMOsrrySXbGJVfY+ecfacNRG6S0brFtB6/K/KaNbWuElh577AYrK2q115+faztuvzVCRu/YpE12BFDYwhYvehP5DmbTZ/zN9tn3k1BuJ2Br93xY6MfbmWd/0zbeaLJ1tYxGouYIm/HMgzZ50kjbBDGCZWvb7Opf/8m+9Y3Dbc4d19u3jzrdpu5/sP31r7faRgVr7dSTT7Drb33Ett/t0/bMY/fbTgAVM+e+bkd+81iEGArtrFOOt113+oRtu9Umdt8DD9vDT8yyb0NhjttsK3vljedDPkWoI8zcjrYGpHcwUxQ7Y5D8QXDC8FIx3TZ4NTWhSGBVVQgxMcGVYRB++MIBB9j06X+3MWPG2Fvz37COlnr78mFH2m3Tn7SnHptph+wx1eY+OcMOOPIUW9ncbQ3YzvzGc3OsfdFr8Mgcb+3DN7G5r8234X319ulPf8bmLmqxv9z8e/vGF7axbadub699UGmXXv1Du+CkT9grc2bYkV8738ZM3sbuevZRqyotsVO/+hV76P6Hbcu99oUX5W779A6720P33m1nf+8kFJKrtPPOOd0++cndrA5bk5H+ZP9+3Q12znmX2GZbbmOzZk0HgNFeIlRj6ay3hsXzbdPJe1nNuB1t9ssvwDPVYjVFnbbftJ1s3rvv2ak/ucguggfpmZvusG9/5zRbgxyWhx+90/Yc12UnYp5um/GunXb+ZXbZZWfZ+LGotNtTBY9Utz311P02eepkWwNPy7gJE23LLXa0ufNesF/+5jo79bQz4Zm70K6+4iorQP2iAoyrDQnFxCLc+N/XUmclnT02euTmNnryPnbvUw9Y3zD8jX6Vt661P177GzvqhzfaJz/3RXsMfFKWBzIfS+GVH3SeAnkK5CkQPDI9Db19BcgzqEdp+efnPGpTodynIbyxpmILOx2hpfPOPwxApt7KUXF12qRd7PWmSbYNPDKPP/YrKy9qCXVeO1GCdcG7L9l22+yLJscjTLTYJmxGxNAID0ednXbq9+xvt86wc889x6qHttsVl18DHDHGuntK7e3FcxEkabA9dtjSOrFr5xMHHWU33XCt/fbys+yaH19rI3c50O6+514b3bnILr/0Irvmhr9Zae0IO/LL+9n9999vs19/z0YhGblh5RobN7LGpt/7N3vhuWetoaXdrv/9X2xtR8Y+udf+8EzcxrIkBqcMQFSLdaxdjnDFL62oarhVDhke8l9amrEVGECuqbEB4ZlqO+JwjH1oLXJwYt5JE7wEq1ettF133TUUBbz15j/a8qUf2JCxE233Q78V8m9GtC2zlQvftZ32OwxVatts7kugyxYb299v+i87+tjv2uK+IfbB0lW28fAC22riprYUybxnn32anfPt3W3aDrvZwvYpdvJpJ9nlZ37SbvrFT+0Hl//Bdt7tAPvTjDsM+t7O+srh9t933m09w0bbZw88xJ59fLa99drLoGG7IUXIOjoa7dVX59pTswCeugrtB1ddi7EV2P4HHWy/+MXPbUh1sQ3BfHd1N6FkXbM989B/2xcPOsMmbH+oPf3836wFXrJMy3Lba9qutrxhrX3rynPsUszbsAUrbOvtPmNvouLubU/ca1/bqcrOP/II+/W9b9hZ3/83mzR5hJ1w7PGoC8NQTxG8TC/YiJHVdjvofsrJZ9q2233S7rr3Lhs+ttTeAX022XgqEpxB1s62ALheR47RRpi/wjULbQiqEZ9/0WV205/vtSdmvmcTt6mx5cwr7lpl4xqW2bOzXrZdv3GhTZy2i82fc1ceyORlWZ4CeQrkKfAxpkCmtx5prJV9Vl9UZy8884htBTf/9tMOsVXlW9rpl15p55z7VRsBb0gFkk+nbbqLvdY8JQCZGY/9HECmyXpacNwhkkBXr33Xtp66GwqlbYUQx1wbOpY7dFcgB6XFTj/tLLvxhnvsK4cciuTQ5bbllO3s2mvuBTSosBXNb1pz43Jb897r9imEoBoKR4XDCKeN7rUPkAdRtNkO9s7bL1pN03I76djvIDQzM2xTriyOh0lugVyUJ2fcb4XIaC1CKftXnp9pxxz1bZs8ZWvbEWGvS6/6d9tq193tgYcfZJQDdUq4marb5j33lF199Y+sr3woEoOHI5G4A1uQ26HokbxaXwfQUGyHff1rduDnPxeAzJqVy234sGEAbW32OVQ/fuONN5D8yl04XfbC/Petd+SYcGzSuO7ltmDuC7btPl/DmVXVtmjhQhtbXWK/u/J7dvU1/2Xd43ewRx970jYf2mc7bLe9vQyPzC9v/KWd/PWdbO6Lr9v2e37XCmuqbOPKufBKQHt3jED/97Yf3fxzgKti+y0U/J9u+ostQJFCKwIiaeuzaVtNtdkzH0bycIGtWLzA3n3/HfvGN79jY8ZPti9/9Si78NxLbBq8aE88cQdLAVlrSyvybXBoQvtquwug8aLv/8wqJx9pdz/0J+wY6rCaSnpkPm0zX3/VLrrpP+2gffa00fMX2Re//G17Ychku+uh2+3Lk5vtp987wy654Qls2cZYATK+8PkD7SdXXm8jhg6zN9971tYuX2h33nWHnXfepTjPqcDWrF1tZbWdAC7dtnoNiilWICcGu9HWoj9tY0bj0EqzyY1L7Q0k+u5x6BF2/9+fsR223cWWrOmxlZk1ttmEchtpa+2+391iB530U5u230E256Hf54HMx1iA5Yeep0CeAnkKZHrrUJgEYaC6BMhsDaW9w7RDbWX51ABkzj7nKzYKJxqXr11o209CuKN5qwBknnjsOqsowpEFGWyPxk6hd95/ybbfbh8AmSn2ytx5NnFz7jHGrhdULTvy8CPt3juegYegze69/7fIPzE79pvXWAuU26I18wAQMta85C0rKEP94OHjwvE9d1z7fbvqhz+ycXseab/81a9taulqO//s79p/3T7D9j3wS3bqtw61gw85xLorRtnZ555vF515gq1Z9LZ9Zpdtw87geW/Ps1kvvWEHH3mcjd5kC3vxlTkoaQ/YwWMXkNdS2oPdRiXYPI7kUeTSBm8H8kvDIZLcwd3e2obQUjmSUduRJIyzk3BApvVgZxWAzGvweHzyU3sF7jnjjGPsxHMutuqNJqEWT5dN7HrfFi14y77wnXNswZJ6e+ett22jISX2NjwqBxx0hLWMmGLz3ppvw/qabepmm9ui3mF2+hkn2I/OPdga1qBE/4StbDXINrHyfXvo9j/Yd759FUJpB9ifn74L4a5V9qPjT7W777jHNtt7f/vuBd+3b3zpsFBC75qrL7Kjj/oaQMpqm7z5FKuprcVzACTum2FHfeck23X3ve2ee/5swKkYBnZf4SDIrqaFVv/WC7bDLkdYXdXu9uzLT9p2G+P3+vdt120/Y68vX2Kn/fwqu/zUM63lgQfsQACZF8s2tdtmPmgH175j15x/jl3/4CJb2tBrT895yFYuW2FfP+Q4UKUXIGaBVY+osOeefsr2hEesrGy0nXvhOXby974RkpHbu8tRZLHbfnTW6fZBY5N95Sc/w66kWtu5YaFtO2GSrUGl4T/+7WHMaauddf5F9vv7brYdtxplI5vftumPPGH7fufHNuUTeyOMd0s+RyYvx/IUyFMgT4GPMQUy3fVInYUl3wjvCpN9N8dOkh22/7w1IUfmzIt/YGedfaQNRYiovGGFTZ2MnUdN42Hd724zpv8WOTKojdKJmizYrrvg3VeQ7LsnMk4m2UsvvmobbVoK4LICXpkm1KL5of3mV7ch/6TI6lsX2z133Gtf+QrCGWM2R47MQzZmVAWUEeqvoILsaii4HuwM+unZ30GC6C02Zsd97amZj9oQhEKOOPggu3/OvJDvMXv6/Xb0McfY3Y8+be3YbbTgtRetpK/dNt9kcgghHYhk1Zv/dg8O4a6y0RtPth/+6Cf22X32tlG1RdaCujkjh1XaWmxlHjJmgq2qawOYijkaK5avsdoh1WErdVMjDlBEbZNu9KcYroxQ3g35NWtWr7ID4H2YhxyZR/7+oO0GRf3GihYbigSU8eUtthTfj9/6U1YBt9Tsp2faJqOGWE1Jh+0wZaq9vLzH3lrwnlV3rLEddtzJ1mSGYSvyB/BOAL109NkaABvuCB9RusL+7Qfn2xzPyVcAACAASURBVL9fcwtyfLa1p956HmGjZrvi5NPtlr/calP32NvuwDblU44+1W675c9hPE89+YhVoe7LJptOCZVcjjjym3b7nQ9ZZ2u3bb7t9nbueWfb1772RezSwjb2jjobgy3d3SuwHX7MJ6x7xK4285k5tvkobHOHV2SP3fa1t5YutYqpG9mrc562Wf/1Czv34qtsycY72WtvPWubtb9hl552sl178xzrwI6tJUvm2yMPPmxnnHxBqC68cOHr2PmVeM3gHUMFaexIKrMzzz0WfNFhTz75ov3h+t/aZ3echh1fRfbThx+zXbbfzk7deaqtfn+BLULhwxZUAcYudYCvanvlgzdtaHWvDc2stssvuNSu+M3DdvVPfm5nnfTV//n26/+rRGFfXXFDQuj/qo8b6lf+939tCvwjPDjQSP+nfPk/ff6/NvXzvScFPgwPbYBPMt3YLlKI2FAr6rCcesqJ9sKsmVDQ7+EMwEoovD67+LILbOK4Ufb4g/fZnXfeh0wMnJKM+iH77fspu/qHl9v22+9o7cg5+fwB+9qzz7wATV9un9hlV3vokXtQ06QYB1HegwrA37TGxjabMH4CElv/gFyZ8xAuWgLPQ71dcMG5SCg+C/VEUJukEOX7sQ365r/81b53ynE4TBC1TiqHI5H0Mtv9E9Ns38/uY03Y6ltTO8weeeBeGzN2rO24y27YhdOMOnCd9vj0R+HB+Ba2Rq+y/fb/nH3zW0fZwYd+1YbhtOTzLrjAzjzj9BBeopelHFuz21pQvwY1aERI1sYLYCUcJ8AaODhuETuZ2uCdqaoegvDSmnDyci922PzmN7+1K6+83BYuehdhkzaU2UfNGdy7FucWnXLySfbfqIfCtNo999rLbsQ27cmbTbR3579p+xxwsDVhB1QjcnTGAUT9+da7bdr206ymqhDeIiTgol9MLr75Tzfa2Weehq3WqNVTVWPXXf8L9szOwFbkxsZGzE+pvT4PGSvo15ZTUKiwca2NHjXSHn30Ydttt12xi6va9thzbzvgwIPsrLPOsRaM4Wc/uw5b2Y8KnqfmFoTtEBYrRnLt8cefYvc98pz99da/2XZTJ1kVtpfv+olP29vvvo9T0HuRe4McIWxZr60eZrdPn2FbbTPF3nr+cdtnj/3ADwWoGTMZ+UbX2RVXXGkL3noPocIm7Er6tv3nf/6H9aDScCP+3nXXT9kS1JepxnEEW6C/9yNhuQ10mLTJBGxvH2bX3/xXeLpesZ9efEFIym6A16gGuUuNDY32BYzhz7feYhVlhahH1G37772PPfXsazb3lddt04nj0APCttyLtXv0b0OLpIcFgpKFxHvCunILq4db81Ehmd/xH0+kYFJ4vA6euuSEjPRRGPrb/x5Ol8D/8V98Fu7/MIt4Pdewf9mx9qNB7G+PjqxI+psen/qpMWlcokH2CDGSKdWPUH8xcOXgL87/+l5FTLIPa27dqwLNP6SoT9/+Ye8L0+8u1hxFmuYeru/XoY/rn8aRvk+XZGmafBE5YP1j7GUHB3mFHHcwUCjSjev68yWPccH3qdt9H+IRK6kBhLnI3ZShi5ovfeXa6yUfJ7+vwxvJdZSfOZrlaKpHbHCe9Dx/YT+GSZgkCO4UM+oe30bqgb0ox8H1nZ0IT69AwPVMUup52XU92KTqet+HgQjg+tCHCQyyYrDrkmKkkcjJXPrxDkQ/P5/+ng1ORn/6hnqyA9zj5VxhSL9IvVyfurtR64zRDrwYKShksTK8uuA8KMLnTBCgKR5ct0XUc2uDGwCvEsRWnnryKQCT7a0SXhkWguvp7gmKiL/xM2uolCMZth1AgPVWWOyM+RYVlRUohNYdti7zVQwwws7xNzIJc0y4+6cCicT8jczNOiyjkRfRjN1BVQg16MVtz6VQ5qztwtfatag6PHJEaJ8KvAo7iZqammz4iOHhd050Bwrg8TnsJ0EHt0lPRd7IWnheeD1ruYwaNSrUhWmB8iTD6ZkBs3iJwgq0PC4BK5yAJgN0044+FRYU2/Llq9CvAhs5AlvMX5qLbcgP2Pd/cBEq0OIATfQhFsyrDOMm3apRXLBubV2gUye8RuzfksVLQl/qkThcWloGZY1wGpJDenFKdwkAZV+oTIy/0QeeCs3kY7bdgjbHjhsPejWh7yiAh242NDQFQDJ+/FjQpAVjRVE9zgfovBhHTWy88YSw1Zr0Gjp0KMI7OIoCScpkkCp4j3rhSaPX5N13sG19q2l28smn2X9c+zNb9P5S2w3Ao66uwX71q+vtsMMOQztNGE8l+oxjFgAaM6BTUQkruGRwWvVKeHVG2dLF2KGEIoOkA8fPeSQPNjc2w6tSbitXrsT9pTZsxLAAIvkdr1sKz89GEzdCSLArgNKhOGGdAoafa1Bbpoe7yrCbrBF9Jy0mT56MHXAn2DXXXIM+6JDNAbj7w361ngU82GL9sE1v6DpEKzf80pllA0AGgSzfyP9mn6NQisrNA71Q3BC8ytPV1wdkCpPK24MNsicoujgBaTDF76QIB7ufuw3T9/Jv9XVDxGX7/loPBjZ0b/o5vv+6t8Ah1TSbfRggs74+SC8GMDkAYGH7nTwPLXmlaUK2KmXSXPrl2qLcHegVADlnfgA91Z8XY2ODzQdPmluf/gyKbTBtiXZj/6LhIvqLV/XMdUF67lrNf5oH0vcO1P+B5nswWuv79D0b4lMPBNeZJswB13+aZ/8RHi5IdusO1G+2M9D682Mo3pD8TeRH5IH4lByv9kGXdAR9xBfxBcfDf/zM71kK5UMBGQCBvi5UnGXV3dmzZocdOewolf7qVasDiCDYKIHSoiLmtXwQfydoILBh0TgCCyprvnidviOAqcXOH17LZFp2jgo+IE0scr6vWrXKRo4cGZQaP3OrM8ERAVPcMYSKsitxDTwOZFwqM/4bhuTbWMAOxwEkQCfUfQmmigVrvmYIlH7yIjiil4fKlP0gEBhSU7MeIBPB1BoAomFDR9js2c+iRgtyTe66z373uz/Yn/70RwC2DBQ2PEkYR0NDQwBqBBIEXWRSPl/AhjTkczlJ/Ewa8tWOXJEifGZbBIwZHAFQECwdTDTDWgEwBFZI5qI0TDDp0w46sC0+k6CPNOEYWbSP9GR//Kuuri6AO37fgOKBuAxbzwvgyZluhx7ydbv7rvtt/88dYBsjT2XJsqUoTnh+8DwRMNUOQ24L6F1WUWYrli2x0aNHA7ziGcg16sDcsh4MX70AMlwg/I68RCA1kteir/ybfV+5YkWYZy4UVjhuBLDjbxwHATHf6e5gWI+AqQm0rcb1IzC+7bbbDtv/HwvXbUjA5JRvXEX+en6GKh5UEUsgyosiOvo204LGe0f4maBuoOdqPumRGPC1jnT3mipn2nUlgnwwoSpFz2cMrGijJvJKoJ+gSvFP/76KdoNDmS5YXIO/MgjZkj8/jCm4nmb+D38iBdanign2/Kv/HODeQLrB6bd+RRf5d330Wx+QDBKGHr310U8uxQGvoUke+/9hFbQHxJHx1j95fSmPXn964OHeYv8/5IN/6Ud7BhgIEa9ncN2J88Jf4udIHpaBm8i5tFjDLet9WccS+xAeGVjGgZUIGAhkdt555wASsl4S/CqwwOsIbigc6WWQ24uKmUqTgIIvghZeQwVLZcP2qJhWQHmNHTc2gBJ6fThgKlwCGr7kjeE7f6NCDh4dXEOFwecQGARlnygJ9q0GYIQggoBJwEkgjF4ZPpsLiH2hF4Cgja8enIlQIBdy1jySR4aLsxe5HgttIrZJN9Q3hArFl1x8WfRU/PLXduihhwTwUQuvAftK8CW5EqoFAyCE98R16b/jeFirpgJVhAmE+OLvbe0o58991BBRq1avBMAbheetDfSi+7isrCLQiZ8jGCqK4ALgYC1ACsFBE0BULXdYEeRAEa2GR4rAhb+RBpwrXs9Dntrb6kPtnLa2Tps/D8nSn94LVXevsR9e9SOMqd122GFHgLYbQzgpelcaQn85JM5xBDKotgywUokt63xn+6yGHKB3IggJVLilnb/RGzUCXim+BFDaEJ5kUUKiyjUAs5p3Aj/N8eGHH26bbropwpEX2BB4mNb7yvqu1yOmPwL6k4ZB1Aa5RR3H5S1ZKoyBgUxRES2WQczi/wXXDIG0B2f9QwXoZb9+rTsjRTiOYn0vejvp9eRrIKUd1s56XuSnwZQ91/yG7g+Upnch8TilLfOBvvf3+N8HupdrVNf7YUTFT/mzfjbe0K8xNDYwjdLgYh0gS4OV9A1tuI64z3T365U2AsiT4b+Efr6v4hl5SgY1BjYwQM3fOl6GpI99CJ163TuYd0398B4Gfsf2+V3aa6P+pj1+6wAxx7fei+Pb9LTw9BBfpPl3fcbZQN4X0Uhj8397+vl7wzPwvy7Mr3/eQPRJr01/PQ3W9b1ozEavMUB3EmYUTRmF4G809oJBG+q64XzFEL1gVIbH2bD9DwFk6JEhIKFAmDVrFvIq9gheFyoQDpzfh1hVKk7Ha9gBARGGUOjp4IvARUCHSigoeLyoqOXt4eLhZ3ppCIDYeXpjxk8YH7wrHBg9O+wbK+zSiyBARU8EXwonEdjQu8H3AJrwPN5HT0DaI0NwwRefwfDX4KGlCGTii67LQgCEFuQBvQjFX2pTt9waHqIhAFfdIbQkIMPQFSeKf9di5xDH50Nv7HMIueAlOnN8JaXFYbydHW1oEzVhEPohyQlihmI7M1/hGQA+K3BO0ejRY8NEd+PcqBJ4RAQaGuCVGQIQE/4m45AR+J4ohF4AmcDc4Xt40AopUAESQf/i4jJ4jzpt7suv4dlF2KpdHGjPcNFohI54WzWK0PQgtMRQTwAhOEOJwCrMr5gxAY2cL35HIFlC148DF52gS6ARPUgIIQXg4o+yTpRwHUDY0OHDrR7j4rXtuCeAZgBS3k++CIRaN6Eh9GkwT0UysREu4PbBrmO/+Dy5oLUoeT2/k1vUezT8cyVIvJCTkOR7cbG8bWmgElpRN5PP6b8pHHJ5OxLMej77tyFFLiCgcbkHxrXqBUn2R3kB1J/1eGTAn4O+kNXO9guoiDcAWAZvI3n2YEkaA4UlBmpsMNA3GCD+MJbrBoHkhuk3OPESxg0XbCA2ur5GNkSf/igh1VK6//p7oP6keWSdOMPAvUyv6379zSm4YNHzN89HieJMfxfASDAuk/txXT8QwO8Fbr2iVnuB5KkxpvsZF2H/6wa7xre3vvlgeyl+DONWeDXxXvm/9XnA2OOAFO+fwze4yyyOvwex8YFAquRdlEkR7BC4RFAnLzDnDAcbo980sEupI8DLMRKDKmdKo/gwQIY5MkKJs2fPRnLqnnF4CdCIJftxFjO8B1TKVM4U3vyeng1+T6WiMIloQ1BBRUbPDkEDP/M+KXLlttATJCCie+W58KEl/sYQjfJwyHgES2ybOTAMc1AoU/FScRKk0DNEsEVh6b0/VLz07lRUVA3ikYnJvgQybHMFckCGDx+JvzMYK2q34MW8Fv6O87gBVJITvzmxDlRpgkknfc+QG+nF35hPQ4v3FWznZoJyDUJuXF/0ynACGG7iMwKog2W3ZMlS5MOgei7c8R04ZoFodzhosGLZsgAoSV+OnR4P5Z9w3Bwr6cbf6dkhPfhdOw5rbGhaGzxiU6dujdyihfDglOM6bOjuRc4RAFIpnrsWYCp6dKqxxXxN6GMp8m3YZhPyX+gd2mSTTUCn5UFABKYEqGVeDueGc87+MNxGD1gtvicI0XX01LFSMsepvssjQ28ba/YwZMbFWEWvD+aY9/IehtOkwL3S9p4DDzLWWXQMbyaM5xefX+OyrkJINREa5It06M6DobSF5/vmgQyBaHbBZR+aeGcCPpO3JlmU/a7hHFWEhF6BFhkd/Fv9XseSDnI4CiKuD9FPlqPvH716IW6NcYc2CeoSSz6sq8SzMKBMxJc+tLXuNRkYHtHjIyCVBnwDWae+HQEx9T1QKVFCOSA2WO9i/zxQlazgWH2isucb/yxVBPfP5NPS9FUP0jwWPVqDA8H1A3EAQSgCgWpvcYuenu8G4gPJU/aP8yr6qb8yTv33/fic2bBZPs3ROb3O0kA5gIlkrtYXXlJo0j8z8COtfHgiqSQ1V1qfsv7Jq3yRd0UHzqn4gnPHe5XTx/v4nZ9TGfR+PWl+pTfTNPMGhefntLcj0NzlaHm+0n3st+Y3fT+vocdMqQfUJXz5vymPfbuaoSy/YhKCMZF4puQdydLYAauB5Bv1zvr6R8xA3cVrqHNC/5JwdSecIdQxBDbUBzXI/eRRQPx+OIzXDz5YaIcf8Q2uptjtwZeJZZoamvoURmKy7+577B6scw6eD8yGTLIUSD44QBpybHAtFRVfVD4COvybXgoqbeXFLFu6LOTEKFuZgEMAh6EhWtnhN3Sczych2B/lfhAYMP+FhFEisJJLCazE0PJ8sA8EPH5C5Zmh0yUMJRtaIsG4AAhSiBiVNY36w0g2LS+rBCiDBwLnPQ0ZGj1NIjCTU/nsmKQkSzuGzNh3Ai+9Yj4R80VKbMbjf7enUW+lEdu9GbYpJ7gD0mWC7XDk/NBTNXHiRCTFLkN4BqeIw4p///0PbKstp+L062U2Hh4T0p7eqEWLFiHJd+MghLV42R/+I8PyGip/MtbQ4bUYITPFC9H2chuLwx0L4Impwi6pNShmw+cQNITkbVzDDPRueGOqqitAgwgmRo5AITvMHwWeQIuezXnj/QwpMfRHEMVXSBRPwMyIESNCf9RXvvN59KYpp4r3sY1lAGy8nvPO5zF5WCFKLca0IpTHREpd71rIWW8jWWAAheqv5zPUHscucBjYJ1ga/f/xe45B/CglmVtKKEqoXSHZVdrf6xL5dDDLF6AR5Q+YMCwgQ9pJQEtBr69/EqRpgSuBH8KXiXCX0JciKELf4p6ZwSXM+nctMbuEQjQKUq/sND8bAjJpIBaWY+It47vmK7vwUh8EZMSz4iMBVbUneoiWmkvSR9dK2Xk+ktAeiD8oWmLC9GC9GzjcpquJgejN4u5SP9fiN75zvQ82/6GfWNcEMB6IpUGIaJC+hqGlnh7mqUVl6HnI0yvN/7l25AkdnABpoCja6nk06LhzT4BWxjL/Vn6aZB/HIX7UWuacKdwunedlRhYUOcOA7YhXNU5vOGm9iKcFtHSteIG/+9DoQPJDa3kwIMUx+kgI++b/VpsDzg/N8CTior4I1EmPsa2BeEOgRsBHY/Rgms/m+lAblIX8XcCG+Z1MlaCeYZpFZSU28mCHKw31jTba2ObNm4+CvOdRukaWXx+QaW9t76PCp6J/5JFH7MAvHJi7iR42WNvyyvCHkMfCEBJ+I5gIFr5L/OU1SgJWLouSMsUgAhHayURlLu+LdvcI/LDzVIYEQhwkE4XlUeFnXc/7STjteOIzlHxM4qnPEgIcbx1AExVjFnQKzAQgExc3n817u0PYqgseqQhGVq2sQ2hJn+lNqYmACxZ+GAuQqhBoiJOjbdJDQiXQAO339HQgcXU6vA6vBaXGHUH19WuDG64UdGnhriSE27gLqay0HM8ZEnJ0qrC9momwZaA9rXoCBT4zhPowICb1sv/0hBAExJ1PyENhjlACFBqQ7zJ2wlhbiWMXNt54k1AIcBVyoAoKiuBh2dSWAdwQcMTQSy/ADndcjcDxDMy5KYJ3aDyuX4M4e2EMESrZN1n0UuI6MZx0JMPze77o3SNIGzV6VKAZ+yhvEcdBmnZDSytkSK8MwRLHx98oBJRH5YWHF7yymqTcJPC1OLXog4CkYuY7lIMEQLgeY+ffzPeQhcYxKcte9/I+CS8JOs6LhKYEalY5QxFwnuMKHSDMgN8jwBscyHR30SpDO+gj50HAwwtPLyAHstS1JiTopQTYJpNx1W8BGb5zTLG2Ei3rwSXM+oEE+x6NhcGAqPcY+H7qs1cKAsNe6KeT3dNtsH/eIuf1bFM0kCLzwMbzmpLq2U+2I0Gu8aj/HtxkARueAx/XeoGM96ik+x6ADIsPJEo7raSlBLMyJ7HO/fO7wX8eyGQBfxJWL0lCnx4cBvAVwA9BAHeaYG0k3nY+y/MJxx14JRhDMUXBW/DRCTQ4kPEGiB9HFnCCf9LK1ytlPkvPFn/znX3h96SZBzJcP+IZ8ZHe00BEfOL5TQBAa4bveoaUvmgi3tK4/DrVdx7IeKNA124IyHjvk18fgb+TUA89VgL0ooV43Od4DWQMcnxe1nhA54EMv6cB2w/IsNwI0hdKoddoiDNtgkYxjfUtUNT11VdfsxNPOjnhDyqhgSRA/C7DHBn9/OQTT4YcmWyC6vp5bPBW/5V/CWsqrTi00NZPzH942JBE3ThraPbsmSgQ9wQmGYsKQIbbpBn2IUikZ4ZMFxcXQRJd/fQMFIddQMUUFBAkWhTyFEioEsTo5V2DYZRU0MHTghgmhswQUSGUNREyrRwmYkZFr3whbsGNO6qyij4IkuiulRJQH8i8Uvz8XQs4Zx1w+11X7AeBQuI5EtghsGH/JXiznoAkfys8F30mLbwV5b0MpIP65cdPMEWP15ixY7DAWsNi5FjZD97DBUzPoHbICZTyGrbHtngdv9ei9wIqhO4St6rAE69LAw3SlrUU+B77Ga3G3gCmWQwQhRqD6z7OohRIpD9ChB20RmNoydOX10rASpF4YSUhI8EjwSklI+XAUKUsKoJG0SYIaNIf/EnArXCzLEzxYxo4SckFYADeoWGg0KdfP2yPzxXt9C5AIEXGd3pC2S/SSh4SXkd6+p1t3sujOaNw9X0UyBSv8H5+5rvmms/hPVIiXuGl6ad50M5CKbbAywSCDFVibqUMNB9ShLyPz5GCYXvqL/1Z3NXDefBKUkpaSsaHC7RzMjyPyZZMEwhrMOZDyUPBZ+jZGp/3mgnYdeJoF+569GtMCo99Fc+xfXlbtVapeeIaimFvtsG/9Rytn7S1L8OA19FLzjIW/E604fekV0htwBr2nhmtW14vYzNrWCRrRny4LujqL8P4HPGG+CQNyPU3ryP/aJ1qTNqIIpp575UAmXhRz5JMY/85Rv4tkKj1yefScFV7+p19ULmSYkYNqD9glLL/MlAEvkk7jSsNFjUe7QDmXMmw01hkVAvksg1eR96J801vb0lwEGidUrfRsJmC4rFvvD7PTjn1NHJ80H15IPOPIIz1uHmjJvlHGtvAtXTN4syE2bOfxjlIM4JC7+5h2IQeKuT6IOGXTEeLi3FPegS46DXZnSzshyThmKfQXxh6SzWnANfdYdAHEJQDFhFMkMHIjKFuUJLPE/KBmK8TigRG4BLASxEFbVS6frH4hSElKWtFAiCONwpRCSEJJC10gRvd48FCsJBCHnMuBu4Fgu5h2wJX/E6AhSCRdRDYjoQsFxtpTqHKhawFKyAjBeNd1xJWaUHKduRGlSDv7zWg143evghkJOAjeM1t22ZIrwThVD4npygpeJjIxrpMkc8ktLwATnsspBQFqjyQEbd6C0s5VRKiolVQpiHPAf1OQm5SElIcfHY6hq7+iyeZUM5xiDf4vUA4v9OORQlSH7LgtQS6BFj8XiFoCd9QMsKFfvwciH8FsEWn9FrReKW4BQpFD82J53GtRdFWyis3vzHpsYi7JxOUKmUaxhe8XNFY0HpI9ys8L36JcgcxX0vrSGtG69p7nMS/vLaHHjfuLE0SNgU+eb2AYHos4q1ID4KO2EetfQ/qPD9JPkip5cAJvNBJ/p5AXhrIiGc0Z2qXFKDRTePLA2cBOK4/gWHeI1qy7+J/XqO5F/3UvkBzGqjq+qwxl+TLab5EC82ZBzziBa0Vn4Ok53rgIo+I5IbkmPovYCAgKSDD6wVkxPfiv+z6Yg4m6QIgE77j5gDMJXNt6N/g2qfc05yT15RvJDnJ8XAHLENU/MxdshEk43uWAElKcbA/wYjhrtms0QVdgx2v1GnUIZHn6Q0vsC233ApAZr6dcOJJCafH3XWDvfIemYEoMxiY+d8EMeG5aBDAZRYOSZwx4/EIZOCRYSItc1BYDI+IW0mxMTRDq4CWAEJ4SH4uYeXEJCFYgjNr+WCByx2Zcwfnaj5wOKxsK0UclUlxCBsFQZfdrZPI27BXVAmBsZAZ+0LLmtdroZD5tVgkPNKLPAoHWJJJjF2Lnu9SarxXNXe8JStBx+cHDIQkAwkyKSZvGXEcFFiyGORV4VhCaATDUm4JBQMVI59HIMN2FTYIyidxj8tdLMUgga++CQh6L4nvo4RVGcK68krlFA+3yOe2RUpZqEpmnBvs7IMnJpOBMkS+lugma13CP61oOS+yegWy/BJIKw1ajOIrr+jiHNGTh7lPPG/ygJB+QahBSTIEKCtfPCEFwTYiCI7K0AMR79nxvJFWNgKUAqi8VuOjIGWfNPdSpvG5kQ5SFN4TI8WlZ+WAfi6PKnoSojdOL3l51JYHMgLYAhzsF7eYdkCIp4GArtFc+LCMAFX2oUTyiVHh+ys+lKdM4FJ9DG1zzQJMUQlJ2emZHkSlwWdQSKHoJXatwujy404DGYEPrWnJiLimWDOLazzmWPK3tEfG0158kAOhMJ7C9v64tZf/9Bz2XyDUy0WtU/Eb5ateHsxqDqXEPfBNqwz9Jr72PKE+CbhIPkm++nsEVjTHHpxLnonv2AfSTOPmZ/G1QA2BjOjA6+U9yfJ3SBmgZzDqCclwykA+h0aseFz8pH7we9FOxgbb5e/yXnq+FT1F/0gznkrEZ8SwbMhHhSynYUogMw+V64877sQwv8ErkwcyadZzfwu0/KMg5Z+9r19XaFF326ynn4xABvFyJs+VwsvS1tYcavtwgskwZIpyHKfAyeeEU4m1ofIvo+xUxt5a0SKVYPDMw8+5RYo8IuQK0aKhezjnMYmlxKMyVrJgLqGVLnEqV7bT2cGt8pF4XkhJESkMowXsrZ8QY0dlRz3bhw9kTTNsoLwe796MC4qKNII6LU4pdAlXCT8JBwm1QC8Aqepq1DMC/bRQfe6LcnoEBmWNSzhI10MJswAAIABJREFU6AosqG39LatFCW+ySmSVRcEVQ1mkRRxTFMD0fPE5BDpR6cb6P1HwyYtGPoiJXVJiAjKisxSoB1jpnDXxhK5VW2yDQEYJoxwHr5EVS/owR4LtRf5EYUr0lfFutsF7VTtIwEF84MGop6/AkkAjhaqEvecdzasS7JXbIAXB/kjAyorlPRLEwWpMLPO00vJARgrd01X3ckzib9FQysgDQi153cc2SbuyMpYQiDW3pLDTIEpePVnu3rvCe+L21/5F93xf+dl7D/m3Bwfc0hCrK7uQVRLHZD8FgDQG0TcovgBgeWxIrv9eDqlNfSfAxu/ZLmuYUEF1kH+S8LAHMh2QPaKnPFTigThnAjC5CrTiK/GR7tf8iP/UF4Juv3ZEO41Xa87LTf85vWbEl3pXfzyQ8fJByl8GkYCTByh+zciAYvseyJD/BWRkbBHI8CVAp2u8TOD808uicfJe6httqOB8eKNQ/eSaUg6kvF6aO8lQ9i+kRMjj7naPSR4Uw9hgUc8oO+OccgPA1Klb2fz5byVAhnIyD2TEk+u+pz0vHxbM/LP3rdMDAhnU7wGQefzxx5ixhAllbR4k+bY2BSVGQcH99LRcCGRiOCF2ILgA4dHhmk4vWAlHCkJvTXhrOHh2whENFG5xtxXbiru1ZH1SWMQYvFB7FO4R+LAgXgRX0VuhhROQfmJlS5BKYOSEYvRABWGYJI2FsADzRYJnCLvmkL9SDoGv+LkWpYBMYRKa8CBIY2f//DMlTHKJmb3YdTUsKGOBCwkS0cl7EdKWswcyEs58hoShPEFc6PwnQSMrjQAy0IY0DDkyLE/gQUlUeASTOgIjzDVPYycICp4ohpv6Azn1k+8KiQmEiQYSoGmhLCEnGvL5FFj8Xt4LuZv5dwAyAFmcHwIXjofggq9QBiHJZ0or6HABk1XB1wIy4h8BQu+i94rFg1KNVdcq34bf+7CCV7B+DUhRewXmQYhAjv9dNGKf0jym6/140yAl12fmhMilnkuCVbtsm4pWlm1aGXL3JunvTVUPyqRM1Zd1rH8wk8bilZtAAHNomH/jwYFok6VBAsCl7DRPAhzypHpFqTUWlDK8uYN5ZBQa8vMhIKb1H71/MXclB45z60GhLD1Tckn9VQKq1q2+1zO9yBZt/XfiVdHay1rNowcueo7khdafp7Fvn+EdySB+LzDM68kXqtU1mEdGIEge5wAgk1piDCsyvOiBDK/jevfbpkU7Pp/0FIDSWlMuFedTwIXevpCDBP0joLwOkCWADYZa1CGRhtQlhbYVyoG8+eYCO+aY47nK8C+CnMG8Mh/v0NI/C0j+2fs8h+ozPTJPEchMT0AEi72Vht1KzJVhobxYfyUCGSbhRkUYrbH2dhysmSg2v9AkSJSrogXmF3whdicVYrs1GURgItbOiWdNxTo2cWeNgAK7HRkyekTasf3RCwdZbAI2ZGwBGa8A4ufogdKz2bbyG7hQuWhkGfCZEsg5ocntfdyqHl3dEgregmA/1HdvTQZBgDFU4LiFLgAFeSkkECQ00oJMgFFtqp+yXgW0pAwEAMICT8anazinpGE8ZoAWVtwiH0JeiddFnpi4u4mKMwJLuea5fTGtXARaRD+BFh9Hl0AVqGLbfo6lPAWGct6gCA4DH9GSSw5W5bO8x4Z0oSBT4mCW3ZMwSM6Sjb+EUEtSBdcn/yrc5O9Pe0xkJXqQxu9kXXqrWOPW72mPD5/jlZFfN1JImj+FbQSWtbY091oXXnHHOYyhQHpVS1Fck8JZvDlQ/9JeHt4bxoyilNzVFyrsJnRNAxnvUREYyyrNJKQnunlDxSeFip8E2sRvFIPkReZIeRChMUaDB31MjCD1W+3QJmNBUXqFNR/ZtQEacW5iRfPoPRPg9YYKPVqimVfmGova9evZfxdyEF1YygMZtqHwq+c5zbd4UrLWg2XPcx7IaL2J5t5j7dvVPNKj6RO9RXsBGfaf/RRYJq21oUAhXj9/mlcB/e6QFxNDrWyT97JN0l7yQrzJvvt1KlnN7xS+leFC2tBD6/WPQKhkMj1yBDIEzKEMCtMUwiG4BTj7b1t7660FdtRRx6KlJLSUBzJiudT7PwtI/tn7BuoGBNGsp56wx2c8hgmMu4IqcESBgAyVfaj8i8JB3Gcf3ORY/LTmCVSbmwFyoPskpKRkJFS1gL2SyoIZgBg4hYNlXwShqNyYri66dLHroyRWKM55Z6JbWoudSpgFzSIT5sp9e1AgxcB3b60G4QbvEz1QBGJa7FrMeo7c91IGEo5xMXBbPQ6ehFUnIafF4kntBbQEItvnCehwrAevWFoZeeGWFlhe2Qmo8LkSOH6cGofG1886BpChR0m7vkKtniTngjQXiKCyYKgpji1ux47Kngogxsa9kmH/9Fx+Jg0lQNN0lADjdaINr1FoT/2VF0vCju/B0mJR3kSReWWs58tiFX09SIh0jZ4IWXr8LO+TV4geJPi59TF8tS0hzz4odKB14flXgMPzptaL91SInhLSXuj7HIuBPBdKdvbJ5gL3PCS1rAS70lyORxrIiK+9kpTipFwvKMI6SPjX87CuUV6Y5EPaq1DGquAJj2jd8hrep9IGChF4YyL0E9eFkCgTv5NwlJ8DzZnWn9Ym30nf7lDpHUURIc8EnH1oScpUbfIejUvjoTfTzwe/9+E33iuFLFpK0XPcWrMenAbepqcU60Y5Yt4LmOYXv97VR4Fr8TD7IaWu8Xug5OWk5+8Yvo07irwRJZ6U3PFgSTmA8jZ5eRC8YGiPfWatNiXeyksTPcBxZ9NAQEYGi4CYxikvjmjH38n7abnu+SScEwb1Q69Q9LZEmU4gs83W2yVA5hj8lqvllvfIeO7wn//ZXJd/9r50PwBknsbW68dnTAejxgrbHsi0t8fDNrnHnvvrqbxYBCrs1AEAYC5NJtkOraYlMITStQil0LS4WIMi2eUbvCLR+og7iSiX6BGKW/UGdtty6zO3PsotSCblM7IFFen65i6rJGwl9z/7w3ajWzyGsbxwYL+1QLyHg4tDv8WFxF0/zCOKGfN+wUr4SYjqPv6tOjbcCdQHIEUAJyXlvTcSSuqbFJWEKL+XC1aWp7eAJXy8gku3xTWsIznkBo9KN1dkTOEbApic10Y5TDxaIobhpJhFC/5NYaKtkZ71opUWqzN7ASmlQIEmlzHb4XxRMPK+bHVo3EsZwz7pmmgdyrMUPS3RihzYaxDDU7n8Hw/0vKfFA4ucN4d1knCURwIEGOLyFj3Hy2RQfp8dFxS3n2t5ykQbWf9Mjvd9YaiTNarI89nQWjhSJHoktdNItAz3og0mjIvneB+fV4o+8HeWN2BlXgICvjSuoGSSuiweoEqJa56phEoQhg65dUkJBM9f9Or5Q34FYnVUDK8NeRNJiEn5EPLkCQSKv7wCFjAkT8bz6nIJt+I/D7A1JoUPY44Mz9KJOzEHAzJSulpzajOOM+bHyeun8K0Uv9ak90TyPl7nDQsPfLyM4vfKs/JywQMyDzQF9gPfJR5Bv6Y9n+eAQCwkmJMRMWScSMTQTx0DQGOT9Pb9pYFLj5bmVn1WiIjtqI8KL3mDJfyWAFf2QV5U8apfF5zXdGiJ97Ndjd17ZNgWX2kjRm0yt7cLuiaCqQhWwsYRCJVtttnO3n57gR199HH4Pg9kvOz+aH6GIp2Fqr4hR4blsfp4sCXrAyA3BO+x4FQsxa2FG0MpcRt03OUUF6Z39YmhPBNJyGWFXaKgZOnL0xKspcRjIotEIEgCKVg16BOLFPIzn8f7vKuTDC7hyN+kNOW+bGpqzO4M8hanAJgsdQkOCRlZN3GB5sDNQMJUlgHbiOApOb098XwUYdeXhHIAYgCW2X5C0WtcAiVpQRe3T8cdMP4k5FDID/0rA9CSy5ttMFE6G2OGImPCMa1iAa4AJvEf+yAgEQFV9LpJ0UavA3NscsmeEvbxmuilCjuLJBYTgSnhEsFFTgGJDhJWfI/AJIb1lG8jRRCsO/Af+ZTjYo2j6CGJcfTYHySU8wRzAAFZ+nJ1S+F4T5QX0l55eatXtFKyZ1wbEUTznzxK7CeVsVfu4vE00OU9+i0NPPibXOqiifqZBkLe4yRvQNYDkfRNbRBgcu79c70SZtvyOOmadYQYQUSSV5VWyFIwWQ+OUyoeXLPAqP7m8/UsJtsSqCnZXnyjeeRhteF4Ghgq4hGvzP0zvHEiHu5KlCi3f4dkX/CzjKDojewKRl0ogJoc5cECfTmPCZPfYzhEgE/P1K4a7bzhXMgTIz6XZ0zKnvOuueZ7XD9F2W3MoqeAisCxQITuF0iSPFY9FeWaCVgx940eYfJ/2MAR8h9jjbC+Xj4/bmEOdbZwwC8Nym5sjmjHeXzxwEWExith3HZGby3HJQDCsWq98p0016YD9l9gk2Bbsl2yTQCebUr++WsUQub4SkNoP3p5+BytPwFTgWLJdIVy+XcogJqUlsAAg3efHjamC0zBrqW5c1+xU08/0wGZfI7MRxPEBI7qtpn9gAy3vVEAx+3XrdiGHdzhzGcJ9RKiFRL/xRwTeha4mCREpND5t6rtegJ4wcbwDl9iWu+GlXtVv4WTcqlR6Q1Jdi2wuqjc9QJAQWEnISgxtqxNCZrguXF1arR42BcJUm+BymrxCi0u5v5xPv0uABfAROLi9PSJC5+7pii4ozDUApUAkMIRkMpatElM3YMv0TB9jRR69EpEuijvoweWVA+eX8qzuJLtj+oD6SNFJk+UF5CRTjkwk1Pu0QJK09vTNDdPsZigvCVperMdCXMJ9gigIkgJW8AxB+Q//h0FGQVzrkAhwUYoeIYQmq5RG8GSDtWLo0UvAau583MuQS1rMl4T3dFSsGnAInDieUvXysJWnSRd4+moMWtuBdjVF34vb4Cnne+PlJto6ZWDQIpXhLJ6aUCQb1kZWpa0B/ACBhqzaOeVqcCFp6f6yX7oXlXU5nc+tKP8EW/J6x4+h/0XiBBvSuHpmRGE52rNSKGFeQx1qaB8sQZEW29oRADcv/Jyv/uZTxHy+yJv8Zlevmh3nQClL3ipazUHmjOBbHlM+L3OCZTRonsl2wRU/Vi1xrwxJt7KgmkYru04Vy/ntQmjCeFmemoJZOIrFiENRheOlKHxylcAPIjNMDQnumS9fklISqBTfOWNIbahooCs96JzmdJzlpUXmDOGkWWIcbNJEeqIifdChelEjklm8jfJYI5TdW/YZhsT2ZNIADez0EPHZU0v+9SttrFXXnnNjmcdGZaXCPIhD2QShvgIvqWATE8vwUdp1iMTdxCRwaN7jRMdre2kDkuy68dbr7JY0u5BKQsv/Oiu9AtMgimcSJpkuGtx812MGaw/ul6TGHuashKYsr6kjMX0fGd7Uihe2UiBcRxKtvPt55RGTH71lqgAlAQTf5Ml5l2qUZAzRT6uEQkXClLt9JKFIuuCbXowJPAopTIQ0FGOhLwFGlMQ/MwR4FEUrOWR5LF4IMPPCoPJVS2rK4KiAoR5KnBvzhqSAtH4RXcpCoHcSDMm7zGcGKkrJSCFKe+AFJnmRV6IWBgx9kN8EXfAxcNhI5gizZDL44CM6BWUCISzCiyqDx6MSkCnlb2ADBOmRbt+tHUgzPOW1onoIyXLv0O4IwlzqY8ChFJe8lYJCESvYHwJ2Op5ApTqu9qQ0ue9qprMe7w3g/Mlj6Y+y1PEd3mI+Flj8sBac6V58f3XOpbC8l6fNJDRuvCKWWPnd3q21qQH0QJvkjdam+JBARl6ZFTjREBGlrznZ0/nSG8mTOcK4ol/JFc8X3gwKJrxGfTYaYz+fo5N+UUEMpwDHUfBPmnt+3EP5JGRZ1zzIfoEMI9inE1NBKrRSKXCzjBvMQEyMmaC9yQAfsp+GAvJTtVQgR2eG1bGZS0YjoP04zMFujT/GpsAmuZOXl8vn0U33sPftTbEG/LShBAr9FLIkUqAMbfk68gLrS3x+UBApgryK9CIBg8Nu2Q+6ZEhkDn19DPyQCYrYT7KHxyQ4REFvdjFJI8MXfZk9iglGQKghRzDSvxHi7izk+cWRUuEVRVZZIuLVkJEi07CRO8SENU1SCDmuUG0jvGS4pDHhDF+CfOwoJJXWJi0tHj6LISpR/Fe0PFyMrysIiliMi+tYSYyq920Vc52ZEV55aYxREs+KiAJJ4EWASgvbKVgZC1QAbNWD8N3UmJyj7J/OlE8Dco0VlmBXthLGYnuypHw8fGsMsV8lkCI8Z9AQxrIhJBVYml6j4wsPfIKgYzaTwt772r28fpIcwLjGFqS0NEzeJ9PFBXIEe3ifMRcnlj1WeXbE6GMXyNwpIJm6CAWTpPSlKIikPY1crxSiWAtho3SvBF5IJ6A7ENKbFeKWn3SvHuALHBB0Mp7sl6yJMlTPC9BrjYEcPh80S3Nmx78aJ0JZPixeGud38vLQRrJuCAPCshIKYmnpbg0N+l+SHlJMfF6AVoPMsQj/J3Xag6U/6Wxem9VEElCwPjsAaKul3IUPbzsCesz7hIIlYUFZPR8jc3TWGtavEqPBMNOcVdLbsOBlz/iH41XypgeL8qfsCM08eb4da1wiY4BEI/wfk9XrU3PY36d8jmSfwIAqr/C8hrNLTE0H7zt4TTv/kBG4CkeWRI98MxhpOxjfgydNiHXKsnJERCU10S0F98KyHAM7I/CX/xdtYqUuCsAkgWeBM2U+a5UBnNaAihj6Y0kT8rzBfPpdCQCn6nQEne6hYgBaBDWYgJkKCu4rrfAEQWvvvq6nX7md/NARkL9I/2eAjJZjwxCS1SyROJBQIWaIbmwUgwHxDosUgSBoRK3v8bsFYG3HiSIaobE7X2Ko0rAS7HzUE2FmPwiDtYVUTg9RIk3gff6fBAJXO/hkKUjICP3tYQs+yVBLuGYtuS0UGI0IoY/tDD1fI5J1ok8MQJMolNIUg0enZgk6q1OLmp/po7o4y1QgTMtdNHRW2YUUlIAnv5hDEyWhjdGQIbXyQOlz1JwXikLtEUrM3o0JLC8MpPQknKXwFZb2u4oenqQIqUhUOyvyYEeWpAELHFXFOeJVmKM98dkWQFvAhkfLxeoIVAn/cVbabAlReHHJToyR4AhV/Gn6JwDqjFpXPMvMMF3r3hyijGX9O35x3sw2La3SDUXemYaVKhP4j0/T3wuBbvnb/Utx+MxEVSKSJ4ugbe0ApcSVzsCJ+yHlJX6r74JyPicNrbjgUya/zQefe+BjOjMvkmh+vEIVHiPjPdAicYC0l4mid4xGR1lKpppCMVE8v4gO0pAgTL+LiOFfeLaJkhgzSOtMa1beVH4NxWx6iJJ8UvW+LnUmMRL/FuhfckO8aIUO5/PFIJ45lAsg6Fz9GJoKebsBPkGPaAdi5R5zKthbmQ78kpasAVdnkLvRdUa9rKRn728lPyV7Jb8FfgK40m8LUzK5WcCGckW7qBNg3PPkwIyWr8K9wVe4+6pYAzRLc6wWTTWwxEFqCMTKvuegMq++dDSRxrCxM4Bac8MdWQeA3PAgkVoiQXxyOAxiTK67ZNK5NGdiskWkCGP8fRrhoHCQk7yWLzA9ZaoAIyEDeuo6JwML5wkCGlR+JcEUnjHv8JEaaUFiZQHF5gsQjGzAI5XMvKA8Fk+YZjXKrSjRZ0DJLGmioSpD79I0FNASilpHFq0YdcS/2NRqJCYGvOMgss0AWVKFtSCT1v8XujJM8TnSKimwx5SREFIsSAc1rD3yPhQQ7qInoSQQEMs+BY9NmmF4pVJ2mPkAZ2KiYlH0rwi17OEqmgYQUssoEggIlBHgRx5NHpp2D69hyWolyJFINqkQ0sag54hZZBWklIWFPoESBLYPsSoZ7AtjVcC1tPRj08AV3PK+/yuNNFd4FS5E75d33f2X0X5tG60LsRf4g8BaX4vpaT1oXsFeNgP8qO2yIrfvCLX+tX4tea8oZNVRkllZo1LYMwf2phW0F7Jat3xWX6tyzPhFZv3lhDI0BNMj4w8RfKYCOiybcks0UiAjACAQCZXviCGNMX7+uxzfEQHgVOtdQFbGVRap5w/Ahnd52WD+EpAyxsw4l225w0ZPUdz3Ibz8iJ4j4UtqcS50y4aGRF8RuARa0uF8+5YuyfJLaFftRlebbahrdOkoejmPbrKf/RzxOu0CULz5OWpPJZhZxvBYuKR0RoSkBG/cXxehggcy+Mmo5bXdIRDdZPKv9y1lNSRIR0YWmJl33yOTD/1+xH+Yz1Ahq5HnrsUmCSccByVAq1cbgNlISGmJ/BdAlCLigxE5qGwlRASchbTBQEZYq+5OiR+0UnoeMaUkAiLi4yduHXVhhc6vEYLSu1KUEiICjzwPZ70HGtYSAloUUooSphFQMHaLRF0eKvAgzUKSO/hkWCPQA8WezhXKlejQcWg+Hw+058j4hWW6Jy2btP9EPjivco/UhiItKNFkgYyvIcCwW/9lHCRIpTSlUdKVlbaKhX95FmRVaqxkKckVPVcjV3eEQlD75mIijgHZNheVJKxwJ+ALVksbJPHToSBgEyQXyFPKdaT0fx6QOABsJR65LcIZEQTKXQJWQ8a5NGQh9J7ZLzSF2jSM1Vdlt97bwA/c20pWdgDBrXNdvm7eF9tKHzi80I0L7xHwEBz6YGqeNsDZA900h4t8YXo6ccXlEmyk0/b7TVGeWQ4p95TwXa0PnkNPyv8JYCl8WntSX4IiGl+ullok7lBDsjICyMgM9DaFl1CQU4AAQEZHx4U8BBg1DqUnBToUihGdCX9fDv8Wx4Z9knJ3Z4uaSAjmeA92Jwj0U28GHfdUc7obLuYvEyAJiCl50QeiCeWS+aFPCnohyYALXmZfGhcslU8IPkjI4/5LExFYPVdGsJeP4hOwVsHGjAHxq+9wO/Bi01jLIIcGRSSVWyD6Q40lMXrAoJBzuO5DC2F9RF9M9m0CQGZk045Ne+R+QjDl1zX0kCGp187jwyTfcMr7M7I/Yvh6XikARlcwo/MpMVJAUOmFZARMPFAhvFWeRkELiTMpLgkSD09g3Ci2xNKS94fv6C9R0ZWBb/jYlK1TioC1TnhM/iZbbH/vIfeIBXlkiDSeKIrmjUo4llQEkTe26B+KQ6sJFX9HXY84X/+NG8pUl4r1zM/615vzQhMeOUrmmn8PDRRrmWBMRV8ozerkLHuJEdGNBAdZWF5waD55XjjnEfhKpeyBJAUWhOOt2A7oi37pfFHQRfzE/yODlmCHqQFoQSa813AJm4bjaElKQzypc5OiSA2biOlR4Y0FG+SFqSDXOb8m2PLCtkkVKAcFYEcDwrCtmtAaQFDgXf2hbxF3hE4FtD2YELWP5/hxyZaisbqg9zi8rLEYpG5GiDyfHnl63OXpJwELpUILuDD5wlAiacFvILiSMJ1Ws+yprU+PVjT9Xy++qM1wnfvdeE1AjICAPxdSa5S3jJKvDKn14Y0Fk10yK3mQorLA2zxcNh2nZy+La+rrheQ8R4U9VnrI4Bk8G/Mq8iFtbOGAsag+ZenlW3ELePR06HQnuguGqqPHDPz+GSAaez8W/yTBjJa55Jj8nSxHcnAeH/caqz74wGquQNsJY+9lyOugyhzg0zC+mtCFXg+o4qnVWMuxV8CmqQpX5wjhfp8HpZorDXAfqe9NuJdySKtR4Z2xV9av1qjfCYrEyuUFsCLainRm8zkesjvAJQZJkbOE1MVuAudoSVW9v3OMajsmw8tedX7Ef0MIPLsM3PsgfvvC4m9TPZldEhbi2mxhsUNgc1taeRcJndxwkNlRgARHSyoeK621JExfYVGCUouTgED1gFJI3G/MHVEe9rqDQueyZvoi5SgXzB8lhS2hISeI8tMyixnYfU/G4nXS0D6hZUT9nHrrrcUpEwE1mRF8W+5VnMeGpbZp2UfPSAecLBPso69t0NAQN4ajlNARos87Z0SqPDPCIIIllhjQ32wShTOYLvynijHxwsyPZ/3y2MTAAFeSk7mfXLhkm6yhgTyBBp4nUJvbE9hLSkTCnwBIfVP4DCOBRYVwp8Ck1EQxjLjoh15lUXr6DnxCiZLXyT7+hwfb9VJeKYFrJRKOKYDyYYeCIjHpdzlGhfPe++GQI3fnu9BjOZTBoG8ZPxeZ9ywb1J0BK18jmrXEIhTUZKuvJfXcT6UD8LvuGZJY9JcikaWvJSOFI0HEuIJKUnNrYCVQAv5xberk429x1bARv3i+JTwKWAuoMHfBIQFsvSe9kBIoSm8IA8VnxeULcIKrQCcLIGmMKoqJeseeSQ8wJIciYfGUj7G0KaXa1qzKvCm37TVXHJF4NQbW1S+fC7nRXLSgxPJEXpq+L3Wjbzf3rPMeZXhpvUsgBLzYiIQJ+3FJ5Jp4iPSi5sGWlpag3FHPuK1AXAA1JCO6pPAhHjXz4n39PE6zWUOSEVAqLWpedaaEp/ommDUoO6LeEQGlTe85JGUgcXfJJvorQlr33lk4gHEmbD9+s03387nyHxEYcs63erBrqM5c2bbAw/cH3JjWPioOBHutHYJboK7EAwTdmmocFJIDKN1TAFYEgQDmZyLj8xDZpErUYwmS5pMJYbnrhEJIg9WvJdGikLCUxZh2HaX1JGRcBKoUPsSELp3oHa1wNQPb9FSoEr5SInmrNScdSJvk4SnFpv6wd9JD1lSsT8QgghNMUQl4cJx+D5K2WkxeyBBYSKAxftlJal//C7kgUDYSThIgATwhrmkRVKE5wehkOQ5SShpLKKdhKk8JlH4F6IeQ1uohxPapHBPxsBDBSlsGXMXKAhzB08Kt61y7FGIxbg2n6tnsA1+llUu8CPQyd/p4o4nL8diY+Q/HVshIUhQIyAjb4uAaFA+4D+d3qx51jufwbGLHrIURWc+K4ZcI5jxglaAiO8BdCe5FqK/B+9aJ5wreTA8P2V3jqAtJYBLGMvqZXvyeimEwHZlHWt9SCELaPB+KizOKe/3IQsZIh7IeH7UXGnN+TF5QCiPoldyWnPa3q81LcDKfsujILr6kAmfKbmid41b64dtCkh6YCEFWghtL9MVAAAgAElEQVRDrIPF2sA/oquADNuQEvbgU2sprm94IwFi0jky4gcv55SDI9Agb5gPG8kgIWgQkFF4XjQWGNHc8nt+5jN1JICAt0AT1wXHIs8EnxN/o0c1lliI9I+1mSjPxXNqm/1oaGgMYScBmjCf9M6Ec++SXMoQgsolPguoSR6mrxPoEL+ID/i3vE9h/mP8N+vJYzu8tqmxOZtfmAZR/F27NiVPdA3/ZsgqnOsXUhxieZF4bIUFIEOPzDHH4dDIvEfmow9nCGRmz55l98Mjw620RcV0GaosNWOYsbpnW2t7cKFy8cozwyRL8i8Tpsh0Aa1DcZUlQIaLUYpHloUYigwcY5NR0PM6LjZ5VbiA5NlJUzG7KMCo/C9wXqL4yKjyePA6WfxS0rKM5OqVgBHIkJLTM9NWgV+IRPOxKFwswKb+S9Hzex/PpzDwwCokzgUlHhWmgJ6AiJSoB3Ba8AJVvEdCmn3w3g9+L3p6cCZQxBwZhpYYHfbXShFIkXtF5UEdd23wbvKF+q55YD+0vV3teIUYAVk8uZo01JwqzJK2vAXEJOjYJoVQRwd33UTvUFTksSKr6E4lU4bTy1lHxitX9YlAJsrImOfkwYxAh+cZjjMHTOJuPgFwD1i8Ivbgi+0L9Oh5PuSo9r2XgXTUPPvwp/osUKJ58utFzxNQZF/kmfLKkb/Lsxlc7cnaUeK76O4BKenivYVSLuJljSU9/iz/JX3R334OPNDyQFpt81qBQwEcKnIBN60Dfidwxja9F5EKOGw0AP/rpHSBAdJfdPIyQWOJ84PwF0C8QjJaN95Y4L0+1CJwIaAg+aIxkJ7sC/tMzwevY1FCzYcMF4EVXi/PmcCt5ye1JwPIA0UCmcrK6vCcWMKA4AFFBktVByaG2Clew1bxBoKGQmwZbwpH1gSe4MG+QQTn+FpAn8+Sl0hyU7QRj3qeEd/JaCFtdJ83Evid/jU2NCUGVFJLyhkVvMfniAl4a/3REA5hMgIk5gklsoxeGQKZt99+Jx9a+uhDmKSHyJGZM2um3XffvQHIFOIQOFZwpLs+ZKcnBesIZJjhrsMjydw8xqAEv4fS3okLk9USy7EQfUhJikACiSEhJmcFBRBybOIWuCy4SawtuV+9EtZWPNGXRd0EUlRFWDt8tKBl6UhgCu3Li+RdnlqQUmha+H4+c4Ka4C3Gu2V9KTTA77QgtQjZlhRBVEzYNpwAGY3dC2j2WwvZKy2vCDzN5K6XspKQ9EBEAiB8l2y/ZlE8eStk6UrAqL+yMr0SlkfCAx95cTh2eTJ823q+QAVDizHXJc4/55yCnO1QwMpNLvp7Xojb/+O5XALDSmAUTzG0RCuSoSU9Q8JUHhkCIY1TtOpnuSXnSEmJaG7Ds+CREX/xe+WzcD3wn+Zc9FT7epciEpAX2PPATZ43tufDXGqT37E9eQ9lQKi/srilrBVyFRjWM6UQZQl7AKdrtD5070C8FUFm3JIvsDEQuPIK3ys036YAp9aQni/+4t8aPz1LqpGicJY8IN4jQ7oEmvDUZRpT4B+GX6R42abWkNaD74fmn0CGdWQEZLwcEKBnm/Ki8Dv1TyE50UpeJe8ZU34ea83weoYO1XfJgMDDibePv0l+CEARSOiYF9EiC+ID0IgnTXMNMkWA8r8EXnh62/l8tVlTMyRcW1xUamvX1gXjgK9ieG+UaKt582DP56d42erlmZf9Asy8ltujWcnXv/z65+dOFOMj0mIysICKZLA3evS5n56hFzXZaMH8mFBLBkYQvbhbbb2tLVjwrh11NA6NzHtk/hXgTK89h9ASPTIMLTEywNOgBWSCxw2vThwU2YFJpjeGp2ATtfKE7ALWF8AiIMPSjcdFwXcJcXk6yJiycLSQ+DcTi5Ubsm7oJZYWJ/NlUTi1ljAYGTgkd0bLIb3riO1JcEhRhTBZUuRNVqgsaSkPKW0JCwlR9YF/C4hQAAj06Hq/SAXePDCQ8KISbsE2dx1zIKvLW8ayUniPF/D+mVmA6HY8yCOgfBcvZLJtcccQw1rJFnL/DI1ZtJDXQUI+AiyAD8gCv2sknYeiWLqUo7e6wxiCRy6G1vgszpmsKAIZ8lJasQmkkBVU2VfzGytOR/d2nKd4iCQ9MhL4nnYsL8Ckbc2pBxgKy3kAyutyljeFba6GjviIY1S83gtezz/qg8CJALPGJqDH+5Ujo0RFKSk+j/MsAK+8GZ9zw3bkZfA5TFLQ8jZ44C0wKoWU9kywTY1V8yZ+8aEXrfM02AlKKvEkynsp0MTfBIL8XHilpL6Tt7Sri8/lZ4Uy5CVlWx40iJbBUwC+Y3KqgAzvEa0EZGTkBBmYnBkkfiCLcfemgExaIcvLwrEqfEha8jneMyT5xfvZX3mTJLvokUkDGS9jPAiUrPS0J3/wGQIVor/AU0wah2cd3vdMqBfDEEsXPC8NNnbs2KDcy8tYWI+8Vmn19Q1hF2BYYszvC5Uw4nqTDEzPnfhM16jPMkI17/2ATOL99Os1LQtYWZtJuxyA6C0Zr7YEurVu2UYI4zLsnhwx4z0yCi3RI3P0sTg0Mg9ksnP7kf3QB4v42WefsYceejB4ZCzDrcDRbc/cA1rMQZkxqRG8So8MLVwqi5hkGRWRAIwAjYAMB64F4wGELN6ycK5Ta3gGF5yS7BQSkYDzCiG7YPChlGWyE1e4t2qkcNm2F2ppa9RbD/J+aDF6peufLyVDIEIgI8Era0jgS+DNKzApjChMEAIJh9HlzibieGUZkwa0ptiu9xBIkcny0Bi8Z0nWrmjiGTALBIIghkWabJ8fiH4S7Bozn6XESC54ejrkeVGOhwSH6CDPwECWF89wUWhNCkrgS0Lfg0GOI6doY3VfWpKK5TPMpVBXVCA4MZp5VNjdkAYkQZgmoVEJN3ke+E6eFu+o75rjOCdYHxDunl/EQwKAaSXufxc4VHjTz5GAKK9Rsia/8/lL8iD43Bg+V7lG6oPo7/lQQl45IeJL9c8rJq1b3e/nSTyo9ZZuR94g8ag3FhTu8L9pftVnKeSBgAzpxhwTn9sjL6Z4T0CG7fHVL8kWcos5MgQy8lbJq+U9KbyHLx+6it5W2vBxV5xeWqcck/dIiveUs6N+sH8CzAKm4jl+r9AS6SvZqHF4nuR3UvgCl5pDhSb1bAEm9olrh8YUve9chzyCgICG6QWU77ymrq4eraPIJLyPw4ePhLxmAnlZNBjolQz1Z6KxKcDiZaL3vHmgK0ClcXiDzMvOLJBJwJLqyXDMZQBYPqTGa72M59+Si3rn83gNDx3ljs0gT5Lt1+lk32OPPyEPZD6y6MV1rBsnmb7wwvP26KOPBJdiPEeDijXmf7A0dQhRgImJWlU4KVaBpCKJOR5yYXrPTFzs0b3sF51XmAxd+WRD/ibh6EMWnpZaLHw6gYxX9LIWJRC9taOFw98kPPU5DWK04LyA8J/lkdE5P75/UuSy6uTylPWZi2Ej9JDUkZGFqufKgqI7OedtiLkL/JttKX+B9yicoH5I6bBdD55IH425KOy66YKAikJe8+Lj9rJw1T/OSW77KOY28XSwXR/SUwjE5wh5AJYFRLT+koJ2EoRSirKwpJwEcGQZk/8IJMNRGslJ57Qe41EarHfUExJ9CWyorcSHCjOE8YLXQ2HCVGhGAtHzYFrQhhPguS6SmD1pKPp6we4tSilyhdvS3kABZik4vtMrJX72YQR+VgjX00pAw/Mf7xcgyXkUcjs4dI+3WsU7AgEeoEtRq022L7Chte6VkZ6pNSTlJpppzrUOPX2kkCVPNA+cc7+pwHuS1Ae2z2ern/KEkIeYI8P6JUr2ZfsCXuIntqminNraLc9xUORJcVCtOwF+tiXPioAKr1HOiJJ1+RxtwVY/pXC5DtlfbZtm2woP+d04MkxEW4EI/i1jSKDRe8j5ub6hLqy/aJB1WRsOkSwFkBk6tDb0/+WXX7bVq1fj92LwYY1tvtkU8Hg8MJKnRRcw9yxxxnheFogOPEgveBImF2j3snh9QEb5jwQvQW7FhLYsYKKniDSVJ4ttkZ7SO5K5WlekN/+RjgQyZQiNkYd4zhKtGoYLqeOYI8PKvnkg4zXbR/hzN5J9X37pxQBkmOjb3s4dDFQGrIZaBOatTE4MJSDBPnvGERGX5GTTm8JdS8TlXGxc8GQqCl6+k4n53WAemXDoIxaqGE8K3mfbCwR4ZZAFMsEgZ78iYJL3gNYCr2Himhb3upaxztBJYmeJEvLWP/svi9V7WzQehjVaQS8+X+AiuEqTRMmScCBiVHRUelw87LIHMqRdyFcOpbFjwqW8Cx0hTyl3KKIWJxWvgAyFiiw4CQd5FWSxa/F6S03f9XALJf7pHikf0k2WPT8rVCIgIyXJ0FJpUt9F4SO50aWMpeB4DwWrLEPmFxFIMGFXFqcULp+tc2IEZJQLIQDH9lRDhPdzrqLSiF6t+Fwoe+Qx0Gr2IEAKjnye3b7a3hb4JYT28B/p75W+AND/Y+89YO1Mzzu/l+TtvZGX7bL34fQZaZqkkSwXwavY3pUN78KOiyy5bTZwslgkQBKsgwTrGMgujBi73gRZe4u9dmRnHdjq0vQZaYqmcIbksAx7vSRv72z5/573+5/z8oh2AG+w4AC8I+ree+453/d+b3me//N/moElbomohFrFPpXCubQCS1eJrWHmir1iN5DXxgDISovfScf1GliZ15RjsE1169/rZKCBkZCzucQ+SGAzFs8NSjyXUMgxUt7jjN1r11hQj3GUQJCyDFFdqnD/mpWwEjE48rN7PlBO7doDpRvOc+kx+SyEEqsAvIEV2XAB0vW658vnt9xHZleYYwOZAGnE/+kAUeHX4LwEMoyB3z1/zGW4w6t6KDHGcC3ms2uDyqwY77Obw4aG976DfRmnXUgw3YCKnE1EbE3eyy5Al8EILCNuUqWOi0khRjG+qmapUZ0WBr1iSahzQ/V0wMSijFbiHwnud3Vel36gHtfoxYtKOT6YJsbH5ErKdbKmp6fS2MS4gE1/GtmwKT30yGMCLzRyXJ6mpmf1zDne0cyHZZHlLnNC4TmYL9bP7FkA1SoGpmTpvAd9lrzW8YhliEGwP7SoWVYDek6mKBmamnEUc5LjqZxmTmVfyntEbFXUlMoNZ5lb6sgcOHBQQIYWBRk8ZUGdp7vxa5kEeO1PLzz/Qvr4Jz4eqZk1C7keEnH7K9x99T9qBm4KtDz33LPpFQX8EugFkOnokO+ZHiyyeFEy5Nu7h8316uACZKiBck0tDSIFTxurDERkUAgZp2Lbf2/UHoOu4lvaBDw4AHXlfCM2WylELSi86bPFjcUiy0BgDIHBe8o4Gwud0kouDxj+1ej0qnGw+fkq4xFK+re8tpV+pBfPT1YBp7mKZAhbgZblOhTNOhCANR8Orn8jKiO7rYHEgeY8+4kzq8LfbLXlrK3FYL6IQ3KTSoRQVgawZFThvBVIcR8DFTMqBn8GVmZ+LChCkRJfUqVCW6EYsHBNB7Ka9qcODcfTRQmtjK0UoP1teXp/WDkECJGAnZgYi9gsf6Z0qXBPCyfLA1t62aJPqbe3X5bVYk2Q5uvn3x1r5DFwbVu92e2U+y/x5ft6nGZkSsucv1kph7LWOsziuqwK2hl0l6yXaf0yADH2AQq0it+wsOV1K3AzFgZZZt08rlhjjZ3qqO1R3ynvYSvRDORzDy8DUrNqvj/jJzAfQNbIZPJ5Psf9x8bG4jq9vb1xpl1fpFcBoItUtsWarfaH58v3NgtWBtP6/KDcqEEScSoV4Pcc+D0GAx6fwRBzBoAm2J954NnqhgxlAXJ2Vl9fn/bYRMgGgwcDrDAiVG6COI+SFTDDEUpYY/TebIzl4zpzs6QuZ4bU+8trZrBpV6znhDk02J+ezrVgPE88f2k0+bl4HoNRyyLc/yuW5fYBywWClq7KsJpXJVzFrzS3tNeA/dYtm9LZMycln5RqP6tu1ytupk6dPYBNltHKNp2aTd/4ytfT5UuX0q7t29Op48dkqCL3l6f+wf50WeCmqbU9ffbHfzKNjk2mlavWqaIvTEhuIuw5LRkXXmOsABb6I3k+fcbM/MbmKWNsiqwkf8bXNyvIfKGTgk0RMwTjY5lFXRiAhwE5Z4QvxnALaArZlYsAws5RFA/ZfV1ydeeu3WpR4F5LSLm6wRsfaPi6C2RuNyv/KV+T6+g59Vl66eUXIzZmYZFqpCp2JAW6omI1EBRRxlr7AWXHnguXAp2DVUDPQMZMg2lcC98MOqoNU9DwWL3Qe1zLFkvJGpQCxUrkFiAjENWqVEGsejM2VnS2+hyx3/j3YGiEtAEyIG27oErF40NpJWQmpsZ4kLrbRBBzjiMKSx2ftw4WDEuABdrMRwZTPsih5CoudpncKq5h4vfYmmUL5EBiOvTGSY9/uddJTpXkEW4oEC2ycorMGoOTUkFaENqq8RazsOF3K8842HoWu6TMmHk+amMESLFHoJj1/hLIIERcOMtKys/ve1KjaH4eQV5vUeF55F78K+MHuI7XNT8HQpju6blppMGa95qVeQlIDRZ5v4FOCNsi9d+AhHV3DQ6PuSYsKyCD9YsQ5HU/v5/BYNH7v5wH70cL5hJoeg/nPZCv6/1fMmYtFVAOQKln8Nx43c1SlAyZnyOuI0VIqQS++x5+BitbrgEg5XNmVw2OO0TrR9ZgBWRKpsJnxvNdWsuMlesDZKjlEplDVSwDz2ygbPDh370uXt8oXZ8JzRoj4+t4P9o1w+8GWT4DUcdIZ3C5WIpSroRsqM6AWTMrVO+bMFji2XN9Lc+17+P1MGBm7KXL3PJuRr2aovloVYKiZB14jc+XcUZmq/n8DbpQC8hErOIyFTPVOJauKiaEdhzNABUBegLoBUb6ejuVPn0lXVuaS709HWl87FJas3pVgPDLly6n+emF9PILL0uz30zT4+NpeOVgOn/+dFo5PJgu670jmzamRT3vwx95KvUNrU4zc6rmfU1xO8pigtljTfzs5VngNWQ82UdmE20MADwbwT/zblDJOvjv1iU+03m/5tTwAEQw1xVYsqHIZzAk3cvP47ORB6M3K1Yp7onyE6ClwCXrunN3BjK/+HnVkYkddhfI/KeEJX+De91IzwvIvPDi89pAouflIw0qUocgCqWB9lnkKtU0u0BgG6Q8UURLqoxZpbCVQp6B+CCWCtWCMgQFPslKCFlolwqZDerPNgKZbF1yyOeigJOVkn3rpeAPGADjAL0YIKAOfAAYHIigmrXxEXzcFwVapnBaUfqzoegDxSto1ynkzBbKlsDC6qBRMMuMiZWVhSTXgErOLFJWWD7IfId5gbVw5dl6g8ZcBI41uaaDx2dLIV+CRgsVKw8LUDMCfi6PzWwCv9sqd5CjaVkr02t6NlLpATL+4vOAQbu17GIxWLhFmSs6geDCYG2rfWDh5UyonBqan88Aysoqs4QCsrep5WLF4qwgg4lQABUbwj28Fn4mC2TPh9kcAwADwriG9n0ITxqOVeMvQbwtQu+5Ukl5vrzm5cG1IPfYvEYlWAyhrHXH2gUY+9oGe7bqHbAcQr3GBOYJh5FpggWMooK3rgHz5DpOJZD3GOL6CqDm3lixfBnomp1gLM4ssmzwOWM80PmAwACDFdsV4yJupQKmXq8SaNWADZ8JK7pewsFzVwIXxmPGg2fxWGaUdQmQIYXYzJxZE8Zhw8UuTQcCm/WNc6a9hzxkfI4HK11pnv981vNzZTYhuz5zVeA8995bWd5mmcV7nG3Ea2U26HW59ZvF6EaaNoalmDnAhR4q/kUMi5TzkozTlUN9aWZa8TBLs2lhTu6iKwInI+tiLIQKfOmP/zR1tHakdrXy6JMr88j7B1KPwM+1G0sCM0NpTsx8m2JkPvGpH05tHb1iohUU3NYlGS7Xl9a/5u6rzqrPA8/rVhp+Zs+1yyuU+7I0FktgbpcV1wv2HPmq/U8wf3nmSkDPGErjyWtaY5sBoJKfcQYRQhR4rTwOO3btUozM++nzv6Rg37tAphRPd+rPdSBD4O7c3Ezq7JKVps3SjKVZFSuLw1rpT34mC4TU1RlZ1FC0tt5tWWCpg3JDcJBCXR1kDmLNutXrHVVqoIUAG9YWZAk4PHs+5AYlpICXQMab3wqUSsO2ei0YysNiEOAxcW+Ej4MIPQYrCiv4DLBQBpkW96GxAPJ4QfclgCmVWSh3HRyoXVgJCwML7wVRv8QomYUpezIBZHJsQk7/tmsku6my9WnQ4oPOnDSyKo2K28/r57EANrVbsm64yaD3F1QUzILYFivvM5NjkGnftbNAsiWJYM/sj4VOOZ8lgC3ZqszYqJeX6HTW0IyKwSjvLQMrHYdhhc7zeBwlc2I2xcrIAMhgpGQ7CBIFCNwOyHjcXtNb9009WNHXbQSQ3j8lqCnXJixUPXdYnAGWs2uX95gxAYg4a8/P7XUKgY8bESatAJIerxkxK9FGgBTjkvVOdWgDmRKsWDkBah3M6jEYVMzrnKE8OD1W7gaUXgfPi+fd44jX9ay41XCDGzTZYuf9Lshodokx2UDhfZNKLwZINSu41e6gMl7H+6J0+XIfZ4m5eW5mBurlJWwAGMiWIMlAxnIs2lxEyYDK/VGdgxJ4+0wbLNXZSsloAbEAS5qHNqVGz0eZDAATGae52GSbWOvpqTExMcj12fTG698Nlgb5zlhfeeW76ZEHHkkH3zuYjh85ltYp5Xr04rl03717Ut9Ad3p3/7vp3gfuS0uwzM0d6RM/8MNpYQkgQY+0zhqQsXwtDVeeqzGY2X931e7S9WOZZTBcrj97N/ojVdl7uZZNxXJXQLAELqEjcG9VXoBShoe8JK1c7rLYq1mYVi1HbqbtO3cGkPniL//qXSBzp0KXW8f11wMZEpOCfYh4iKpfcng5ACqyEGRRo1EtqPlupdQIPhAi9jOH/12CF2Fk4WQFZqFmQeBDbSFsAePfDR4ar8NYSkFua79kfQAEvk9pxSLAbU0apJUWU1YqOWMr7l9Vx+X1skAUwjSmi/c3zNMy5jCJBYrg5KqnleaUIDueOQdM5xvw9wyIMmiyUmMOea8FsBWALRiezYGljN+ZFFzDrEUjY1YCCV/Plrj/FmPSUIgLmlcPFr64F+/3vQ1aHVtjBWulQfwVdYuiC3hlycX8VYwJP5fWrV9nHrIwxwWa68QwB+X1DWRKVs3WrMGuXU6NgtfPYleEQbMFtfc1QIa1xj1icFxal1zXANnnw58tgU25v/2656EE4Qak+TyKqo9gR4FYCWTPSSOQcWVbPlMqy/g9dq2+qn5hJZvJ9Zl7Mwq8zcHcPj/EFwAkADI+W40K3ayOz7SBM9cjvoh7O57BAN5GDWMwK1vKFM8NSqpNe4BgUr7KGD3mg3vbfVEL8KxapxjIEKPTJGbZe9RnJaalYokYu108JZDJ2XBxEuL+JdC2IWFZ5bPm82SFG0Ulqyw7r6vXynNlI8LnnOfieRYUnB6uXa1/MwHqMi7nol0IafqAWhhDJRC0rJAraTStEitDjMxbb76uz2B83JT76EK6Z/fe9KU/+dO0fs1IWj00nN5+8001gGxTbNRk+uhj96aNmzekV994PXUqRmpg1ZpgYj762MdlxAEWe8So1TPiYjYsFKs1Ydw2gJDHzKHPluWY9YZBrs9643kJVovrRb0pUq/rbHB5b58px+lhTLPPbCjHWmn9YBWDcazOAuAczz9AhmDfX/6VX6vW965ryWtxh37/611L1BgxkCE4FncQBATsDMXMmoT2l1VND0uKzwebDeNDWypUFDwR4zNiTGxhWPCXVnFpERtoWLnlA18vrmVhWipdxmT/vC0bW64wArhrXNTO10ch8l5bk7Y0rcQtaErfvZ83DhNsDTQlMQgSOgYxWTiWpfAlZJraw/WUlaUyR3DVhgLMZf+Jv+EzBlGlkGAhSJ0ulaQFgy19Bzh6HTx3jMXAr/x8I/NgC9ZuQsZkywZYi4CYCz9/ZgS8dqUSMqtQjoF7R4aGBG0prGpKurBM/Xc/mxVMWPii0j1/Xg9bu1YAjMt7D0Hm69iNWIIPC1CuYYXt998C4mAkAJ8EMgrIWFB7/iyYzWh4TI3XYGze455Xnre0yL2fbQRYOUafMRiVivUr96X3Ms9dWrlc2/sZ4Y1bpwQy/L2RHbNy8TzVgB8ZcwKROW4uu6AbFbbn3kyg9w/3MSNjIGPGhufki3EbfHr+8hnK98E6J04omv5V9/fcef4NJM0KlgUyaRgJGwOjVrK0XkPPlcdVAmX+FvFbUoQlWC33KOMv2b6yFIHHmYvp5TNQsto+Mw6I9flz3BbPA0iDUQhAhZtKsmIuqq83h+wihiaKm16dV5kKqlAvpvPnTovBmk373nkrDQ+vUmr1FaL40tTETNq8YXN69pvPps2bNqUjhw9GIsX9D+xNp8+dSuvkhpoR83Pq7Pl0z70Pph/+kc8qY1NGRFOnFH92qRsol3vcANKygSrFBoMhKysXtuVRedayjKh3Freh5NfILspeoTqQtPwwqGSPlN4A5pHA82DZKJYpnRayQXourMV4lpRwLe3ffyB94Yu/Uq3PXSBTE9R35A//H8G+2Z/EGqO23BSwWnCK4Qntk71kAWYrun5Qc0aDBXP8nah9HUSADOl9fHdkv61fb3ALT2/6W9meZdE2wdy4rb7SimWTuiGcLcqaz1uum5sKVnb6tsduJsGl8hsFdGl9hzWkAxWCB3dPpdDD3xoBzlWV2QqM5LiabL3dkBLuau+rymITo6OgQxrqRiAv/nEsHcVAVCxMrnHgWgf6WX8nkC7cuwV9amVsS6gGPOKzdaFjhqEUBBZCFsAIflu63wdUJQhgZAAyvD+EZ0WRc03mm3UthbGVcgY1ZBJkapixWph7HUvL1CCofM4YK1U3SZauBKJZBbsT+N1Bw/xsIMO9ygw1gx7vVe+FW4AjK1HFLcTrxB8Qx1Wl35fC3IARC9TsRimsyzUpAYLdEH4Ou0i5dpl2HutISnnlYuLafOAE2EcAACAASURBVKZUql6LGoNSzXEJZLDeozprFTtmi9UMlwGAwYsVRIBJKXHGAJDx85SshM+h14DPGAwESCG+p2JkvN8cn2ZgbCDD9cs9YiBDHakAc5Vrx+vjdeQ+XNNpv645EiwLWWMqCAeY8+dKEMw9vHbcO2rPVKym18MAg/sZuJTjLOWY3Xal/MhxLDnr0Pf2z3x3oK8NA66BImZdYF/a23A9x84KYEMBU8oa3JRRdOnSRc1NUvo+TSPVE+rqQnrv3bcVLzOQ3n33nbRhZL2AYIvedyW9v/+IXMSLadPIpkjVvqzPkr06PTuRVq4eTAMrBwIkLYqxaFEszed+8u8JwGhur2sPKE6mUYYYkHh++M5rbrtgA8/gzevleCwDEscsBTCHVWGfex8T31g1pLVR5n3D+yzvve8cq0N5kGDhcY0rJigM18pgz0G9y+4CmZjpD9FXLf36O0q/xt9aZS0tVenXxMhkcFFl+cShg5nJxcQWrym7SYLcgpQNV2ZJlMqoFNhBvUagWe686oNggegN7s3I9f0eU6xYMy3aiIynZBpKhdGYPsk17NqYjxowueurrXn+boWBwLClxzic3ulgvxB03DtSuLOPPEru42Lh92iqmd1BAByyvKjbYQYLNqGnoz8EEoCFWB/W4LribtCTuJhyq4jsQ8/1KkgBzpZe9KyqpWLXreKaxVwdZisnPmNF4+c1pW4lbIHu+S8zC6zsbRktKc2ZGCeADPdwhphBhxWIU+9dM8XMQvRYCu9IFXCn8ZZjZx0NNsymmV3Iz0Gae85csMLnnnaHUH+FteQzkaZZ9T7yPgy3nz7M+w36PEfcm7HY+jMA9NGOcVa9ekIZI2AbglSZ2+j+XQR3GiiaMfBc8PnyfVzL4+V1K07PA+8nRok94PTrUklbkPM8JZAxQAtACRDGLVO5lhgT8+05R/CXLJtjRWoxOJSph42pgo2trAymSgvaAM37KZhCwCztKTRYK3cDGQNR113x8zD+2j7WWnfKvYB7lf1QriO/81nOMPfkzNvV5D1BJg2Bvs66MYtl0MRc+xz4fJdAxrWyzCAZLPH8PgM+TwbrXLtcD9iUnHBQsUwFu2QQ4L1i9zH7muehC3W6iexDHlCjSYXgZJi2ylV25fJoev/ge1raG+nRRx+On1cO9auK+3f1fTDY3x5dp0vtZmam59If/9GfpS2bNqcjh46nvp6uNKyMppGRNWn/gXeUoTSTfvpnfjIdO348nb0wqtTrNenJJ5/W2rWn1o4B7Z8sjyx3fb681zC27IPnGZw0wPtsXPislSnu1iPMswOtrQey6w42M4NNyzV+LtPd3aeKz/k8AWS4H9mlMDIGMhFLo9+RsWZk7rqWPixgRhv/5ZdeTN/45tcj7ZrDQPdTUq+j4mtVVwSlsahAMtgHei2hvJeuSsnqoFTM6C30oq0KItP52dZKyQiggVDeBHuVB99o3ta7Yy4sTCwoI1BOUecUwONAsEEJ7i1946a2WQ4LEFtalOKemqIBmqyyKs4kNnjVj8nBoKWS90GywiW+hYDdbEmQBUK8RC5KxZhy0UCan2E15kwXLCYE+6wESGuzusiKVeCzVFVeriyoZrFcABnq5IyOjqb169eF0iZVk14nPDMCkBoZKKNScIaCqyxMfraAKZkFzy/fmZ/c/Va1JST0bb3wWbvWrMwQJnyZLibIF2GIMvOXmQRbRp47K1QLFK8HTUNdULDRKjaIKK38MtaCOehS996SKbLC4H52q3lMt1NUPJNdj4wpmIYiJsKMRI2q1j4x+9SqisIA1kVR+mbxPA8lO2PBagFfKjKuW1rg3lflmOuu0DojEIpaFnK39jzfXQfJQI/x8GzuP1auf40NEpCcIhi+6jXFNXl25o33eF5LF13JDKEEiFHB3cwX77dbljE7K8z389m39Wy3FgHTBj02IgxMzWL43Pk5eD6YA4BM1A2p1q5cf8dhlAyI91jIEo03YmR0f77MBhh08Ttnws/G71aUvMZYLUsYl/eIwRbvLbOWDGINWnL8D3V5crA88ssMEu/1Wjrl2nNvMIVMWJB7p79/IBgY5PfExBWxNM0RE3Pi+AdpQtlJ27dtSatWDer3Y+mgspEwrACpjz78SDp65EjEyDQpcPeN199Kl0avxJxeUcr1kuJoOrta0plz59OakQE1UrwnjU9Mp7HxqfTIo4+lXXseSFdvitFQyrfPG2N0EVHWnzkxAPNejwKGlSuK+fXfLa8MJNl37KO6KynXfDLDS/p0FaCZY8WKFHBfw2CWcdmthdwMsC75Ma3u2VFiQfIXV2NUu9B+3rVnTzp27Pjd9OuaZL/Df4CR+c53XknPPveMDm17FEkipfgGFiFsSZWRxIHDtUS1WiwISrMDZFpFPxILYlq7VEbeTCXbUgp67NjM+LhAXD1ewoKL7xZqtrIscNjEN6XJ2+Qn5m9YKq5kaqur0aK05RZMj0DYTSwYAZpSAYfPtIqt8b2uR08iIvWl6KrKsVF1k4wRsriqgnWZTs8sQz6IFLmTeyOYGGjR7OrgCyDT0dYdPmosJIAMmWPLVbAq/05GVGYr8MVDe+K5gYVqJdpe45klYwMXTRWcafBnpWklyP0sSMs14HP23ZexRLyHz5bZWwYyviYKtJ0YoMq1UAqgRiBjgGAwamEfwdbMTaUIDDasPPgcc2whSBFCvxeXRrbKcuGtUmHZojcws4L0PHlPWjkZ3PnvXNNuNQMNxsQ4vDdhExDICEErXFPinmPPH9f1muQ9kl0l/DN48WcbBTnX8ntt0cdYpMiYf9LfzVw6nsXKASFdAlePK0AFrkvmrmra6bE43sfXtLL2/rDrBNcSgcawkqXiMCByMDX3LJk2j8dzB5DwOfXZ837xfN8O5EZlcAEpp1/zGa+R91HpMjQw8xkByPDszYCxiEurx9qUFr7Xi2t7f3Atgm19fbNRHq9lljN2vIa+hn/PPetwH2f2sYzh4hn4V+5RM1rhxqWGimzNMDjm1VpABtD01ETq7mxNV+QaOqcieA/cvzc9+8y30s4d29M//+e/l37wBz8VhQ3feuut9MEHJ9LG9Wv1vvNp794H0ulT59LgwKp0+vSZNLxqKM0vKiO0DebuWjp99mL69A89pWeW2+nKRPrBH/qR1NM/nJY19yiDKZ+J0uBhHmwI+qx53X1Wa+sgeVvu3/Icxz7lzOFaqphJGw25iGi9RY3lQGmwAnIJY2A8ZtQ5E+Eu13/UkQljV3IZV2czdcUkqLft2KEqx4fvpl9bYNzp3wEy31X36+eefzaADHVZADJoTIriAVEzRai6ElKeKHEXgsKN0q5UbdwfBO4ZOVug8Ow+mGykkikI4RYaH+Fxe9eCrVq7jfg9LDFtuCxMOei5MqWBDJsVlM/7bNFYeHgsdQsAa2ExGCi/ZjqX6zu+wxRoTZlWghdWKmrh6DmcXeSaLzwXHodIMa5YGMAMz2oLcE6VMZuWUQ4ftkbxDeFSwjXF9JNmuBTg7MKFC/GMsA+zqiSKX5y+J5fVzK2zt0+sWB0AlkrLjIvnsRQkFpLMSePa2GLO614PZC1T5JlTFGgZbFq6FszCWbFYmfnaNeuM7JuKli5dEgYrXMe0sjOQSgbGtL4VTKnIIg6j2i/em5mSrlPhfna7hayAGIvdklyzUZHGcwBWie+pihRaQDMWnwG7Z0x/l2DSgMDXthujZC6cOWeXkpVCKHoKqVXBviXA8nh5rQwm9jnw3Eb9mCrWx/PgZ2BM3NPKic+aqeC98T6dPYAMLK2BgK1lM3BeH4+7lIe4lJbEVpKB4rNpg8hAxuvpOSqVIlY4wb5kLTUCCr+f716LEmzG8wEkuYYUnZ+tBrKquK0SgBkcRXxFtT9yS4G83j5nnkPex3x4vn1/xyjxfmJkotQ+0qxyO3ku7ArJzE2+vrPQAqBSR0pikOstqAxGu+QYNWM62ltUmfdounj+jFKpV6Uzp0+lkydORmIF7x1X9+qOjs6QK02658TEfFobKddjaXJiMW3ZskGupZXpjIDQ8qbripMZl6JPYnVUR+YTT6f39h9Mf+dzP5Vm56+nnqH1qjGDkVeXa3XXMTWecokCyxmfM7u7zeCVrIvBuPdgeT7Ye3X2c1k8h0G0957lvtfe61IzJMLNT2iDXM6qCs76waoCrOnqDUDatGVLFMS7W0fmTkcwHp8UJu0JvvXtb0apeBiZVlGTrVi+Qf9RqZb0RtL4tMhUj8SCkDmHa2Y5/ZnE3JQ0q6lTNo6Dum4HZCJ6RPfHKrd7xArJm9h+6tLaqiuVHK+DsLdriZgEDrkp3dtZOFaqgI/pGZXsFsCwJeg4ANOapXVcd2nV++t0daiyrA5BVq65tkU03JRsgm2ilxEuuna5r5hTN2iLw6OiUguz9F/C6qJxmajNRB0YwobJWBLIorGbBA9AZqB/SH9jbegSrkA8HcLuoVXputbEsQWM0crYAtVzXyo7C+jysFuYmD3gmlb8zFmp7EPBRIxKDjq1kuR7CUhKRVQC3NJyLVkkC3PvIX43kHGH4jKrxa5LK4cSOPmzXm8DYo/R+7N04xjkWFHRtJP72XXDNRz87KylSN0kUKdSRqXS9v61NVmeA4O5RiveR9NMkGOMHDNg65VAV/YbadiNVq/H0niOyviuYJKI56iCyevnIitNnwGPuRRpAd71H0CmVYxGaQB4L5SArATYtbGxh3Tvsuprje3RPBtceN/5GWtACpd19NJaiP1fgu7SaCr3F+MwcDaQaaoqY5d71c9qY8byzeuf9zKGVVaEJVjxPQzsvZcbWTPGCJDBNc5nfN7c7dz96+z65R7MRS2OSedukTgpes1JBnW0USBR7l8Vsfveq6+kC8pQQg7Brq9aNZy+/a1vh+tk2/adckv3p3PnzgkIrkjHj52Qi3IgDYiNOXXyXBVAm1Jfv3p8Lb+qyr4XpOgXUo8qAm/fviNt2rxFXbBXpfUbt6fFmy0qipoNUQMIryHPbYPSrsNguGEBKxeuQYb3RCMoLP/Oe2IfYRTHeSMes86mlWvkNQ5jhmBe5CKxNNU883fCAqIZMkHomj+MEgq9ct0t27alo0c/uOtaKg/9nfzzDVn9uJYAMrhYCPble7vAQSQUxGHF5UEvIbWz1/6JXja4OPS+m1K6pP010npWDt5QZgBqm5GNGP8yI2PWw8IoH3L6DH1/2pvBjgWFs1JQdI6RMZBx51pT8yVVHQpNQMpAxnSoaeW/zi3j58lBdmpJIKEC40Jxt5ybrkOhsfPaApkrtFGQ4pinCmcE8srlJDOns7034l/m5qZVV2NKLAzBz1IuN3FvLaUrV+TzFojBrdTV2ZPWrlWmQXMuBNXZO5AuzSluQgCTLzMmjNvuATMBtkZKZoFnQEjaAuIaJXAxuDNIMNg0CCL9F+FAryUrr5jTgqK/Zb31SyPgsDvFCrcRyFjA87qDhUvLy+Mv2QIrMQtXnz8rU/am46AAKh5vI2jjdfcK4/2Mgbk1kIHRcNZPo9Iuz7wBSaOys2K2guO6Fvh83s9kEOVCbHaTuddVMDMVq+VnD6BRuUtKlqMRyESDwQrIlOC2kT3185RnD0ZmZmo6gAyfNeCwMuIatwNwNVDDfiNGrlJQ5f7yHvb6G7z4bMZawIxiVRdAptwHHrOBjJk87/dojYD7ppo/gze+Ww6xJ1wgk3ubNctzlatve309thLIGMgylpIR8u/EeeXCbjnmhvvCwnItZBluIHpF2b3E/dmTjIuYjmsV47RMjC49lK4rroXKvc9842tKqb6SPvGxp+QyOqWaMGr82DeYXn31DY1X8XmKy1m3Zq2MqTm5li6Ihdmh611N27buSm++9U64uVvaVqTtO5SKffSA0q9X6/Uj6Ud/9KmQVx959PFoVXB1uRj56/X0ce9xnoefzSb5fDTuK4PA250Rs2xeF+uYOnOZ20RYxt3iPuY8VDKDYGPW2kZt7TwJyOAe5fMwg3GWZZ3wfMTInDp1Ov3sf/7zIWvvtigoJdod+PNVMTCvvfZquJYIFpudnQ7XUhNUJsGrVR+c6OcjtEpcAkCGstZkLS0jfbZK0TYdXLIYFkA15Ve5QcKChb2Qa4uXDHw4yA7SxBItM2HKa1khwoYYyHDAYWT4vGNkLJQMeozww5VUZRURx8LmZRwZNBBQpoZ20NayuKwUIk6o8ltnJUTxpFzPggabrQQN6vd5daW9KpaqiaabeoZZpZhf0+/XdM1ZCSfAYYcCRSnv3daiOgxydi+qB8qC6jsk+aNpMo6LCVcTczA8vFrCmniZZWn9uo16XgmPRWUdDA6neQXptcjN5KC48vDbwiutYQOZ0ro1m2Bh4jmyJW4mwwLFoAUmwEDGwttr77XytQ0gG8GCgQzXLN/j65TuypLmN0ACYJip4POlu4afHadhIGsBa2FYKk+zMSUDUT5zycYEGNL+wcIj/doCuZxr75sSPBqw8zc+YyatBGqlwmW8fIZnt8Xrs0KQBPPPOjTev1TiBjL1fVxlyAC2q/iAkqmw65bXDJ48D1yjBkaF14mTAsjwOmeO93k9uG/JiHpurMyYuzYFvgeYqoLjPQ4+d4sVX4GI0sChbANg7q9yLRnA3A7IBMgjKB63TnWm87nPbmueweUEgkWo7l+Cw/xaXkfLl0Z2zTEtXkeerxxPZF5q/nxvntkyD5BeAhkzrW5iSUFB3MohryWL9UTqgSk5IWPoJcU8tootJ0Tgox/5SPqjP/zj9OlP/3D6P/73f5U65KJelPyIQopkWQqQtqhC79kzowrovT/aHVy6MpomJi+nNWuH1DRSLu25ibR+ZG2sdVdXt2Jq7lN8ZG+6rmSFm8tpXFtn8WwY8EyNZ9b70vKnbhBm2WqDJkAxgfW0ANHrXNNuOgN+AAaMlo02gr8BIyFTMID1OeayDCDn/nZ94VoiJibOoVjz2A9iaBY1L7sV2Hz27Ln0d//ez9wFMncgbvm+IV1TlpKBDK4lXC30XALIRHyMwAzKgMOWiQZcJ/RXUVaOQAhZS1V90Nqm9Sa1crIyKzdxCFX9WxKQwsVjAc+9oFb5nfiCWkG5irq3IvI1idOBUWGzcsCxYspsGys6o3Z/jkORkXkWvBagzlLgc6bLfU8rgvp3TiqKRocnigTKnzw5KUtoLARIp8DKlBqwTY5dkQtpVgBnRj+PhauJA8YhWpR/Oc8X8yh6XCCmtZXaPFD710T39ovGHdQ8yCeuSpptio9pbmoTYJtPYzMLad3Oe1NrT18OWCP9Gz9v5fM3qLHSL797LXzQDfj4HvUoKr+8waktfgspfscaBozCyPC50i1jge77GEjwHgcBGmzaQq65DIqYGWfeMI6SueB+t1OcVjhWvCUoM6DwGPiOsuAzjcwQvzu+xHvGTIOVDsLPlX25lq1Rv99gpaTaLah9fZ7BzCNrYTqezziuoGRKymuiiKLjOlFWwRB8fxdnKxiDCO/l2AvadsQKuGmkFYLZKt7jTDbmyAqgprTEKLIHoOj5u4MpDX4MyErwXwI9z50ZmdJaL0G1FZjnw/PVqfnKvZ5yD6OSlTLg8pp73nmmGsPIZ5ErBRDkGe0OKYEMnzObZfAJk4zsie702rPea14j7uMCfIyvjB/yXoGRcYsDn0HHJfGc7AlXw/W8m61akJF1FTe2wBTxMaJjUssKsWACNK+pnMb6NcNp39tvpzdee11nriPds/f+NLJ+U3r5ldeUnj2R1q1dm+ZkZJ1TVtL8grIge1eKkae/W6fiaMTgqD3B8mYxza3L0uo1AxF60CsGkyyrT33y08r8lltJtWRWCAR5zLW9o3l1awCfb4ORcIcWsXfWF41n1XvFrJ4ZLZ812BhqwQDGbRREnzugR3UeHHZgNsfzDkhCj+Uir8C57OIk7hFDnWBfGJmf+dmfuwtkPgxARg7U9F25lr75zW9E2i+MTLPqnUSKsNiYmZkMDAhIW9QCk62ETxe2AkU7L1cUergUUBYi5eE27cycWGnwfU7sRaQrVxkc3MvUquMfSkvSqD0saSxu1Uxgo1PunuJWpNiR0k3wMUIGYReMjxQzAgHhb4CV3QVSWFL8fHEgOpUCyVcWltDXlN0nmE3/qKJLFlcIropaFphjHhgLpfqvXL6cMwe6OtLq4ZWydpJSGi8K0EykCYGa82cvKOiOIEUO24q0eu0GWfQIQ+5KTQkOOeBIcTfEzQhoMh+bN29SqrMyBJQ1QKzSpNIGv/fO/jSy/V41c+vN2TsoFq3N0JCsqIG+eH6Chm/CnGHtoLwisBj5nzO+6FcERY1hSl8nvjNPCAnWmYKDdAhnvbNlhNLIfvmI+aF3VggP5grXCMHD9SqfDkOG4XIV5TbSlnUN9hPZV1YsVjreN+wZxsLz85oFujNxYN8MCPje6DooLcNQ3BG/VA8s53kcE2VhyjXMZAXYlKI3A2JAYjDAfF6tYpIMAswKGcy4JouBspkHntnxF+xDxm8g43oovKdkNazADQSdOs6ClmckdlJVHM9jLY0LK9qoeIqlK2aJ18r6Gxb8nguuY0Bh9w3pq7AigCkbHryvdAF6zAaBPr+xFsQ7FMUMG9eoNDr4vI0apyNHwUpATNW0kjk0m2YGqwQyBsJmtojsWqqAhFlHru1MI7tw3DS1ZOwYa5YBOdDfCrJ0q5Zuwjr4qbfd4BoLYhQsO2005PpQuXwD93T8DwqXTCnPBQwCWYvI6852zqJKXah6700Vv/vuS8+rUu/69JUv/6Vev54uXJxJn/zUx9KmTTvSv/r9f6uU7ZWBZLkeLPuDDz2aDuw/JEMQVnh5VP394NgRxYpsTCdOHEmrVRQP1/fZs0vpkYdGIlbmvoc/mq6psm9rZ2/sXRsXZawdz+F9xdxyZvk7r8F+N7oebQAZyDrrj/ktXXMZWOeMuVa55nxWvMaNbFzeF7lTebBq2vOsfWlw0QmeMQFkNm3arKyuY+kXf6nqfh2FN//qr2Wy8HOUnL5eeP6F9PFPfDwmlpvF160ZuX/txe7+8W8wA1LEr7763fSVr3w5EDcpyRyMHLBKcbZKsMuthOVgCyJSj6WceC/ZTfYF22qxQvBhLhWIFUoEYFXCmvUu039tJZtVqNHZekQLp6ilW9W6qSnrUNqcURQWVUdztdOblfsHKhrBT8YNzdVW8FzR5ydXibxZtAMgUI60xv6+7qBux0W3LsxMRcM1OtXgX9YMBY2Jwp8Yn4x5oOlml/7psgFIqFtAdPz77x9NJ46d0/1bFO8yoPu2p1niSyjnS8CJrhnN3JhTBf7OzU4FwFkhumfnzm1KiVwpEDQZdDO1b44cPam6EMosUGGqHoGZdWtHdK+BND4+JoExlbq629O2XVuUHjmfBlTN8zr+X/mzO/Revl8Xw3NTFhVs23UoaQGpVgSi1hwhsVyUcRQWVnr4CgUZR0lwPS9dd3F9UQdxQXNAYUPSw6OBZcT9Vr2AqtgD1gBAFTBKQI2UdwQJtHqb+rZYuJQWtcEDwHTVqlWxT0zTG1xY2JuNKGlsKwfWHgXo2jdcw/EupaWIoCxdIhZwKDMXmjOlXXdTMYe5aaUZIIOjUpCakbCibgRUjZa83US838K7ZHks5ANYwpre5tiXwMUAr3TXlCChnLfSreZr8Nx8OcOk7mok6wkmrt6d3GeT95slsbvG16sre8pYi00I5bEQQLXMTPMa8N1AEeOG6xjUeF/wO3VYDOC8lxx34nlkPfliDFn2ZMvcXx5bVrR57f1VzpNdktFAt8haKtk7yz6DI65TrgHyD/ckn8EIQC5ZcbfJGGOfAhQB/JmFITspF8+MOC2dr0kBgxEBlgtnT6ZOpUovzU+kV196Nu3culEdrPen9/bti1ozXTIGtu3Yo2ycXemNN/al02cuhlEzrvibtWvXhbEC03Je7hSeZ/XwcAZNCh2YJyNKCSAbNq5Tb6azkRDy8CMPqeLvSFq/XS6mTtVl0TjLCslmoGy0ei87IDeDNopodt5SyNAGSaP89+eZK2MDG1t4B3wmwuWLYcB51ph81n32IpwBAB0gmj5puaGxgXtuQHtdsULb0/HjJ9LP/8IvViAED8VfrV/vApm/Afb4//UjFZD56le/EkG+7kacg9iIf8m+SQJ9WWQUXD681FARayFB5pTjehBW3VVkOtiKxcIsLFf9i3gWbbySGvamsk+4/IyFW7A+gJ/o4Jo3JbVeUMLBGkjhsvMAY8FF6F5R3A+hRSVSBK1+XFL35Aj2g6KnMSagIsAMri9+lKLS1aYnx9KVi+eje2ynAB/Bu7iKovkanWbFhnAAmAPS2Ns78L2m1NNLkTm50ASaLo2OKw3yQhq9MCmAJWDQ2pVWEJMD4iFwVMAQMNMW3XiplCkLQr+TibBKJcIHB/slzJYrewAf94L6oRxLp05f1t+UAik30+jo5TS8cjjt3r1L929RsbNx+brPKz1yNu3ZuydtULbBMsXUNKmDLQ3fmgSAgqDSes4vTEspLqV21aCI3lNkqYmOnptjPpkL0rD13NFSAFcSQCc3LOSZScunASbTjHIC9IaAh7YNawggw1zn1gRB5mr+V4ierkKsQrHYBYjAs3sP4MY1XGI8M0N5rg0SbgcWrFQcl2Ph6pgTA5nSZWLL2gLT8Vf83hhDwznIArfegdxspK9jhdo4PgP78n41piRcjfmrZIH43QI7hHkBZEpG1MDIitPXKAN9ub/nsXRdNQIZK/xSkdTXCVo/u1bKsRrE2bgxiCiZtnx/lAP7rC3W2m5grmXXZiMr5T3gqsz8HXDjmBau4cBY5sHGkeMkXKTP4AjDzEDGbJH/5vgq7yPG5fcYyLi9QMk08T7LQgfMm6Uo2UeADJljMcdR3C0DV0AB/wJIwFqL6TWDF8U1KyYR+TU9q1ovkhdNy6+ntcP96c//9N+nFTcX0/CggtglN/p1dl544aV0UYXu5uavpfse+Eh64KGPpv/1n/5vad36jRHjNzAwmN55NSX/NgAAIABJREFUe5/kSk/auHFjels1ZiiKt0qG0wV1wX7qqSfSu/ve0hiW6e/r09t6733370q77304bdz1kFxLVcn/cNdkF5/3Vgk8bNySdRRuHAGZaPxaucTL81iyL6Vb23Obr689FDInM5KWHcTKAFYMJL2/Q+dUY4y1ZPthKFYMGK8xJuT49m07Asj83M//Au/k5N0FMjWpdCf+IAXzWsXIcCCwuPG5ZhouLzabqhHIcIApmEf6dLyv8s/ziKXFaUu4tCjL97QTjFUJHwtR0/AoDltebEC7p7xpW0iFDXoXf2xu0rgodwyHnVwMxtWkZ4mAZd002BkpXjKMYBFIu6TtvTMXADGx6asAZwBQO5aRauuMqcDU5VEBGQXkCsTrtXnFwowrq+hS7ncTQC8rb9xyQyv7BDz6NCZSQ3OKZYsAxIXz4+nggWNp7LIEUEdPuoprS2COQ5eZrcxydXZQKr5FFTovB2joUCD2atV22LhxJIDM5Uujon5PqQInvXzaBKwEnOjkqudDAK5V/Yj7H7gnvfn2a+n8xbPp/gfvT3vvvz+YmKvXmQ0FuinQuLdHFLO+ZucVkHxDrp52fF5UPaVKsQp0NXUI7JBxJfBaVS2+prYU10Rhg0CY2cyoZOsad1UAlCj1nYP3MhDFegfl5HXhGUnlD3wpd6UFVGnFonxwKxlMuO+Mreayciz3sKVmpe59ZiBcKngDAmel2G3ifWzXhPdkCVDqMS8ZwJRNK/m9ZHo8pvJ8eFylYvQ8+f3lWSjFRsnGlEDG7ynPXlj6VVNKM56l+4XPGNSVSryk220Ze07Z33U3mly7sLiVAi4NEMdD+Lp2m3AdMzTxrNovWXnk2AbmznEWjrWxa4XPuneVgQzXcBsIZI2BjN1fgGDG4Lgvu+V4rhxXBlC/tXyA18Lr2AhkrBAzyMsu10YgY+XpUgHen96L3gPsfOSfX+fatP2IrvLRR21ZPB9fHjvjsssJdzDG5IVzJ9P/82d/ku7ZtTkt09m8tjiddovFHZOre82adbqHKoPPLqXJaWVFSl58/RvPqk7MeblQNoXSHxbrefDgwWDHYq2jyCNBztfE2KxO7713NP3Yj31SrvOLAkXno6L0F371H6SJJbGRMogYZwlYDT54rc6gZBlu+Z5bM2Q3mmU6zxlriMu6AkVeS7+v/jvjzIDGe8fjqAEhAE5lILFeXLu2TyWDrslQt3s5n93sGgfI4Fq6y8iU0udO/vmvADKwGsFoKJ04fJqKpcBqIKIbhFoCGXdn9gE3CrfQux1dbYuUYMOo51D9C8FZbT7TsBbOpRUbhxlqOHzGbFZqBMhvKiAQikYyknEBtCKmBaWqw3kD9E/KngQgVsGSmJQgEaIsQZWBEDErOfIdIYErZXZqMk2obPe0Annn5LaZUADvpIDMomjb1la1s1cQLvOS43qSaNi1aav8y0tX5yLzCaHcriq+l0Yn06H3jyuOZjF19QymSxSnklDo7FSgZ5W9RWuCAGCae8Ycrj691qXmbxs3bgiG6dixD2QtXUq9qq45qxTseRXK62jvkgXWH+OFxelSefH7HtiT3j+s9Mn1a5SBsE4WnOKc1J/lxk2qM68QkBkK2rm5RWvaRGCf6gIpLocGccvkTmpXZsK1awjq7HoDjERrCqV7hnKvKg7z7DGHbuIoBWWrLCz46HKdKxYDlGB98G8TrAcYsoL2WttF4HL5Zk3YU1YOgByDm1sUfHXeSqXuI1iCGrMsdpkYiFrpGuSUTEm5l83ElIxMKVBLEGTQUioyXivBV6kQ6+6r7xcetWtUjAz71oqz8fnMjvBsja4z/ub4HCtig0Qr8zLOjfeYleLvyIjWaO+R3c9mb6wYTOs3XsvKDKWBTGHflIyF6+YAQszUeBxl/IrlAYqeewJunGHkZ3V8Bp9zbEYee1ZgJSNTAlCvjefPv5fzxP15Bn+VANprWTKH5X4M+QJzoe+MzeCR97DnM9OUe10B3nx/lDZ/yyBsKeLxBuT6Pnf6RHr7zVdlcJ1JH3novnRl9Gwa7OuRjFyR/vzPvxGy6GMf+1T64PjZdO7CZVVyf1Osys4w/mbF6nC9ocGVIdefe+719OAD29QZezSMplklgOzavSNNiZVeELvLa1z3B374s6m1f73qWOUYQwO+8iwaNPjvdSMgGz9mw7x/eZ/PflT05YxUwf+eIwMZ5oJUcuI2fe4M1M2E2SDhM9y7POv0vgPIGOxnBjHvR1xLR44cTb/0hS+GXL/LyHy/HLqzXpGCJGvJriUzMu66HItN0JliSexaKoEMcSSmlr0BeUDT+aUFaIFWApNoHFdFmHujevOV1qwFioVFVqIKQI5g4Qxk2G9QtRGcGyyRLE6o2MrFxPco8kcgJDEa2tiwCdfCzZULZTFu6M4s1FKkUhPQOiOBcVlBu5fkXppSDAqxMxykbvWd4jAFkteBIqaDAL7evlYFzA2mLVtHIj2S8S8qM+DsmUuq2zAqIaS6MN39aUbvhZFpVwAswbPE9URgbFhDsGPLxc4olkZB2DAgBPKyNgQQc36nVVSvXemUxLDQs+marsfYuuQiGlm/WkzMbvnD1QhOQo2gOLITmhWbMz4xI1fUhJ7vmiy2NWoE1yc3WLtAlYoLKu2bZ2sTMBK00fhxKSldXPOD645CffQMxdW0XEwQLEwWSAQnwfYAYnKMWxb2WJBQ5/inc7xMgAN80wKSxC3xHtbWe6hkWJg7W1i2RMNyFZvn4L6S8bCCs8JiHOH+qiwzAyyzEVZ+VtJWGgZNjoHg9VLRI/DyOHPDPAtpB5OafeBvBhjldwOkck97zgxkLLStCPze+B4DJf22DgQbgYwVb8mklFaxg3FLRsDn0MCl7kapp3nn12BkKP/uXmM5lqXMYGHtPGdcz8ZOVsY6Z1WlcANSMzI8GrFlgBS7GHnNMS9merkexgP3dbd65qYMXLZ7yiCBz3DN/Dp1rPL6eK5LZsHC2mtlhVsHJfVEh1Kwez6dYeO97f1qVoXrGcgY+BLbwecBMtSYIaU43B9a8QXF2iFrgpGS7B5W7Nur33kx/dG/+9dph8DK7h0b05pVA+nwwXdTm2T3rp07xLS8n/bvPxwGzAqlSy+Xe/nU6fMhD/oGetPJkyckA9aqC/al9OTjTypb55TYiKNpz57d4QI+eUqGl5ichx/amY5+cFglINakffvOpd/+Z/84zd6Qmzrl8dql5L3qvVyClBLshYO5cgt5n5Znpfx8efZq4BqDlAJ2CHuOQgUO+dnB1fzs2DbmtwQyuEUBMs5syqA+N6HdunWbDM7D6Vd+9dc4vVz9rmup3OB33M8VkPna174argyADIwCyhJFDiMT1C7l+LXILqkdNVaolSIQwft8sK0cGtmU2wlrNhbZRS4RbgFqpWNhYPYkNjYupsrPGcCk5gLLyCWakRHXQzYDbQJC1leZRrxFYIB6LlfltojYH/pwRKn2XK0X4Rq0aGTe0KhxRkG8Y3IJnUsXVQlz/PIl0Z4EkOL+UdS9YjzICmCjRwxJMAaqdKwMAorbbd02Ih90b6RQo/AvnL+ikuHKYppUnxYp/XZlIpECyhxGKi0uMs19WDLBYBD1r8aOYoHsagHcwFr19vfLNbVM7qUJubmmE1WGh1eu0ngW9ftljWkp7dy1Sde+nlYNDwUQJXVbfIjcW0ciWHi5Ao+HFdg3tLJHQKZD/VOUqaMDjsuvTwW0Wtt7gr1R1T2BFwUha2xU+SSYmnoTK5ajyHLMCtMIqMsgpi5cQpCFws0FxLLlVsUpidqnoJuBaulisBXl1HLuYevJ2TR2c3h/GQDYDVkGCDtttQTXZdq6LfKS+ct0c65lYYvTQCi6b4fwzCDM1HcJZAxu/FkL6lLR+bOWDeVZcqBt49/iPbi1ooN4PfXawr+mFKvO0BbyvF6yH2ZkrGx8Bj3OEoj4PaWL164l38+AySCO3w2EDCy9juE2zsWwg3XgGm40yHtdjNDghTlz/IsZiazw6zEyHpsBhPtl+bmcUu3Mp4izKAJ27RLjWQ3ISiVZ7oUMytyZvmIPqrWwMrcLjPcy9jJzKoCTnp2xGORxvmLs4TITQKtqzFA4EKXPfmZcUWtGMu6i2giMrBtOv/s7/0yp1ofTT//UJ9MWscGtzZIjks8YqZ/5zI+m3/iN30sf//imdEFxei1yKX+gpINde7bLoLkso6s35nBycipt2rAxfl6/bm3IobHxy4rRmY7kgbk52KKkjKe2dM89u9PAsLKX7ntKjSNzHRmzYD6DXm/vPRumtb8jY/X8jUyYmVHv+TK2imv69+xScsfqLG9s0MR8V+4prl8zlGAOcVlxbgX0lqT/WCP2TQbT2VUOkDl44P30a7/+9+8CmTsOtNxmQDflhnj99dcSQIaCeLgOADJ2LS0XUMlR4Lm9OUDGzboABI6RKVG3N5MPZwliTDv6tQUdYgOZkp4ulUq5saEbXUALINMioAW4CfuUTajBA2AWpcxx6bQS7a/3ALhuAoIEMgAx0dmbz4sFQeeGRSbFzDPyvACYqMKr6509c1bVMXOvEk1MuKoQNrjb5udorMnciM2RdUAsTI701+GfndB4rqXBoV51sF6vbKM+UcHzutZ5+ZqnBQpUGK9bLQ40llJhZuWXFeiASonzt2nVeyBVvQbupCDa5R+/LKZoz957wz1z4oPjEcy8eqUavinm5eyZE2oC1yFra0h+7uEAWmQ1LYiVee21t9K5s5eUkbUyOli3yrXU3tGU+oe6xRSpl5PG1aeWCAQH400EzLTKf94ssEvtoOuaY1K4VyxvE3sE8M0diO33zjAlW0MhuMiuQfGW7AF5E9D8EaeQAY4VYak0ETSsiYU482KFYEXv/WSL38oToWxgzOd8Xc9j6Y4olTnX8/71XuR5LBSz4MuVWM3INAZ0MpbSNVMCId/fAaUGTyVgKcGPlYD/Hu9nl0QcW52RMZDx8xsY+HO87rgF5q5Mj/aYShBjYFACIdbC+9UsF58xaCsVjxWI16c845lVyWvuFGfq1pgJ82dc14XXDWTM3GAAONvJDB1jrrsfcnaS91dZGyZYjrh/vZ8Y8+GYHLc68XxYDhnU5jXLrKNBbMneZSNE9bcqkOu9aWAUTGPVENXzRLxMNKDV2Ki+y5mNcxGlFMQo6O/O7Loqxbuytyt94yt/mf7g9/84/fIXPicDZlTu5U5lSU6nzXJDIxuvi7q9qji3//m3v5Se/tj2SDogZoaCeg8+fF/63puvp127doebbXR0NGQPQcIPPfSgGkSOSo6cUuDruXTPno3xe59cWWRQtnT2pyc//XfS/LUcD1dmnXovlIZEGIj6Yn1yLFOuoVN+zjLAZ6+U/eX+yvsNsEKKer2ytD/v/Rj7pQoj4LXyDKLb5pSBZSYvjzVnsOJaOnDg4F1G5sMAYmJhKyDz9a9/rQZkUPpYBmxoFjuKOuFLqCop5oMvBUUuvjYCDIEFvC1rH+7SuuVvpTIJq41A4miHIOVf+bEbafBSgHheI46GzCIxSNSzgFUhhoOYG647H/2fFhT9L3AhsNKsMRI3Mi/rAiaJ+i64Oyjql7OTslXL4aK30aWLqmyp1MSB/oGgWkcvXIxnpiAUz0EmASnXUOOdHSocJRfLvGjfzBQQE4K1QaVJuaYC9bcocFV9e1Rw6splBdZeVYsBVeRFERGYnNmgLLQcAxLBzgJG1MAJhkYDdafoEI64zgCaGvPC3KJaIjSlLoL1KLetzrVtSse8cmksbdo8kNYoUJjrrx5ep3FeVffb9yRQ8FZR2A7GQWPsWKFmcYPRYwVGpqu7V5bbac0lFTbb06AyoobXrkmdPaq1Q8aSBOQyMTLXJCTrQiYLglCy+r8ouCfA63oZOVMhM1fMe6t+n6dYoIQI84qicVwMAo/XiYVBwVDsEKFnwWNlzbqVlL8VIN+ttK18LMhKQGXlWiohX9OWu8E59zcVTbpqZl/qdT/Yn6bYGxVZCeitHA1kSvdLCWZcUM3jLcGGu0e7b43vW4I6swp+jfnIsQA5ZsbBs+Wzl4rWe9FnkHEyJ3xZSZuBMuixwuC9BhQGYmXMS97vgF2lGFcAgswZXg9DQmvPtQ1k7Fb0WDnf4f7V+xiL06/9fCUAcYyVA2bDXR71b3IHdX4OuVGl5/t6kypwWQK7Euyyvny2BDIGdp5vy0Nfw3MT+5A6LlVAL/fjWSIGiCJ7Wh+Asvca5wkZh1z2M8xobM1y084qbu9rX/1LySIxJjJIVoiBJV368ccfC0Pu5MlTMlpGJW/60pe//E2dn+7U3dOvIndqMaBkhI7OtjhbVLLl7FF1fF57e+uWzemYmk8OyX0FI3z+/MX0I5/5pArndafDh99PazZsSw88/iNpdim7kQNgYWTAhlcBvLjaSYZw40jex3njOaMOjGSF6/WYqfFZ9Rp5X4cMLFyArJ3rahn8es953h2nhb4w4K+thZj6KekD9g2fY0wRt6V/1MmBkfnCF3859N5d19Idj2hupOef+XZ0wI6mkUonjp5LCqKNqpUVkLmmWAbYimyBuBs2/kkhewWLsRFcOtuWKRvbqXUW8KWQj+A7HZyguyt3USmoOewuKNbocgjFooPdpiJ+HLqgZOn5Qh0ArlXl9JKxJLNEyF1MjJ6NVkhtVMEkMFivkV4dbg491wWBFQTq8WPHQ8h0CBScOnEqnoEma7BRTU2kRS4qOLdLh3tG0fvdchNN6xa4lnK7eIBdcwsl0AmYhfmh/LViS2Q94IYRn6PrK6ZG9+hV4Trmr6TCeWaEOUIUJc79mUtADMXrOKQI/GbFJyyXwBpTsb25abFH1HvBIcVcqMJnh4DM1OTFEHDrFC/TpvlpVp+mw0rbnpqe17xdTetVkA+wt7hI3ZkWgazzquX0ZAg20jPf2XdAZeR70sVLEzrLTem+Bx9MKwQM1yp4GJfYwgL0urIe5J4CiCIM+pXOCU0dNL3omp6eXiBxsDaZscoWMkDmJinrSHB9mS1gbR1jBaPieIfSIrNCZR68p9gjjncxYDErYgvPgMEMg4vPcQ0DKF+jZFNQUGUWDdcFwFj4lUGwtrw9hmz5Z9cC4zCLZMvfRkDdZVVnqCy4PX4LYa63pOsxiS7jbsbLFD/vMXvlv5VzbEYmP0t2DXgM/G6QBdjxfFkxeK7MVnnuPV5T9abtfX+DS88DIIZ9YTlRAire6zR8xznEvqliIQAyuGJZgwimFwh2UK/fb+aOz/hvnCnen9uZ4FbIbGLp+uB3G12uJeP1d0xLdp/ngnWea+9jA0W+e268f2usoM4EWYb8Tl2oycmJAOm8v13B/zw7z8g4+LmH4GcZnmOqDo6relbvHxJzOiPX9zPPfDMdU/zKxfPn00/8+GfSf/i/v5q2bVsVcS9PP/2ptP+9Q2FEXbioNGwlBzz+xFPKProYmYpbtm4KAEc37C2bN6eLkoPc4x7FyIwpaxLD9vjxI5Ex+cgjDyp2rkUxMm+nVes2p3s/8kOK88vn13vCtWK8r8v54Vkdv4IeAQiWgNNnzsG6oSMASLR/QVJXrG7oDDIr5doHDCEnHCRt4Gs2lr1gkG1jkd/pFYhrqWTTAl/q344dO1Ug8KC6X1cF8e7GyNzpSOZGeuHZZ6JxJK4lmka2KEYCIENmCWxCIOEqBoRFdqR/rtGSC8+ZbQmWpRLYJa1sIGPhYCsmGrdVG9Qb2tYnlCB/91dplWaLRkCG7ts6hLibmkiBpuJwRfnyOQq2tcgXSlG5GypOB4PDz7luizrFkn2jZ1gSODl27Fj4rC8pG4hnXFJqNqifPkekJU5MTIVCppBev5gaDky33DsAmauqRwMrQ2EpUiLbVFhuSf2Tlq8gXocibGRN8CwCh8sAgDk6vklAjGe0EOW5zFgE1SnwgtDHaqDysF0BYalqbaYU2DuvsS8TQGpXD6Ymgc3rcqlRV6JNGUjNTbLAVVyPtUUhNSn1cmxM3bSVQUVWUo8CjnOGFPFAVwRuJmSNbI4CXaRtHjt+JtxLAJlZBRavkYtsXs+yYdMGWXjdwSp16R9ByOclCOeVqr5Gpc9j3iravFsCmHgaau0AEGGQcjGrlqqhZg605LmthJkHW2glyCkBsQWblV9J3ZtR8XtM75esiAGTU3NLJtCKzXvYysdCOCuf7PLKVlyuA2KWyMrWViTfDQIMzKz8zPZ4/Hz3WQiBWzFYPjM1hav3UaYeY8BWegngQiEWmTw2EgzuzNY4ALI0IvgbisGp0B4zysHKpXZOi4KAvGalw/samSbHiTjLiDPQOGc8u9OoGYMrOhvM8ZoNHCqPExzv1wx0DBY9hlJB8jfuz3U51zngN7s9fQ8DMgC944jKSs+MkesQkMtngz3VuLhG6Y6zW8vMtNc19mHV8oUx89l5yarcbZ0CeLQvWUwDKuFw9Mjhas7FLlfB1dxjnYyHZoGBI0qb/oM/+D9DrvX2den9p9MjD+9QevXpUNKkKP/Gb/zD9Du/87saJ+nVFPC8mibllt64eV00iOTZTpw4oUzMpfTA/TuiWS1yncSBnTu2aX8vUx+mXYrvO6HrnkpPPPlYGli9MfUM70gLqonF85QGhUFbjmXKRf8s+wPYRa2X3NvOZ9JnLoOUvHf45/UqAU8+a8Q3IdszkLExaMOP+TPAifEBzm04w8hJz12NumMlkM3Zlzt37gpG5i6QudPxS218GciYkQkgI8U/q3gMA5k45NowOdUwu18i2pzQYClTqEjHQnjTWnGYsvUmLd1EUONR4Kry8ZdKhk3PZ93dmEBY3mdlwXthZAhq4+Aj+4lgB8jk8vtVWX69hzgaKvBeFbC4JlbmprJykCIAmyT3D3E+41fG0uFDh1Q3RsJbzAtNMcevjEswAUjoUNsVQbVUx72qSpL9A0NhLXXIOomYAbloqICLhUDaKCnT0zPEyNCckloy0PHE4ZARRcPIbP2SjUTApA9uuNksDDW/4T/WXLQrcwnA58BHDvsE1LI+Swr5cgmnFrFFYDQKYS1T7RnCf/p62sPFRa2di3KXrVDQ7nWlUw8NDcdYphRQuHLloEDaxTQ00JkOvHcsPfnEjrjPrp270/dUBXRsfFZBgpNJeE7VPAfTtPbGelUT7VcfKCxq2JiVqkNxVgHRBPOuUaBgN4yRwBD1aGhSB8C7Rm8UrRMuONg95ml2eqaKV8oWnVk95tSWtt0hBiUGM2XsCq+VQMBAxvvQ4MD7r2YVaw3Yg86MMSvhvcj7vRd5DdBjd5O7FrsomtkOxuLsHbtmbJVbAZbZLB6L2Qordp8ZgzvvEQMIzg9uO9yAZk+sRP3cjhuxsPYc+rmYJ4MVnxkDPLue+AxAmnnAVcD7PSYUEeMx42TgZveAlQ/vMX1vIASriRyx9W0Q5DExz2QuASbM8jJG9klme1WdW2eQeD7PJ/dwooF7tbFmjL1kiLkH16SybCOQMaix/CkBKPNmGZddXbn+TcTMVWfX61fuQQNMg8V4j5hMlDCMsmVAnwJvyZSk9AJue2Lj1qpnEuwlsiIbMtqzAhg3JJdmx6fSx598SjVeflLnJSmgd2d69bVDin1L6dFHH1A83hmxN0PpG998P330o5vSCRkm3XIx9Sv+7dTpkyqOd4/2T1tkNvUreSBAvdaXee3r7ZErXQaUZNmBA/tVOXxYadjbxdqOirHYlobWbkq9a3el68szGPEe89wyT2ZDbKB5H+Q55MxLrgHq+KX6Ks9sCYDMnNSNhpx+TWyi2ZdggXVt9+tjvuwC9dmza4tEFmIM2Afe+9mNtExFRfcEkLmbfv0hBjIcItwduEhY7FAQUt55r+XU2qjcSsVaHTZqoJj+dFwA32/X9NFCOKzKSoiWHU7LQEKEA8rMSiEEJsGKDgwlxkJAJvf/IeiRyrzEZ2TAw+akcBOABbfSkorZ3VAxt2Bh5Efm+1VlFy2oQu8lBbkdOXxEVXvbVSdGr4nlmBwnqDHie6WY5UpSHApF4q7LwoGJmFK7AIAKVTg7yO6h7L/e29GujrACTpdVPKpTtVxuCFSE+yrSu2BiiLSnL5FcRXPTunYu082h61CwI3M3S+l/sTEAguVkKekfc8NB5T3Ey0D/9ooZmlPA8aIsrCbAJrE++KdpQKkqusvl2iI+h2rDAWQEXgh/6lR/FAL+pkjxFHsEiJkcv6ixy/UhTLZh/TqxNX0RmHzw4Il0SUlQKvSbNm/blOY01p5+9VfRNclmQPiuWp1LmjeLrmV9huV/J627hV5KuNwAl1E8T65AihDqd6xPqPXoWktQnpREuNA0L7bKeM3K0Za+4x2sjEur3wLVFrUBjNkMCyzHMthtYEaR7wYUBka29q3EvEehtLNQzWnFJRA3S2TXRinoPW7uZRrcoMwuM681c2SWwO5VPs9XpOVqjwB+eS3HHeTialbmZgQ8R1YSVhx+XjNItqr9d9d0ARCxNmW7BsaAqzC7nHNsl+eGMfhaVt6M339HwWXFn8ftzB2vv0Eh90VJ8WVWxYosV/lFCeagaq+Xe1bhmnX3aD6DS8nMmFmtANtV01MDSt+LOTQA5flKpslKFSBXsi0lcCtdkyWQMcgT5g+Aj7yBgYH97lWNlmnJFYxJDC6+0wplanI8AM2i2NBRuYQwxHaoaNtg92D6zf/hH2sPNEXhyzV6z+FDB9MHJ9X1+pGhYDza4gy2qcLvO+F2+tY3nw2ZsXfvPWlMwcHN+uzjjz2W/vAP/0N67LH7Q26Pi5EBMMHWdiv4nwDf48c/0Pg6ZUAp7k6M7M994dfTlQWxy825P12595jnYIAjxT2DvdI9mMFDduMY8Fk3lHvUf7M84G+e11xJnTjC9ppx4T3GWvNeAxmff8dZhUuY9gRVVq7lBONhT+7Zc096/+Chu0DmQ4Nj5FYxI0NszLyUPUDGzRxZ7BDCAjI53Q0BVfUmQi+LzcBFYGuLzWqBgfXmyrwW8qUADQFHoCaFoSoLyUrKVrDjCCy8b6FhS7tNAAAgAElEQVShddDaFYsSPZU0NIZ3U7USImNG1wtQhdWkw39dAIZYkRYKswlY0MsIhmZ2Wj5jWToIk/NKryZW5qQi9OV+FsBB4eNKo9WABI4oiW4VsUModHT2iKEZ1XypQaQOek+3ehkJyMypeibCkUebmLgiqpe6DbkfDQJ/Xv7pOQEiKuWGv1bCqkcgiQO3ICsI5oUMn0gb1bwCDLLLQ3ElUUwu19fgtbGx8QAIs4p3WRCQycG+6kSLUFd1z+tUFRZQi/EpQG909FIAGTIYWlq6xKyob4vWlorB42PnlOWwOp08dlDN5hQQLEtwQOnXyKDvvXFC49Mc9LWkjUpLpFEdCrRZbRS6uxTjpPkcGBwQaOuI8b/z7r7w4e+SVdMj0xC3ErFBzcry6lSfJxikmRmUUPRtrh2VUplaCXo/WDHyZitlM1e21u2CKS1q/2yh5jgJAxcLOlcJtnVmocrvJYtYul8Qehlo5dLnvqb3cgmwSreFwZQFskGPAZSDj/ndlqWZFoN6rk1MEusAXc71HU/CzyUgbJRFXNcuHrukPL+3c9M56Nasj58zP18W/CXTUAIBx0uYTSoBTlb6OWaCaxnIGrzaReAKt3bzeYwoynkxE5w1MzKMDfnDe2FyWFfcJLwOqAkASDmJqqYQAaeNjAzvMTtkIMdr/kwJWB3jYUVpxWt55f1a7qsawBODSxBpBPXiKtb579IZQh51yLjADU7pCArR9ev8EgMzJXfQZoGIf/dv/43AxmR66L5H0zPffi5duHQj/dLn/1Y0/v3c5/52GD4//Xd/Nm3YIGNChsS4mJud6rV09uzFqDm1a8fu9Pv/5s8UB9eeJpRJOTaV0ud+7Mn0xutvhPHHeDFQqDB+QgDm/vv36sxOxj/A49p1q9PG7fekrfc9mZa1yE0diRI53ocAY9z7zF3WHcitHBtWGinsnRx3mA0CA9SSWXVMi5kWgnbRF5kBJHD9hmpmZYBq4Mmeg0Hk3uNq1Mu+NVBxry1+d4yM9x9r5f18zz177wKZDw+IYaQZyLzyysvR42eOEvwCL/hrrTzj4FVdk9GkOd1U7INM+/YoUV63xhAcWJFsFASJBUzcCWanYlPY+PEPvzSuJYBHQU9GI0KCQqtDEHOqv7vHaCg9aq9Q4oSeUAIxUaVXACGqPaLwos6H/qYAOfzHCAdYiqnJK1LqqgkzpmC3JTFPOpgdYmKItaE422EVQpqUOwUA0yXWYUEAhjgRXCxtivhvVRVfUpPHVINhbv6Kfm/StXvDZUMALR2lCd4jcPrGDcXlCMhEwbtwWxEcTWuHfOAXNd9Rv0fPhkVGQO9yKE99kYYJqAlBrbXhWUh7BjjyfmJ22luVaql06mtLyqAQYOgQbcLqcN0FpWD29UH953pAZB206v3UkelRRd8FzdcSPbWUYdXZJnZNDeeGVEdmTHOzWjEvcwIbSwrm3XdgJqlOXupWwbyVq9dkICMLkn5Og4OdAQo7JIB7REUPr16Vnn/heYGe3rR5y9YoNtik+aCnUk/vQFo/sklzIRClLrtk/eSeTjnmwcDE1H0JGmxp8ZqD/6wU7b4pg3FNSTu+oaS02YdWxgAbhBtC1O4s/oZV79Rlu01KF0PJxOAeMWCyMHaMhwGM4wMskM0YWcja8jcos9K0grQgdhxRGA5k+oiNpGuv411s/XruzBz4vHkczDECH6DEe+xe4qzbvca1mBuXyLdSMbBDkeBa9Hya3TGDxr0cGGtFzmsea8ShVcGuft1gxewOa8A1DC64NnPG6zCxMIK4M8s4Igd9OvUX5pLnRy55jGbAuH9Z4t5yyutjZez19efNGiAHHcNRMgsGiyXYLvdIlqkU8RRjwTxqXqIhrIwa2OM2GQkwyE0U05Q0+9Kf/FH65NMfUx2qM0pGOJruFZsCW7qo2i5TU7NqR3Jfev2N16KZ47iymIilee75Z9VaYDRt3NCp8g8b5RKa0HwLAMuQGhpYqdpSK9MlycAPVCV8SIbH/sNX0vaN3cGkwvrgzgLMwAq1CCDxfX5hJlxc23dsTe29Q+nBJz+TbqiNiVkm7w2fmQCwZmQa2NZgu5HRlfs2GPcqPib2u97gLFTrjmzUYRjl7tc8Cy5K7wszmt7XrjHk/eeAZAMZYmQcjJyN7OxxgJGhIN7dGJkPDZrJWUsvv/xSDvKtgn3xkUJ3wgKEdSHL34xMZhxyK/SgQCNwFssmByaahTFdXNLVpf/YQAZwYsFrS7i0DG0BMaUWyGHVQinLRRRNDjU+gnBhRZrkM+X4B0qndYEAAoVl6Sy9MDcpAXBMgb2H5U46K0Ehy0N06ZAybW7oUA3KTzwlgAASwk1EAC8tAMSap8NHT0j5S2lJ+AwMrlJ8ybgAjlgNsR+tKjJFIC1p1dw/B7nBspDRBbhpjvRrFDrAAzcUYG1J802wMaAxF/JThpICc+nXFFWKya7SdaJysQAJ8UC5/YIscMWaDPavIgc7AvrIx47eR1KsMFCkmw8MUsZfVYh1rUtqKtmhTrXL5NYaGFgtNmZZmpRg6lYczRWVNh9WDZn5qUtJuEzARS4ePefC3HXVmbgof7lcZmKhhlat1m10F1oMKAbn2rUpsU4SZJJ6VwUYd6tQ1qHD8tErfmaF9smp02dUuVhBsaqZ0y4QuHvXXmVJ7Ig5WlQc0tUI+q0Hq+ZMDdikHIAXAqeqRYNC5blRSCgzx2o4ABrwwb7x5/nZisgWNUKwVLjsW5Q1r9nFwc9Whtzfbgtf12xhnIFgYnKPrRKs+/iXAr5kHc2alO4HsxYBYnU9/vGajQG7MDx+XEuk7xMEbkvXbE9YwgTpVxlhPkO8z8xKSbuboTErwhiYXwfbGuCUbj6nLjvrx64XW7h+3nJurIi4fgAZ7QE/ayNI8LMwBwaIjhELGZPNlYjn4N52RTNPng+uCTPMPVBuli+MLcdFkUGXga3lVMmeGBiWLEy5zq6D4mf3dazIea9lXrmueV0wunLWFvWUxtS3rV8uHAW/xNm9eP50GlW36ZuSLx06lBgmLzz7bZ2hnZIhMpKUKbmwkI2nebn4x+V+woX82BOPyYjYnP7iL/9C57ZPRuoBuZE2h4zoVAbi6dNno6UJ7vK1I2siEeDdd99T/7bp9MADu+VCOibAtKiSDXJJy0AZWb9WrNZosMekaqMnuM/azdvTQ099Ji3cyIHuJVg3gGb+KB9RMjLMR54T5H6ugeRzYuDudfL82wA2c5NdhMTZqBN65VoKgKzXqbVjJpNxOU6Ha7NOdi82upbyGDJLaNfSL37+lwLc3E2/vuMBzc0AMi+99GIwMQAZGAJHzrPYfC0qroF28ny1K0AufOMhjOQmqYqd2WpkE/JVCk8Ls0YgE5ZyVe21kd7mGkbptvrK6wTSj6ZfxMXUg5Az0BI8QJBHaoDADpaNYmImJy6l4x8cCatmTIeTxxuSW4TANgreUdGS4GWK1+lj4YOlgByl/d9+Z79SFMciVgZ2YXp2KnX3q32ABEyLMoa6FHdCT6IM+vARy60jkJStRlGgojtha8iCov4BpwafM80ig2XR86Ks2yUkoMHnJawACNN6jb9FleVQbHIhKe2SGjZLsCOKO4nmacQxKYCwVc/fLosMgTOrGBzYNSJUpqZmBAL6w83T3aWqwIAEASYYmZlpBcFcFyOlbKcZWXSb1o/oWhJ8Ypq+/a23dU8JBLFC6zdsEDuk7Da56+iY3dvXnntKSXgQPPjIo49EfNXgEJ1zLyrr6YTkwAq54caDMdu9e2966MFHFGC8KgQGAcABWoOFQjXlQm/RkVxzf/7CaKwFfZlmFBhMXBZWIqTg1NR4mpmbCgDVov3Y1z8YMQG0m0DAkQ4P9byoOUJpwlgFaKlqjxBUmQOMc0o473FMiy1AhGWk60b2jxQvRSAr4B0WnP4XDUErsOXCbg7+tGBmL1t5MlcIZMBqTt/Oge011oj2GVrnG7SJqAKgm8li0fmb01oa5DFP9MmKeSQTBIWhL65lgGQFYcaFe9nQKGONLKbMLnAt9/jhZ8cJlawU953Wmji+ibn1PHiMzAeftQJhzuqBuRlAEPRqxs2uPMBWzgrKRSAd98L54D18jnV3qQiPj/l0kKnZHbvGwq1Qxe6wLnNRLDG7oM3QsaC20LlvLgCaFa0L52U2h3FrHLAG1BHSBLJXokK4WCqqYEfBtiojyrKMuMMwxnQfinu2wrpqP1Co8+IF9UdS7BmtB6Z0Bt8/cEBGVm+wNC++8JxaBNyfvvyVv1DZh2vp059+LB0+cizt3vNw+s533whgs1cd7r/3xuvBrD/99CeifANb9K233laM21K6776dAjtTSskeSw8//Gh6RZmqu3btSCMj68MAOnLkiFje8aiVdejQqSqWLht0jz+2N9x4B9Un7gH1YeLZh8Xy/MBnf1J1ZChHijtTZX/1/NSMQqYHoyzw43Y3GHMkjDAvlPPgjLqSLvNTAnXvQ1h9g3IbFWa5WGtKOyDvXQ/J7GIZ7Ov9bjbXrA3jW9YQ7GsgQ4FAYmTuApk7HsB4gDfTc9/6VnpJjAyxMQATYipIo8VosLWTu4JmOg+ESlXbSAXUoeN9JXgxWLE13fg3I/Is1HAh5Roe3oQIMTYdBxEBZhaGEQNeon5GKPZceA3XlMv2QzdHfyUsVYLVqFIsIYGzaXFe/YXUK4mGj9OyXsYuj0Ww6U0pPoDbSvUo6ZLFQW+kVcrCiRoYOnAExr322vd0AFVg7vJVVckdiuqYbQpyvi630fLoI5Sr29qlEUCqcqVxqFDuKFm+ACn4xbv0+QX5+QEykYIeM6tU6ygKBhNEsUFo3VYp6QEFD18OtoFif4Ai/NUdqsaLHz13ns7WBAobkMMXczkphgmQRgE/7oBwRMmT9dQ/KGCjOjeK3VedGfV/Uo+mqxobgq2vZ0CW2Zgo1pNxbRTvSrU6WJD116+00CYFWg8M8ixzAcDIejh8+HB66qmnIlOCZ0SIwrjxDPxt3VoJTQn+xxRcuGnjJgElzYnGv6jMroGh/nTq7OnUJVDZqTFS80LwKa0cWq02EZMRRwC6xDIk/ueiWKQTZ47Azqur76zA07CA1GPB/IxPzmq+peRF3wPyYJeiySjdwXFpaZ/A5HUoBiCUqWY/x5hUqaJVjZAAK1VwOxud97F/HbNiZWlFZYHMd+/b21mcdfGQs3B8TYMZ9g77j/WDUTCY4JouHpjjADJzUgp539udmYPF01euEpvjr/LZgznMxehsdHB/gwYzGWY3uLeDJfkZgEedEn4u3XqO43H6awlwDEIMtnAvlvLA7pmadAq6nzTdzJoBbAyGkAWAVP5m5omxcg/uzT2WJAt4P8+EckR2+B6URLiqpq65/ECu+uygfK/Z5ctXdNZU7VpxGHH2dIb4nbmjkSwF6eiFRvzXFRXS7JKhMCdmuElKHeZyPhinPCZkE674McmfNQqOvyamtFtGxKH9b6cPjrwfQOXY0UNRzXtRMoc9+42vPyOAoeaNvaRMK4D3ifsUnzIcbm3OyNkL4wKzfWmfzhnRgauHBtVmYETNI9XTTTF/yDcYiqNnr6WVA9orAiW6dFLvWBlsku/zAimP7lYfucsBaAbEpFIf66233lQszkbJwZU6t4f02rTq0mxVcdCTclOti9+/+Gu/nq6LDblBLza53kmCWEZ1c53pGXrgST4swzCSsQHF3RJxglRAl3yXRCZWEA8SRooNVq9NnIdKznPurEPYC96rudsYRUIzcGeODWQNTDk/Djp2TSMD12jDEy12yuvnrCVaFLz91jvp7/8X/yB+v8vI1CXWnfmTDvlz3/52evGlF3LKn4QeXZZRTvlQZ5DiYnjZh6iF14YkoAxakg3hLAsLdLuGbN3wumllW4thtRGoS4q0hAxfZUwDGzDSPKtYGvulTVsCZJZs8dBPKeha6sWIqSEwVlZBp5gOtbyW5XQjTaq404lgYi6FFYTSmlLzxOySWCZ3CMGABFFKKUrB8zr1YmAy3n5rn6hdqv4uhsUyowDbTn0fE5ho0j2sdOyGMJjjGVDwzENUuaUlg54JSwPmB9EJc0QvlaCnBUiaELga32UFKYaVoznvESsBsLMCGJDAmhcwu3JJ7jG5zOKg0zJAQpMaMNEbS/OxWjEtHxw9Fn54wAXXvSLhHIBJijB6jSjWZblcdD3dsBX0r5J0kVBaNbRGIOaYLJMzsTa4oAjyW5APv1PvvSmGq70jVyRdt26d6kucCf86z7pBPVsoiodVk90vyyNratWq4VC6W7ZsSatWrgz2CEDXJgA1ODwgn706ekuYohjmxIL1qYXC2TMXJDjngy0jfgAWa9++N9K+996Sq0+vS3C3SHgSt7Rzl9JJxYxN6/0EZQNCYapgraJdBdYztHZY9YA/0c0CjZHKHC6t7JbAb5/3W6a/cz8jmmLkOC1bj97LBg8WtP7dMTBmZuq0OgHqxHZUDQALV5DdtI4FQnk7BoDrABoNdCjUCFPkObZ7xuymmRpbo2aFGF8+c9nF4i+u6zgC9qiBjUG5n9ev8x6+HDRsNoRrM58O2LWiKcfJWBxDYwandP1wXe5r9xp/MyOUXYi0TsmxZnZn2cXDZ2HRYgyST8gKPhPupCpOB4MnPLZRzy2vKbIsK8i87vEjyrIqfMdcY5BwnzmtQ5eACed4Rtl/MI90d1shI4E4Ms4xazcyMhLVqy9eUEC9AnWvXLoYBgytBLoVe/LKi8+mxz76iAqwvZMO7n9X/dJWklAZMoZ6T/RH4zx0iZk5c+GMOlgfUazZaoH1aQGSGyp/sE5y7QN1uxZzGXJOMTJ6xvOq1MscU2LhQTEwZ85fSKvFtF5QCuL7ytBEBmzduEXuqwsyzGYScPcHP/5wMLjHPjiqMzwSsX4XL5wP0I+bnjTxSVU8H1E9qUcffzztffQjChTGfS4ArLTuKbmsyByl0OeUZGNzK6ni7KNcHytklIAPMYKcacplkILutTaocIyRGXifqxqI0XnhP1e19r4v3Zq8Zlc1+9NxM3WXpWSf2G/v7XCDVU1Et23bnt55e1/6r/7rfxjrfxfI1ETEHfqDDm8AmZdfDGVO5Hy7WIlFQXUUlANLMYxyLIAEAu4g0cHQh7A3gB8DGSNhlGh86ftflZWQY2pyFWH7Pp3lYMFnv3W5kS2kUTZ0gA7/abinaAaWadsbdI8W9dxB1VpZB1cFTq5cGg0gc1mp1jRWhDGYm7shZdmlA0oMi9Kg1aYeVxBluXHfEHWCMjx/7mJk+xDQS2VeMFgf8TQ6pJT0Q/gDDHh+lzkPISJrOjeMvBl/dwAiCoBieriGMKup5BnsE0HVldU9KquKuBoOF8Xnwu1UBaYOqp/SrFxbxPxQRZh5QmFz6JolHKKlhK4bZcAlKLB6sH5RHJ1yDQJ2uN6CfPG0JCBWZ3BAKeViqrqg4AVkNm3YKsF6RAL2dMjz/oGutHHTSACZJpVCh2rulU8ftmnPnj2xDmfPng3hSTfdQ4cOB6CyYgYU4CZybEuPnmmPCk/REXtgSEBNdXdGFXw4IktwWoHGGzdtlRLSHlT80bDaI9AyolXPekPVSP/0S/8+Pfzow+m9/e8r60LWnyzBhyRU773vQTFN02l8alqBx2sDiARjoY2CIObfTbKMors4gdQEa5IeLiCjPWEFzb6N+JqoTVcFptf2dKXf9Jcy0yIHC2Ym5nYMJX8zwM/AJu9Z1p0vK3kHujq41m0K/D43WEQ4sz8agUzp4mVMt7qDMnDJz022YY5v83P4Z/7OfXL2ioqS6MsVfs1eOE7JsQdmVLmu/+az6udzwKvdBX7da9EIZLhXmbVk5imPTzIqCnXW95gNIq7DWWHMABms9nBHkVlTBZdi8WeWoDKAtCasB1+AXL/fPXjYJ2alWEcUPu1PwlWofT4tsLJm7bpocYLiZ32Rjf3qPH9OzR1pSrZGNZva5frZvnVz+qbawnxw5GjUZQGcjyhehRYq76vA3TtvHU6PC9y89OIbacfOnWotslaGU3fqU9+2E4rxe+Gll9PO3dvS6XOXI4Fg147t4eZa0FmclcFDP7k+Mb/UaQFktSmb8dgpFcgTONsgI+KiGJj169ang/veS/ffd5/cx99JIxtUI0rZiislW3ok+2hx8J3vvKw2LX1id85GbM6RqjjfqZO6r6bqv/xHv5p27Nmr89eWRhVM3DegMgxioSbIehTDev0mcYI5E5Z1wl2N+/26YuYI+G9vw4g0o53TtMszVcaQ2XioxUwGeVJnVMzK+Rza8C2z7ko3IgzZTRluNjIya5YrdlND67339qdfFet0F8jcodjllmFVjMxLFZDB19omKxsgw2E2kHHtmCj+pc1D7AFMCuCHw2+BZUbCwtjFiNhUDurjvQ5spAYN1Tn5G2AAIOPgPt7XGLzojR5IPZga148gqEwCGsqcpms4ASiUpc1+UQFzgBj8zpf1nRoJE+PzooLFJKxWzEDEPxCnIqEkCx9w0z+QC1yNjys+BYKiokBRqjOyJAjW7ZYLZIVqMMxKoZu+ZnxO2bQgDeajCkBDkHKgsdSoGXFdv8MQtMqqywJZh4vwXyzvKLutdGwdrm7RyACPEAZ6xj6xFgCJFcso1mchnQ9idNEWkMkN425EkC+uJvzJ3HdKTAms0kpZfpfHSRHvEkt1MQINL5w7IyZmKATOti07JIBH0753DgWgGBjsiXLmC0pbXyaX2sysfPD6b/PmzTX3hi3s87LysGJz5dRM9VN8DMHl7KAuKfALZ86lp1QldEnxOTtUbGtWcTdXtE4DYo+gqjdt2q7iW7ujOOHRo0fSk09+JP33/91/kx586F6hCQnlDTtlnW6RQFIcjlo1NIvqppIwhQvJmGIuzY7FPg3LG+Drui+5Qm8t5T2CslWDQn+PPjF6htIKBNEFUBEbCWxx9ouZA+9PW4h2GRmkOC06K3IswBxsbMXOvjbwdwE3x6A4RdxZPPla1Z6pzpfvm5VxTvG3ceC9Y1dSBkoZQDnrxwH6BuQAAfYJX8yHmR2f5dJIceyBA/5LgGSrl+taRpi9sSLxmMtn4Jld6yfAusZqIIUhQjwGwZ5eI8fimAkK0Kd1D8ZU13LwKPeMQnQ0HJRyJ/6sZLPANvyze8zZmOwhs0cApJvISO0f0nzXrF4dPdio7A3rSxLBdRlT88pG2qSWHld1XmFfvvfad6M1yhtvHJc7u11Vcp8UqFgdr02qZMPrr72eXnltLH3+Zz+pKr0nJYtWpVHFtcxJNj/xsSfkyl6W/q8v/XH6CaVZv/b629q/ilkUIFutdYJpPqrCng89cL+yMieiWvmAinceO3lSLGqvGJPZNKD4NE4CLVjaYW+1Jszfm2++GWeDeMFTp0jz7pM7aUuEGcB2E2ZAViLvXZSL7YBcTqcvLaZ/9N/+usag/mxKJBhesyGdPnM+bdq6VYzRmDYhwbfUk6myjaKCRK6lRVakSwew9qyZ3YY2BKwD6mc4Gwt8ET/ommKl/jE4Zq1x4yM3w9jVuC1/cyiDgKbWxwAoA6Xc+JZg3/3vHUi/8IufvwtkPgw4hjG+8Mwz6eVXXtJBRgmrbLeADP7jHJjmDIpc+IuFDouPQC3SgWm6SCxKEbBoX6UFqAVbibRjI4blqmBWoXf+5i7HFqzhNyVgNxigXLHRliTfg+IPpihnUC2GBS1QQE0CfJ/6eU7symmV3obWnVZxmCn9o6v10qIU8UxK99y7MQ7DuBQ6NRiokYBbjfLVZNXwBQOVS2HT86NNwkY0rP4G7dpGwzVZUcxJ2bmX8blmQQ246FAZ0EX8j8ALytyuJf4W7Q40nhDa1cECjOBactYO96Lg3E3Fi0wpeJk4D96PYGeeaDQJAxPXlaAaEwiI5pZKU+S+E1L41IrAH076YV9/j1iqcxJgXQJ954LaJiB5owDCjGpMvPXmPgkzsSn9nQIWIzr81C+BMlavGimIaQFRXEU8M6wJY+iR0Dws+pp4AlvqAAZcZVZ4xMcceve4hHh3evSjD6nmTKeE9Ywsz850SJbfuvUbotnd8PCatGO7rFLFFfzLf/m7Ecezfv1weuLxj2sdcR8RJKyYnoGB1CQBNSGgRn0cej5hJYcPXVHdUTgxOo1n9xECa0mtJWBzGJMD3IOC1u+5DknuXmxByobjOeMfVjuByuxTrUkZbOvXSraAzxj4ZIBD/ETOkDLgKV1V7tQM8LOV6bNlQOFeRexTux3rZysDGYNLA4ESyHCmuaYDcv0MXD/HhMwHo9gIZAxIHETM7wasJZAxeCpjivwany1dbx433w1MmK+cXZRr1dj1bNBP41L2lcEQ7+cZeF/EyFRFJKMZqf7ZIuf687OUW2iTIqeGCeuYQS9Mc1jrwZbl9HMMOn4mgzBnyUn+aDwLuCI1xwBkhGMrCRMYNlKQnco06pXr4rf+p99Mi2Ibp1WsZatYD9jhM6cX0mf/syfSxm17VZ35ejp+4qhYlyGxHjvS//Jbv61ztkXxaVd0P7Gbazemk8o02rhpk4pStqZTYndO6l9nV7sYyIfinO3Yti2dUXPbJo0JRnVSZ5wYIvZHE8H/MiJgY2gxcujIBwqubwpZgKxs13voek2TSIJ9v7dP15aXe+1aUrFxBV9Pe+/ZoxYGx2PPcj5gs2YFbC6MXwoj4jf/x9+SsbM8nRFDtGbdBp23ZhkWV5SxSKsFASHV74K1iiKAxNToH/Iq65ecHOIwBOsSXjML4+81EFOdP2RkyUCWzCJrj1HiIo68z7FTeW/IeFVohFnAfAZzT0FaFABkvvjLv3IXyHxYgMyLzz6rCPaXA8iQaQOQgaEwPZrp8Kp2jA5usCSEg8YGzHVOYjMERUthunqVUzaOOxqbqo2Av9iIuZidXUtsLv5msGIr18GGFmL2x0cNCqoPo/SpiyGLBZ9PMy0JUCxilU7KIrkgRgYWZkoHd2yMDB65SfpwBYlRiaqzZPTQsE0ZLNWzMy6Uchbw+OgPG3UAACAASURBVLrFUCkVG1qUAFJ+j07UCtYjk8UuCcaag0Zz3IGj7/md+JGsQFdE4C609LVwewh8kD2k+ZiWv3mpSmOPUDYdKp4TQYTgscAe2ajsIQlNWi4wbtaEvweNGq4lun1flRCeFahQ8Kw+T18YLFQON/VyxtVsrk2fHRQFPK+AvG6lWk5J+AByroquHl65RkBwKb399ru6LunXKxSPslbjI0ZGNXG0R6Yk5Ddu2hw1eLCuArxpLMePnZDioOppVvwBZmQ9wwo54JJ4Ff2iZx5Pn3j6CQUFToohupBGNq5XzNYrYmK2p23bdylTbFQBvyv1fOPaH4timM7pnuvErqnuzcBmgah71Jl7VQDA5QIlgwrUpgjfZVnJuKjaJHgd+Gklzt4GwFwT6wMYjrgZSdkcqCoWphJ6rFEuuJj/4ZbKX/jns9nuDsjlmtfcGBXI4RNW/p4PlKUBiWNZHBPA6ygMK2JblNmPn1Oy3UcpC996PRPLHTMfNigs5EvXEuvjuC0DKrOg4ZLTM7vApUv9+zoGGWabSiBjNsnB0CXQsPuH99/CdsV+zzLEbgEDE2c6mTGK9RRNyDoz/4zVzJXjkPw8ADnmAqYSvOHYowiEpZBkXCOfy3xf9gKlwukPxFmfCddIFFCTgcdFALjL9LcpuZ1hZnHl5LYnOqv0BlFcXreU5DeUZXTk4P50Vedrtc7Z5hG5nhQHtlLB8t0Kpp9dWpGOnzyj+LLj6nG2VYHyT6R/8S9+T3NOIUkBDKVE877L6o/GzutVxh5Zkmfk6hlRsbuhlauDdZ3UXoc16dHZpTLoCp3/A/v3pyeeeFIMyRnVdepTmxEZPTIsKItwWi5g5BEBwhgUVySPeE4CkX/iJ348vfD8c2JlxtP2bUPqnq3AYnk/t2zZEEDm6aefTs9KZ1wav5x+/Kf+dvry176e/sk/+acKuEceXBXLtDYdO3FSZxJWVWysZBTMfaS6y3CgNQoGIXINPZOLhdZDEAxkzNx7P5T6NPaJ/hfRTOijMIrrrJr3g8+a949BMdfCE9Akg9VhDdlgQZ8tjxYFNI282/36w4JidGBffP75W4AMtQLqG+z/Ze89gPO8rzPfl70CJAiwgQQLWMUuSqQqJVmSJdmOndhJnOaaZLPJpnpvsiU7s7Nlbu7u3ps7d+6149i5G8fJ7HW8VhyXuKg3SmIVxd4LCIIAARIEK9h1f7/z/w6JeDZlZ+KJPUM4DEXgw/e97//9l+c85znPSVTsDWW5nDMoCghrE7RMoL9Gr+uDUYuO8vAOetk8pJsEXzId0r55gPi9pP6ceAO7zN6kBfXB4MD0ywqCoJm5HPuuXOdPVCoxqa1KOn2yh95BO6L9gEp8WQZZGPeZqVMbImKXstUdVQAnIFArkyJMF7bXI5PR03MKpoMqJSLASXipnOT3NKcbApBxQWWlRm68Agav300zN3U3jlxsmnQpcnUDlCEaVANklrk7Or6fAMvUjPcpkElhpYtx4mT8Yxj/cQizvW4PBVNIRo9DayyBQMZN/YzVFNyDQlvHUfrb1xhlSv+qBxqMUaAVQeqJLCcdSTm5QKbnRG+1Y/sBNiPL7qtqChVbV0kDjUcvExsJ0az6HcdpGs0i91HCqbnWCRpvanZlOilp3y7Evs1oZ0yZOQ4XKd3tPnYatmUK43i9euzxh9C29LCptwUjtmPnwWrx4vls3g0IgycjvtsS6a1GRNmHDu8jSlxRrX31bQBpYzV3/nw26wnV/gMHq4NsonbuXrHybkANXb9Hj40I0YMvU3eidgHMEKJR0xMCGcfEFEOpWzCClNUqkXlaDISaonbIxUZb88FxPnrI+pVAO9Ok3mtulsks5AGeIt4CZArzkKDFZ58VR8kCpZZEFkIg4zzy9QlkEmR4HcFU8rMEbymEzcqhkvYtJf9+bqa48tr8vUyFDUx3+d5eR1QB1RgPP9fPCkfqARqZgam3BDxeR17bQLZpINAbyMgUBqSMYb6H9xtVfYBRu94nwCtasSJ+9jp8nesr9htZHf43iv2jXDsHKevN+Z7apRzn0Mhw+MpQm8JVUK+dwQ19tWAXous21zWIoGHmzJmkiTZWc+e0Vm9t3FA9/ugj1RHSoM2s0T/6w89U42BOTCu1NE+pJiGCNe1k/7fPfvZFdF3N1YbNxymHnlq9tq6z+sRH76uefPKp6t/9+/8Vce8EGjty0GNiObV5BqxNG6ndVvada9Uzz75ZzZ4zDv0SVUZoTaISkvFogpVshbnZsXV73HOy3LJHNpftJqCbO29++MYo5rWpbg/md6a/W2Fk3BP2kzKyl5IpJjWTVio1N08NkNOuzoatYhqVU1OmTa3OXkZTQ0FBY+M03ndp1Tp3McZ8b1cL0c2cBSikD5ZBV+geEdaU5rol5WlgYuCQjJ7rcKBBXqbx8jj9a8C3BmQSxGQQkOdQrgv/PXDuJ6gRyMQeXtNMlfSnbO0wStmXRqHC7dTSDwmQeYdF/ypA5s11bwQoSUbmmt4cTLDswuqiF6kGVemERCNzjU3e3ymvK26zubHl5MjOtQGDWEz5/dw4ZGPcFJKN8feNpPy5G6zvaVWCkW9GoooegxqODUo/BhtCcogwEUejqjel1NVxrGpvO1IdhHY9frwHGlk9Q8l7cwthqmYlgP4H+qI4qT2svG+jCL1KBDRuzBMAPGo+7D0kHWpFzmH8UQQ6I3ALNqLw+v2TRmpu/NlrKu/FzyyVMSVtoYhuDvqSbvxWzvFecejYh6g2Tqa8PLCszhB05eHh+44mD+/Yea/m5P2ZVuxGzaPTz6PmLTKCG7b0OEWTlpYPZ7FGzxaqCRrZXE3F9cHG2DvLxpOTifRaps1iMR/gz1GJLnLgNI2cjFj3OsJgRIe6DbvZ2k/JezMfL1izi64pJefLJUz7/HJ+HDp0GD1NazBdfnV1dLKxN8Cana5+9MdWk+KCETp/ksi0tXrhhedrh8216p5776v27Nkbm+wptDyNlHyr63FDbRg3pdqz92B02p4CSBqJa/B18u9j68cDtibxukaeEZb1ADMpcCN4ez+F7xBAyxSUfa0EXXrvaAUgADQVZyrBMtMsyY05HBqZ2uJWQxHztZT/DgQyzs8U6SaIucXEFEOw1ANkeiVTpymO9vtu8LlRZ4rLvzN9k92oE8gkq+BrEjQP1Mh45SF45X1LyfSQYPL8/YH27c6nEIbDCoUmogYmfE2meVPT5muTNU0gkyAnQcvAICe/F2tYqq8GunJvSH1EptOy11LaMiTYM4U42OdUE9ln6s5O9u4NsccwBy3RDkYmUkC32hlYSeRhHUwKqDbSXzJuwTC7VxXGWBZGqwFTz6bS3SPOnusjXU0VEMFBL2yGlYlf/vMvVY88/HC1F7HuimVLq472o1FmrQB3/ry51bo33qimkRIeyvs+88wzVevsOay5C4jiqRCaJYtxvHriiQeYj/04595Rffs7LwAEBOAUFjCXFe2epeT7AindmbOm01vpeARDru8rMt+sQ9e+5p6HWWtjCSIsj58M0NA4sZtqpTGIeM8SQOg/FL2o+Lf3KWCXeVPUuxBRr2DrJIGgAt927qOtrRMt2930XdsFcJsB81NHlWFjtbdtX6SsfuVXPoXnEz2iRurxZMUhVaEEDqZuZHEMEIPBoxJRbZsNdkugys9Y1wFyagB04DzItJHPdiD4N5hQ12awlyA3gUwycv7uTSAnI1xj7dK12/1zuOdF7b1LhZOamcEESUujWOF2aumHBMh4GsjIrFv/ZoASI5CRNBlU7OsEV4xbugNb2ZDdr/VpYWOwZLhmZBZRmuGdm1LQfmW3D0W/fi81kJOHWtLeUcsfL/+eypDa+LmJuZmm0VZuek46Da0mcAhL555ngTdxKJoaEcRsfxv/Ejbs45QgIpOJtJl7VHPz+IiibWNwlkhGvwcPo0LVC6AANqGVsdvshVhcJVqwVLxohEzXuPGNpxphEExGoZ+LuZr3q6Yg0wyZDhsYBacOwaqlFsqWZYtOEu2EMBHGp7/mgdGI6NZ0kIeNJm9uSpY5O54CmSgVreksfP/oXKv3Ahfpv93QozGjhmbcp4BLwZ5jP450k1T5efQ90XhPYTTPso8S9fmUHjZR9myF1rPPvgpIFIjoIEuJZT2bJoLo1jmUQgOippC/HwZT5TPqYmP3OZaDcXCUX8vICFwcX+ePFVSCOMHUKajuq1zzBXRBy5bPIepsRIfjZiwoHII25y3et66aBfh5a9NbRHkLKUmH1SEatLO492JF2YoVd8IoroPBOVn99E8/iSi4LUq3JzROqdY8/HgcBKMwALSywgqnwUSDIxUd80yvEpEJyGMsGbdg1mTDgj2U+qbyTR0T/w7TLe7LDb8wArTzqAF456Xjmptpbsp+P6nv76W/c2NOluXWmrhVvZEgIktH/dvxzTWRacxMUfl5fnYyLM4/X5PC22QpcrOX7s+NPA+NWMvcr++TICuBVx4y+TnBHPLaTAP4OwN9aJLlGZhayt8ZmCZK4OT7eG/JbOYBN3BcU2MTBzKC+Qs8l6wINKK33YhroQFd2TkEyrkP+R6uCcXLweCQ1mgCFG/f9jbranrMWSuhXL+m/cJIkn3AqjqDoGhFAlv99a//JeX/iGxlaGBLV61ciVbtDOBkffXJT34oQMWcVj1X0Kww579L6kVWdfXqe2LuNJEm9ZBvhE2ZhQ7sNVoJ7NqzE+fwo4DxOtoMrKqaYRS/9Od/wZqYjZnkOYBHA75K3cz15dVbb2/mOnRzdo2dJu3aFMHlASqgVlO5d4k1YSPWk7DIMpDer95U7s+Xap5C9uny/gRx0bqB+xS4yNIchE1qwt7B4FBQc5BS7I5jHcHc6isj+NN7a9pMyr672kIr9NRTPwZTa9uSJtYEWjs+29Jqy5vV3RBxkbK2lNwSbPdTNYrnw0LCfdcvWSXXmHMmqzudI2loF0FtrW9SzE0CD81C/d5AIJRsX4rJB863PH/8mcHrGCpVc72U9zYAuQwjtYDmm/urf/rLv8KveJZlKf7/+GDHeLV2+vHzV195tXro4YcCFScqj/e4/fV9HQHFvvrIeKBJJdZTvaKfiBOlMBXFU6GUyRVmxANXfYqVPlmy6AE64HEGoFEPkXS3v5cTKVNRpU9SyUnf3NCNQmv5zjT/ypy5v5cVFi5CzdG8VkW9HuqnYBnaaHJ2mBSHXiEXztn52nbxIccg6rfrM4c2bIxdmG266GLxGj3Yjb5lmMqhX4R9WS2S45CAwQXIcRcL0Y3eDdjKDq8vS/68p7zXzP+n9kAjrVHS++oxrLgyzwtANCLz/ex8bYRgia2MQ0YYUQXFvfp1IezXS9VBiehNnRWNjO+bB4IdurPU3feWTpd5UswnaDWtVI9Gphsw0kTF0KhhsF5ULm3cgFcLsgDlBSNGDa0ammQ8LmOBPo3SbfQFdP2eg46lFzbo8OHDCHKn4CJ6EtHwiWCyMtIteoVSHu51Tp48mYooSrUBEx3tJ6Byp7OJTgJE4zfT1U5EdEeM/VjaInTA3Eih76UaYzoNLa2C6DuDOSCRssxZiaIGhTh4C34/rXMWMCbqnRAxnzpbved9P8Y+NBITsfM8Y0vtNROk8szI2+7u/k/9ywAWI5tZRouOWkpDTYXPMg5nNjyNCd38UsjqzwYyEJkGyff2eSUrmcDdz8zfT9Dj692YcwN2vPxMI1hBQuqcfE2mX/N9E4QkO5H0eoKV7wVTRRNwS5cyEFz5u35eMjAJyLzPvG7nVzKlCWaSuk/zumSG/HmmYP1v70tw7nzOAyrXdwKbTCfl5/ievoeHr5NdW37Lw4t4XgNL+i8BlBtJsVwg4PBAH8u6PI2ztCkg9yT1XIvQQKxd+zJ9iJj/iG8FxIJufaN27txFwNMca0kdmcHSCXRZTWhcPvf5P6je894ngpmZRuqoDr3JaK7n6aefDhAko3ofuhTn+Te/+VfVrt19lCFXFec6KVh0JqSGZIGPEWA98fhj1VAA04qlSwAnmyJltOmtjZg6roLxpHs8jOgX//RL7D/1YQ45lwDD/XgElZKH8JKZhO+SDKrl3aa/T8G4NDVNgoluj5T0VOwHbBSbKbtipDkm5rPnqkUWMqg+A4OqvXv3hNndPIzveqju1MrC/dnqrgXo1T7/+a9RNTgntH2zSF91neyqlt97J0FCHeOG3mYY58aQuuhJVw8T2oNfVR3NLrWzMB03CoAZmmgXHmNQ1q2MSin1d665b6YmK/22fN7OwWSk8yzwfCpO5+7bhWnMNee/M9U5MK0UQWCN0ZeRsQggNWOFVXQfvRbl1wdIU9929v2+Qo9/2Df/XiBjFYscuge0CzlM6aLMuYihYmHoUyKTEoLz0jQv6Aq+BoKZoJ3ZcGNi1SK3zJvHgRp9km4dJHlnudH7+wMnaNCIbvLm4bXgv9BHt2cAE5VGx6FA1cWYnz6LdkC61JysG1IdVTT9l22wZxt6hDJcfz+aGYWCxYa8MEJG5oW2x6nSfC2fZ78RwVbS634/ULxpCDa00bBWLhY3VDeFTCu5QafQcOABl6LEkVKqppHUa4TeqIiqjTQDQLExy/5oZCet7GbvQp/AJn2GTSg2f+uia5VkWrbHYaGQ1Y7EPpkQU3Pgck+mSrJUPkAmnzFl6iQ0NIwVgHAy4rw+Nvx6RNBDyWMLZLZt3RVCX/eKMXXDyIcrQrxGeeV0WA/Mr4aNifSSnyGIk20pHiICr9I1PdMe2tlnp2ijxENsFNMmTwkKftbMyVQKzGTODap279pa3YNHjPOkj669PjsNCadAyzvfTlEpMWfuLFisbsDpJQSPTcE4qRG6447FRJRHqi1v76oeXPNwNWPmHKo06JFF88sHH3oMMEP0TnTbwOlypO0oRnrMbebPrcOWD6iBdsG0k8cyWx2ew0FaTVZoT0oZrrS4G+FAIXoykM6RTLn8NaBeY25KsFYqcZwTCSJcA3ngD9zAk4nxfXOzV0OTadoMBBJo5Dx14/b9BupZEmyUypFbbGjRCdwKLJzDXluyiJnqyvvxfdIePtPDCaKK7udWp+kEigPZFX/XzxhYuZWHkmvANZVtChLM5MEsk6oLt3uIPwvHZq4/NEqKzHkj54V/t8OONAKsTTkJbn7///h91omsKtePH1N//xXYh4Xh1zITx+m7YUVMHS/Aw+W1114JqwHBQx1GkL3Mv4sXsULgjafC+txg//A6T1MpZOpS9rZ+XEP17HMvoMEahX7rDtiWtqoX5nEWILuftfHam7urZQvod4Zp3GSEv6vxjGnvaKvuvPvO6B5vKqmtjca2ffhaXbgSxngyGC0AjSNHDoaRH1EA7Ig93gwGi3njWFytuwgitP+XZbKowOciA+p4TqJ8WobEeaPz77Jly2Mu6eTr3mB6VT2MfzZv3hSmlVve2lwtBWydYm/1+ydOdMVesuTOZdWwOgIkAOC4cZMDyMjI9LPWmiZOY51SLRmNJtNHhooyo8kw7izgpOz/FlucvWm/ITOT4DiBq3M3GcJcJwIZ50CmUzMgGMiM+hnJdCYDmJYgjoHNbjOwdN7mONr9+gDVXR/7+Cdijd5mZP5hMcc//Lux8Ne++mqklqTzUyNjCXIxhSrdhsUopjmKsyWljORj3VBUpHuS3jTA+7uusLZpRo4zIs9S4p0bZOoAcjMdaKw1UERZaEZSVghPbRzZT6SyHTHoJf7uQJz2jujcqoQi0WBjgUmwaRo6l14Ox0t4dfcRoRvZReM6IvOk8WVjSulriUhNrznZjWBkoUo1l4BOy3qAWk28KCXtxpEbv/9Wt+JCGtjQMDUF0rkCmYgSWVQRPROpXKpVi4wmkpSSttJHIJNRauR9OVz1gZBZkR0oh1ZxJdVLJ77YmARkIeYUkAXgKr12dNSVPrer7cmTOI0iIpoInXyNTbmZSE4Qcw6b/0MH2rkfaXXKOqlUapqM+/Hgq1XrvBZYJKpuho2l8qcYjXkNtiEwmhUgagxmTyUjOjcJD00vzbFsgg4/inhxDCme81Qt1dcPr+5ZvYINcQSOpEdC0KszaWvrvOooVR2CmYMHD1EJMSHKT2dRQeH4nwSwZlWWLI9AzDl6+MhRWJ5lUdVh9ceuPfuphprDnjSM9gqT+P7kOHTOc1gJvEvKBLQGiDGNFx2tuWZ7OCkq9XDSL2SolWYBYmoAjTWT6R3ncIpjHQvvM6PBeBx8TrIaCT4Erpn6Gbh0UleTKUnBtcLeTDE5n0qrgeLEm2LJZDT8/Oz7JFDwOnx9HgapM8nOzwnkBgYOPrOBlgh5QCS74/X62aYO/b0ES34/jRsFKn4/DxN/NhBoDWRoBqbJ8jN8/7QdyPWf6S0PIvcsnchPoGGLPYM/13n+HoanT/UGsFEzYvBj1aLVb7/z278NQ9MbQKbsPcXd13jrE5/4OOCggbl2GIZwBtqs3THPTKt20QtJF+x6wMOBA/sIoAZXqwQCzOEvfvGrMbfvu28J7ERjtRix6Be+8EUOdzRuVOr0s98MHY75G2nYhsaJ9Cwi2AJQTOQgnds6s3r9ze3Vv/zXv4gYtzsasqr1+k//+c9gQBbDNiHwe2cI6/EcbCnpcwT6umzbGWXUKNf/Ne7nTBy4rhOrKs9iCOnh67P32bje1MQJRAQyjaSJAiREiwqbLI4OLYziX1sVuJd0AnQusj7qATqL7lhYbdy4EWA3L1jQaTSS3A+gal08r7pEsPLAA4/BfmqUqQkfAd0p0ssM6NiayajMi6yMLUKc80NJ75ZgpwTGycS4j1g1Gf3lIhNQLAtCFM5rhw9ILenIbYos525qqhLoJgPo3/6+8z+BTTlnaC9RSy3l77oefI4CGVNLn/jkz98GMn/Xmf4D8XMmx+uvvcYkXR/oWSDj4XZOYQmHoqxMMQ9CFFkDMm4oAhmBajoA36Ss3Rn8UztMo8S6BlpK6gSvhgFRn+8fqalaWio3+5xY0R/DlEntkPD7qV0ZTkg0crjmTGerk0QJbxNB2Omsj8jBlgRX6E2ibwHrlQVWSvUmEdXLxFxm8fWy2IbT96N08S3llxlBpmGSqYU6BHHlYHBTLp4Tft/308hOetNFYlRmZJEbtZuHRlkuVg8gv/x5AhnLxSfwO46JgtNSsWXzyLJ4TS1JDYeYlMXvgZH54+E2hUS0qmAxSuEjFWdkHSdmYV6sarIZpl2j41AiOuXncXhwaMsm2VvK0vMLmHbVcY3++rzWuWiNziNa3M/YCa5sT0B11NgReL1QIXUDMeKCGWE6d+n6UKK8lkgrCdq8B4WPvQAKr9v76TzeGffsv/3j4WYKStA3kntQ3zR40GWEjg9zDXYEP8+m3Ys5Xycb56IAMjbllLofAgvXB/AZywFganDO3IW8/lppd8DG9sx3vw0zc666884FMYYtLTNhYc5UxynhXkA6YZBiX3tXwciok6kfO47nV0CJQMXNV/2C6UfTjnpwnAdMmhVTVGrpqkDJ9RDeIwyOm37m2QfS3JmyHAgAksnIAz28bGqVP74uD/BkL5IVdD4OZGRcg6XaKEW7pWrQ90g92UCmxM/zGnNzT1Csr09+VjIeWeUU6daaoV5GyBn95u/48zTKG/ja1C1kRJ33lteXaagcI68vdTj5ubmOUqzs3wMrrAw0RqFbOYM3lJb5iuZNqU5HR9bRTsmxxoY8uGPt7YjqW0OLthsh7uc++0eIWOdRnbMfNpW5Tcrn3e9+IsBCS8ssXncpQHMHQNo1t39/D/Ogqh55ZCkp+O2Aa0qYAREPYNH/5f/2bPWRn32Kg/6O6rOf+YMABQ899FDM+7/86nOkf0h7octqZh42UpZ8tAOBcHNLzDmt/i/AePfDCLFbAQj6ATwwSrCS9z+wpnrj9Q1UAs7idezJsU4EMjSzhT1tnjqRZy3bjXEma/cUXlFW4Y2CcbaXkcUYAgbnqvPAfcB00SxcswUnkybJnFDFBIt5hve1j1InQl+FyOGvEmagvdEWRPfjXbv2Vx94/xNog7bGvBf41HEth7uPVWMAfh/84M+yboYxnpNI309GtE9HclPseMhcoPRczyvZMyZpjI3XZjpPhkZhvcyK+6f7h6nAM+yTnhvu+8n0JXB2LoaQvmZKGSx9jSnNQNjXDgTcyU76c19bWEHSurayqb3W1yeQWUjTSMuvb4t9fyBQyt/vIl4fUH6dYt80xHOzKJsS7If5Q0WvfrHJl9Lp0rNmYB48flwDMgNLNPM1TqrctET3CiozGsuJ5u/l5MzXZi4/tTameocNpoKgr5vKl4PRcG2EjI/+HGoeuFYXzEmaQ1o8YzuUxonjA8Sw5RPZkOqItgPFECwpx4wSPaA8bOvpcWI5sPcZuhjGxHGyEqCO6/fgczMXrBTzrJKWku0pQmny9B6CLJ7slxQHABuw5nNGizIyAaKkXGtjN4qo+xg6EivFxqKT8XdNKxmZC6DU01zCz8Yvx6qkC/RE8aC1zNHvu5kRcfFeXrubVPwMeKLrqOJFxdIKH8eH6A9H39lzYbWOVxvX7w88auQ3XhEuQGZ0nZvOuWrO/JaoVrgxGPCDHsUN3+vzOZp39/cU+8rItMG8OB5WMglkfK1AxqjxBs+i87g5/cHVvauXI9RkXrGhWz6vv8UFereMI3W1efPbaBPeR4fto+F9Y2nV7j0HEWqeBsQoEB4BgOmr7lw+F60dosfVE6Ni5KGHH6z++AtfiP5N969ZA0BHN8H9N0O7n9djBqdmW3MZmY7h4BPMODqDObmsxorqC/uv4B80wuaEpg5qWp9g5hg7q+YSmOThm5VHzmefS6ZyBs79Em2W1NTADXbga/L9BLCCgkhXajvAQyk6rGLIl+mh3KRdIz6LFHsnIMrrSBGwzyR/loJJD4kAdszjTB0lkPGzvLcE4wPTV74+m/Z5P74uWRRf71euLX8+MCWXDNVAvY6/4+8nsErGy3vyc44dIzVIMKOdleBFIW+kD/icXvQZllnLWJpCfx49agAAIABJREFUdS6ZUvrM//PpYCe3bT0U18O0CDDz8EMPcHCfrX7yJ36m+sgnf7datnAi7MoDYRTnIXySNgLtx44wbycCTrTwHw2gluGZUn37269VH/3Ij0YgoED87be2RHuAQWwQh/BTGjSYakYsAIYBxk/0nI6mivrCyKqd5jqnkO4Zg4jeHkr9rM9xpPadh6PRn128iCj1DO7KsIhnZHAAD9dIp05H8H6RdNfsWVNDeBz2EDj8ag1xxaaVAB9Baj9gwXSvKSM1ITIyNpvV/+sUjFUdTS5N/0Y/KgZSMe92wMpiDPDacAO2akmWyzYK9QirPRdeee1o9cEfXV6dwEdmxIS6qhU9yR13rOQzcdS+gcsx6dtGmNCTvH8TjXj7Mbm88Y76vRDIlHQfe1cpmpANs91Df8zt0DSxDjMln1rDnKMR2DK3ozO7ekDTiHzl/PF1zoFgt5nDmcZMXU0C8MISDsa7qlgPpI4zgYwGnJao/+qv/bowhz+3xb5/PzTxj/iqtS+/TPfr12KieUB7uClmk30oLdg9EC2xdtLUjIvs6+OhCZAZmBpKEJORZ1YTpF5goGbAiab4LJtOZh4+hY4Dc+IpLsxJW8AU+dFBl9i0Oqud29+GiekOEFOnsJTJLOvgYranx1VSJSdhYIYgYu0lQsLnmwnP4iUK06gto0Df9pZde1H2l/JAI/aau2f0aVIoxuHGZmTU7sITDKVGJM3DUi8j1e2mnJoANzFzzqok1K8o9g2zJqp6tNZ3vFyksmDJyLg4b5a8Ek3YgRytcW3RlkMixon3EmyVMvkiALZ3ivehWNDPCUGwQxidr21rMKQ0q+Ozp+Ifc5xGjdu3AkBszcDvN0ygr089JoLjjLLOVjNbpwIIESQ3TMN1tOtm1YgMlKLKZnrObN78VgiVTyJCLIyd+XAFlIAPcvZqCqxKsrJs3lw8dmBlmolgb1AVZaprHDR5YwPixfbj1UK0LwJSxeOX2Ex7YWw6OhATjm6BVr9IF+BT1cqls7knhLFE6XY1noF53zQcgO3u3YxF/EYYu+GAOVN2w3Rlxp/j5AlKwZkDHhxjwiBRF2AYG+h/N2MN9fhGGO1Z7SRkkalxUB1fm1gWX7yiM/neLzdVn0vqZhKklE1Wc8VieJipmUzB+Px9linyzRSrh7hzzDmqJirBaQKmTBkl2HDeZdPJmx2ga5oer1VRaBGJFxbQ/86KEV/v9/z9rAD5XiCTrI8gPlLNAol41iVd4Of7uwM9obx278+fZ6rsf3QYpRVDaupyLE3Z+rsHSe/0Y6IoCFm/bh0CzYV870D1FwhvH3pwTfQxsvT6RwDAGsapoTnAz5975pVq6ZJ5sDhTqAhqr97/I09hMbCfg7qh+uKfPA04aPFoBEDTjR1tjcaMGzetxzpgJvMQB120LL1U9y2nWukw60Sfo299c231C5/8QBjMrXvj9eqnfuInqv/r//w8ItmWqNTJwgJbtY9lXh9GnyXYOI6e5YE1D1Qvk95f8/AqQM7wat/B/ayh2dUrr65HszOVgoAx1WXaVU8HhBwB7JiKuoQpXnUDP6mmuiiJlo3xsJ1OtZP7nZ+hrkvxss/PIg7XvsDXVJQaF5/RWBo9th09Fulg/WKsVpLJlY1pJiBx/5D97DjWzns3o885DJN9mUBhUXWsu7OasWheNZNDf+7cpSH0rQaNxfEbM82p0xlb1isu4Ne5zsEwRwJCgV6kX1lTMjI3SPe756XYN4XshZ0urVwSYDuvsoIwyvZrQCa1YTn3BzKK3wtkMiguZwzBAGLpTOMWNqcY4s2bW7x2bgOZf0Rg8j/10Ty81wAyOvt6WCtws/w6GRlt9M1DegB5oGZLeukIy681iyrZpLKJJ4BJjUuW1GVEl4dtbFwhpkzL99JduLxHTaMQE6v4e8iGyBpEY0iQtAvCxTwayreb3PVG+peclaoFpIzh+s+fhW0YOSQOUkGYLr69REFXyVdbAWC1iiWAo8hFq4FwEuchYqTt/ahPsWLBNJJMht9XcxKIv5ZyugpwGmd6qFbNkqXGmULy+/63gjoXsAvTw8gF2UU7ADv2GDmGrkbwUhNWuy8p9jWdIqDx0A+xL1FnpJdMZSE0vMgGZ6WGw29VUhGswUTV/p2pgEjhAVJM/3j9o6GgR1KlNZzmjx7Ggr5m025ESXWAi5MnTlL9cDKeh+89DgBTj3fL+EYYgSvnocon0RcJFqeJKiLGUcDXhi5FgGIFhfPEiE53PzeHorVQs0R6gI1W1sa0mdqTs2gA3vWu1TzDDdXypXO5duhyol2p9xkzZlWTJ9lRW2ZwZPX6668j1kZjM2ksQOY8gt5Hq3VvbkYUfIZyW/rNTBofpeKDEUI+9uhDXPz1aIj64EMPV2+zMfX2naVcnDJ7DhGZovvuvofDx47jxaL+MnPMNN6UqdNwTp2tAiqqnAbx+mvM+avci0UXGhiG6zIOyAK0700JqZtyrmcqpGyyBaCWuQaDBkhQzyRjcBPoa+NeS736ukxXZuWGc8f5FOwh12GO3zJw14nfc74JGrISw3mWRorhnVQ7HAIoM1C6QBergEK5O89LCtU1U5qgll41RYuTXaDdD7KqRGF5ACvmsM9XcJIAzPv2e0XP807M+/SisXpoDOyaZfRevykHq+si7WRHb9a4QnvXoOmj5559BkfZF+L1dbCkV/m7hXlkldLD+LfYi2vPnj1xHUePXKze9cii+Lwj+Btp7DhhHBVfAFMNwHWqvfuuZTznCcFoTOHgHTeedCOeQ8899wpC8LPVvffBOlDy7PVufPtQ9dB9C9FWTQjDRoG/HejrAAr62XST2j56pL369V/75erpL3+5et9731s9/9xzkepynnhvstln0LnIBspW+N+rKMl+5rnno2FkBP3sh7Nn07uM+zddZNpUQ8u5pHvbWU/NzYh1YUL0WursaIc5bY+WHfMwhDQV5ue4V8wgmHD/0hLBYoFGqCefpfuTz9j0zXgqi/btP4xeZiJ7I9ocPn8YOhaDtAgi0BadohGk6TKDo+ktzTCUZwEqZ+N693E9qx4hJQer+fBDjyMePmnNJ89sfIyJ60ghffEasyKo6LacpyUNafDGPGRtOQd9Vs61DNZSc+V1p51FNk5NwDyyVjHqPjVQZJ/sXc79DDRcW7dYf8AUcz2Z/7LuSkpuPqB427bt1T/71V9zBwyQGFqCv+Hrdvn1/xTq+P68+GUW3OsAGSebkziBjAejiLxU3JSqJTewoLs5oKQj/Z2BvTJyA3Uy+ifzmakTcMPKieOGJJCJwxt60UmduV3FYAUcFYZhJMLeS3gO1OGS2X+RyhgMlt7h0GknwtrP5tXL4rUqxoXccZzUC5Sz+WIrECy9vMRmbzpFMdvZM4ISWArKzM+QuhjJwavwK/P1pTFc8eIo5bVqIEo7hDIWpSeLxliK5rzMFGUmve6C9PpNBblwjDQEMd67B4Q/81rIbUXpo6/3y2oenW/7OHAb+F17LHV1neDwwqcGoaGsmI6ifv5wbL6rd6wEuMbGcYFoamyAGf8o6PNAceMqFQv62zTBbrRHEzk9JtyMG0gZ3bhul3AoW4DGA5jP7abrq0Lc07024BTEWDpKKwM28fH4bpw5d5rmc2f5b3xfEM1eILLyy3ucTBWS1UNaKAQghbnzvn2+e3Z3VnPmNFEuykbH5jx9Wgv6gwPxc8v4R3GozZ49g4hPwTQVKTz7O9AeOLZHAUmmqgSEPue+01i3k5u/dmN4HApjaA5z49rFasG8GQDZIWzmJ6qHaLC3a9dOumSv4rWN1af/4AvhQmoqrIeGehMZ30O7DpLSWlDNmg2z1HYQn44l1R//8beqD3/4YTbda9WSpSsZ9/EAGeYzaZhjgM86SvivWPaPiPjChUGM4cQiBK8xEoIPDQ4zt68TdZgD1sy2Yk4BzC4SIY/XdA+NQwEOdiEvYCC1YpYEK5LO+ZVak0gnqdUi1S+wyvWV6y1ZFp99dICuVQ85725WLxmVmtZkHvr7lsk2ABpkSfUUUQfh69VZyF469+oICFJ3IRjz+freAtMytybEXMg0WFaSJHDyc0zXtLS04PFCKhJqfwLj6QFnanIaTF4/LOQ0tBn/5T//J8DMZWz776s2bHiDtaOdA75DpEaamyeTVkaUP2RUNYOy+xexzLep4gc/9EGEtotiT/kX/+J3qscfe7RazBz6ype/RMp0Vrh+j+F5HMIbZRTpSNM4R2AiKnr/LFtxN8zIm9Xl65pkjgUsN2OEeQLwMql67vmNsDxLojzZFI+922Q3xmNq6T3t378vNDkn0Om8FxDjHBB0G8g5Lt6vf58giGrgM1evXs3PbcOxIICpaVaF5UsRqNt1WTDzIrYYBk8CUJkS95uSyq+qRx97pHrxeaqiePhLFi8Oa4I6QK2sio0dBSuOuXo10+MyIM4l176HtQHSMdikpsnTgp3p7umA4ZUfVDh8KrRjw4eMZt3ay6y0XJmACeY7gwFHPW3898iqdeHSati41mrFqkdin+yBefUznCcGh87p7IOVFZ/+XAY8U0b+twGc4xR7Gs/N63Xv8vxwbFI47nuol0znX+dZpnAzZZqfk2svU0m+NtlQ/zukD+zzWfxgBao6naJ9ozs5z2XLlrerX7b7tRFD8Ne3gcz3B4H8A73r3wZksrTa536rAzYaAh8sB3q0MlD0yGLOiofUsCRL4eQauNFGE8aIHKUH7VtCpBfleGpwCrVHoWvcXTRv49AYbfMxyvjMTVsuaUrkAlFaG+6Lxzh0z6MVicVDuuUE0dcoFudo8tJuqOfPavwEcAEEea1u3OaFh8Eo9dFLaBTfN1q4VdFRHD0LaLHUFoAVupNSju31uvijoWAkG4pDaSrik74UsPj5jkuWDxpR+H0/6xwbN3thNI4UyPgZApdSxYKRFYeQFTQe+oXCR6cTYlTLYTXoI79PuaWgUsFePZUMfjPcmEm/2BTSNI5+LhcZH8e1q+s0YIPDhsVpNHz2TDc6EXw52IRlJhZAqe5iI+08hnCXQF2Ncj1sjELwsTAyDeToL/IcLnPANFEl1M5GP8LKI65fECbglTk5Bl0dYA+Q1TK9hWj5UJSET+aetDlvbZ0TgmDL1Sew2dqvyvmwZMkdkYt3Q967t4MyWMpViSw7j3dFlG4X8Msc7KdOmh4kCoN2V0vU3dWDNfsERJ3NQbdv3PBmtebBezDFm1B1UNEya/a8asu23dW6DdurabA84xuaAkhcYy5dPN9bvf/9T3HdaCe2beYz7+IQeYkxaajms1mfPY/AioNuMofsLESRZ/idJnQSPUSrdXUyS30hkhdkxcEB63VJzw7YwBDgRgdtfYyKsFA9jpul2+Mw07m1rubOjRKllt5dfvm6gSyO38v1Zc5vFKBDh9PUpDlGoXdgrK3qyJTOcAB+HePq9702D5BIJ7GGbeFx190rEb/uiXl99OgRjNimxFwKbYtMFO+rwN8DRw8pU55GqjJ/snyuCfUXHkLOBcuWdXpOVsnPMk3j953LnZ2dMICTqwYahB7FgfsIbtDHEXePZc16eAlmdcP1mi4w3qeorFu8eCHzaHe05Fh9z13VHsSY9XisqOkyNes8+NZ3vlU99u7Hq4No5tQuBaPEPrFi+bLqjNoyNWPcv2BJkDCR5/jq2ter1ffeD/i8XG3bsZdB13PoApVx80Kou37zwWoBAHzBgvmweIere+9dDQv4OoCcw549pIt7cayTLbMNRzOane98+9uhy/ulX/pIgJJMuwoSBXx6I2lip9u1LIr712XEfCtX3kXLg02ka+bClK8PcH3w0AFYFFx7sRq4AoN6jP5Jdy5fXvUCjDQGXc79KcQ1/WUFpoGMe5iA6iQ6HAO8EwjeFb8bGAkozp5DBEzqthsR8IgRg1ibDVR/HY09cuH8RdWJ46eYG2cQzq/CD2c3abC26on34Fx8YCvtCRD6Hu+uFt31nuqOZfcG2PC5FtavNIQU0Difs+ooNE/sz+HV4hyvVXM6X9xr/Z6gf6DhYzLl/h1MuIJ1A2lT6JrihdVDqQ70jBHYZNWS7yc4Sa3XwPMpUrtMXsXNweQIilg3nkGuOVuevIXW6dd/47dint8GMv9AYOP7+TYvP/98aGSMij1MZDtMLZVURYm0o/w03GHh7fkyr+kituKl2Hnf6leS15qTMPKdKsVrOXh/rqi0n88yReMicILrfaAmI8CyAncOwlC7Q/CPwe1VRqYeHwfLD43KeoiOD+/aU/WwQAVAl4ga1TpYBjiKnJOMjEDi3FkFmTaKRNBZ619jxZB55XcAUCPZAFOnk4xL9n8qIrIibDbKyUVjJZOR63k22ei7UqPzC/ApkYWbiIxIKun9WdLuAp/i2TIqgEwx2eOwsMMuzIiVXYWdKWNfKmV0mynRRIlE9Ego2iVTgh5CslyCDn8+aVIp/54CC6GoVDAjeFAXEWMcoujLpGTq0QPUA2hKWfaeXbvY3ChNjFYORISUrosrh6M9GQOQvEBp/mUEhxPYVI9iVjcfsZ+RlxtCB83oBExnYZRsVCkt7kbgASUg0xRLIJI08Nw5cyKK3bPnCEBgCKmk6dGM0mhxHGWuAgPHQzbjGmlBGTsPUaup1J3boLwOf5vRXNvKFYsouT3OmHqvZ6DfZ3OgNNNgr5NxrasOHGrHxK/CCv5YeHPMsvEmIHna1CY+azSW8S1QzVRvkc547bW1gCz6QC1YEiCmYcJEWKiLsFATonKqBYt40xCXLw0jWp4aFRrqL7xeF406HOl1e2SF54zsVABzr7uAG1OKTsywStcXydQhoC30KFHZob0BfYZqqYlMLyVjExVAGlI6wrXUbpbBl2i4lGVn1U/OzYxa9THSkNGD2F+XGTGFoxbiEtUmpnbC0JK17oGk2N9nKlgtpfT0HZtYXHAt7bVc2cNFMXoRZZZqrouknwUn27dvv5l+CrdWDRknT4wqGq/B3jbO6Y9/7OOUvu5BD3I4DlV2hUjpmFI5irakgS7pPQDZWXaSvgiAAWDt2Nldrbyrpbrn/vvigFz7+tpYC66hEYyFc3zHtm3h/j2DCqeN69bHerkCIO/tu1zduXIJ6eaRCG6P4TuETwp6sL4zl6jOmx+dkP/qr74Z1vyOkXvSTsD+47AigjX9jRTl+6VxXAdlywIzAw/ng6mvpcuWEUBMIt30PCCx+ea+4H4q0JCJWn3PvVGpt2v3ntCVCRqtNvKZtM6dHW0D2kknrVixLES5O7ftqDqOdFTL8HhxDlmRtGnTBgIgHcGtTJoY4+16d92r1QlcWhPiC+ad2z6jC4B508zvsB/IgI/FTPIGnbfr6yZyrecAPecQKJ/AEHN09Tv/8terbTs3IPalf9SC+6uJzXNrzJ16GvYKnphrtrh60+etFriZSnS/EiikGNcihD4CupynBgPJwgzUnEVwWKtiSp2loMYUbjLpzvms3CuMdz9zr7Rsyf58JUgsmjCrseJgcF3Kwvv+tqzhmcyZN+82kPl+go7vx3snkBmYWrKsujTzGhQTyw1G7YOHZtDcpApkPfSbcSNLVXnk3WviRq81mYj8vijZXdOJpBDPzcZNzffV8bKI1kpfDd9XsyfKj9isKNfjcBLQGJ2dJqd7jM2ih+qaXqIGf89DTa+T032W/qE/YAP2gDUVYcNIDfT8LMXzXm+IlflMK4AEKamUd1P3s5OuDKdf/mT6qaTHStNFbcKtILkVNRcQkSXXmTKKu3LxMD4eQIJDmaJxVgKx0KRX/Z2IYtSScD3R8gAAU8Aj46UBWO099D6JseXngiPH0VSATIzBvAxBA7S3kZ4VQmqFzMlHLyfZAT7jDFUa40YPYXOnEy/P1o3nAt23jxw+ysZFmqtR6eINaGTy6zTNGwy1P5oU03kOJlkZGYcmxIj+ntdoPl77dR1VjRI15vJAvsqDKRuVImNBxsVId/kae8VYgt7WjvdPjep1/Nva+7j+8vyk3BUFX+IZHjt2nOfJ+KONEhjfQKjbCLg4wUE4ZVJd9egj9wFmOvnThU5gekTRmxAdL1qyvHr6L79BKooy9rP9pBHuihYIa+67ByB8nCh4CaBNGp1KK9KFb9LyQDFiR0d3dB+eQNVID6BwKMDh0Xc/isHZHuF89aPv/xnuy07YpZpHAKOjqUBF9khfGvVMzk/vQ0AjOHWau7laau9zTP+ZZPAEAgOr3DyMki5PxkaR+EUOGDf2/H3nYf7cuZYVSM6lbBeQ/c884GUnZ8+mxJcqsc2bcZVdeSc9czpCGCpjUtLGCOXRMx2jpPkMANU5XRgZAxJcqZl7lvJ7fX7GRACuB7wH6xQqx+wPZNnzRA5WD3b7+Tgnn/nOd0gvTgmtmHNEC/8ePmcCPizek+Bam3xTOAZMc1pnweYdiZSQn/H62rXVgd12kadvV0/ZGT/2iYeq/aSNpsAORZNWJpOsx+ZNu2EZpgUjeJV5aEn2B97/I9V/+I//H9dSMVcmIt5dVe3ddygcoCdijHcYVjF0LbU2B+9771O4Ab8alUuCNIGenjO+xoBl1qxZcd/JzDjnvX9BjSlXx9qO8M77x2GNdgNYtP53vjjPvf9tW7fFGpGtca23I7Itfd/wbpozu/r6N56FqZkSIu+lNGZsP2Tl1rDwgDEdZ5GGwFEAJLgsTMXQqB7sYO3cffdqwM7mCDYUrXuv4RaNsSgvBZjyuQZLbI9WTbUf7Qon3hk8y1MAmQ5aEsxFwHz/mrurQaTfpsy+i+x2qTJKhiQlCPpfqTGyiawgwXYRVisZEOd+mP4uaYgokMnKztij84tNK/sqZXo13yMKK0yTKo5zVUZpdUlvJkue7LqpKcG5XwIZWbtIOWlXwfMaXmtCKiMTqaVfIbV0m5G59Rx+kP/re4GMjEwCGXOIxWockEAOXzQdESFAVmdFD3IRvJMj85FJiye4yTLKFG9lVcNAkWO0eFeDw6TJieqiHI4RleWGI/n7/DlMrIa8Q0XNEcBMF52TMWyiD8kZojMYwQAy4xpsikaPFKqSLiGU0/RMNqP0SlLMdqttu59zCq2EVVqFkVFwWPxYkpEp1SQKPi1BL5RmEYyJ5Esa53s1Mrk4vV+/suoihdBJixpRDJfxUYfAf/sVOeUajXo1DL40/rPc2FYKBcgoAk4a1WsKQTabZD124EaLpryMyGSMiv5EMbGRMj1PAG5j7AbNeF9yoQNE66GsFf+5iM3Vnz6lmZal6lS8sCkKZFjqZBjol4KuyLYMxRVTofQlqjzmBOXtgeHnyALJvAiy7Lq9besBnEHnkCY4GNc6hU1dalwDPhvqSZl7EIxjwza9JmA7e64fj5jZuKkeCb+X0QCZi9DuxztOAwwsmRUUIgwFrDoW06Y0YeRHNcsFxMyIEefNnclmjjiZ93z6L75ePfXe98CqTKpGkS769B98nnnSFON5ns9ddMd8qP9t1S/8/GOIH3dW9993b/VnX/wadP1cDtIbIQTtZZ4cB6h57ytWLqfagS7j+HUMugFwZg6aFlhC1G3KTIB3nnGp5zBy3fQBDm0Aanm3TQ5lXQLYKPI2nRpC15LGTJCR/YpyUy9C21JVlHqX0TzX84icLTHOQME1l/S63xNYZBSaJc9Z/WOLDEGC4GDuvDnhVmtJvsGDc/ozn/6/A8x4LQINDeVk02yw6UEoozEd0aepKNlHf0c/oaVLl4bGyQNVhuDBBx8IDZHzUoZkC8aVdlq2U/PXvvotrPrXBLA29TGJA9c14FySzfPZNgFUPaT9/SO0HxHIuPbsMbRy+YrqZdKAYzm49WLy9ffCyugqe5pnu2H9hghk3LtM7XQdv849Da3mzZkb6R0ZFhlBq4osj/7K19DCrFkYz6wpOqeXtWbaphUgdfTooZsaNFM/6vr6CBZcl7IqW7ZsrRbgUVOYq0GkY7qq9zz1ZPXdZ56N6+0AxN1/3/3Vq1Qp+TwnhG7tWPXux9+NE/Dz1XIM9mxIa3DzIHYBAiMZq917d0UgtuahNQCgHRE83SC9PAoWSWAkYHJM9pGKa6YrtSzO7NmzYl0ZgMr6NKKPGQF75fzbs2dvrCnntsByPOva1GpXJ6Z/rNFRGPdZubiAFJOVez7LbvbcKc3YRYx4B8ZiRnXnvQ9W74wAoF1zjy1AVkAtkJG1cww6SWPpp+XcU3irI7yAPsW3siaxNiIYY0+pidPTCiPPEvcj5/ZNfVfNbiKr40oVUqnazFJq11KmnhLQ+D43g05tQ2r6xjBntfkve2Cmlt5+eyti3wHl13/LIX5b7PsDgHAGApkoNx4AZPKQ9uCLXhk1ZsAD1sVk9J+29yUNUw57J1z6SGTZcFYweHBL/4ZwSzWM+hreOQ5z7eHjfWViTCvZEZqogQqkS5RaXqes9iCLWpr5ItT9aYS9588q4AGBc8DVjxtGrhtGhPeDGODQd4JbzWEpcnH99PqyyqSktiw3N5LVTr1mlEQKQ3Ghh0EgIN4//XJ8ZAId71tWxvsrVu/F0dR/e0gGALLUsGbAVATCt9growidfQV0pRIKcMjrw1WYa0yR5y2NRWGzogyev40IS+XR0IigxwFkZKI8vH2OxfOm5JLdyOwvpNNxPayVByw/qCYAdnQo1dvBjUYR4PnzbiylKagW3qP4c5ZU3nlSe2pk9HGxusJNZzwiWqNHwUsxTbwQVLbtB6wSm8ghpKeGTqlWnzTYM2nPYdI+MzmU2qolC+cgvDzIZ1YcppZK32Czx4CMsV+JTfxh9E9iUAGTAPUSzSDNY/s9x8vDzYqM4xiNzZ8zhRQC7sMTxtL9dx8ai1ZSQxif0XerhXLWc5h07T/Yho/MIHo2zaanzm68c8bBurQzdmqeBlfvfc+7iWS7ogmgnbuPtnUgUJ4PCDtAGkKPi9HVgYP0yXmSbt0c3ocPHuPQIcXE3GnlcBw3fgKl3rRv4HctgR3FIaJ3jS7Idll3fvus/Vs/EaVOV9Rr1UBvP8BSDZmVaqmv/HnDAAAgAElEQVQLKJt0ae6Y3it+TyBjEb09xcIbqLb2nJ9WI6UHi/qjQqUXAX2pEFL8SQsMhMbzATEbARzrcfc+ROmvh7tpZg9OvY7GCJxNmeq/xO/KuHn4CH7b8XKR+bNL+FgqiZzLk0ihzIea78EOwRRuL41cFXIfJ+2oa6xaFuer5f6C6WEEG17rekCHzMVogOuWLdt51hUH9Di8TOgE/a11aGQmB+uxAwt/79/UybTwI0JD5rgxRh5IiwFS7QDll17eXN1zz5JI7c2c1Rog/eUXX4nrPXCgj1QkqUXWu4yGacBly++s/upb3wWo3k0Pp7MBTl33IwFOpm6WLV9CuhHQw6GuPYAs54lumijRBDHZM8dUx233CoFSAHtSbZMA+us3vA2YGRfaNTtRL0QvFNVGsDJ70Pq5JnsRro9jTgp4P/jBDwLE1sW4+rk2jNy8eUMYdE6FcTq4b3/VCFt4CPM+17zBmI1sb7Bv+vldXZ0wMHcHK+L+fZw08HLucdeu3bGHyCT1AoQ98CeSujOI0xfJ9eqWdwUG1CID56+Byomerqrv3CUYGVit65eqd78X75xJ8xBHl+Aw3cvdZxPMyNwVkFt62ilJCE+yGuBwb8rSfvcfAXuWYBeheUkD5X6dDL9spAFdittTF5OAxechS5Q6RX8vi0xSgK4+JoGM22GcOwAtn0MrINWqpd/61P8SZ95tjcwPAFD5uy7hbwIybp6l7FiHT8siS4+ZqNsXgjARFPvKCoQhm+6KTKDUhMSGyffc9DJNE/X/fPl6I7uyuUpzon8wD8p/C5D0tFGhfwMfAsusG6D9NUq7DJjZSmO1C1TOqNjv6+qLfkpDQNKnTrOZsfmePgMgAmAJbKRKFQDbW8lDOiKA2uK5StmwegojU4FJ+LiEaNmotgguywFTgEz87f9npgti/KMwNRecP0szPD8jo+FkoDKqGOh7MIprc/Mv5deFSlXnk9G5wtBMtQW16vjynQBFXiPlxWo6ZNDczNTHmGIyIkudhJ/nZiYz09OtcZ/MC+kMUsRz0EMM4X2N2nQz9RoIYNnYSBuSpppIBcQIzeZ6ewAz/bj4AkYAM46H79cIyzGdclLTDW5E6kSC/cHzJUR2bFqOqaDVjWwyEbdVK5HL1mCQzdMD06jN8b+oEDVEsYOJZnureQCdGxwUxzu7ydFbdmwTQ9KdlHDfTEHyHCfgODx1MuWkezqqWS1oOqg4mjd3cqQgrHw6hLbiwEFaH+CR09HZUx1nPKZMmRapAcWXe/d1VL/5mz8De7QpDvLHH3us+t//y+/DROjsDDNFVDqTzsArKdndv38PkXRdUNMvvfQmlDld1aeNJoJ+iHsdgcbiAD+fWL33Rz5AFHsyWMFhbNA+ywC96k0YPxmAarDdxEs/GL9cb2GJz7wTWAuOQ5RbM75zXmXpqXqmeqLeyzVdTW7mvo/vlwyOf6c2ywjdChfBnYJaKwAbAZgC+N27d1Yr71xOKXEnepAWDr52EDvAn2tWp2MrCDsYp9W7Gg7FvWpjTG2c4v18H3vx2JzV//Z+THE8QOWRFWQCbF8v8NXX5YnHHkcr1hvPcstbGrvpLTMofFSaKYGXnVB/Mh22Q+Agk2BaKg4lxqYesbDpw5defpE5cbZ6EuZNNmYKgts33ngTVuZs9ci7Ho2qq3YYXHU4q1bdUz2Ll4y//+gj98d4btywmfTSLCqYjlKhV0e5/kPRbsNrfeXVl2nkeFdU65XPb4zqozlzZ1CmPIH72hfmi6Y6ZX8cF6/PVIqgTiG9lYi26rBceOvWrZF+cv342cth8rzPizxH90PTtLO4ljfefJNrvTuEvr1UEt2z+u4oLjhA6sy510gK7lTXSRjR2dFK4ZFHHqYDN+m6lmkRYAkWpwOqNZ4zKBoFQDQI8L/dx0ez5mWMxhDMGJD28Rnj2M+cewrAbe1gbzrnbAMBSR+gd/HSO6rnX3y2evTxd1UvrV1ffeQXPwUjUxr5pj+QIMbn6f7uWk520XlpqfWtPmWAqdq+4Hi5h2RvL38n06RppuicLtVGBtEljelcTM3XTbBUY2ci1VvTH6ZuMV/j++gEXjy3CAKYq76nRLtATCBj9dhv/OanbgOZvwtA/KD8PIGMNHMIDznhFPsGkOFgMYIaUUPwHlJumFYZhUW0ydRadUOWjHpfUR7KBpx5/RR3ZkfcEC4qIA62pPS3uSbLEUBGhkbzJGlsJipAZhIOksMGEw3S9XjT+teJ5DiQoUmHXCflM4jFDyDQhv4SgtDS5wN9AAfEGMoIBTmWKOeCFpOUA4GDgv+ur1NYaTqpOIkWFkqnS3PzF0ME5wbkeNyKekN2GwyErECyUd5nsCss/uwcnN4FA1Nu5XuAATYtRZSZKnIz83VuBmfPXWPTxMcm9DyAKjVLggLGrSj4ibQ5aCbhnulGZKRX2LEKSvd43I9Ay8/p4vC2hFMTuUYO4QsIfyfigXFDYz/uRC+JHTuoLALcaBY8Y2ZDOJea/tCrREbmKmXaMymPnmJFiwcxUf8wqO0hmHw5XoIY54BUvRtypvIcY/Ugbo7NCI/dsEyZtACixsL+yQq44SrM8+Dv7jkT4s5zRHOCAPtjdeFr03NS90/ZKlMweIlwsNmqoQcGRcfTPtI/WAhV4+vQpVy8AS0+CTDTGrlzQcQOhOGKG9thbxon0ZcJEeM7vJcpgsNHMFcjJXX3XctDwLoBTxsFysO5vxAuAi4tux1Cf54ZLVOIoHdUj+Aa7AEjtT+esTT/L2v04kvoHMDOdyyaD/MzA23IZHx3WqLlhM/EChtnjwLsQYMUdyeQUcRdwHRS5tEGQYaGZx/rolYB5xozpTSS+xIIO+6pTcvqDL/33e9+NwBipCSj1ciN0LwVbxiqPnhP172Aw5SNXk3OK8HNCQBNCykdgd4ZzQsBTZZfh0EeY+KBreGaacLFlAALYHytD15Q7WFqSsI0ksHOK6+8HHomU4gCKsv9J1Cldw8i17c2vRXPSVB8BBZO8Oj4BAvE4eIhLKtoCf6KFXdSKg8wxRDPjtRzEXU7Rgc48H2P0zpmw+wIyk0dy4wN54FYEGD7Af1ZFixcVG2id9BUgMaO7YfQ0yh0PhvrwAWkwNfKJ8dEQfUZ5qid4m0YuX1HB8Z4pYx5XH1jzJGDpIAmwxBNZn7LQLyCW/oyAIr7wVH8VqyEswpmKyaTjz22ks9pirSXVgpPvPvdrNcuzPwOxudbUWaVnyJiexydAAhavbVkyeJqz77dsJlzCDoOBLi7jvlcN6DcMTZ9Z3pQSwjnS0kvWzl5kWtHP8P9W1Bx6NDh0LU5B63cFFRaVq4zsj2oFCXrKxUglIqmGYicBd7bdu6o7qArfRsVhQsX3VEtXbm6apo2v7p4pexffhV2RVbZRrvvhHtw2VMLu21Rh+upiJALEEmNmH+rp1Gm4Ps5R7OnmK9PyYGsoM8ome6c3873NHOMFBevi871tUqn1OFkMG2aWyYxABb7iHMnbEU44xT7qmH6J7/0y7eBzA8KUPlbr4Nd4jUWnRGNh6GH4Bj774S3hUxMyX96ckVTPZE2E0RGJnxmoCITyAw8sHOSxSnqm/KVqZWkFe2xYc7USW4lh462poQGkaO/jrjNMsMhgzmYUdKPQex7AyO2jrYDVRdNBS8DZK5jRjZmhFUBRLEceOZydfBtO4YxU7CBuuRW5L91ry1pH1NM5ogFMsPQ98hmXIHNyOZ7BXgV35gsafWgMcgwM2BkW8CKrr+lI2Ud6YYQ5tYcU8vBU6pOFK9laaLjE/2FavSp933x/FU2dyJdDmU3lGIKhXaF114ib69oTwo1Uk1W7kTaqjRfVFviOExkM2+gyWIK/KS3PaRSwZ8VTqa73KwvXCAaG4UAEOHliWM91aRGOljz+VLI3SfZDNWgUHwwhmhX8ao6mQaa1U3gjyC3iaoIn317WztR84zQTWyH7ve+vAcpdRvOmYr0kNU+/iBW7cuWLo7N0oNUhqiZaqEzRPEN5OfnsXGoFTnCpu+z1C21O/rHDCLV1M3n0tsFfYvuzDrshjCZCFeRnvd7to9xJR11HQA+eSLdlGF6puE1shD9iwDrJz/8U9W//jf/oVp+59Iw8juN8HkIGpfp02ZH9VzLjKnoZJ6BCZiGqHR2tZb+Y1bDjMIMT6DZoJcHYKnjeFuk5vS/+ZEfeVeko3bs2B7W8E0Igo91nAh9lqkl71ldzJG2LnQbd4XYtZ95Y0RdRxrwZDfVd1TU/fiHPhxrYD5pBitjPDwUqgoMfI4CQ4WzRtiyWa6jeygB/vznPg9LNLP6xje+EeBCbxIBogDDe7abs8zLNMbffxf9QjEnFHx4+C3Fc8UD8EjbodDDKH8/Bruy6I4FMBprq6UAFN1yrbxRA6LpmmtoUhNMHYyCRpPlYBwNe9ESDJjX7Wdt2LA+DNE8GNVwlOKBwbEGLNVuQwRri41FuDbLlmZlnv9tGmhacwuH1/Bq69vbg6U4i26lrp5nwDXMgrGxCaHPY8aMabAnRxlzBdWlcaMCWvVKV9hXzvB7r766jTLihcwZU8AIiZlfVtT0ACAKszouqq0UoTuHBQAyTNPQm8hwDGE+naRqaBoO0RdIsR4C5Nx1193RB6kTYOxX0a/htMdXVOPxrBQX74YtUTfkwahOxw7cH/3oR6s//dM/jeDCzxbI79ixI0CbTImuujZpNADQldvr2IQz9R3M5z6E2adOdSOSn1Bdxj4irDCAJQJHRduu02SV1ST5ua6XcYzdeH5HI0qf3QXLpVl7WYBwCm8pU1uWj+vxU+f6JyV4lWBJ8D2fVNhWrtF+ZHrr/NhP/mxFSQI/L3KCTAF5Rsiy+0eGyp85ns5br8H9LYH6QLY6mZeSAShFEX6Vik4tBWTui0mq88u92DL+NG5Mmw+/72tkiP2Z+02ykskARaAt4GZ/9T0EPBZ9FBuQGxGAOM8+8clfuA1kfiiADA/8DYybpE/dxNw4NcQzD+wBUXr1eKhLV5vbrDWfY/GYAlKQ6yIaOCG97wQB/ndx8FXzUpTn+bMoK2VTcVLZ/0aX3EhaATBsMHYdBgDXO0ysEI0CZC6f76sO7NletR8megZoXVOciy32JaIS0zE2g3wH8NLeIZBR1AK9wB89V8JdM8r+AAi19JaI3EsrQKYIdyPlpW9MrTVDdMfWXIrvZSfwwp4Uvw9/7r9dONlXyX9n9JCOlY6hB306+yYd6qZmpFtEbqUbt51fY6z1pwk/BkokBXqRorOEsqT3dDy+yqY6GWCh/sQNzJSSgMZqDx1ffX/pXd9bbYM5ajc19SX6l1yhDHk8fV4ELOo8ZEHs9WRjRaM1D965gIxrAEvZuhYOjTRMs+fPiOhVdIMo7UhcZzFCGxOdh8N+nmt2k+6kMqWR6F263bGwqsr+SP0cZKNHDw2LdMGlkakixAlErH30wrJtwDEOijoofNmOi/0KgTHeo31AH+91KZ4TcwVB+CAAx8QJCFhh7gYzb/Toec97noo0Rwdlrf45wQHXb5k+h/kwOhNfoJeNB/0h5lTzNBgcdDUvvvgCoGtpVG+JiJcuXkoDzd3xGUMRmy+m4++B/bsAJuO57iYOownR62ZO63yYnfZq5669lNveGQelYmWBoBvlk089Ec1Y1XPI5AwjDTWcXlWvvbIOE7UnI5XhHHScnU+CAttizJ6NqSOW8Tb9s+pHsHL4MNUxMBseyGpznnnmGbQ8c0JMK2jJzduNXFAkoPH3TOGl59G7H38MVuDN6KjsnHdOT+fA9GA/RSrRqqYidh8W6Zx9aDLmzp2HZ093mJ+5fk+dPF3dhe+J4MQlt5A03gvPP1d97GMfYxx21tJbpAyZhz57hdxquw4fORE9kj74gadibnqIn8SXB8zGPRR9m4EDlxWB1WD2CefsAw+sQfvRzXzCV4i9x9jKpoQKcdWE7NlzhhTL/AAkL764Ntyoly5boRwMpmwt1UJPcrDvIy3EfXCgnwPY/+Iv/kL1zz/1uwQUsgiIuwFdNlBUk+KY36BqUjZ0OOyhgEZx7BmY2jlzqOThmgVVrjHHz87NClwtbW/iRqxYWo7fi/do+fmj73pX9TJO6rZZcMz9Wz2UZnmuz6L7IiBgnqoHco81beealqXsPI4miwBmzUMPVm9t3IxYn2ogQLlsrN4xamScYwLfrA5L233tFzTE89mFW6/u6K4bnlvLtJnR3PXwoW7Yo0Wxt+zdt4tULPoz1uSqe++KQGoJGpstb2+rfuZnP1p1EfSMGk/5POnX1KYULUs5K8K8k/2rBHvoyAhqZNaKcWlxlM5UfNoGDEyPZgrePUQmOgXAsjiZXvK/U1+WIvco7eciUtTu3EtwlBWlETzzvBSSO3dNLTkQamS89tmsJYHMz/7cR28DmR8WILOOXOyrr70SaSIP7XT2VVRmA8LQrjA5jcRE26mRCWFsaFkUdxWx4U36r3bYJmhx4uTPHBcnp66gw0HAoaHgMLpiSaPAJzxn5FAU+iIG5GAazb/PQ+se2LW16mw/Ev146FjItWF1jUZmDD4hF1loNoNsR9R2nbLca+SDTSsZ5USEYKlrCGsp62YTtfTXW/Key0Is1+9G7j3lAnTBa5bkgZkgpbymdHT2HrOaJNNpmc9N5bw/T2W+YCXpTZ1VfV8XoxRwPbS0UVtojkJTUcoCbSpZIhGEyYxbiNeIdoU7Ahndgd3sjBaNrBVOnyfSlp6V3u3u6YtxGA8TYCXRWTaT0ycRCKNHcNO1X5RsWPQRclBM93GPY7lWBbKzcb7VI6OTqgaFjkaJpxEKvsM4DwYcSWOn43GkNrRBjwaHgB+Agtb/phI8zHIM/Z1RHA7mqrPNQy+b8TjSDfqvCGTUj/T00HwOrxZBwjAcdk+hlZmNePMUVVhnoNJNnzXCSJ1CjDgKR+eekxerBgJjMmLVKozeBAInOLRefvU1Ki4AhdzoMqpd7PxbkZaMBnTMtfrxNMAEQG/bvh/WglJzousF8+6oXn15U/XgAytgZRDuktocNMgDfxK/q99Pf8wfW18o+lywcDGHV3v1Npu9OhmfmSkCh3QtnZPf/eTd4dOybz/Ga7CH+3cdru5cdneAD69T2l6mxIPp2LH2KDtWsOwcNLBQwG0EabfiY7Be59nIRzGPnV+WOHswmraRFZN18QDZu7erevzxVRFsCJg9UJcsWYJp4VEEr8vpSbSPa7RM+DCgx67kPTVKvz+AtXNxL0BoMeW+J070RDrJQ0pAMwYNhYeVnaf9TNkgwYpAQCGr6817O3LkVPXoo6uq//6VjVSHPcohezzA69NffhFR6xqe2ckAvLIiO3fuAnA8UX31q18P4HQG12pTTacQj3dQSaM/lC7VBw4crh54mJTNls0IgueGiNd1cABA6Fip+2rg4G7kOezesz+YvIN4Cc3CQG83WhcPdJmSLaR8pmDu6EGpuFkRqLb6tuxwj9NgTnBg13VTZeMJGrz20i5kbJSkO06TSCHuBJD55TPvAmzZd2zT5s2RIprd2lp97WtWwy2P5yToX8Cz/eZf/VW1DEffYxyc7rMCiuktM+I5Llu2lJTUpuhCfYbP9zqcH0faDtNnjBYSWDvLasse2RPKdJs+MrLpBg+TuS/3EG0RemE47Vfms/MZajo5jTSpe9HwobDV9oGqpQ7PnJWdaqSsnZL7c33sJ+9UH/rJD8EwNgTDvWDhEkwx2dPxmzmDXs10ULbIUDKgWNmASQbYQNa0qp8jkJGRSSuABBwJQrI4InWWCTyytN+x9X1Sz2jwFOXTpptkhfislDX42vzZLQ1aLXXLWnD/kZHx/axOc96aWnJPVyOjbunnPvKx20DmhwLI8PDX1RgZgYwb5qjROjKqRxgTkXP5Kk3usq+Mkb0aGRe8OhongV+qyQUiAVY40LLUzYmZAsTQxAiOLONk4oR+hu9dMSoUEKkREGkQCVm1VKGVGXz9cnWmBwM8ooQ+DiyKD72i6hxaiKtYipdUA/1cuK4OhKEeyC6+mjYskLbVUuEjQEQuCLCvi5GWkV1prljU8SUT9j3C3mCdivanHMRFA6RWY2D37wAg4d1QUmYJ8Eo1T8kJC2g8PMvBUgR/LnY3Aw8CI0XH0I1YbUwIf4nSpd79vhqZiET4/ig2LK323XDVUHjwmZ7w31bAOP5HSQEp7tUnxVLms0RwerKMoKR9fH2psDB1do3/Z3+UQVrPMwJqDE6iMZg6lZw5nyO7Y5WUgkCBipuUvYjcGH2PBK2mKqRtwwWW9/D1lq+rJTEnnaDWA9NUlfqjdDyWSTDN5eEoULK8+jyl2KaVZGZGDFfYfJWDB+0Guo2xRFSyRlc4YK5evlDN4FrfoaJiEGyeDEoDEWp39+nqU//816rf/befJtqcGWzPkVrTviuXiy5K6/sReBRpOGbll67QHpits9jQqLjStHAIoL2OVgh1dSPQLOyIdNQEWjZsxWjt4YffBThHfM6htm3rTu69IRxUPUgEJRcuIKptGh+VIaYBjxw5RDrsHI6xS2jOuQttxWSEqLvDm2k1As8OAON7YZPOwTw+99yzmKTJxlSks56IeahTrN4elnhvBZg8hjj5jTfeCEbGeeYBLVhwnggwBMf+TGbGubhrVxtC1cHVo/QoeouURVQRIez2OnRbnj2nNSJV2ZztiB5lNQTEHoRWZuny65wdBWP0KtoXRcBPPvlk9dnPfrn6V//qn1af+9znqieeeDLWwV4qckrZrD5Jw7nOQ9Vv/MaHue9tIYTdDXNz3/333wRgOzFkPMnBPIpncBHFvh4+ir/HopWazfPQv2f9ug3VW2/vr+ajVbF02OIAy8gfvP9eng0g5cRpUmutRcROis+KPXspETJgfreK59+O0LUz0ivqe6yy24VQfOWymbASbdEjTEbIUmrns+zm3PlzQ7t3BCfi8TwM39sO6uGhBGiRQXNtmgrW7ND5fxwwUdjqIWi5TgDWWuI+HecFAL1vf/fb4Wg7ScABaK8n9WIAcxjNjQ/auWlayaolq6fuvWcVjE8nTN+BaiYNIitM67pwvZaNKYEE+xhb5513rgigIiO0aNHiAA+HGYcmUoLR94m9RPamt68nwFY/zKw2AosAqwZx3T2dzFNAMHYER4+dRuNFipV7+Kmf+RiVUzuqdz36FCOBfg3BcS/7QGpeSspIloe5QSDgOs50poDBHm+mDlOv4k7r/Rssf29KKc+QqPJTA8bccSydS8nI+D7pYZPMTDpf++8ESM5Dfy9YIZ6P72MrBoMofya7qd+TQaLXPXP27GAgb6eWfihQTLnI12saGTcDF4O+KorGzLmWKops6FjATBzkpm0EK4ANKdXQzTA58hBPEBNsS608NH4ebEspv7Nh3jX9GxS81oDMteAlSxWTbFAjfUlMn1yFPj6FfXYbYjeBzDUO6Uv9gJKKQ4jqJTcVgcwQInZLCu0sKwNROgsDoiK1ZDWUhRiAqNr1DvZaaim1vAdBSh7MLkTTTwW0FVBR/hTQ44ZwKzdcwFtqZNy0vU+/Z742hWsyFcWNslRIOcZuWH6ZOjC3Lt2sodppgIRl0KUtgfbcZTy91lGmf/idBDKyROoTPJDC3wdw5ueUjQVqFqGdrE9v73kOlMFEXE2MMeCP+7cE2NSSNztYvp7PUYDtRnGSg+0d2C01J2PZBKx28brtcH30WGcIgr3XQiujSSCqtSJEYedEouHSy8cN7iJgqJhUucF4iKiHsrzUeeKBWxpsohfiwJSCNqdv4zxTAwIaAy/7cClaPMVrL3LtTXyGBN5w0j5qhuoAJPUY983GEE+2wdLXLgTBNvkzt/82B79N4QQdI+mG7vVMxh9j38G9+L+ci9cM56C2/YMVcdrGtyBCbePwWL7sDg0IuL7jVCndF+mq//alZ6uP/Nz70GGs5TNpvXCqD1q6M6p8bAmgmFnB+HLKd4+2H+KA6a5+6Z/8dPX0018lpcIMZrhnzRpTPYD/iQDaMbS1wik0GacpXXYc31z3JhE3VvzMFYGRwYPi6POmDnlugmMPTv92rpX+WpfD1yWr59rajldr1twbKaYIJPhTr8klG/7GjZtCa6KQ2+qN7Tt3xjhY1TKV5yzrNrVZ1+Xr1bPPvlAtWrwE2/+l6HyORWpKYP5nf/Z89du//ZEoo47KGOaUz1IQ4r7gPOyG0Vm1anX16c99q/rYTz/A+F7B8v+e6g8/94fV/Q/cH3PbNMsDax6MdWsaw/TiOdKJfZi3XQMs2t3ZcnslaouXTI8D16Cr63g7awKgie7tOuPknDKFInh3/qxbvw8mDo8XCgCOtB2LtTQNXc/rb6wD0I/l2c2CcTuNdqejWrKIarlwLO7iMxbDGPVEMOFc9dDVY1sWSa2QmhZBeTp5C1q8HrUm6qdWoV16kwqq2RyOgiJdcjWoMzgQsLpfRJdyQJHjJRMoAHEtmPa0pYQ9sKzum4MpniDmukZuNlwcNIJrLmyo1Yoh3Ib9tMxdRq90j66lk3keBge2LPFzBMmDhhbmedANJiF92/TFKXv4O4CcbirAuvHoYZ8BsDYAKA+1dVa/8Iu/ClCbUI1gfYyEaeljnfrc0klaoCKgc19X/yOAiWAs0s6KxUuqx+/LZBXpgmePRQ4Ev2oya2eJ11Kc5W8ZlBZDViv5inu173OrUMNmv+Xf7kn+nXrNrHByjfjlPmb5vT8XyJjStyhEzyEZmdtA5ocIxHipa8nZKvaVXfHAGUMO9hxVKqVKp6SExBfhDSBDINsQfZtViZfu175mIIhJ4auHt9bSildD5CvbUmMrfJdrbDQufHUZV6xaEjRFyTaHFwuyjmu5RnrpOmDm9ImO6iilr706j3II6e9W14QrLpS+GhlLctV2KO7T+Cl6NzEx/TKx5KSNVI4gyRLsULObRikGeEFP8pX3nfRmaIACuBRGpnwVrY80pL+XuhX/29d43y6YpEZTge+izIOleNAAtMLErnTAHgPIUQMgU7pGARUAACAASURBVORmI3gxEikiNct2bZynqyjl3dzrUDZ2gYx58xDgkk+3ikqxtAu+rw8X3YmkaoiE1Gx4GAhyFN2ZQtSS38+/EqWSZfyNCB0XgYzVRwr/JhD5Xwewnug8V7XObIQRodoDHxZFCgIZx8KN1OtU46FjpkJH/6gHEcx4QLtJOb4hxCMal4WLaIjNp6RFECtCe6sR8KmFmeFVmm5SbSJ4kfXQ5lzh5zl+1+q0oYC+CwCQiRwyY2B4pmOOdxE91Rg2X30x1EK1cTh6GFid0M/haZWR7zNpwuRIwaygWumZ57+DBwwiW1IOCoFHjrTBHYCNMm0FsMvoA3UNH6NjRw9wwJRGkac5RIYCnhUJCrjU7jz3/Jbq4QeXhRuuKQiroHbt1FCtBRCwqfrxH7+PDVxx7KzqM5/5r3jS0CkZXYlzyuoRgYqeIzNmTCQd80hoKUzhPv301zigCsPT0XEsDr9ziGI9qBy/lStXRvdnRb62inA9+vcstBYCG9M2AhtBs4BZh+vh/G43zJGGeOvXb6xW0cNoMnqYXZRoC2ReefWNagHCX1NmOm9vQXhrFdCLL27ggKnoejyd8TUteiFSKzZp1T3a/37ppVcAwb0wHkvDu2QaYNB9w9ds2bKFirI51X//0kuIc2cF23CY1NYaTOD+8msvwNAspnT6TFQXaTLHpoBHlMyjFTD42+Bv8vq67TBU90Y3asd44YK5pJ3bYGM6q6vMwcVU1uhsbdrZqrd6PI8OoXtqxRdo46YtCDpnViPJP26DUVuBEd0RBLwHD52qli6cXFoEMl8Fae5zXQQXeirJxHTy/mr97JHkl2BWCwfH+QDMjutTUN6h6SMCb4XLXsv6DRtpgzE7gGRha68z3qsY93UxNgYMpqo0rjT1ZwpQZmfLFjpvP0wqEGBiWtK0u12bG1jDh/fhdIwQ3rVlaknmRk1YG6xRtoiwMaUsr75IE2nyKvA1bTKRMeu/gncAXxfPXWX8bHWQhosVon70aZ2HcfPtqhYunktbjtbqW99+Ecbt37M3TarOEUgO5b77AczuNZ4B7n2lqrIwcKaJBTCltx7sGgyOn+9r3QuzsbDjUfSJxQbD9/FnfpmedrwzdZVeMjKCoe0bULXn69M0L1lx38v3zjPJ/dcvqxDdGyJlz98CTM8Lwdd81pDVc7dTS7Xj7gf+Lx6iVt+vrX01gIybqQecnXA9aF0gJb8I6Aifk8K6RJ9UNtigMmsHfOYmk4XI6qSBjMVNoa+TS/O7EA+TKjHlw8IewqHtweTEvUoFyjtWD5EiuA6YOXkcRmbvzqqPKOkKlDNYpho3BTEuOg3V/ZpaWfGiFb+HsX15ZBLSeE6KRvhl2qP8HxG8Hh4crP7LxVhYpdLRO1F9No0cKGouPjJqW0qvkrxXxyD/O/O3vqeLTSbGAzxLtAUcphrMwTum9hxxrDu70AURINnR2SaSqfB3gzT37N9qD4bCsgwlrVZHWk3wOQ6q2Ly41yn7UdgeWR67bQ9mU6fSi0eoT4pR6iVSMdVgAI8VYoyDtWhqZYahw1FcHCZ/jJP0f7/uzjwnq3cuSLWf47Ca0lCd4zXqkLwvqfXzpFC8v0tsUrqxmoJyvM+RupDGDZYNwOIB20IK7AQVIg1EiG7uNuFLQas+NLYlkBK3vYRV/kaLdWPHB4ix7xJkSXUORtA0jqZ+Q8hTDuHfI61Go1P4ZES4u3bupTtwa1RdGNlOJwI/ymdPg+LX8KpxXBPl1C1Uuh2Jvjtz5s+hseRm/GLu5jDoCA1QdHzmPhBmMR5Xqi/+yedJJX2ASH0KjQUxa/v2SzGm8+cuoMLnMCwiDQbnzq/+4umvcyDNh4WqGTpiIzAZD5Jz6A/OYwn/0Y99AuDUWv3uv/m3ISwV8AWbxTr0kDE1IGu379DV6j1PzOO9FsV6/MY3vwloFYBYPk2Z9x0zA0g4Xz0cTPEYzVt9Iwvg/DTNpIbmvvtwveX7po9OAxZ/lmqu73zr29Fo8Zv0E7LyaYhzkcN3MH/XA/j+6P/9Ot9Db7R6KZt8QzQyfHDNw9HzaPeu9TyjU9WdK1YG8I7mh0bcAEzBs38uo6mQMd1F+Xvps6Ub9uCobLNhaVcnkTHv/z4ad15grDRf+wqg7b77V4f3i01JLZvuYU6suFODt5O4APeEQeESGLKZs6ZFimuwgJwxPgnQOILJ4hLAg+ZyR+icbuXhzJlzq5179rHGRsCgUErPPqPGSkB9BPH0JOblWVJw7hOts2ZQir+y+suvfo10zHj8lKawTkrDwjHow4zePfhM2enCq0/MZMDbQrQwppkcf4NAXWy3bduDB8yKABfaK9x3L+XmtMeYSspIVsRS9c2b8aeZjMidg9417hgJVD1o1SqqiRG8KGrWxyicxk23jQCkHT8RrN0+UmoyNqaU3QNcj21UAaonkg1TuG6lpYyDaUKrQptbJuK8/CAd7w/wbG6Qhj4eRQMnCBrZlasFi2ZX2xFHz5ozGZZiIe87imqtNZwRuHKzBgerOWNOpljXte+1lw7pNPHlv03ZuBcKJLw/f+a/I2XEV/4tcCmFFCXNnyx1Nj7Nn/v6ZG0SCGUQGvjTqLv2FSyP+sdaFsD3Tk8zNYQCUN9fjUymlgxOLb8WyHz8Ez8fZ95tQ7wfcCRzVTOojRvoLfNGpFDUi7hJxubLw1VcFrlHGzoqPGUDUlui5iToRL0naih64IFe+idZ/UQfjJjcxZk02YvQSTBBRuLB4IF53hI7KyRYuGOIfOzhYiktCIYya9JICM7acB3dDVVrF1tZHkA/my2TjGuR3j1rF1UAjGXYpgY8nKMyioNW9G4n5uumTwQgLDBbt59hM1ITUSKJWg+OKP0rOh43GZ1RLbcWGCRN6fUH+kevIRDzwJGFCcqUjSS8NljovmyY18jGYiSdnV5djGERr1bHFBGfqS7ABPfJkywsggbZmXgojJNpGNenZl0+A9MK0U6PKh5GNp6ZZdEncVP1My0p9m89OzxYzhFx+e96IlAPFa9ZsVs9jRlNDWZaKdofuPnw/kaS3mf2z9Gl1ehdQaXN3o7rTUP3YNkb9SACFw9jaXVFkwIEKyd0YJWRcWOSrZmiKHLnAUBAKWWdRCrsDJS3DsEKHo2I3JzVCyigVYfggdiDOLeZ9MbBg0f5NyCb+75kmjAAJWkExqJlelOkmSxJtzzdFKkRahdiVMFM9kJqQRdwiVTkecCvrNHpvt7wCtGB1oqWA+hi/HyjecW1Hir6q4yE8ekkhWEnZr1DxmEI6DUpmB9C2bXRpumGTkzc5kFPa+tvquMc2qUxaM/0wdm06WD1O7/zcbQnb3PwzMC+/juhY3AeO5bz5y+MxoHbt++IKiOZvdde3UNKZnpE9muw/P/t3/53AcYpZqq+9Of/W/Vf//gLeMbsqz728YcCJHoPL7zwQnSb9qD1oFNM+6df/JNgCzQj1K+kH+DZ3Y3DK++zYOGQ6Pcz0s9b+0Z19+p7QzjfQOruMkDAknJ9d5phD2Q/tUa4fpU+Sru2Rbro5Zdfqd71yLui55YsgPqxl156mWcyA7C1CAH01ji05lBlpSmfwF4wY9l2SXcZECgwr4trXbd+PVqfZeEZI5iRUXRsDFBk0+wQfebMVUDVivAkOk2l1Vj2o8Gg79O9zBWZJbxP5s2bD1Opr5IH+RUOeIS4AKFxsCumjBTSf+q3fqv6vd/7verDP/lhxuhPw7PFQM576WZNqTlSv6RLcT1zwes0mLB9gOBT/ZGpJVle10ILc19BvXoYdYOyLOqldJIuZcF1sVaGkuLVXVyzvNI5fgQA1vm1uHr99bcBiPNiL/KAd72qf1PwvZP7msa8O4EL9o1gPup5RmrJxsR627FzW1yzfkgydLr6mqp1HU1smhz2B4rEtdkYj0j6PMHBcsb62996BnM/bRZkfc5VN6gYrWMPOUG6tB4Q8vFP/jP6UM1kr4IlZwcaSRAlox36E3V73Gspfy7pdPUmWZ0kM5ONfKMSE1AhiHRPTI1NBnnB8LD3TQBc+nPfIxn/PGeSAcpUdQKgMEusBZRZiBGygtjjy/u6GbonKeyO6lPu0e/pWO9+qzu37NrtXks/4AAmLk+9iIzM62sR4L3O4oQSBDzUQ9HLhpR+Q6WmfxBAJulCjbgiHcRkjZI43irr8z34BDo5abK8LsW+6Q9QcvSkeAirUbBEtZL6mGuG3kTVQ1hA4Ppq6A2Mz6Cur125iGnWpojquqD+ZWMaJxCV8Fojfe3nbWh40XI/jcnOswCh74dBRUfbeEDNDcS/ei7YzVdQc8myawBTKTMvaTQ3KKOp/n6pTIED0RZCQb8Uebp4POS9HwXGg9jYs8xPhiV7MJmnPnv2EhuMXY0VQNOgDTFdHeZ7juNYDreRuhoLDmttBDyY3aR7TwPe+LymifXchyWZOvqWKqZIt3h48+xGWE7O4aJNu+miXto2KPTTBEzLfZ9Jb981NtnStVxg53jIWsWzNNfMZyq2C/YpxM8lrRdRDz+XoRnL5ugm7qbse548ScdsGjr6ZVrJtJ7joWBUUDqMe417rqXYBIEXOPjUeER1FhuT6ZyWlmYi2d4QVO7da1XMUgAEIlRs19ev381hMofNeAWb9p6gwoMh4j0FWs6fC9il1ytMN8rX0ZhnpbW+Pads12B+4BSHRfhT8Gxlt6TYvU+1UWN5foqlNSwTzAlEBQ4+Y6vDfM5uyka1GcX5jM3r6+3ivK/nEFBsfJnXynSoaegzquf61J64Sdpt2VJPqexFixbhUbOOuWFappVDB+3J1IboLXWa6pzZrQtCB2LV3Y7tMBg2EONhX1GfwfXJ/AznWS9EKHoWcN/bdypAmqWxW7Yer+69by4i4NlRlu3BZamv81udkOZvpirOKPxFLzSd8d+NsZ/3boRuOsgVcpm1MbW5haqoE1Hpo2he/5XZrXNhDc8VDyDAzKaN68MW4UM/9gEqjL5aK7On4ob7lfHRaPArX/kOc2V4WOU7nzKwUUhsBCxb4IFvtVSwdAAAxyz9cgTRgglTL84xx/co1Vau1w70We1t52HHVoZofvmyJeiUEEHTQV1G2dSQ7Qvaef399z8AuME3hpYCliGH8BgdnSnQODzV0vk8ZfeYz+s2bEPwOSXK9E0h2sCynbSVHkMy16aazwFgFlN1ZNrRA1yA4/wUjB840Al7tDAYKv2yrJjU7E/DOSeO33ON9NF1uhH2zbnoPJU5c845PgK9cbBcBkXOzZul8AAitXBWkNnnzH3jwMF9MeftWj6aNaHYd+u2t2PNGswJsE2FtSFyngSQU7TtnjhnHqAZcfUQHMLvWX0nztjbuDbZq2kAbVN6yArYL460X6weeuzBasXdD1YTJqGVomJJttKAyBSkGqEM7qyIkqnKdHmUS/OVGpqBBo2+LgFKHEkGuCFlKH4xmYb3GQmMBIvZ3Nd92hRpagZ9L8Fi+smEKJivrHjy38mIey65Jv0TpeAEsT6/PgIqAz3Fvjqdf/Lnf7EclCXZ+Dd+3e619I8JeHg+MhuvvfZqgBml+gOBjCvOKCkcGWv9ijwQtZ03CvBgkRlIzUsIq9TK1ESuIu7oUFzTx2TZrbcceUwt9i3r1k6Ww0l9RnQhtRaGhTWCiK//DFEWUfBVWI63KGPcsxePDEBLP9oFVfdX0XiMZeH2s5FrPnYBClUvhjOIA2U0+tmAPccyzTScg1yjMxe3G/jQ4VYXlfLpIvYt1+a9e3hnntmoyEjopmreQ9xO1QAJF5JjVDx3cFFlzpecrDTuGDbDAmbcVI2cpP9j8Uom6VwK1RqdWsPhl1Jmcs+QEOGyOxUtRjbT9JC5wme5KTnm9trph1FYtHBBaGMsJ1559xI2/uOhNRGAmIaRNTP6vnDRhmqlcWZJEcJqEIEIaG6K7aR9GA+vzwPf5yelLbPjJlB0QTbZJKXDpmKay5SY4+Km4v2f4OBRXNkwfnT4j8Tv1cTVlkofonpCZkh24mJ/qYqSn7Mstu1ohwkuXtPGQaMRYKkEEoT5Zemnl+gtmPYi2xNbzHg+SyGmc9heYVLvipg7OBjGw4SFhTr308vBYimqYFDhcSPPQyAj4+IhawWHgERA43W7MR4kTSF48ctN0vdyDOyK3M8ztrTcsi+jeJ+tRm+P4RdiKa70tTn+UXz2SjpLP/2V56tHHlke49VxDF+WORMYt+JWbGnraTRNd6+6D6v8zmrf3oMhjuykKsUO4a+98hbsSlX99E9+IAINAds3vvl1GAXaMZASu8iBUQdYkx156eVXg9mIdBNgWHv7F154vpozexZ/8D0BfNlgsB+TSVNW9voxJbsQ5sRr0ZrecmfF81dgFofTTsH5d4I5plDVcbRL+EQqhmzkeAdRv262RtAxd/hj2bHAxLniAaTHioeNDK5MlYe+1XKmGovbq6WxQyNFMgWHXK/d8d+AXmjZsoUxv4zObaToc3K+H9zXzVxCF4W4dSxFCjJle/fuDl8l17CVQkUTofmkolH1cTcARC34Z62LKqAQ4nN4HeK5mVI9zXN94MGHqrUEd/bHci6oOROIzsIoTa1KF1qxu1bOYZ8qqWr3Dq0DVutSTDm3bs62VvCQd6+0TN210w87KlNpBVH0oCL4mg7waoQlEzA7twRrqWeSrRXY+LvOLcfRn91PilANjRVcjnkfjKJpqomUTOtr1Asj5fovLUM0k8NBm3kwA11QJwBV/aCas8amKQEMZ9D8s3lqI4AN1pAWJjLizi8Dqc3oouoaMDQcPb568JEnq5bWhYj8GVfYSkvPZaNk1FJa4FpJgJLaFNdOim/TeiINGl0LxWm9pJp8Xslup97F+xfAZBuEGEvWleMRPmThTcU+FWxZ0S/muePfWXTi78T8NNXFGlA3GXolnqHiYQXXMt76yNiO4ld/7TduA5l/TIzy9/rsyHi8E9bha9e+dhPIiOwV2nqoZ88hvQpkYTz8rAAKWhrQ4EHnhpRoPEW/fn6oy2+KY4sgOEuvQ7DFZjwGtkXTJxBFsBAe1NddeDUgM5IFNRTW5QIL5c3X38RmnlJODkkjgjE2L7xqlQvpKW3kteMGWETJLlRtqfpxgXlwc9wZmNf+5/Wb5tCx1n5Rgo5cAG6AXpPgI9G/IKWWTbq5QLzHqICqHe7emyyPC6W4TcJi8b6yHAKh6PBsdUJ4rpi7BZRcgDGhkZwL3o3GKNXsl2kvPVyMtAUywjs32Ygc+bebgPlzHPOjg7bvbRXXzFlWq5DOQ3tjhYJti7iN+FtAN5Lmmx4WRvk2ipRRShDnfXjI2CoiAamHvwFJ+zG0LA0j4nM9TAQoglhTXgIav9y8wiW1Zn7V3YU1enNxOpX5ERQ7hidOXI72AbaguIYPi0zK9OYZkQ48SgrgHGZjFy7oTQLQaEIDJZNkywN+2SgsKxisXLiIVgfcEmk7e0JJr4twTLVZ2SGYPQ9gce7NRIyp94wAXEZKL5zxXKsUc5obCmJ8Nhk1esi14v/h85GFUTTr4WB6ZgaHaQ+MzxG0LIJ7HWy9jlNE04KHHtifSZiY6Wxcz3Vs2fJWlNwabXs9ff8/e3cetOd1nof9BUjs+74TC0mAC7jvFFct1GbZcepaaR3JjvfYSWSnzdZO+lcnnWY6007TaZI6M24Tx3KayIsshVooURL3FQQIEgSIfd93gNhI9Prd5z0Q0i3yjDNUZvBpKADf937v+zznOefc17nu677uI3tj8HZTNuOxAVz7yrX41tvuTiCaH1AzffD3//7/lEA4pjo1r49Ydvn116Uj8c4wAKcHX/zCE6WX+Oe/988TQM8MPvPZjyYNtCttEW4udgUrUNqPBGdpQIJtrMerr2wY/JWf/6k0GtxYfZUOHdk3+JM/jbj2gVtq3dB00MGcZFQ4YXLK79M+YtHiWOuvrbLrvWEBpEXMyXlJCR6Pw6zqJWAPyyadoRWF+Wh+GM8Oku+4445iarpxZGnGMk50PETIxqQYvaw9wQfzY73od+RAwU35hoD23RHXlgdRwMGenWlLEnGxEuVr4sB7Jlo6ejH/Pfvsc2FptE6ImDmpNumTHTt2xawRWzCuAvDWAGaHiy/+/C+ktcmhsBBri/HdtHlXHSKIe1/ImN1397JKUy7NM6c1WnnzTVVFtD1tEaTt7BM7k0bV44lZn9SeuSalNDXg0oFHuugQNjnrZFrGksheObfDlDln/fCYkcr0H83N7FzjN7/53VR23XUpRYOtEuhVDUq7AVHXXrusKqymBFja6OxXUl6YYcyTsQRemqg4LF4KCubMmZf1xJAyaeLd0dKk+mvFiiX53OlJiy4tb5o8lKpOOnzsvcGKlXcMdu/PPFrIMTnVran+cmhxf32fbJYSTO+a9X8x75X6bY1B/b33Crtc6Gu9mRdeD7gBKACN+WPt2aN89YOE15dfVb7fq0Frn8k4+pzOkvef9WIMr+9eNdY9EFoVT0S/AE/WgDl4Q5hTvZaupJZ+JCTxIb+oyTwG33v6u8XKwBwYGXlW1R4WQ+sMrWs0j5mhMZ7INqxioqmoHGUAyOWmeIJMNTn0pkPxVfnDDHOXWIAL0b+MGZVFl7TAiDAl57M5VqBOwHPSGZcUxaQE5HPJ4x/LhH72meeT+91UQZ1/CS+YcaMFzpzsg+alONqf8RrhkxCKkw+Fk4fARUPhNAbQ+PxqiJnNSAoNaOkCNJumcmtBt6XCmvD38kaS/g3IKTP2ZZwsVr9roTiVuF9VMq0UXUrmYC1QnjvVwiCDOC1gS4qtNvi8nyoHKRAl5Ezc3JPWDfrEYBGAGGklm74UXxBnCWtpHsAdLqiUsXPnzqp+S2X6lzGXfpFGbKI7lUU5/eb3x3LmLe0Tr4tmAQ58ATS+9IRZv2FvNujx2QzjqDuneTAcO5ZS0aTuAD5gpvXgGnapzfUaO86wh49EM5LU1nvRS8xN4NuZwDNx4qjk922i2dDTqXpG9CyTw0ZgXnjFAGRBtqVnEFSd/okUmxZLxYP0UspMIwKeEVYOSMI6mZSnE8ik2bAy5qRnMicB3DMgzmSChmJ36qJR0ILzWIKuFgkCntOw4A+82Jz7M/MzG+0n0heHA28xHaXrasBvcQzMMG5V7h7gtD/NTBcuiKHYnlTBrEw1SX6fqPKV2Pbfdddd5eeydMn8XKuU25Imto5w+2jSS1sjuHz11bcHP/v5n6lKog3vbBt86pOPxZ/mjTACEStHNArE33nn7RUEAamNocHvTjPEedEpcZY1dzxXAOGRRx6u9If0kv4834x3CS+hL3zh8/ndTRX8OBADKPxilI4rtdZkU5pSmmnNm29lTK6r66TTkrp6P0FyW1IaKobMXwGHsRwfGIyJMuoumBek74uQGAhsfZ6SNkjAY3yI2bzttlvDCj9fBwC/57kJaCrxACTAA6jBjtCHCIiM7o7GHPGttbxaBtG5/HzuF8icmvWmaibl00nBCIZ0Oe8mfXkyTO2iCL2lsWoNhyF59NHHqlkk8Hf4yHtxr72xxvBEWFLgV2p0Z7p8S8fx1VKxp3T3nvRP2l8+MS0lYq2/m/sDMPYGOKyM5gSAsFdOzphJG0nRP/7YY+WtU5VnsZewz9oz/Nw9disD9y9gGztj1v2nMFNYrOYErcnkqAJ4mnMuWDi3NI/33XdvtYgAAq1rztMOA1Km0if+PXfu/OyP54Y6HhVAo5OyXJr+Qn9l8IlP/ebgS3/tiWp2OmN2Gq3uPZTU0qfTbDXAbMa8CO1HlhAbSNaHr4ttfZbr6f3mXLe9CmjpVUjd28W1W1PdpoLGBsPr3+7VmADEHYz4ff9ubuutmzUm25h1ltt70MGVHifX1gst+kG70uX5vbpG3lz2unwP6KehI+yXkr319qTm4nP0S7/8q9lXrqSWPmSk8u/5+GEQfjqW7ICMAADI0G8AMk5GNoPyTcn/mtbE0b6V5VoUpYUZom6f1rxEEmyHJdcmTP93AZu26hu4iTPq+XPJ4VYngQT8sD6o5jLaCsCYkAV+JKXWR2MTfjob75tr1mYDSF+MiGdHhvKWEhK39epRUtuBjFOlFBP/CaJkOgPmbay8SXA0ALQATei9+/fU5ThhOwE48RfAGd671JCdyMJsaD6akWHfkNKEJNiK+ePGtZJri9b7uAa9g+o0MUwHOUlhL7xPKfBzn9oEEJu67xLHBXh0HxNDdDCnawBGAAdohjVXtfjkd8/nVDEnpzaiPUBrZaj1g/HZOZNUnGcIaKFPyw8oC7IcNYfVLUl+50Rlg4xnTRZylUQmOAMymBj3KX3C04cexMYv4L/22psRb16bNBARJhaE3XlLT7US/WaMSGQKDDixEkXagOgdVFMAWLtjt46yv+W2mwrEHE8p857dEcXmNK3dxOJrlhardDAn6JPpSQVaSSNNnKh9QjaiXOvcpIkANJqFVl1G6xKheYCMz7YZnsoY+ZobczdAxrgKjAvy7+PxDSkheK7f80Ozd8rbn33zpPvwGs/IPdx3330R5CaFkXuRUjiVzQ9L5WdA5eKkD95MtcrSJWleGBBtLDAAUh3WVYnG41h9190rypjwYMSUd951b07fT+VKRxXl/+ST38rcSLVMPnfL5oODf/y//ndVYbg5ovdVr28Y/OzPfrIqrUYE2O1O+unupJS25IT+/fSJcn8rku4RSATCpTHP25wgOyfXS3vz+c//VKjzt5KSWpqxvLpOn5i65SturBTT9GhXsGO333FX2jFsiWHb3JikHSqApDEiXY7WHlOzV8wMcLDujYd5BAS+myC7IWDt0Rjuddfh5Zk7Un3GosT1eW6CPS1CD0gt/TyySqJpdjZufLc0N/Ro7oOQtbO6xMRbN2+vcv13392ZzxkE8N1dgBqodHiQPrC2pQwEXKXhJoD386zo+WrfcigIuMU4nWJaGeAxjmg1cx6TRbyOwd2yeW9KqFOdl7V/XZgka9C6dkDpwbB6WQUUqcY7mPlW7GWYJ6zQ1qSUlFkD00dzmAAAIABJREFUeuYWBu97aQ8DmOjSjtnqnkplppjvY2fMS+vL/PN7Aj0wbB3dHHaoO/nefsetWZ+v1sGquUE7gOj0rnfX/rAus8o5WXrQYYZ3DPZ1Ug6DROyf+MRjARKKJ8ZUddyCAKFJU2cMfvFXfiM6mejC4gB8JNo/4MaB8XTmV2fee9VnPxT1cufO7prznUXph15jX4c6bPZlnaytPbGjG4jafzuw6d4zfo/eztirGiv9Xf40Nl1XVPtk/jNmXUjsM71WqwyHZu8N/KhqVCmpyGFlGn6uWvXGFUbmxxvBDK9uCGS+m9w5jQw6HpARCFRoCNp6vJQmIGZqTvBSHRr/1Wk+m6UgLch1QVWn5Xtu08Zm0nar6BJeDgHPiAh6U0dQtvAceRVHo4UoybO3D8YkrbQ1Tr57cwL9IMF1VzbWzVviYFmZolbmPG7MyOqXcS6booZtpzMZiVnRxDYn4lanb2yS3kzYGCBMekwa5L1sxk5c6GWamCOhgpVlAzC9E7HXNdMmwuBoMRLgW46WwRtFvYXSAI7TJRDA70W1kPQW8AEA2khsdsCCawCgZmYjq403gVDqToWB3jl6txzMPaCqG3hpD8upqjpgY8GyAFVoXEzVgw3V89OeYPeu7VW1sTE2+Nu3bclnTK8KqRKqJp0isDqRHkrwPHE8Yr1sljZSC34f0Jjr8735YSd25DSssuP2pAVQ+054Tt8lBs418KWZk+aPNi+VIB7vnPQgMj94wZTpXhgLAWNn7OWnTBlfYygt5qQ9bcbECFTvi85iW143Ite7K0F8Tr3XLStvS+XKKwXiSnTYBYDZvGujzvcvMgnM6PDdoU0qcJsmnqqYBHE58YUBFYCpUxuxr944xhojQ0RLzLlE2mlYrixgEqr6XYEDQ+OazYFefSdYC9RKT2lRpJa8/6ZNASqZn1MmjSpb+aNZPzdHd7Lq9dfyfheShrkxwHtagslbObnPyriuyLwZG6CQCq5ov+hR9AJaH30Mzw9zRtARMMq5NZsvVkAl1LKU2mq+uD6gwXow/2fmd16MIZ20xviMk+tVcn08J9kdyrnDYi7PvWF33v/g3OCJT3108C9+7w8iQibk1T35TMDVPWU4tyg+N9JNGJpr4v2iJFtaR4AmiAQCl0bfsSoW+r50cSYcFdjLyTpj5rkDw1iWzg74k8D8SK5JamnlylvKOA6TsX79O+W948tnvJOGi4K+tWSP0ZpBXybj8lgqpNZFCA4s7ExXd/qhL/7lnwuT9G6BWmv4UOYuNlIgmxXQi1nTWsFct9ZcR/UeylzaviMpmwj69WN6LgZ2dirPXQ+nj6cv1eo3olHK+3gGt6V1gGcKnDYPHb5Kb6Up6e0BEq+VU7ETvTJtLUEWaMSYNY4xuCPtMcwpKSa2EStWLC9zvZ1haOwht4cNAFLKZyWg6HvfeyvfY0o4sjRHfreaOCbVuC8gZ1oE4IK59gnmiIOCNKY5Ks3YWlZY3ymoDrPpOi65EqcUvcqVk74/kwrC9ZtPpST/gcHNt9w0eDKd05cGfOk+f/f9Dw32Hjo+mLtgSVK1cSCfFlAewbDKQOus3LGH/i/2euPm+jv70itXLzHyw8NvrwL1O5e3HujAozN6/aDUW750IAToVCuU/OmA1h2Ce6WUedRFwz3l5N8+l9AbI1MaIunMjAPTUHv1jUkDqhr85V/5NdFKwPn/DelXxL4fJuK5DMioWhKM5VT9SUwo8PV0waiAA4BAiuaMNrOZ+6pomki1uSc6afW26SZU9wK4XHzVBVhue2TEvFJL8sR6JJUZHsV6mISLF+JGG73DrjTz05ZgdAKlFMq27dmYEtdSSFFBM4eH5Ggj1Mx1oXYZu10d4LU/QZTo12s0QJNPr07boXZ1MwbGgDYiVop7NvmCo8AFuBGlChjd4K4bA/YF6fo/CICoflABQvLQVcXE/TdBDa1/jFmZ0u+MHaEkdsWGgt+oHHCuC92uN4q9pHxwshEpWWxRmZFTcssZV0K0IrFQ2HWCaa7AtEzAik1bcAOslKFK67z0wrPVF4mWgc8GE0AgkQBVwNm46fxg/pxQ+OmXYjPwdTwnzeo9kmtA2QIyXGYtcmwLoEZsWKWzod+Z4JXgO89uUsbMaVrumcBRhUw1pssmMy33+25A6KJ5Y2rTP5mxOa3hZUCQBneCJRPDt6OBmpoT4J54iziR73AKBODCGphH/ECcGI2BeUgsPjqgxbOrvl+h3HTtNYe7+K/T3ih5GzvmQR4cMKVz6HoYm6/76P2FgDUBRbDyfeDPz8xhz4FGZkcYhmrmmflP8KiUmHDz+WdfHXz+Z38yLKDy6wk5yW+qcZAOFJi977btO5P+vGrwG7/56+U/4/6//rVvlBC1sVDNZE7/l+m5dowALciWtDdgkmb5PvDAitKYcOBdksD19rr1JVzdEaEpMzKsAxZD8PWf+8VEAb6zot9Zu251Nu0IZOOvsj1Ca6Zvd6YJJCdd5fDSnTyHACOltoI+ttFYSpedTHrwQUA0wRVYuSfVSa+kulDpueDsmVXlTMavdynGkBBASyPoYL4oaTnjySRPigSQVK69bt3btaaaBq0FSpoT7+Pf/j4lQVZFkDnp90ZLb8X+n1AVCLo7JoEYDad02h1z4YaUpAMbgI2yZ5V5quVuiuGhOS1Aq4ybFyDfdB1cxs9HW3MoOpyF+YyrilWxloAye97kHITeWL26WL/tSePdd/8DNQ7mRQlSs5aXJaWpgopRYjEOwznjkOA5SREywrPHvJTSc2k0hRPSneYythi7o+ycHxLR8ax0ZKeFUZbt4AVUaB6K2fH83Ds7A+ASw7MvIE6bBICUBQV7A/3PUNVY2+tjjHgw+wd24uNPPBFfrzGDhx/96OBoUvRjJmSvPJLDQdp6zJ2nBD+FBCqvqj/alEtA37qxThq7nYKOPFvMfQnuqyiiGd913UuzvmjMSAcZ/cDgzxYrRlas6WxcMSrW3VC4a01iZ4Dnvmd3T5peKdc1OX399jXRpRG8ZJRfyzRw9iX2vZJa+jAByo/62ZcBGT4y41S3JDAqYQVkMDIoy1Zh1DpIC2bvB7G28sGWWiJQrfp8FUtVTtJM87owtFJTQMow7eTySgBITFzizHxDeXEWN83KxZwU3z9zYnAhFUmb31mdxnqrB1NSmWTjQKGzJtejr2QcF6R0JqV0VYVFJncC26RsKvxhAAEnzCp/BAxy4kdzjs/GLPVRGhhMwa4dlae2QVY/kGo4N6FO7A04NCtsQVppcl+A1TQzJ5nmcZCxYsIHPWFgAqh4bWh25/tM5gSFxUs0BJxROXsnJ5UGNnZfPtumaPMChABEwJFg1fsb5zK2EtgxMzRNSSFhHyrXm41MJdehuHs6KakKe+pb3yh3UgJg9utOlDYf+fRdOXWfOh6Bb4Bhhq4M9XyWz0bV+iwpHic+DwuoElx7VUU1pszmgZYFqmrs8rmzpXty7XQEjXYOOMvnHoqYdULy8DQir7/6Wjb/ifGQSavjPAd0Llp3zer1ZQDGnVnfTuOGBfSimkflPN0sxmlbxuf5AW26RJcfTu7T+2LYesVZlVdeyqmfLppdqsFpfXoCgQDY9QhAVj9RYp66Bbr3sDH7U2CiZ8CMMXCs55Rnw7PF/apuIQK/7957Bmtjuoe+rv5UUpN5bu09TyfwbQz7sTQsw7LcWxidCGyr2WQaHXq+/u35Y4dcE22I9hMCF6DtNPHii5sHP/eff7zciGmrsCbSP7xT3olXC3bDSVWPq1tuWRkW62wJfZeH2dgR3cfElOnTqPkcz/eNN95ISioOxrl+ARBj0tp8VEa5WM577rkndg2ta/Zjj3wkbsXfzLOOKV5Ag5QSlsFcwOqZR4DM/AR487drPVQw0Z+8FRGzIOizAUbMcGdiaIqaFcKZS2JgjIQ12RpbTsjx4KoCybqmr30zjEbOADRY5pi0jf5ghMEC+pIEe2DTvLG3AQ0zMta/+7v/x+AzP/HZ0gnx79m77/1UHy2vXkz3pwrJ3jgv4Oh0tHpQ5bncBzbEflfGcnQdeT96sp0Bu3enV9bLr7xSTA5G1fbmkCcF5npc78mAAGC/GeeNjDbp1ppT/o0dxfJxaV4UoOR+jyZVRq+F4Qa4D2fOEjfv3LElDOisAiG6NRszoNI+bU7zpNHCw1wGBJZk/zG3ABs2FPZGGr1dSStZd/a0d1IJ9t/+g781+MM0uPyJn/qp7KeprEsqaV1SjHPnL45uZnyJwM2LKdU8tvXxMkdVqznYWCO+b4y6d5i/9zSS9QjYu/fuwNuFwZfrKAGTXhVqHvX2LsagO/r2+ALMGjtr0RwUY3o6yn7Uu2IXA5UvaUdMtZ9hDSfwv8q+Y/4tzLjTMf2NL/127T1XGJkfFVR8GK8jVclDfDpiX4vVKdaJlkbhVHwYBAJApjw0umA2G560zLiklQAZwQwiqJRRJkgFYlERxhhWLZk4JU5V4ZTX+n6lagoUhVXgR5OJqZ8HjUNgQFJJobmP7xtseWfV4OCebSlTTm+ZbEiCptePD0A4Ga+YcaPkv89FhLav2JxDOTGEBEkVU1JTqdCxoKljARmLFitT/jUEzCjQMAqEoj1t0UuouwGTYNFV98S03W/EghK890VQK/gBK4CKygDXB8job6Ta5/Y7Vg7uDb2/KKWPV+fi/LxEuxkXY23Mu+MkYFV9anJtAonNq05vSo/yxULbOmzl0XF3TaWCdIq+La696NKcbMih+Y28E+blZPxGbHq7ErgAHz975plV1QF8Ch1M0kPZe6oqSSqMnsi9VLAcpuWATJsoR2egQ0DCLDmZ74ifB8t9p+RDYRKmpAz63gRxzQT9vFguTScFt2z27md0ApcT5aKlAlOTTNEbsZ4HAMuVXwVBNjzGgnw8uL4CWlUZlX8LSCPzizRAzSWZ63HSMwHhwF1nACqHnuv1dSb3NTdpnINh7IA5fcVswjbVziC6Zhuuzd68tWFKSbTy8uYM6oQ8K89dVYdN8PZUmzwb/YpAu5sfSk7RtDe7w4xIMdk09V5iAGfeAMWHkv4DTPTWeugjD8X2/9nMJaAzwDgsHopbsLYBm6eMIgVlAamM47LxAuaClXWhNHpu0jMYGVVFTY80q8acc61romu5LikpKRU6qpMxPSsTwJzilf8qz/3n/+IPch3Tq0cQBm7Hjp3FAErn0M4YK6k4ZodL0p9Jp2vzVgfsmfk8KTp+KcZCIHJoAGiAF/c6K9dDIA5kaRD6gx88U6yS3/NlL/H++gVxX26dnVckxRJzvbynACltQkdjnJRyexYEnrQoJ058kCqfW0rPpQSeZsW4GQMl8jRMDik+3zrElJp/2zKOS5ZeO3j88Y/Fzfif1b1qmvlOmKHS+oWVoTHiW+UQJpDTC61JCsLccKKvnmjZN+nMrB+A0IFFR2gMkLYF1RE+rMj6AJUlSd+ZS9ZSB+gAlPukvTKunj+fE1/mpFQpplRvrN0701wy8wn7Mic6ps2bGTlOGTIY8ZRhJBmQ68vnYNuwgfYXe6FeWw5A2+KRU1VChzXHvKYY2bvy/G+PwzUH31PZUKek19KJpJVGZA9THVrjGnZ3mqqszKcuyu0VWJ2Bsc/1dWMPYcthPvjqDI053b1iqrVL3k8sac/OfG+2D1KVgFJZZNA65bXWp8+sNZm5dShzz/NqxRfN2gJY7ns6MFuAKAznjIBdIG+k9jXmafYesUJqSc+wv/v3/usrQObDwCZ/ps/8v4l962QfbQyxL0ampVOGpdWVpmndpPl3oErrlJyNVCTq4t4OWArIZMIKImWpTxA6LKHrwMeJZGLSGhfQKNgO9GYC0ehRCcwjc7o+cWCwe+vbg03rks+P38XoVDGpRDqZfPmYdMa9cCGniQtp2HbgeCzms5kGCJ08nSAQky4+M2PGhvIFBoaK/QVy77mPvaFV3QiqVdO2ZmT3Q8DST/KYmKaLIIZLEM94OEk3ZX70RFlAs3ICEAAF3CqVzr3Qt9ig56XUcVLcYRekfHVh6HPmcX5mc3Oy9T4CvEBu87bwpJBak7SkSOhpVCQ5+QMpGdNKZ+f/fCaGSo8hm2q1Yci/sWUttcPBMsOa10knYL4WpCEgE7NVq14r5uTJJ9cOFoYQGRXTM5uQYH/02IXoNSbXcxO4iDwLWGHQcs3ns3k7IbsOp56DaWzougQImw5RooBGILlj+95Uo2jOGIO4/ILgYePyxeGUYHJWAjmWy9hhz1SVSB9JxUnLYYeMs43Vl3v0eZ6ZgHBBq4Z8T2pJmotmUzk9QGf+OqFV/jyfjyGgEaimdhmn8vRJ6q0+P69x/TbLLqj0uX7fSW/nzgMJVk3MbcMFygTPc7k+G26dRPOsvHZe5pWNmAibp4wTM9BVZenDzzGnvH5L0jl33XVraWaYw50M6FMCemvKmKU/lMtiCLkOAxu6KXMq3pxUlTkwKSzWu07KYbbeeudAQFo0FxGNEpt2cGKeqRI7GcB1bUq2AU06kzlzZuXkP2GwKT4wTb9y1eArX/lWxKPXxEfloTIhbOJJ/b8ijM3hRcDenEooIEHXag0xfyJshjHjdAuguE+TWvrFZ8/LunszoIPhmNSIoFJpNjqF7CFPPfWdpJJuKGay5lzG6ytfeSpgZcbg05/+TD1rp2PBl/hX1Rm2AnuxMuXmrkvab2bG743XV+e9HaIG6Qh+T1iYdLMOgAEqdDuWBh4VBN8dtlVqvfjS2rBeCypltu6dTVUNtiF6MCDGde7AasSbBat2MmzYTbnWrfGy8bm3BRioGBN8d4eB2RdwjLHSoHR9/HDMOTpDPjsqtqQWAa+qootTMW2VZwz4AAPGFZDx7wrS+d7JgDDjKW2F+ZHCuj9tDqzp7VvfLWbMfnEibELvqWbNTo25X9+zrR3P0LVJ4dnXpmX+z8sctkfsyrzaFbabhYES/lfzml+IGdzNt91R1aQnA2TGpz3I4XzGxfS6YpOhwodVBr1fF9d2sGB8HTY669K1MtZYP8j2VE8X9dobPNPOglprxrUb5GH7VR76Kn1k3qub3vVUlT2zl3d7X5/bBcOd6bF2fRYW2yGoDmUO2wo8Uh2KHST2JYD/1V/7q1eAzJ8JVHwYLx4CmWdTsUQjw7GSvT6xLyDTew4Ve5IATVvgIeOYBTQnkipxI7wdCq1sriaewAXAmFhN2+Bk3ZqFmagWsgqCEVHN631yVdiFMwlAUgPcbyeMijDt5P7BwV0bB6+98HSqe5zomnmWktAxOalefVVKF0dOr27CWxI0J04O20HHkfe3oTohEQla0K4brYvyV7Xk1gWSE/n52ACe/tUrVogF/d01AzSTsvl31I+l8fcyUKuy2xOV68daOMFiMa5ZsizmdPeUS+i4gC4/E6xPCb5OQ9ihCorDdFwuoAvfbArGbmIWsc+5pCsytvJJ+bOJp6VtmhS43i8/a0AmZYXMBnOTc9nvO/knaO1MP6EZ051Mzg7+0T/6n1vDzvhBXCzL9+Yvg/4/fkI/HAxNulFXZ1saJteXUymGK58ouE3icBtGCCvn1C+IV5mj7s1DgbHTKK2Ccl+HynnzpxcIFvidhKby8cn727CVW5cDc2Xn+Pb4r520fKqKL0CgmD0g2w1q9imtmeCEoTB3MU7ADNbN/KuKiIyJ06xeL1J7mJkNG7ZFuDo2Wpdrig3wWqc1J3XPoKeWevWFIOxZoLhV9tA2fZDrU+EitSKQvr1uY3VOxrzMz2m9tCgZG8yMeWTj7Bu2eXBj0hsCnmBA/ImpMq9Uo5Qouqj1rLP8u1pKJP13NMG0DNiiEVmenk4+a+mya8v75UCYpkUBzsqJXW83JsPScVamC9idVOqihXHIjZZjWvRPk6In6R4eAKyxMA7YnC54pusBUn3Ps1X6yzcHOJCq3BhNxsc/9rF6joBs0wtdU+Z1y5Ny470iJQngfezjHx/877/7u7nmZQUCPvnJT5W+phlITqyuw0888YnB1772tdo7BD6aGUZ59GOeC6GudNGJsIcOKNYfX6QDqTrasUOaMsLfL/5ng1fTqPFTn/pkXG5XVbsCPawwKqZp00RdPXgtBnZ3Z63+II7L9953d4Gm2Rm7NauVlsdnKHNOaon+poGZtEpIaqlKqPdEe5LPt6fRlwHF3pvbM1aJUaWqomefeS7uwvelgzozyIjDsQXZP/VJw/bpOyagFnMVgGE9SVPR/ZlvszLW2MhnUpF2R3pAzQ5YJuqfnJ5idHJ0VSfCZgIwHH+11sCsYvfMa4BAKb7GogCyvZ3T89mwnLSH9psdO48Obr0j8ylg8vGPPxEGZlYOGvOqovR8WO2JYX00SR2RfcKaBUg/0Gg26xUAMXfMS3uA9WOv7uXX1pAY0TWUBgnQ8boCFfl8wMS86dVH9iRzxu8CYe7D6zDg5mhnYoy9+dvTVP7dfWS8vsse/H7X2ZSvDLPXoWeRzubmLsa5MzJ6LV1x9v0wgMmf9TOz4AQBaaXXo8DHyLTeSqlOGirg5ZJrEmq+mE22gllOoQzlBDiLCyvTN5xKIwm+QzqxKMEE8Q520Hcl1Mzm4JQqMAoE46uOP+g5FttjU4mUTx2cPLJ7sHvzusGbr7+QMmMABJBJ6iOngokFTrAyY7NZ7E+X1ghpZ6RcMiGP2BeQ4fTr2ukhKo2TjQsIOxVQhFWyuJml0QZdDmTQ9hakk6Bql9aqoaXLAIRGhzbzrhNZ2Mq7UfkC7bQsXvdzXTQKd7BlL7YJm5KUWhZPtRcQpxMAC/QlGPf3rrLFPBPXXt4Gub5+quiLseWYVUEBksyu2vVV6iybcqdxAUmAATOhCeia2JXfc/edue6REYtuKmDzr7/8B4OXn1k7mBfTNc/VIscksZ/HlhE+SvNUxVdtUPpPGZsG5DxL2pTmizMq6ZoTSSndVn4lNh5BnE7AZoaBAbwaEHivAoRAcjCnVRVe3hOAaeAl5eLZIAFlTAzQoEHk3IhTldUSZjfjvYl1mpS2MRY2Z89ybDRe0m02TuMhLWWT3RUwoYLlcPL7BOKaMyot9+e+fccGP/mTT9Rm70tFVT+R982wa77k0VVj3ZXn+4N4n0grAliqU/RsmoE15BabDZXQURAk8Kzrq9x9mvMFFGDlJvDEyLNeGu3C889F7LpcN+mxSf8sq1RIKyl/P4Fu0eC1MGkLUoqsgeB1ObnTK41OaoU3En3MHWEHvpPeRuaiawIOlseAzzirWDJeqa4oXcCGVAc99PBD5ZWiOs684pGzOqd98xCLgRUAhtwXPxYAAiMjwBxPSoGo9pVX3ky10kfSQHPlJY8YwG1dGBPBhfAZy2BcnaaL0Rk6JUsRAP0CjMqsvr7mRVdiTzJXHnnkkWKPBL0GYvYXE6Kk/zvfeTptHh5Ky4WjGU8VP5PC8E6sZ7d164m8ZsTggZTJY1F55cxXRp2eV8TxGnK6D1406zfsCuj5Twd//CdfDTid20SyAReT8n4EpG+9tXvwU597aLDmjVXp/H5NAfUZuQ+6pC3bdiZt/GCB9c1b9qRqaUUxYe+mckpgVgkphWFd064sW5rqrwBQ61n7AfxiZx5omgBFTSmrsjH7D9bzSICrfXZTWLiVYepUywE3T3ziYwESp3P/hyP2XVrrZ0cYPr3JpkbXQk8IyPjyHGlwgHTX6tlNxcxFk7Vg/ozM/0PFIp3O6w9nvf3G3/hSmvfGhiNrcXTGdET2Bz23jufghyk9lXuiNbyYqgssRq/caj3w0o4jgKQ5NgccZD51Ia97de++PPfutGuN2Y/9Xmc8O8DpBwsABYB2L94XkPL6fgBxOHKostY9t6Y15H/WSrABcMAeWG4iZDYRTf94LPPZ/GTXYY+7PuCbIPoKkPmzgooP4/XyvDmpdSAjyPEjKT+ZMDOCtWB+OSPjNO7ULxoLft3G3uV3UVeJeocMjUDSBV4l8B2KfgU33gxKT1Go4+Qs8766J2tGNyIL9OShvYPXX/je4Gi62U4MuDHxJqdKQYkqIHP2/Iicso8neJzM4juT/HzAEDO7XPd7CVjVdDFfTgt0FuPiLYLaxSbR/JjApwLYWpfvJgATkP3dJipIS1f03kpOWr56q4ITCfLH89k6/bo4n6fSYU42YmIxPW/odgSW6hsunUR4nNe2T6MVbgI5waqp7TVg01YhOiB+G/lQ19vV/K6pq/wLyPCpqdJweEm/KKCypf5sCJqAqnahxXFvR48pp49HT/59LILJ57/73QDFVcWwCNRHQnfffsedtZn/4R9+taox+E3YIBqL1NoblOi7qJOUoYdFk/5wjR/5yEfqpFP0da7Pxrx9++5Q6NJBo2uT8TyAXSnCq7VvxiTZEANmgKVqvhggI4U1M6cvLMN70QbNiXHe0QQi1+lZTE+fI7s3lqE39VTBJJVm7povxraba0kR0KnUOGXDIvIGZGbmlG4u9FLOTj3ThqhC6i6iHSS6fhoGQObJb327QGoJDKsXVu6zKlLCtOXZ74xlwMIF8YIZagjoRDwHJ3V6JADtYJgs/ZhUsREuHw3LoazeJgv0ECGi/PckbeGk75AwM+kX9vU70ztnWtbC7j37clK/a7A6eg3gQBrnTNY2VoAuAxPCyO2dpIO40yrZp7VYnxSKVAKA8Tu/8wcBc48XeJIaBGqsXT/bm9QDTZF0bNMyHK9KGScCKSTAyilZZ2emcNIogMx1CeqAEldf7IzX+K/rpWixCJNbRdbCAh00HQTNhLSuX+Chk8EKvfjiS/WnNej9d0VnVeXpYaPuufveVOq9VHNszZpUOmYu/Mov/9LgT/7kj+O0u7QEzw5p08JqvfDCc/U+99//4OAP/+iPi6XDnBI3a33gQLJm9c5UX7EuSKf4fNZc1YVZB++FGdNzaVVAwImYN64IW4TJVmotIBJnS3NbG8cCvM0Fz5JA+fqIrB2igELmgRsDXuyxxhXQkD66Oq+lj5Fmtqdszz3a09ghYOawMlJEUmQfJL00PZWXwD42U6dxe925SBnPAAAgAElEQVSxo0Bja/0A2GE2gAmsnueojH1EChWmRny/c8fWfNaYsFbHB//Vf/NLEfVuGlx/482DYxnTFTfeUu1jpFAnZU84pXiClqRS3kmpjlQNGSNKDIxWDhkf866Llrsgt7cfsM66FUdnToAba6wDmepRhpGuwoNWKs1B2Pt75lWll7Hyd3uk+AHYdeAD9Ep12ifqvZlUqpzMPO6GenUwtNfSruX11pXnp8Gw/XN5GD8tJn7uL3+x9rsrYt8PA6D8qJ95WWoJmCEgwcg41droehNEgVLg740iUaJK95yWbe4WXC+L66VtXTzbXRs7UOiVSy1dohrivRK7jsopC3mha/PVmWBj0qLg/Mljg69/5V8NRuV1M022bDIjE+ToX0aNSWO1nKzPnA3aTlAV6KYlbaL3DWFslY0muKoOgNgtCIubwJXojjlcWepD5Xl9T980IBPaMf+5/+49IHC2XG0rNTcm2h9Mnjg9r8vJBfOUz2NNviy0M1M7LJNNSbsEGhrMg7EqTVFGWzDXMJK+pZvK+XwpEQutrovfwlAY3HUwKncwJgJOM7vTxuCHQEZJZTE0XcsR9kUTvZOntHPgj9NKz2dlAzwbBmFtgMw3v/nN2vQYlNGQ0AiobtBA8MwZqZ9W2UQ/BfTYxNyzgOP+Jkdr0U6408MkbK1eUfNm07W01AC9COAlgB04kNYFc3N6Dqg4no1Vtopz76mUeMJG1QNqKC5fkGC7f+hbQ9MCeJpD2A3pF/qYmsbFoiXVVsJn+iPfS0ozm9jj6Xukkur5558vH5n5cTRtpam7c53Z8BIU33hzx+BnfvrxEuw6AW5KOe711weI5rN6b5gCt9kcsU3mOz+VkdU6YeRgUzb/mTnR7k9Twlkz+ejQr6TyLUG72J8CyXrYhKIPMBHIzJE1aYKqFxRvl/U5Kc/OZr0wepapSffs2J7eP8qmw6pNiS4GkNGl91BO4NJ6gNeksRMj4l1U1T9F+evrEyaBGFRZr7SFUui3o8ExVrM8n5zsp+V9BIBp6dS9Kl2ppTKwexhAKZub0mXbutm6dUvdK52PaqcCFmEMvN/1y68PME5ZNg+RrAdi4Zuiz3n99dfzs+V1SncydnIm8v3oRz8aV+FvVMDy2caD0FY5MGGv3xNUvM/9KV+WqpRGsA7XpZoIOLr//vsuOf1iZ4AznyOtMl97AN26E8AJoHftPJ45Mkg65dYSxm9L2fqSJWl3wLY/YJfeZO3adTWfae/GB8hwGn7qqQCFe++ssQNiCIiXBrSdDciaqvosQQ9DpUR+zoLFdQDbHJ2RewY03MOBaMeIfgXKpUuXVCUbNldKT3rJF8DKOHFbxlhwticwb5R+mRFWk2gVY1xaGb/LwymArpxta0/OHhkLg2rVkorMGRHjHjp4NONl3h0dBt8RqSTbWOBuetK4ADTQD6CPT0p9bBpE3nzTDXmmU7KPphIwDXK3p13GLTFCnBZPoqvCyryftXgsh45xGSc2F1qn+Pyq1ByhofDIYka6n4t7MzcdYjxDX6U1zP7QKhw5nbfUfRfZAzrmBaBhDnpNY1F3RlA9t9YhZpEWyuv8ftfD9NJsv9cPyl3zVu7Bw1T95Q7BPQVOT+j7evwBO9Jk9jZiX75ZP/8Lv3gFyPyoeOJDe90QyDz37DOXei0RPzqtdyBT7phouPzPxC13X6WaedgqKqRBipXJJC0wkP+kkVpsiYC1RFUCbROzXg5wJk5UzRAvitPxMQhAUcpaQlhCLhqIfPa3vvpHGmwMJioZjAfC2TMpDT6d3KbFGjv30WMDDhL8MTE2d0BG6SIg40iOmbDRVdlsNlQgTC8cAUU5pI2ia3ZaoBJE1RC0cr1WEtgCWGNLGlXagNHJnIZnJWiFwsxrpoW6vCVW69dmg7chXgTIEiQ1XuMW6npsUsBTd79MIqVYIgu5lwh6LE6oGAVfxJ82gQJYCWpd7CtY+ne5Lef58MPADgEDmi1eWvxx0OXAy19lb5ySlSejlje+8/ZgxcL5g9/9p/+k9CPeZ/POM4OVK2Zlw182+NNvvhTnXH1LIvDNuCt3B2aAiEozYUNoiXKPTpTVWyqb5K4Y302bFvCILq6gneZ4CSR+XuLvjKEUi9NvNULIe2F9TqSbdR5/+cQAYz53Zk7BSk1LCB3QNiJpoHLiDGgELqsFQ8lymlYGiBkfIN4ruAAZcwAgbMAuz0Hpfj6IgNr7cQl2WhNAndKd9ug7nGSlZjAINtgDB/hlKNHUjTgprAD5WQFFPEfejPkZFmPbtt2ZV9E2YQ9zonSfPhs747lJOQlEqtGkg65OVYmgJd0xJtcHYGwLc/HRxx8NI7CqrBCOBCzQ8WzLyfyGAIw10XroAcRw8LrFy+ILk3RTUlXYvmNhCV0PrYXXoNP5hAAKW5LSORlGi4Hk/oAxbOH4CDalaolHCYhVBvpSvsziHiMpVaItgvknKGNqsAmErfMjILf+e2PNRWGWep8lvi0E0Xv1DUow6kENK8WtV5qM+J3AF8gl4rXfSEPxz/E9LrSeAU8nrxO8ABjPqXpWZaAVEYyOkdneeOmMTXNLnZ1nxVRRgFJRBQgti8h5atJLm9JS4bXV+we/+aufrtTNM9Gu9HL3U2EgpFWvi+7oH/7Df5IxWF5+R5y3MZ8TMq/0WHruB9+vNN2GgNcTYUDuSYn2uqwlY666yNhdDKA+EQaogy2MjPJm6cLPffYnBl/+8perBH5S5rG5Sw9TDFqYnk15/g5j1waAEqA++Y3vDB557MHaY+y3Jr70KjPHMdHI0cDRyMyZPT+6mX2ZM0lJR9eiOSsLA1oqYHx59qXde+Km7QCU973l5hWDydk/OaNPDNM9NsLxg3HYXhU26y+FiVjz9vrB7PmLwgZln+asm/luH8MkOuiNjrv6+/GUGZ+92B5rj+zFCdZ46RmzdqoEWzop1w1YdHO7XkptvlmnQI7DZdcFWpM9JVWp9sybrsGsSq/hwQIbitH2ez3N5D393ReQheXx+f1axCUpP+C99lP+V7kGzJ5q3FtShcjZ90rTyA8NnfwZPrg0MueqaeQLL7xQm38T+0YNnsnRhLlD1JyAK7Azn6rUTD6m7NtNElS6iZIJ0RpvNUFqr8TpqZnu/tgrBqZNm5hNfXR1gQ18KctrFB8ad0Sua2RKsd9+/ZXBsWxcH2SS7d4RJ9YwA0qrp6eZ4NkEIxscGreCI/fVpFIACh2bpUMADoLT6lOSTdqk7o0eLY4R2aBM3Fa11IBMBcb8nVah2r5nkhORguvuxYIRFDEVs+YuySJq3VNRv8R0+t0YhyqZzGsJfM8TlhmnLKBm+N/SPzpfc8Ht6vsqwcy1lNFgbTitjNBCdC/lqJv37cZ8qHjj7BRBQ4AaLbBJi0OvlGfodKLSRcXLxZzipsVS3gYzNwyCuuuvfuXfZNGuKYGv55r4kWer+Vq8Xw7nWWiX5Qd5ptJjcuTdabds6sOUACkHDxwuQe/UyXEozqb52qvvBCDwR1EhpHtyWKtcIzBhQ2MYKIXUPB9cSgMy5qE89XvnU14Zi+dTyb9MzOnR/WADytm2qhNyXzqgJ5AZBykmc3daUk6eHTZI1VCVv0Jh+bJRasbnEfAdwhT0Xi3AmHSneWHMvF8zwAvoyXMUEPTxMSfoJ4jKq+dX7oX+xsYt5eJmACxsmWfzXlX+hIHIptlcVqdX80AA8EQ2ToaDAI9gtzVB/Atxp30x61GKjjFZjVvW4Xhu07m2E5nH5oE5IL3k+g/ldH/b7XfEv+TVYrg+/oknKgXhGaqYUUIM4RLizg+okGZxaPBwsSwqa9D0bBeModQAALMuWhpzFhu7P9d8UzQaAAkQBqCdSuoE6AZWBF6VaUqjX42PCofa1157vXxypMJ80X0pV/dZXGtXxbdGCXNnRIHBb33rqcFv/daXBt/+9rdL52MOa7hobXbQwy/lK//mK3XqNw7bIsyckMMDpo1+b3eYGek/7RXE0C996ZfiM5PKqehCADbeOQ899HAqgN6sMXrxhRfjn7OiUmAvv/xyAThr8u2165MeW1ws5Y0rwlzk+gmMPScmmECgeYRyuyVuv2uTurv5lpsrKD/7/LN1YDCedGOv5dloFUEgbS/cF+D16COPFoPpORPw2jfWcTMOQ8Ot2v56m3GMU6+fWYeEzhjcEwGlUyZLscVdPJsiS4GZYWVOnQirjTHN4z0S/dDorFfjc1MaIXo+1dD0wNHBZz/7eLqHry7gl2LBwbxFMwb3Pvjo4La77hscyXuE7B6MHjdxyNZYu3E+J0jPdVXVWfRZqgD51FhfXUPmeQEa1k7vpdR1Kp5zHYyznhxq7FXma08t9Saj3q8DGevJ3tmN9LqAGFDtQKV70ZgPGEUl/3Wwzf5mzVXZdyZCb2jpWq1VRRx1L8MKJ4UbKl3vStk5h+y/Hq3QpdRS1wP8v4TYK86+fwbc8ef+0jrxv5/+Lc9k8/jWpXI2E7UqYDKZysQL41J+Iq2fjqBaQdgGPywL7oHVBlulmMPJWi6eQ4+OovOGAMifSjcnhZVBwZ7O6Zsrr1MSsebF0L9nTh4dbHxrzWBnaNsT2Wj37017BIEybqjn0ydII0UpLmV5jVKMfiWAA8BqLpfR2wSE+I+2RICsyoB8XyBFJwNQgj7Gooyycu+a/jGUK2qDX4eKkUx6rp5OeKLg/v2pZFiUyoIDYWVmzY9G4LrSCQiGVWKci5ECMvflzQUMG1qxRMBAFjtAmCTIv8PGdFq1QFZ+t1dOGTubQKuiau6YbVwbQ9LF1hadn3fWSBByYrXxAUYFoDJWpfDPxX0QLdGqOIVqUyFwcvh87xRhtKqOeAUl5Xc0gedMUkxTkkohBLw6p9/3Q2X7Gp9nNSljtS+iXn/ff/C9wf13XJvc/6ZURUQQuTdN5qZqLhlmIfqbqTEg00Ji2/ZmrU4AfTQpP/dRnjrF8mBPmrjaKbmlmxq17LqNQXXSzt/HhRk5NQQ27PqxKIALhmlGgFrXowj2xsg9dZtzDOOhI8o9872AjTvvvCO+I28Org0zUGLXBGgeMPxurk1g8Sd901inOe6l0aacSz70dIJIP2lqinlT+lC5PgFL2a9rVpHUUk/7CrQAU6pXXnzp9ZymZ9e12WwJGYEvoKhEtRl77+00WtqiPPfyy8iGTcC6L321PH/rBiOgak4qzv12W3pVeljI6QEfq3PKtH59r8YjYw5wSYFhN5ZGVFz3G7ExTQuWFNN3MgHrbLQQ03Pd0sDVPDLPY2dAwWIC5DJhez/BuLkgbw+7hYWxdu5Mlc0bCcTWA2CCTel2BhvzGYsT3OlifA8bA0D11MK+pHA4rCrJfvDBj1R1pfSgfwuCmBdMomtZl/TaW+vDUi1JpVfmSGOHjhTw9e/rs0aBK+lDXbqBf1jO4UaVprlxJIcqjt2ajpbAWJPFzFtphrlzVCcRTu+I2eEDg7ejR1J1hGmRStp3cH+EuhNi4x+WToVa1sOO+LOYAwTQbB8mZTyOBggCZcTa06fl2WcPsGeZs9fmGoGFg5k79DGA67VhbpRk8+ihuaEVwRgePITNTuuJaFw4P9uT+Xvp8j0yiGdPPu+ahXldND+cm29L2nhNdD0Yo7XpW7d4yYLoo9LNe8O6QZKyQfZjB3fd//Bg1vwlYQonBzRlLwzjNC1r9mgqRbFwB2O2OVXqLM8FEFGVaa83Rx2+qnprOGcv10z6ub23m3+aIw4GDkXY6wIZAUoOFvZA66t5dbW2MACJvdCf1oZnVg7kDgD5vrmsKhUz0/9tf+xgp+se+95XmYE8Zxq9pk1s8Q6o1b38/vseiDnk6sFf/Y3fvAJk/tyBx5/3GxYlf742h+985zv10E2gXj7dS+LqIWezqOqlTABoVzpE+gXFKKD00uFW1tZOv6qZylE1f0LUftaNjyj62X6/fz6VC1lD8rPnRaxspvrBfBAgcyFmXe++tXqwN1qB9wJ69u8DQhLwJgd+BciETqlTQblTDiuNGmhpYlBgxmnR35ne2TywGb0BWYktc63yvSVgzAKsDSbAQ7CSS6dPmRWRKet/HWyJ5VTBoLVHhFq9avyMwcIl15dewInK5mchoYGrPDD37gTtzyrtHrIxJcTFRmQhX27N3QFIL2O0WTQxb9Oa9E2jey+4N/91kONZtTTYcGFS7g/BgWfi/TuglMKbEzAHyNyVIP4rv/yrEQ5OLF1RsMXg/ruuK61M/jmYv3B6ucaOC/28Z//hYp9sFOEcKke/fVssz/McV1y/cHA4gXReAs3GNPKbNXP8sGQevR0nzeTizwS0Eg0KumMz55zC3G+7pwZWwSRS4vGhvi8HX00o2JgzDNzE9FUCLjrA27w5hmP5/b/4Ux8d/OmffjfiSZVt52sDbWMzuoB2VawlkIzNiZMwHHitMk4lznnO5s4lW//8Djala6QOhXlavHhhle7PjOPpxlD4Hax7zdIwHNgi84gWgR6mUkwJ9Kquym00m7jN3T3T5BAz0qkIUtxxBSqVTYCowEBAem2Yjm/mwOGkOjtBTcpparonj85m7D3eTqWQJoMYSVoC1gOC/swA0I15jnfEG0OFz0//hb8w+J1/+r+FqVlRIAi4AmKMwYwwTlWpWKLimjBVsbIn7zM5rSMAGToJhmg7E9DvjFvw4awF14gFo+GYmvSYr6oYzHiqFqJvwvpgX1Rx/XFcYz/1mc+kumdjHQAEJq8FGD7/+Z+NSd4PilHRvsCJGkvCmZhBnoCoGeXrYXsI7lfenO8ntYcN1fEd46KfETDlgPH0d1/OnpU5nNJ/wfGhCNKxPfRsIxOs7U2e5+/93r+oEvUDCdb33X9v0oRbq7JIwN0QncnEzH1VTvx+nn8213NzWhoEmNETbcxnzk37iAsJjhtSsaTnkn1offqdeXbaGxSrmrlobyGQdm8X00VaM05eMVpeFNuVPWRKWEUl7XQx5xjWZS54xtJxGzNmnIBPpTDifIxCVSACZzeEMaKd26faMM95RrRCJ7JmsXazo4X6TrQ/iwKaHRI2b4x/URqWjrw6HeYzhybntWfTff36m24dzJybOXs05oJhnPVZmpj046FcI1bpRObvrMyvg2HJsZIjq6Agncyzn/f2LpXKwTwP5QSlscw88hzN3Wpnk7Wr5xPTS6nQrq3sxpXmTwckXcTbD3NdiwPQ95LsLir2vt2HxucBuMVk0XJmbZbv2fAL08zyo/vLtCKCBrAYB64JW/cbv/nXrgCZP2/c8ef+fpVaOptKgBcG34trps0dyq0JI8APS9wKvQbImJC+igFRuZLTu1xt18QItCZkR719M+tARhAy+WzeJhwdzqkT0T9I52Qygz8AgO8DMhfPnR7s2bZxsPXddcXIHEnTMnKQ8VXhBFGrrgqrwQUNrBpOWGCm2BAgyz0yhxuyMr7XS5mlND7ICwAZTAyQJX8vtVWgpzxAmHTtDVtzIZT8xEa/Z9MRHOdfs2wwdXbM7pZclw1mwSXRcxk9JWgVaMu9Spd1x+Pu0Gkx6+sxLuxGHzfj1RmJXuFl0fZx9zoL1sL2X/NKaOXXfnapsqkWZNPx9EXaSr3z1C7TL9EwTcwJxH0KYmtjWvavvvx/Dm5duSIN8dbX5k9EPG/+zOp9VE01j+dEFGB3MCc0lRA0FwRzF1IpoTJpQXonTZY+KJv+Zs0v1fBy/DyUx46NoFKPoQU5KRbtrbw0J9B+7SVcrvLuRoh5fuW1M0ytncnz9n0dsFXmMASUbtq49cBg5Q2Lhg68TYdz993RecQAUBBtmxQQlyqhBF6ggSB06jRNLT+oa/AzIH1C0l+t0WVAYJ4ztuC++IvQ0FgHTu6Ho0tQjnry9NlmB5Dn1PP2oJfUhICN/fN586RzMm8KVJsfQWuuyXPrNLxcvyAmMGCINDFcsnhuG2cVMQkQn/3sZ6uNAB3F/ARObr9aDWA5sG5zGd/ldzEkMyNwVvnzcFyDN0Uo+26YjUkRbOqRtHTxktbWIilc16ViCmNEX2QtAFGYSi7UUicALEBzNs9ZTzSd3dkYzAugOpu0ixYByrqV5EhBEPlWNWLe19oEYpaF5ZGiAXr4sLDdPx0QiUUFADGVmDD6mb0Jxj/zMz8z1CYdKKaGZkanbFqP6lcVcEE/tjR6Lj+3ToiPMXNK4Ln6zh827ty2VYfq3EfmO82NZ8AnhDYEyJ0bY0ZsElH8uwEf9C20MbR0nIel344Wezc+f1+aVOKevFcAaSqRFscNGeu6fuOG6GXuCct3KKkaQXpk6Z/47eyJQeHOCG0ZEwIDLCxuTGXQ5k1pSJqxBYQAMayMe5OK9hxV0kD1wCmxszYYdEeADwDvoIadw54J2kDz8gC0MwGxgNzkgJDNGbOJYT2KVc/8labbtHFTANGW9JdaEH3VrsFjH3988MnP/ORg3+ETg+MxFT2Xg+KoMRH157DmngEvDr7mzOyAZc1Q7eFSzUT/HchYp72VR9e1dP2fAwum0FfzfolfUg42qjq7qN6f/VDS98B+kBGbfE4X9Pb15r3shz31bj3bX11Lb0TZP7P23fy8CgYi+N4fJq1LHqq9QUC6/2684abSZ10BMn/uqOM/wBtmgVyIk+5LL734/wAy8pI9reSTlQx6+EBJAZ1scqg5wQ3KNYlKVzAUVfqd5sXSylrrPYZsgAVg45KP/yBA6ipVJnQXBJGiQADSB2FqtCV4P/2WVr38wmB3WJljR5keJUjEYfJYKlxOp/Tx4gdaDrSxaQAqFUG59hLF5n8qRGyAvifo+3kHPCNTwoQCtuBoEFCT1XOHoI37Xo1BDKXyHjQYgrOKp4UJLBie06meuv3eRwbjJ08rnUexUYAc4XMAU7lZYqUSDJ2sLaJyncx1Vgqpulr+uyxJBzJ9vLqIui9AY9lP8g3UoEYbiGnVPC3VZnO5HMj8cHx+2PMKkDmfQDIm4wIdOIWrmPnlX/zVbIAJbEMfiG3bDqZUN6Wnga/6+ACS8+cvTHfYdTlhNYvzAqt5jqdyyrpu6TXJ+28PO7O0AvCe3QcSnOamLHdvTr85GWf83sqJcOHsKSU4tfHViSnX3a+53+/RlNWPCytjHvm6XBSNkVHYXqaMlWLT9mBnPWfeJaqSBMneQws4NUa70mVYsNiW0mUlqzYwnhGEq8Z3blgHPiOEt64HGwO89HQfVkWqQD8vgJrWpwMZqUXzqLovB8yUjX+CoLYFev+4NmzJX/rZz1c6R6WOQOT0WFR9gmMFowTb73//+1VxtCviYyzC3mEVDSBzd8pvCfMPZSO+LQLznfkcY8ZMTcXSTQlWgjtB8JxUR3mWO7ZtHxwIQLg13aYJ8HdnHFi0M6FUxkzPoQycW7NrlqIixl2XEuG5ed6nwqiNSmPLBQncOj0DePPj/MydFhAEhIBKwIVmBijzXGiWHCBU4QAp5oQ1qcnoXv46CSi0KUTEH4up3jPPhF0IW/Tkk98oEOy1CgtoGjYl+GJNrHWGmsro392wKe+b0uRieS9UWTjxMaM8VTo0btb99m27i+lTjSaYq4TamwICvjXXXru0mlReE2bGs5cO8pztBxgYoNvrb7/tzmISVNXxCZqewPxujPqMO/bn2VR/Tozu4mCArqoxDKx7XpNnBiAeCPvl356FdhDcrHk1YZ8Mlvn78MMPD77+5L+tOUAE7JBE8O7fgq6/0wBaR67v61//t2GHVtY6Mi9Vy0llAsvMEmlqvv7VJ1O993DpcmjpAKZxMdPbuSspwHkzBjfeclt8r+4Py5wxjEHpnvjKEPqejT5NVRdzPSCw+rkxsgvQM95S5pfrY3pLAeusuULH28sayv6HsamKKyw9BjzjOD2HAXPMz3svpZ6ishY72C9NXYB8bzXgc6wzDCQWqzsCY3z8jvcolnCYlrJ3+J1iwrPfmz/28D0x9Gx6mRPlG1UsUe5p+fVMHN8Z/Ppf/Q2RS3QpXd3/19cVjcx/AHzyI7/lEMh0RqYmR1Bv6V2GVRatakcIa4rvSiEBDDwQkwJycul0XUfQXtOBTBeb9kDaK2mqZC5AJkqbKi/lkNry8UrolJUk4F8ImDl/avDqC88MdkQnc+ggx1uNHuPKG8GvCTd92rzycjFxsS7dB6aJO4nEIPWmDWk6Hie/YQNCtdjSWvm5EtJjyYVbMBgG9HgBggT4cpvM76n8EKjKvyCBbfGy6wZLrr8l9t3N56VO/bkvVHBfLJXWISLOptf9EvppQW7/TDayVpHTxqxXdXVQ5GfGzPUBJ11s7L3a3wE3SZh+f+19OlizkVQ5d3+OtDHQIFCZ1/k78Z8qDADugo7g2cSffuqpiCm/pmCsGvEpr279l/Q8as0Mj578ICmkSXXipJFxIpeOO7BXOiFuxjxzhuBKmkMqiV9F9aTKKcx7OO3bRDqTB1i4vNIQ5e9IQJKjqlgSFYf3aVywXAAmVuTuu1vTPeyHE7tNETjtui59mpSGt5N4jMkSILEVWiIAEEqqBWKbrKZ+5fMSAHspp16mgxyN9XZJ+WqC0b4E+hMB1N3ltDfPo8eoaq4ELvPE5z0ccap1BmArteU0fMPyFQUIPMcVCVLSBz4De2MeKgcVcFxDiSAzl5ZFP2K8MDbzwsgQr2I7Hn70kfRq+m6xIMsDAt58880CIwSe349JHlG5z0Sxed7GwXMelffeF58m83t3ym4/+5kncqh5evDRj3+sTO225lQv/bc0c52544EEjdEBMw4dDCFHEQHHSda84E2yN++F1bQesDSXjAvz/jRDSq0BBIJK1YVnAlJoZFqp9ZzBH/3RH1W7An2DuAEDL4CGsQVOgQzpsgVhWlSYmPoLArKUSjs4aARKPyONs2HDlqRbltazODW0tt++/WjeZ04xG1KU5qQUo9dgXum2zBUsnrU1MbodzS2f/u736rWqo2hzOFUDh8dzXXfcflsJ6bUoYCrHeXluQLE1ppzaHFySFNGmtFe4JoClMROT68Q/NuXN2goALB/LmOuDZKj7ctsAACAASURBVD/V54olgv2GEFj6rVtY0M48+Y0nBw9EM6QtgQMRYP7lf/n7g8cfe6xK1lWlARtYJWvpa1/9eubVrArWSpoFfEB4ckT4u/PMHnz40cED+W/Dprg3pwoOG3M01Xn0cDQy55IOxk457PA6oh+rw0X2YGumDqbDnkb9sOGZ1v6TedubsvaqxcaWENkmDZ/xrMKRoSjX/tqATjsgGD/rATDpJdeXN430uz3O9L5Mfq+3eFERZR/2HlW1NGSqpWQxZz7LtRprQAYzuGJ5BPJhMH/lV3/tCpD5kQHFh/XCy1JLNsFu9eyBlxtvJm5Xm0uYd0aldZBO1UFOu0yemuurnj5JEQ0BkE3XQu7VFXVayvf6JK2S52weF2LoVEJUZcj5TMADkBmRDthXXzw3OLQnHWnXvDY4krz10fi25PBbQGZsJuqs2UnnjJww2LVjT234vgAZ12LzLw+bAKXLdSHATTFLAFk216ClAjLMzCwc1+maARmv8b42BuCmnzCcjCzIUdmAbr79nrLttsmgf+XFyz9jaJldgCSf2c2Z+qJsYl02+o2JaPqLH0L+rodxPTW2l2mMOiisbtnDFJr77aDHZ/rynpf3Nrmc7WhUfvN/8DydzPcqO87pTz7/5QRdfaS+Hpv4RSlJfSdBxe+fOK4M8urk0C8MFsyOSC+BGTVPZ0G3cdxmFABAOM0yvtn79yqrPJtsEqpljqcqAkiZkv5F5kS/pwvVLqE9v7NhvEanaqmBO/95vk3020Gj5/lQ3F3/9b/+k8EDD9xVgGR7qHK4EHDx89J9BbTavI0RGh74Qm1PCbVtQ3Xq9/yxI014mJRpxt1ncSe2yTGFszlOS2WMclL0P60IIOP7QJRgCgBLLWF0BOICPwElLQXYer/wtRFQzCPaKmMgHeOLwPO+BDIbN/aFyLMqk+iyMi7VnDEnb8yD+S3QFfuZubKQJievU/Hiey+/+OLgC1/4wmBd+sYAWIfDokzI6zAySsGVtgCgnh8BrDYAK1N18/zzr2Uut95m0zI33krrhXkJzpNYGCRwai+wOhqCAp4asWbOzUwahQEjmwMgzOdjNp9//qVosG4p0S0TREyVtaJaSyB85dVXihUTjHVwBsBaGmnTpTSCteL7UnXmrDlE4MrLSWoZWLw7BoXKnbkYA6qetXsDUDhA+5Ii2bnzXIwbry/tys6d6WKeMZ0TNkq5uTH13OfOmxOmOted93wxY0gY3tgERm1xpM310M9MdMrPGjwcP6YtuYZPf/Yz1TfreA5pxqgXPpRwfsg6ABMuB2h57LGPBcy+XZ9ZrTgy15uQ91BV3yi7Nz98AXPGCKOlVBizNyXpHoEXsHWP9ry2FlOpSX+W+7Um/BvI87uAeKUr8ztSkSwr5i+4ZrDy9juzHqO9CrjfHz+aZdetCPujVQVrhWYRwdiRC5b5Y3wd0DqQca/2gp4qB9jM094uwGdbJ1VhWj2XHLA0Gm6Vmf0Q3UXCXm/e933L71WKOeujbCxKvN+qy7y2azq7b1hvf9Dfr1dxXpI+JM0wMiyy73ejPM/Xda0Ma7n2zbcGv/brl/VausLIfFhI5d/zuVlMH6TE2Unx6aefvkTJmSwdyPSyYPlVE6AmqU0zgV/FAxBgQXR1udf0vi0999jFXSZM73VRglhmX0S9IhTXWCCkGIYEvujox1z9foS+7w7eXv1aNDIHKxicTU0gv4NJU2Zk8cXhcefhAjIAVQ/mLY3UHF1dfwcRJnp3mPQ9lQnvf9CCmA3AJK4Ox8MyversnS/37MQH0PgM1LAT5Y0rbx2MS1qJrbevKrGt94nmxEaezb2nhlyP3zVOVcaeTQf6d8rrOpbLc7v+3sXVHchYkI15apqRpp1pZePeo39WF9nVZpHXuI++ufTf9UzoiOyo9YzzHpoKSi2dzqYwJ4F2faj2hdl0v/z7/7JAiWqajet1Qh5EbHlfnfptgpUSUjmS+9+373iqS+4YvPD8qqTg0msltLnv70wX8EXXzC5Qt2dPXE1zOty+PWmqCXHxVL2Va+nppD5WXa/VAbVpcnUah9q8vMa+YlNmEte9Wcw96USn+jdiKd+qwBrYku7zrPftUyETYB3Q5ORfFTtE2UMLffMHoGkCwtjRJ+DSx5SQMM9LABH034im6LM/8bnBc2W0t//SPHNSB2DojjBJNmMgRWpLMDf3HARYyK9ImsQXsELkKzCUo3MGGW0uCDktLs+JXHDrpmGCuuqiiamSESzMBXP0uhXL69rNlbfT+Vw581vxnVkYVmNLANwtYWheiXD2yKEzg4cevL30aIcj0BVc30zFFlaFi665w6yO02x1VY5pGy0Zml0QZ+Kn0/nx46fTS+nGqkYC0hZds7DE8NJgAjJgpMmiflKEz/Mi9n0+6RfveS5rn5eQ59sq7eiXDsW19u5hp/ELFew9U2wZBtN9ud83U0p9XbQgm97dHODE7G1GgSECXUzE4byPOU+0ax48mnSNknBfQPZ7aXly37131PqT8mIE+liME5977rlizEoomnlLv2dcBX4AhaNuNZJMuf3dqf5ZFx2OOSW1RSfzB195cfDrv/zpNOLcXPuaNDRgWalHGjyNYHMAASzsm6PCeJj/PsNnmleqtqQXAT2HPClCqSf3Yw9qnkYH6j39zH6EbZufZ/XW22trvi3w9zxPHjX2CIyptKaUnbn1agT+dGrjA+SnpWT7lltvr33sQnSHc8LIZDOORmt3dVKX/ulgiUNYAfKhXhJj5cs662DAM7KeAE7X21kS/zavehNH5zZARtVSBxt+Zn/EogBrvVdaGeplnylfqLy3sfBv4E6lX6XcPEetQRQBZGyK9R/ul10/0w93fmb+jdFXcBgXGlMuhXU8qc47oxN8Y/DX/vrfqDl/JbX0Y4ph6rKGQMZJpAOZXqNfJdZ52P5d5Z+ZbJV2yURrJzlpGxbaMaYbijUtIBPF7/RyUsHAROlpqSrfzvtUyiaak7EBL3awq7KhSDPwgTkXke/VYUomxsvkwqkjgxef/e5gHzv5TN5RMbwanxPRxZjQTZo8IyZfu3PqOFq55vETmtcAHwlsC1W90kmTupvbVSVR7qsaqU0k3I0zbRxvqxQz78/uvJqH5ZpoH3xPpYWctNOQ1Nft8esweNNTCfBBxIYEwxZKV+d3dsXGb+HWCWLIgFTVVxadL9dWLQWGYKn/jFdFpahyHTbxvtF3HZLf9xpAidiv9Vpq1UiVSsn36Ubco82l6246E1VpGdcT8GBT7d2I0cby68fzXMYDesBO5ggb9a/96VerbHQKwW5+psrGsxfU2LkzDjt4UM5ab6TTofttuMdK27B9R9IGqV6ScmPnD3RwwOUgzbivn+h6pVVPs3H69TUmZnodpPVUle8DaP6toZ7TH6AA/NA37Ngh/RA/oQAH9yuIAhvSBp6Ta5D6cponWjW2xuFI7r03v2vC9Fba37uDq/gwvzzX/Tn9//bf/JuDb6UCBuAQSLsbLMdjYyeFUKnD0gIdCwiK6HXZ3AJ+BXqL/Qu7l78DVN1GvfRVQ8aMuNOYe6a0J4CKNYPqp2vpQU1qQ9sBfjNO5b4APVVD+6ON0e34jbg4L6wu8ATOh8NopjN2gq3eScb4h67DswKEooFKMLXmVcv4HEET6HkqVY5Ysmkz5lSgE0Ba1/gIjvPznlol9t0bRgSgYpCHZQJwlMz7u6BkHLAmSqO9P2E4wa61sUmFToJ7lZ7nefVDUnUs5jUURoy5IW3RLen3BNztDtNlLWEIzQng7MWAJ+BP52nzC3u2bl2qU+6YX892RcCWedhE0tGZZH68Et8XnlBYXnoU+hWaJmmpEvBn7Ah+ecMAt09/b216Q91Uc5LWrzMArs11AyhNzP5+uTO7HmkVqSqf6/esV4HZXDKXrV3Pp6eusTS9qzT2SdXSzIB0X1hDKUJzfvXqNwrEqHSjoyLodp0C+/p4A7mWhSlWuDgypo5htrVTOZhqHVVKGOYzxOip6MNOcOC23wFi0kq19jI/PWN7kednPViDfZ/1b/fcK4iMeTtkNN8Wf3pP1YuqR3vKHDCxHvq9A5OX/25LGY+9VI7tOXbLC7/rmmo95Tqr+e6Q/bn8EGj8zHWpNeXXveLJfU3KvRKaayL6ysuvZn3/F1eAzI8zhulAJs1DKifuJNIFWuXDMhRk9Rwn4IIyt+H2Lsvns2mVw2Mms43FZqvxltNvt3U3ybsXSmcYOrihIZgQCh/dHE6hGBmaldGp471qRFISARk0MieP7B9899vfiKNwgk0M0KaFLThxSv+M98PGHCiHSdfsfRkaCT6uG+LXVRjKthhsLF5jIVmIH+TeZ86IX0LUwsUQZYPhmSL9wVhrdFgIaQP35GSiMZ5cteBcqaucqvUhOZ33896daemi556PFayMXRM/NgrZF4paiav3EphcU69Q6pVJ/fW9u2wvHfenDbiMzAiu8x4dSHVlf93jUKFvkaO2gTR5c4yRZzeV8yu/nTBuLbBGJ0OQnN8j7JsfkMDSfnWaiv7ge8/FXCvBOSxAdZ2mu0laYetubsBzymBM4z3VMtI2B1Km3Ho8tY3cdWnYOGGCjaiJlk+n4zVCS5ZP363G2gGbNpVWRQeQ7d1/rMZs3pzWYbc8IvKMjbF78rxLHBi/IBtqG4PWDsB86Gm4ngu34TnFTs9zfmfd9uhqFlQQEaCACe/XG8yVQFtwyrPi/eN+ak4HdPPkeCY+TB3EF6DMdZY7bXo4tdRfTp2Zn8CNYG+jJZy0TqSXujO2E2vXAflMWhlAs3cWN4aCnLUp3SDF5DXldpsNXdNSol/pEddWfhsBZvQSnuvRYbuE97LeaKJcFxF/+fIMxenGzvVt257+T0tm1GdrZihVU2L3YcqiNClhtA6nTHdO3I2BSmP9XoKDZ2I8aGSwWZgWgBtLdd+99xXoWR/2qdhPXdqz3gToJgxlAim1PbpK0T0DfjAamEr30TXNHqYFAVMWBrOirQHwBK4VWZ8E1tIqjZENWxIwIpCvDYPofnqFjWd59Mipeq4PfuTuOvyUfiX3PzeHlxeTWpobJgvrpXWKtLHnjm1STaRv0vRoagC0sdENSYX1dIh7A3SxLgztuI+7l8722FvsMxpzGiDpzhLXZzEo3++eK555t/uvlhTDDs5NMC1daS/T2Xx52KsNrdN67h+rhmW1x5bLdfY42rHu8yIFuHjJisELL69LKvGewZJ4JzHu5PNEfJyEfK7rqrRe2FoHuaqmK+1X9sMcUADO6iaP6cxe0bV9/TBirXptsVpD9rjE8rnXvv+WEal9P3uon3Un4M7qd8BW91zVWyNqXKyBXo3U38/n9D3A+3fdYXca7ikph8tebKLCbXZSiPaEfgjkvUTPtyKl7C+/9Mrgt377b14BMv8xABnl1z+I5TZn30Kpw4Aj+HZRahf7NrFsBJwQeRYcak4wJEI1ObqqvMrksnFbxHWapY+pSqJWFtd1NzYrFTOADB8ZHmvvZ8EBMsn6RO+bPiKjEtiOHhh891vfqMlsAxgTS+wDKYVUtbRtR0BCrifr7JLQF9o3qZ0mVBu0r5Yj74Jk90qLcfF96apz2eBSgplNy/3raktJzwjsfQxSPvOalKvqQ6QZZLEDw67W51QMVZl3Y0Tco/tDsziF9xMK8GcxKX+ktvc678sQzqm0syT9PWwCXe0vqNmkezdZm2nvJSI49CaWPQ3YS41Lr1GplWYy1xd4D5a0FXLNXucZ+b1KveX147Npy7mHa8qzfm/w+isvD7ZErPjO2++mC3V8JQ4eLxdfepmpU+MxEzr24YcfSVnw1vKeEeyxL8AaX4ZTp86lTDXMVu699CCnzod2jsNwyrhJejTzE2A8nw6C+/U4wa9fvzWbp3Li9DLKSXvT9n2D6ZPH1KZ2JABEoCUOpXt49bWYfS1Gacd1tWhozNjYmnul/6pyzZzYMp+INZcllbB6zVs5pS6pQFnlwznVmkPM8kq8eCk//sMKKsCEG6zPkVox/8+duxiQAKTQb0hZtXYddCOCtM8ta3YePAlkTttATz+FOpnbwGsTzzrqIm3gU0k0k7k6KAxtDHjeSMfQxEjzEqbqR+VeNYAlXNYXiKfNIYFH9+o8V/odzB3hdj2jjIPqFHNxVwKhYO7v5h2mZM2a1aVtERy5wz76yMOD7//guWoquCHpHUzlrfF50XMII/NSdCWYFEBbes59Y6fWRUD5mc98Op4m36lx9t5ACCM0DIMGkrRIQIyAIiB7jWBDRIy9AI5eSPPIW/P+e9IsUwm2/ae6KVcrg71NP6OSSm+ppMWAmfdyr17z7LPrkxq9qUqJgVzBcd26XYOfjPeQRoE3pQIICAPg7gxQ3ZLfp6HZnjL3xx57dPCVP/zDMF8LijVShsynxwHK81EpdTrXbb+pVGlWgTl5BouX8TPO2J6q9BwKUM2Py5mWOqAQyubAdHNSgb2apzdGbE1w9S6i3X4v99UqbtwbcKFnF73SC8+/mlTYrWGR1gRM3Vgg1Dw1/66//rqkC/cMbr71kdzb0uoTp3JPmoedAKbI3gRUYkzq0DHct8wJ7HT1qgsrZj/pe9Xlf/Z0t/vzu10r4/XWpflm/evU7vesgZ4BqCasYshQV1NC9eEh0PrvYMhzNqalhxzGGPtHTy11oa/Pg1gBmco2DBmZcalk6GZ77XCoOu5kvImSOo4h3pd+67evAJn/GICM8mtApgnamuDKQnLqu5zOd2LvolQambMEkgEy0gtOY4JOLb4sEgHCJtXznSXsJXq9DMiUV0A2kXHSAUlPONkDMmdyyrD3a4p88VxU9UkvvXf88OB7T3071uDxXygHypQxxlOGsVoDFc1MrVB1Tmjo/x+iegFEKXTzuPGaLvbSYHBmegKhYwEWC8K1zIy4bVyCmAVNgOxEcl3K8YCZCcRqeS/gBzgbEdAliHhfQKKzIhgYY1YGdrk21wfcSDP1Ch1UefVgylen2C1IX00k255BByEdyFRFy9Dp0kavcZ5ctUUv0Hv/DuZ6RVDvQdI3i079dn1OP6V4vQVPsKuL9OmYbo0MuJwYB91/lp5M0d4mRTFp8I0nV4eWn5N0E5fksTEXW169Z3al1HpB+jftiIgS08J0akaa1Z3NuNpUMACqv7TCUH2iCo3upeti+mbUT3nGtWuPbORy7oJaUe1DrZENTnAvVjDfa6fqRh+blwIkINPZHdS7cSDgHklILCWS96N7Mk/q5HxtGIiAs/3p7zMjDBMNBsCNifC+gEYTjhNrt2fUU6/uU+CmPVFBU4L30uAcr8Ap6NCRzEpZL+AiZeQznexpZYwBtoUZWu89A/BIbTjpm0++XxqB2Mvfl14/NmhVWrtjCHf/g/dXHySpIPcoYEszqNzBxDBC5Dkt9Tc6HiGzo1dZv35Ddc/eFm8dn+8QQuQLlJtj16U8GSg5E5DEA8b1zZ49N8F9X6V7XZf0FPGxgC7YSH0BeUuS0pCaBeSuvfa6ap3wxS9+cfCtb36jLPg9iwrWCWw7UxKO0RPIlqXv0N6Mv/SUNWxvmZHnvCG6GZoUc+pUhKmqncyJlrJ+v9JqQBqRuionTI7nsHr12rA782oOAZ2eH/NNc2x3ypIJZ1VnYX8wr8CVdgpzkxZzYNsQn5hlGQfePdqiEB4TEytxH5+SZiahUq7YyJviEUNDVuXbARAORbMCQjn0+rfGnu657CDy3j3dUnqzHMAEbuCX3YOUo/VsfmNVVVf6mhCLhAMHdhTD6cuYe3bvpO+TNO7OgJaVAXvr0jbhkQDPb6QKijsvFhHgue/Bj8b4MntwTD31dHK/0yLuJua2hxajmzECZrRjAO7heSyhA4Q0nQMa1rszUd1GAHCx9noBQ2OQztX67Ie2Ag3pLgvI9EOXtdKLTvqhsHfBdo9+3kuwvR+Grae0rG/v3bVuveihszLGtqeRmsYuh87sbZ5/b6eAHSyNTITPUqtXyq9/7FFMA5qcfb+fXks6A9uguxALjfhDQWmwg/LorvPIJoGRQU/yjRCE+2nBBmuiNW+WJmq9nFqshTpkG9Ceqb9vDSWHJZ2nQ+G6plFphnbxfHxdrr44OHPi6ODpb3+zvBHOnpPO0Bwvpdn5XJSpEsyx6cXTNrIm9LX4THQVFTZB/6GQW4qgeeToM7XyxuXxWthZ+fcZ2QiUBh+IiHFUFuGUuF0uy2lqZjZs9PnYVCkBPBZ69QjJ/0aFOrq6TOmyGQ1z2u5b4KKDcM0WoqqoDmLKB0aqKw/ggmvJWHVlfqdEO3vURbqei3G93Krba51yBUiL13uqBunsWOk1spECK134jCmTVqoqqNqwkisijh7qlrqnS6VkUumjn8vSeGusejUVHYvmD37nH/8vg+uzmWvhsG3Ltjgun83muKDMteTYFy1eGtHo5sHpAJRFCwQ3eqncTcaLXsG4tI7d0Tbk808mjaQxornV02pdY6RppC8pJiWyKmBsiHLiVU2WAFzN6jqgyWvNQwyANIF7aKWVCTQJOMbL2PsdP6NhGZ3P1XbC9zUtfCX9oW6//frWVynghWlec7glTGzjJeB53nxqFiYwen+nbsHRc8KC+JkAig0y1oBLt8uvTsRJaXFqZdpWaYR8li9zyP1Yf01cm/LigBhg3RxxQAB+PE8VOEuvaZ4oGISPf/zjg9//g98v47k31ryR7zfWwX8aC6pK01l+agAboAqQv5/mnPsTiDVLJLxVpXQggdM8EMCrL1SE9A4XHJwPseHPn7pMW2MTJ08P6FteQdvBRP8omhzz9uVXViXdeF+BiUdTHi6FTezLRHPVqlWDz3z6M3UvG5JmevDBB0p/YmwFyaeffjGn/lkl6CWyNWb+o4G5OYzJ2ghZBUINC5Vnew9fpZNKwFVirhHmmmhFqndcxsBa/NznPjf4WirxPC/f05rA+zLH27P3VK73zkp1lO4nIEwlEn3Q1u1bqqT6ePaiO+KCvZ9Vf1gtIJleTTsA64kYfGtYSWXm5qI9iMeM9NeYAFZA9Uy+h3Hal9/F3FnTPX0JqHDjtWalmvDIgBIAZ85hpY6GZS4WNT4wZ89kzp09dakKqNkDaLb5VoFL2i3fs3fwuXkqeq5PPPHJ2otmzF4U47touMamE/qQUXcg6i7V5mWl5HMVnotWMrR70mreE5CpA1NAXLce8HkAlbVQB+JhHDEOXVNjD24aMI7v42q8az+Wqh5qCEuLmc+xF/TWJH7e40qv6uzr2b0aR/92Leat11vzrsV49opUn1Xanuw7x3NQ85p+wGPpcQXI/McAXi6/xsq2vD/4QYCMU1LXY1SPi+EJ02Tw1Q3xTIj6tezuhWi55may99JkGyB02/OjTZvQSvdqI74s6Dhpnc0JD43Jr+CiMkItBXJN49MBeUS8ZOKvOzh97PDgqW/82xIsnoh3iaxODEZL3Dtj5qS8P+O7/Jnf9/mCHsbktC7ZKdcFOoAdYMXm21kIFRujA5hmhjHQU+iQLrH5vdkBLZgXgOYTn/p0NutoGlIpRZjag5kTFnLoXKq+IiipDatSN/kMi1z0xlqVe25OmgK4sahFlMWmLwoWYKwU2DD1c3nZdGe/errIqcL7SikIZsbToiXmxDZUDngoOO7ps14l5XW1ieRPeh/v7TpUIuXSmzAT9erEw9wu7+WkqefM2fdinR4As2vH5sG5CGW3bFqfTXtHgZt1McSbPE7zQP2qPhisWZsOwGGAZ8yaNrhu+YrBN7/zYmj31tgNi4CGdgKlvVHC2Zpbts7i9dnSWhWM2knOeFYqMxtf1wQREs+fn4qnnQdyYnWNgOX7BW62bXOan5qT5dGksZSMhs0L89NTS5gQm5z3qmo2QDon+Cl65XAulR/PaXpxmLeXX34jgCamaUmFaJDIvM3YaZxoPG18TvQYTekjwk2pLS0Wbll5U7ECzTSsuY7qq4TRcIq3MatasuEDI4Clk7KvLoDFiJZYPOuF2Lco8iGQUUFVPiBhiA7HOp6zrbRFpTfDMCyKsPlcUsaYFOOMdTiRoKpPznvxXpkWtkoqkT38kegh9BtyDYsD5LaHScMErUlV0I1Ja/Sqo82x3aeXOplArgv03FzT6tXr0q352tJSWPNSbfYEwRpAKT1PnrVUEBCHOdy4Ueop5ogb3k0J9Eeq+aLWA6+99lqe64IKuC9EmHvDDTdWNSWtCqYJUNcwkluz+5fyY8V/c1IAGBBjU7qUpJW0ALCWgEfAB7DlqGsuKWe/Nfb+5bac6zgenYQAZ894/sVtg3vvXhzxeDpvh9mli9NyAet8JgadNC8T0hKDAzAgbF45RBCXY9NGhSlWzr8jRosLAwwxBWwYMDDAgAa1t9x6Wzka+7u9E0PXq2bsq9ZoL0Oekfno3+WqOyz5d08YmcYypFR70dyAtddrrKFtomMpG+MlgC9MGwRdnH/6p3+6wCMvHmMjjT556pzo29LLa/yUYjYao2EvbwCmtxqwlzo0GGNan76H2IvKCTuA0rzFdEmRdSBjv2qeW5yyf9gnrq9ta1ejYFohX+Y8EG+9+Cz30GNG2+va/tBZnr43ek3v6WcvE4v8u6ewAMoOiLxH30uYZR4IwO/FH4CT+CCleWuek6qlK2LfywHDj+vfh0DmmaSWABkTpAfMDmQuXfpQJFCpGf9ZmAJ5NiqMQheh9fyuYFsix6EPSg/iHciUOJZnTPlgpJolm2F60pXYUkpjSiqKRo8IHX7kwOBscv1Pf/tbtVkcjX+JFNSIAIaZs6PsP5MKm/Gj6tRKqOVz5DiZZdmcmvCWbgUg40zcul23SpIRgzkzcnrOidw1ADMXNXeMrffyuGEuCc08ISAGyLrqan2SArEyDiMZvVl85A8j9WpKx+4u+B0KQavFA9fcLEDUq6HuYA5zgqM1biOlnIal032R9pPJ5YDESd2Y9ufTy8q9ESFlpepsKkOVv3GwMC//t2eEgveMvF+JjbNhu070BOKB3sfnVIfbgMwF2CcYBQAAIABJREFU8+ek0uWVOIeuSPC9avA//g///eCB2PWvfuO1wa5tuwf33HZPXEvfqq7Wm7ceDH0+LeMUliON6qYndbJnb74X0SvxJUZAUJLeqH4zOWkCjkXzYrqGYsBe1dbFjcdiPrYomoTeh8brqot5CaV1404X6GyA1amccCB3YiMrgBQEDux5L6k5ga3rtCYnGB3cdyRVPOZRdF3ZkKU1eJnYUHmXADeaXdY8kpLJszd+WET6iHFh5CYm1VDC2eFJE0hQLgzIAC4VmIrtZCKmFUAaZ2ZGEMdzz3XyJljuJ0nPUuqGDsGzcF+Ak5RNr4IDPDSeHJN5uSUMgHJoQWhZOk3rnjy+0g0xbkvQnJpU4NW1bpMy0k8sY19tJXIiuBgX19FhNYjcR2VdTMp838rVOPftOtwHk0PtFg7s253/4oAcO3/9layjxUuXR+OzbcjKBvg/8YlyCRbAm65revmsYA6l0KRezG9VM8SxyoKlm/oBqJ3oIzjN9XCgBTikArEv2I+9aRz7uc89lPTJuoCFRblGjGybO43VDAOcsTZX6Cd6VZ9nIdCaE9gbBoRAwZ49O4Ys9MTBM89tCSAdX6nk9wJIgYAjAWdSbKPC+H4vB74FAfXcf5cm7aWiSvfkI9FVYeGmZuxOZK46wCwLKFR9ZU1huzakvcC0jOXsvPeYPNPjAQuA9d6kAomIXb+Gj5WSxubaU7M+PSspe4chveAAYim1OnzkeY4fR3fXfFSqbDm5Wo7LgOXmzRGcB4DQYK1atXvw6GM31c+B7scf/+jgYITO22OXcNWYCWUwaM+yfoDPsgzINRpTOkPicsDaWlMW3VPB3VOsp23LMXg4Z3uavKeGeuqnp8utXQ1kFVT0bEA3wOvSgG4lYc11D7JK1Q4PY/3Q02UQnnurvptY+6Gvti+0PaLHofKiSnqQIV4v1Gg+YvoNnqvU4Evpfv23/vbfqbhxpfz6xxXEuK4hkPl+KF+ppT55TMRWtUQQ25xihzxMQ8M27aLbm3OuiS1gVg43G4WTSKcDO5ARCCy+Lsoqc6O8//hMpg5kuPtiBFjdTxyX6qikmACZD3KqfuGZH2TzPBwdy/GyhR9xdfLec2dmMtK9NP+Xlkc+VWmBozFyOnbMRjptKAJrDIAvE13OFxV+NqXXRIwCsQWltHt5+mwsSBmrvjITcxqXyhoZXwUn2PPFADD7i2Yo+pirw/igdnuJ+ehh1+Y+RnLIKOcyCDRkhG75ns23XH+Fm6Fup28ONo9+cug55Z47pj8SEPpitskLjp3V6Dod99iFvp5Zp2yrPHv4bzT4KPeUza2qDlSuhKFoLsRhM7LIpezG51m8dzJlqwFtx48eHLz+6ovV8HPjug2DSaMnD+JdONi553DSU2GZ4kNxJizL4qXXDl5Z/W7aFcyvckZ27lgep1c9Zybk3+jqLdt2ZWzbM+niwJ76O1f26M2Y0Tg4dQpCUimaBzr52wzR4X3Obd2q+/WUmovmIK2ME1ljsFDY5+r7JeTNv7e8u2Nw3bJ5pYVYceONAWhrqmJtRO6/ekFVZYXPjydPnteBgC/PmmATgJkcwK3vkvfvp1plqvw6FocZeTJW88qUgQlpD+kIQUZwEvD8HcNwuTYGCPN9G2s3RwNCC8gAWPksp2HakEP7miMuc0pzQdsNLQFUffFGAdD08DgZ4OeAoI8Yoa+g5TR8OCnaeQvTATkamcVhdqSVaBYAJSXEAOiZrL8Z+R19mEbE4+lMNdbk5TM6zM36MDcro8OIZ01YD6dca70aJOYzVFApv5ZCEZTdg+vDaO7I3xdF6+LZCTQaRq5MZaAvAAQDwz+lGb81c0HOvHfemQaaAT8YmSMRi06L2BwI3LhRH6ZrSw/kd7R3ADZuvfWWanLI+dkcujdmg8rQpcv8h1l5c+3uMtpUG/BzX/hU/FjeKaAsLXRYmfqYrKfMl+npMzYqdgDTpqe9hrYHAX1VbRTgczx7zvXXXl9lypqCOtkL1MqXtwfcTckYsGoYk70GmCEgxhiaE93/REUZgMX80AEIKLYXT857ALfAbxUSZLzKiC+l1VJ55rgD3OJrlhQb5tk4KNA8AYFvvilFNm3wF/+Tn6n5gjlZefvdg827U9iQTQhbZu9gUsotWxoXCDbvpKjLOC/ztVVaJTZkLPTtEkLsI5396CxKT0/5PhBeuqusSf/uLKtr1P0aC9r1mfbw3qvJOvN79oZeudQPc93os2sje0ag68i6z4x9oxc59PjWWR4mmdFM/DspKGwWndyNN94UsfSLg//yb/3tK0DmxxnDtKiq19LZqPifqX5LgAvEiinx8Lsotip87Iz5BUEZu1Hpmkwy+fJCvdTl8rfZMHudvo3dJl3VOsPTdiuLjnq8hKzp05H0BQAhYFgcAg0B5VXJeZxPWmO8lsqhyV9Km4LD2Yyc6I4fp8+JuG1267VDoGuDd5q8mJy/BobnszqxMpU3zec3HQZRkD4bmhJilIC0bAzxpBE8nF6m55qri3UWH/al2iEBHwEoRK3Ah4Z5Nnu5d4v+TKp6qgpJ2mp4Kq/gKw+LEnWCyqLsQuPOPvgdLIBeTP3k0Rkr190ryLqxYLVRqA7dzT3Y+zWNTDv1W9wEgpXHHlLLmKpeRSY4CeICR4Gc3Icy4C7CLvo3AOWHjEyqqzJeSkwPHshJOZVdKiTWvbW2guZRzyOn8ZPZwGmXMDHTZoWuP3kmp/p9oehnFcPhWjxTOo1JCYDH4oLqUSQe5pk0PD0qqURgAXCm3bBp2lAmBQCoCGFjX1qgACobf9diHctn2xAbkG5drUtLkA2YuHS8SpGABmNjzkkJuB5z++CBNBicOz2NGReXtohvCB8JY7t3rw7fCTS5DvML+6ASyzz3PjY87r3Hjh4qZ9277rqjnpexBZgEMkEawDFW7tEJ17hPTyCv+YKty3s66UodEctaQzRXZS6WYOJ+AEtpG7ofn6kBJOBetvEZc0FeCst1ZErU5/vyedioOrEnyM0M+8iZVbDQuDCoZ3AeWsncJnR2n65PZdSuVO9UWXcYIyk47QwYJU4PMGzpqquqqmdcWtELRDMjpsWY3h0zu977BgPmsKCLM42HViTYAOtRemJB2Imd2R9oTMxrjRCBRa66zP+q0nGoZ5OK9ZkA4Edizf/6a6/WNV8MSPSMaIxUF3ne/ZQupWRM+U8J1AIu5oTmR2rPvV3MvKRfMQufeXZtVdDdfsd1pc15M27IRM/SZfMjYAcMV9ywPMOVMc84aC4p4BPjqlzCmEjXulfXCnQTinfhKwDgoMaA74aAZgeY89n/Zme8pbVV/0mTLV68LO9JvNyqCI0hZmx77q8M7gJM7Z06lvtTH6/bky7TAqEXGdiz6X5UExLUvncuTW8DWO+4+95o/2aWGd65jN3RiKXPZp3xIyqBff6zpxEvA0LmCiCzKIDUtdGQ2EesH/v88cxLBynztCqD8mV99MrIrp3p5nQ9fd4AirRx09x0YAL0+J1+AAZ+/K7v95YFvZKpdInD9LP1omJMSw1MF2YIYMHCXV69Wf5D+b0+R3pVqXS6zwX67Ds33RR36xdeHPydv/v3rgCZH3sg4wLzUJ9//tnBd7777UuiOICG+t8C9OBNKpSbhdUYmrAQ8f8QIJ3MO5NQwsAsahugier73TOll253kZbJqeTvZBZNkTvFSlDwcw7W1yNC2mCY6VNjyhSDvG1bNgxWvfLC4PSJnPydNo+fzSIL8EoAHTeOuyThr7SRJoZ+niqJAjS0MumzM31SwFROSIPQ5TOmZNNPHnh0aOHTo3NSml/Xa9Lfc18WehZNGXBlAxHUpbvq+rJQe9AHujSto70ZHxFw18h0+/xLJeYJQj1lhy7mGXKJESHqzPf66aFvAsaqg5e+KaCUbf42lhK45n0sYtdjMfYF2b9X7rEBLRZ0V/l7Xwvec2oMki7h0U8MjcncI4oZhd/cgrm46pHUegb5aqK8CxUEdm7eMLh47NBgVzbYl99I196F47IxJoUz2+mtnfjfy0YsyK7bsHnw+MN3JyXwZoHJ48fej+YiLS72R2w5OWxCjM1okI6dTv+mWVMDjBrAderFfjgVY25OZd5NmZZ7z+t5EE1LMDsSLdOxY7QYza68n+pO570yNJdMuKRqnNiMh9TUTCmviJZbCmRmld4q0ZWKxBYBVjt2NCG4ZGo/STppA/IAFTNF9+eY7BlYL8YQ26jUHvA2dj6PwNZzLEYwY4ohmJA0pnWCedCvR7AUdGlKik3J+wKrGzbsCfOxoNhD1SMCFlHijAjSm0/TuQJ62IEO8jA+5TOU6/Msi5nKnNVPyLUeZD4W4A5N+p1jMUKbmIOJ98DAVoUHYJFAX6m5zBtplN49fH9Yg9kJHttTaQQwAxnWiyBOtyT4mFOATQnV/y/23jxmz/M683tIivu+i/tOiaRIStRG7bYl73ZiO7FTJ542ceLEWWeCoGnRBlMM+k8RFF3QaYFi0kyTNHDidRxbki1rpyRro0SJFPd93/dVlKj+fud+L+prisn4n8HIAF+B+PR97/s+y/3c933Ouc51rsN+orCcqEwRQa2Q5D50KhSIG8l4jsch2oRBtnrRlIypHee4fcAkl3q/k3hWGnefu6kSnY3iSEDePcpxXGPXgT65rkxTOb/HW07ORmMatUQ4OaZG6zD386GPPNg99thPypk4fvwSCM7Cmg8SvXVwRYdUMRdVOnDAJo7sF/zn83+b9SGPSOK2Y2RZ83oc/dHOy0pztLRamwf2VWprXh7JW6THbmG/OYGTOXr0WJ4/6ArORr/+OMLV9gTdJIyyjrBrRmSUXDDjcIxnY7qyf6WH1QmahKMz0B5yOGbbcXRbiuo6SuTXdPew7l6lYmvytFndQ5/8bLdkOdpHz7/YTYaTpJMnUuqz0nlsFUMGRcwz5rmORlLUlfZhXSoUWvs5Dp2orQrESe3pYGsDisPF8zawshpKpzYcvrQuyL7Xd89yLfi+9kH0zPdcs+rWRGCvFXGgBs1z9tq8dlGwcAf9W5pTart8XU399ypoywGSz8je7V7vfu48GgEX0vteQWuKdTiyX/vtr7/vyPwTBv1a08j/1N4Oq+X5557tfvL4j2uRuSG2LsHNaIWn4YR28xbKtzQPZm5NTKFZPeWUxTrZr/Yn6hnaaHeEQxDj7KS9hNfhJCp2vJo0RCiScG2d8B7/roPQ9h7qlefPnKDUFLn2Iwf4/RKLVwEtmtPRbr4fiMpZoo7zaJVcB2eAtclkhNNA/lyew/hxKj3SHA8oevFiy2qPE8Wc7GbMntydu4xOwpjWekCF2OXLl1eZZ5WhY3hENzQcDkiJAZYRYnxUxQXxsXncSIxRyGxuVr7fl4UfzoePOhVcjkEquMLm75vvddw1sMkrB1FIuijf9ZhFwOb6yimyZLLnRFaZtrpAXJOvOFT+vaWeEIorR0XRwFY5oMHT+HlMN+BCMExR6HCy+YsK+HmJpDs2b+yO4GBa17CdbtcHD16GO6Aysqk3jSPpDCJUu/fKQ7pwkQ0bTsGePSdxckhbsMewD4KmWfVVGcvibehE+H3nmw347I4sj0CjNhEi8XmQuip5licgUYnvtiqOYRhryobpyJ37jQOtI+HGaMrBOSrvZsyYkZAvb+pVNaFAjOESPTMiE+Xxepw/rXxfkjbtA3ppvSoHxqkwWm/9vVp3XY28f7epnuJmpmZERKwImgK3RPTBDdlI3jmjA+dzaQ4mnA4MeGuUqOiXZEoq8Dy+JVY9zovr1AqcMg4Y8uLNVEXHZQQDr7+aVnP+qMLteu7PePm7XetNnfl8D+KwjirhtiNlwHQ2NAhe11iegfNRg+EYnsFp8jOmNq3QUT/HFOspHTfK6RW483vK9ovU+Go9yi4U2uI4yJvxHCI3JWYo4sIesQQYfyuii6NAqs5joIeZRkOzxXSv9+hcFRUwne3xpkFULY4PRnUU5FrLgV2zVkxt2rIZDsssUIZL5cSspY2EZeeLIQ83BwZeCfchX8s5fxT+k5WJlnm/tlpV3zYXV6y4tZAeH6w8n6pwoYLvnnvu7v7Vv/qfadK5rJ6NKKXVT+55OqM7dmwvbo4oievFeVGOT4/HU93qmbfOp4vutcyD0aA5zoOx4ybWv/0HDpM6uwGniW7x8plKvVtyOnuv2jHsf4R8tQZM2y6Ab6R2zBScQMvqn0J1ecniRaST1pX6+Gn2wttX3tvd88CD3a79EJZHj+uGjhjd7eP470r6Z23peDg/dACc/4U+4mDpzCfV4zy7gBKvjk6hiYyJqsGiRc4TESe/r+MqGp+KS+daKqiiJePvOigiOToitRZ6GmbRjwododR7mUui4eFousd5PTrg2W99nuHKGUyn6qrETt0bWSOhPDQnHWoEqa2qGKvsgAKCoO7M66XYAbtf/9pX/vNrjsx/ah/lZzo/E+K5Vc90P37s0YocdWSc2Bo5N9iUBVaFCRNch6a6GMMZadbifWn+9wmXVgc158TFEZ5H0BiP63sFN/a6qJZhxoHRKimOdh3hkwt28EDg14vk/qleeg9S7fq1r+HUnOr27t7JpIOUOgTCKrwMm8edoQJjINyXfv0agawfxtBKJssXZ8yYUrDz0WOWSyKeZWURk/iu+z9K/puSxXLgGhFT6NRFYHdenQAh7xKvcmPvCdvZMFAnxkhdL76iRmHgXjopud10gE2lVMqMA3c6Ti7YaJ6Eke9YVUk17yeqSFVZyLG5lugtaMz8/3BN/BmDnsXu8T2fC9rnfAnD6XEjRNWqbJoWQ8tnN0E5rYhIjEZZh66uhYqPnRvXdafYzHbv3sv90xtn6wk4JxOr1YN9coT/D9Ed+ZZbqAJ4/Q2+a1WSbSksqx6NQTmqSHA5Dm4gRsk6EKI5vkrqn03GvlgnMSQSh8/w/AegPfMORnwqnY9PnzzN5nm6ylEdg3QoD/oUR8FnGzn/tmmPLPkAz6HBNIVlBUbrf2Wa9WJFZ26wZ+CS6AzrtPrsQjwU1Wndx43QiWrZdI3CdWSEGk15tuqmy+UYmqJt+fzWL0pSqYZYXtd0ullLoNdxnolzICrq/7eggmoLDIWlxRMxWLWBi2Yw35TJ95n6apVCl1uFG9fvGOiMO4Zya5oDJnx+uXgSA5kDpnv8vR3T3ldNw8jxMrIPkVzxPefNZhwVjbal9TpCL9HDSNVY7721/qDaB8NutZXKw6rWqp+ik9icgsGVQrPz9mQFzfjeARyV2+68vdvCZ0/hOJ81muc9r8GUoemofXv2VdsBnSlRo4s6GgRUpkBmkno0RbcdYqu9t3SAJ07i+iV+cr/H7JgNz0PDfcL9oNSCD5ZOlKljJ6R9wTZvtns27Q6WLi9NFZ28KpFmD3JtqEejo7kFTRm5PjoyXp+G2fsvQ66yNM/dCiodVpGLlmKEn8R33A93QsTtzx47D4fwAOTc0aSV3qWKgYRL7WvX0+9IVEQnUN6KgV0/U+Ig1cpTSAnwXtyXDSoU/nuGfnkjQdTszG5frSmgRKfoYH09DSEf+vinu5E0hNxzEO0mzjN2ggJ/cI94XlFCz7xpmlvvFeJnUBFuSxMcdJ61JrZD4EzJD2ucrJbODkfS8XCP8HfpBSJm/nMcnHciNaZMfd9xM2ATdXFuisgkOO5btOAeZkBSATDHifZVqpcyZ13jvudP906fSdJQTQyzSXPIDRzVC0JN75teErE0UJ9HdddGKhZ//Td+85oj8zM5Eh+ADz337NP0i/lRRd9GF05s//lyc3PiCFNqYJzElV7qITJqjThJFLBS0VO4PK3anUyFPLCZWKHzjyFEDYBwcJAII1A3fTVKJCa6eA8fggwKD2Y4BLsrlEC+/NPn2GwxohizYcNIDR1HEr1/gxjdWJ2EhRjVImow6QSMamPymwo4V2Q3DcrKu+/rxlJqbcNKvXXvM/wTJ7YbqS83ID12J3oQqlYeKCTMxoQWQjaqkGzDkneROg7lxOn599ATP2eUahWA1+6rr5aKG0N0VUQQSliPBahjlN9LC8bw0VHrEXhTPVO8ph56lIqGiG5Fet9nvIfIV0JpvmfZcJSCdQiMMP2cBl8DXYRS04KW0bPBThg9otsGtG4jQrU7nnzqzY6qaFAwOCtsoqYxvPaTJ+mBNGZo95EHH6xGfH/399/lPfg9py+Uyq+8LDdQ0YKmQQEaVnwj+SjDKhq2yqChGUSGOAqjQHeYjfW8c007d+7m93Z9bpxpWBcIWsOeiK/p8uColMAXHaiV7meOtKqmVq3RHE07Yyu933p0Kbro8Qr6p6rLMWllxuN7wmysFxAUnSKNmg0Cdf5sE1DpxeLGtM34+inTaiP3WtSjOQtEZQrK1JLOh7C/yMIGnAdlAuTB+DfvzRTCPLgLyhj4THVSvD69ITdvScoiUM2RMd3T+G1JQ3peKzSM9E1hOEdFFkyT6BBZQZRKN8fX6/VzrnHTdKYMREU9vtG1Y6Kar4bKZz5nzpxyZnVGUg4rsqKR0mBZwn2I782nAkgH5CKGefktN5e2h47MdJEeSMjOv8M4wzovqv5OZczOE1xUOmbfwW7r7rPdR+6/qa59lGlDHA3Hyb3E7yh4aHpMUOs8a1Zn3BSZKeMFOBKiQyo6a7yfex5EZ/rwcmBtuSEaoTMi6vDW+rUguou6b3zj4e53f/fLVHo+W+KO3o+cmXBhNKCeyxStCK+ORmsq2pDP8D0MmCaiTbMdLsstK27jOuAhnWeds5+cxDmXw2cKyj1Wfp8oDJgl8+gCiNyxSl2JIq5YsaJb8/rqSiHOxsGU/2TTSBtbqoL+4Yc+hsMKEgrSM5X+ShdIuZ+CGyMPUGPeUL8WBLSKoiYg6t5pgBEnuUQnWQc6+s1JYU4TXLo+/V7jmAy7SlyO7IZzoW97lupR1ftcaW6x3iL86P9XY02efwK1SIBUqxLmpN9xLrqOM5at/Qm8Nuau89PPJGiJpoxrP/tylbzrWJOq9DxnWcM62JLHndMzce43IxHw27/Tp/v1P2Grr6WWPiCOzJNPPV4LVhjTDaDIsEzWCLAFaneSN9Jv0x8ZhViZHnSanDmRnWxxZkqTBmMbmNGJVIiCzo9OExF/HASNypVqUWAzPyFUK5uIzlnI/amW2PjW2u7xx35EKSnnplJGwuh4oqYRwxXgQ9OByEiRPvUZWkkdOiNCw8CrVe1EbyZTFsOGjSytkJV330tqiRSWuWUms06Fi69ysL2uxd6/To6pDRe7CyCk3XLM7N5K5BRHRYNReh78C2ciEXDfxek4JE2RCqQw90NG85o06o5h6b6wONNhNlGyqSPHLyhNxtn7yDmygH3PSMljeiwdSY2+L6NTr0ejYQRavXQ4p9GWpNE4CiIz3pubi+RPchVwFsbRhXhzt5rmozMxgM8AbV84+y5cD/LNGA7L4iU4fu4Lv9QNYqxsAbGWKpdX1lAeOhajTXWZm6ICgjqGJ0An3KQMlI065SKYThIxPEu0brNPI9KSKie9cODAUX523dzZk+q5R3PCn+FoVXkrm5333tIwqBXjMPh5n7HHCsnQcau0lsq3HKNVUZlukhRrdAeqRSrAcbAPj4hO8QG4zmPHbErYqmHkSRSvg/ERgbAKRIK1zyDO4nbI0ufPX4JjQiqJtWfTxfEYTZ0eEUTTfCrjHqLsufUvQkaeuWhzSImy40ehHMsz8hmXUGMv2FADRUK6vB9LmCTTu24NKPz/ctBYbxdsccHxHBfnUXERuA7HRGfFdJAv71t5++HsET5LHRqVYycTJDhGOkVeg60iNCSOt7wZn6PHdmx9+VnnWau6GdDNJE2kYJ+pt2q0yD/3hUE8q+qZxTPXUXD8TLXIHzp0EM5F9XODXwVx9a23Nhbi5+cNpmzRoCyEjpXkXvsPbULjR9TC+aguy5133F7VVIcQ+JtbHb9xCtAhcp8Tdd6572L3iY+s6BYhw+AzeIbS6+XLlxUSuA9O0KJFNxaZV10Wf3ce1Hyo6zxQ81mitX9zffvsrWQTnXLsHRs1aqotS0k6DOzuuPMuxu09UGPbGIwpQ9rG0N5TFBuA7FiooIif1UpNjmB0Oz5zUDmAG7gX0TGfhbo855hbknvlEl5HE8gBg0l74sicv3iZlFerCGvrviHoPjfHwLkiKilSWHsK89bKuqPoFqV3muhhoefslT5nuUh+JkT2BGbuk+43fsZrLv5OD6333PLGnFN+3nmn7QgPMKq8rlkd4gSGCbzKCRGh4z2dxRB9Xesew/tyrojWpadSHHk5bENIJfmZc6wFHRmrXQ2mTDeqeXQNkfkAOCg/6yU8T2rp6WeeLOjb6FKnoJE9G8HRB+3ElljnPxe6kXA5CyywYuszcZwgTuKkRDy/x3AhRJAoKQ4nqBuYkUudo3gbGlXy5kKpPXb+OQS4RpAyGITX8uILz3Yb1r1ZCM0ADKoVC9f1Qx6dyEwiqGWilxHRM11ymQ3B8ugh8iZABmbMnIeHriT7SN7rus9/7oslSjWGKPdKqf21Jmcab/OvqdiK4q1qpEae6TcSxMQIRQ8+5cPen/fr5hJtBA1Q0nRJqTlO0T7w85HhNwJM63nzzp4/AlGOZ0oJC63xOnuoS9+ydu+jb5mjm0NecYqaM0J1EGOmYQ2q4/Ovsefl3xtkTHTotfQg3TT2q5QJxxjHvHkZEbPVL/20m4NBPolxmE1kdDuVPP/7//avS4nVfi1qyyxD+vsQZfQ//snjGB2MMS0NNOTh+QyTIMz1FiXE6hjOb8Qo+qITY8mzG1Zt7Gw8h45ShcDjGz58QBlhjYhj63ia/hARSLouPKPwl9p8VTtJjRlTA0aUdBaXb1GVYS2t5HPyGbmxt6q7VpnhNbdWD3bZhePAeFU0riYPY2gFiykGnRKv1XSTBiGkTxGv42ycPi+NvQ7kKZDGw4fOQHSl+qw3Bh5vFGPs7yJmSvdXKpPzXqKKaybkYhWpheqtILLqq+nroGpKmw2r7Cx3dpzvS/eSAAAgAElEQVT8XPX2Yl5dYQ6J6OynNLieb4/w6D05Ngc5l9dtlDtnHmJ5kHSTdtXYGLAo5LcWYbyVK28tVMa1bwTc5PcJQHSiOFfmXbhftQ445/UYoO3btrMm3+4e+ujHurc2rC/l3/7ycnrluhryliakCSbjJF/iKM6wz84KH9th5HnoMJSAoKk4eRD2QWMmzSXCrjXI/Yv+yTGyiuoCKK9pY4mfEmffWLMVYwjSs18Bv7HoiSwiVYnzhNNjekmjbQJIxEwtHOeqejg6pl5DNe5kPG1s6Wdbw8bGgXrgQ/eX8+N8ca5YYWMrhFOMmdywmahiGyeKNKtXJOLbnGq5iJBbQal1ZgzwzrEWnJuiieUgsjZF6iT9ytGxlF2O0Sj4MONII/Un5d4fo32O9O8AmuxexLFRN8vrj/p348Bo0JvTayBo2i5VpoXS0dvKyr5q8VDtOUTkW3NI79HPuF760gd2Ug7ufdg1PBVt4c0U2t1Lbes464y6x/mzHGmcER1eHZEi9fY+X/y/npKvf0vaONyYpPIjlud6cW+tee6Yundix/yvbJI98/jMObiWBqbqiMmRuUb2/Vm9iA/A5+LIVOTb25TLiNQikrMimVFo2V5CvU0SZn2bFA1ydsIZjenhZzKlwibogQY9udT6G9G/nZZLMVIuCPldN+sqzWbhaqwEDN4FvvTf4z9+BD7Ese4w7H72qUJlJowBRhdOx7l5hwaQA+DUvEsO2QjdHYyAnUlJOeNJevscOdPdcdeH2DT7A3vfUIJXp89bhtocl3BMvO7y0lWuJFp1Efm7nwn7PZGWiIwL3lchIJb5SuTrlSi62LxvXxmHwPQax+gcpPLI6MKxzEujkHRWSg3L2eK5RIQqTlSckUQrXmPUOfMcg0z4s5xVHMSQur1+ERjngGPh5mgEHw0b33cz8HefsfoYxzRYbGjn4MuMo3v1NuD3/bu2oxP4Nk0dR9L8c2ClB66Hy/Lmug30d7mvyrRfoLPsQLhJB9BBkRsQgT+ROrkfRrOWhA1n/DUcwuatRxJ6GhhYjaCaFv2ZIxpnmzWOozLNMdJIBJlqZexNEVQnpYh/3FucPZ+dkX2pwuog9SrAHK+k8fyum6XfSefzENYT3TmWbrR+R8OrM65xdD4oxqbjYONG++iIBLm+CsVkouY56chIUjVtYlollUg6QKYudFSO6MjgVPjSkTkD52vOTHtXqUkDAqRSr3MD2NzURDkv/L/d5U012eG4pBP4f9feSLhH09Qz4e/lLGAITakWUZjjN00hCN48hz04KqI1ojMF17MX2PBxJpG9hsd5YZqyGjwyP3RqdNaMop1jfsaI2bGtyjnW+SHQm/vuvYeUzguVDp4sIZp59Rp8qpGgTZUq89mBTpniE4lyXjjH9+7Zz5qUdNpIn6Z/9qBRpAPrNYrw6tg03Sb5V6RA2FcGMyc9rk01Z86ZVWXbPiu1ab79re/UMz5y5CxGvUOleUb1KXr55ReL2K1T4zMQHZSHYt8i700HVgeq2imwhnSkRPl8php6Wx3Y2sCgQKfXsfC5l2y+InVz57EHwnWipL4E9EBjfA7lKPMsDC51VEy5i0a+XQRgOFT2sOLeRJnU6XmPOeoYm261pYpVcQsRd7sO3s1OHL7xtFvpB79RR0an12frHHa9lA4Xz0xHpnWnbz2uEpzq0B7Yf5AxaIRyuT8iiAY2zn3HwDntfbk+PG5QEPe8aqtRispTai91L3HN6eCEkye3ymcsIuw16aBk72worf27bFfSGmRKKG/p5ta7yvtJJkEHxc96bX3T9tnnbRtjts693fltVaj7uWjtIrSqVET+o3/ep2nkP2Grr6WWPgCOjBwZEZmkEVxoRoEhV7mY5Ju4ATqxdWr6IxLny4qg5C2dIHq7EuRcFG42IbNqBKsVPJMzLPiJbDxKxJdxVBpfwi+Lwokph0DhLnZ+yLqkOah4eeqJn1CqOxyZ/K3lyKhacP0E+xhBUKQvk4TIwUOJBnBqcKxLa2b6DKDlydO7bTuRXp+1kPz7uzTHu5sFBydAYSm7ILbsSkVrLlodDye+i66iOEX6WBQuTBegC6rQFj4fwUA5QmHSt1REc37kxSjYFpG75IQjXOeiy3hEAyWpJc+RVEgjb8L36anAeuwoVmZh9uXneFyvww0hzpD34GIvDZJCFKw0UBOiNU1rEPDgXnns8Pqe8INlmb5SVp+y3MvMhclsbkfR5Rhq+g80bHD/K92//p/+nIafF4n2Z1T6b/nym+m7sxo+yQy6h8/p/vL//jtk21HepWxeR0axwcabAI3BeKpoqtHXGSh+gGN0/l3SKK2azjSD7w/H4B3FgbIBn2Pg/Z44cR44Hk6KY9+rDGtG1samLf8exEx0UeTCjUsIX9Km41BOLBvgXhoiTphg01HnqCqndLEe0zpie4yk2DyvhiZ8knJU7PfEscsxK0RpVPE7dMBaKanGyUqKNleq9w5po3dI1ZlK8v5stKiDpB6NXLLJEE3XrHm91uDNNy+D73G6O4Ha7gx4FpJCTcupGWIqSSNla0hRmdOVtrGvTeu2LqKkg/M280lH5j2NJPPL6zcylVTsPSmQuAAFXA1UpZuc41UObsBzvjsFh2giKMm2rXuqGtBx9ns3Es16vwY1plLcP3RwTE35/x7PXkeFQnJ9G0n7+Fyr8rGHlKiuqyKtSEcpblvezv977kpxsDYlmJ+nHH82Qn5qLOlAatycx6JW+/bsrbSoTo7kaa9NgvesnrMlCoRLW0jUFUQcbWJ6M4jhD/7hh6Q3LxLskKaycofjzsN5NNA7dJjUHtdhytN7Ub3XfVGRxj379hQiYcNO2yBYvOC12OJg564dhdaUfAPOiGPxEGXfzzz9dI2Fei+mwOUGeb/2vHJ8nIeFJHD/6g8NL4E8EOfeHr2POSXvzzlrGtP94vbbbude+5U+zczZ89iPjxUqc5zihCkzZrXf6SV1Ah5Ooe69tRJOmfNboq9ro+mqoDQteZtx3wvhehqOVvGBFDMF0dUp99m51wTF9TsVYPJgRUmd63KmTDvW3GIxeX+RS6i0INcbXos/PabvZ227v5WYJM9T0vduxjDVVknTuyZL34YxC+HXOeOenUCvsgFcn1o551kvxbXB4VQDTb6j3KBldFxXV+r3/+CP+JqYXs9I/Hvs9TVH5gPgyKx65qnSkTG1IxSqQXED0Oj6agiBqYXWlNEJbvZB4yNrv/KjvQqbdD91ohghlIAc/+8kdHI2oTI7DePU6LwwRzzfUYiObgy10HWGJO6Rj7c7tqjMgX27ujchtB08sLdaC1wmYj96CPG+Hh9Bfu+MGTQJBJGxB5MidYOMYEkXqAI8bsI02PvzugmT7aUysxuAhoyw+zBSFUa+qbBy8akl4vUadRiFJBpPZVLxT0QrWGRNyr41nktu2MXq/enMubBCggvfqHL+nMdSUnUqouLbF0kJWbd16W3cgkT/QWbcCNwgQub1/72ONGwTkrVaxIUcpn4qCTyGuX8VSt2IUnrpNekYnMP4mYJIatGN0vvyWP7NZ36IjX8sHIldRLTzZ8+gS/mJbvI4EBOe1X/3Z/9rh83vli+dRorpNsTGXgBun1r6GBs3baP1A8bwIqhQPwjM8JdK2wW43jEYA4H45HH4DWPpSSQSo76Dmh+H4QRA9LUSpZwIDO1ZNnXl9FWB1QmbTQpBxzq59qQCT4LIqfibqi5LwzVMQ4laHa+gZc2JJ4Iv5wRiJaXkVkMlogv3KYhcOi/7vVSX6RCZGtMhO3rEXjxyHBrnR4TGeSHiVNwyjJfIX+NdyacgVcDnvBePEZE7G2c6FzXmIgLVLZr/f+8SvDIc+Kah8XaRRh97/BkMoYjDuZLbV636JHNdBGsY51Yo7QgpOVWXfWYGE4tIoegcKEFwEINUKSAcKR2s6iaOETXNpN6LBkZDrAqtiNt4jECUvY2gTSVU6XVPfiHIo8/Ee0gBQeb1RiD8qXBlnK+mcBSJNO0jN02nUMOilpBaLs7JqTh2c0B/v/Od74FOLagu3JaHOz+b5si0IryKKO7F2dEJEb3wuZTTwNiNgYQumdqeVDZDNM0wi9TOPlCLZ55+tUq9iUHKfC1eNLX2w7vvuhNF6TcKhdCpcBxVpj179hLXMLZ7cxOoEMtp2PD+5biJ+Nio0cozNYJmz51dQY1ryQaZH/7Qh6jCXEvlzMhqYTCbtgaiXjasvfuee5vDabqDc6tNMwukwrSRDvEkxllERMfHY2uEq2nphXe6Fbcu7xbTg2oMRNaB9rCzspIU0xnkIgbipDSa44DiT4lKN73zprfUSqAl1ze5fp39BLSuCxEL0R7nunusHBnncvarrCOdiOx9CcKcU67zODwGee6jzhOdJJ9LE2QdXKKkzrGIqqYSMfbDOZXgKgh2Ut/OPVPKXm9aHrhfhQOUa1Ue4TpQy0JtmMPKBkyh+EPnTWHUPTjCv/W137nmyHwAfJT/4CUIRT7//Cqg3WeL6KlRb4btfVGhZjhVtnUz7l8OjYhM4zLIk0G7heMkZZJo2EUYvoKbV+B7o98q1SMykYnvBi+U6eJwYjvhmiIvlVJsQK3p3XGqNDbXv1Mw9o14rzOlQVTqSpw/36Zmb7NRUla4Z2cRl03xjKKs0SbKU2fO7xYsWkY0NJLyTng+A+AvkItuyryNAe/C0gERXfH3glvhv6QE3eg6OVrvMSx/nRn/7n21pm1NZEmSmdGt/58FpTPivZXDxHka/6i9gqw4Zo2Qqqru2HIGfQUB8HqCCBhFGbWEkxOGf0jJ3keIwEmL5drdiNyUdWDdZOJIuoH5nJuD2gQRPZ4IlGhAVcTweY3sOzi2CsCtXfNadRJX62f75g3dL3/us92vfPEr3T0rl1ZLgs98+rPdq6/Sn4muyUaC584hVkePrINH4WlgUJ0PJ0+ewYCrldGMuju5Bt3qJ53a48eo6BlJhG75P3PEDfhEkX/bM/I6I8jlpuhzaDwJCb3ykFrViON7lu6WQ4goLddvuhk4zFVq3vhZzUG0rQGOMZB+KjDirIb7NW4cDQF7iEwcUtEZI+jKwZs+0CnBANec7XGaRB7dQKfSL0iio8dVFmBAETpF06wEJC2mXgprUsMrkdXJrgPqXBgPb2Y06bKdcDScgzoydoQ3mt+P1ssi1El3UMWlKKFtQIrka/sBkUeOM4Y5OBJnaB+Va27+b765FwRmQjkaCtdd4RrkqRQRVHVfjNCuXr+ncqol++tocB/OlRLI5D7kNphi0QiF+O+zKIJvj+QZ58a563NTm2YiKrje8wGqa2ZUusyGny3okUcyhXnmWN2E9o9z1Ps6i3GeCcrw/PPPkwa6qXvh+eeqOWmhWBxLB8d0x2ZUeEVpnCuOu+c1iBkGcVwE6bXVr1OebZfxrnvyiacwcAPqewZjdgvfAHdnDkjZVNCv119bXSkq066LSNtYbfTkky/gtEynLHsvDsnkuie7Z8+Eg3SAfkqWQg9ivlUBAOcX1ZH/pSigDuFyEICfPPF4pdVm9QjTNnYsfhzzyes9goM+3bX2xps4fqjXUhXlc7znvnuLe7Meh9C0jc94ztwF3cIbFqG8zF7EXB+GArMNWnVkHLPiTzE2Orp72bNECR2XhmbNqxYgM2eCDBLQtDRde7bvcgw9be9Px3AIIn068T7XOPsJdJKSCvne98NlSeCXKqegQa4hv5eWHN5PtJ+Sfk7ZdSqTPK4v56D7VEjBHqeEF0VmTR/1ijU8R+2vrHsF8bw3G3sa9A3HJpiiHY9jtWPHzu43f+u3rzky/0Ev4gPwASHSn/70+e7Fl14oRyY5XCenXrATu1XVtLJmDZk/B8CR8e/CnE6kGP4Qft1o/W7QmJBg/ekE831zvZbnGj2VempVV0CWlZ/hpLPkWIcBY3uFxXyWNMKObVu6rZT7miMeQWO8y5fpJuxiwijPreoOWfhDKrKThHuBlMLNt97RLVyynFQSKYOLcBnGUX49CNIoEGsR3IwCJGVyPlvSG9n490JeJHr2KlYEGKvyiGvPfbQikaaXEFKz41LRC/cZtMrjafBiEFNC6IJKuilRRshySY14LF99EZtyLIoXMaqu0YgsULTGXMfAz7uQ4xjlZ8ivhp0KECaNmPOJuunAaXzVjdBxMH/ssUpNFtXTVFppaCWwLlwwr3vu2ae6ZUsXYzyoANmxjf9f0v3JH/8pHYWXgMzcxLPb3v3oR6+Asql3Qof06v45qNu8HaQO2RhTAyathfKdf0a9cj1OgM5MAOmRfDuUctKggu9gddQc8Rl4716fL8cxqJSOWCrwnLulxspzbmPtHL0MTD0ZdOkg6YHF3Suvr++WLW4NDf2eY2lqqPgIbPR5tjV/q9ldK6f1s56zcQNwHnGKjPguwM+Rw270bApUp1/HwLXmc3UOzgJF8u/bEYU7wzlmg275/tatO6iamVeOvikfq6M87pw5s8sJXv3y+u6jH7qlUlI6Y74kiVppouy+BF/JmiNxQLazKVtkNneeOjPvVPQ7GyNrIlbnoUjkPU7BWKp7jJqd4/I+nKOmB+SeKEqoofKeD4AEqGMjb8Q5lV5GL720iS7V81vVUSFFzZl07RRS0eNZOUdFTYX4nWPOo4HsLXKKfM/O10U01TFkrBbRVfzRHz/e3XX3HUUGFs0UWShiLMeUqLoaTZvbKUc+TkWQ+4rnrhRpD3U08p4LSde2Cc7/KTgmvqxCU6HbztKTrHKkisnSZEnBdrT3+eucvv7arvr8F3/5vloLnn/Dhk21Z/lPHo1o0SE6jTsf5RypfHsMxNlqNJ0fpQx0Agwi+zOHNuIkLSSFZ0XYdYz5CVWgMaYaZAnWjoUaOKrwqnD81BMv41CNqoqp4wR4dcxSv6Z6Dif1nnvvL37UOBzDKTjKhyDZD6VS079Vfy2evUTgogngsGnATevEwM+fv6CIrtPhPim4p5Pb9msiwsKodO45DgHlu1SJ6pS7zwWBL85Jz2lwnyoHX60snllSUBGmc90myI1dSJVTkBvXnaR5v+8c8rs1X/ndINQ1murNBDTO2WhjpVTbvdI1F0fW1G8/UnC+b4sNA1/JvqKsdkCX23etaukD4KT8TJfARrEKjszzL6yqDdsFphFx4eqlu4iKfMtiNqVk1FfqvvAaGmG3RbEx2JHDd7LpIPhdNyiJa2700drw/fPoRVw/ZWKRN/WCXZBqYDjR7NFjRFWMdeW4dR6oQjpD+mH3rp1E/kf5rJ2nz1UfoCtszkau4zBUOkBqtHgsZe9n0MDwRhyZkZQhnkDY7O13IRITRRmVGFVWHruXphlcm3/TfnFhFo+hB682p4Y0GffvYjXHrhFtEHjrSeL9lZhelduerg3f30NCC0oVx87f3ezj+MX58PieO8YgxOsiXvacQa871USOdT7jxu3vQWA8R0h9haT0IH+N6yA0RHINGrdGLmSzwJHx/DbX1PA1ETf/1qpuigMkKsK9m68X1VGN9UZ60VhCb5sJtV9GgBjYSuAbf/NX3d0r7yAdeLD70cOPVLpQ4a99+y50Ny2dT0S5lU1W3lVD8RYunA//wAoSqmcOIlc/FdHBEs4j8sc5qBJozisJR+0NuStel8+upW5It1S5OvLjnMwxO30arSN6K/leG1+bc1LFwQZfETROUXM+W4mwjkOMoGuijWdTNy4eFEzyi6THRP+8/1LO5fumSnVaNIQ6KJY5N9VQO67bXViydtPscH46fzx/dRwHhdBxsYJQornnq87NkGAVETONYBWU80qEZxjfUbnWe0lqa/2GnTyH2cX5EKKXd+LaUiSy0EDWWnguCryJIEnKFN7fR2pDZ0NuS6GTPZTSeeY5N26kmSL3YpBTCBZrzu8HRW2l5T7XfbX2JVqPp8eTKI0pJ8dTh0f0siJqHAajfvlycjxUW7ULtIGI5cPuDa7NaVyTXbmX3ry87kfvcDG8lPM8E9fZmtdf677wuc93r69+rbuTfk8vPPdcdzMaLi+99FLpuejIKJQ3G57GHsqlvdcZNPVcjxNx//33l36IjRn/5q//Fq7cpe7GG25EUmArBvgdnPDF3RaCJ1Nozq8Z02mOWeRz97cr3WtvHe7uXDGje/m1Pd2iG8bChWlaNiPh4+jImCY7SPm8qMt6FHh1QExrbUaCYC7OwkjmmtVaN6HB4z3KR1oCuiRHyHla/BSru7Zu4/g31h5kqnXPXlIv9DNzwlxkrFeQwv3Od7/Hd5d1H//UZyp1PhjnzHLu4ex35ciYNsK5t0KrtL2Aq0UriibAmPi8Rd4TLJhiqm7tVmwW8iY/rO0BOrKD4J3pyLi+aj73gjd/T4Wl+0rI8eHBhM+XkuzozDiP0lPJ73ucBHLOKxG+pMBcg34/qvJBSbV7zi3340Lae1w57yMIUHFz2M8U0/SetU+2zDG1OAUkbArzc/36DdcQmZ/JifiAfEiOzLOrnq5I0g27EW5b/5IQo0wnicRo1HRq4sgoOa/Bc8GlyiPCUG6aTjYnlX9zofiZaJmo8DoQ6F7PfhxRvhGCmgpOZDcxX0dZxKlg0hD070HuEhXfIb99gc7TB+DN2KTvCNGDxZESuMagw2CucxYw6ViIbVPpCnsd0cgJqzqIKgbznhuAUVvxMuzQyiIs48exoq1gJFHoA86L6JCwtYutmPEYHRv8KajlfYWl34ijTeQuzPmMQ/othYHv2MUBcbyKMM15sij9PVVUQRICpYZQ7LFTBRDCsL8HlfCcVRXWQ4VSjt1gYQnOokJNr8NxKJE00hDVswT1XfVUWpNQyd3jK11Wm5YGmf/X0CosZr5+AxC+pMbJNP5TgRcmS3cEQqol2SdpLzEKx+bJxx6j4oamn+Mp8x0MfwMS4rlq8Fliy2yAIgtdRfVuwus3IiqHdPx1vNkfBOcilT46oeVg49yGn+K179ixpwTz3FDzKkIjz+zECTdrKoN6qUTvyVYWqvW62VbqhIq4+bOur/nquOpcePyqorJ6CidFI1ZIAUZgAA69PIImWdAaqVY1GM6IDq+djB2fODjOIc+vk+5nbd4nSbxVcFB5gjM3H06HjtE2SO0L4FioHaNRVEPFcnd77GiE9sEhmGv/KETRfLbOWZGk8ISqyoRo267UIgJG7FacOB6OnfNUZe0jGOdWkcImXiW2KN4W8b5Vru2nUsU0nJoxfs+Sa42re4QpaCX4/b5/CxJYUS6GIwbSqDv7iZ+V/6BzZ1NFe/fYwkLNlzMYX9PJi2lbYEuRQkuYo5eYa4tvopJk7ZvdQx/7GPL6qPwqYshzqYpJxuFJ9Its3riEVNG/+94/IN0/u1SAFbF79Eer4NbAi8H5kk90F60GNIquIfe1SieQJnzj9Tcpfz9MY9S93YMfvr0EDSfad4ngaR6pqV07tlc61mfsnnX0qAhVa1niMzlLcCaKJRemH06217loySLIvjsrDWTnbcuudXRG8byGs5eOZ97JjfEYo0GoVRQXJbE0W87P6ldf7265eWl3jJLzmcyXVc+8hKM1uxyzPfv3VlrxXebQho37u1tvX9z9ypd/FccJXR/GctJk+p6xntWlMb2oI2KVlHNFB3IQe6LX6l7h/uw8bOgeSX/Wh9Vcitc5V6uPHmtFZNR9xgqx6TPQAapGv01bKkGt88c1lJYFPsea7729sUjwOBl9C0pS6SkK5lr2/eyPaTcgz9Lye5+h8/hq81iu39+THjd17xiaonIuOm+9lqpW4x69tnGkYHVkCkXFiXEf15ERcZ4NqvbWW+u73/v9P6yxuEb2/YA4K//UZVi19AxpgQbtizG8V1GME8PNvfEvWhOytClQ2VeDOLR4Bq3HRUNuWsSZzTJpjET9QQf8u0Sxrh/RPgJWOh0iKC4yJ60VGCIAB9nEJXwO7kV/75qPZcHLO6hu3ZAdjXIP7CM6AOZfy0Y01H4Z5HJnkDs3ApkMgWsoE9i+Kue4RhvdDWCR7Cd3XVUxvfuUAyKE6eZbRl+nhWPX/fe675pm8vOFoIAUWZFgCia8lTge3l+ikyBTKUd3E3CcUs7ts2lkz3Zcv+cC7uuAFALUg2n9fD7bUhw2lEPZkg3AxVr9ddQU6ZUp+r18x8+2zVsHTF5FBBBFvuCZWKKqcrOlunx/NBugjoybvdwKoxU3MtGqi7xPwWfxV94kuhxJVDMF8uAp1GnftuKI52u36/NnT3aDQM9epYP52WOUD7P5bd+0oXvsiS0d/Nt6uXfazfzoMaDd60cicHZL98MfPtt96tMPoBb8DMeiag4k7R3+XSIdZISpUT9yVOXVVnkkB8IoNtVlXqeIQzZZn0Ngaf9W93T+ct2XnxMpEFE7Va0Q6ObMGlDMrnhUGHzTRwq0lXgf534bRGb8uEmlAOxmntRWpQ0wxqZMWl+dliI1rSVS2CrYWoWcpMw36Afkhuz7piZM7zYVYVKjOAs3kZazI/RO7m0fBl8yq/NUdGQBjroGpjhDGFfRw6QgU9ovIiRZ19dhnAPniGir+jJXKr1Fs8KeIqq8LiXlLWtyrngeEbr5pGOct7t5T+QihFmvUTE4jYNGV7Rh9eo1pL9m0utnN07V2IqK5aE8/PDTOBWzujfeQMn2ljmtR1IJ7UHgl5Mip4y/iTxNJt3ndQj3W5L+to7bgTPdynuXlSKvhNipM6ZVpdBkOzfzvlyT225Z0f0/f/VXJXg3musUvXr88Se72+5YgaHfiJH/z7pvfvub/H5HGWrns4ZrLaTboYjFuQdMRyrgxLGT3Q++/w/dr3zpS91rcLtEj62iNPAZwtxX0VetFpVzTdf4LE/z3Ddt2Qs3ZXoFOBKn9+JoyO3xd9EZeWXHQZVdW8M4zl1c7zf+5m/KsZLIvY2UrA6e6T33QVOIziGrpxyfkyBHM0BxTrMmt+O0T59N9aXziXGy3Pq//m/+rPvBDx8hsFgM+jSPz+ziOcO/srs5SJPpRgMV9zdTY8MJVEzP6Di4x4i6yLFSMVjdHoiAz+oAACAASURBVEve3Wv8p4MhJ8z53rguaMpUINtEQvvKVzgf07wxbQX8XURGO5HUkA6Jv+vQxFlpmkpNRFJOlPMuTo57s/M3iKJ/99W4ba3iNPwr042moxonrnG9UuXk+OvIXCYYqTSzVbpyAnH+DNoXUBJ+zZH5OXBe+l6ijoxVS007xpK7ViJpJKoH7UbvRI4j4wbwDuqQTirz/xroEPmS33QzbZtrQ1jSnj05Un9/B3KuhE8XglwIiWkaJCOHKkll0ZQgWRE/yT87Wfm7uepGCEXXBSOhczUNZ+UUqqrjMLx7d+/rpl4vdK2U/dtEtER2XMt4NjzqZCjBJupTxh50QLKy9+zCLlQFWFXotowA0LGOjAvBv8uNUYY/lT8kQcrguBG4gKJrkO6vjkU4Ajo6fiYVTCHjeg9BriLEFp2T8Gz6Ojp93wupujmFTdcnDmQcpZB/PYb/n3JG00LXkVaSftPk8luZY5VNsum1UntyOaQ+RGIk/4qYhfCtvysac55Ifwrj2h8EZyv5fORcuhE4NOMxvCJtB9nIJ45HDZdu44vnz+peePKx7tzJo90QznuBzXnsmIndN7/5EzbU5kKz92Bk5hZvRGfK9hLf+e73mRduVqq+0taCZ6ojU/odVCPNgG+z7+DpbtkS0gZE+o5D5fDpvzVpUpMgb5B542c5Bo75CKJLUwfp8CvXQwRDJ0ZnRqRKHRDXgc5IcZyYN6Z+fM9xGTTQFGorYff5+dIRKQ0cnPPWdLGlAyWv1zOQM2C7Ase7yJO2p7AlhWka0EGaXurU6Cz5XT+rg+Ncqh5NNh6s4/DM+L7xYilbc14Jr6tWvUw65IZK74hiNrE20Msi57c5YmR6PWu7P9e1HwjedVacNys5mPNWrRnViihZZq0zIsH0OJybIqxiGNRKkfdhGa5zW0fQNWDaad0600gtRed727btYnzktF2mxPnm2l+qLQj3pPM5GwfYdScfxaaQu3ftrs9qyI6dAEFgaK36YQcoo22jysFy4XCMVdyV1DuUNbqG1NIEnplaRKb1LN13Hopu6DgdBhmcAZfO5pKzZs+pYOcH3/8BxQILuqU4lTpqg3GabThrU8p/972Hu2U3LaxxlNNnwHCE8fKZGHwNoCLyAErDiuOt37ie9CQE/Qmt9cjM2TOr5cSNIEJy2EQp7eIuT+cVuDzzmeNrXnypW0Gptn3E9jF+t962opydpvh7pcZGJ/gw6tVf+Pxn6Yv3fKGiF6xAkqBO+fwenvMK9GxeefW17je/9vWqpBrMgD1BAKBasCX5tiMwjamRTosI9813+dtZuWe9ueX6MK2/j8DQQLKVYTcNmOoYD7otkdz0o4i0gVDEUxO0OreCCLc2IHbTbmkhAwVfOr6+nFd+NtQEz5NA0r+1oLbpjyUt3/aopjRda1VOEef0s1UN2ku5h48Y2QnP59x0/ZdNIlj2GZcjxHoWGZUnJVJ1A1V8OjJf/93fr33oGiLzgXdq6H5Nz5CHH/5hr5xuYEWnToqq2mFzdmI0Qm8rx7ZRog6HHAI3576fcYNykvlKSiREPydZSaH3KhdsOhbDoES4zPEmEd5KliX7eW4RBiNcN1b70Mg9UGfDaMVozAVp3ww97LetyKBEUJl7DZSsfI9RWrWiHZiEAW5KbKInIMrZNK2IavxzE3YhaeRLHIoxMM2kk1DCXL0UgIfyHnUASnK7R2xzwblAU5nUl9Cr4YkMfvVKwmhouiUsOmYlbqeibE+cynP4fTcAo4dArI5lkSfZcEwXJW3i4jaKSc+ScpzUU2DsPE5fI57opZod4shZ4ip64bh7/UZN1RyUZ6EsvPda5fQ8/5aCAaa2ko3PX88zszR0It+xV844NpbNW7cU+XAS+Xvz6EPJo78HHF+tJngSD3//exgKxM3gfbwFt+GTH32w7nEzPIQbSl6ddBIIz/0PfEgT333r24+Vk6Pj9S4NQi+AyAxhoy4Ejee2kPTLK6+8QZ+fBd2uPbvK0bGP0xFKn3m7jIpVSxPRrjHCdO6ePHmR+TKiOazcyynKwidPHs8cOFbf9XqUYHdMfE6JSpu7JVdHxetBlEKrYEtzSIxqqiYkDJrZGoK39i4O/yiF3UgXeCidj0LIGHeN7HDOfwJn0OdalSySgHtonRuuxs9rsHrIazL9a5fnhig1EqrrUAMrb0yHwNJhyY+TMEg61ZYBS5Y16jzNcYbiDNlkUS7HRirMDh06iWHi+TE2c9Ad2Y8Rk/9RfXW4R+egTtVc+CW74XCITmkQPLetE0bC50kqQdKqPBJ/3wqnQ7l8x7il/SjTp/w56q2bN2/p7lx5Z3GONsBHkEsn90OCtq9UzIkQWAr+iU9+qluNjs5uEJxTICNWNi1awvXup98QCN4uCM2u0V2URd9z993dHhxrAyfP77qoFB7HfviRN7qv/LMPV+XTIEj/g0BwrTCrflUKFqrZxPjJkXGcj5Ly0wF86KGHqtmja7eNA4EYoo6mlqwk00Hxug4hvDl/wbSaPxMnk36CeDwN9EiujLw0K8J8lsdJFfXjGGdJrQ7guVsKbVWYxxEdsFmtY6xOk5wyVXvnIuB3HGfsRsb5WSq1LuD4vvHWHhCvGcWNuWnpzUhZODZz0Gg6XCXYyiSMYs1aem/lWnp7eQ5Tuu5fWyn/VtDUeZ52HO5LrvnwoxwfVX2tkJrDXPAVXkylwpnXptdcBz5LU5bp4eUeImLnHuheJFqio2aQ6px3j007FveYoNJ+r6lpv3dVZsK9TQRRzpV7qdfp7yVJwO8JDFMJFUJxrSfmrfuf92KgISLj/iC6a8p8Gn287IQeR+YP/vCfX3NkPvA+DBd4kYhBbYQnyC87KftK8EdHJrLvEYpzkrlRFUrDCguRKwaz0iJM5Pc32/d7LTlhq8y6B/nFM3eswvVIKZ9/c9NPLw2Pr1fvQhEi1InIdXjOipgl5PL//iw2Ow6C5/Bz8cYDxQuvS6Bz8nsvQZGSfvEY3ofnS/7Xa+orDOeCdUPQGIY0XEiJeVmuXQg21UK5RselISbNSPp7Sqi9zizcJgzYSHMh2IYc52f8/4qSOEeRknsL1M0i0UvGwutPCWUrNW6ChtlAkhZxLHTo/JnxjhPk38J7iIKtVWam/7we54dpFVMviZCqDQLPwO9pAI3ifIY2mewQMRwzEK7BiMHdMJ6tZdpnMboPfuTDdf5jtDKwJPupp1/DEExGj+PtbvM2yvjHUQ5eGVBcajxUKznsMzRxIj1a7MmE3sh50pWXcSKGirr19FPskK78u5u3RGPH9x0UoxWCdHM8iwOiDLxjhk3HSLWN2rmREtREjqnOE5Vx3oiItE7N6LXwWHU8rJ5rKdWWdhW5Md3mWIusjCYlA0bUHYfQqlM+h9TYNki2iymbfmbVW93Ku24A2dgEcjC9UkMaGMUJK9+v7o4psOtBLUl7KA7yLtHlUCsKuabToCg6xqJoDtU0iK3bMb4Ll9zY7SaCH4cDeuIUaBrOm8+l0rj7MZCUE699cz33A/IFUVeHZiEw+060glQX7le9tmq1Vnr3NARpGyMaoetE/OjHPy4UV3Rm+3ZUe++7vcnZ81K11bG699576/offeThcqJNR2lMRJBMY8mbeenl1ZXW855V3LW02NJp04HzFyys6xoP0nf5snox/cqJ9zzOtdYmgX5VBDyW07r+VY/1Wf34x491DzzwQF2PonEnTlACTyrJMXVf8Dk6HlaHeRwRmiXwdTZSwXL/ffdTFbW65kqlWphPE0gtnqvy5ibaZ4n1qpc2dJ/5xJ3dFiosl1IqrlaTSJCd20XeVEwuYj0I0hgcoRvm3dC9TnrRsmilCSz9NQ3mvBwHUXoEJeI7tm3GcT/TfeZTHyOAuNLt3rmN9PjQbvy02d1f/e13u9tuvZlqpQdwCobgrMFHnDSldIT642TpwBiYmDY+RpBQhQbFvaPHEQFkUt5WpbkmHIcgHbWHW73YQ5cbt6YVL4jO2i26PyRi9wOfgfuhwZNBZ2sDUJOlXqJSOhyOnTZFFedTVKLqnOtYuB/rZLlv6/S6Dp1Xns9j+x0RHZ+LXC5T6eVA9eyNznKcmaDU7jUp106DyUofcy0nTZGB+nu/TmpTliJOrtOlzOnXXnu9+8M/+hfXHJmfB0fmPapLXnnl5e6RRx6pyRmnJEbOSR4FWR0Q389n3KSTHw/D3EkToqCTKXLlbvw6JQVv96DK0o9gcsZoNu5Aq/HPvxhdf8axiYOU8fW98ALCO6lrE/ngev28C8HF4c+kfqqzrc31evwTdzoXu6/Aky7MIiXyPfUWdIaMAGLkhZQ9p6RCU0zef67VcXBh9XXwCh3imA1tEeFoiE/uzU3DvHGqmFIeHtKw53Kxa1h9L9ykkCs9X5U78s8FG0PsYte5alFQK+c2eoq6pga6NieuxY2opRKbY1vPjnF0sft5n2Ox/hlf05BWuBjR+J6Oi3/33lozUTY3ospct5Lxiylz9rN//Ptf76aPo+LnCigJCM2Y0aquTidN2LQ6HFvLrZ948lkMAccfQdR2hko5OAljxjaIWwWJ9ygh12mxIknBNg3uRbhT5dQy1howlWzPnDFVY5ZxIFF3Qw3f5nPFRWFeNsSjR+Tl/hyTvHyuvl/RZDhUldJrlW0axAkTlEk3h09Vl6JpveoxjVfjELzv4FdlFEbvMlG3vK/zKE57jZOnmKI5hQbM7CKEemyjacuvRcIUz8t1DIQsfwHWtPIEg0jJ6MgMUcaAA50lJSAi5zWse2tLN30WXatBT0z9oU7frbh9GejVTtJ+o/kM0TrjrHqxRmnXzr2MJ5WG9DA7QipJhFIHatGiG3mmdHHG8KiQa/prO5wOI/lCLlgXzo3ZpExEFr/z7Se6j37s9toP5NponD3W5CIUH+g+8YlPdD/8wQ/QujnUfexj99Y8Wr9hf3f77TciCHcPgnffRSF3effYY0+TIlnRWk9UB28cOq5r0aIF/P8Zxr4pibfUwqh6ho0Ldan4N3J6XOtyWj784Y9cTY3dSdpl48btPE+qpnAenK9/8Rff7f78z/+0+5M/+XP6sa2sVJfnMk3lPHpzzZvleEmqXrjgRvpUHSw02GooK83eWPtGzXe1bnT6TD/PnDW9NF8GkQYqwVGcN9fYRc57DmfoPbxy+2MNYC69tWEzCuQz6vptnmn6XWmDdWvXdMtvWkRaax9GfGK3np5z94BYngBpXPXiK90dt68sREbOznvwF22mGUdGPpFOnfvKSYUC+b1SraaDCeTKyeuRb4Nm6JQrKifyYmCjkyHx2fScAcu6desqHaf8gJWNrgmv2b2tVTg2sc6kvN1HVZ+ubt7sMe5hOjKncWScT34/e2vSlMUXNJDkeXp+S9Hd9+QMOYdac84mZ5B0k7yqqJQnIG6oamsh4x6ouKL7l47MQK6/WtE4RjixznnnzXIQPrV0rvVa+nnwYuoar9CM8fnu+9///lVOS6L1EEpTcRMnwYmRiPQciI7/Hx0VJ2Rtvr1N1M3JiRmDmWqQpHOS3wzqEVTEhVaieUywpK50Avw92jbJxUbgLc6M39WRaZHv8II0K1rgb6ZNFOtyUyzIkYgk8LOLuAh2vZxuNUnDo/d+/L7lfNOJNiVHprwvkvZx/OKwuWDcMKLt4n3Xht5j2+v4CEMbdWkcg8rk/uPUpXww5ewa5wbx0seIcXf8rhLovH42ESMr78H3qkyXVxAlz1MEYUmULOaqTBGh4bg6cf7udTqGvlq5rh2fG7ckZeRxRn1GRVwskrDdckXJIG4Cgxu1G91Gg0WDN4G/P/MMyrNc1w1zZ3X/5R/8TjdnuhoWbJDVyVmC5gVk96cgx7+mu+uuezB2P6aBoekbSc44IaPGc+SBRUIWUeF0VYI9fcZEoHmqGui6fR7kRydL50tE5hx6OKIMfq5I7Wz25ejw/dap2JSTpdMoB1udhtUKGlYcqR4J3OeRjdrPCL035+Z0jbtIhCjD4Z6OSKuaaMKHjkvShEahQ0B/RkocZlwDpSuiVmWizE2Njp9fchOigjjRRrg+HxEPjcJJVHmvEJ3LxxmMc/aOJE4i8IHc72UdWVCJ4n3hVNqa4AAphqmzIMhCGLY9x4hRQ+F/3FiEYvlCb765rgTeVr/yWom8afyW8Lsb+ryS0T/B+J1FQ+WXumeffaa6zc8h1eG9eU2q1Xq9t99+exkWOQwhZq5evfqqc+x89XOl8IujoHETwbIb9Sc+8Sl0rV4sx611Mj5SROFDGFPnrd+7886VtRZV8VY1+RS6RRpBjZhGqIl2to7w69a9RbXRvHLqdTp1SlagM+Nc3r59Z5XkL1x4Y6VWXC9q+Rw9eg4V3+V1DlV3NebORcdzJ9/xOkQK5JGMHA5Bm0fg/NERunnFzd1zz63GWZ9Zc2IZrSQ02AfRKbKJraiNe4L7jKjZFebjQOa0Cfviq1gJZlqv17x32rQplZo8Sfpx65b93co75pcjc5H312/a0i1YegttOs6igbQU5GdC6cWo5is5XoRnIKjNAMbBcXF9a7R1pERY1N+R9+gad564DyrA6Wec2zorPptUWCY1HqdekvRRUFN5JTpC9WJsHItyxHq8NPeTBAola8Ea0rGcOEnisJyrxoWJmGXaEMQO6SDbf8nn6Xd1IqeB7JiW15nx86mQMu2l0xOJhaT5fWa5Hv9Weyf7h1yoKs+uNje0nSji9nvdittuw8ndRAryv6hnc40j80F3aIhmX8CR+QGRUZCBIBwhScabTSSeMraC9Pi+k6hK2JgcOh2J5Kvqpdcw0Y06qaOkbFIGGyPuMUIO9D29dh2IlrdVeKl1Zfb/G6egNWsMYbZVVzWVR//mtYhQeMzy7kUjeD+qkpW60QBYFcC1+l6MdkqUg15o9IMEedwQY4sjU0aKKqAeGqNx91q8vqTSHNM4Z8Uv4fMaUJGLFq230sWknSq94edEybhfz+nfQrpzQWc8g3Q5VlmsOX9gV48fPk3G3+/Fkcyxve9o3/g3x8jfw//oi4a189t6ovWkMkrPGFiaKz9mGhU2wvVG7z7P1vZhSutjBbn1Cobx//o//4/SZNEheejBO4l+IVhTWr+aapG777q7+953X8BQ0Yn3mGTVgWxUECvXbwW90CAKL1u+fL4cmW07j3TXU/1kKbhOyeEjknpLZ5eNUlha1IVScyX7y6HT8OnoNYXpPLO+TrFjV/o6HDMImffpZ/xeq+y7WPyP1k9oSAnQORU1DqJQPn837IhxVbWPvBr5L8zRyvFjSOVFGIE6b/ZB8Jw6dUKVx27evIO0z4LmUDJupcYK76I/xrEIl3A7zlHGPET5eHsq4dRYzuw12nJgNLwLy3slu1/HvJtVHbThX1ASP5VxlI+iY7hz1x7QIZWlOxCxGZVykvirDIGclOMY1C1bd+G0IZLGse6h2sbxeZlUof2GUmbt/WpkXnzxDRCaRrD8hV/4BSqIHkdobB9Iy9xyxhcQ1Svgp6MSh9u1tgBuzeuvv17BgCXLTz75ZJF9NYBLly7roQRTOPcFxmZDoVXpvmzKRIfSthVq0tx99z2l/Dt79pxyuHQ4Xnrp5e4XfxHdmddpEUCBgM6V8/3RRx8ph9TSb0vAT/FsDITUStKhsWrIe6xiBAz5dTStXPP6Fpy3JUXSXb9hGwbafl6Xu5soF1f/x8asR48xL+XzgYCX8JoFBxjRkQOHdscQrLPXkqRbhdmqdxLPyLV+/PhRNHhmVFGCc3UdzubQITTXxMFYSsXT2KkzuitIAFhN5DOzgkonRsddsT7bESg6GESmOTJUEqp10FNp7yuTIdoh6VinxWeWQNJn6fwW1Q4vRifIdKzpu1QDJsD12p0zkX1wT3TMHOPw/kaBwCr/UKlY3nc+pNLSfSL7vnula8znkP3HZ+Qe5zN3z05KSSdHxzecQq81vezkWlZZPCcsvibzXWXfQrCtpFIPC0TSlNmtOONyuH711/7ZNUfmg+7D1PXhiLz00ouVWgqy4cMP3yRIi5uVhtUJ4iRIuZwiYhrZQIlORCes7zeRL3U2moR+kJ2gLy6gNBlrHIU2eaMF4LGMpNx4PL6LJd2cNa5BZpzo+X/vIaiBn3cSt5RHS1s5iZ34XpPHAvSvRdL3mpJKC9fEew6/JNfn0IWlH6fDvwXmDEcn7P2oTHq/wtRuKBo4UYNwcoJ09U1v+P2gOUXg5Vodl6haeo2+H/QlTlL4OrUZcK+mWHSKqtKB8fLaw6OR3JjGc16naTShb8fIl2PTN31XQoEc7yzGz6jP5x/kR+JpyOEiMhNILZ3kb/ab0dHxPY2G0bsS+eMxOtji7s//h/++eiGNGCbReiCqs1SdKRBHyegLRLiWge/fS3fb/kOYE1O7DSB90ydNwzCQmiE1deYMx52C2NoBSONUjTi+3ufxE5Smg+S4oTv2pk/cqE4TxQ7AwBR5vKeDESc4Y+P9+zwjHZDy7aSgfG5We/m85N1MmTKpl7ak3xX8laRiJYXasNJn3UpPraCiiSrn7scxFpJCe+GFN9k0fwEi6iPl1HgtOiAnT52nImVpESzL8WLc5dK4JiSPTkWcTaOo0TDCl3cxBOShKo14Tj4XnQQ1R94BOqiyeBwq1W3fpRLQ3lXHIKNKgN68aWtVvxTqwIZuma2VSorqaUR27drXLVm8oIitc+bMJmLdUJ2rNR7OD0XvNPI6C6KeInDOJ1Oxvm+naEvGTVWsXbsd5GlYt3zZzcV3MSAQVZEL5JpV2v81eqsp7f8m/JElpCPV8NHguAY0rNeDTBw6tLeM4VxQFx2izGkJ//6/Y6lB0lHTqRTtshJnLARiEZpz8IC2btkG8ndXoa8a6+fpxC2R/AyO4Qyie8uOndc6qDaWdR45R4pjQ5m2x3J8/Ltz/dhxWxB03Uc/+lBxiJxnOvY6YsUdhBv3joq4kNbfu/hu9zrNCS3Vlid0RiSGz1hy7xr0nJbPK5RoCnX/3j2lci7qsAiHbi7pJJJS9fwuXVKojlQ5iMwxHK4xtGdR8E6VYNE81/4JUtkS010fIg0q/Lp/NMJ747A4b/0nIuMzkbvkuDnujtFShPs20ZdI5d8dlHdfR3rGfdpxkvvk2JQj02e/1dFIWjYI+0DWgMGGQUDU1J3jvl/97XopJIn/ruU0vzVY8Fk635wHrr+IeerAmtq0Z5xzJbwYP+NcTBWp13faeUAqSXvleFi5JO9O593u11YtXWtR8HPhxZQn072CI/Pwww/Xpu3mnFK3pA/cfGO0Y9iqNNKOpVRVFExqh9aepxtYMQqNgQiDpGgYnVhlaNjAdCz8vSqUetVSTno/57HcJFxEOlAuJK/TheM5U+KcDSy8htyHm4uTO46PcLWbaUplxxLJWaEgtO01+HmvM8z5iHilvNqNXcPg8cJVcGz6itl5Lb5cLInivZ8gJ4nwNWxqlDi+VcnCqyTse5yfpHkcR4/p+bw+/1756ELEWl+SRDyOh4bEY+bc4R1pHOPkBbVKhBOnxXtxbLwe/0kYDdQcVCtQswZhCBGgzobRqM9T5KVFZ410qdGzY/cFfjcXv379W5XqcPzO29RwHOWTRPmDB/fr/uy//a9oFwC0S5R9z123UQYLpAHMe+TwCRRbN2OsqRaD29L6KuIgWwk1XIVfqzsUNURDB0Pgc2xoYdu8RU2Ubpf/cYmNXUfGcVDnRXJxczSaFlLmaKBo78VjNWdFA9WEA1vpe+tw7rHcjOO4+FxFKn3mJ2iIadNJx6ZVOjUVVR0gO7kPMl3C3POzzjGfrc0xp6B47flUgJVQvWfPcYy7pO4W1Xp98+BO7EVwrfqj8dwu4yCZCtGZKWKtgmZGs6VP00HyheswE44X422kPAINENt8uCZch6JrEqz9KSIxZgxl9Dw7n/89cFbUWlEqf8eO7RXRS8pWUVej6rzJGpPL4Bx0zprucW1oEI2iX30Vo43z7ZhtpwJoHFwOHRDvXU6UxOJHHn2Yz0wgTbirjL7VgWNwcHTcTNuZZlD5V5Rk4qRxhRJ5fh0i565j6w3bFLGll1ug1dbfxUKORBM8v93HRTNsWmlKSqTw9dfX4FCPqA7W67hnHa/ROOE6fKcxyI6FjqXIzxQaof7oR8+CvqjncxQul+rljXdnDzI1shppubVKcJ1YFSpv6gj50v079pYq+WycU9NOatEonmdbAxFbx1l9JNMr/v7TF9ZDrp5ZIn0r7rizexf07TLGV6TRbWcYqaVRGGfnnRWbloZLfLZizTlcRFyQEPl8vhwz54JzQKfAcXTv8/m5l/j8dWScn60tBSTdHk+w9d9jXYDK+EwjXRB03ufvMfxeSLzaDMfBOawzN5pr0RF3TTTUslVqOmf8l/08wWqcJDlXpldNaVnll/RvEJ2k1oNSBymKWXZeVAsRApCiTDAeomDviJLBqZppafyaN7prVUs/L44MUdnzz60qjowTqbHRm95GUBknhX8PIdRJ5USstA0edfgRGs7qRdRDVfx8jGnb7BsJ1e83QujQ8uzDZSnSLJt3iMMaaD/nJuv3Y0w8d67RRZMqn0zmGKEWNTUZaxekkaMRh8fXeXKBDgN69v1ULbnZ6SD5u1FIrtkIoFQlWcQu2Gza4ZgkheM1+gpcq+MRRyWpnVyfxk+UIteZ6qbKNxe3o1VSBRnQyUuKybGJw2QU7D1ZHuuCDDqVTsNem68gDn1/D+vf6gIjwYyln3UssglpKHUKQuBzo3YTVBlXaNlXEaRBV0yh5Jnuh4+xePHi4hhoXZYtW0oflw21sU2jWuTkEdRmC1U6yTMa3v3Lf/mnVWo69foR3S3Lbypdk0FodfzoEaJkmrCrgnperY6xk9n0T9KqiTlFmwpTNTVe3Idjb+M8HQ1l+e2nZJpbsqb6M84/54NjuZ6o8/x5UZuWGnS+lkPZc2oSwcUB8fdUNymIZ/VRQ9JaZVtLIQrrt+emUZ2Cs9+eSYvmW2UNZe5E4SOV4+8ZB8fWua7BFNNvWQAAIABJREFUF0WwTYNOg0qxIloaOp2WpHYlJx4h9WAZvQid6SQbHIqwicgE4du371C3kJ5NpgysYRKRkUy7fef2ivYtgdWZU9HWOVMBAseSR+U8W8Tzq0q2qkwbVVwWJfy3UmbvPYSP4DP1884hnZlC93rrzp+iHi+++GJF384J+/nMnD6bFBiyCdyL69Hj2/dqkl24qYYbO35s9XJ65dVXuhtof9FSCqAljN9U+CNbtmy+mn52vNUAUZnYbt7OT52TVOVo0O1YbcRu6e7tt99BKfe+0k16+ulnKP2/sUqyfR2jB5afPwihXDTGdNiXv/xpSrx31DPRGXD+bgHFsqrKqi4dsaeeWV1kZefFnDmzC1Vyjavj01JFOPbwxHR2jx460u1F1G4myIa0YDlzKvta2m3abylrRXVa54vPJeroNjO8a+Xd3V333tftZw8eWNonNtjUqF8Hh4YUoN3dSaX6WcvjU2AgSuG+Jhnd/UOdpu3cU/qzud5tUyEhtpwN/iWosbTeueGx3AdN3Yn67KcRrM9XpESHKAGe69FnopPqe37HQNSf7mvyK0VkRKucQ34+tsTvBbFvFZKtFYHXotPjy7UW5XkDLiUGivfWIxk7/9L/ybWQNexzcB3b3+swjl7xaJhTDTEyWBxXjoyIzO/+3h9wpmscmQ+8O6Oex1NPPdl9+9vfvmp8XPgt/9/k8vtOnBhEJ0alELA6TooYvkSLfs7ve5yQJ2PQW3TaItkQx1xUIb16XH938sZYh/sRnYAY2ThKqaYK0lMQLtfYoPwm6BfCb8GWvO+x1NzwGoOIaNBNs/gKOpNUm8dLisnveL1u3N6PY+RxvR//BSHSyQi5zGMmTyz3xmhbw5TUTZwBP+P4hKjm8YO6eC0agr7kaMff7zQja9nv+wY5+WyP0df506oLZbeS6bNXdUCSb04E5JglNZDeO46l59dIK+BmXtnNq56FvA8F23h+DSYeXsidaYa1yMu7icdJPo1+xrDBaJBgSO2VdPLkQcZcNOVc9/STP0LkDKiaTWf4kBHdpvVb6PJM7ypE1YYMVNNnIGWlRGXnD5EuOV/pqiJ6iiZAEDWq8vooFm6Ii5tVdVhXKM8Ki0awHsfGHe0fx9xNM4iZY+qml1TZabpwD6OcW4XUoWggNYew8Zs0Vq3sF80TIkx5CM5Z9XnkODiGx4+LliFMxtiIxCl5f2jvgaro8VxNMViyNU4k81bnzGChHGDQHKuxRGTSTV2jNJA2E471FXWdLOklQndTF2Ucwv9v2XKEVNuAQjo2gSLMWzC/jKNaJU2i/1KNXc1fnuElyppGUA7vNYl8yCtwHazF4VPITnTTa3jwwYdAb9A/wgiJuEnqd77qjFQ6i7SY1x3I33SEAYDzzZSAaQtbPAwHYVPUT3E9r8M5IvIylkoqkaSVd93ZrSLQWsB122Zh3vx55VgUQZNxsvdUyMPOdVNCOiuez4aHGm3npXyWqnLD0CeI8Tpt22C5u06vvClF7k4xLw9gnBdQ5r0Vh9L7VRhxIDnQdVzfAw/cX8ii7x/Yz/xznuFM+uw2b95PZRSqwjgPOjxtX2QPAkZM8UDjfECg576vg8eiqrEGfRCooE1Yj+GcOj+qzxbXfiNOmdVj8oDO4KjdcvOt5aDNwoF6m5+jSoG3OXEKgM6kHcuRI8cLLdGxca36fNXrsRJK9KSJ2VnB05R9dRJE3IJAirJFDdcAUMfT+3N9ODeq9JlzL1p8U6XmdGR0XnU0w0lxv8keKZlaB0Z0XWfHl+lX77v19muBc7h/nivFBc6jKkhg3HyWsSdJ9Xq+KP0W6sTvkaTwex6rvsf3bQXhXup5rGaTm6cGk0iY6bejOLA2jVwIz2br1m3dV3/za9ccmQ+8F1MXeAWj8UT3k5/8pBadk+Yfw+hOsFTc+DPEVP/eJKpbxK8xk83vxh9kI7nSpEn8fio0/H7QkTgJTtKQcXUC/HyQiThJ4fL0LfkuGL63cTqJfXkfHsMF2wTsbBzYBOv8V9wbDFuQJ6POlCw70Y0wQ9b13C6WRAepbPI7Lgw/5yaQTq59Uzver++F0OZ3PX9TB23dgaujds9xS2WXnwlHw+/EmQk/JqmrpJmEofsiS45p7s179x68rqBhVlbptIXL5Bg5JgW78jlLHyew6TkOQdeyMfk5UzQSDN0MfL/4VMDFRpPek2MtrG7ZcaKz6ZB/LessZIsePmNHTy4DLC9mQH9LjQdj/A6BKBzutqOdsYn8+Cc/+vFuzatvds+/uKObSeppxFAacZ6mmmoMKMzgy8jAHyQKXsa1nwAtOFKphP374X1wbfZs0sloDRNTPdRabfhc+vUc9iCOjffyPmrovA3J3LFMlBoS5CF62pjSahVaLb1UPcuU1S9j67la9CvfwXnaNDpOkkabSA+qE60ktLe5qi2kc+B35uH8GclW9I7TYDrC40ga9ZrslryD6H08893SWI3RWXgdknx1JDy+1+sGXcgeztJUxl+jovMzC1G8IxxXh+kwnzein4SAm2iHxmolCMpG0DPnlZVIpoUKccHYW/mzadPG4mx89jOfLZTNMSySMs6MY6jjcvjwWQzX6Kv91YIsFGoGR8XqsWnTplcKagxoRCNGD0Qdd1xrLwG/RAPpvBFB8t4n8neNrv3YglC5DivVjTOkQddh8fwShUVmmggiUghU8ViFZQm1fBZRqo985CPFobE8+7Zb7wC53YGToV4OCDF/l+e1l1YIdiVXUlPnfNu2rex1cDSYexo+14j3vwVn0f1Hx8v0qmvQNePnqyoIR9fPujYcY1MbNsu0C73z6Ne+8uVKUflvH80tRar2kCK77/4P4SRtq59DhlpQwbwiCHtXdBsHZy/I0vz5C5kvSESgct5+0mOLVKHXowNhavcCDpWOgwRk96oZ3IOObdN5aulh9ynXa9aEzyppJu/FZ21g4phNpJWEY9DGHQSEPSA8Rvcp507E6jyu81ZHxj1+3Vtriz+kA5+0Uuv11ipWw030bz7btNFQVuAATrjryD1Q5zqtdILGON/dz4rP5r5q4Cb30yCC+/T9saROLb8uJ4f7Uu7ACixJ78tw2k0t/Ys//pNrjszPiyPzHKWUTz311NWI3cWXhRlDHgKuCzAVPlUNRBrAyeSmUTlgJonefLo2B7npy7MJyuLE0qiGIJvJGzTAc3lMnaJUISXXGeMShMjv5BxxrPyMC9TIMzB3rjGOySFg6CxaCWKKbvX1/oNMFTlM3Rk28pT6JWqojsYYjKBLOkMh4LqY+iI6IT0357CJ4nktfsYxLr6NiBELrhACFrDISe7FzwZ5EdVxUZYj04tgkh50XBLBJMUQnk02KMc1HCI3KyPlSg+ZZuI8qZCKQ+X1+DnHoRktESklyNvG0Bxhxf6awXUM3PR1bMqgynHAaBZZmWOdIo8/dAjVA8DgQ4Z6j6SpcGguXiC1R2+mY3Q1P0UEqPz8HKTkn3nq2W7rxqP0F9JgE2Wr1HsZbhbOyqc++enuf/xf/ra7i/LUHTt2VxqpnCyMs5UKohfNwBEB98bTMTK16LzJGAUVC0KY5xUnvzk6Vs1J7Nbpb+KORs/hIsmFcV0ELr9wwW7eMzEAuzE215cB0ZgoGnaR1JzGdXjxpTR8lVWsRpM6GILaigxaZDJ16uhyhpphuVAEURWVTQ1I9vV5ifwoEWBn3zRxrGiasReRcT5qbEqPBofJDdxxGQ8C0vpsgUjaYoHXvfffWykYo+xnn322Nn21SK6n8eQa9FQ+//lfKEL2E48/UWkj17xrTcMSBVevwbFTNE8D6JxLZaAG6ggVO8sgrdrJWQdQaYNCneAu2QFaJ/iGRTcWD2Ya+4rjamXRF7/4RVoxrCoDpSFsgYSNDPdUnyA7WnstPh+flecVoVPAzRTJ3/3dI2jc3AHHb0qhSZJk5Xspmmgndluc7KaCS+E1HSt7hm3frg7N/SVs5/97b37HvaWMN+th3Vpl8wd2X/3qV8vxa0768Kvp5e2gG5+nS7fr1aoseTaOz6rn1uJojO8+/vGHaMnxrXJqVq5ciTrvQbhRc7rnX3ip+8SnPlvK1h2Ve7ZWOIHTetzmkyBme/fsx7mgySqOyyxUfVU/FsGRH+b6bSguBRggpvYQkwMjqiK52nEax55lkBZHIpWeKd5wzrmv+XfHS8dFMT0rAffu3lvkcee1joLrzfHWDojm6MA1DlMr63atue/sRoVbjoz7YBD1BLrhZ/p5z+lYu5cnfamj7jG8Jue8+3KRdtlbsn+lCup9HlurJHUNe0xbFJwjleR1ucfqyDRNnLOlI2Pp/jVBvJ8PL+b/g8gkmnejS4oiJNzk/4OGJEUiRyZpJb/jZhrnwr8HvdEweHwnWd5vPIvGqQlPJFGdn4txjvqvE7elNN6vgEoEHRGkKP42rkKLrK1EcAGIBPg5F2tSRMK6vhq03+M5SOTkd68h9xAEJxVPcSYSqfi+n412hr97vKgPey06UemS7cKVGKuRcmyCeMXx8750kCQhhygcMqjOnxtToNeklsKl0cFpG3y7n4hKeX2mD7y3ZnxbZUeemb9Hc8eFnujKa/K63fz8W23g/LRk1G7KGgjHr+Wh1aawL1ODhkUTqi8Rkay/+/eo/kLPglRJLx+OYxXP2XNutlbMvY1hHQ3SgxYOBmwPqINdzQ8Smb78U1Rn4XJOJl3isa6nPPkLv/yFytcbST/11BvwtlpfpilEpCI0ppnUJek713RGfI20EqZXXeE9xyGOUxzie+ZC0MTMZ/kVVcaPsfMzLSodVEKR7xOom1OqQXPTPXb87e7WFQu6l1+DYzJmSHeYdglU1GIAR1UDzirNxTFaSvnu6tWvVplzU4DmvkEjvG/RPKssxoNsKVZXgnBEsfv327V+QJWgOsdFIZIaluTq/dmk8sCBt0kLTKbS5FQ9uwU3LKh+ZhvRJlmyZCGphBuLl6JDZVpOYrQdx60e0yH59Kc/3f3NX3+LJo031nxIWtixULlXraCoQPu8HVuRoJtwThxv59m98HTeeOONqoxy3EyhKANhxc5h1I6XcP+WpMtpkdvjmhKZklNR84j0zMOP/Jgy6k/X50VedGYsBRd9mAj/Q3TOqpepSM+LsLgHuA6rOAGfYCwpI1NEdvg+CF9iyeKlBA+nCmWw7Fy9EpGAXbt24HQrs9APRGcNz8e0u2mq1pfM+bBvH60MeFJjaX1x5513luifz+VN7rHKh/ccptx8Zu0TW7fugKe0knYCx0vNeTjqvYcOnek+94sPkLZ7gGteVxL/10NCPoS8wQBKqkeOnoDDYZk4miioGk7BUdiFAzimCLl0Ocf50imdP29h/W6gkSDKeSxBejqdyjdt3ljPoYRBSfV6ngiGBjETLdLZ9b4qZYej7D24d0b52zWnI2OK0Hnd0rutnU3amiTlnf3TeZK9xGozu4XrwGb/8LsJJlwz+WdAJ2/HueNcSjuDpM0cZ+d2+DnueTrmUSH2c4dw2NSe8W/ei46nOjIVcKjxpC0iKjJFfTOI48aNm7rf+frvXUNkfj58mZZaeuyxx646GXFeosPiz+o1xMtNMemJgknRR3AD15jqJTuZk35JpJuUkJMp+c2C9fleiMMaUReb/3yFGBsUwYkevocTz/8PMTUcD48RiDFs9+haeJy+bPogDlbF+Hd7fzjJk/YJTJqIwN813qZiInFdjHzLoVkAvu8i9/PJ2UdjJs6c1xa+jtdjykNHxveLd8Ii11rFSQxKEIcv5LZApn3HNd9JRBNEIZoNSX2Fp5QNI8/AjcHveC2SFt3o1YywW7MoVeO7NAfKjcx7nGgHXHL32SzjoBpFN2eTaBAuicdV+M/IT6dGJMJxdCMZPZK8P5yEItqxqV0H58rvTSS18N6Vy92O7Vu4BroCb9nY9ee7lmqvwzAcPnQaB62DjPeVemYaIUurV616nVQLKBFltUeOkEpiSOUjqKGSzVInQIKvnOphQ9WSaU6CaEdSeUH1ghbmd+81qI4/NY6t8o5qIfsdEZXq1Ewgavd8DX1sqVlRS8/RKmtAsZh7FxFEGwEB2Z5log5u0hMxLjozKq0pQOd7Il1HjyCnP6WlsYxi1cq5DiPQHwfDSNzCt8mTx1wlFPssfV4+Tx0an6nzU8fAtXoEPoDf+dznP9N98+9/iGPUdb/6qx+H87CJ6ptDqMXeVtyclyDozpnTUgk6M+dJh/h95/5l1sAinCaP77FNGUZcTmdCA6dT9dOf/rQidJ2p79NVWi0h/4n+uLe4NiyzXsz7FgAcxmGRsPuxj3+8nJsppJGuMB4zabXgWrMk/Jvf/HvSi6PopH1zjZucmETlOtjOX42S17QW/RW5MFYbmcpyH5tFU0eFC32OBw4cwlEZQcrstm7b1p3lyMyYPrNSRbNJwQ1jHh+gQmzcuFEERnPKsfGZm44S+XD9ej6rnbyXqvxjX3FufOZTn+7+7b/9a+Y9DUbhTHkdzvdNkKW/9rtf7/7iL/+C/eckTstEtGsWlsDf9ZTym5YdimN2kPTlrLkL6Yy9l6aS93SvraEsGkKvjSBP8D0Ju9XkkYql6lS+4Ab6QyG7jwss0lCd2BkfdZ3s2m1PszmUgleTWzSETP+4pznuzo3MkwRhPp/wUdKqwzEzBTNpkirNh+p+3XNTwm5lqEiMc9C/FwJDitCffsb0ksHNWcrTdfw9vvu54+Kac34lUPP7cZDchxxr95cEcFWMwt8s/U4KPsGhhHVJwB7b59NIyq0DvH21hoGoeY2lsVRBn04pRQmklny2v/HV37rmyPxcODLkZp+DTKdgVCJ/J4EbkJuvE1s0w4XvZGgKmQOvllxbZurCdQMP0hEI0AmY9IYbTEi+Ht/fnUAer/gYPcQmxjQELw1Ioj0nrxM6nJ3A/eWI9K6vuANcZ/gJXqubbByfGHTPby5/ChueXryfaY3wWmsDI8tUrnj+6By4UITN3Uw9RpyjpGs0Vp7f6zdHbDTr8UVXXCguPjcKx0LjWcTOnsELYuU1JP1W/BpbQ/CZcHy8vtxfNE0cE18htzkOSQm5Ifmq6+ohYi5ux1YHzvSC34volJ/x/VSNuQGFtK3xksvjeDmWXoebQqE7nNONs7pFA5uE/2OqQGOqESktjl6pto6McvoVSZOblnA5uEdcbpsnkfc7Vqgcp1R1b7dh3Zpu0cI5ODPvdc88/RyGdjk8kCmkP3Z3Ny1ZBs/rCaKoI6UArP9gG4LjpK/KCe/dr06A16fmhsGfFTsqs8ZxDq8oCEzmqePpEIs2JfXoZ9z0dKDGjGmOjOtGp2M8jlhDpIZVJNw23VbBsXP38e6rv/5L3Te+8Z1uOtH+UdIrI0CGLDk2yhfVO3AMNGC8ZerI68Pl8Dod3/EgCPuJ/IcMhbyOw7NlxxHk8OcVAueckswYgrKOg+vXea5hcT4UrO61VPXKRCL7d6qMVYMynr4+9qZ6FwfS83pNclZ0Og/sR8F1OIRxnpkIxquvrEHh9/Pdoz/8YWmtNM5UI1beAiyvE/Ktb32rjJkG88tf/nLxWpxLzoXGGxsKiralUh1eW6pabBK5AY0aIRNTFjrNOgsStdXWkSTvnmRJ9oVeiwnPI4HYZ23ZuE6NBqtxOUCqQCj8vmknib+7dpn+GkXkTedpxvfggSNV3XbDwkXdpo1bEb47jQO2qFSOv/ilL7CWRWJex+he1z393ObuvrtmVGrOtKD7nc/M61xPpYu6KvZzevmllxqKyZjZs8lu7J/6xMdxzrdXyuUWeEebaPEwCMK2zvquXdvRnvkQKNlRngPlzoVAMwfo5zR0OMRkOr0PH0naGu0Zu8BPAnG0a3Yb4yNVcn6WPktz5hCIoJNkGX1LV4P42uOJoMmAItWm8nCGgQC6czgvTRmJXjtHnPeR1agS/B4HMWRcP2PaSsVbq7d0XiVY+9N5mGpNx979wWv0+CJcIoi1HtgjJPtWSrGXgnSP97six+4z0QGLHQnqEu5Rgjztj9cZtMXrDxrk3uSakIcl4pRScAOJQShh194l4mmVFeiS43Yj6VgdmV//jd+85sj8PDgy7wDv6ciYb3ZSJMrXcCc9EoQkMHs4HfV5yJ1uYE70GDu/F0ObiRdYP/lKJ2LSKMmbNuPePG4/56Jx4xP50XjHAUp6qi8vxPMnWojGjMfN9+LQeF9u8P4urH3jwhuuVtz4fa8hxNhApEEr3KyDqliKKu8i+ecw5f1OSa6zgN0w3FgdCxeSf9PZK6IfC1mDbplm0JTimYhIlYFszkwIpJUG4Vjpbu3fk8cOCqOlbY5ES+F4DsfK60hkFATGn24aQVm8NsfNlyRRjZd/83Nen8bKNFflk7lH0xhGxfaKsrpEw2j1g45KpbOIAq1msceMjoMkcDcSN1LLa92sTBcp4ua9jB0zodR3I42vGulpN2l4MAf37+r27NpCqetaUCuQrBFsPu9e6hbfuBikZheiard2f/933+K54UgchVwKIfTCReQBcGKuoLEhT+JypWNax3ERI/25IqLbHZLP+Ep6M/PReRgHPOnPODhJy0kibUhg40I1pxknEBJ80rGSZ53DO3cexAmYXueS4+J3JS2PBJEpPhSIjFwZK7tM6Zjq0Qip6qojo26QFWHOR69/BIjAJTVyquy9f1UmbSCNMgfjrfqvnxMV8ZrsaF39snpGy7miIbpypR88jCOkQm7FmBxAMO0Y35mPQThVlTqWFUsmtgt6tDdOnjyLAvOD3dPw6u5H2VfD7BiYUvo3/+ZbGNKx9dmGWPUjTQKRd8xAUiYP1jWtWvVTmknexX2OQxjxVeb7lTIuOoW33XobBFeE36gwmgln6whpFQ2aJbGVIuS9VxCQ+9KXvtSten5V9S+ygszxs7T7Vr7vunn22VdwqBZVeqUcHFowNP0aka8Tlfp57vlnUYeeWGt+5IjRGK7t9DVahNN2GORE1BciLYiIxnYw57lE/f94elNtAR3cf6C1XxjBNZliWbrkpkLcdu440K24WbmB9aAO4+HaTC3CtDNsJa0VHn30OTgs4/i9H008j3X3fOS2bi1ppPETSNmtP4jA4FycVPqd0X7C1Jo9mOYvXAzqRrUdjsyAgWjijGRNoDU0ETTkHCimjpTihT7Pixcs90cDBmVfdV4aWkrgaHDBnBAtLGcE0y3qx+NvqA3PT26Te6PPzjUpQnyMIEiBTFN8vhI8tso5BC1psmilT/YP55qcrGjP+J0UApjWM43oM6zAEt6RKNcUUKFIXhRK1OPU+FMH3H3vH7cvcO363BJsej4dyRPyfHpaYO5VQei9DueYY+U1+ndVn1X2dZ2et1Go5dw2lMV5nItDpyNzrWrp58GL4Rqv4BVbfm336xZhtgobnZWkSnzwMZz+rbgWkgUxdk7GpB1SWhdCVhyNvmmkpI7iqIQ47EKKQY/j5HFFQMJoT7qo7+d8P+J2QXWCWCTlVNdZGhhNFTdy1k78fURSXmdSCp4jaSyvSeMeRCPHqRJEpTsdPzYPBaW8Vs/hQiyBP45jjlY409+DEvkdkRoXjca+Gdb3K2OyURh9u+C9Lo2OiIzG0Gv32UhMjpCgxwzRNLBrkKVCjXppOT8XhMvzBJItTZoeonMcATth3xzH87kJOy4iNclZO7ZC0qpzeh3+3qKpMaRq0IDoCWFpxEN61YEQjj8En8Fx7cdck8yrgR1L1HmFCpahQPOXLknGU4jPqBJ+yQA6RB/dDzRPE84T+0l9rCMlRXNHYOB9uw53D33k491f/uU3MEZo+ECE3LnjTPfA/bdCgt3NeAFds2HZbNDSU8e7KfniCIhsWTpLYBkELPOzRaXyA1r1W9+UXZ6R80N+UHsOwt8XCl3SkTGl1hdh02gokOaG2xCsKwXNz529gDQZzRYZg3o2IDK+pxNjH6PdiKNNIk2lc3qJ8TZN0JpcqkR6pTuNwVKNftz4oUXKXb8eoTbUekUrdG6q7NbyVVVseUZeu6iPCOFRqrxG0CvIeWY/n8E0sZw+YyoGbU+3ecve7pOfuBstjXXlwFoi3aoJm4CcJeiiSZdAJY4T2ddY4BQq5GbZt3vBQIzmBcajWjfA5XDPmE/JsOvIY+2gg7PpFCPzrVv3gR613mZyWyyjv16OE8iK17xs+c2gGNuLWG53bKP7lXevrA7euxgjHWWDnogdisZoaDVMokPPPfccztN9VQ7vvI+Wiu3Tv/e9VyDg3smco7UAqbY337A/E2Xq+w5C3t3SfeUrXwBpWcvYTMGxgnsCOqPzpbiczTXlm7xGOw2Paen7FlI0Vo65Z06mque11Vu6Dz2wopoUrlmzHVQAB5T72H8EnZ6J13VzFszlsxBMly1hjE7BQVpLemhue06QT+974EE6ae9BZkCk4BYaU27k5/JqiKmQoyipaT+RhPfwTKq5KFwZoZarqXoJ5MxB99LSPiJeMsC4wD8J3DoSzhXXRJWl93ov6XhaJSQxOPuwP31OInoDuT4DAZW6dZrdb8KJiq5MeGURJk2afz6Cjq+88lKl7lK9GkcmrQdcL64/x9bvuzdpX3Su3LM8lu8735wDOpM6PQkCw50M6u1nvTf3a8m+Nol0bal47Di4fh2/OXPnlSPzW7/9O71Ap1Ee/n2vfsA7DRPn9ewzz3b3U6OvccgDqF302us/4ghcQQJ+FYJQT18l7QbGi4OgofUVXkXgdieDOebKd/bY5cUl6aVTUkWh0U+JspPGjcRXUlkaSY8VJCGojZNR58PFFJgwhEp/T4VOPH4nfYirvpfSaD37pKUqd91jt0u+3MHmmIXiRpuS5r4IkAbGaxMmDivelIzsfD9vKW9Kwd1AEy14DS5mq4GCNvl+9Gz8WxPOSx+qxhnSELq5e81BcIoXQEQZlV1zv0aYloc69joVDRFrYoZGY0LsVhYoDies7nO8gNVzvIxyL16gtJQmjYePHkYd991uxuw53RmOIzXXTc+mhps3IDUPl0BCikZWw68NF5McAAAgAElEQVQQnHl5m9t5vuou3OvULBnVa1RZ1rSapEG1MZqkvBUgrXt0pXu4b+Fun8dorlWjoCES3vW+jSIHAeUfPkRzPsiQXu8ADM/xY4dJPbzVLVt8Q3cRUbwXMVKnTpFaYa8ZSKpuwrjJVQ11+tQ5jNu+Mmj9JJ6r9fEefbVIWSn+OpRKqcGI7b2Dw+KYOb+dC+49Pk+Nnq9y4oSdSX35OSM55fKt8HmH5zRxEk0sGXvTShHUu0oOxtlyc5yMnL7wv40HPYbpDCtirGrR0fC5+4ybsYDQzvl1WEw9mprzcxNIifj/ft5xsy+PuiKW6BYJkmds6kkj4PMTJYown8eqqhLu59x5nWJTebTegKMzm1SElTrTp03muU4AYVDvRcHIvaU9YhR9iXv3mi7grGi4FRI7xeY/ikBmPIbjxRfthtyer8bDFgW30XjPKPzoUSPg4bV+ogDrGrF79/6D+6rBqGPSStMnYNxexymb2pwN5ob3s3T5sjJk1QEbJKs5SowT1xUla0m9S0BGPM6GDetrjmncbRR5xx3wfRhjP+M16PT53M6fP10E4tmzEbN76pnuzjvuoproDZxnibKuxQH12aPsc47hcJSQdcCqvQUVe3ZhX/3qa0VOP7Bvt6pC1StMUeqhOIa7d51lToKmohm5ZMni7skn1nOMjjFc0K2DWD168rTus1/4ZZCPIyAROojnSw173bq13T0gXDr1thyYBLKzYdM2yMjLmHujmP+bcQKn1fMXcWwk15bKL60k0GNlEUYSODhfgmjoxJia00lqBpxng9PrHuvL77s/Ob7et3tquF/uxf4z0DVVZnn3TgT3TNWFn+gzcg54Po/V0MPGofQZ+57ItsdfCqnbvUHkz30xe732ZCfVckU94Fp8SfQ1HSdiFEFS57zOmMGTf3Of1cENnzP7Z+xX2uGEKuH+KPri3unaLYSWjcFy+nnz7XC+vfutr/02Z+8J4l31VP7/5viaI/Mf0UX5WQ5taulVqhMeffTR2qwDpYfz4eRzg3UyOtGSkwxsbtVSFkEmih5vQZM9klccjKABTmYnTo4XY2FEFafE95ycqXwwfx49ExeNx6iF2OsEnbI6/1bEWY01n4kGQhyToBqe0+qH68oosNmAfLgBhyMRDYOkhbKhuUGnvNrPCulaueD1RT+hKr707lkg3ke0WdxsvC6NtJtzc7oa6iQXQcfKTcyFKU9B1CCVToXM8PI+jYaKb+Q/NupCCDTUBABGrP4UKtc5MHLW+OjYnLapIJueG50OzuhRNiE6V5oVw8fQK4Xv/r/svWlwnul1pveSIAgCBDeQBAmABEhwJ5tkN9lssltSt9StblmbY1uWZScZW7bHGcdOHNuZzDjbn/yc+ZHUjKdqknHNyJ6xMzO25ViWrKUlq/dms9ns5r6vIBaCAAECXEAAJHNd5/kOzZQriapGGslV/FgsbN/3Ls/7POfczzn3uc9Kdsz9pIMMp9++Cb8EozyDNI6lQkYDioGvJ1VDFAhDOQOWvwbTexAwRgTAawH8mZLIe/c5Ob5GqHQkvmxCePHypQdVCBowU1Zd7KysMDBi5XioHusztSxdkOczMU3V13O66mpvri6eO84ueJR7IV3EBnEe0Zx7VHZU9wVeRDkCTJGKo5JoDMd107YQvHc5mimD/XC72JUVoFJScgIWPb7j5DOSV1Hmh80hiyZRIfjSRfjOGOW8hfPhXBAICVyc346DqrX9/ZKjW2uRw6LfUXaGEDIBVj53IzKW3Hu+Aa5paSsAE0IzdjZeSuQLPgU/Htsoitc8TpmyhGzTeI69GjQNXKvRL9NUigM2E72Ss+OO8xTiZfMBFZJ4o09W0wKOA+eNuZk6Rdl7y9SCc9nO10YIjTyqeeNLrspC0mfrEPU7dPD9BzojzmudjWvBcfJeM4IpXyXTxhGB5R5uUZlmSf4gKSTHQWCotstHP/rRUBxvVGfJNCoO2Cq/2VyDxwzOlUJsS+iQHVo+C+H5HaZ8+Wkqvd4DWE8CpDbHmFykjLqzsyO4Sm1UAe3ZszvW2wy4Vr2XL1JJtCZSOJJlhwE9EmyPHz0RETNVjSW161iN6G1/fCttAt4kOrMiCObj43ZMJjpLpd3YKDyVexOkde6hYN1GGwFUeiEFP/XkLpplvsE8l1sodwPAANJZvW5L1b52c3UPMO36MXLo9Vp5pZCjHckFU7fYfJjGdW0L4nJTYlm2ROBbrHEBtOsno7vavpyrPsOc35mK8f3aFo2MqaXcYAl6JPf79+xxp1133bo+XLvatCyxFzDZqd2/aRcf5lf6Ps/nvfl37YPzQ9vl89cWFgJ86e3kZ71m14BrJ9vepG3xnJ5D3+J9qq5sU01BmXPM+RupcHl7nDurBh1Tjy8/RjDk92VzIkmuaKdlGtTx1X6uBcgcOXyUFgW/8QjIfC9A4of9nhvwEFSptNdSVtQIHpxoTgCdbyJpwUAuiJyILsiif1F6eQgA/IwvkbsvJ4kTzQXhK+v+83xOXD/v5NJBpdaF5/OYSSROgbrCwSg7OD+bpc/5e8+XE9NzFZGykh5wUScbPhwIC8fr929Zruw9Jr/E93uvudAyGuXxvAZRvRGZhzUSNCLem+kfnYcGxtytZN8k5YYxYLdjpZTHLOBMsFEEwewxoyN3kZbdNhGJWOTN8Vw8vxVXRi1KRKs44kJIRSyrJgBnhYbhdfsOlR1/ea/g0m7T6+hwrGZHPUZ8DAe8iEjL8Og1jDrVRlPwOAh51+FsZ3M9OjbYGrQEUImV6AZhbHcvlvDqbJJw6vUKsnR8GTULfhD3LNEveUPySIYAUY04qSDg4YyMNBi1MD3l8zQNZGNHHWjRnylG0Pl04/rVqmU+FQw3icq8/S5faWFA6etA741qw7qVkDZ7bDETxNVPf/azkQr45rdfjkqXq5z3+nUIv7UUU+ESFBXqklYyzVOcwTDy7yuJfuicNeSlMklF3SkiGDhXIld+9uTJnui545zTIF4nItTd3RXpFY/vbs/nZ6SwpFbR4SHS5DPXEQdANSrEs87Ipg80+sAwnkmO18E41kbIFJFzVyqhNNRgmZPyaGx4GK0HiG61tS8txpq1KrHXFJLpItM3plIaIKxGFV+trNVImuMtcDKiZorK9ek1OwZeoy+5OzOYowt4jjokr0/Cp89GsqtkX8dJMT0/Z3QmK5kcQ7k8l4nI+JCcswJWr8ud+te/8XX4LjsiWhJ8PcbKcbBq6Z2971dP7X6c61EfxWqXwh3z+FYwvfzyPtZVUZVWv+Y733kT4m5XcDf27n07Uk3ey8jIMCC0G5AG4Xl0nM7VJ+KZCwysZmHJRL8lj62dsd1GK1EceV9F7Zdu66Tg5LsMXqEbOeM8ipDjEnottcOP6epsj/nn2jh46DDP0MaFt1mbVfXJT36muoMmzNQsxpiS9vfeOxCgSZDi3DF9ZupIvRgBlbwPI4QCLtewa0Hhu2qGAnalHD05fkmQTeJrRpGT9JoRR0HBRTaPbjhi81UrV9bu+r3vK5WGijCShq+pNgtIv/GNb8Szzk1gAWBN8bz9nfYyOXzOV1/6lSx0yPMldzIJ6p4z0/K+N22px0ptsgRCLbSvOHLkUIgkpg9wHrv+UpXde8lUUmjn1ACP9tnNXFNE7UpENMn72keJ3kePHKt+xdTSo4jMDxumfC/nv1e9+fpr0WvJqEJGXLIMWaOro8yJ4qR2QSSKVQcg+S4a63T0TsBSsVFSLU7cROzZOCzTQ9krKOWtk6eSuh65m89F46TTaecxk4gZZXQYXP/uK4WP/OoxUo7f4/qzu/t6rjl1VjxOsPM5hqHMzAX7NflDjoP3n8DH3ZM7pQyNel2ZDnoYULkTEdA4frmzKERoGx5ail36oWggsxIqIgTRfFBCY2OkJhoIMyeR1wiFUSV30IVPVCq6Im1EFGYYUqNplRSO8t50ppYY+v4VK5YTGj4dz3IO77uPY5uJc/SaFKTDzVWL2M3fRQ20XiBDeOA2AGZ4hKaHOkCMvYZ/DB5KpiPd9WS1ThpQf/ZZJxBOjtU096aNyJy8YW+b6hn5MV0VwIzvTa/oDMrzbCxg2sgAkaKeC8fhaYwhnjfE1wk6OLPrXkaImO/Xdq8j7H+CdPXu2NEalfmz/+tbhORRQu2zbNUdeAGFOZ8zspcgO5WeHVev06oMd5ZFbM3uyXZSLjtP5enb2twlmjpTX6kAnCC/M2A6JHkfrinPJyl5ehogzTNMJ+I9ug6TI+A6LOlHG5O66xXslfRtVIVN0X7DMSQVJGCy2iMq03DClnE7L9vRDnHNRQd0QJfrtf8Kc2MevdAgtZqS8uW8idYGzDWvz2vS0XjfAhorotztupOX43X+7IXqJz77CcZ43wN9Ede6z9k57hxL0q8OxLHUIZpW8B6eoXP2pF2ga8BUx7iXMm2r0Bg6jtOEs14WmxtBloJ4pi5tJrmKNMJJlG7nzJkfmiw6SUmjzhkjMzt2dsfaECA7VvIwMqL7cz/3s/Bi/gwQs47IHw1lGbtz5yA1kyI5ceJ0AOmz5y4FAFb8T/C3ndSW3adNhUzxzKJB4uJljHUTOke9RAAde/gkC9h4DY9Vzzy9GUCzMK5XQNJBP6Ue2lGsWbMB24PkglwWzneJebvKVgjMK0vcnSPqKq2qlbu7UYqmmny1uMAFY+TG9yxZ0hppJ3lgubHKtJCA2/stLTMK0PGV0YgUG1WAMKLGPB+flXMtABF2UeCY4p8eI0ubs2mkUbHCSyqK6b7cpGRpdKZro6edsgLRU62k7/PaXNeexzmWgNG153FK1JNWDtjHsqkplVTJe7Flxzmq3uzL5TWVjQ7pylqT4IzE+Hl9Sp7X+encNEK9hM8ljaXQHiYiIruKNPsHpBj/x//pf34EZL4XGPHDfs9NduPmk9VqyD4WOSmcgE6+NPQZetdp+fCjfJeyTSdGkl8TTGRExMnv5NPQ+PnMl7rLcpEliNEBBnuciZ5lcoWNPxK/c7E5kZNU6/cumOTX5GR/GMh4PM+TQnq+N3vAeL0i+VOw4r1WF4f35PvlnxhN0Hl4fq8tyG9Ky9fUhnVkOjR3SSL4BCMZjcqfXbCey+NrrHypLFoiQ6WJpuOYzQQzJOz9et9GdVzk7pLN/5oicrG6KEescsH5+3y8Bg2AQCg5RjquJD6nM9Qweg6NvA5QHkQDnIx6QEoDFUcRlYDMCH2happNPxd2mePoWtxlJ1gHse8aVTaXrwxXk/cYswUt9EoC6PC3kuYoJfrJR/Le03gFt4RxyBRfvkfJdJsi3iHFqbG7y9gXoiH9YLh/n6flzJHaAND4HqNQQRInIrAAgu8p+DJ7kKLf987b1W3G9SSluz0XxuH2kAplrn702Y9FE72i/NoL8fNddqGmk2YjNjYShMUE54LGcm0lSifHpIAwG/6h7aJZiyiOUTdD2PTI4TNXTAOR1vJ9zmvLfW/eRNSQQxixkUvkXHFOO8cKUCAaA1dGpdiBgWGMcUs888JzSKXfUl1WgAwRIKpbkuDu53v74IrUExljbvo+VZDN6DcCMjvhOJiam83z1fE6H9TLCH2oUHo12lIUmnODUjhARU/HNRBkT+ainCcJ3Huo9jF1MzQ8DaF6KxyqYwCB4rx8+TVF77yXdCYRyeG+/J0747gnLvRxoi6vohpsn6MNG9fF2hMsFFn6qzFGAizLdn1JHjdK4xra/94HjPUynsesmPs6sKef3hMbhkOHDobw24svvhgpJW2PX1Ug/vM//zodrJ+M6qendu2oFQCgowTAt0O6gNB0rBsE06Y26ywd2+cHsXgeejCS1tkyEZFqoKLucujLnDkNYbnLdg830ON5iWtHaoB51EQU7jgAaR2l3aHMy+fGicy0cp23iXbeYy4IQH2f0RjJpjeYK6Y45rLBCNDC8/VneycZtSlVkq4bN2nFlvo7N4NGpiS+aqMEj4VLUtplRLUQ95WpfdPfcv0yUpEbDsfT9etXn1fOA+elx0mem8fxWWVhh99netnPZH8l55A2znUreVgA5XNyPnjdDwOvKK1X9Zn3aNsyPaUNlXPoe0u0xp5utscp7Qi07aY1816c80lV8Ktj4AbBY2dUeJI1oT30v3PfSKzjLJA58N771d//7/7BIyDzwwYp38v5rVr6y7/8WoQKV6E5kWkgJ7+LI6MKTgInXQIRv4ZIEQzL5G9kiiTD9P6cVT+p5ppAJLktOTmTSJwaLf6c9f46et+Xaask7Hp/GR3xuA+LlmWUJkOSCbAEHxkh0CjKkfFcGS3I1JPHzl15ag+EcWWRufCzi2vRUpgR15fRKBeg5/V/6jN4/Kx28Tq9N3eQLkLHNXbk5nLNj7Ob9nMahJCPZ+cmAVQgk5Gu3LFI7jSlkJVX4fRZkIUnBBcJIq8GpFTYQNasAUtTNB7Dc5mP18mZitDpLsUot8zHcNM8sGKneZ0QvFUrs0k/Xb89XV2gjxGpfqImi6pBdz9ETzK16LlDB4J7SpDmOb2+LJfMFKDnvAGgssJGsTOv127XGptF8CHkeQhESjSsfL4eQ26fIhvOkfDA6ZLr5iYUzltNL5yb4yNVKyBFReB7jPNtDOcSqmz27XuvevYjH63+yT/79xXVrURDFuMUZqOsighf9IwiXRmlzjMC5HlueRlGXbLKaYy2CArsObbF0V6L8evqaq+NeV118UJvrVQXAjMO3vGQkCmAVIAro5ZWtFntU8/6keBqebNfs4qvcG1KqXs+T+dmRvucB/Wkiu4RNXMX2YQWSQB9rkceSRA9cYLOI1Nqap54zuvuQklbSHyWF5PRvAAhrHE/68tz6uRMBwpgtA12Rb4CoPF7G0geRuHWuWG/NiMtIZLHuPhyDdy4oQ2ZF85MW/Laa/uISHQ86IkUwBdA4NpR3dY1YAduK+EcY6Mg8+A1eR1q0MgdM1V0ha7YsXFh6d25c59KoCPxnNSv8feCebVpXOfL4Cbp8ORGOBYCZDuxexwF4raRxhIA9QJwPZ4VV6bjnO++X66XxGfbQXS0L0f52HJguFZsAC8QtWmajdosqShVaicB5apVt3fMBzA9VYumzq6+/Gffqv7h7/wW5d7vVDt3PU0Ki1YRbAJGsT91c0glwkfTgRo9NSXs8xHQyOHwZ5+TkTy/1964mREkmNa1BYdARrvpmK9evTqUl42WpEq3z8O5IYAp6fBCjpVH4td2gErKPDjHtAvOO9dtENNZj9kvyd/7/N966604h2OnTRUoJO/G63B+Cih8bwISbaB2z+ec4MXnHArD2Ay/6i/8mpvplIjwugQ+gjTBStETsx2CvZFG45jer/efGmCey3OabpV/lppbyc3UB2H04lq9jlINq52pByhviIjMr/36Q92vH5F9vxdI8cN5zy0iKidZnCr7puPJXXxZLKVPhn8L7gOGLnOfGgo7tvo1P+vfRe1OjAwtZgVR5l2daCle5F37d1/+3ShQVkt5rML7KIJGfnWSR0VLrWrJCf1wlZPHyWhQhlMzLeDE1Sm6+DyeTr+5xuOR/yHvIEqSaxwb78nvPX6Ogc5UIJK7ZtMHpatyIT177QnS/IyLx4Xn7/xcli/7/hNEDtZBFHX37/ZUkqiLyJ1y2XXROA1WrePi5y5TwqrB8HsJkqqiGpFxh+p4aOgjPcPxSmWYKEWpJ8qXcewaZMGT46JOieW3S1vbojTZaMcsCCOCACMxDTRwnJ4Yq25R3npbdVmuqWVpezWNnkXP4Gg1NG6naSpsuP95gC8NjWNl2sTnk044eVOOZRK002hIUG6olSkLVEpUxz5LpVTR6EYSfL0/I0hxDKtngtdkDxzKXAFytyAm73/3LUL5C6m2AlhSXdID0bIHYLEDgmYTqq3r1mys/tW//NfVlk1bg2cxh+ueZIesMu40wMWX51BN17m7AJE7U6eSZq8O24uqhPlXdEBKJv1ml+QgANdEGu08LJ/H6JjgtjgFiMHDALPgslD1JMkR4CQvoZfnOYeqLJ9XVst5Xp1G7oBLCrTuAfdAp+/fyhz3yapcSvNWeCKOuR2V5RgIZHTKOkMrUxwrq5wk1UaVCVdol2XniMcS5Dgvwnmb4qxFxgQgpnS8Lh2D5xeAlBSTqswjzPFxfgePiEoj7UU2jUzQ5led7c6dT+AA34d3QsPGcD5EBuRP1PqNeUznhPO4FA7MiAiIgPKnP/fTKPn+2yD/uo5+/dd+rfrt//Z/CSD59NM7I0okuBJ0DgB0nELei807U09Hx/f1bx2sPvcTTwd517Vit3BtzNGjREzWruKzV6P821STUa7iYIeqjpUdQUTu6bmEkvEG0kQXmXMT1dJFy0KZ2molK6AaAZTLl6HQu2VjdRrl3j1PP8P4I0EAu3wmnJ7ZDawVVKdbqVayauu9D/YDbnYEkLUJ5RDgWDuwAY6GX32mpkTluglkAuCw5hw/r1N+kxEbn5ObK22NwpPyWLRzgpKM8maKPwX8IqXL/LLPUgoaJilXG+P8dQzktfnKqK6RvsvYaaM/6rx47gQnApA8b3LKfF6uf59Hqr7HWqttCJK+4D1lmkpgnJtTbYjXJ1iLdhOsDwG3kTvTS16n15DSF2l7tL/B/arxKOP4EuGZy96f97MQuYC0R4IrAaUFEVa/HTp4uPrV//KhFgWPgMwPB6R8b2e9V/0VBEirlgQXOgwnW+ZDNVy+NGQ5+RI4xO/ZgiSISd5Ipp78ezZazPynvxN8RCt5ybC1Uu0UlEuNCb8m6zzJxhrEROtZFeW5M8eZaSXP731kRCXJyC6SEoUo+gPu3Exl+Dn/FvosXJvfJ7s/F7DnSFKYx0+nrK6GxtSX15tjE2TQqICZDEfh/Wvk/az34Li6i1OPQoOtQmaCmQVU0fj9TUi6Ah6PYzVBEGP52etWv0dCrFEJjbeRMcPw8n6MvPi7dMqWN+qcFQ4z6iEHxvSBO1D8XZAbLS2VA7Bx3epqEvLsNP97zp+s5sxSH4TrwOksW7GqapjfWg0Rjrk8PM7nKAXmGFZO5fxwDAVbOUaZUvB5ZirRe8jQsOksQUGGvY1SLGP3KxFaY+bOOsYSAyPYsUrOqEwh5tKnCK6H0Y6FCyFj9p6jeukQHbUbqTr5gNSTOjXskJfNrl584RPV7/3vf1E9sX01Te4GuGYIkyi5cge4IKN5Kk8XjRUjMqk6Oj7OrpTnu2SJIe4GgOfaSNesWNER1TBnEOTLSFOJWpI+5WmaevC5e//ODw295F+rwQKAMQ+tOLoHR8TIxZIlhVszhx16ii76mVRQznWSWkixxuDcXoWPsWhRPQ6nFcLqWAihGWUxTSJgEngZcdNAzydlYXRorgCxtqO9HSrLRcVZQGYKI6KuzI/QFsFJ2GJADRq7JPucneNDdO0WDW3a0BXChYKIr371Ve57Bo0VPxZNJk1JCHoGBq6RblqP07NpJXXIvOTDvPLK25QVL66OnRqufvEXPl29hbp4T88opNeVgIQbpcEogPsp0lmKV27btjVKwy3vP3bsHFyWedXTzzwbJfZvv/1B9cu//HPombwXjk2QYipXcUHnpM0SjVyqaWN5dxv6NTr7CcCCgnbBTRmlTD5Ksks61zXqWhVc26PIthPKDLAUaXh4oRofnay6KFk37aZw4ygkeSM+cwAzzz33EbRfzgQhdw6RTKN/Pb1Xqo1btlZjNyYiKrMWjs4468xjH0UR2CiAaT7BiiklnfYKuDWmmez0HeIv/Hf+lIaNBUCYssxoh3Y1JR8ENjpx11vyqgSj2iGjFz7rKCTgPYLPjP4JRpy0Scwvc7dsagPM1CIc2qQgj0sK5xw+a4FUAYlWYBab57UZrTOi4uddz74/okKMsfPMY7imi+xBqaDzd1npmiJ2CZz8nBs4OVRRIIDvyoILj5FcxUxvC94EOtrS5N6EHWKeJRezUBdcC/NRCt8a3a9//he+GJuSYp//3z3qo/Lr7w1t/ODehfN65529AWQykqIhc4JHeBmjkQ48U0YZaYmUErtCJ5t/K1yNUk6cn3fSOkFcYE7GLK9z0oe6a83Jx+6pxqFJ1nnuRDMqk0AmynRrEQCvIUsOY2dZy+GWkuaxcApBtuTYST5OoBO9jmrM+AQMHjcdk/flZ10YHsswqbsNDbSLwt9peFogB2bq5OGIUaRCasg/o00e08VdSG+NOAe61HId7rKaGpsxUEpto5/BDs4dvFUuAg+drNfhDkQAJPAwFXTh/LkgdXovAhjTLgISjYdkyWvwDFTbvYoInakOtTPUWrGFvb118OVcw5VCfsPr70CUa4qdZR2dqC+cPlY1N5i/pwIGp7i0bUU1d3FHNQbn8PLQdeTRKS/HSE8RiXCcslohy4tTf8ex1TiZt8+cuoZttl2L+a+miobJyizHdS3lsO8jsGWFSpSpC+ZCywfxLvk8RsgE1nAjblHqakh+oJ/qC6pFbt8eqY4c2k/VEo0GKe09deJYAK3lRJNOnzhLZRNRsZlzIAR3VO+9f7RqUrisphMU3YEZq5u3rNYzgmTaaGWkinwGq9DTkcujwRUwChLGrqM1g5DfVSIdzstLlwjVt7eGc+SwAWLkvmgM+/vZVcJx0VHGGsI21sFHamYeJP/MedIHEXnpUsqwB+ATLCip21IxpDZM6R4e4XAOcJt7nDOnKNAawRO8mEpTfG2MSIFjo/qsO34BjaEKS69HqfZpXUbUAzBkpMKIpLwF16S7Vp2cURnTDqZlLIdvYyfs8wtSJXN748b1Mb/kgghk/uRP/gIOzePVW4CKx7YAErAhcpKWEaFwbiyz9442hc8LRp555kN0fSZFsXZd9FlavdqIyADj3AX3pzfAk98LaOzR9B02XI7blcHrdJf+T4nCvE+0w0o8217cIdXRTRrnFYi2G8JmnTt3NrRs7CHkZmEpOi2vvXaC6qXSxbmHrs0b4NooVX/hgoRio6mjsZ5Ns7nOvW6jO4MAqCd2bI85ePAgYBkQNdA3Xm1Yu8p+jBwAACAASURBVIyUko4TdWoiSUeP2RahOaqnZpHSaqdfk3yYcQCmarydq9YCXu4wliuj6WeQjUmj+vJZTZBa1ZEKIhS56+62TxYgYpm9iUrlmFFgn2cBKYWgmxFhn59ryLWWROcsq4/UHX8zkhIkcJ7neUBHF3Ytq1N9vkXgsdhMNx+CHO2ox/O/YEWSrwA3BDMZoOCx8Ey1kcdIbWV01goxQYSg0mt6mOcoOE1agufxfV5H8sQEMqbyjRb6Of8uSPJ+BC5elyKTVpElYV2b4/qMaJCaVq4VbLQcJ22zXeEzci43cIjUqKA1UlCxwZUnVUfF2SrA8d7qH/zD33kEZH5w6OP7d2R1ZPbte6f6yle+8iDPmpEDF4r6ARqFBwTSKE0tnaJ9+OaK/dmJ6FcXS+Zbg+vAwkryrpMqS/s0XC6IJOs6ef2bX5Po6DmzBE+goLFywYSxrZU4Z3VHVlt5bgFEluj5vkT4OliNU+bLdVwmAUToEX7ls5aaZqWGE9tFqoPSGCapLYmrLnhLIVUf9XcalNSNSVDoojNn7e4v02GZMhuCv6KSqtfhDsuKpPs4RXUjFqHrosNz8RqVcDdpNEIuwMQEJGB6zNgVWXVcIy8aWFMxwxxTwygh9h6AxqiNvJf1qGhKVpRTktUcbfRIGYfzoqHVwGlUtz+2GXBCmm2C1BPgYPr2eJTZTrpLJK/f2rmGktGm6mzvIM6Gkml5MuhppOig46uRTA6P9+w45XP1+WRJvc9+gtC/oCCjbjaU9Fl7v8EpMlrCPRgpcXfuPHMHFhG0u4zA/Tk17gASAJVifWPRwuDk8UOkDUjJkC57jY7YT2wlV9+PDD4gbJKGke003Tt/sbcaw3EoBHiW3bNVLOfofaNDOks/JCq52fEtjuiLPBC3ZMoNCKbc+Vv2extxue7V62rO0nVSSIPOVXfOVom5fgLYEyVxfaR2kO9zr2f1kAY4HU6mTnOcch4+zD2bBoUKkqjejf5Ii4i2OFdNc+iY6+khM00Uxt36Ykih7vJ1zjoFeS4BVEinTVL11E66Ucfpc7Jjs60OsjpJpxQRjRoB2GqloZp4mDti1WjvElVydy3vxHXiGvCeXVe9vUOMa1c8S+/PHfWly3cgZ6+OahujgttR7dXR2O8tUxumq4wkHjt+pvrc5368+uY3vxHRlVhfOLeey8rNzyPt1cX1FTVyNxmFYDwWkRHHt58eSnajvnrVSi8quVpb4nm6kfJ5yMmxIsoSZp+XTkwgYaWRmj1GC9esWc2cGwu+mcDWKKol7lacHTxAbyHA4JIlguu7EWWxfFyHO8pGZz1tNOobiGhQwt+IivKMuoaqiXToVflV3LuRxzVo8WgLfVY25bQ6zPTGUjgw2hebe1r1JHjxGXd1rUKX5jtBqnaOZARZHpGAT5uYaSDXS6goY8cLr6q0KMgotYByGfeZm1bH0KiV9su16+99jo57psf9m+Jz2gx/bwQoNYPyXP7da83KNeeQ3wtAjDR5Dq9XMKV99bn73/P7O22mX+UNmvrK9ZERFX2FzzAj6bmRdJ5lJMd1k7o1EoytxkvSsz5gEalRq+a8Ju2sx4jGqABFK8i++1evVL/z3/8Pj4DM9w9u/CCPdK/67ne+HeStJM6mDoEPNvRKDKxhmJyIyYdJFG6vJV+CBSdekmCzd0aSgw1lGpXRmKWKYpJAXVwZqcnyvKz+SUZ55kv96vszDeT1CLgELhkFcqH5Oe9Hp+pOwAUpIk++TDpLyb4pzZ2cGM+dBNksK/RnkXwqFLu4TX0IQDSAXkfuKLye3DV7niRpeo0uLA1EhFlJ99hlWMeoc7MLsukSgw06IiMy7oBME82i7bMRnNk4Z3P1Og+VbGezcN0R6vhLCS55bYy4GiOzcbpGcrSY7ppvYozv17RZRgF1i+iTMg9l0mF6EmlYBT/zuPZ1qztRbr9TXaY0e5KSUquYVI+dRS+jxR1dVT0GuYfd5cUeVIoXKHJVlHofjshoaPxZQ5dEwDRs+az8/RA8DXkPGVLWqRRhNECYlRaWgZLaapEQHBFCqpV4ZpbHe97JSavnrDww7G7pOqWtEJSvDfWj67Gs6r10oZoGTPSx+667D4enH+DStqC60n+92rhpXXWBaNT1mjSAAPDkSbsZcw2QCI3C2KHZHXnwqYJYOMLusgelWNMcRCdIC9XBFfJeIo3DnDPV9cExqisWlJRbiXCW1Ow8omRRPq7oHsCokWjPTMCWBtR5YCRIFdwEvVZKNTSUHa9G2pfHLP/RGeLzXp+8GIGNqSXHZyZChVa8KVg4Dx5P8BRcK+z6h+FLLSLqcJtxtXpL8qzcFIG8ZeqCSYGOjitTgq6jTPta+q5TmM94jPD8JM0aDVEJVQ6WztMduE7VdZ8CZ0VeoDSBFfioLMyjixSl1965kt5BOFbn4XLWxwDHVVtFwNVHdZ2ROh2lIMG/CxpfefUN0jrLgxwq0NC2COpLyoXKPJ6baSZJoINEJbUvbZB2971zmmtuIRpqpGE4WgYYEblC12hTWK5vAdPo6B3ASEfwkSZQhG7rWB6p1pVwZtwYGFX7/d//JtdehxjfS7G+Pc/adetCu6mO9WwPsSGr5uj0Xj9nLuT2JURlBPSsZ5xmAl3njzZFrRjBlM/ICK0RNQGx8yqI+YyhET/XWCfCfPv37w8glNwQxzxlA5wv2mWfX26uHH/XZpBbrWyU3OsGjvni9WvHjMqZVnSeubYFKh5Xm+1Y+rOkaaMyPssglUf/pbIZ9WfXQlS+WrFqJSj2z+vy+bnhCXVmzuMmKLlgPjOjOoIkn6m/9zglAlukNdKueG9+X9YTIN01UtNb8m9ZSu5X3+P60dZ7f15jK5HCq8xf7b73GBtzopquxQ0bNtL76sQjQbwfJPT4/h77XvWdl78VvUiSp5B6C4mCPV8SYJNA9aDMmQWeJK3kRiTq9asTyMUp+nZiamAEO4Y3nayeI0pqmehZZpdO0d9leuZhXk5yXKJyoVYNk2RcrzVZ6EnK9X2ZWvJ9TmJfGt0RwI0/F85K4bMECcxyb64t9Df46g4jS66zeqqU/A2G0fG4gp2HxaiSJ+JCcUyVek/jIKgzXL2QFgFTgAQJvhJ7beJ3H36MfAevO8aFnLv8ljr4Knfvqi2jnoQ9iAAYllFzbp2/JDx3hU04xGw2aBpJMGNFhX17NMIaKcPAllxv2rqDxUxTQaIqd9mh6gh2P7mzaqa0p+/i2Wp0iM7NEFIFT5NsnxdBDl68HGEp+DvnLw4AGszpl35EjlumAZMwXtIwxQFnCDx3gz5TezvJPfB3RZuFFBZjY7n1dYyYqR4jMv7OqMxZHKTGUEPZiy5HMw30rOxqIipRzcBJkgobHR0i4zlFeLijGiGatQ9tknXssA5/cIjU0l1C0VX11OMdOPKp6tgZDGZb0QwKci4cDoHB2bND4ejkzvic129YV7366itRAWPZvoCq9Jkh7UNYRADkK6IkIEyrS7zmItFuaXwpoQ4V2OCsFE6OBGtB6Y0bcIvYMyj3oRhhkJtZOzpxgYApI6uqAsgbOcCDRkoV12ZK0ciOO3xTcHb09X2mZgR5lu47F8NBGh0zcqj4oCRuwK5/93OmkVyTkeJjHnj+Ma5/AnXkLbSD8O82QBQQ6Zz27z9ZffzjOyP16L1lv6ODB09XP/ETLxHl/RaAb1s4D4+1Dufuc3YtHDhwNKJdFy8qkDg7tEBUiXXtL2ddSvI1BTXJmvjMZz5FBOJb1a6ndgVXRsD10ic+wa79RAC/on5ber/JbdKpOw8vMz98HqtX6zQRn2St5QYo09YSy10LAj/JtiohG42y/cYzT++uDiG41t4GgZXmhpKZLXcXUN2EXL6HUm+5Z46ztu0obQU2bFgf80XNJ9NBRjunWFfDrOeFpPzqKYufC6CxMkou3PGjx4NQK0Dzmq1OGiGVJGAR6IwSYbOKyQ3TipWdUVggITgKB5g/6tQk58Qot3POuZMv54jPJdO9WTiR1YuWtgtmMkpTuGdF3iF5illCnyrr/j3mUy1d77pNXpfn9bOFjD8r7In2Pze2rl2Pl6Ryr08gk12zE3yUCs6m+KzH9/q8Hsc2N0yeJ/k1cY1GDVnHuTF17bkxEhz7NaKRtRYxsRbZ3PVhgz22Y1jmkJmBedXWx7Y9Si19f4HGD/po96pXaRr55S9/OSa8jjudUmqCJJp1AiexNq9K/pmT1V2Yk8OJqjH0szmhfG8J25HDZ9L43+89ns46nZ4/uzN3Ueci8ueMwmQaKhdbXqfHd2Gn8c9qCT/rsZNjYBdcAYnvLWXehCZrmgjuVlyYyfD3c+mYk2CZUSiNghGVklem0gmjJ2Eukb3RDheN73dsNAB+L9AxrJq5Z8EJ0CRC4YIhO9ea71+IrL26GkGyg0hpJQS+CyMtiZfdBQxbS28J0pACgpyMU1uOIdXBKq4m78cohoqlpp/aDR3z/TnSJ0YZrMKRPKuGwpbtO6op0ll9VGv0IqV/jejMY+yklwMuKkDTySNU93Cie3wvMbSZZ9PZjWQ9F2RE5vQpdvNwTrLyLMFKkqE1Dj63h/P0GqaoBlOzRZACdyFJ5hoj+T/BS2J36DP2egNI16pYHHtfI9ckICJYRtVG9D0iirQcp2Pn4FlyTzBUQ2iHGLUa45n0EwI3l9Fz4TKCeTi4blIHOGlTAM5Xx/s0WiCbN68CeF+IVMTq1e0Bps6cMdqgAFmZo0bAliw2GgX4oR3E4cPncGYlLWYFjxEwHWxUa9V0agq3rBDRnTdGCsa5Vp2t/+dEdKVUbKUzyjSqn03yelb/TRB5mOY4AgvLriNKI3CplZPqYCcAa0bzHP/s8Ov8s/TWkuzrlJQ30XNKZ3LweF/1r/6Pf1x96UtfCgKrQF7w7csSbh1DcBOMrvJ+FX3vAJB7aTJp6XORCzAi2BrpW8fUEt3UT/rMZz6D1MNfhsMIfZGePuYx6w6w4jN3PTl+Kh1zKDg0jxVFZ4XtWEcSO+XtzCfyuJeISmenCrQ2ZC2f9fyXLqOlsqI5HJ7A12s2QuPLCJZAOVVqTW8I7q9cGae0mvJ4AId9oVrom2SEa4BNCht0bEjF2p1DS412jt1evbX3TcAUyufICv0nP/lspBgTELkG5Utt3LAJcHsK4LiQaiVUl3kOLRCymQESo/isEdRFkMVPB3fI51M0qhYHMFf0TnJ2EbmMJHJUeblplHzuvfo5o7SCUOeN9+o9mUbSjjv2WeasTU4yb2wUmCvBFeG8VrW5zh6kauQ01qpVjZqkKJ12V3vWTUTGyEdSBQQHvidJ/KkBk+1g/GrUJnku6Ud8n+XU2mSjNNrZLBpILk1SAZx3KeLn1yDz8n7Jzx5Pm5yVpGmfHSvfF9QHbK8pKscmK2Bvk6JfQHrp9OlTcQzHy0hpL53it23dHnblEdn3B40/vm/Hp+X9K999AGSyzj8rinzALpLUZcmwdmqBGG7XWGvA3Aml0FLuwhJJZ1mmx3NSOqFS6fdhTkxEQyRg4iyy6sdbzchMRoQyF5q5YN+ThOPcLWQFUv7N/H2ZrKVjsWWVLZxL4OHCTEXJQOu1cmqvNwl0kZdlEcmjcXEWBr4ie6gf4zw8Ruo5ZMlf5nQNjWo0HCuBjSFXuSfLcI6WRgtgxiBzulvXMCr7Xzoom9ZQkovwOxwQIw7zSX0YgWhg57/A6AuLz120O3PTBEPsBjXi7tiM1mzZvKmAAPP2lqAb7Ja3wecWkF7qWIWiKJUUBz44WjXilGeTQtKBrSZ8fvDAXnglSN8DEibx/rPg86zEkDVjRAaHb6L/oRx/KVFP7o/jXxxSiSrpeB1D54jvMQ8eAMUuzjjCiAgYXXBniNE3miSpVufsGK+A0Kcj8/5Mx8iVKKFoIkXcQ8xNXITONsAcIMN5NyUxFyM/l3G8DWi9QnpiKSmqfW+/RcQLEcIWdmKN9FK6LEfKvlalrN8uyRrYMu9M5RXdH89jVc3OnevDGUo2XQ5puJ/0VFZc6HicGxcusIPusM+WJflUWsU6kgtUSvw9lukyQZdRtIwiutYSsKRhzrSq1/YwAd4KJK/fFIbkW5vtGq0wTSDvaALAEMd1507EY4h5ZjrJ4zRDDhdQGKExbeHzkLCrsm6IMUZaakbMg9i1MwY+z2effbb6JppTXr+h+YkJwAdcrNgA8T5Blcf3GLmunn/++ahiMtXlsxZ09xt9o3S4oQGCK+XI58/3o8a7MfgWV6/erP7er/6duBcVeK8ivrd719pIRayDnCs3R6LmY49tZWNwMqIfV6J6jbYCzLfo6UNZuAq6EqGt5pP3ZJrJ5+TPPl9TGJcpp3a8LIe3e/dGyKnf/vabPK+q+sLP/CTpqquMyVvVZ3/8U9wbY8JafPzxbdU/+91/Wj33/AuAw7soDV+uNq7fGI09FepTZdr0hFVFMxDYm0vPJDuVLyCldJtIzBTPS05OSbuSlqwVRFwNbSk6ijOnZ7EOtC3OJ1PXcolMEZryyrlkkYCtG5TPcH2lrc6Ip2Phc9KWuXnIwgvnrr93TncCIgQyWdnk74OYXVN571cnimOnqF52oM4Iedo3gZj2P1JYPGPLujMS5Fp0veoTPHdG3LWDbuzkDybfxvM7/335vXZaX+H9pd2OknSjM5G+UgqGiLNpMuZo0XcqOjSez+edkf3k7yToukWqcFpBwgC4JWoZEUxCo5s3byH9+O6j1NL3DWf8wA/0NzkyTrokz4YceQ3MBG/BPILuhAniJM60QKaRUnQo0X84JyZyfib5Lb4/f++ETVG45Mi4GD2GP7sAM22V503H52cTxWeI1c8leczfufPIkm8XrPenUbbSxxYFInc/k9Egjxmlr6L8Gh/Hxed5NAjmiFOxV8ckKTerclw0OhWdqlwDKzdinFi0hrBVVPVYJRfcGXoUpctzIwBDohoKu3xfAJqppTvsjPkeINPYNIuUQBOfL1wZXFdVr/5JaB9YmTQIiKGUVP4LfA/5PwKobZACBTWCAUGOpa3e3313cVzT408+hbpoQ/UuVTxzFyCbTkhe7sDjW7dU14evVNcGLweYqUjXTBK6X0y0RmnvO1N11YWe6xjC0iA0wYxGz3tOot3DICdLkn0OixGAGyXi5M4/omHyegzxMjZet4ZenoRpSL9qmKK8FScWIloYrcs9F4s2Ds/B/HZwPXDMGisBQoM5dc5xC1J6J/ovZ08dJzpDOpF0iGmJhVacCR8dC8L/Omq/l3dgOsiqi9deew/DRs8knkkB8AUIGvKv4N1cIzWnIXZ+qOa7ZElJYcynO7L8i6zm0+hqKMeItvl9yyI5UbZbKCX/Hjsjgt67YNjjJhD3bxltdP7euMkawinrLNVD8fMSoo3p6JydV1GNASI0HTIwOBC7fjk5AhhD7jpcQ+kXesaqjmWADICLoPgCbQFW4pgM1UvWt6TbtafTef/992MNeJxRKt0uXqRSq630URPMO36bGbcTbBwi9M8xJBDLOTl0+CzpJrpnc19GrlZ1reU5zYjIhODEKKlg1Q3H2/tOVJ98aXdELBWD9FoCoPEcPvaxj1avvf5GlDU7pmVjU5rRTk9Lyi7pzqGhCXb8aoxcYwy6AtA4P7UJHleOyRl25IKOM2eG4c9YqkyElY3C1cESyeFPVFatimjMk0/tgJT8erVt+1a0VAaqG7eJlcCRUsgxKgWtfAJsuKN///0PgmjdzFibSmrkbxPwgkzpCkKb4EvJu5GHpZM1AmDvNb8KXATqVlGtJKV0mShBF6R0gYLgxiiGRQCuc6Ot2h1BoNcgJ0Zb5j3mnMkWLclzSiDj+bRR2iR/Z3TH0nzXT/JRXJs+01Tt9Riud4GKkbe0/V6TQKeI1ZVUe/BwavSBBBjO6yyBdk25odVWOH99RWSOz8jDyqa5WQwgZ8417jkjisVYGUXxfd6vdjYb8hrN815yY+v1JD8zBEixAfNJNxqRca7I93FtX7x4iTToejaFg9UXf/GXYnP5qPz6Bw5E/sNOcJ/8/JtvvkE+EHn3EFFTEKzsaDPUmCXNTkgnW6QF3LL4eDFmqQLsjinRdhK4XACZVsjFkV1VnWC+Mm+dQmoJbDJ15FfPl3yLgpxVNC2KuLlY/FxeVxILvScneZAdI8xfBPvcdUxgEDR+GkbTB1lZ4zVpEFwYCehMZzgeLhyNve91hy2I0Vh4Hu9TsBJl3Rzfl9eXUSOvyXs0J+31aJSVO3eMbOxYB7fBMLLOxWtVl2IVarV3ABH19aTtcJBK4t+lNHqCqiJ7IE1yPXNqJDodhQbV87lbi2vkeAp4zcIo3iWNc433WErbTFpDIbhRCMAbHttezZpDp16qeq4hdHexpz/uaRsVTAtpAXD6+GEwDBVnVDNdx3HJE1lBaXTj3Jbq4LE+gE9pzJlE6mzu5nUEYKrxkpKAndymRTR9u4khj2cFGLMSxKqgG9y/hiwEu4giOJ4apZLaaIlUQRhHntnoCGJlOIJRxmEW46cmTqqkyiuZkEOkAAQNHs+fPVl96qUXqj/59/9nKOE6Xy72DAOKbA7YGjt51VJj58rxX331tdDz8dnrkHUsCuBpvHXklsWOj6mPY1nopSgXd8xDswUehLyMMvdKFZbj4LOOxoGhjCz5cVE41DS2CXI1usURD3H1RRPGrsSOndcSc8o6LXCssvqK34mOFAd0XtkB23Gy1NqvGzdthPdyJXRQbNIpp0qwbZsFwbNjnSqtp0/3MC+L8nOE8PlbikmausjdvQ74HIRwFYlN+Qh4NuAMnPseo6O9JSILAuhdtJDw5e5aUGSH60WL6JZ8dybpHZsjrox5ZZdux0IgadWS/xV40/npaN58812cTGc4u4997PnqnX37gz/ifPBac9NlJM1xKiR9ZOkRJBQgdVMhZOTpZXiBpix76b4+NjZFJIX5zBzWCQefDTAgWdnSe0t8jx47EhWGlyCP98OX6WITMmgaamkXaZh2ADVEWGzB7qf2ALoHqr7LfZznCSI6tBEBKApeFZV0zS0AGV3Dcct/uk1TVueNqWVBSqn6pMM6aSXnlc9kWfTnoicSZF8rl7TNzknbi1hxJpAxdeOcMMqk7fAZ2STTr75yI5f8x5BLYAz9jHPKMX+4SCEpBFnE4N+9vqxWzaqmrHbzeRiNFqCY0gwF6hqVQGDhvBGM+nvXV6b9XS/REDWI/EQImXPOYz9bRBGLfpfndn0+KETheUc3dkBMpLsA2KanjMQk8PI8qW6cKc+M0rsWXQtWgmqDnDem7koUqw5xxPXRwuI3f+u3HwGZ/zCI8R/n01PsBg8fPhRNI53cLohsB29EwCZ+hmIzbVCEw8rO2QlWGiBCYmMi+LvkhDiZnDwuzKzcyNyov9fwiJ4FIRm2LL2LCPfxt5AvrykyZhQnNW38vcd092YVyB1JpjjpIhZlFUAhl+qEdI4pQGeougNhqaNHj4SDWUyKwhCocvTmW1XKrcPRSC6dVyvvi4oLw/b4wjvuLtgpKVC1ESNxiZCyjqyUlGsUKUMkXeI5VdFVOE1H7LlUdA1go1AX1R3ee5CRuWYdyTX4HhqvOgx/pGAYy2tEDmw8ZxXOAkp0O1eyu5tL3p8Ou1ev9lV3FP5SCRhg6c5sgMXuvcubaCb/Lom3gdTDGhalzm0OSqLX0f04d/o43awl4cLXuFtHJcaqqp73zaDC4vCxU9UtUw3oU2zC+c0nLfLB/n0AGUQMuRY/r4hbNwZzMWmVS1dvVccRhXPuCOqcC5fY0WQ5YxJWI42HU3KsDfGbHlCYTQKrkZiZjIMgUyBj52YBoY7N6w5eBGDGtJ6f1TBq8KKvlP2XuFZ1LZbR4E/QEM0RGRcjC85heUNGKrrRJFH3ZBDejFSUmzxvHb6EyezP4rMIh4uuiHPZ9IUGTXKsTkLhsoU8JzVwUh9HQqbRNHshjaOt00WJ+jBOTlDq8SzdHRsfjejLvPkq6E5yjVQQwaNRnXV4CNW+WlTS6Mgg/Z9mz0aoL6JSkECN8qmFAW/CHkAjVE7Zcdk5azpjBnPL80QZO/fudRm1cg0aNnctCQIkrBqRKUrRsyCNjkb1iOuqpDytKLGXjdUxRlzLTv824FCi7Jo13VGpYvmyu28Jua5XI2KCGJ+9Y9aG4y38OKtdBKMjDxpl6pzc4RbOz52IonmdT0Iwlxtz9twZgMra2GD4TAVh6dAEvM4xQcaBAyerD394Jz2MThJ9qo9nMngF0MeYq8FkRNEKM++zHdG6GzdYX/MbATTNsXkwEnqT35l6HR+fqp5//pmIhvzBH3yVdViF41VJVxHKekCkRGcjBBLzQ3mZcVRIsaGJHkKkZ0e4R+dbRIcAls7FAXb0Vho1k1oyVexx5PO08rde7Kxzbi48o4z2ClZK1ZLpUpWbi5BhquJK8tWh79ix4wGpPtPE2t5S4TgV0azkwGRhhGOcfY+0keU5/HWTRwGC8yZ1ZDKq6mei/xy2ynni55J+EK0lAPXq0HgvsUmrRe2dH6byTTfpIwSPB9CGyhSOgCgJwhmdd85oK7UZ8rBy05c6NIIVgYn2NkVYjeacO3c+5owCdqaWTcn5ctMjuJFM3QcA9NiueyOEvqIFBwBXn+fmvIhBKpUwGZFYOU5f/KVfrgEZozKFv/bg9ZBA3iNBvP84eOX/8yxvvPYqqpxfjQni4nHya0B0GtbaO8FKaZ9AoYCE3F3qDDWiKQ+t43cyZ1j84fSRiyx3TU5WdwMe292YE9zQqAtFg5VE4MzrJok0Ge/BMMdBzMcZ6hAinMlEu8QxNDpqsriLdZKK+BdECSNEYoy/zeNczF7bfe5JQNSKEb9iGSGcn2uEbJexy3Qnp0OXI3DT6A2CdXepbmhUgG2wGE37DXm/RkDuQB4TLAzCU7GHjg5fHsF1DHSQ9hg3lWx1TubB+/r64aGsJlpClYDGjqjCPcb/LItPo7KE3ekcUkg9F1EIRTPj5tjV6kN7nkCif5xz9FQjtgMA0oKUKwAAIABJREFUgNzA0CyHAyE/4Tb/RyEStuFM7xF2vwrQWkspobyeaXL8c5HvP6PGCoRhS3Xr6+1zVF91EmFowMGdAmSN2RtI8jbXa7RjglTUpQvnqgVc+z3mRZ0NZXCQRnJu3J9dnSMVdfrUGZ6hzfQk7JXu4NmNW2eqls19PqfYnDtjQYq/v4tjCPL2gzLUiaIkzHzQkFnKall0PwJpAt0UQoy0o2XylqTiFD1GEj6dS+kcfJ9GWuedIe4s9Z/gWo4c2A/huzRSzLSpgOW7r7wRUZPGRlJHI3dxmtvQNFGOvXRw1ki7FmyxoOGr7gMwUYadINWwaAFVLr2QU6lacUe8HjXgoeEBAAipgBYUkpe3BNdJB3ELfkiI6mEjOzmvRMMQAMMhOp99pjYTnMkc8Tz+XsAe5eqkZloXok7KecVf8llU39VBFAl3upbzVeDnPTkOjpnA/OogAoVdSyNa4PNyTTz++Hb4HoITS1pL52oBheN/6PARxt80sxpNCk/OCW6YkTPTKfIoXL92i7bruoq0MOsiUnWT+SQQU6/EahTBywIAzlVApRESeVKWcFviDJ4ierMlxOy0RdqckRGr0gpXTw6JoEAAKEhQb8TjM5Xgcak6VE+10UfoyF2cphHERj57/x48PjYgq9csrj7+4nNcz4zqjddfIW06XH3yx17Eyb4f6cnzF1AZ/qWfZdMyXb1PlZul05cQ9VvC+dbCg7EKeMoUYPRkIs2K43TTUdLOVwJEqGsTOj58VQNGUq9jvGbN2khbaC+N/AlMmtj4jDIe2r1sUDsIWDFaImBJTkyMLePnPM2UbephZZFGcgS1swIen3mKkCZ53PkgWBHYGuX0v2s1q39CdLMmTprVPJK1dewCEj/3zjvvRAREG+wGTTuRxRtey9GjRyOa5dz3vgQfHkvbaxpL35CtNgQivs+fIzokEA+tpQKyPNYG0pL+3ntJLZgEXAItq90k8mYaVrvh+vRveS/6G+9DgFXAN7IKnMOx9ns3tJ7XZ3PpUk+1dfu22AD/1Oc+XwCMCOhvvGq/YwAeAZkfNpBhIr4OkLH7tc4ztT6K88F4QDZ1EgpAdOz+Pnsh6VQsFzTErtFz0TlhnLwP99TIztclPF+AkF+dxC7Q5Ae4UDKk7t88VrLmfY+LMH/2WlVEHYPUZylylC9jVA18SCh0V3Sd68pKInf4qp9GLx+Oax7bUP1Cogz2Y7HE+LYKukQq7vHzfFsA4GRF8VYeHD91GufOzh1goBCbu7AxHIlqqzaYs1vcPOXnSbXpGP3aiHidKZyzGOU7AAAJhQpe+b0hd1U5R4nE1KFQe2cK4wf4Mkt8g2t1521X4YnbN1ioA8jsQ3abuF5t27KO+0Ao8NrVaoCw+HzAwwQL0x4/7qCnGYBmqp7aOrurO/QRug9xl2BpVBzdhfzawq70/Kmj1d3bjIO71ymiHrNQumXn1KRWBI7QEtSielIRkUDwjGffewkujyFYNVUgd3J7QRKensNn6IZ9+rTlx6T2MODuIo2ICGRKWTt9mXi/An0K+ZUu1pYhw/ypRQ0MeVn5cZf5ZUTMB1kMs6WR3C9zz2eR+kIaTrkly3AIlgg7F0tax55Tix60g3i4Wq7oisyMY4SmDxGvdaTu7vOcs2Km9LpqCDKoRN1SfVRHKkROU0tEGd568yKcj1JiairE8PYgarMEfijb3FwdOXwyuB86cUXXVq3uwjFTZUNzySuDvez20cm42l84AQDjJoCAnImQVp+ibxIRg7vcv2rPocYr3wUAYwTDKI1zKDYcPO+7VLq10J5hlPYH8+FOOfe9x+zWbuj/ueeeI6r0btyzUckx2i7s3r2z2rv3PRy06YoR0hDdkaqQYG41lePpuAsGjCoadbENhrwMd7+Zhj0DgDUi5nlNGRlxsJ+Tjv0KJOi1a9fF3FAP5sCBgzhzmwja46mIo+nYBStFxdleaPfpU7SJ690XnawVHtSJ6lzcabt5uA0A7+sbhpS9i2dFqTw9jSTKr1+/mWd6o9p38Fz15GPrqgNHTldb1q2AWHwZAI02Exvxv/srPw7AY80hZaBi9ByikMeOHIs5u3HTZr4KtnGoGL5hIpq9dDG3MWM3peMrVsKT4hk4z7Uzl7FXSxkXIzkCFe2bvCkBXKwFTjjIhueF5z+OTtfbEQFVn8T7V1V4DeN4Uz4ZY+Wcze7N2lpBTZazR2dr5rjn8aVDzyoe55DgyeKBrBL1/akb40bOlE+mB4MHw2cEE+eIpljNk+J2uRlIcq4bTO2n81L77n+jMZ7Lv0U7AiJxbvRS6FLgYCrQa8ryZwUY/azXkGXZ2vJsFpmRHud0lolnRZR2WpCS6zY3xh7P+5ULZgQrCN6MmZwYz5NaM16DNiH9k9flPUR7Bf62Ff6gYyTh2WIM0/o+y2c/+lwQ1P+b36yllh4BmR82Uvn/OT+L6I03Xg8gI1jIfKnGxV2X1SNFC2NGpEsEMrkjKABFJ1Bymyk4lw4nCJc1foTfZzmyi8jFVXgmhWOTlUsaTieeE1bDkP05sudMNtNzQajhsBRHYkSllEiXss7QhQDInD9PWDHKREujO3f5aYBH2TXatG2KEL/YSgAzFw5I/UwEoGg4qCqsu1HzphLvBthZ1VEqeuLUeZwM/XBQ3p2CVLi8bWVwAC7KrKfJIPWvAYIuXzofqao2dmzyEepImZj3DX0RrklpfslkKvjOAkhcg2g6HwByA66MIMcceigHBxmUDtiL5gJYRkK1dkUbxGHC4qeOHa0W23kaw2S0w2djdcS6TVuqJlR4r1wjErFwCREeFHpl5rOb7u5i93Gltxrlv2JcN8a5f+5rLudaqIImz8uGcOb2deDbEQdTDdgo1eUL56tGnNtMztUAGJkDmXXJqnXVNSJAF85fioiB92doX4emcxBgqrliiqdUI1mxo6hh4W547IjU4SBSG0Og4w6sEPosgy8qxsmH0iFHk7tadGA8yJEliud8ci4lZ0fD+LDYosfwPbGzxUE3GSnimTlnIl3DLt/yV52yc+0731H/SPI3XZiZX0acfDk/Pe4mnO4bb77F++fjbK8TBUSpdtuO6luvHqjWd5ImYH0YCfSerHgRGA0RiVD0zkhD9xoaBTLWjlWQzJkrPXCOJKu2k8IRyNg0UCDqe+TuZBm391/P8wrl41rFnADGe3OnHITjqPq4yHorjQENqxfdjss4xsbSPwfj39d3pdqzZxcE3eMPpBMM0wv8z54dJvWzJu7h7FlByaZwOG4MfObnzl4EUC6JcRG86mSTDC/3Q4fsLt7flzJhifakZJjvCr65bkuUYF0ohdu7yVTiCci3ne3FHkwypzbC9Tp+/GTwFwQSs+CNPffsDsBCL5VU6GApUQAGNmgFJgLY0KsLkbwpNglmG7rXtAFq+quPPLuTNQg/i3lLXJb7ZQ0BPE6zY18LydMU0GUAzNlzlASzPiVTL8Zeuasbw9G1o4gtYDGV28YzEvSbWhOotNFbyb/JZXFsWqhU8qspsY4Oq3rU6ZkbG8BTALAZzmHmrc/JY2jvtKU6ZR1rqqQ7F3XQzn1tmXbS5+l7/YwbwuQD+kzdFGp7nQt+r711TfgS5PhyjmsTPYf21ZSZ7y38L1pc1OxvVhTlNejgn6pxnkyxRfSVYwjGXF8+y8VuOlhTUb1Wq4rS7qechnPd3/t+7YzX5hiYTsyok+9PvqbrrYDr0vLGa7TiydSonByjjK5H55fHSdqDY5CpNMcrm0t6rWrLyI/0mOom+Rx8dq6zlV2dAf5/67f/foDuRxGZH3EcY6x07963I7XkhAreBpNCo+VuuB/ZehdG2eXZBfV+LArfqzHzoWv8/b7Ir5fmib4n+S5OLA2sO4EUq3JxuBgNfxplcQK6QH1lCaWT3smb+jFldwhCZ5E4+RQeU+hNUqyOJnUGgkAGGDBML9iaRb657AAQX2Oiel1efzRXRJtFPsJctDTmNyPGthjwMMvQsLnUsjh6IO5t2rw9egvtP3CEaExbdeESx0ZRdAB1V8dH8NKIFxsa7A9QZFRmMWk5Re90NBpmeRamCkJVM3LJlCZjROtn0+kaozqDXP9tdE3kyZh6ctwMsZteWkJvl3tTALT7k9WO7ZuDrHry6OFqEsPaxHmtUBEgqMuyfeeuCrpGdeTU2aqOrs8n0EAx9O81bt+yAd24CVR7T9EjiXQX4XijAlPs7lt4Zm0aWxb1WfLOGgf5Ix3sOo1aHIYf0Qy4vSsA8Zw4k/b1mygKn8Ez7CPKNcq93Qo9Dg24zkZgUxST3aFK0ubCoj8XfBKcpHnsyL/XIhKCR9N0RdG3AAD5NRJ7k8CdILeV9J9S9hJcU6vG+eP7NGClTUB5hrnLdA45lzWWNqicB7AYJ/VnhVFwFpjDOqGVjIM8BWXq3z/wQcyjd/e9W9IbOCH5US994sV4jkcIf8uNOHFiGI0N1wLNIBUihTejcytG215T9LY538f8LZo1vmZwfxcRFty2bWOsIQ3qPDYMkma//vLeaj29fEwzRIdyQKTjqYMIiQBTaBh4hQN1GJY1n1F6nWft3zyekZJc0yH3ztpZEVVg/fA0SGMxrqtXrwrg4bpxR2q0TEchaEmypREZ9VsMz/sZ15PpIdM6pgZMezi2fu9463T9OTcyXpM7eXf/qda6YL5ph/5w7ArZCWwFXH4dYU37mVI2TXoVMq0pWAGQ4Mgxbmq0auo8FVLdgJZNAajOnL1UnTo9ihaSnZl7ACCN3BupyrlGaqvqpR97lvF09030Gf2kpS0rq2+//Grcr6Ra0z03ifjMwr5oU26S+jMCpridQEbQtZz0llVOVhL5rJYxNqaJFdWLvkhECQUuptcGiEoZxbP6SDtpxC82hYzdFTYHSuTrJJ0PWSyh7dSWBWG21gsuRTsdd+2Hc9xn5rhrC7MtSCppC0g8pn8TMBTiPFws5o2RYT/vGjtFCmY3TTn9vMfWBguOvBbJwlnBKggQNPi1VHwWYcUo7qhp+Di3BB8eW7Dh+vUZeu0pn5Fz0XP594crHbWjEoKDK8k9mupxznhc16/XX1q2XA2/oS6YqS6P73GzetVz+Zl9+/YFiE6pjiQ6J2gzFfvG669H6ipkAziGYDMiyaRTjcr+vV+tdb9+FJH50UYy93h4hnEVqsqy5ZL+KY3xLK/O0lKdjr93QjhZyyRV92XRA3Tt3WaIM3QKmEi5qLKiKauQ3EWkEFMuSA1nEs/cAThhQy6cBZQ9XFzo/mwn3JUr7NNRqpGSoFZK9ewpZN+msgPXyGik5DhEma7helJIViXMnEF5NEChun+b7s+dhMQvEhGAQEwaxGMOXr1Gl93nMGjN1eGjZyinXMJu6lKkmmJBG3FgV3+H1MtCu0ijudJAJMWfN0OYtdRXB53Cf1meOI3D76UXzAQ7xlukCK4hub+ASoVpylFNM2nAQ+OAyNGsmZTtUqFz4zo71/XdQbw9Q0PEOp6D4GKaewnNE96/c9ee6sbEdPXB0ZPVKIjGaFIbRgjWTrWJ7taLqETq7zkfuipztfC43DGiWi2AvE1bMF4Y40M4Z42ROhUbCKs3YUiOHDpIVIcoVqgDswsDxLZjBOpJjcgPMAx/BWE9AdoSyk4tq3V+RLUYBrWUIRe5/yChwnESLIdOCsBNAOw9mCbTyPqzczCqTnAYzgeP5cuvRgGMRDm+AQo4TmqtZJrUKhmdqYYtq8Y0nj4LydhWrpxCh2MD/Ice0hdRYkrEYC5ObA5zyOiM/Cr7F5n+imoNrtVS7aXwkiQWD0JcllTY338TQzgffozVMlZ4qWytmBqlzlQqLQLcnTndz5pYGhUpHvL8Ra7Pf1yjRNIXX3oJsbd3yNmPhrjfdcCeqQ7HbS5OQz5CNJ3k/V77NE63lUiHzs0dZVb2Zbnt4BV22h0QsC+pUVLaRfg3UwMXiLC1cY5LdANfsYKdKLbAtedz0uHpyNz1Cj5MH5gGdN3JCdFZPLVrV2VqSXBVHG8h2O4/dKH67CeeDkK3m58+Uldr19JsVMBo2TeOz2dgOmjb1p1UKL0XKSXTWj7vLnbDtuV4450TVfvSQqouLRwURmTDQUVYKbG3yukuzu9y9WOf+HDwjdh/AwyppLvUS2qIzQKA0kjNrqeI9twYrXbt3lEdeJ/Kp/Wriea2V4foldRM9Z26Ogcol7bHzgIiRQJHgYwg33SSz0u+nM/CDck8OG398IoEBfJlTkA61i5JFvUYpsJsQmm0befOJ4MU6zWbWpLUWyItRJuwG6ZGsmLT55fqtUZaJFenKGI6/6z4yerNjFAKXJL7F4R45rjH1h6nDosOX6AQOl9Oqhrg11amiq6gzjmi3Xbss9mja8iIifPDc/kZN0imL12P2lTPXyrz7FlUCMtZ6erfM0JiBDFI+bzHDVO2fBFAeR1ZQevP+gCP4/UIOgQ3qUvl/Th2jpnX4H3533Skfb18JkkM9msCq6hO4piyXDyGcgTaG3mKchi3wRdT7f5RaulHG788uLopHu577+2P7tdRYcJDLZEZ1Udh4BNZcJIUXRBz2BrmQsgtOU50CFjoImWNWRGcKm0Isropy69zpxZcgBqLPnOlXlBWOTlpDXN6HbY2yB5NOkMdhsfXEc2H8X+VCIjOLCqZuKaiaGvlhtUhoRASKpmCF3uWWJ4ryFHPJRoU2reIipwWUjeTE6PVU09uoWPyBxApr5F28X79PE6N6oQNGyRDDuG4xjCQCOihDXEXECSImYtRGiFlsAQW/GxUZdd1ryL0DrcIArDOTAKrhj2jUhERQEW3ooncVXgyV6kguXQZh9LVTUmt7DE0JHCW3pdcmzoa1d2m79HsOqTgVywHzFAZA5C7cOpEABTvQ1BqB8mNm7dWM+HGnDrfU/VcuVbdwZovoqLEVFcX/Yc6kIa3CunsSYAQI2SVla0TdJQbNm5CG+MW5abHawZwIaH8tVRX0Wmb6JClzPZrip5NzIVmogBLIAQr8NWD8zBFIfFSIDMNQBPUaPDSwZbUpVoQCr9ZhlxKZo2aFeqcrpqKGe6lpBQELuwiqXjK+ZUhZCNmKvgqfJftHDJN6fimLsXDBMbkjzjPBehygPbu3Vs9TsNDnc5qGvJZymzvnTvMlQ/QTNn5xM4oWVesbyW77FaIn0b8SiNGVFABNP/oH/0uKSjnPffKFa9Zs4jvqT6CVLSUyF0jkbHey1e4H9pl3LkLkIArAtC/DVgex7F3dsrl0DFC8MZ5mH58a++7RAl4bgDlEPUyIgP6ifC8USXm+Ex+bmJ+ez8JUpwzgg7nrpUYOp8VAFmBjmvMyIykyz27n8J574e7g/S9UUzW18FDF6uPfHhrkEC9johu8cxcr649nZmiceq+fOhDHyICORxtA3Q+nsdojsBToGRaUPJwaYqK2i27Z9/jMy/pLaqo4BVtWUfTSlJAcnM8n0C3A80WU8ZGcI2sTrLWNtKA8Y033qQqbHWAOVNKTAuAWiM8oBeq119/C6d1r/rkpz5b/a//279GE6a56mbu9tBWoGMlWi0o9treQzVt236cOX2BiNcOiMGHqp10yRZ8rLRNAVHWrdtc6z0hwHeVqjJBjUBGQNXI90aFBAvO69UQX7UvjnuQteGtWallywP5F0ZkCsdPqQe0TZhb3tfpM6coHLASbSLGL6vgMvLsGBp9SADgHE8g4Pz2/dpgU3Z+tarPKIm2M4nrOnmjHM4FAUnaXtek1TxHsK9WFAkckkPmKkx13Ixuen0PVwxlikZQZxTR82Qn7LJJLLyV5EqmLEY6Ho+bACejRr4/OlQLwJhvAhLfk0rEpt5sc5EUBu87Sb9+n5IXbqCtOnOjHPZbjSbGLoQgaxIGHj9ESmvpK0GVNtDn7Ga3A30hQeR//Ru/GT7kUWrpRxzQZETma1/7WgAHF4oTSweiwRHIpFKkhkanUiqYSjdbF6XpJSehO2YnnsBHp+OkcfJkTtfJ7HsEOE58J7yOJxUoU4sgdVdcdKlCWXbndWEYsgLFHjVN9AS6QV69CCKRW+eaJIYuwXF7nNsc3544AhjFqaw+suewO20d0j1LU+DJkKRiwt+tdjy+nnDwuYjKGJGR12FPlGH4DE888QwVSNPs+HDWFT09GIelbbQToLR2ihSX/JHVXeTPATMzOOYoDckmcda9iLY5nqZMUs/GMVrINS5r7wRo3KdFwBDkwUG4M+wCqTa6hbMzxC1QnMUu1RTa9RGBEtEBjr1l43oiIzfohYRAFvdvlZRlxo7xEmT7F+E8+ykBPnmOxcz9zyLCYwpmGbolbUtbqvbWxaEPc2OUPDspJ42pIKid0OpsoiQ6WZ+z4+r/EX4eYXetBH5EYwix1zMfhiAjd7NLktyoA+gXyBCJWQQ3xy7eTVR6FSCTEZPyHN15h3ovNiKcl/UmclwAfYJrS66dF4JnnWPp2k3PlJrhiSZ1EL3rAHaqFkc0kfmqHk1KkFs66zzIDunON0XXrhGZqwNMmaJx12uIOrhY3JNVUIZKpnCcPTjdlfAhBok26dhXdqyEq4TTYCzeeed9QvI7IP1uCu6TYPpb3/o6c+Eeu1RKuyGXtpLWuAnnafOmrezIIWbPo/PvkXPBsRgegsTBzS4GVJ6njFk9GV9e3zgOXCBzzXvnfm8yh5z/dxVIrJW3hoHmuc6XwE75t/PJMTl+7DRpkJb4We6WL9eaY6nDmUJ4ZgEkclNOAkA7ZxsNca1kK40TJy7SkXp9OD05ZzoIQZ9AT0HCbdu21TRBSKMBwI8ePcdYbAcIXIxUkOOvyJj6K4KYy709tBsoxN2ifG37A6rVrOTpXoczPcoxHwvV4WPHzkZZtceSbFy6EZtaolQcXRrFIuVfmcpZ3jq/+smffK76oz/6QwBEVT3+xBL+tpDU0rnqox97MXhnVt+pE9LIHB+hgmnj5vXV1772FxGJ3bxpOxuM+hAxlI/kPe7YsTPK7VetRgGcueSmx69yWjyvFVkl8lAfUUgdq4DCKIH2UOK/kSOdbvRKAuwY0SpcKaqciOwkydWqrZmsW5+3jli7lpE0nbE2NTeBPosEq6nN5BzQZmazWp9T8loS9PgsvF7vTbubFTthi7k2yd8eR/CUZdCZyk8pjtTT8vdelxEbQa2fkcdzjqinoMsxyCIN7b7P2vtJsT2v33P5cs1nBDWjOxmti3XAuRKkPRzhT66llUptALbc3Ph7z+WYBUeH8QxNG8bHOewYeBzHRQVqRfWM4gvqPZdcH9exir7y+oCMEQH6lf/iVx8BmR9xDPPg8t4jtSTZN/PhTlAjMnJI7mGgs2uqO2h/5/tcCEUN17x2ESpKdVwXnTsOJ2sq7IZya+Sdy64rZaMTxAhoMpXkewOEKGnOJMtS7JzcOtbg8UQGbArdEnVZ0MBgQalgaqlu96rVRRuEXLRkyTmEeW3eZpnzGUjAghvLIpuiUx/9dq7BeYG7sIEqh8mJEcTTjuNaqQphHO7imO0ntGbdY3y1wgQwc6k/jGMPoGfxkgU47AYiHcsiutNMBKUP8DKOo5VPYnqmcDyo2mFsUm3TfittVEIsBngMQcwdYXvaRwSliZLuCXbuc2kXYKgzKg2IuNwEMK2j6mOUiqUdyKTPIkpz7uRR0k2UeEb5N+XVlhCyI2xj13od5dr3SS/NhINjiN0I22Kc2EKuez0k01NHDwGE+ikX5rNc502AjhUCcgUauAcjC7FrIlpivniCXbDjMQ+DLmGzmXTP1Vtj1WYcmw7GtJLppUl4Po0AmOs4WPtHGblwTvk/IzLJUZpLuXtUIDGPIjIDKfqu4LJG0jNtJ1laNeIMkTsvSq+ei6FyDI6J42q0UpQvlU51uu4kFYYLA2k0zrA742VUw+swjePOTIn/Sat6cIASxE+dOBXzqBd+xoljklvZ/S+fH/fR1ztIRGI30Zx3qy/87BeYa4gCzm2ovvbVr0V1DFOO504kDvJpO+TskeFxng/VdbONFJUyYdNDk/doKUAa0nuP6o6oPiuNHn0ePgONql9jZ565er7WAYTuArhaQE6SFkWFmXYQeAmCNNpGHy1Z9pkGYdTSdd4/yn23tUvYL2R7gZDOK9PBWRK7Zo0VTTrqUvqbcvRXSZGYHnJDYAqqpFYkkw5EWbXHNQq5jvJz7YY2xb+7U55mE+I6CGkDnpvPWIG98+fPRfdp79WozN633wE09QOKlgb3Sh7W9evTRNLQmiFlNLt+gkhpN8ByP1GUHSE2eA/uSzP8myGIxNdU0uZZqiA9G/DSi5bO7t27WNNTOD6iK42L0UFZG9euLRPc+tXoj9ojpncFIaWX2mRUHC0mBZsCmc4pbVrhmJRmnc4xIzQ6Uzd6ckucs7F5gj+jo/U5OE5LSI/ajTzBg0DB9+uoI80JOHkYaDivHZsktaeSuvM+O1CnOrTzNNV4HfNNRMR01pEyrqUP5aIIhHz+RsuiQgpbnkUYnsvP2rbDe0wwJCjxOgUy78BFMQpkGtcWDX42ex9py1PaINXaPUaWiqc0QvoHv2b6S/vtc7GU2nJvX/7Nce1jPprW0uYbSfR5JKnZOZwNil37HsPPJTfSe3ceC+TWUsWkZEHIhgS4suq2pVrOXDQb8Ov/1W88AjJ/W4CMvZZU9nXyJbPd8K4pgPk4OSeUu2H7tVhB4kRMUbtS9lzUfovQFhwKFkrqFrgQCjCafkAcc8H58ny+nPhOTp1lEov96sLQQfn+4vhK9MZF6zFbiE5cvIC8+AIVT3W4hNLh8ShqJ2iQGKiOwwny+OvITQ+TylEozp1aHcRBeQvz1IZhZ6rg3J3b8AmWLyCqsqy6eO4EgMg8t80kqYiZrTBeE0Z5Owsd3szQdYzi5aq1A2NDNdFaUkntAJmeC2cBMZcQnDNGQdyGMRRgKJef4VUXa4kO4IQxei1LqGwCvPQh6HUCcbkpyqYXtLTifG1LPzsW4AQpqlb4ShPwQexYbNpqzeqV1T0qmg6RHuBXIe7lLmMGxncA74nmAAAgAElEQVTNhs3V9Iz66tQFw/d3SF2VndEMxsXPbqOb8fTtcYDQEdI6pIBYxHeCZ0O0TEVVnocGyOcsUbFIuhN9wbG7M79LmWodnmQGIfo7OKVVpMTsEfXnf/4VrpPKKByO47tiBW0YAAKKpelk3dFrMCNXzVy6BqlTw7uIvLTnckdvWbXOtojU6fgLoMxwuQZVZ2tEpoGyecfF8LnGKPk4zpcsuxQYOK81ahpcjftbb71Vda1eFc7FlEukVXFYdpaeSwrByI7ATX7MaYSx+mhGaMm5XGXwQOjL7Nn9dHS9thnjGoDhgoXN0dHZRoojlHYPUCEjcfjZZz/GXAXkTs+s/ugP/xjAZFWWLQ7grvRdIozdGvP5HNVlH3/xherLf/YdUhwLA8xER3AjUlZb8Vx1pjaLFNiovWOJzmyu2TUxMGDz0bow+tm1fZQ5Xw+ZXSKw9+kYWGK8gnYNKvIOXYWcy/z3/I6TzqY05fzrruVe56lTipt1RGmtazM3MRJmz5xBfXbZ/IicGUXRmX3zm3/F90Slli2JEuQPfWhPfH7//ncjGmcvJEUgV1JFFxEarmnLlo1RXGC6L0UrLc+2J5MKxLduTYdKtb2tBA2KG+7Z/TgRRdqOwC9bTlf2fjhnkuYdyyY2LWrXmDK9QNTryafgqpw/C6Ch8g+QZOa5ed4StGN6YuOlHbMEW0eYrRtMUZ9FW6mF+WuKwXlkZEZb5/t8ySXSdrm+/OrPCah7IcE75nI2BEgez+hIEfkDjLJwBwA0RcSwELSNQvtVW+dcNU0oYEjRxuSPZKmzhHRBeZY2F8mDUlTgy3PFZ5gjAiNLjj8gHWgKXsCuo/eaJHLLQfFaXEeun0wZRgVljTgsSHC9+R57NXksW1Ich5Pi31ybjo1RGoGZ9xGptJp9N00rMPQ83mfyg7x/bZ3XndFBbWapUEUDiEiQoMpzePwQK61x6bI0PI+Zm92skkrCb6mEnBcRM+99Fdf/3e9+N1KIRjt9PkbbrFry2j/30z/zCMj8bQAych1effUV/r8akz+IsZHjRIjLfDc7mQQSLrw+oh0JRJyg5hRNG7hw/Z+5zyR++TUXgLsOnZGLw0UpGneCZy40dxJ+xmN7PS6mrFLys5kv9lwNoIWpO9cBEBDuVIdlwOeR7nDnZ3rC3LRiUz1ECRZKtMS4zaTUuY40yxxIrgqKzVOW2hTaDFjv07eqFcsXwUFBk+DalWoAIGMgdJJwvFEZq4u6utYT4p+FwaXkGh2XlmUYtbmzowx8BmBlAAKtJN9GrseWAKa5TItYqhrOFafsDi/HJZj/7KjbOgg/Q3E5C1HxFnn+hrkLCGmTBKP008UogLQKym7JRqJMY62iCmYhUYALSO9P0bzPyMQMxk0S6bKOzqpxPuS8fhwqeiiq9ZrXt/rIKqe16Kc0U6l1DnG8CaIqwY3CqEa4l2s0BuDzcGFrgI0euDvt7kbcjZ149DhR+ZWo0Cye65o166Kq5NVXX+c8C0hzFb2N0NIg5ZQl+XJAdM7Re4p7v0vEzzCv0YVQNObmTOc57qllouOz/LqQhUs43Tk4hOR+VJwxT91hpdq073F+JB8mQ9bOJc8rKPMVJFLO6bFCvwJQHiRjohxGMvrhO2yhlN3ff/tb38bQ81yJsqxfV5SAn9q1mzm2kFTFX+KY0ZDZ2lrt3vMkz5dnOn9uAFd38HbHHrpqOSsqyCgnT/J860gfChCf2oPiKSTTDRvXktIAcK9fFiHzsziKK2jTtCxGCFHCtOXZXJtG1rDGTKvAADKSr4cACkb8vA+r1uTxGGF6+529fG0Ofoypwh74XXK77cvkGKm0rBK1YPEIFXBJxpZse5h0zxqifyVCAF/l5lgAGJ+dERqfjXPj7Tf3RRTQ6GJXV0nPWJ32wgsvVH/6p1/FAVWkZDtDe2br1q3VP/3dfxJRmSfhpBh9mY3kgVL9RmxsLnmJKJvpRJ2b96Pq8Rtv0B5gxYIAO13oIx06dITd9L3q4y/sjkiYfCq1j9raVgT4X0qE047aflVFV0FKx27+QkrRITgX7R8qq0zbsqZb1ITCTmiHVOS9CNBW/+Y4AohGHaxEMupcgF5J8awgzVgE2hpiEybAc/75Nx25Tv7hFHk7lU4BiEJzRt0rUidEYlrZHJrySwKtc1ObmHpJzqGMung+P18Um5GJwCEL6v2sz8axN+UjkPKaLJPeBSG7bEJKw8a4Zt4v+dhohKn4VLZN4JLl2dqdQh8oaUdfAgCvwecfPB2evSKkXrNzI6U1PKbX4DH87+c9bmq8CDxCBNAmmIxbjpX3lSmiEMqs8bo8hpuQqCxkbvu5WAe16FSqvftzUh+c45Huk5DP2AjSvEevM3wKxzaF7VgYtRMsyr0yjWglmlHIn/nCzz0CMn8bgIzX+DpA5uWXX44JnukcKwzUjWmkPNUdtJNDYyTAcWK4MJLAlpLQOWk9ZoYPnZjZidRJZQg6F4ITWWOVpdmpO6PDz9SVhjTltHPH4WT1++lJ9VXm0AwQ8qURGwCEfBJBjMbN7qjNONV9dCk2rTQTI2e0YxQAM6eJbq3wQW7gTOrZao+PsaAg7i4jTbSUSI9VQgOANktzvYfb7AhNU7Uiyx9l10R6LvWinXL3FjyJbpxDAwq856ksIjVkOoxjWt7sDlXkr0PxODpOFUaLFkhR/3Wnvap7PYJ0NK67cLkavo7WCgZ2nIiG1UuKoRVVYkL7VC5J/JUT09m+vGpDD8PGjpZ9k6EoYnIAiNlEmjoQZRscvVWdhvR7j3NIVrQbdAPnbUHzpgvp9vFhumVf6YsGalYQafCNlMhh0NhG+bTdeHGgfr6zc1WUoLrg3cG0QVKVSGc0RnBzmpJvUwDK2qvNIcjV6BUy4EgQOu1xEnl9tVt0yDoAzhGVO1y/wMRdaFGBRiuF/5E2q0VcnFuO3xV278vswMz1phNJw5spFg23xitBdjpjv/p7w9ERyscwRqSBKhXVPp1/J9EsefrpZ/h6oijWSvoE/Ozfj6Agu3kBpc/E8mGbeMqTsXfOwMBNgMmyAGSW+z/z9IdoIHiI0uy11R//8Z8ylg2AI1pr8EzPXxipHtsqENexUUbNODkf/N4Igaq+koHH4drYDFGNFHktq6jk0BG9R1i/vxewsYL0FWBM/Q6VrS2rtaTU8fCaBcy5EUgOm9EaRVCYbtWPPb8D9d6DXNNdogdrIM/S5fqb3+DZ2INHMbQ5UeUUoX2AgFE2xdSmeL+RihMnr1cfemZ1OHDHTmchf6QHsK9d+cQnPhHl3HJmvvzlVwEds4lEwmtDD+kaysS+9uzZFpVN2hqjOs6/gwcPcZwNAOQ3SdFJYr0XatpG0uRkRRqU9yk8KJfNdKxtEYx2Llm6LMC7qq3qNrkRk3fkPA9hT9KL8/jMCI5+Kfw5d/uCW4GLhE/nR1EoJ8qDUyxqwsjwAypVGD506FAAmYxolLQpKuK1CLJzMJ2oFV1GyRRkexCJdk0ahamB8HDQNZ5Hijv6/NzwOabO5aVqd3FdPgefqxsM7z9Udjl/En+1j9k8MlNOPhuP5TUEqZbzuWFIXo0RE9/rvWpzBUJPPPHEAxqA95Zl3q7poBiwdp1n/s01lhF0wZcSAEYBI31k+waJ46ZTa+kjr9X3+ZmMvFhpJendtfhANqBWAaXf8PO+HNeM0Oe5MxXq37NqKotKkquZxQBGiyQ62xjVYzlHlCWwvcoqqs5aia47Hr/wxVrTyEzp/j+c+iNl3x8pjGOLAquWcrfqgjLc645NQakk3Gp4zeuKvp1QIn3nlVGZFCpKp+ENOkGTnKnDcGH5u0TWLhgNg8dJQahE7DoXf+/7Rf6pKZMhWH++g0JnZ/tC2gkgfQ2Hwh46RhyMTAhozHWq03ITpzoER6CfDriq3S5Z1o6vR8LdhoJwbBbK04AIaBnzQsLUiqS1cu/D3Ptl0kQuWJ3uItJW8k9U+VQYa5DQ9hWiArt2PRmpo2NHDgfpd65cEHaZ9sDZgEEu7HzzwqTkAAHq2cjbMUVEQiMk4btWr0PHhV3bxd5q8BqlkaSybhEZUCJdUqjEZqu0RiH86kCtIlqOZHwbyqwVTSTPUr2kfo0eVtAxQTps7aZt1d26xurAoWPRWsHjGLExRUK4qNqIwuyiuUQNADI+71DgNazFsQVgEabFqAtudKiWpbp7taxasBLpDRzECFGnq1SvaPA5fEQ0rGLSEJWWBYbINeSAMABYgDJ+FtTZv8oqEIFMaZhIhKTWV8lxM1qgAzKypbELZ40BjFJLnN4c0gR2/U7doiwt1UD6vXPM6gOrGNyVOZfTAJqyGuFZlNJUInjcoy9BOhgkAI2ETV9dALjZRJeOUc0lML/J8+9Bur6JijaBy01STp3LiZLRTFDBu02U3auTYxTCFOmePU9X3/jGN9m5o/BLN2MJtZs3m9oaibShufnevjuAmnbKrknBAL6Nfh09RlUa80Zul1HE60QOBgdH45oWLCD6yHxbyry0BNa1uNRWGzyLZkQdHX/1aFRw1aGE0BjjJy9Fh2WVSxPzeYhnv3r1qqgic/xVulbPRfBym2tbubIDIPYeAGl59dqbfdUvf/Ej1Ze+9DpNGzuZc7MJzZ/BObqrtiS6OcZTR9nTI8Cs4KRsqT796U9XX/nKV+J5ChgEyAt43wwiaqcAODp0HdLg4AjgcQfRFHgoiMudQ5TOVI4g8ANaBswjAqbAn/2L1Py4QsTLdW7kz2POB5jMBvxbPm0Rgo0WtU2md0I+gvnttakkLDdqJakF+2oZxTBdUoQOJaTTUZz5Lz9MVV0jMVlZVIi4y6o3SU+uIqVsxCrJtKmdkpGCEgHofxDZ8Dxei89Gx2wKy1YHzu0gaHNsbaDzVwDgOXXKyesQPApKddDBO+N6rUBLUJACcv6cQnbaakFQ2lE/5zGXsT6s6LHNg/ZW7o7nc75Gx3kARWqG+X7XZx7fNeI1ylMxKuN7Y/1a+YP/SAXeLPDwZ6+99LYrGjjepy/vJX2Pc8fn4PVnKtmoiSrsXrfPJP1FKPvWSryzvUP2fMoO2L7fMmwBme937ZcNk35CWY6SLjSqtIrUlSRybdYG1q/cnF/8pb8bQP1R1dKPFGT5mxdj1dLrr78WQMbJ48N2QWWPGx2bC8qFuZKSNIGMk9lXyELj6IzIZMWTk0TnofPK/6VKBaddC/s5iXLhPlyKrYET+DgZBTtJOjMM6WR3ErpYcmc+dYdGgCsXIWrFTgYneYkdo0AmFF85l7uxrdser46dOF2d7+mr5qJ2SwKl6kcXZoo2A60Q7aYmrwOE2Fkqbe3uFYNYhxdrk/yHcvBJFoHb1mieCdvzFo6jey3EM+5xjIU8CtnRxoI3GbdT6LroAWfheAUxkYNl52x6QWn1pewQRQqSCEfh6dRTOjxBmbc6KCu71lTLV3RVfaQgrsC/oYsjRaIYUXaedcE7spElURoiR+rK2BJhEeqwne2tRIBmVifpzjuN0+GQwbofuzlRdXZvgMOzunr/yIlqHCdjubipG2IHVOiMVd2dHVXHUppSkgqxEaHP3BRW9tNRk8ZFbD8ed7eCGCMChu3lLOg43D35XLxHQ/+qtXqvPns/W8QJ3aVayUZVGyRLIxWSOwUyUxxDHQ7LnX2uKrsqHa/zKCBWnRt2cYx/AhmNrUZOsKhRtEdWIWvKwSnVc6mL4e8M+8tRyK7rWUXne5qJ/tzmOWbJa2hKRF+uwkuQNOsz8/hvouC7a9dTdBAvrTiGicqZnrSLc5Rz8swFAoMA5uef/0hEM16Bf/bMM0+HodaR/ot/8fs4C/oM8ZwlrPb1XgCITVfbtq8IQKeDHAME2tDx8OGzqNGuZIwHcQCKCiqzT0Uh4yxvy01iF/yaYychHu9aE2RhSb+WXFta6hvSweiojjAPVK++eYvqmcULcFjM/cWFBO219ffbfmAVz9kOxbT4gMfSTXppBhFAmyzaeFFuy549T7Fb31tt3IDh76VjM2DozXeGqh//1EbSb2fjXuXpHDp0uPrCF342or3+rHPx6+/93h9T4v149Y2XP6igqNDja05sjvx/8OAH0UDS5yZQ8TZU/73FfJagP4uUnPduGfOTqMu6BufBrxJoRAqIyIql/0YJTNm0A4Z0VOfgxsi/Ml2uE43qKbheRgRXACy1SSlIp/2xL5L9moxwhQRCcGPc4F2N923f/ngAsqXLW2PsDh059CB1kxwl56Zz1vmvDtIpdvj+TQBQiiAkPCMaGET8wodxjqaDdx6nmnUq5KbGjJ/3enwJMrIztONmNNM5IJDx9wlgfW9pqOqzZS0y11fXBEmzrYHRmqziCyI8YyFwz0qrJOzmxlUel3w60zMp4OfnitK66e7S5FWwk+XkrrUss/Y4Aao4h9EerzW7ZCcX07WWbXEcT1M+itkJivy9685nmuPusVIEUB+iqvSePXseRIx81o5TqA/Xoj2mXuVTabMsnbdFgdfxn/3nP/8IyPyIY5i4PDkytijQ2IiafciCBcXCDAOrwvrXoUurjSYjNOkEMR/bTjdpdz6JnpMr42QOEmdtd5ZpIReMk8iJ7ELLcKGLoOxQCmpOYSc/52J+mORbHAYCFKR1OlrhrSD4ZVXLZQh996juMVpRunRTDk0ZZRPh5nMAmVPnLlYN7OjmwD9pZEd3jS7SXZ0YKrgiMyCWzIbjMZNIg956njtxHPl5Fqj8AMHMLIilN+hR1MbOVEKs6aqhoXEWFflyxquHklHsYpQSz+b+BWOmFjJSoTqou2vlzzWixFkQNIPUR3RkSSs7cYDMLXb2vQPDQdC9R9RoAmNXV5Pzt7fULbRkmunFM00EoWnOrGol/KClLYiw9eAQqcioN1XDfd8AuMyDMLyyGwIlZdhX+K+DdAcHzKgmAWlLSC8tphtzCyRVid2mfnTEPvMMQ3dB7jXVIVfH/xdRNNaR3lFDBxCSZD0diSJhOh5TIu6QNf4ae48tIJmEVDpJVVe2v7Dku5HddmijkKqK3ZkihRgrjWwR0yr8CdNNzokAHxivaG/B+w1FW0KZ4eXU1nAeJffFueXvnY/OPUmNamdY3dZsyStcBY2fTt+57Jy1tFaxM8Uenac+Q4F+Nkm1omEW49Hfa7+W9RG5KRopRJg4lxyLkwjtGdlqIjqyadMG5jfEzWmr80ZCu+nM6VvV1i2UaJNChL/KfKmqz3/+CzhLokSAxn/+z/+IZ61eEeQpImrNzGMjMwJFd+Wm2+pp/mkZtQ5OYTHXkGXXrTVCZic769feOlUxTap/++/+HcJxX+DeVwXouUeaZi4RJaNpncgGKF/w+c9/rvo3f/gHrMP7bAI6uBeiN8yPU6eOEy3aHErK9kA6dvxogISVzNlXvvtq8A/U43HNKT753nsXqp/6qY/WiLElZSLh+310eRwbe3IpqGh7i0U4XefJhz/84RDn9Nn6LHQqlu8LHlsQn3yHCrHVRGYOvPcBx/5ckJ5P0MPKVEApryWaBNFsvlywWrm/UbRoTirvy07rzAHnUrRQUA0cR2bXeX/vNQimBCtzABiC82goiDO3N48dtlP6QadpiwG4zkSqqHChhN9Ni9yQ9URsLf1PWX2fk07SXlYBCiTAyuECILcsVjiybBYTKPkMo00BAEA7qu0r8hJUYEXU8mYAeNeB5dOZ2nFuy88x5eXnLPuWWLuVyj2jb71ExV0nKTh3DNFLgYzrzPkjGPHzGcnxPI6LYMhjClCLorrpRvp7cX2q+ioVYMQ9y/y9tpiH3GeCFt+fa8z3ZYonS7qD88b75VtF9Ij7dB3qY3Ltyl8zOpxEYp9LKmQHSCaiIiBxXEJfhmMYfUyRx+Re+jWETC2isFGlfEwrJSOl1hLcqI+/9GLwgf7Oz3/xEZD52wBkvMa333wjyL7Zy0LFydJeADBQI4AW2WcN/EDsBJ0M7lwFGi6gJGZl6bQT3gnronBi+X4nZIYmS+UOYKdGADbE6aQ2spEiTPdY4fIyROEZ6Umy5x3O29gAqfPOULV185rgjEi0ncbpmebRePjq6lpNlUJTNUyzx0FKnE3fDKDh0YHwmZUnzU0ow96AOGZXW9sDYIRtJHcPACGR8jpOrpc8f71pIDRLpumi2wwvoqu7k+8pTbyMbPbi5cHTUMXUZpGzMFCzGa/F5NlLOJcuszj/e+GAJkLo7oZqrQCYhhmEsTl5HQJ2i1vbqmYMmyXYF3sHaFwHuZNol6XDhv2NyNzFEbYg7GVLAiuV7kDUXUv10n0AwBn65MywM3VAFYjF9IRqXcF9wino6UNllfSaz9EKoJkSaomONLPzViXYVI+Ag18+CL0KNFayWzWNpiryLaIwJ06c4ZnZXFROCAY4+AWFLGk0QVExgYznacS5zyA6pRPx2KHCa+NJ7keQ7O6wISokbBJpnxxL9EtXbOdDyYdbjUOIm5SJv0/tCY1TpC7tTs57M5JoJUaIgzGP/m/27jx27ys7D/tLUtxFiqS4SpREatdom8XOOG6cpUGQ1HWAFAmaonWaxHacpEvQxm2DtAla5O8WAdqifxUImrhAmiaeOIkd7559NJtm7JFGo9FKiaQkbuIm7kufz73vw/mNnXiM2gMksF6CeH/v+36Xe+/33nOee85zzulcEe1AcDZfBUFI8R7NfNkSpTZKFESwAWNeau2MhI55/twak9i6MZEvEr7FtXi/ukMhSoe8uetOimnmFvGcKSU7OgDIPH796NnFBx+/O0riyOJP/Qd/NLvO8Hr27ooyieUoOXw+88lfTdvwQz44ykL8iT/+gwMMvpSyEmvCpflswo/VDTN/8I7U/doYF5PMw6wmV6+czzhdG21iCtevbjJmrpOrcZvsGQDtWACLgpQlXrNq7L8rGX6TjuADqZ/EQvm5Zz4zntPGWG4u5lkJVRYcdfjIoYCIe2+5CLeFOHsyYJwF7nwAsntSeJ///BcXH04mW6Dlq1/9tZj0PxxLxMsDCMphI0+Hcfryl59d/NE//u8troQ4fz1o4FNJFf94skpPOTOLI5IveFcsvgdisVSWQE2rbbnnSF4XN96vv/Bc3u8bMsKYH4m7r8nUhltGpe0oSSUQzLsRiRbrCKuK+bo6YyQ8nQK3A+f6AWCOJtoIxwdwAFpN9i2xTLqme3m2X/jSF7Kp2TeSpwFBTQAnMm9yDae1gauGK6uBC+XimFuiJ9dkwwLoUfYlxNY6MwjcI3Bhhr77fvADA/Qdrx3GHqeI4jXvyVH9kKjQvC1vzLm1PNaCvj3fqSnUQqt+52oq+He+ftEPrHrdeI75L9He0AP4cclllXHxt7YBPWS/9dIaR66lf9ba2ERnTP0NYLmv59aoWb/tzMbhzTwn/fRbuUclRLvW4EdlwdArNo7u5SV8nYvLd5I3cr8BdsbLMXQWfkxrLdFDLDzmLUD30YD11+NyfN+19G8JimGCForKvTTM0Nk5j4R4UYwtxkghUGo1c4qxN3FOKSw4wlanv9auW1Krlp63oGe+gI3j2jgIirbdFQ6AY1ZFQm5KunGKTwj1S9+IrzYCXqZZi+b1CCuVm+1GFUO0kxdafUnit3y9O8Tcl158Ntl4nxrRF8i5V5Kg7UYUNVfESJSWBfdoIk9Us/3a899Y7M69T8YE/WBS0l9Kivy1iVR6K0L6hpBy+SIiOCSUu5RkbtsiuNbGWvDNrz232GBnFBCRVKqaE57M/YuLUSrvnE5W471JIifMGtk4IE+dJRFM3DiIxxYbJXnk6NsDEFj83CksRzfiqtKn9yKcdkSw3v/wI4vTcSe9kp0IS4j2S+fN9SJXjOvvi2AREYWl8uWEXj/+xKMhPW9bfO3XvjLcLQQJAHg2O305aoRiv5GaNu/EJSKfDOAwogEi5Nd7Pkv//CB34wWMukhrl9yCI6N8AaCimCUFYrHjdFzJdQAOZNDDh2cdHa4F/R15fvK/KcFHjaW88EZc3xwDcuSvIVQKcgk2lgHXre+ca0ioMEVQ0/qoy7UsRCktgPkEsPCnA+GEvVICt0iHaUtDMe3UKBj3eSgROGdiiXL+jCaZXI0Rjp1x5Do7EKtUf68Afilh8h/5yNMBN2+mD5LM3XGr3s4EeTcjMJXvQJieWUz18dSpC8lRcl/+3hCO067FH/6BP5CIqF9IpNK+0b9dyzB115Pg73/73//vHMtdmHkV4KL/YyeeeSXEe1sqX7N0PZXMxPz73BVC34ULHzp0eFgRTsQal64MqwuithTsjhNd9Wf/7J+Ky+yTA/S9ldpLlP3hN0N83B+3aKp2qxG2N+P7y7/8S4v/KPlyEH5ZNraNYoCnsu4257wjg/vzSNx3KkQDW4dSi+oLX/zy4skPfmiMz9dDnN6YXE6i215+5bUBEu/cmcSNd94VF+zMCzWiZlIyAaj45osvLS1jctI8MIAYCyBZgmhOlqzPGIqckxuFfOHuoZhcB1HTRsJz+PCHPzyCDPaHywLAmBP6a44D6Y+GD0G5AQJPZxxfC6AU8WgOUJquKR+RawENZJ/5a+NyX8CdCDLnei5k5Ei6mN/q7mAdsDYAaIq+hFjkcUkjARrXpPyd49n7r08sQiX7FhDUHV93l8+UffPAeB815jKmTchX4rE+10VvDXGvtKBnc86MHD6Rv/pkDRgTljTPxdqu9agFJu1sW2QS0BnlQ2J5AmSMs+O5ldxb/4xRaQaOA1YaHOIYv3UDPGRZdEvrLPU84GpQEXItQQcl9TaXlPFsRnoRTiyUJVk/HpD36c98ZhT0xYMzVs1Q3BI2jz/5xCg6/J/++b+4wiKzJPcOIfDtCn5Vsjve+uqTn/jk4g+GLS8xlQaP14pz/y3BBv9WNfNSFCQz8U/+5E8ODowqzgrEnUxWWhOBAuGTBGTskLg5Sn6S5fWi3B/ZzRNuTYLEBH89afvxaQYhLcJnfUy1FnDrXtgt3padPS4IJbg77pHsc4ZlAXGX6+ZYFvqqWEcQcxEDARNRQao4356MvhdClDO2x5cAACAASURBVNy8STmFi6k4nMygOe+FJHnDAUH2ldrfLp4QuRThRsDaVR+I/1to5nNf/vJigwR/Of5SzBuXAkAOZJJfzeJ74esvLg4mhHlbokuOZnd8VYmDCKjryap7M1aLO2OrvzMhmG9EMd2I735zftsY7orU/1cCaFTBXp/riSICqk6ET0EAr5OICgjA9M9O+2ZcNJRCeh6wFbJmxn5TlMPhgDI5LwiPO2PuXBdQc3vGa0OE0+EImKvZ1T6W3e2h7PBvT64fxGVJ84Z7a5lDRbST8NO9aee7SU53Ojtn1ij5NVhn7Pxvi9XGcyQICQFCZiT1isCaobTx8bOu5HsCefr8JxH4reyklA6olW2a92cdKy/HE8Seu+N9JrBqNqck18SChYdFYA1uVKJBBidrCXb0pZFrL37jxVF5+Ujmy11RSsjD8S8Od2eJkQBQTc5A+gsh5xJcze7LnCxh2cw/ofp2khdmrKXoJ9C0w+4NAGO2N++1mTLzt75RlH67mb83B4gDePrNenBbXCbWByvFxSDdXeFfye4r0sXumzK+EXBMUe0N72hVPh+JQJ6E0XdSzfkPDDDBXaR+Fjfis89+aRByuXmOHk225xgsNm1C3k1OkuNnomgeGMCVsuda+eZL6vpIXzDBz964gLbEKqcdLCPaIanbkaOvJxncjvQrdaPi3qFUWB/MzScytxo5Awj8X3/vHy3+9J/+waHMP5MaNM8/fy5WkoCj1I26976sAxaSWDnNLXlc/s+/93OpV3P3Ynvug3i+L5afS7Iuxz2Gq3Uza3nd2lgYr6QgavIomRMAqx10LQ3mzSR8T17ccD0sI9fMQfN0RJLFOlWOFAA7yNppJ1ePa3j2FDklW+6UZ9iCiOZqy6742/FewK5r1LJgzgATrB/eVTOXM2hL1ivAY240I++QgSNcW1HbcEQy/7VBu4eFKPe3uQFkgCafKfsmf9NuQMHca5Za4Ml9rE1j0iy3AId1ywIzw9pfG/2pdURfWJdqsbMO/e54NAHX9Llh2ojxzcj77LPPjrHVl+GWy/g3Z45xdl9r3LrRV22y/nq9Wnb0ZYDzpWXFcxg5c3KuqEfPcqaZUCX87tH3mSJAhfST477uZ4zcf2X/GtFVMKgt7sst5Z7kK1dqa0X5jjualQxvjytWIIfnixhAz+3NPORi+rG/9JeXIGSJR/412v19IPNvAOz5ZMyGH//Er45Fvn2QtNQTmdl9p1KcFhdWhOlyipLObkjtmVNR0H6zy7YYG4I4QouXgmgSfaev17lTUWbnG3fKvrh+no+vVujzlmTefCtcjz2JmKCAj0gNz1MShc/cPywyMXtvCECI72fUQ7pxE59mVXgKHwio2bA4lAiIM9kpjuicHMYlAwxsCRN9be4JyOyJYMecfCn33ajWTywnFynOWDX2R0idyWJ6/bU3FruTe+aB5KY4qbJzdkfXZToOkLkeU/7t229f3JlU8+dupKp2CL8jqib32xHL0u1ROPK8ADavvPTNkZtkZCoO+LD72pIxZspcF4vU8fBlYHXROzej1O/MLn1HwOO7yd8jl8jDjzyU6tN3xcX17uKN7BDCVMn/1SNnDnC3KbyLV7JLfjSWHO6mX09hR0kB7ebsMgCWhx99LKAxSi+kyTfjsroaRWqXjDy5NRyEywFYSHsENyAwXDbZXZZsjbDn8zAfL8MskU7533dkzCqgTeXuVldGK9TCUdel+TKtMCElp5+bwv2Rq4U1r4kPp4VP0b0TMw9FLAxHAjiAUiUG5N9gMTwfqxoQ3UgGc4tZeYCPnKfwY1OlyxtxVhTW0toiDPdqrBL4TTXbsxRwT41ou2UiLqGjDd+u5WDwEnLsmozh6gADQplLyTzH/wBWWGa8y24MwIwcMHl+rCFe63IcgKqNQFl0WkKqQwjPHEd45SBcnznE8vGrv/JMhPOasS5PngxQzvbvodQocklRXd/zPd87Isx+5Vc+McDAiQBW2ZYJZuU5uKXePBqA8ti+4VL5cip633PPnpAavzfP8c3FM1/4tZwXUBPl+sFYNqoUWUsBwueee35EYAF7n0m9I4nnvu+jH1k8/cEnUmX482N9CoX+X/+Pn1v8/u/bF5fLPQHjb8dE/++Myu7yOJ2LNUg6BBsKx4vCOp0IPWHTBQ7GfeSP4RqQoyTWhSeSwM3coYgoKIDHmvbb2QB0odCObe2j5iyxaQJEvFOg5hYl7xru0zxDrkUuuZ56UKw2Lc9Ry6Tn6zjtanI1BGjh/wCm32utaN6rzikKlYJvLpa6hlg2TwSImSN1OzkWMd0xAIG+f+lLXxouLXNb+0tcd4x7eVaOK7dFW4Ata6I5m1gwGpI8S4ZM6xLwao25vvazcgAsLUVgEwsEAQ/GTT+QgXHMJv9tlpsppaCk5Fpi9WvUlVvmf+lmqVFNOC8Ny57g7uJwZXEbGecCwKYMQPJ9fZnLpvJBG6YF9sqM+Fry6LTd81/J06m3wLOxCWPJB5rIPxm0pYxgsdyfZ/38819f/Gf/+X/5PpD5NwCjfMcmXIwS+8IXP5+d2K8Py8sdQfqHDyuetn/sDBFAZ4RRssJmIVkkJtxMqR0XSvzbhB/eTIlXzTxpApXboiElAhMgSJOrogBOxY1iV/D6y4moSCjmwRR3E/XzbEyZd0bg3gyIWR2BL5cJRb0+yn5NgMTNWGHCvojwj/IN6ZUV6WAQtvpGb7z26uDJcDGxiFhU3ANIfYi23o9l8Z6IIt44dhqp6RILys5M3juyUF5983CEQsiA4Sg8+eDDi9VR+ieSHO1szMXrkoRP0bnVKQZ4R9q3PhlbjyafBbfW+lh17tuftN3J8/FekP6lWGbOZrwAMH3XZ+Ggd4bvQQleT58AGdWWr6a9qzPem7Kw7opl7HoIty9LWvVQCjYiuOX+xxLttDZjLspaUjMVrTdHkH0xuyaCTBbaZz732QEQuHDsLFbl3HuTdRdP6Jsx6QMzIqHWRsmxTNwegPNerE0sLhS/Z0PgERzcNMh8iLdAEWE1w1NntXFzgTWu+R4AINcgCHscYURpuKZdHaHTxIusZYoFAhQElnMIGPPN364zdr6ZXBVkKy1HMtICMfg35pzjvUY/co57ci8AJuPeacsos5C/7e7uSh4e2WHd333dp0DKtZqzQnv0cYRsZnya9XRt5s1lGY7zXEXMSHC3JvMVSHcc6wxeCGI08GK9uD5QczGo5dLFJPkLENkfwjwgw53LQnX16s1YpiQ+u5TEcn9klAk5EKvHywHF//JffiKK7J5RkmNHanq9e/r4yJg7uUNIwasTDv3xhHgfGFwsBNiry2rkwv5ZbijQZ59NwdBsQP/kn/yBgNQ80zxbVpVXMke4iIG/d945FsX+2IhaI9TxLjw/uV1EFFESLDh4OZ9ORJeirK79eKL4XpFZN7mF1DdjDbwjZqTzsQipIq2NgIyEetoH3HfeeH6U4YgIShvMFa+GA7MyVAkPy16AOneZZ+qYRo8BBIi7DettfiyKnYXD8zX/KHPKleIHYIZbPffUV64gSr8kc/11vHlA1smRs2+fqKBpkTFnWyupEXbmge/NX3NOO4AH/dV3/Kf9SWCIp8J9VQWOTMwaok/Nz+J8ffYfuAEsXd89jRWQAwToh/b5b76Rf+ZvLaLu7VWqQHMoOZdS77rTX9dyfwCvhF7X9HzI96bYcIx10bxg1umwbuZeXdclKjvWd64zIgMznpUhxgcY0af5jKZ3xrm1JHkuxtP9y4Uz/70cpz+3wtUjH9EfzO9ak8kzYEd0KzADAPI0cA4BMubjgYw/jtetEgVj6/ivf71vkfmOUOO7fECeP4vMT/7kPxgLHJABWo4lP4rIpT2xECBrUsa2gZQbgDN3UAqW7RskPIvbJC7XoSHaDRE00fq/C/Mar6L06q57KdVjExWk2OLWLIIzUcRyZmxJaKtEdCb4e9mBb4j1ZU2sMck/FvdQmPHZ0a+K8Fec8YGDBwaH5NUIfPyJa1EEsp8Sctj5zOnM/3z1QMINu2oKLv05F9BzT4RZJP3i+aSkZz25ESX1UBTC3gjhMwE+qk2z+twISfZCCkri0+x/UOmD7HzCL2CFuT+8AqUJXo9lSObZOwJMupgJG2hfUcbBlA8APJkii+/a5eXcNSEHMrnvi2ICaN4MGVXSLsXmkWoBDtvZ61FYLCeioDaMgpbTj/9o0re/lgrVFLhQU/kpJLATbXQ2wv6ryYjq7/O5r7wwdvXrYjUApJqMsKGMeCSDR5D7EPR+1+YRLilKKMqdm4Y1i6AvAbLlF2r1cA3zghBqxEOFvlBvhEguHtduNVu7TM+sfv1adGrxq3UEgTMOuXFdx7sGoeV4L+1DipU7xTyUyl97CFw7zgfDj/n617823n1nzhKowzIVQVtfvvtqc3f1Pg/XYCySrEgsLc4FThBTW59n5FiKxQuI4VbETXKsqDKWDudsCXnVS9tPnUpdnfz9wAP7krY+fIq4jn7wB//EsMx89rOfSXr+h0eZEO0bDy+A/t5kd74REG5esxhQ7G8EiP/UT30m2UknaAIa7PplLFW7C/Ci5FkTHn30YNb+3x+J/1hy/uf/5e+HePzQiKp76KGHh5VH21lN9o0IxeQfShr/n/qpjw0rjygqc8w9nnrq6eG+UHDRZzlwdmenj4eyPQBG/2XT1XftMkdOx5Kp7lWtt76bSeiODRBCIVHEAET5EpQrPpR5cDQbAZGBI4otz5aSo4A9X4ChPBHtdr3W63ItlmfX35GCnTg3n0g+LdflqrFWXZ+l8PAy2kiUkWSRTTDHEsaLKvyafLIGACVrhUI1f91/ZI3OfRqe7Dvt4FKSxgCgs8a0r0CoifRcaxLJZ2bbpvyfXLYUPhW9mZd7Axo2hcaiUUsFBPpby02tXe5Rl5CxG5l201ZWz0F2X1o6rC9t8J1jHFuLVkOm6/Jr5JVzuokx9p6fde07fXdf7cRd4Vqynqw34ziiEsmWXKMJFl3PnCggbP/9rh91ia+8v+/duxG07tF8O/ozarRFt7mnMiD4iNci863RB2KF+tKXvvyt6tfvA5nvMhD5nVw+DxLRUTjqxz72sQi61NCIgkf6BGK8C0+VsEtCNtEMUsX7DgdF5tk1Sdwmt0h5FSb/ROKzVsckt00l0x1v0TNT3nq5GVLBeUfCgK/H33z1QiqUqmqNvBYuxJ2ycwbIDIsGbkpcN+vihloXs8SdO6PEI4xwFQ6HG7I3wmdnFLhigrg7Ipc2KuAWYWy3IRQVb4Qgx8y/LWZ9RR3labkRMHNvBPfZLIyXknBrbRTZ1QiZu3P/g9kxnc+O/fDriSTh1QrYOp/7rguoeejxJ0f6eDwHLoH7EQfSX5FOoxp13GBcIASjRGh2zRTDxiwc5REOJRPuGVabABkgRqXj3SF+7g1n4lzOl/XznliaJIx7OYTK8xEIW5dExPPJrfHQB55OCHP4BVEglBNgMEmrKQcRZUHBydVyJpyNlxNlszUWIe3lJkSG3ZRFeyaWhO50TSfhoQQWQdIcFBsiOGtJaTkA4AnAFQJdU7Hn5Pk7ttk36yoYKc3liEkfCHZh1axHNbU3yq1AppaP8lIKUBrhcGVEoiQ0fGnxEvHm/qKlZtHTKyGES41+bITc3sw4sJYQ/lNg37v43Gc/PTJWt82EXlMFuJ+56jMg42990K8qTuPl+7pcKSUAhpXAs1aeYFhgAh5HVFQi18rvmDXKkBsBDrlhQibPHHogwOql8Fw2xtJ47ty1uHA+kMrP+7JOvzmsRx/96EdHKv+dUcBXUpri+LG3YwV5fJSCmInEkqk08+aXfvnjQ9Gqh/NqUg9sjwWHdUXbtfeRAKMPfyhJEyPM1c+iWH82+aRYVrg8rJX7Q85VpwygkfPkC6kMLeXCvfdmngcE33NvijfGusdic184MoCcHCb6fyzRPyw3NiQiiuQNcg+/jQivbDbOno+JPxl+zT+7fHOl7rsSWHEwPNdaGUTLsFRMsMrKc+ctSwn3ECDj+eJaAAAFFMZm1K7CU8tLv3EBuVXIB1YObhuAwD3L9RLF4pjOZ3N9WpDkdxJFOGsZmduAxkprQd0fruUaxr7uF2PxQkjQIru+kAzNLDKUPMs4XpKQZ/2sNcX5ZKr5VhACdDTvimtbW9pRPgrQYhyMnX6wNNU66ljHkRfNvu0ZAMRN2rcy3Nq4lJdjDhtH33l21mzlgrVS17D2an+tNZPwnijRvMzB7TnPpsjfxqrlGGqJm5bNmTVYez1DrxEswOoqMd+S2OteJQY7pxuccvyao8f9BxCKvJW2Y1jNIodGVvPMJ+v38Vi7VEH/b/7bv2GF5//7FpnfCdT47p67RKTPPPO51Iv5mfFwgY4xyaJ8cWPuShQB4uHquDqQSc/HZWICUAx298dOZQJmt0aAjwkb5T8MLUsl0LwLJqZrC+eeroegfOS5UTRwTYixURip7nxfcrS8E+sGVxKAgkdDoXJl7EjI5+7tiSZIJttLOfZadqJBBEl0l6q9WfyS0N0TAHA2QvxogMTlTHAumIuxHGG3PxKgYtISOi8FFIwQxEGyTYZh6cfjKno9C/OtFG/cIAlfXAJ35bsDESY3omTeDBdFZNLNkdQtUUnpw84IF4JfLpKRLyI75ku579Ejb45xAvi4t4AYi5DJe5Ba0857ohDejCmfReRahPrlKF/gBUfm3pg2La634yveEkAprBcnBchQl2gAxiT1e+QDH4puvG349xFW7ULV6mFmxsV55pnPD7eQUgeyCm+QRRfhNGOF+7A1LqdTcmoAFkszviRRckMUMBBMfi/x1X1GNeBBzgv/IdevW6e5iBo9UI5BrRyuafxnwrzkA0o+m1p0PBvCZqVrqcdWgDvWPJ1WkcvDenjdvLLLjaBrdNCoBp0XiwxrlpfvhNDqn+OEnB9NxM1IzrckKbu2eax9+m2XTGmV0EyQ+0xoO2bT0rwuqouwnu5U7q1kSeYGXIapAzMAhmv7P1/IoRcDAPYNYrwoP2H8+kXJXrwQoB+duylpAi5duh5A8/QAjtYUK4ASDeeyflj+Xnv9wuJHfvSHBlB6J6RhScooY/PnH/+Tn0n/FrGk3Dn60SrNP/ETf32Epv7dv/sPFn/mz/zhlDm4J4njXs+YvDN4NUL/WTFFZj3x5NMDFG8OxwUnBRhXC+xqil8+9PBj38psO8BaoqwCuJ4OjwK5eIQWxwrq/JnccnKEWHbPJS8SIGNt2FCZv32ZB6wjxpWrZXD4lgUQSwq1g+bW86woU8rOi4J1jvlovZE/NhMlfTsG2N0cq5dr4YG4v79blNS9EV+nBSzRghlPyrO/c7sDMqL2Gv5ft6z5yTrkHHKmrhP3L5+FRZvbEVnZ75T1sPQtlXBBdEnK7ssqA3yINAVoASfjYt4W8BfEGL9ybly7HBTPoCVmGjHovk2G142Hd/c0Jn/oD/2hIVOc67ojCiwbJ2MLgGhj+TUFnc0hVuBeV225PCPNRsZVKZmCH8CEvNfWErPrztVGsmaScucGwquAzDs90YrhxsTcAYi1232tT/fy3YbIb3QF4309ApZMPHdWOoPUAkuyxc9//guL/+5v/E13Gmv1t3q971r6LYfnu/xjns/5ZFL96le/MhbGIEwtzeiAit3u+kQ9ADAIrKwL7wVAKLIoTFu9oqMnU/I9hRgJbYIaJ2ACmUQl5T9BYuc1ElJJ1iLp/rKytnT161M9+ZVXstPM39vkSbkqydeaWS05O1pJ5/A8kJC3pxCfas8Xk932Uv6/JwttdnoHAlCkjAdm7gvokMPlxYRy56aJYFIVeuYoeSImcfcXNo6pbidwU4h0FNID4QLg43wlxfLUtSHECRn1SO7Prmd7IoPePZFcLLEeSe9/W9q7Oi4tYExqa4XvKCEp2E9kwRCCwsgVjLQQD+YawJTwVYvLDhDIOhbuC8uIYn+X8h9XZkME450R6Nul4k+7z40kdcBLFmmUAbPryA+RsNWNm5KNOcnzCKzyAFz7rQggxSMJOondhHwL55Z8jiIDStbm88ZBgP1WVAXXDJIrwVRBAbiwyAACSHEEEIUOrEjHP/g0EcS+r8WCQNdvQKAlARzTXdIsXqeI6OQbzBD18J6W1g3HrQQVvi+PYoIgYeSE0CSjdzc3rFE5l1BrCDdXzvCLM99n9z52jnaBQGOsGo16Ki+mFq1yD+p2qoLRtxKjzTVtG66lwRWTjBEQimVIwc0AggniJ0eqkSyEOrL18ZByAeE3EvJ8x1auiizKrBfWUWvwK1+R4yXVfuOCTFT14vu/7+DiiccfH+t1a9bL+STXUxaAgP/UZ14MCfPuYVUgzPFohHBbewej1M3Jn0/xyz/7H/6ZIZuPZu7JyYJL9fM///MDyDwVoi8Q85Wvfi3zL1Fc8tYEhEged1vauylAkNtVPpgjadOFS6kYHDlQqwf3nXG3ozeHmpTw9lyj0WTGYLruErGYwqxb0n5zoFaB4XLKM6JsBljMb0AGiwRggHgKDJgvogFZNozx4DpkPTqGAva8AZGGXAMBniXQNEFDMlKHo0WBu6c1BPywXDi3XBpzybNn2TBHXM85eGis1dZ887cA4iwUdWk5DqgiV/FwBrE0ffeuQCX3nPfyWtp3fagLxti2uK5+tdyGdVdZoo1NL+Aaxsg5k9+49Ravp5FQ5mjBh3HVX33nftJPz8L4axcAOHhxS+6bZ6FfPjfs3DHGrSHoM+1GrL5LPpF2jEy/aRs3s3lhzZxJu9UG87zNGzl95ob6xpBdLFLOqTW48sNnf5sb+g40OX5YopcbEfd3r+bP6XN0rt/IZjm1PCu6ZLrSWAoXi4+k2OYnEkX9PpD5LmOQ35XLD0B7PRERv7z4f5L106QYSHWQqEKCS0TI5gCYK+GD3BlryF1J5BXjSSwCSQ4VIbQuwunY2UspoHh67LYI6plyG/FQBBPhjUOhCKTMsHZBSg0kjTYBG8uGpFt7difx0aFXY/3YmeRuolJOjFozDyQSR1ZenBKEyPUh2L6RSs9nj6fKqiz9ud65CNonPyTCY1XyqPx6LB/7407YlbDb50fxxkFkRcKLgPlASIn4JWoymewbAxgucoNk5n7vR3//EOAKTI76RunLcM1kkeBQHEzyrSuZ7IffCBAJsOBiuhJX2LqgekS4aZ4NzycAjzCTk+OOREqxEuCRMHcjxvLLDxdLQMzRAK9DscgMzoTso2nHam6uPJfbcl1RSawqq7PAuB8oSsKKP98zOh8Ac/OmopI3h2maIhpm41zHrlnUE2Fmwb+VCDAvu+Hhq5c4S9RNvlOewa6o/mQWiwIX783CaSczKsYuo3oIHxFH3eFpW11UhBbhpa8DVCzN8dpNYMzEX9Os3R2b4whw41erRcl+hJu+NeJpkjIvLy1s0ypUIG5aN6so61VN8oDYjnA0jLt5+WpI4UKH9bsExO7oCfOSFfWfUmlbSpYUsSWHkqimyemZ7tRJdg9BOdaLGZaNX4MgP6tOV+EACKwacgttiPUNqONqs14m90MdstPDreSdhU/uHpEWroNDI1/R8Vhgzp9PuPHBnWNXaay4B3DHgJhR1iDrjuuCSxVYmlymWESPvzsS1v2RP/LvDv7KOyG5vxCOmNxLLDMi/Py9SbbcrAvlNe5M1mEWUzWKPpxoqUMhCQOsxvSd/G6um0OACyKw/gMyY/Ow5F1My9qGkVfKGjJ+lJHn6j+l2Ogflo1aKihb41f+hR0061Bd2uZZXX+t11POiM+uNVNCqNuzIYrz1DhX+93Df+32nb+tH1E6uDNdH70/AEOWscKa746n5AGHgp6uA/NL/yh+7iCAgryUpXlGs01gXgt2OYb6CbhogxfFro8ssF51fwEG1hqrCcBWRW8uUub6rl0rI5PaR88LiDPugMxHPvKRASysoVrW3bfRiQWMzmvyPPd0b89sZM0NSDFeNgPdqPhcF5R2cKGZm/cHFJXkb43rh/ldV9bcDM95XVDTJIHenTPJ6e8M/TUJ9bM8BCu2elD60XXXABQbzZY+uRBrOisziya99VSsiara/62//T++b5H5XQEb382LBJBIafvJj//K4ueyI2PiPBdlzIJikSO2nov5dFcyyQIxWxONsypE21Vx6UgOdz5upHXb9iQL7TsDyFy+NIsF7k1RRkL7SHZ8JvHkyMhsizSMQBpeg43n4Nxcz/W3B6gkAigCnM/fi1XkcBJ83UxOilFlObsG7Tjx1puLM8eSCTKp2QfJN5FF25MTZl92Ne/FVEsI7Y07CHj4wueeGZYcSekUclT5eetIaZ8dVpDIFQTRACyp0gnn+w7cH2Vyc2RVPRFztfT5GGEnk3jsYADW3dkl48m8F4KxApPvSe4WywwzPysIKwcgw2crpFzxsQtpE3Y8f7odNuVNYEjSJBLpYvopzw6rzqEUqESAZoFCbuDe2htAAtB8PQroySefGrwLJF4LdG1y8Lz2mtDBmZKbkBCNpXbMe5KGZadq0VrAJ2JNsthF85TweDptYDAdPuSlS4XSIQgagVZ/fENLCcxaTgipjQEyBE/JeiO9eD6X/OhahDdBSsiUqNucICUNEkaEM9DRVOb64x6u3SRwo2p2lMbYRQUUImpTKI67ENeZTKXurR1qXV1XbiLtqYvLuHE3ASUyR7NYmPOjOnk+l3B4W5TMGRl/o8BPxm3YEFJjyJIh/Fs9r3O5j3tWiBvbqXTDIQh3xLgyuXMj+N746fNIjhbu13tZQzhMhL8CpSxEw+UyODnT/eK8ybea4aitDL4RUTrnb05OpeF6y5x+8MEHBpHdPR5PSgIchC9+6QvDAjNB7drFXSGT/9N/+tOLB+5/IErvnlGZ+wOx8ggXR+jlSvpjf+yPj6R2QqeRd0W6ATWS2QE8+nc+bcJz25QNQTlSNgrG9rWA6A+H+wGUAjW7M27DrSXlQLgzXIJIurKpPhKSOiVEsVHa1ofPJcUClNpe9wy3hiRtnsnhZPKlIZsBQQAAIABJREFUeKz7RgQ5nxI054wXArJ5o13OsVbNIbmX3nr7yOAk1dLieCDH+FHSnovvnOOlXeYurom+cQeSl/52nOsCMRQuUNMiuJS+/k9Sd0oejA0e8nms3ssot95XtJL52pIA/tY367hZfH02DqxvTfBXy2Dds/rvvzWtTeamdaFt2mHTYB5aZ+avNplr7luA5JoN4BiyNevT9epOJuec53Oji4b8XkZY1VKlHcbOM2zxSTlkyC1W7ZVAhCxw31qcXNdzIx9G7pm0wX/jCxyOtkbOSWnRXGbao72dC+5Z0njTMVhPrJ/Gkiv2dNb7zHeW8hwSI8bN+h//J3/ufSDz3cQgvyvXBmQCLj6bEgW/+Eu/NJK1maRABwG6NkBhS8DMgURGrI715Ny7QeipFn35YsIII/zXRSHsezD+8XfPDeF0+t24mcLX2JGcEXZ78mpMn7iolICW+HiuJmHctZBluRXuiEn5ofsPxkqSEL1MKnWSLoYzwYwtCZ6w5ospG4C1I3pqV3KmnDv5zuKdN15NwedEMMVadF05gbiERFhczo4YQe774js+nXvjcNh9K4y5RTsw4tOfC1komwJErmby34jr7L0AnY1y2gSAqa57LsL7aHamp+WuSGTHuzHf701xxruivI4dPbw4aRcpYoE1Y5QM2B6CYyotyyGSxdRQ1uZMEOll5yYkfH3GlUnTa+7Ss8sI4ZPyfi27IgGAnoO8LawxQtSVNRAaO8JUA2IscuBAcbzAwqzhRBRI1x1AJFcHZWT8t1DkAWsj30uEFa5OHsRQ/HKnDPJsFu0MDY8QY3lYWj0oXAKi5mDC1HgOd1yO725uTdyPJcjW/0x4NJ9MowgIQ9/X+tHoFIIH4CqhlsBz7fqzRwRDFIDjva+s08KqdzNz2D0Qukuk1A8CX+RVEm7OMM6Mg2tQcFx8AA7gckeAJYVc7o5+lnNQ6xewM4iJcWOKWqlVYVPGG2GcECWkW22bkqgZ245xgrrZdwpfOwbpVPblAFmkWs+EIp/h7AnLj4C/fOlGrrl1WMFYUVjueJ6sUYRZyfzujkDn0hwWq+HqOzV4B+o6vfXW6cXB5KXRHoAPD0SINzcj6+ETTzwVcv8bUQAzVPeDycI7rCuZy8KCZaKWqZc7ifVF0dAj2VyIfjK/zsZiuz+VsQ+FaN8Io9di5QL+zsfVq4q5ucs9e324GGY0kno2FCbFQmmrpUR51S1jfKqwrJOGzVJc5gNlSIFTwhIPAgQllJYMavwoLONtrMvt8JxYV2bUUGpApUwEC5h7mtfmfWsaUfqz7tyUY35rpFAtEJ6L52VNcre4V7lSdYGaCyvnhr6bC8MilnQIyoB4lczazYD2DECe+zYFgPa7j8/6aF5qk36OHCoDoE1riLb7rTyWKXNmdJCxc13t1nfgjKWoEUbeq/iNufWhb01/MJOl7hpgom5gsqagqlaScs9akNh1nNtop+nyTu0j4dVpg1flkTkFvABhDbmez22CGvdvfSdjri9NZtgQbsnwWNV9rhVINmNJL4cOiG4yXtzvXPibktsIRUKW6m+GR/kX/uKPvg9kflfAxnfzIlECV+M2+tznPhOLzC8MS4CJAsQgFV6P0Nu5feviQ099IOn8zywOv/bSsIRcThFF1ZN3RqBtScHE7akR9NnPPpOYfBP7tezEvje7hReG733G+Yvvv30UnxO6fDFWl83ZyUt9vjUT+60QY9VIEq0kgZ2w4m3J9nks/IGvJ6pnVRSbiXhPiMdrb15ZHEk7zp9SsyMhwgECF0P4ezhuKEpWXgsJv7Zlt0vhPJf8OEoBADIIzJuzi73Mry3PQfp/Rd6O7IhX4Q0HzKids2VrIiwigI9FgJ3JsafT920Zh4MH7slxVxZHZdaN4BVafTa/AR1IkTuyGOTskFvkaoSb2jkWj8y5gBzCtIimmzH3U0hrkmfk9m3JaZE+2HGOTKPLUFnuJL6444keYc63uEThrInQBmgoPREhx0NMntXHk4Mm31/J/Z2Lx2AbPtn+Z8ZYIyHfzBhTliKl5q4ntVwGh2PmgCnPpvwE3BI7nUHMy7UseoUnPVTje1uAIOHoXAKSQCnpkNDq7q+76fr9W0/nzTe/3QdfYew6tQxpU+9d03t94axyw822JNsScoQwN5I+DJ6PBID4NJnfhD8B7zvWBKZtRL/upgtoXMeYuG+TnY2dW4Rg81SwPiBBX1FLa0nSdEwFel0I2tGduetpy0guyJ+fdnAFuv9wAUS5A2gjG22uxYKCO6Afg2uWedUdK74PN9MbmY++s8OVk4NCNHYU9mnWw/SFIvjghz4YF+JUGHbjm+LuuXT5elxX947nhxT+RqxHgIyMs8K4n3r6QwMoSCQ5XE/ZXLD4zWecel+xrp4XaZix8t3IDZLriqQ5IKM2K2X6DwTKBI03JJ8NRVywejBFH7k2StRu9Jo1Yby03XWdM/hf+WxHPqxfKroHJBaAeraeP4XqGGOtLVxczjPOruk4IORyEiIi65qfJexqh9+bU2WMba7lO8d4TsaWRcd5M8pz5tcyN1qjiXusmW4Hpy3nD5f2MnLPmgUYZxRXSpBk/PWPGwnIYMUpH0t/uiYBGd+7fqOD9GlU9F667yYHbfLZ6maqhcN9WJscb0yAwoIfz9Fx5Rw194t3QFO7uiasxSbeG4TuPGf9AECak6eEZXPQb8CRawAig2TLtbyMjtTWWnB6rO8KshrGDjwBRj7bAI61gTeX97oH9WFukr5lLW6IunNclwy2ubN5257NqHekdBaZAplbtZbeJ/t+N5HI7/Daw7V0ffFMQlD/2T//F4OKazFamBb5xVS6vRag88EnH0vW3SiBo28sriRccpFkdAivGwmD5EXZmey378Ya8+orr2fiJHFarCgEIZOpiQVw7Eq2XmBgVUKnWTFWxzqzKZaJcxFqh15OTpdlYUFAZk8y5u69+75RAfqlZNhF+BXtdN/+uxZ3pb7S8SOp9JysmsDQWelQIxDsEoEJiuSzcSn90A/9ySGI3s5CZYXYlN2rJHXcZVf5Q4PGL6cPVyXYiyC8mZTu1y6G3Ju8H7sUbwwJ8kZ2as+FiHzy7LvqVIcrcyDh2PHFxgVwLDvXrdnRXYowt4C2JnLrgZD5WHPUTdoWJaPomIiKUXwT+S1KiSkTkJIbBIDZue/ehF4nOiQLE8fCQhIBw+9/KmHRZ8MBkPuDAiD0gCY7ueZ2OZ/fBqsX2Tr9lDUVt8duH79lhGZGcIioYo1SNZsy3J3nYYe1LXl68B2mopx5ggCXYXVgCVnu9ihV1+tukUDG61AviUWjO70ShM1MgpRSrVuoYMEzagQJn3SFUvO2aFddFcOaslSS3amVWDzCLdOGKjH8kWbh1R4gQ9I/fXLPYTGKgB85c1ii8u8EPgQr2dItQMiXVEzYGYemXAcecU+4igABJG3/RVoMyyPLW4Q1YOi7R6Mg8EJck/tlVnSe2Y+N0+B1MIrmO39TFBJ0sWDqKyvScEHw+We8ARyKmatGn/dE6bFCNjcHwr2dJkBCiLMU2u1SuvqguCHOzDfiakGW3RIOz6nT0vDfP56TewLAFJFrmXvmGoDMVckVBHDskqgyxwoEOBUrLXdx3Y27AoK4Sn89fLVHQ6C38wY0jNeMAnpojB9g4PPuROgBh9/4xjfGczEOTe5G4TRjcy0QBafmFD7Hww89Miybnm2VaV04dSFpg9+1gYLlvtKPjXGVc28bJ69aLmqZ8by1TSbhFlXUjlpJJsCd89NcGXl8Mr/K13Hfcr5cv9FHdffYgJyPvGCpKmDR5irgYTHNa7qhZjjxsNoFDHjVfWNMOkcBBNcf/LXMyVpmzG/jO5KeRh4Y7yYB7Jw3pu7V+QmY1npYl25dbcZEmxoR1E0HEKYP5ql55/npj9/7LN0fgBrAR6Rf2ub6+lVCuN/duwkIWWU8Q9/rH4uYY82hcp7qPh4ub7Iq71IB6M+QV+RR2gPwW+O4mIJWjKOSOFJdsMjYAOLIcC398J/78+9bZH6HMOO7f/oAMtcWn04iqH/60/8sO3nclZnAjPKVJXfr5g0h4e5YHNifHf2Zk4vXXnxuJKTz/Zm4gQCZRxOaeSSp7y9euJKH/0ZCtu/JpD03LAauJTphVe51KRFHq5ILRmXdawEz7zH/R5kfzoShbFiBzmfS3R5ryu67DyRlf3yeyVVzMiDJZMPTeTChqhdOpzptrDJybqgKjFfCsmCnuDGL45d/5VcTLviHw204NRPJ5VxEycspKMmK4h1vBQhZHTAkNHYRIHMju9M1Nwju5EVI/pjbw325kdSrh4+/tTgcbs6uhIk+HK7Muexo34zZcbXIk4ADlayFNX8gOWUuZodIOe4JtwVn5kyyq1rAI18BK4z/8UkBVJvTz5133bd4N+Zxiw3o2ZoEY7g+ouC56yiFUaAxtRpEmIyohpHUL5ao7NK2RJEDR9xaV+SoiTIHTEYphIwJMMcCcynPCnBEUL4ZjhMLjR2xysPOoywlhPL8uV783V3aIMoJXV6S+JiBCSAhtlejGEX/EOTOnSRcRNK5O+9OsuQ8x83Q521Ln/n8uyQ/vxFQ5k2Vvmu5NkFVK0kTYQF4fhuRQZK/LfvgOPdHqsYpEYmlXyM53jLclSVGRk/K3n27w6uZehJ4Z2bSRjLVZeSew2oTC5g8NQVhlBXlcSRJ1Ajm4Z4a4HMmayO8ax5H8AZAAUcvIEs4MP4Ud1Kjw0bODLBrac0RdTeI1bkuoSvHy6OxOOwJOEDcZeGomR2JGz9muL6E5keIM7W7JiWa5RMuzVMDXLAAUPAsIW/FCggEiuCwY/bO0tkU/zNcdt0oGvlmgL0+uqY56zhuZRyhATJYm8LRMh/tdjflmU3LWnbDiZpUzJElgTIz5/xGQbXwYAnrgKAxKM9l1BTKmrBumtGVoq17oflNcElYZNzD79ruxTI8og+zHt2zpFRjQVmab+5H6QNeAJa1UHDuGRR0DGCZ8QUk6jYtt8sxtQLVfTTzpsidA1hsG/12vRaJLGDreDQIw/PRf+2Y7qlZ4NVato4a8u36+t8IHX2jyAEQ39vgsBx1TJp4znHObQQfAGC8WBcd03wwTTioDeaztus/oOTYRhBp07Tyz4KR2q39jQhU+VrwQIGie/m7LjrtMC+shRahrKu5PBhtHpY2HKj0TRsGryf9EBGlbfrkO7KlhS3fSjZ2nEWu6N3hP1oX5mzJvodihXyfI/PdhyG/8zsEXNy4dmnx8ZB9fyaJsHBTGr0hPwgg80isEOtWx3VzcP9i1dULi+ee/Xz4MsnJEOvKsezGNmXyborJed/euxdf/vJXM5mS8yKWjaee+uBQwJM0phLw8QizVMDesiE7l7uzC45CJvRSdO9Y/O7CinEWKMiE7AxLxZ2pKv3OqbOLN1SNziLYmYRej94f1n7ac+LIofAiFIyL4I8gk+jrrghguW3wTCQEu2+ZGEuU0vUos+sBT9tiWj8fC8sGO/30f2tAGqLylURfrU0BxdtuCpGN7M8uck1AzmMf+eDieEK9XwkvB7p4IJyAdRHGxyO8LZSszEkajunxnmQ43ZRdrqyo3EZbs4il/ie8EIxv5jiVsfGBFPNbHWLZ2SsZm4A+9YOE6kqpPwjA4S34DpBZl7DX0wFEiL/M0FxMfLrvRQngLt02wsAT6i1nCjN1fp8KZFaZde994RhdCKcBkFEp29/DjRWy4YXswus6MqnKJyjPhRJv+GWFp3eWDJFj/iaohhUEGXX52TULbFyLEDO/tAk4IMz0peGqji3XoSGYvV/vX8uK45jm1yxreLmuFwU+/udvwMa7sWDNGP7yWLmAvBEVFXABjNWlKpeLXbVLjbpeAUIUhx2zTMmI1s6bOXG4M9aNhHfTfTpLIujLcC9lrrBsVohPYPHu2EkCFRSqyDFAqtlb9ZWbg4DVr8EJWnKVpilcvyTxmi4N592bWmWvJNEhJeuzudc2AvaIyndlQzF39LEALM8dhRYBjsz9vakI312sPEWNvJLJdl8snfrl2UqEVwU23C65pjxTgJf2sUSxJAIyAA0r6TvJI0NRS47HNeXaxlFb1JDakZplW1IYsxEnnmEVFDALrFB83fkPixS+0jKfzJYAf0BS/5tLZhBIM8f02XE+O9/1EH+BhQFaszE6nhw82xKRWbeP+2uL8/TZHKAYRSaa486b1q4dYw77TntZ06xzFh8Aoen+25ceW4VqHDyDmRV9lr9wrLZpo/mvT+ZPNwm1vPjeM/YsCvgLAMrvKc+reXSMoXWtL84f1tjcrwRr1+t37q1fwA4Ap28TjM+w+EaDuY714ftGmH05hXgd6+V3a9ozM77a5ljflTgMxHB1zrwuiTLNnDd22mP8nauftR5xq7HEeR42X8fybCuvjFULQ7q3NQfEWDc2lbUEDeAz+KCnR9SS8d2fpKOOKfjmWno5noL3OTK/XZgxc/rM15TF353Xyvt82w2vht/yqeSR+IVhQm6I2tgBKhoZi83GhD0f2B/AEs/I22+8EtJswrJjqbgYE/ilKOU7QjqVuVOeiV/5lY+n2vBTsZ4knXkUyNFk56VEzkVxqo2zO1Wj700oc/Tn4nSE7s5YP7iX3slulfn8trhfLsb6sOmOnYv7H318cfritcVr2bWMXXp2f/dFcO7dsWVx+dy7iyOHXhvgwIRHCN4eEHA7V1fM21/IglLYjBJ+NWn7lTDgDrODPB2TIqLxlgiwbRFmdnTnkw/negAYrsy17LKv5LxrUXQ7kqBvY7IJX0h+mwtxte3IIt0WgHMhwux4BOh7UcSbs9O8lPw5cs88GFP3+QtxiSXyaWcWpNC/YZ3ItTwCFhljawE591CK74UxM8JqFRtUHPHdEADt1k4mRwaBb9cvlblCmnbK+ok3gXOzKbWfEKSFV98hw2lIlna+lLeaUgQaEyogo2SDisqsQXLHcP1tilVINeKaxwtCSvRdWe/G3ChXZYTJpqChsEXhs4RXd6rD5RNBQWh3V+28qcTiulpabQgQWVmNDNcLQVdhR4CZPxIHEkj1nbvHUDoR/kBeC+5ROA27HBYcAAYxOu/uOe6lwm+edQWtWkl2hJtjpTNOBLndZK0502pxfnz2PaWqPwQ8QAIwXo1JwzhrIwX4rfwX+8duT7uHm2jJQTp48MA4vz588117SqDeldwvlAsgBXQ1n88AdEt3lJ2n8ZW0UAbgHZkzZMfXYtbnNkH2tnuVfRfItzZHhfkcLzyb9dL84JG8mLXDXen+3GHe+9yupn/aBtwYv2HOz5r1zmoxlM/g8Mykc6K/rD33w8F44vGnhpvXhoLVz/MCIoEp4Eam4gOxsArS017Ky/1Wggj3EXJdXoZ50d+feeaZxb//gz8U600KvKZvFG6Bizni+ZkLOBVNbOc5eRbGb0vyUh0NeV+kF+UNhHgVJLKucI98JXXf9BkocN5wwaatAM3TTz81FK15y6JVrkz5Hi3K6Dk6z/2d67+NnppuznP8jIKK5XtpBTTXS3DXPsfoi2OM0+QUzYR+kxIw654ViNaaUYuSaxSI1qKpTQOELjlp1vsIi15uTDpPC7Q8p66fef05X2sxKmG7JPda2QrwjV+j0mzGcP+ORva77+C2LTlV2lpOWtcL4OUZNaLLWLsWYAK0luAth06zGQNexsRYAmXaX2I0KzOivPluLdlEWxvapEQBS96P/+W/mhlBiryfEO9fD0yEIC/xi6EaWGOAmaXj/F915jhoiUqGa2iJfsbbCrSy8rh/xXXmWYiGlwI+fmnxcz/3c6MKL2EmKZqaS9vDbXktxRx3JyR07+5UCr095LFYZU7FskJ5So4mTHqDpHGPPJgw4W2Lf/Gz/2LxWFKa3xXCrqy1F88mE66sWtm6b8ok2R4gcluOPx6+yrFE/3zfU0nxn7+PBpQoF3B7QIKQzGuJfnooJu9Vm7YuXk4Y6LupMM3cvjNKZ7+Qx0zAV1/8eqQOwZYd0QgFvn3xWEKUTyonkF2tyWkhvfTNF0NWTkhfdsnCpk8Fxe9NzhrFGTembxeQLwOmTh07ubigkNvSRWKnfipkyUcffywFLHeGOPnu4PLI3yE89lDCVC8EtOzfn9DKkIPfzXcf/b7vj4JYnfTwvzr4JzGVDGsR0EDpGndqduQ/iEuG9ahmYhYGER5vB6xQBhbh7igG74PMmwX7fEjUhOuoOxJhBpjhFcmg+kD4B9w8zn0zC76+df2xi98X8ylQSTGxFgBwcpnIZWFxD/LdkpfRyBv8AUqvuWIIDuRhXAhRH6+9llDfvBN42o2zgrcB3BA0hHQjDoZbKUKCkCowYZEhwEboePpEcBP+vqs7qWG4w++9DO82fsb0evhTgGwjW8Z5/i13Y4P8ucwPUsKi63jp8/FYCke9l7QNkKGwaoHQ14aVVsg2h8hUahsXX4wVkivHNRtaOne9003iOG3t7pJSfj45jkZdm7hfnIvA7Z5I9nfn/m9nXeCEzRD1aTYXWTNyeqTdSKb6Z8xY3XCx7os1cLotmOFvDAseoXxipKi/Z/GsvEwPPDiepXubTxTF5UQMHkzkoDbvzTjIR2TXS7ibA9bPbFvWXtwtdS2NRGnhzFiT2ml+GK8RAh1LjOtpLwuNdPtfTN0ayoW14fHHnxhjpZ9AzN0Bq5TjyIGU52Csy4cCRFzTXPIsHFfgx/30cGTNi8l7Yyy0qS4mz7GkVe4Uv9fV0sy1iNQslI6jYLnTbRzcyzHGwLNrxWnPYM7JWRTVWmK5tpbqmjHXCzTMZ+PinaVF3+pa1EdzX98KDIyXuQ+8eea1wBQE11XLTTYj+1iaZsbkSdxPhFueQXMeaaNn/dWvfnU8U8cYo0ZBuXe5M85xX/cv0GumXscYH0CAci/QMzcFNciOrc9dp3XR1a0K3NQyo43fipraFnmQ0PWsAxYWY2jN1LJby1c5a/phLnkuwvlFalqDxs/81DdzxHHaY/xYWPHUDi2jn6wRx/qNK3dn6APGkeX83KgdKB9SdE/4js899/ziL//VApl/pSXglmb9vZ3ZF2uaZsu77LM4FEPTYWD7w5Zp5Wsc4OCxrV++lmAmyuhbr/4OKU3l6QS7MUrNuZTqNW6J8Mk+/slfXnzsn/zUSBy3NjvBdZEuq9IG1ZyvqrMUsLB3z85EMCSbZ0i2p04lw21yq0g2tj4uDdfdf/+9i/UBOidTjXebyRrh/EqKxq2+EiJcsn+uvW1TnO0bFveEAHgx533qK88OkuDTDz+w2BoBfjbg6HRqxihVIDqDRURBxH0PJsdEwrvfTgTTyBOShXu/mkIZoqNJonftgpIJiaaREj4TdH/qvWzPZDwbTooFxEeqCvYLiWZS1HFbJv07FE0U9EMxHx5JaPVtWaRIouoYHY5wxGfZkGsZqpljICUYAl42BzQwQX7t+efG+6upyXT23QiyWDWQVvFzmOlv5O+33j4+Euy9cTiJzcK38Uhl1ZVYDKnX/11yK7x1eFmIMqHAEZ4rLQ8EDyFiYZf8qj2Ek4gFgsM5VZb+pujrJqI0CeH67AmJFoazmO0IlZQAaFgcmn/Cb17O607NfRvBQOFMsCGfzVvjnaCqIC0I8Z22OFfbumPyvZe2iFqicHuvupb0faU5mhAvkZigrQtpVtSY4+T7lVyLRoKV+Gic6upxPEF5XamJZRHUAiLjRLA2yVlzbYxszblGBTV3noi3umSZ2Zndq0C6E9T2Gd0yc/C47yh9kPkB1lKMFLdxl0iRgpCfSLuA9Gm+l2RyhiwT1hezLo23zLbCmSeHIAA9IGJ/gIudPkDL7bQ+0XjcPUL9uWHc584UcXwn6w35fndSDJRE6tm6B2sEYV9LlCRpIgJXlmyQYI/SqGusocDaq6/mZ2sWmVueceeDPlAqwI13ShP4cH3nm7vlSTTKx33co6kBRu6WuGekHTB+LGKUPGVLzt0TJWYOAU8N/y2IHa6dkStr4wA5zm3q+loDtOP7v//7R5ZcCtF4eHa1FLzyysvJJ/PocFGYV7U06pM55PzHk5+nQLCp+Ydbdun2aki5frfO0ec+97nRf/1tJFXDpesa0xZAXlCFZ6vP+krpsz4Z0/LT6uI1bqwb090/13cJxTOKK2HQuaeQ+CaEbJFF66obCZsT6+/48WORedlMZBGSB4CEue9/3WHmknY4v4n63Gfyi4S3Sxp6fvCyABJjDTSZd56JNpN15Ztpp74VXAHtgIfvCkA//elPL374h394fOcZeHbmkj5pt3Hmsh18t6VrWqQnrtrgo0Uu3nfgYKgSX1781z/xE1PnfofX+0BmaW5kXPl2IFNAsxzBgWEyAQcQWQlkJub5LV+/ARO5jJeQ4EtXzmfifnHx8//yZ2eSuOwwhOgmq0KATQRpOCXvJcTY3H/g/lSXjoA9Fb+7SayUwPUkwQOVdu7btbg9dZAuxwUjT8rNLNbDryYyYFWEfUjAq0PcvePO3Ys9iZA4EzPzc1Gwodcu7sxufl+4L1dTc+VUasesCbjiMrkapb86gvfBJz+0OBWrz7FT2O/hN2Sn/2BM5lsy6U5lJ3Dq7cOZjPGF2uHgDUQo7YlAvJCF8noUj1L33DrftJOIOwc59pwdVxbNruySNiR6581YEoy9KBAhtW8H6JyL1UHtJrwdZMe1caMAM4TjsRAXd8Yq9E7AysX3cC8SkTX4MFj4V0fY6ltvh0gb8CKhGGBDWa3OgrsSi8TIN+NznsHmlGhA1i0pry4Gi3/60SfPpdaJCnICrllunWMBTo7FFLY+W/QWrXNdpy6TAiPfS2JIqNhtNfTa9eYONVmQs5tsDgtCzj2aSn5EpAXcdQdI6DRCiZDojqzvTdpXEi1hJBQXkCmx0ryU6K7ZWgk4fIwZ7jt5BK5jxzWAUKx1OC0N/WzNFn0hhEs81p8SGyfRcrpT5MGpJco9jFHN+TWj+75KolEVxpc15EyE8EWh3cuokkl4PT7Gr6HCfnNPCrP72cLiAAAgAElEQVSWDvfXRxwbu8pBTM54HI0lEYAZrodMEGkLWGCMmfUq/8u0/iTCLpY+ifbch2UH0OBOQjBX/oDbTjZo+Z0GaTff1SLDJXEoVtArCT/+0Ic/OFxDxtd8AVCMubGuIrGjb7Zdxxkb30mIBvQZnyY+9Hs/lyPi+ZhjjU6iXES4yBjrup4zy04T31HYTU9vTIFR1zIu5Yho6yPZGD377FcG0XnU/kKwj2VUH8xTFqN30taC2pJezUnrTm4nz8UcriXI3PHMS3SlgM0l4K6WtRmOjTfCdTnLI5T35fiSd8caE0mWtdF11ms4vpwy31G2+DV1jfR65nkz3wI+2qs95s2G1ErDtQFkSqxthFHnVFMDuA6w0bQIw52YMTI/C94cU9epMWmJkZU5dcrLoQe2KOKbDSL3kJc2kD+erzk0rYnT+mfMSnyeBH3yLdydRAoNi1aOY+Xvc+BCbZK7ViN3He0q6AJkWLYAKWNeq2vl53CB5z9AA8hYdwVV7idh6YiC5GJbRp+J1PtArIbm6o//lb/yPpD5TigO0LNLp0W/DcioEDgMLUtzzdh0fsvKMowvK0FiDvuOmHEl2Flx8OXL5xdf+uIzi5/9mX+eZmSnmwR5W2VrDdLekv/bwyNRjwkpzsLgTzYZ+dxZbVZzGwE9qV69fdf2WBywx68vzkQwns6ucHOIu5cTRs3dsv9gsnYmR8uhLPrjzLaDg3Nz8XCqEG+MVeXEEeHdya8htXrGJcacxb0pSMfNdCZg5mgWuvDh+7NI9sU3eyVC/fUXk3LdeEH5SKZZOAezIxF18+Ky3sgOvtU3Xl+ckDROyFCUAovL6kzwBz/49OLrL6sqfS472btjJUlipCjht7MIudkobz79y+GW4DPsjZBSxHEK1ezG1wp9TM6P4T64GnPn8VHtd6uIpLhfTgR8iTKirFWcPhH+C2CEj6Rsgno5allVUZfwWr7HDF/fessE/a2soFn0EYTOcwzhQkhxO1m0g7W/XNjlvbg2ZeGdcCEAWJIItEZJuCYhQFDWxVJrSfNSlATcXW0Tgk0rz+QAuH6PJ8BrASEYy5UZNZ+iaJ1XHou2lVOiLVUQhHfJh5Q6wQYEKQLpvZFLU8DPwpTNb0PRu24VZ9PUDwJmgHHdUMawBM9GSbiPv41b+QvlDeGfAK57lpWSG0JrbrimPgFGVcTOK0FzhDpnN80fPwjdaZ/7H0u5AckiB7kXsIrFSNSfXb95cPhwahMtSxQ0oy1AYwdLscun9G5Af/korG2XLrLoAaaA0HQ9TteJdPBcuSfHOJs7xk37jRWOWcHHdGUcG/PCuY1koXT9VrcN8FHrgGvpf92LxrtzoRlmXcuc9tn9/Q4Q/cAP/MB43sADwOSZOra77nKSbB60pVYbz4gryXyeVov1tyw/rE5NyKZtIzonoNFxtZi5rn7qE9AjxwoujmPKc6FIKU5JLtVa4mId0YEBAY0aqltkAvMJnN2zVglzxRrXX2Pkmo4zBgCNa5kT2jzco0srTq1GE6SL9Fw7NkXGivXLNUaUoag2CSEzzwZoy2vOn8NjrLzMMc+3BFz3rYu3OWkKZBre3RxG1uz5zJ+du3ZE1q65dd3ewzMDGIx/XY7a7Lsm8Jsb8GTHTtSmNuhzr68d+u58aSBETHoGjXzSJ1aVF7/50oxYDRDGsRSBqM04WoBL3YMFL9MK/OZ4Hgi/zURNiyGre0a06Yc+/JExD3/kx37sfSDz2wMySzP5wCpcQUsAc4s8Uz7M0Dm3ODW3aDJusgLI/EZAM0zvUfQiEIYJYLiuxpczDjjvn//MJxY//dM/NTgwO7ZtXuzZlWrJ8rGFhqqEAROshcoN8KEPf094GMmYm0ijC1l8m7MYAYnrASJ3pmbS3fckPDr1k45mslwJ+FhzIzubkHdXr1m3ePgDTyzORZh+9RsvJiPv2sWlABnNefyRhxc7I1BPvHkooc3vLNZlHAapNIp2x567F5vldMl9DuWaxwKo9oR/cPC+8FtEFASESBMvAke1bJWsD2QRyeNyNGb6QcKTmCu72jcl3UJuzARWY+hCdlIHnkzxubTpeISXwpN8r3skBItAeDsE2rljWTNSWAMwBKdIk8OsNuHt7E/49NspnjfImDlOHhmLUiFAYExOGe8WGy6EED+glFWG1UcEE0sYIc2KUR+3BdewSguToPdOoNi9ELJedTlZ5IS+nVCtKCUgVji4h2Ncm+AWIitvjVcVbsMkCQHCuK/m5qibpNFHQMwsAppM0Mtw1VqACNJB2jU2GZMqgBlxNFO0s0qUB1GeQbk9hA2h47xaYAhh7jLvLA4zQ+iWIZApkXJZjANhzExOwBunukua84Qg972+16VSSw5BOaOT1g8F0BwjBKl+DoUkiikcHc/ceSWc1oLWz8Mfn3noM+Gora5tHPR/Jkabc+BkiNnDtbTM38PF5POs0XPvEO5q+3hN03vW6iBmTkIzpUZQACz4E8ZIVuhrqenktxnmKj8Ld06y+iah3e2xqnlWnrF2TUvZyWHVcD/jX0tG5+XKsaTUjRPrjHnjXGCIpcU41aVk/rIaAQfmuePMFe12b3OqSdqc3+fHXVSFWEtR88YMVxSuTDgNBdzAlTZZTwBeXYOUuDnl2oOMuuRjaEMtBhNMHhufzYvyVFyfUtRv51PUiu0KQb8rtbBcmzJtHhfv7t2cLu4x8gRFjnju3Ty0KGPHoVbUujCHVWnpiu0GxPPWf5tJFhmgtTlrXLtWRcfX4lP3snY518ux/p58s/W3slOXsGvOs7Z5NsZ95heakUDGCT9GlvaL4egZk7EJyDwWSdREfbXiDrea0Pc8k/KpbKS0/3Qit8oPch8v49uxrHXX+nEdcwwwcR0u+v2pMeeYRnjps7abA9paGeT7EoaHKxcnMGt4uNi4lJaudFaeJ596emwIf/Qv/aX3gcxvB8iM1P0AjOECNlbwd8ffS2SyEsSspMP8RuPM+LzC+iKrLILGaqClvqtYNYaFBxciURdf+dIXFp/85C/FtbI9SdPCRViE/PpuFHvcPTJfWsQm3XPPfyNRORFCGxLmG5P6CbkmQn5do15FImJ2yDdz/30RhgmZziRw3+tys8SisjFhko8kz8rxWCu+kGRZcdwnT0xM6EFX96tjlDpKF0K8PBmrzKoovjUWTHa7GzZvXeyJgNgSHsCR8DFeSoK6dYmYuj/32R3+wPlktj28TO2/PhMbcfeOoHmhylK/M1Er+ijxEf7L2VhIhF7LrnuBCTxKbn/M8qwwUPz6CPsH4p9mrr0UwDasD5RZQAxAgtRrcbyetOyAzM4duxMRNaN0JI+jUBSjxBsChFS1lqhv8FGy0EeWXOHM+Vu44eUALIu//n+LrWG85kTN9BRoq9SWNFjhSPj5jqAlkOoqmYot1a3TN8cSRL2OPhAae0PKbjZMx5b9T1hQvgQ6gUg4NqqkPu4RwRGga4zci5Iof8F3DQHVj0Y7lasw2pjnUyKx37XDa+SEyf06FhSC62sPAWWHr60EjvP1pVEitfg4d5bbmNfRf+0mAFsLx+9NGkbY9RwKtJEg3SETqsaWsqpZ++svvDhS+L8d3om++s1YU37655lS5p6Pdug71wABC5gilo6otPzm/wifjstWaHdBqsgw1wJk7g0va0ZOKSGweoA8HAznsc74L2U/4c48Poml54dhd1ciC4Eb/6fVb5Ku1yYNggrmVWgS5RnPZt0tCHa/Jh7zfIyd8dBvYMU19dXYGYMqDH3t8zQ3cGpaZNU1fKdPLDnmtz6xDOB5+J5VyH3N1Vouej/Ku0qrbjt9BmSAV3PBPCEDtMf9fGe89LGuWHPDvHItz0qf/a5vQBQLj+uYN+7N+uF3LkCuJc+jrgvPqdZD86EuJdeua7NcLPMB+NPWgin30e8Cmbp99L0RRt9yQ741iNwt/WD9uc6w9i0jmSbnY+Z3KkgyRnWdVYas5Cw1B4w+NkLM/Pcs9cfv2j6K/wbIXMq7/jUqCzhzD985vtw19y9fTT9ZY+8ID3Jb/ntm2u+6rVvVNVsScEsWWP8tOyHMf+bamuUJ6KqCMuPkes07U0Bbl73AimOR0UNOZi4X4NEbjz72gTGf/8KP/Mj7QOa3D2TgFa6jbwcyBNAtPgtl4P8S2DCFebEsrLTCTPpLCcDD/DIsMgPduKC/ARnAJuG+N967uvjar//a4otf+EyATEzrl1L19PjhCETJi2bSKAXSbk++l1dfC99izYZE4+zOHVKLBfkxbhG8lksBMlsS0nxXsu9i8iOBmsBujxR5eywSd9+blOkRDs+GDX42O9G12UnftinRUQlTvTdh2TF+L04dfmNxMfk2xGfcyG4XDtuTcNLd+X8mqdC/8dI3FheuvLe45767F/ckHPlK+ABvhotj8m3MQrjE3BowIiHdHTGhfzMLBDN9b9D8qXBbVOcVeXQli3SVqIUc+1D8oTejFAkoyZFYKex0RWUMPoIq2GMH++bIfArQDPdBQNixhE87ntWGkhghfOmPSqoEwan0ZezAAzIGTyIuMcJpVKEmFLLDEOZaMGsxD5/tkiTbdNqEB6FiURZwVNE3bb7rsqI4rkq6/AxCZiYhu3ZrR2q3XeVbMi2B13wc2t+8FL4nUCgBbdUebZ0uqhmVU4HZnWPN9HVb9d4tCDijJmZUTqNVSkTUx5FrJUqxoa4USSM63O/++x8Y4eiEZV05BUz6SiEZG8f623GUkvnseH1jFRoZgXN8lYnj1FQS/i1E2zsh5xre7fyGm0jRzYDx4R2ORjOGhCSipjGgfJs/xxjoD4VQEqc5NoHGzK1DULPImEv6fMvyk/Z7FkJdX0wEXnOYUL4y9bqXaCXcGHONtRTpl0LQvxMJmZYfA8DxzGTorWVpJKXLxkObtJHgRzY1HsZphgkn6V7mVROlaQvlqx0UkHZ2x+8aFHGjyIyJexrrglXjS/F7p9woJcrJPKqlxfHaNCKzlll7KajOTddv4sS6p4ytqBaRV15/8A/+wfGscB0KdDy3PsPO2brKajmsJUaf9NncZA3w/LVRP5yDmH1nAgFYzChv92jk28pQcM9nJCJcgr+OhXXaCCHzxDmOq4vH2nJd9+76KBiari15mwAGZR8862kVrVuygKa8O8/U9bqG9cWzcT9zT7sANSDWy7MvIAECjJ22lHzL3bkv6SmsEZY2bfI85XkBiD3jsbkBHJeyw71qUZI/Z082UpQaQOd8Y9i8NaKNbAhds6AIKCWzPFfjZzNjw4gLiZxr02O+ao90C3cvj9Xn5/KdSFbjZC5p17txSw9rc/qLnzNd+jcWj33g8dHPv/ijrbX0W2vz3/NkX1lWpxL7zUBmCshvdylNz1PotcvQa0ms5SWZL8G8S/BSMJPrX2MmjcCSFt9ivTbSt4cfsHVHQM2axZc//8X4gT8eN8mdIfYeT+2jVyO8U0tpJ3NhfJHM0ckLcy3J7l55LRE/e+7JxEq66wCZVQEXgIy6K+tl+ozlQvu4TVgd1mRh6YfQaHlO1mbhvRYX1SsJGd0S4Xv1Nqz3G0k0t29x755Uag1593h4AGsCYtYmud3lRDxx0+xOiObqJJF7/eihlAyIiTbWn/0qsaby9rlwAvBjbmNWT4KaVRHeCtztzu/CT+0c9sWcrq6GpGcSxF2KgNqa9pxP2w6GV2BcjsRUO5Kn5T+QQhnMHXayAUdoKMgH/QsXvD9WHIrjzUOHR2Xu5nXQF8JJ1limShYLC71Wj02xDE2yJjCVSKs8NeHYPhN4taJUYBI+3V1VOVepDoLxchdJ+HTXZ+EXaBC4kyg6LSeOsVh9bnZN5xIgNTW7n2O8ykmo4nBtggAYGREsS0tGCX310VOI/nc3PMZkabUhzKbbafJ/WA9Whl3qn77q3+c///lxnRIwKRO795qSmZW5ZlzTtTwH55e4SjG0r4QX5XcrN07m6dXk/wFAa4b2DNzb+DdniZ1eXVDeO/4yR++K8H0lAFh/XNe92i/zjsWlycqQIvF5RvmP7Eb1i4JgHTHeKik71nFe7uP8hsxSKsDRtHqtGmOwK2kByA9VewEWYd/AnfD4Ofbbx/6F5U3fZ4g4zlXCrg8eiIUoOTey+QACtME9CihqlWhiM3PY+BLwXHfuWxBCsbg25W+OuQalC1gp5Aqo6C+LhefXuVq3mzH+nu/5ntFGHJsf+qEfWnzqU5+6ZUl0L+fXbVrwayy+9rVfHwp4jv2srcSSZr45h0t8goy3xhwp58wYmCeUc62BZJdrOF5f9f1jH/vYeOfumGHTSVyZ637jGy/ku4MDeHoWnlcJy2MTl5e2mDPaV8KuNVULnWNqHfFsWdhsMBquDYQ5tyCyLizto3BZxgEZbeqGQRsqF1a6bbXPutV299dm1wYcPCfX9l4LqzXnb21pjTLjgD81rYrvZv7vHDmggAjnAhd+55b0HH0uUR5w4HbSNv/J2h2JnhO957k+HKLzKHya9nt+Nh1HhFQvI/Vq9evYGAPPUCQeAAtUl59mvPTNHEAbEKShPfcE2NBLfreR5LFwT4BJBmrzzHpE9gXIf+zHf3zq5u/w+r0NZAYo+c1AZnB8x29DL996zeowUpVLPQu0RADeAi4TyCxJMLfe30t2XuHEl8NbUQVatU+7OOnNd+zYu1i/bf/imU98evGFZz65ePTh+2KZOL849NoLsV4czUIWSofUFbN5rCn7ki/lS1+JKfTug0nKFn/lkaOLd1N/aXVAEoKv6CBmcQJRvZgLEeRr7OTjS5U0DiC558DBwbF57vmvJ3Pv3YuXjx5bnIlyevDA/sUTj9y/OJ8w7DdffXmxKm6ljYmyWB8LELfMLmAhxON3Et59PP83h8uzN4vqjRdeiWtL5sYoniD8NTlHVt1NcWXdmd8pYFyA3XJeDEVyclR+VkByz937A8NTsDGghJARqjqYQRknyo1yYImxc76YxSZqivLmm346PtS3svNdl5ByC7S7anlUJAbzX36VbXF/ERgzE2wqSEtIF2VBcH4zXKE9AVg7omwsIIKmRFSfmxujCrU8BkKgPmsCiaBsfhXKp9EOvQ+QUeuI9vec7shqmWk0k3dCzHndUTtf2wiKKp97s/v52nNfG4rVf8e6pjbUV6/PzRFCKOoj5UcQmt+3DX7It0iP5f6UMOzdNQuyKKG6QSb4Cdl2JAp869bOXftKkDT22lbOA8FKGTWsVV2w4wlb1p7u8I1fLWLGwLPVb+/G3bGUkURy6/MsRtG5XJew1059cAyFT/lR3j2/0SxVhoSz77RphsZzccwEX8aNMGZhoGxLYtY37aeUABc7VOPgmsbBeqkFAMiTDbo7Xc9IlMiRrN1Ryyi5kbhxgA3KRx/MJedr+2c/+9nRBn1qNBf3kHOq/M2nljiomwzg7HNoCoCG8g+iaH6vK5JL1/Xcoy5S46gd3FC+82zqlnRd57oXCzTA1s/6yRJAqVonxrdWypKAgTDjYE688lpqkQ2w9y3Ce60bBSaejfHQ7pLhJ4E8nLekb7APLUHd3NZOAKIkZL91fhTk6atramvHyTzBH6p1YxJPF0Pm1Erj+bL4adMExUj1s5/T3XN5nK+tnq8+GMfynLyzbBbclxBvDnF7ei/vzrHWT4m75qTxdX1tEE13WzhWyL6NDtSXkpWN+yDhSg2QuWq9kA0l5KspdzRZ259MvrC6rowP64zx9Tcekw3h5IGlYC93eJ6ta053lqrhs2hpeTktQ6DtxtlzRxd4NcDEPANi/CZKVdSSMcORaWJIGxGuJc/mfbLvd4Jwt35fOolqlVnBb+FGupZEM1LQX0gCOsQyuVeuJInVuoSNXrgYEp7wXSUN852nOszSfJcBEhtz/KvJdTCLJCYCJNYIVgkWBwTY29bdvth74OlYZL60+Ef/8B8s7r9v7+KJxw7G/XJo8c0Xfi2mObkFUpwMug2I2Rni7fFT58KHiWl1285RVfrt1Dy6HAsHAq0IAJE+dosic86Z6LH83MjnG+kLy8z2IPAD9yaTJf7Kq4cWb6c0wPpYPNYkpe5de7Yv9u/JzunN11Ph+vVk0Y014WI4RHK0hLNyZ/JdbN2V71KB+9zl1Pdgjj0cYt651A8KABHavDbgY23yZiDWHsjkVRHbjszkffjhhwbAGoS1uA5Yia6HhHwpAEi6eNFFM4pAtkucECn2E2kREDPS0QeIESCnE6UkPbY6L3J4qONDyCO9SSDH5IoA+HIyClM6XG1y4wyuhufHtZfXBm1NOw+HjFmLSAmo2mj3U3eGdhEsvi/AsHBdn8AgHBqV00iIujsaqk2gOp4QrwXDQtcuu6BGTgELrulzIxosdrvqhtjaQQ2zb5ImGmPfE1oEivZ5r1uqCk/fSiycVhPRTTPtu89zl/atkgUlTBJekwcyLYqEmufJXUKI1xpFiLpWLTb6WfJ0LSndFVMIQKREjd4l+WOiFiEEdAAA7sN94Nkg5daiVaLu/lgWLBBApiHBlAHgpA3GtG6Mukf0Q3sLjqbVZqa5139KFPAAqDv25fl4jhS2eTgrQuOtrB8g4sEHH7q1s69VTF9ZrADFgjD38Lu569kjExtTwr8m//Jhqkj1W5unO2O6I2oRaZRXLZLG3/zzLFzPPRqpVauC94I9fZp8kwkS6ladROgLQ+kChBRn578x1B/rzObMMwbqKKlaHst/qVuRy8GzcR334f4AJDaM+T8Leuqvdncuapc5ZB7rn3Z7laz++uuvLT760e8dUUuu3YzH2lxSffPLNBzdvDDWBdrWrWtrk2vUxan9+l9wQhnXMmnsp6ssJSzyHK0h96krtXlWShT2zLTNy3GuCygYs1pLtME4OrfRV43Sq3Wp7j7X0F4coXPvRfan/28qVhnA5VXra92SrlOun7GtG8n635zM7spMsDy5b/ljtUQrfyHQomvP94BrXUi3R4Yfivwsgdj9yRm/O87z95sgDuUPWvDV9XBk1GLzPKxj5RJmtNaJxRNJrMqa9j5H5v8vkFmet4LnO6wr17OTH9b+m3F9pD6SsFEFHxfX48MNiBnEzCw0sfcXAyCuxiWETIoPcjLcENWPWSGk9DcB7Uq27Qgh7u5HFl969muLf/wPfzLul+2LRx+8b3HxfKqKvpqKr8kRIGssdvrW7TtjFUla9qtxN5zNzjrcFgndDr309cX5hG+uV5mZcsqiESElVPlCFPbluLZuqluzZN77bU+sIzsDAK6lrtFrR0+lynS4HaePhQgbtvrBuLBScftQit9dCUDZlVIFNxKHTeFvDgdnXaxE11bHYhKezHDXnAtpNlYR2XNZei4mwZt0/pLRMft/8EMfHiZCk9iEpnjtIDZk/OR5ef2NoyNnzSCnxkwZSt2IgBrKeHAXwnvAu0n/TPybcXkBa9dCkraYFU30fi5grqx61b6RfCe7f+uSZ4BbPZPsXcmztMj5hvfsivsru2D3q5AEVm6F3y4jJ+rvruWmu1KLzbEzHDl5HZYJoxr1UQFNgDjOu3uZL44R7jsU2tLdVIVUMqTPjYiom6lJ596K8GeVMVe74yM0CbLyZAgwbS4ZkHL13SQhTr9pLUHaVaDiGvpDIDlHfyka13fuFFBT6QgxbjSNNuoPgdx21FXiGg2FHTltMgcvJjOz51qriN2e812npM+SQ7uzNjaDsxL3zTvIucMFNMPGjXGjrgo6q5QbtWU8tcnL/AByy22YobOi0jaPdkhyV3fXVFCzuCEgM5/7rHTcPBqNKNEG4AMgc06f/wTWF+f8y6vhvLWA1XXiuZe86TjjRvE3bHjyvESdhOQeJVCLV/OS1KKkjZ5jeUH64lrmgzmr34OjwLqS65Rn5dor6zqxzOhn71mr76mARX+bJ17urw+ANfcEJVVyNzngniXDDzfe0n1n3LSx1kztKujT/vLLHONvc4mld3NSVSD7eh6OB2AA+q4vbTanjCXLpzwxgHkjAj0PcsNvLC+uDWSxjo1NU84HvrTBGDVx4QQiiOEb83/DLdd18yzVatm8LtqtTx0j9yn4GtbF9KeAZcqFWYRyWpNnEkjzt9ZY1x9pAuJRYIWu1dEzLGeqVtzWTirfBmhhDcE9ZFGSnJH1w1jMyL0px4xZI5fqigPgAJTyBfWdhdwckHmazHae9rEcNp+Q6+rD65kD3P/m+0MBvuuiV8amLAPD5WTes/AAMp7Df/XX/3p+ed+19NuAM7/BIjNgy3wZPhYU6cpDbAlBN79cS9HAVG9enxL00fCLG1fjNkoug5NBkXaVXDxjBxzhKFKHS+NwFtco8hYAI0pKFWATYt+9D4QnkyJlL72++Omf+n8X27dsWjySDL2JJ1m8FavIbTLmRjDIeijV/s4AGYDmcJK9XUkOlQ889miu/criRK59M8p+S0LpZCgeAjATOlk0Roj1pSTYuy0uKpP8SsDC7Vl894W8u21byr3fjKshJtLXjrwSy8yaxUOPHEi/wldJ/ZSr5xMJtSk8neShuRZXEzvyzdvCOolF5loKRw6T5oX4wbfvGvWHFGADYG5mly11/e5wXKRLfzk7umGKj9Lhb1V1GEFvkiAx/UPwwuEIoBFavU4hwViRRo4frqYIFGTgUSE6x/Krylng19sHaLk8hBBLSwGAxWxxSRrlbwJ8hPmlzfWJIxZv3xZzcBTXyiRtJbw2sV15Lb02QWyhEwytD1MrDaVQoUB4AawEQ8mEFEu5JHtTsoBSJZB8R/ja9Y0dioWd9ln8LfA2/cfT1eP7w3FPHExEmIVfQV+TvfMbtlzSYKNcVgIXpmE1pgZ3a7m7riB0Le3zucnQSoLtblnotXFaGYni3sbbeVUYjf5wb9eiIAbf6Xh4LgHWXFyDzJlniPxrbhF+w5pFUViHOWbm71C1OYnpMoeUmTCn3Mf3lL3xodgpUC4blgJjW9cMZdQdMNArhJ2gbmgpYKZfjnnhhW+M0H1zADFYW3yeEVkpTLlNJMhUROZNQ9W1hRWpysezI/x7nCE11D4AACAASURBVGfK8ugexlnbPJ8Slo2dPjQEvX3TT9eqG5GScp45Z93XpWR8S0qmDJsRuODA9bXHb+akV60xjvFyL8+K7AIACqKGZXOA/WuL1wPkZeW+P24w1xrzdmm9NP4S5HlxpbOcqlGm79o8wm0HqJ5lJJq7xXOoFbEWPfOr1kRtNzdwbval5MrGKPLmR/FurjVcv65JbS6ZeHAc8999gDUgzXMABqxr92q+Gd8BMo4z5vpojrn/yy+/Msi+lPnQFxkT59q8+L1WLuNXoDkj1q6Nuel7z8+7+w7eSMa7myFggCXIdyVE648+ug65cSVZ3/Ei6/rTLy+bvSsZW/PNucOtmPEG+s2VmfGZfAwI3713XNMYDR5b5BU3T12pkhqymBf8GhPjZW436eMAMpHB5IV14Pe6gYfeWRL+tcN4482wztwTi6WSLVxL2usF/NsAf/KTn1z8T3/n7wwd8J1ev+c5Mt8GW37jeGVOXEyhQmmgw9gNoSBfxBLx3um4AQI2LoZoez3WGW4SE2Gw4ZHMMplMNEXr+NDfzm7h0KHXb0WrlDNx74MPZ4XLbHts8Qs/+zOL23POQ8lVsT1J2o7k+DNRwgDRMDlKfhQuwgOpbfJ6CFhv535PPvlErBUXA3reXJzPhNwUhbQuil5tm+u4PLHEbAmr/90kubsqzBz1NdaSDUHh22PRWRv+y567HgwoWb04cjJZet87sdixL+F4cWmdj5vnfEi8N85ncl0OcTbAxIS8kaR9V25eGVYZtZBuXAspd8/+UThPfRlZdKW9XrU6gjLg5lR4LUfSf9YWCZw2xHXAEGBBnQnwWZU8N2vjXhI6PRITjntkmKNcuIqQJo0nS9N11oU8AiHachBw/V0KwGSVIaQIbgXmCF3C5ODBA1NIZFFR1nW71Cz/niiYgLp1uV6TjVXJO6amX4uou8jmQLHgjYeFSYA1/LeWDOc3N0qVvzbWFeBcloC5A56gq1EVBMQEXTO/Sd09lHhN5kNYZ2wBuTezIyKYXJ8wcd8ZXjytFHVTEZDu55ptP64Gxaz92lkion4SRjXDD+vX0q00uEaeB/JwTNOur7+uUS5Hd6D6oq215DSklNBenbl6R6LxrgYk+15bZ9TCJEd3TGotGZEO8mcszf6sooSfMTB2tYy5p+tzI8hj8/t+3+8b86Hm9SbXm9FJ6kThIt02xlb4qLwvlKu++Juw1ta5O55AZlpLInRT0uPIkcNjrIHWSRaevJC6L7S/hGN9qqIqJ4Xu8bwKhuvK8tw7Jvrj2XaHXs6Ca/mewnNtffedvrB+NPKnbinKyTXKSSlBWFsKhMx3x3lRhK5N4ZoT7mVeDFcujlTWKKuWMTW33IcstAYd75pcGYjEzSrrOcwCoQdorQEazbO6XvVff+t+1YeV2XqdT7nbpLCIscaWV2Ts3de5+uCarEWUrzYCJcbJ8Z5XLYf6Z1OiD9aPl3s63zVbBVy7atlgiXjkkccGT6TEXMcbL8/AmDaJX4G8vpRf59267WcbnvJqXM8zbrSkeV+37LcipGLZPXd6lNEAGI1JLWvkmXEyB7qBKUeOXGO1Yil8MwWBd6eES+dV+X7Wc62C5sh4PnkuO3O9ht1rI34TGoBr66t5p60rNxyegzEzHsBLZSkAjO8w3EwBgFdzn8mp27b4yPd87+IXfuEXFn/jb/7N94HMd0Jxv+n33wRkovjjNlodS8zl8wlJXhW3UngxcrxcSymAcyGabRFlsMz7YKJVCJv8Huz+FEa0MCykCnmTnZC6J4t9Q6IZjsYy8Us/9/OJFLqxOBhLyb0BLCey23iLQI2QNaGPhzS8I5Po8Q8+tXgnIaKvBugItd6xMyTHAIV3E4Ysyy+Qck3kj/wy4eUceOShETZ9IVYjxKqrSR62MUJ5s4ikCyKS9iweeeLJVNG+svjyC88uLubfwQeTJyTK561DScb1TtLt30iWzYAeu6mbATIXLr+3uHgjbqCM186ddwfE7M7OdMdg8K9OzpoN2aWcSY6XQJ/FOxEeokuQd0UMnQ0wBGKAEFFR2zZm55J3+wiWGtcEaC5HwYw8CWPHFmtSDuCeu4HXkZ2EXcKNoJoDqRX1anzlD6Yg3/Nh688QWgJuCnGLjZsAAMKwr5vFczqfHfa2LJqNsQw0M2gjDuoeaYSFBe6Zao+F2B2zBVrzvb8pZM+WIKg/eBA8s4gLBnzWthNxOc5FPiOjCoxcn/BoDokqEPPIonccJX0e+Eg/VN62wwMWCDPKjOIsR6LAqADOvC+QQVgUDqzdrkugO7cF6yqAze2Cm0Z3EZr4IlwxvvNamfCq0SfuVUHpGsZ0WAFkBwgH7WoIv3WFFMjofwVoFbx7uJb7DgWTHakoDIkQja//fjNOJR9qE0XGMuM6zXPjWieTv+VGXK9bUwZECD9FxnqjmjMgY7xYuwCZKwFbM3ngrPIN+EyXVIpL5jpVts0lNMN/KZbr475NMa/fjUzyfAFJ1/eavJNEAOZZcIeUpO37ZnYtv0Ub2k9zgQLRp/I0KJuShEu4Lrg1H7xqefGc/F35VM6MdntWyMAFX7UADYsU4Lsj5PNsTkSsGAPtBiLkf9FmfWUBEw3kOtromJECIBsIgQF3LNMVFFyVizXD26e1qKRVf9e6Zf0Yfxa1EsXrul3JgzKP6houB4Vsdp+GExsbc1d/uXyEE1vr2u771h1qjhXyhYWONRl/T5sqW7rZMGaOr1vRtY1pw6dLnNV2gKb3qNwqF811pstlEufJgOkajkwLDWB91oF5YU5AVSNnz9IlpcL0yJ2VcRzu5zxnRYG1XzToiRMpUZKNZ/k8JeYbZ/ckB8YGdhkFVlL+dMFeGhww4/BOnrnir74ztsZC313XvHIN/dBn/XI+Czvr+vgt/bIpma67HcMi84u/+IuL//5v/a33gcxvC8gUvHw7KWaeOsx08WXHCvP20deT6v90lH8Y6InaWR3f5IVwXvbfdU+Aw2T4Ix2KajJpCMLty5ocHurMkJrqskshbGLsujeFupIh961MZEDmcipV70lyokdTSoDl5HjCOGXCHaGeyTWxIa6nBwNMZPE9nGKHVyOE7z5wT0KZLyR6KX7/M/F9J2eMdvNVrk/G0LsfSH6IuJau5v+7AUyncs11sa5sjyVizXWp6RMqLcJgd/gLATGnrsY8nEsMDsi6uH/eSNbcEIIvnw2ICEDSvzXrYkUIV2ZDFPCuvQkDjfVFhlWL4raURFg3iuOdHGRdQups+v1uFtZW5uAUynMe9L0lgGfTqkRFqaDMBcYllx2uys2UkzpLl1Idd7NwwSh8fKOryMABM1x4gT2LValHdSHHINx1RznM0HFxzXDjLVPJRmlOZT2VntelAJtN2ZWwyNQ06zk1z0P5MDWFG5OVVokqZ9/VJeAerk95lhypHY7Rvioiix2Rde5CJ5Gx0TA1p88omlkJuIu/9YeGRSCCAJAZJO5ljhv3qdWo/nTnVogSLM4dpv2YxihqOzPz1/dNRtdcEoSma3c32FDZhqQDQfIN1RozTf4htef51qqiHVUg3RUODk/AANcSMjmhaby7GfC5/I2VBOu6wIw3i4yd6HujArKaSTNChJBsjhBjb1wpp7rMZt8J2hRYTSTe5lhA1yXaDs9iAmGuj8m7AcDtEBX3NMeaDblWVRGM1icrY7kmhP0Epu5x4hb4Mg7ua5zVBxpV0kOE914rmf6VZ1MXkrmqX00hr58FefoEGADgrmvOlaBakmeTzRWkl6u1cszrDqj7si5MSpFycc1GHzlWGxWn5VYfNXTTr7p+hrUtx1gH7lHLTHPQdP4NTlye/eY8n7o/tc39vPTTM2hEoGPqEjSWbyQp5s6dyVEVF605p++OBerL59HOusUcAxBZAw0PBl6R6LV9paVBf1vIElB0vSp54z1z8XBFpfRJZH3XuOfR3D7mP6tPuTXOMTcoc9csD0Ybfd/8MeZWrbMNK69Vr3mZfB5ZvZfyUvvNnVqmm1Cx5PBGXBq36dbFsQHUU6ohG8kS1Ee9u7R7EMZZUDI+2u/5tp21FnlGIozIEd+tDJjQDtzDA+FJDTd4ruM7L5FhNntfy+ZiW6ybfseVGpuysQZ3jfDrz3zmM4v/4W//7feBzG8LyPzGg77NKhMNEb7I9Uvnk5X2myl2mFDlU2+N93VxM12NxWDr5h2DMCUyZhAr484xEUxuCeHkUhH2/HbC3F4Kgfb2KPGheaKk16QswM5YP07ESvGpT3xqcTbuoTgZFo898PBia/guF86ci2Xm7ZF0D6krzJTFHcktsydJkC7EpfTKodcW9yZ0mfXkTAoons7/dQoiIu2lHZuz07wzx76XdgIGEr8dP/JWEt6FAxDAsWlt2nItflJhcrsTmv1oopk2JPvqGWGFycqYYoxrr8dcffzM4uzxREPEmiMcnatt646YTvELwug5d/7iWBDHo5RGgqjsbvFlHGyim6CrWDH4hwO+NqtVM/g6CbsLdlkdkIGce0Xyr0RxrI8lSe4XoEk9Gv1jlVEkM77Q8HVmuHkIM0noFytRlEiVsYU6lE8EDF+wXQfkPxIe4oOIzlAkMPcnGIX/drdhV2Q3RZmV90GQWlze6y7yd3fLjvV7U/Q3CoQwJdwaDlzOSE3wgAUT9KOPPjKuXRO/cwiMaUmaSeWAovIVVhIwRSucCUgcYGLpiikgIahqQq9VxVQ3R2uNqbWBecx51wIUCdv62Qmm5772XLI07x1AhFLbG2thOT9wvrZ3jAj/jlF388jQ+kpQGpNGHGkfsHB3eF9M9OVXVKHqD0VSc/kAPstdYK1iw00WcIEM7zfnGLeasgnL7uh9r9+UmWvOXe+FPLdpuZvWkLO3dp922TNyDpk8btC4TbmUpmtG9JIkYRtGuDaL2sZNG8Zmxe8zUViAdsZzulOmm6wcirmjxvPYNoDRyAi8DIduGHNdgiVmm1clf7qHvtalZ3wLPOr6qNXQu7GlyAoIzIMSSIEB7ar7rhaj8kG0p0VCtQHQ9ZpWwij7scOeu3NrTzvKn2q9oPJdnEeBu9504W5Y3J4x8O6cWgwpeu3QJmCsBPIqUO3V/pVAxjl1ByMZ1xLiusbAvG4ulgHClin9zeFaryj9Rgz6m5uRW6z5c1YCSdd89VXhxA+N9tdt7D6up33uUwAEmOi7NcAKRG7UCqyvtaSWJwOIWP/l2Xge2u/6dU/jBN6W3F7IvrXm1irLA+Bc7fIMV4bOa8sEzhn3seGbrjzj2tpP5kwtzMZdGz2HEoed72Xubo1+Y/XxneffzVc3b+Tv6WWJkJUuXnLdSz/fi7XTy32V8Lg/FnZk4f/ir/2194HMbwvIrGT2OmHqu/EamEYm3hCq3j4czkp4JCffeT2WjfjEb5u8jI0bU7QrHI+rcUFR0qviw7jCHJrd5pY7diQj7v6QGVN1NNaKZ7/4pcVdmcA3hf8GXPx/7Z0HYJ9V1cZvM9okbZruPYFSlpS9t6KA83PhJ6KiIFuRIVNwgXsDDkQBURkiIlMQQUCQ1QJllG6605E2TZo0nd/zO/d90j98VEpbxZEXa5L//33ve+e5zz3nOecsk6lk5PbbpVad6h6VLX+h3BkJ8T9yxEiBCEWdlMr+pQkKz02+JZF1WwWoIByP3mGb2MDHPT0+DR+6depR2zM1iEg7Vyx+0hVE/iCFPic30cChuGw3pHJNtO4qs0EAY9asOXHCrIKDQaA+BK3Uk505QUmtVycWe6O0Q5MnTk277LRbqP4h22LOKVe5gKpV0vBgHporzQveSmhfmPCYGhDOmDsQxgCZOCFrUwwPDYEYPkdjNFXAbsQQxZQogvWQjp5UDiSczOrlbKJhcYb7dHFCK4PsGMQ1JWGUx1Z/Ef7sIhzCQQCSQXRsDc8DFhomAYRC1EGLEC8rTE4sWk5PCACEDOpf8wEAKggm6uLYFJlcDL+iMgI9jRkzJoQW7zDRkvdaA8PnCAoEFO/CVk/98skq5z5iM0NQOTEbm7fdtekDB7qiTBM5X9D8GDp0WHtwPWJLcNLifQgUTqtoAnNUVHnS6Ttc1NlMp8nFfsjgYQG6uXL/ZOIpc9saBIQsoNAEURMqqSueI2xoDsxGOWx4No1xOvVJlpMvfWMeCXXBXOmTvJ8NFbkuB/3LmrVu7Z4d1JO+Yfzq5VXkfEcGc5RHP9N+ostywqc+9KU9wBCYaEsIgkf5GbxlbzUTcrM2qlf0BSdKEmQi/GkDm7S9S3ChZj5EPhv1CRtY1spiCsuRmimDMXDgP+5nDOnLUo4MbTN4sSbD4JBN1mCE+cg8sFnIYMZAlXdTf+ph06Q92/ib/sA0gdccqReoN/WnfDYzh5ZnzOk/yqc8NmPKtMs94wdh+r777ouTNuXSJkAA44iHDP1OpFnmL/Oesgm0CFgkcKZzFVFuaTwkJz1k3dh0ypqjjdQH0xKRfdFMAJhZgw6djxmLvmbeIH94hnVKvcxX4r04HHj92CRsV3LaSx0Meqg784DnKZsNGBdm6sdcc7kGpead0Z+OrcLcwswJ2LLmirmXy8rxldAaOVmlyduMJ3KBdlsrHBoOTPRFSg2Pt7U99DvjZG6ZNXKUaY0Z5PVVakMEpZPMpV0+AJmAbE81e84xv8NLFy0M60Oy30COOc2cpA7MhZwRflh7QEGHAmBeIWtHy2GF34mG7UMc3ogDFRkeEPm5s89++aa8nk29g+ybTbAZtQiERE6lAsyg8oY424VAbnMUc2XWZGk8lqcJzz0ukwTqYXk7rIW8SgZUaRgEZsh1hPahk2KUtCpR3NoyokrKc0U5iRrl2dQi4cm/vjL7BEiS63IfofTnp09NY194LnVSXJoGTZKdFfBtuAZzkvIirRVaXa1UBcSqqa7tkgYMGxRAZsHCJamhviXtseteCrq3ND379LggIXeXCYp72bj22nvvtEQb2UKVWS4tT48+/VOzNu/pAjNLFy9MdV0U+0b1yJ5GIl/26KtIo2TBXZ0mvCgXbLUBzVJPpRmo0qkTjgzmniYRiNF8VCgyMMkPLVyYlD4F2fXQJylOkiwKe8cASGqlMYHBzmK2NsAnOBNTEQSUCaDwZsr78BbpLpdwco2weNCoPPHEEyEkKM8undzLwqVcFqq9L0gcCZ+nWck1EXYR30OnaZ6z+yEkPzYdb64IIu5BGCGQ84aQg+lxCrT5ibZY3cw98BXQ9iDQEVI2FVAuixtB5fea3Bsu6fpn0OQTo6PjAsCapAmDEI1QMPeE+6kT77FZind446UPuPfFF4mNwQk7u2DbNdiulg7UR71MXGYsEdr0NXFUJk3idNk7TmomWtq0xd/ebCnbgI0xpF4OaW6Sp/kY1J97GG/H2+B+6sNGxEaTTTRoFoiUvM51nrHnxAvQoJ/sfWLTGP3JGFE248hl06C9NOxBZrIuY2QzABuOvdnCvKd62ITn30u1QOZa0b/UjZ+8m3pRPvPSgcPod7R0zmVEedzPvKIOmEiYj9SbPnA7TCoNAnjh8UbZACCeZQN2Qk8DVNqNVmjixAnadHJOIi7zmnKcnKxFonzPJzYqxgTAwPfejJlbXPQTfcya5T7qw0/aCHA30MtzlKB18koToKDvnSiV5x07hrlknoVNvrSLvsJribheOFQwFqwB+t6mH5fDTzZT2mYOFf2ezdF5HvF+DkFOoeCxBYgBwGmnXapt3vIcpe05BERTrFXanA9f2TuKgHbMSTZ3+p+yeJY+pCzaw9qgb6gD40p5jB2fMd+oPz+tcaF/iIQbmif9NIeJUAa4MTNe1IO6mZPFs7yXOUX7kQOsUQI+sq7oZw6LHDrpM8thSL4cPJeS4kHfMx+sMSaKNQExzQGzCQvAhyaZsuFH2ezrfgqPNo3tzDmzo20cqvhJ/xD4dLScWuj7z194YbE564c1DK8CZjqAzGsAGQLHVerE1byoPs2fo9QByxcpi/MLAgpSzwnwrFpN1k6594p0hqZiKwmbStT6Suyo6P5yaVaEW0XhnT5lWmrWxksuozUi39aI5wJQ6lwjG71cgOcuWZQmKvt0o7Q0AJlBmhzD5Lq8XCChBddSmZ9WimBcJn5K7wG9U09lupYeJU2aMEMB7raQyapKiSKnCJwoBoBiK2C758TVU5ttZzxKxONZLjJwrQLpkaZgiUBIk6KKLp0vMpc0SZUCJFVVtTohDZAg0KJX7Jhp08l2Lfdl3ELhrBDlRUCGf6vh3QjJ9xbRt0VAwGpzaxZMXuVvFqk3df525E3c/MolzHClZkGHilGL3EAIwcwGjHCxjZZ7vDAd6I77WIQIutITlAVeKZAxKGJB4fJXP3+h9vGckI86WkWbyXTZG8mL00DCp1TqwT8u2mXAVlqOvUGyB8yMIJM63wntsi3fwgxBa6DHuymXjYt6OX8Mws7RZDGdkajQodnpO6t0fUq362OO5iuBpE0ln/bTy4AMdbAa2VwXm2Eo0+Rj810wnQT5qOCF8ay9jyiLPuWnY2/QNv5ZlU7baR/P0Bc+6VmljiB2vzo4Ie22QMf8CZBB68d40m/Ot2PBzjjSfj6nj0y45l7mgsGXTXtsRvSbiZWWmTY1MtcMWCkrQrtrE3Af016DWbRYBrt8z+/eyNjcTUC16YR2M38BiawDn/DpB97rSNOMDd/bM8wpJ+wpYgDrvEGOTEt9GSPGgPIAAIslL9B8MibeoAxAmauURZuoq734nEvMBFTKpDy3lfv9D7BqLQ7tod0Gk5HgVbIIjaHd1n0wsNbOBxLGk/lk4noGnQSW66PyJMs0biacM2f4m/VKGwBlBqA8x1qiD3ECaJa5nHXAmNkNmr5g7dMGZxC3G71lE/MCOWBtCj/tZGBwR314nnHj/ZTnw1mEFVBdqCOXSdrmIfEs4+r0BKxDHyhKY1ahSSEgJmWby0f9w/uIvG9F6hODdcoFmEB/YMx4H2uKtci/rQS6cM6w+c7eiMxf83UMzulHzK1oRm2+NEhijJmf1ix5nTvWlz3wymSWZN7AN+Jn5gctTbvuuluAv08ee2wHkHkV4Pb/P/p/QKbQysCqQDVD0kWZA1e3LJX5ZqY4K1PlrTRXLtVTpJUh+zAurhKoslUysNvKVFSlSIlVXRV/RVqOztWKvCrS7PQpk9JSkQsXykTVSV4/nVZokyIwSyfFNxDPZKV+XSLi3HQRQCHCdpG6f5TcE9dIG9OghbhcxOIyXJ/lLdSla9bK9JJ2ZfIkxXtRcLjRoxRPREBp8sQX4MsG0RDSLJ4BQ3Si0BYtgrA0HzKD9VbcgHJtAKsUtG/BrKmqB94nPQSGeoibongY5ToNyPV6+kszg+cCGocsvIJYOtJadRbBtkwnobWawCtWSC2vPmLhIAyskcmmjLZA2aBzhCcLmosFGfdrcZPGHaRvgZC5EzmuBIKB8iwAWAwGHNlOLIDJKULjwN8sAp+qrV3x5umFRB0QkiFQdJJvgC8kcxjv5F1m/zOW3th94kYYIFiovzdkC17qa54Gz3GPyYnePB2nxCkCWOg5jsy6gG4WRvQTbeLkQp0QfAgLEgkifCiT0xA5qVCNs6lQPqde2kh7zVlw7hj6GAGDMMkkzjnB7+JkbFNIqKt18azdZd3nVtFTBu/HRg9ZFtU+z1GG+Ub0Lxf1wqTAqdY2dNrC8865RLucedlaCgNf8wHMlXFf5hM7Lq5wOLK2yc/QTtrPmKDdILAW70Iw7i0NJeNCHbiPepm4TH0plzrw0wRpc5bY/HjWAeYcD4d28W42BDYKtCY2U3CP6+Ix9dg4mi/vMjGWvrBnCBsL4+CNn/6n3vSpx4jvrNHyhk3f016AG+uD8eMd9AVt9aY/ZMjg0KjhPu020Gc8y/1un4EMdeN31ok1dDbLMf52vzWZ3h5AABnqxDw25yVrc9A2kmcpaym439pSywv6m3YZfNBW86WaJRMrwqynHHVF1F97APGTdppEaxDktUEbMG0RvDN4HkXEZ2sMqC8bK+/mO8ac/vD6oP8NTuwtBwg1F8VAh/6krYwddee9DsjI7z4ImQPFmLPJ8znvpDybmul73mHCcGiw9SI4iNbgUCZ95ed9OPShgrnMZb6Z2xncliKKL30PWKVOnrvcZ+cFHyTzu3CeEAgU4EVbQ1/xDHUfrPlG0M5SbVbWvmQtN593luymXZj4GNdc74a03377h0bm48cc0wFkNgjI5ANliWkpA5n8f4AZ/SAGi0BE65J56aUpzwrVNKuTx2rj10lFIASvDWzFLIzt5cpcI1DQuU4qe2k5ZGcKMNCwcH6apXQCK5TVumnh3FSxWtoV+RqvXiXQsEQDKu6IQrKk5ydNFFDQqUETZ2e5ALaKZDhb7sUrdfqokWlnuQBQ22oFgBsgOyJIWt5EE2Qi2HXnMQGmnhk3VgRWhfYOIEPQqXJ5Om0jbkt1mjpjltyfFRBP3J3usm3iNlm5VmQvSGPy2lgj4LW0EbORyLs65cOnIcouvBU8iPhP+164PJI0k8m/pEHeVIT616RmsmeVf/6ORe/NnwXFRouARFAijDkxQHwG0PA9QtlqexaSzTkuKwufLEQRoLi3IlzRDFggUC5AwVoRFkkmtmXynXkS2SwoYUTgMwEZa0G8SdEGb+Ym3VIOCxFhwntoi71XLORZnOaE8J0FsHknJvkhjKijOQ4+MVF3EyoNDOxdYiGPQKFd8DUIdT9xYnZ9pb4GAggL2uy8KvQlGzr1pw8zGZIcMZCCMyeJyx4KlEd/eYOlntbWcB/fw1siDgugmba6vdTbXAbei60bd1YTBK0RskeHx8XeMZRjDxLGhbZ6Ltg7yqRA6o+7NH3Gex13gzoyF813wqzzt7/9Lcwz9i5iY7LGxhuPgQLzkH6nDw3oSjVSfOdQ8pRD31BHm1soz1ofrwf+5p+J2N4cM/E1R7NmbtEWAxT3I+8waDaYc5+736gD410KXJkz3Ed59IFP9dSPOFfjxz8dpiXGmTHmH3OTDdzmFZNwzR+iDPrfwMPPuUzGoQAAIABJREFUUm+4KTbFAk7hrjihpMERbWQOoknDtMn8o2zmruPJsB5oM30FOKcu1ky63QCZNpm5R4zI0acpw4kfGUdrCK0d4GfpukO+o9EjfEApkdpBB7mXvmRM6Q+vS3O0nL+Jn+szLdlkC1eM+U5fENuIAwn9QH+XmqycJwnA5fXOTy760/GBnMiUYJBoZXi/vSh9+CPhI4HtbOpjHDG/0ZeMEePIPAaE9FfZaI9oI+8B1KDSRx4YKFM+gfaqNVfoE8ad4JHwIpHtjB/1pn/oLx8aGXfe16TnSaNAHTgQ0jfLpQ3Mazu/izpyQDvooIOD03TSySd3AJkNBjK+MTgymE4AMuREzhqZ1XhFVOr35UtFUH1Gn7WkCS88KQHBd6jKRbAViKlQTITtthOQ6aaMo0oImaq7RzkrNUCVUpM8+/Tj0t8sTy9NfCbpPBtux5VlCkctr6BKgaJOUrMBZHxyhSdDbJlpWgRki+4mN9E2ARncjesUv6Gv8gmtlffR4088qYSTW6UBOmlP1gmLYHZMDiZ0k0xIIxV4D+LxoiVNIv6KpCUzUw0mL/FeaqvIcC17qLQ6qFnnz2+QRgiXYIXUFoipJ1ImyBsNDECGuHVqC2RfIu527yYbrNTD1niYoGhAw2Kx3d0T2x4FpHmn3whMZ5U3CxKhYlW2zSMIKRa8gQxDllXZKyW8Zsfis/bFZFuEIs8g+Fh0LBzK43PqRz6ocr0fLyYLDQcys+dFqduyN0af0hwsjjpRf6t3eae1FjzjAGJsmoAchwC3SYHx5nm+N//FYADhQL0dk4N3OB4DJ0mADKcZBIU1EpTF+9EQUFeE6M477xz1M5mU8UKlvkrzl43EpjsLLpuIaIvHA0GWCaw5OF54kgnUEivF7zY/xJsN72EjIponIM/PeozMF6CNJv0yVtSZvqe+tJd68bu5RQhHCIFolAAy9qbwqdigl3nE2KLZMvGYOtI/NsWYC2CTCmPkjdrcCfeDwTl/AxwNaj1/aC9l034DPr5zfejnUO8XHC76g/oYqFno8wz3eV2ZQ+XPuC+DkR4B3pj/9nihv70ebCYxiZe6WVvGuKFt5qc1ouY3lZq4eKfbYNDG/GA+ue9MgGXjhxthzhunauYh73SfUnbW2qD1wKTYFqd9A0XuZWM0EMxOBBCtu0RbaRNjBIAmRQGmJdoMSLBGCyBsDS7l+Fmb9JhPaPRIRpu90PKGT7n0Fd+zpmg39bGZx3LNJl/c+g24TIalLZ6vNqOyKQNkmHNErAXYm4hrLbY1tPRDHPQK06uJtIwpIMBarTAtIjOKFAfU39oq5h99D3A3p82mMuoe80Vtw7HCgBWN5W677irOYVuALUc8NuGYn4ARgAwXz2FawuuQ9cA4A7QMZhxHyzLNIR0YI2Q/nkxr4WfowkRuCgAamUMOeXNoUI/5xCc6gMzrAjLRn4AYa2TWAZlVkKSqFFxFWpQFIvy2NC/UwpE79tJFUuxre0e1J41GWadKcWS2lftwXerVf2gq765AV6tF2JPGoLOenzpxfCpb3ZSmTBinTAeyewskla/lZK8cTSSgI95GZG5uDpAwYthwZZ8ujzDgzYpeCekY8w7ePd11muoqIdZL7qvPa8C7aDMdKlXxYk2CeTJPRTh/CfkyxZXpp3u6SkvUKu+j+YuWpDly016pDSyIrTKZ6dVxOgfMoIUhyBNaCjb6mFzix9A3K+W9BYAByCBE2AmrZDarEYmYBcS9Nqmw6fDPC4+FyUI3M55FQN6NKtzUtSARBjYnMRJWTyMoLby9OVIO78qqXUJu5xwufGZuDkKDTdw2cXtxsPht7yYRJqYlNGA+7SJ4bFKiLDZAtwshZvMT91Bfq+6tJrbWwqYua6q8SG2mQZgg/K29sebBmznP28xFnXmOvjNfgveEZ4DI2NxLf/qU5mBfCDAuk6gNbigDIUowq0WLSBiZQ5PzvVXTCFFrsZxHyVonxpUySNZHIlVUmtSfepjQa44E/U5/57g5c2Pzt1qbPuA93ozteszntMWkYAMa2hKebyojBw/rEaYlyIEGJQagbHy8B8HKT5tHTH527hzKthcP99kk6Z+ui8eA8m3+pG3WLrlvbVqyyp4xY+OmzgYwBo0+2dNn3GeOB3PZGhHHB/IBgTHh/QZQzBf6jc2NthoQ8Rybr9ttjxfaRV/l+C6QyQFMmethkGtTCmUYfDJfqJ8BI+/xnDEQp17mBRm0oxlkDRngMdbUi2cB0sRhgWtn0xL9GwcwzRnKpV9oo4GM68PfODPABcT92+RgzzWDEcqgvGyKVaJSaVnM2cMjbYUOdTgrUHfWsk1DrFcfomy2cdZna8lsUuJZyrSbOvWl/fQ92khH96XveMaekXxPfZE5BvaxyWutMBdZA+ZVmYNi0Or5AtdlYUEKtuzxIRaTLlGtARSMN33GvKc9wSfUmBIGwzGXGBAi9zJmBoG839F4fchxnCLKwrQ0YsTI0J7QDoAT9wGiIDmz3pgTvN/9Qt/QX7GG5UHJmBI+g4u+5YB2wAEHhobow0cd1QFkXjeQQRuDnanQyNi0tFJ2VLyShEIUdK4+zRXpt7VlsdSm8FEITwqQUWA3cWWGDx8lTowSOg4embr0VnZfmZ7y0Uyb0IJZafGC6eLKzEozpz6nOC5yPV0mL6CWFYFOASeDhWqZrEyqUN0pTsUSLTSffCDmASzClCKgMWzrbVKjbM2zZ5G3YohirSgR5JSpYa6pFLjq0VOxYJSNuk1cliVyqV6siLsLFa+mTaAlzCPyXKpW3JYclEsuwCLuRvZpCFzYmOW+WyFBgcDAW6lNvBrCsuNWShyAtlbct7NrsU8rTGTbhRFM1k7wPgSmzRd4hFFfch4hbCzoeZZFYVWpCacmxllbAQ0DnoxPh3xvkl6p5sXcGbtFIjSCNKwTWSMBoQqTlU0pNpFwvwmZ1kQgLBBcNgdwD+2hPAt3gynXxQs4L9J8L7+XklAtcEs3eRNEAQ08g+BAmFKe20zofJvFKBsBjCDidMSGiDC0JxbTkHsRRPQP3ITJk5UrR4DOhGbeYxMHn1mjRNusQaL/s6qdtBRot7IZx5c3jrxZ5Q2S7+0iz318R11McmSjtOmA9/CMAae9OHgv/7wp4TaOFpR5S3sMbm2eo3zMaRA+venQdzZxuH7mPVgjQ7vthcFzaBkc7IvPDQRopzUB1NWbrPkQ5kTZ+4R28y5rFc3D8oZtLQ7v4p2et+b02DOI+jGuDu5mzaC9rGyWo9/of/6ZvGw3YLQNaDOfe258ZIqnTja5cQiIRH5FXB67iXOP+8EHBMATGzJ/c/nd9BGbGJuRScDm31B2Bk2YDeHVZRd8ymFsGBfebcI2fc784R38A4zQN6SGAIgNV1oXg2LGwc4BtMfaT5u20dr4AII2oU4hKSCXMvYGEybM0382mZivYtBJ/awhpt4GMjYJWfOGLGBeO4ov89cA06YU+uKVzgqUbU9D5gzjRxutKaL9MRfxkioi9ZpHx3f0ORpIiOi8mz4t1QzTXuePIvovACY0y+ozNDKAEMfmAXiZp8hcMhjMwK1/mLZZf5iLAG7wzphfUzX2/P68zI30v0E59zLOYVLWnpfroaTHEQOsOTRlO4iiQVkdpqUNQjGhaMhXUGIiQ1HxgYQvkdbwTJL7UQUaiEpyLTWlqZOf1UJalZ556jElw1ZkS23yXQQW1kr7MnTIFqLF1KQBQ4VGBwzVM8onoUXYIq+j8jJtMpOeTtWdV6UnHrlfSSIVKbZVWgSBh6lTp4RmYs899ozcTKj8mPQTJr4YJxdv8plUqk1f/5bpNDFYZqOuWozPPqOYMlLpDpS3ExOor/JnEHad5I24UM9WQL45IvsCaCC6VIpb0E28nNXSsqBdYSIhWJjEcC9A+g0CUbyXgEu4OZI1GjCDeYmEZUTE7a0kls0CAwhxg5nAbcVJyODANlxvTkxsFg0cJDRa5kGYtOe/rWpnAVug8R0XHA0CknHS8SkX4WktAELEREo+RyCwmBFKLPYIjEcOJtkSERL2/shq56xqNlfEMWUcB8Guk9lOvCTq41OlNRe2LZu7wPc+6XMPl0mu3vxYzD6V8W4+511oX3D5RjBZ88K9lOdonyaq0scIMjYR6odg51TEyZi20X4EL6YZ8mMZyHgToV5+h4U1n5k/xO8IeLgJzYo47WSdlOnN2fwSmwWYyw4jz5wwcdYkR3NS2LwQwMxl6uC+tLaG72k3fc46qK9fELFe7CmEkOUkilD1xkz/UHeAoeOl8D3vLOVSmfPBXLXwp8/Mj6AuNjEglK1dY5zN+2AzoB8NIEoJ1sw//gaQeJ7zfnOg+J7+MJAqjeKKgAe40CbmP27auFVHMlqtUf5RlvlGzBubRXgncoM5wabEXM+giKSVpHXIgRspgz6iXfbAYd44SjVts2aV8s3r4p3mP/HTWiNzaagvdeF+56OiLIB0L8WswrRk0yn38H7Glzoxd6m7tUV87zQJRMYeIK4gmiVrVKmXzZuWCcwN81xoC2sgm5HwBMrJPa3lYlwpy6Y26mUisE2cBlT0BaaldRqu1qgbfUf51IM+ZdxuvPHGtM8++8R6BOyhueBZ7uGdJjEzrtxjsMBaoz70pQ8VrkdwWkgpUpDlmXeOvQOAsPeaZS71Zg7zLtysSeLJu60VJeYL68Jrw0CYMpmL9L1dug3Gu8kkhEabtcRnUbbG21xH3jOhyJYNOJol7RC8HcxaeFRB9s3axxRtzqbjXuHSjev2eeefX2zOMV3Xe3W4X78CyKxDNqR6JnqhuCHyMoUhEkkj17SmJQtnazLOUKqCehF4X0z9xFdZLK1Jhbx9qqu6pS22kueSkkH2Gb6VdnQFG2Pnhxwr0NO0ZG6qV6bp+tnyflLyyc7SKCxUMLsFJDkTMGiRK6KJfZikmrQgemhgK6T+JYLrU2OfUoA9uW6KO1Mu8NRn2Ehxa8RlIbYGVZRwH6AJ0SJSLyYiNipnowbQ6LEgH5NSAO0O2hXIsllLkiOccpGFGoGUE7ehxhWZUXwIQoIv0ymITN+9pO1ZIxPVSgkkFiybVlZZZ8HAArQLqQm6bNx8zmJnkhOiGjMazyCwLCz5yX0IfC8O6lin+xcoEFal2gkQwz5OZFVHwjQAYdHzbrt6Ux4L0aYbBGOjbOP9BwwWyMuRe73JIExIP98OeArtgXkgLH4HtgPYlG7aCAE2YMrndy5rGKg/9bGmx8KJz7OGJMd3sKuv7foIYW+yvIvysbEjoFj4fEZ9aCNC0KRM+tT8HZMlEUR8j3Cdp6CFnEghXfKZuUSOqOtTP/Xw+Nk7KHMmiLgMkTSDWIS3TSC0g7bSNsCAI3oi5Kw5cT3ph/BgwB2+iIrKOFmbw1xCeDN3MoDJ3jsAb0wDbEjW7rCRWPDyHORTQKBNf4zH448/Hhuq20vd6TeCtKG9sVkQ8GrTkAmv1N2mAvqA91IOZbhetMfqe8djsfssY2Utj/vIZFk2Jif/5D2ALtpgUrmJuOZg8Jz5H9Z2Mb4mNJuLRj2pTynPhncTEHCY0qQQPZu6G0DbnZo+x2RA/9F+xtdaEt5NPTxvmbNsRGioIBVTFv+oM+Nvcy0/zSth3LpG0tElca81uoAX2mPtJfX2AcRgOQP1yQqCB9dEaVSKQwp9b1Mlz1vTS73Nn6JOWbOBCa9efZhdz+kj+oW5aA0h7ePyPDBnzTwWktTSbns48Tt1Yb7T745LQ734zu3nb8cD4h2ADuYbn3GPTaQGpq4D/UwfBFm3MCuiOWfMAB6MCeuEOYxsYv44mrWD3TEvHAuId9Mf1NnmWJv3rEkMLS1eZhp/k4XtTcmhl32DeWfzrjWD9CF1YR1Tl94CLvOKaN2sc+bJfM3BLFPyWGXAuyrtvvsesXaPP+GEDiCzfvxW8k1s7MXf0si8GpAJrQ3/FFU3rWkLjsx8mYmWLJqTZk5+LlXL7NSm4GRkWK6Ru3X/gUNTj76DU59BCo7XlaBbAgjwhpXuoLV5UVo0f1aaP3uaTEb1moAKaregPjVo0LtJQ9Aq7QbZmmGit8gG3EmDC6m3KtT/ddK2KOS7Ys/gul0jom1FdyWmk4aFhUDuIE4XRCBtU5K7rspwTdC6TiRlVP1x0yaRo9Xx4XWiOnVR1GDU9CwQBIrNFuRGYjJ2k+YoEwOzSQkgwz0Rmlrgi4lne7ndRc2ZoUybLdiQWUwIRCYyWqUqBKx+IsSstmU02ORYYA4sZ9KjTxAIHMxKaNDQDvkkwv0IHbseUy/6xhu5iZ4scHhAALtFAqHcb7uzTQIIBXMQeD91ZMFTBwMYAwmfTmm3TT8sUHscUC+EC4uVRW+Nk3kZ/I0ANd8gcwCyGYQ28DdtQKDzbjYXa3Uo02Y46umNmPssVLgHQcN93oyJptlTYNTu19SFdyIsDbhKY8/wHP1kEw9uu3PmzNImkF1y6b/wbCg2ToNZjzl1c/944/RGaB6EzX7WXnhjcD+aaE1/oUmCrAxRkPfaDGATgU195tSEdlHjTv87CzIbNd8jcAGwgACrva2NYr4y5tSJehjU2MWaunMvbeIzAzrKtSbQwpyxdFnMD8yA9DX9Fy6rRaAwgz0DxFKyLPWjbaHVLMBqzGfNDUw9gDQ2L97Nc/bCYW7ZtJjNjQQ3XBRr2/PE8T0YY+pksyht8mZsE5rnktcGZTqIog8GABLG0Lmu6Dvayxggm/oraS6mQXPqWHPU21wo3mlekvveZgq02IMHo3nLJHK0R7QXoEnf8xxtp28o05st5dAGHBq6KVQGZF8DGK8z2m/XZ2t1+Y6yeQ/vw0zFGqM+9BWfA0RtomQ92OxnzSRzBLBHnzlBK2DHEYlNzma+eK3RpqyJz8lkqWs7GZjPCrJ48F6kPTHvy+21FsUHZGSvow1nnmE+XFDvHGk6aw2JN4NlwPMeuUw93P+sN7RqPkgw/ubgUFdTCnxAsczCwxe37DAHa+7lQ3AG/1zMB4AMZuFjjzuuA8hsEJApVVeVApnQxpBNtOhHaWUiyJx4Mqsh/Uors6j+pTR/5qS0TJqVShZjBFYTspdJZ/CIUfJcUgRVBZdbI+7MaiEZEsutVcTdZt1fP+cluWTPEdl0dlpYP1sReusjv9JyAZnuAiItEjK4pq0UeBikeDIQe3E1hZOC23aZzFjdROBdJM3LPAlAGN5MyFotzB7yZFmg2BqYlUiGB3BhcpJXCOSL1ga7NMCkShGCcWNk0Ye5peA1GKVntWw2cVB/FieCj/vYQJj4pQRZa2TMgQjtTuHJYRs7giQ288LN3EDGZFGbpXjO6k2blkw0M/DpL9Uy97keNgVZuFIfb+68E0GAYKUu8+p1Yhio/D/iGJmM5tOIT9nefE3w43t7X1EXewqweSIwTTb0BoMQZKGyQVhFzmI3F8VaJ3uDeLPh/Zx+UIW7rfykXykHIcBGRP0QNIyBuTfmE7CJsDFSZ59urQ1CKM9XeP8BIoITkAyBb3OP+U3c63rbTGEgwrji9dbayiaSva0s0B1vwpsYn7tONrnQTgQqwpy+sqCnb6zdCw1coZWgP5jflGmBDgDDfRZ+F/WjDQawVoW7DACQBTbvdrsseOkPNlvzTmifTQiUYVDq2C42n9Dv1mDZrMJn1qrxk/rSJgt214N3MsbMI5NN2dR4xqCanzxvsOoNzCCLDZANlZ+kCGCTtHnG5krGg9/db/Qp/dSolCiNjZgElE5FdeGiX2x6ZG7ak4h5TLvCNVf1ow3mmjCm1Me8C8o3wRywQxmWT/Sjoy7DTQFIc4iiP5l31iIYANjM5f7hJ+/OARsh80OqrQpgQt+g1dppp53aY8/wfvqO9WLPLe7lc4AwMjUOf2q/N3hrSm1qox+4TAa29sPzkWetZWMsaAfl85z7wW7VbOa836Y2g24DIssI5hJjZN6fx9RAJ/iNeK5xANS4eAx4D2vKcpPyHRKCOtK2mDMCXByWmXvWvPMM64Q5YN6PD5B2MqBeNmWisSVzO1wj6snY+kDJOFHnDBhrw7Fjy0LbyZym7nEoVAwg2kRMIcrNGuU1wZEhaeQ5557bAWQ2B5AJs1J22slqZDkvySc6NSySiUjB5FYunZ9mTJmgTRkbdbYzrxSA2GqbHZR9ulcaNHLrtHKtTquKJ1Omf4rfJFdqEW7nzdGinaVcQTMEaqan+hkzU7W+b5IXSXfcTSUcOsmc1EVmnR7aeDEf4WnUTVqWtmZpXuTpVC6PpGfFJ6gU47tNsWCwPTpLLxaiQYMG64Q2Mzyq4MCQpZtJw+/UE4DSgHlLGhkmM9+1auKxaTOhfJr04kJ1FSkbdC+CAbTOYsCTic8y+zyroH1qRYhYC8IiYILbS6SXNqBwAQQh6bJGxuCBOrLg+WnVLgvPRLowP2hgeJdtzN4kKM8LDsFssEU5fg85QuoE+lbhPl+YT1iwbGbmu1CGT8U8Z82BvUBMgrMnFQLMpzIWqgGQ60W/lWpeDLzMm6DtJstaQ2Ah6n7hb4MXysXMR/3Nz2DsSj2BPH7WGPgd2duH6MKNsXkhAA2SKN8bmT0rrHr2STxrYqhvRWwgbFg2oZjHgeC2mtwbg+uK0GM8+J7xMajxqdjmRbeXvx25OWvkiNNTESYC5hT1ZB7YTGauAnwBnyQR1GwC1oDFPFafc6Ed8ZynHXxnQqS1BNZ8URfqydzgJA5wMveHNtk7iDJ5n721LODZYKgrz3mtOIaNtX0GBtTDfWcSuw8K1NNxbriHMtA2QZRkHpea7byOrH2ELEtAQ8aPdtBv1If3e15SXy4DK/oBrY8J2PSBwTr38T5vSPQVssAkf+YT5TNXeB5SJw4JmDYp31pd3un4LQBxj3mpBpJ6ZJMYRNmmANKEGADIjR49OnL8WEtm2cB8cEBLxgcgo9eGcwOfE/PGmgrPCY8x7SqNc+Q2AQpoE/8MIminx5e+Yjws+6yRpa/MJTE/B9lmQMJPazhL5w7yEJkS66zQ0pAB3tpe6kCfARaRA3gP8Z3Hi/fa5GOzFSZ+5jAaeMAJJh9zoDye5kEhF9gDygry/7bbbhdaGcqkD0wvoL2WG8gFeGuOG0V96N+QsYoFxrzDvEff5HW2NJJx3n333ek73/1uB5DZECBTUEKydemVGhk0KQrVX94ZVQqkVBlmADJlmqjKgI15qHJlU5r8wjPajLVBigwLKbZNg7LlNtun6ro+isArnkylPIzKiOEh7QhRVDXwjVp4DQ1zlGn6pTR31pQ0b9pLqYs0LQ3iLXSViQn/+gptUsNHCwhpUsyV+WOx4sB0r5GJYplMDspGzeB376PTqE7mnK5hsKMl4R+bEwKF4EI1AjqYgEK7VNiNmTShaVHb6ufPKzxSqlN/5e3hhMOEJPhR79592sPZY54iZQOTnInIAiJhI5mr+dunT6uAbaNmUvM7F5PWLtUAmUUSmhVk7FZ9fIJk07FGyCRbyre6nPIyP0D9qFMlXlUWPAE6hO6XSd1crX5kwUNaJiZQrUAhzyIkQsshANMsjVaQflU+ixWByMZnGzn15Rl+WluF4GGDon8pn2d9crTAYlGzUL1gTTw0gZP76CdrEHjePBeEJOXaBZd+8cncNnuEMleteEIIcpvUOFXSNwhgykeYUAfK9Lh5U0S1z0bCGvA9bATmCphoSZ9YZW8eSD4pAqiIBNun3cPC7UWYWpiz0TG+VpFTP59aIS/b48deIvQNApNnAEJshmyujJu5GDwf3nVak5wKDY6tgudd9B9zzTFVQgsnQc8Gb0BJ2byX78zTsTcZGw2C3Rwd6skcMbDkczYfZzE2Ydl8IsqlrVzWUvmka54GJ3jqaiDM/WzcfE6dSk1tzAHzKiibNlMeAPCRRx6JjcK8I+41ydMeL3nNm+ib2rNHY5qlHww0eD9tszbDXCWbytBc8bu1MiZkUz7jZu6RzYH0NW00dw5zHvMxk7RrQyPIuw2wuJ+xsyaFMXCONPqH7/PBo0nPVGuTzKCFsXHWef62CZSyrbWlHOpBnQk7MFAaWUzjrDfI9KxPa1UN0hgba5yQRzZVW4trjYyBsPcd1iR1p772GqN+9qZiXdCHrEfz+azJNSikLubv0D/0qcFhHBAw/RQ8rdBSAdQJPaBxRlNj70hr2ykD2UE7PeaOJE17ABzMJ4P90DaqXPI30Ycmjht8A0Yha1u7apMoDhx4U1F3ykMjZ35d0BLUJxHTKEJ7ZG4nF+sJa8J2222f7rnnnvS1r3+9A8i8HiADktGZhJ2+YEcDXiQsVwq8CJzwPQI/tDOd5A7X1CA36rlp1dIFac60idJkSJVILiSsUQIhA4aOEMgYmHrKc6lLV6lPu8CV0em+iBbcpg10qaL8NrbMTbNnTEoLFHW3O2pOuUYDZLAddpKWZ5VOvI06sUxV0KFmaWI6rSlXEDsFD2rOGaFXl0u4CcxEFla9nGBCxAZgYrAJxMaE9iXcdBXNFlKnJiRmMBUWvJ1OyvvkDT64CYUXEYCIhVUejSJ2jDZsmYP4PdSjAgs9Rf5lIVn1bRU6C4HLLrsW6ExiBEtoHeCTyDZKx1rbYDMKQsiLxpoAcyB4noWUA7HlaKm2r/oEyXts+jF/w0HEnGMH01KTQE9PbYRcPoXas4U60w76hEVnQGEVrLk/1oDYPm2tDc+YkEkdrJL3CYk2Gsxwn7U8bELUhU2MBW8tEn8jFLyRZgIwpNecDJPybOKi77ypGAQhTCnXvKNsXiR2St7MGQP62KRLB9mLcAC6eB/l2k6fA6mRLTpHZWaTNcnaG605QLQvmyXzydvzwPZ8a394l8169D33h1lUgpQxN8GUdhL/o5/SbUA4tKbE7q68HwDmk6TBKM+zLqgPwpcrz6Xc51wGMn6vPzcg86ZpcwX9Tp9Sp2zyyPFb6BM2LtrmjdmA06DdmhWDKJ5jo3T2YJv5TPh1ZGjHNAFEeY5RD8YcwvJTTz3VDuDcd+atmA8zbdrUyFUEGKZfuCjfCSlLA+0p4LlPAAAgAElEQVTRj7wHcIs5zKYgvzNrWDJ/y3wd+o12M2cdadqHkAxyOmlO4TmUwyZYK8p7DCb4DC82c3coC+0J44xpCecDSMvcx9zl3WyY7hPWJGVTP8bHHCQDGcexsVnK3BrGiXfRv66zCdi0kXb7MoE7tBrFGuGdrAcHwrN5ijllJwLzdjwnqLffR5mWhdYg2/3eNADmNwHxACzMG8Ym3N9xtChAjM2J5jyZn0Q76WOe43ebAGcwtnre40ubuYc6U59s+slm7GwKxBRMupIVMS724KRvrGllrjIO+fCR4wLxfPAPxbPLGtR8kMiarfrgyNx///3pwosu6gAyrx/IFKze4M0UXkv8rn9BlUFtw8dr5f0iD6Q1bU1p/vQJqbVxQZo3Z0a4MgMMKnXCITFjb5F+a3sLzPQdIrNPP0EkEnYpUB2gSOuAmCwrVjekCc8/laZPmJjq9Mwabey1Unkuk5ZlpYDKM4r0q5mSlragOVAk0bk6rfUfnDrLDFWt98wWcbhap5K8IWryC2wgqF7pqhxmDgmMtdp84mQemgnMTLkeTCYEHRsuOZQgerHoOC1BilslLRInYMebWQaJWBodcjDRMaUnRPMd6EWT2HzaYvLyDoQD93VG2yDNCIukVKuCQOIZhIbrBRAwl8SLghgYVjkHwi9U5LQf4ecw49TF9n5zBmpU/mKpMckebS2STWE+2du8QV2tUfBJjbJZ4AgdFrJt0QYe2XyXTxwIBvM/LBD53Bl3GRM2KwStCbPcZy8W+ouTMKdugwAE7VwJ8zUax94R3CsHxvNGQH3prwAQmsH5JJlCWGC67CGvkS5FiP/u2swApIBV7ieaNQKMoIH0V+fwUCLWiICt6kqWXUeGpb52babNS9WnVoGbdxMbRBEozJoGAxVOe0EwlJrZHA/qQD/bNRUtW+cgNSvFRcE3Wqq5ufXobcM0YfDAfOEZwFWud466TD/kfs2eNtQHsvOwocNj8zfItEqfeptPlDVEK9qDrpmIjSbI0YKtierXv2+YXhhHE3kZ++y916vd9Zr7cVuHaJ+5JstibaEdBCgwzplHkQniPE+diIg6RYT/SDUh4T9p8sQ0YuQWmhtTItXAGgXMpA1E8CZgIXnUiPdUJzfn0FbKXZ4xQhtJX/fv30/lZhMa37MZ2kzgUzZj63Vbp3507JgAnJrD1i6x3pzry2Zd5xXjc/qNz+n7HNqAoHrrEifmjTGvd9rO+mKsAAhex8wZm35z/XK7zOfiXiLSUkfGjTVJPXk348+zjDdrKAOv7MXH93zGWDFfHMOJeejDBKYnA37WBvfTDr7PmoScXoLPmXuURd2oh+UgmzrPUD7f2UyHLGBd8jeyj760JtsaauYwz/AsZYenl8pm/TBHqINDSFiram2qDx/OSG4qgL2WqBPfBU8RrZrKC8AET7EIWVFq/sscsRz3J5vo1sQYMSYGTcxD6sicRbZ4LGgX7Yg1rjZxCAcM2ckAObX33vukv/zlL+mCz3++A8i8HiCTTUsF87edAJw1MasVsp9BwRSTM/2i/eDv1emlZx8R+bYlTZn8ou4jyJmEkwZ4OSrtQcNSnbJD9x04XNqZQWxnisWiiLdy0w4lR8TSa0qP/PUv6XHlgcHsBNggmF2QtLSgpksA9JWwqcH9VAz/8c88mwYpK3ZFBBCqkTr0qTRoyCD9nWM8MImI+1JKwgUoMEHJMs2itr0UYMapjEVs9S8CIVTWWkzBKi+8dOBTMGlZbAicrI7NrtDkYrJ2wnZ6FqNP0wYiLEgWlHkJDdIeoSGyTZ2f3MP715mP1NcFyGGxISjskk1Z+X05MR7vsz3Z2gsWtomifG92PmUShJAFxAbj4E/ewAADPAfXwP3Dd7ZFW2jxXu7F7k/5NkPQVwgG+tOqbcd5MdhAUPA75bOIEQIIYT6nnnzOiZY2ckJHSGP/p03h3YFgi4CAcrMOILQkwC19sACvMLwBmE8CKWid8M4qA4RIHbxYbvnMFyJCzxVXYoi8P/DeELQVz0rkx2oIyspKO2tuzKmetTqBSQAt1DwgEWmPOvG4tA5ik5UZE/Mlgm2lQAXlMI/7irvC7ywn8n41YQrQ5ooQXKy6AtKma9NmLKo1l8n3MlenMfJ6OeJozFktFupUofsWNyxKPVF1q48AMoO1iaNVmy/PP95HRnXqDc8MbxaQG+BlsN7FZsrzjBE8AEBZjbSby0WgR+AjiOGLmQ/CnGCus9GzcRGvJHtKrQpQGJuF1iFAGIBF/9OmaYo0PVrjiNeF506z+BwAH8pBdY5gaWsjTYJCCLQSzoA8QIrA3a0uzZwxO7QqjUuXqI7N4RUGqZr3VMsh4MknxqUhg6Tp1ftbWptCPT9jdr0+GyCencwoAp3jJkyLQHF15XmMKhQOgvYulYNBHeu9l8ZG+dTQ1NJXmEAYZ2dWHqB2zFdYiBWFWzNziQsQO4WYVxCG1Re9BD7JywNIh5jO3KRvmb+MK6DMMXd4nrUCfwUZEKT7gtfD/bTHAID1YFdk1vKWW24hd9wJAeyISM26iezXkgd4L9mEaJng/Ewm21J/c0MyJwMic04gi0aIPoIrhJaSd/B+uFfUCZnERd0MiAJUShaicaFN9qYEKHG/PcUsb0ymxwyLvEKbnrNvk84gJ3MFiNTXz4uDI6Alm9czMOUe3kObAe4OAbBcnq0rCxlKHWg3pkIAIm1yRGbazHgAXJnrfI+c4f2Uz9/Ov9SgNQKlgD6DR0V/079BDwAkS+YjN8OzqeBm0Dd99MxCacewOlhDbm05jiXMe+Y/Jv6gKKivCdJK22gzspIDAG0g5s69f7o3nXcBcWRi2/27V0ccmQ1BO+u9R4GcZj6bli6eq3DP8wQ+so9/qIMFLEgPMHyLUalHL2UblpmpU1VdgBkpsWU6EkCSO3QXCZpxTz6abr311phobJAsFru/2pxhUwv3tP/T6AJ6mFxenLYLG0RYwxA4rdBWmH/AwkAgG0hYnRjzppigpbZmd4PNC5iqushrwCYZ2+y9yMxMZ9H7dMRP2kc/saBYrLzfAInPWDQIOoMJn0jMreF5Fg6n4S233KrwzMqBsHzSYcHwfF6kOcAZG3w2xzRHfagfp2BMFDYPGEzR7yxUgw9iGhDQibIQ+nA7OD3aw8QAxpomb4ZuC4LKJh7zgRwzhXHx+PinP+Nvk1xt6jKfZQGnaKn3IN4BKtjsQceRA6mwZ69W+9GqYEarkLAaOGiIZo1I2xH/RwK7YWHqLhBRrYzmLdIGNkiwoLXrVYtniNw5l+RcM51WSWBCypQpKuohLSCCH6Ifbv9o8eAksTGuIKOwyoeXBcDbRoTAZRLAaGT66ARNPAq0gHC6wuavepO/ZcbMWQHaiSq9QnMrTFUSYAFe8NLS6bpOQKgWbYru7Q0JXu9cUsS0aRVwCS6O+myhzAwAbRKoVslESzxLQtqTeAQvK+bFcuXZ6dVTp9C2vLEhLfPYZC2aTWGEG+BaB2gyx4K214jj4Wczh0Cqc20+rA2vNwjxeHYMkPaQSMxZ5Y6ZTRrctZzoc5qSHj0E0hXle6k8FwGubChlOjDRCWhPEfiiOKuPVUcdhsJELNMyYRqWKrDmSuVM66I4V5Wao6lrn0hpslpxq2j/8jK5zaNRlWW4u/qwWUE+5y9U7Jc+4rhpvDiMMIfpFw4KnPJZA9206QD4rdVYpblhzd8a9RnxtdDeOgkgBHXW5wjxzOyZY9Odn4tTP+ZgbbihTdG4mcPBOjHPwrKHe5Et1tIhTwIskK1ZYITItCZ42yzJOmQtw81AtjCXrDUz+Zy17DqFI0fhXWb56FQRNqnwuXlcPGtQ40OXzXMcEOhDy2CbUWyeM+Gbd7ou9BFzj3bavd0RlX04c11Daw6QKw48TG7KNOii32kr9XNMK/P5rMnxAZXxoj9tFjYPLHOYekZ96BebCakT7TEwtJmYv3mG9th0xkHOTgN8bjMvbc3aqvL00sy5ig3WM+RyHM6Kw+Iuu+yS/vSnP8lr6ZwN2qE7gMwGddP6blLMiEUvpcXyPiJFwHyBGQ9W8A8EZEaM3ErCe1Dq039IKhdRd+0aeQ+tVVwXgIX+tTYvTpMnPp9uve32wtOhVwg5kLLzT6xCMBaIGuGFKScmCKceYFGRfZjJa3s+E93/IAWzGNl4zBWgRdzPpMc+ifAufdYbKQsEN9cc/TfHUvECzCrO7NVj9XMIv8Ll2QKBzxA8NgHxvcEP5Xux+NRn8BamgcI8w+LhPdbW2OSTPVcyt8Hs99y27DKe76femePE6ZZy4IWgmofsCjEaTRoCA60CGjcuTilcAAPMBDmCcFmAIk42gBxzgTihcBJi7Dg1USfKy94ROd4H9TA3IjzGBKAoO+c6Iv+IvMaKKKW8G9I1py++y54hOagZF2U3SgvQijaGMnQPGc/ZWJgXgBrmYn9p75pUh6kik1fKVbmnTn3k1Oqt0+YQnX6eeXqcTugK0iZAGlwgxR9iY+qcp5m87XLG8TKZU9GyrCjc9zGJoAVaXEQ1rsHWLtPoWpFvW3Xyh2oWebRkviLg4JajttLPOWmR4pYMHDxI2qHsro3GgTZQn9mK1Epwr+56hg2Uvhqs6MP1Mp8BLRZKy1SFCl35WZZr/IahjdEcXCAtEcBhaai5qxMkcsAPp1k0VH3kJk6m92adhNGckFme+3Ddbluek6Vmu736R8Kb9xIxGoGMxwljSPn0A5dt/8w98pGxHnzihXjeSeMQ3h16P2Vx4mdT6aUT60qVA7AJAq04apWVmHdJ31CvuaRowdWsjRwA8fnnn0v9+vcpNAWkCeHwgxpXcxsgo7LFhArgtJyI3QI7VQoPgXl5uTwlMQ/WiM/HvFxZnt2lqwV8umqsuJ30HF31vlaZrakPc4q5BIixRgVNGcCTjYfxAoxaxjHXmCOLdEL3Zssa52Rv7ybLg3XzPgM5H0pqBKqCFB8yiGjExG4iv1rm0FWprpaHLZiJJFfpG9YXILWbQl2gebOsQe5i8uRvmziQb8iuLB+UKy68J0mrgBkpm9VZ/zzLZzlAZI5/xXPcQ32ZE/RBmEu0oaMhyznBKorYLTnCMSY95Avl2iSY5SZjgdNHDh5JmQZofnfmZTHXsuYUjQjP8HzOLZW1JzZ3om1lEPiMPuNZ+sNABi2I5T7lZM4ank+AMo0tcjCCnxZlqh8wA9H3mN7Zb9p0LxcHN9YRf7Nf5KSTmcTPu4ODhda70JQzJ+p1gKJ8E4W9k2btODyjCrUvx+Gx1oo24oH28MMPp5NPIfv1a18dQOa1++jv3KENb9XS1Ch17ZzZM6VNUcZWCRUGFb5KZwlKQuAHkOk3WEdrCI8KSqV/qM7Zf8t12rrv3rvDZ56JgmqSQUYz4Q3LJxifMixMWQTdFayOScWmzCRdt6Fn4YqQ5R+TDWEUGhpOVVqspSTZeBDNTuFdFKBIm22cxvmvMO9wm000q2KxQ8jMOXBC9cjUVD2yqjb/4z0RUEv15cLMECfnApDRjjDdqUNQNdv+jFkF741SImTeILJnBKCCk26cfOD1FFok2gEHxCci6oaGC6GShVj2EEJ1nNW7OoEW3B0DJvebyW0ILxPwTCxlXAyifBK09ohFbbu7T1q0i/sxizD+5uW473wiLNXC2S7NM2he3P8+Ca3W5oUWoEJjBY8FcIy5Ds1MCDuBoyqZfZZL+HTXBo9NE80HwihMfhKqoV3RHMonvuy2vkbcpyA4S7jzN+XzPQIQwRmgST/tAgqQwQSEdoaUFWhmMheiVaTTgeHBAE8HzQs/0cYQMfr558ZHgMU+ytmCORYe0HCd5nsKfCAomXsrJVzrBH6Jek09u6k9zTJZDRAQmy5w1KDfMTGgMSHK9HK0P/oHEGyR0AbIYPoi8aq5Y2w22bYvjYBShFgLkHkImaS+UBu0OUqe24zvulM05jS0GOvc4SFKZqJpDp7HPApSozalML8KtNn9nuHs1QvgAldqnsaPII0CcbqXPh879snoo+qaHDsFkv1KhVBYKRRC6IU8T4huLIAZJriy0KwBhJaTTFTv7VIp/hoETUFBxlPeC2E2RiuHSa1OZFv4bkHg1MZG/b2+kQXVsXFlojV1AtSYbIqM6Cn3bVIFeF2xkTG21A1tHBd8KuY7F88AtDFZxearfwBZ7vfByuVbe5s38ZyglbpZI8BpEA6UtTjm5dAWByUkmiz1t2mdemR+Rza9cJ8Jy9ZM8/7g76m9dsenDqx7+hIQbu2uU1Mwb5hDtMGkdMrlMAY49gHSYNgAxuRXZJfrxO8ZHEiTprpwYGAsbIr2fTwLKAY4W8tLHSzLSnmL5n7Rz5ahPEMZNhv5IOz3W9NU6n1pvpe1d9zjNlEuz3os+d1ed/SJD8GsieBsaq32097IfOVizbFGqBMabzJwn37G6Ru0Q3cAmQ3qpvXcJHftlYrMu1SxWFBlYyPnVFSjjaG7ovCygYBYa2t7ps6Kwgv6XCsQs6bI4USprRK0d//xjrCJM/BssAwyC8OuoWatMxEMVph8nPhCba7JZG2JhZDBDxOjdGK2m5d4vkDO1IPPrcGhPE9GL8BSoOIJz8mCUwILh2dZeJ6sFmwBCDgdaXKWaowMjLyZM9Gps4OG8Xx4GQjIkEvE5bse1gLBFSJSH3/zjDVJbgtt43PKZ0FamPJeBAxakPwv51cxn8daJ8wl2KHdH3hwxampOG1TnvuX32lreHFJYMRpstCGUYZ5SAZU5sHQf8G9KZ7hXQBNNihId3iYAT75SfvgkHDxPERvTvmYg9gqMDHxO1ocBD4nMmLlEPRvpcAe4LoLJF4BbTZ5zBHEQKIPmrTRs4lHPWVCAniuUdlBWFYfMobEUqYPqEHMH8wY9DH1kuBuE3BBc8MmRYTqObPnpu0V3Ip8K70EJnv36yuOxVRlg1cQM52++/XNQfVoZ9dCFQ4/gzGLOBP6jNhGob1UGzAroelB49JFGqD+MsFMFvmV8cKUxMYWm0NopFqjHwBh6rQCqOVQ6BEVOkj8RRqSEg0mwNDzyPMqwBzjUpyiaXNwkAIA52y+bDRozXB/ZU5kbScamezxw8bCeqEM+hRNjHoxtEbLBKYQ6IwDGgRAc873lIGkQ8Hz/WqZ7TyvYy7Ck9Bcic2P8SWha0S9Vp/JbBRqfI0Y/aFuiDoCdNtkWgPgoUHjUMIYmESPBphODw8tAJHK4Hs2YOYbXBk6sFqfc8LnPsbMnjAmtzOX6O+QVwD/wnOF+qNxhnSMxsrrLsovDio2Ydvkzdr3+rVc4vDD/TbbZhDO5kxeOGnCBApZO6UykPnL5s/hh/hbIfs0Z2gf42TtMqbRpVoTjCH9xJpHnjrOjs3QPE87eY7L5hu/k3H3/LCZxvPHWmO4YPSp5YvHl75GxrHmS+UsB1fGB0DI5XJ9AKPPaQvm63ZSfWHGDzAZplSBzMIcZI1WaFU0rt5zkJt8x/ja5MVP2sRlMGRw1H6YRBYhLwrgaADlPsrri/x9UDGyVt1enibnwz865hPHxHte6+oAMq/VQ3/v+8h4qM1Xrteg9VadLNfqhJTNBaj6CBwnXkwFwl4Ln4OyvI1YRFzMJQTM1756cWgLHGfB0RZhydvljvu9OVu4AiQ4dTEnQnMSkyPfZ21ECKDQXmSWuCeom2U1sYGQPzfoMIm2FMgYhWdhjPeRTnq6rF42qZf3emGVTmjzfXgeAqsDqTGRw6VQi9DAhnrzt+3KbA78nb2gWHA5kFKYP7QY3G5+5x/3s1gdE8N28Wz+Un4ZediwcRiA+X1ezKXaFC9+6m2zF/WwgPU7XYdScEifmHgIQPOGwfO2j3MP88AnKmtwzPtxv/MzzBuaaxUy8VAWmopOGnc2cDY25gZCCZJ2reZgq0xGndRekoV2FjhjK5w+bUoaJoIoXArMTQCZMpWJl0K5SLAhXDW/aZ8sMHGKr1FuJe4HFEEkrtDfoa3Q3yGaiEmD8NImkOdepYJyvagIyoMU3VopDKRV6SMws0ybJxqSuu6olXMMolqCBRZqcfqAzQEOF7GNOFmHNxSEZAm/MDuJhDhP5EK0eDHnVc+semfjlukEz7W+vQPww+/JQDXPFZ9ESR3CYYM+pZ9LT72eg567PnnG6T421UwYD22Jfs8kdNZBNp3SBpsXAViYrrLLOuEOcgC6FeIKAbRYR5RvOcBcQeOYTTKsLgF1ablincc8zxpQMC3AdY3ayHpYo0BXtLG2Ci8zeco1ZU1e5Vq+V50rlABW7V2tCOOATiK8Eh8LLRn1Ci1uYcYu05xiDoWHkcrg9zh1A5FUD8BCWaEFZT3xvL1k2ES518R+m5M872lRmHEjdUom7Rvw0C6bgrze6Qf/o29Zi6ERLTTGpWK6VA5iHiyVD26jZalNXNHDhayxjKQNvCuPVwZpORBf3sitOQ5tFma3grwfmivd44OVZU6EsgiZmf/xvOWMZYh5WT6cWvvnA6j7hu+Z5Mw/7we0wXI6g9/MAWJszDMyl8b3WVbzrM343ieoW8iWQv5a+2TtJXUzH8jafepls2SASo2lOT2lc8Dv4hDqtlKGQxvQJtb+RV/A/fq1rw4g89p9tP47Mm7QBeGNU72EpX5y0vIpNn8tECFVr/ZcoX48HdYBGTYdTkp266uQUF+lTYWFAPpnwpVqWzzhEVYhrV/jWhGnRPEqEH6FmSkWEicqVLaFh5DfYRDkhe3J3Kkwa+T2cJRFmGUNBAKNK9SHnLgK1SGf2bTkdsQC1GWNTKhOOQkW/APqE5odTg3FyTXu19/Et2GyB5lRFxtaaDK0aZaa1XwSoE2UX4U6WCRqhI01M5z+wwSl0y0Cu/1ih89VbL/gfUCqzW2nMmq3VPzRZ9qQOAH6RNj+rO5bFaeNvPkgMLpU53q3iJNBG90ngAFfKwU4oo3qD39OdnSb4kjcycV9zCM2lbgvwgTEroZ6pKho9Jzmnkx7MvnUyDOATbCIKCDQI/OStIrwOsiIDnDptIpNSwBUGdy5pIOIIIotq9DI6AQnUwWeUgRU4rRfrjxjnGYxAaFRCixtD4PC3AgHqZdMP1yLFy+VNojTHKZOEa4FNoguC6jBlg6w8JzAK8YX2iH6s1tXJfEjmBNAAkAHmVcAwS6j3L+EtABqQzeRaKNuRZ0cUoB7wkwX45wrSz/ShtJFxSkYLVg+Za47KLhOsQkRzgCtYFESa5fTcnGmiM/RODDvY822977GkLlbxODozLiCAhVKHDMiHAUtUv1NvAeBHs3T2LAYK9dZbcugjmf5mCCPaFa1ecijEjPi6jV6JyZsmZTiuXKVW/THSh1AGLNwoWRdRnnrtBudeBeABVNosckDRr1Bw8VAIxOba7F+WaNhRqIDQlskbQv3FCCT+7iHdRvcFSKWay1VFmsAUJXHJ5vRWNfedHkv8tEXfQ2QsUxhfnCvN0Yf3rxmPEhoYuIwqf/hcNH+fbH2We8BXgjD7oFVtRwnCECCGc7yl7VYqQMFMoGL9RifAfjhu+AJp/EzZ4f+it/1vUNPuK6lh7xyjSsa3byXFK324mUMGTKCtBZtCS9YwG2Yd/KcgMiNQwZ9FbJQB2y+AzxyUXaW8RkYtV+FnIvyC9kHlwpwFLJO47BCbcTLj3EKE7jew9U+V5FPqlMRuD1+R7bl8VkXzd2aK8roDBG/oAkwR/DA3ZCrA8hsSC+t7x4migBK1oYU+wfk29CQFGsgBCmbHbKXCYM3U5YpcEo5VXeWXRt7dRBns4e3TkHaeLpu2CCuW2zrCL6ucp50GfSQMZsrNqINvDAThNqyZLOnHE++rF3KJ7TXukLIRUe9/P0rJexCA6R/VrFSHp8DWpYXdmyrmA1qcGPsLhPceq9iMcb3nFZRdaodayQcYvHCMZCA4STrUxe3um0sNrtm+ntrWcqUNTzUGm62N+8SgdMuZPQZJE02fa4VAIgqhFt+yMTE4Mjoc1/EGmLPbmlGcGKmKjaRks9is1U9A1DaQ4cNSH9zOsbMAfmTSUdfNqksUmjU1dUIRMgluBuRfdU32uBiWqxRgELU/WWcRnVKU16xALydlDtF9dE5O94Xbtrqxy5iBUcXFFMgd4c2+DCNwRfDpV7uzYvl+SLAOWCgAvrppuZlgDU8nDSGAhxIuYhLo7LZ9JgLc3QiA3z2kAmQ8teSr0wdEhoEbCS60CL1VPb5uSIUA1KJRYNZztoQwEEI+mKgADPh/YMZUoJ21WpMrCWmCW2sMSbFiT+DqazNhHTK5RMwaxVzQ7k2PB1d4j42wfyuDHxYNnhFZTI9G03mNHHYQQvGwaZZY9JZAJFhW71a0VrZOCKKtjRIIuOmACdZqIRJRCThtXgyIVR0T6T4iM2G+7QxMc8ZR/29QuNGhvty7uWwJfI27e4UsaIEtL0evX7RrmUVb/vc5mCC236MbOEaH78HgM2HGa4M7AsQwwf6PkwWHDxKy+UryizMwqu0NiqKtUGbo/36X+nnhTW1fVOMF/oq1h7rKa/rvCnzd9ZgFUNCnxayK+oKHva6jE02jxP3+DDBK2Kt6/K6jWe88esrf75K3KU4oKkt/F6htUEdXiYrCnkR31um/h1xHDLA07cQtT5MRUyzEqAQe4qBIBy20nKL75gLMTT5HBDD4oNfQVWJ76Ld+h5CbgYpiiujPapKYRngaFXiDVAqX2NC5PNt6TrJoCqPR5yz9D3l5vuY/wUwjWcLgBlza93vLxvr9fzRAWQ2pJfWd48GB+EeQXJL9vGstsyn45jYOu2273fF/SGokEORp4iMyEvEIVDSrfk5oWDXbrJNFpPdQhuBbKBD1l8WG2ppk3HbzUuldSkmBBPDakmje2zkNju1ywQmk085Bahqr3zUubBTswiZ6No0OEkzOznNGXGHGh51faFxCXV4AWRCu6PFYW1JO5DBFBWE00wYyydhQF2OkBvCVM+ZV9N+CpSw8Ems/RQVwlKaBAiOujidLxc4DPW0TkyN2ljreuIOn4WZBRenDzZKAzXkA3wAACAASURBVJesAeKExcaLGSVzLapqlC28EFbt00PV5dlS4el7+OnTD2UCWHhv9HUhuHM+ryw4bKZCCC5vUXZlvc/fUw59UNtDgfjU53HS17NoxjpzspUkmizXdEKuf/BDH86kV4012zB8maM/dkw67fQz0shhA2QaEJ9AJ8w2ebnUSEiJEgo6T0vL6tReAZmWBpmZqtIKaWh4vhItkzbS1QI+nOlcdYYqNifNvRDQxdjde8+f0oc/fFRaoJhB8FGOPvrj6ac/uyLmMdMmTr+YyPQHRHkEG2CWPv75z3+ezj///IixwnXSSSenL3zhyxFz4pvf/Ha68MLPq4xO6a677kwHH3JwcD0YX066WVgDXDUvVR78nlJ+Qk5vwAadN+dSrUt46RW7X/agydyvmCulGwWbrf7DdMUznWW28Z4TCiMEciGwOyP4eR57MoEoQ4um9bEKkASvgu/gShE3hgOMtDDMmU76oqzQotAm+hlDkDRpZQIz5WhsAOZxYNLvcCdih8rrdKVAEBsJ1Ud7w8GLVQUxPGRHIIRiB+IBAxs8f4rTc6xHNEQqA4DI/LMGNFRoxVjHCwHFxeEt1nlobtWWwosIblTcA1hljRempTw2zP91oKZ0sw1cVWzM3hBjSCiefonxxMyMLMor0gAj/1Vy+dBRbLoAD9ZimEG01qPftN4tA/JahOwrj7oetblca8TZA5ANes4HE9Zs+7uLww7aC644qOi9/O0+LDWFBeiOA0UGBAHKXN+ivdGl3FMMswEI/VIKInhf7BnUURtVAOsCMJaCxBi2VwCiqGyxj6C5ZY/ye1tI66IJCyhqlWyqRjbposysVSn6EMATmsY8Tu1YtmQcYw1yqCjZQCkj+HEi72/o1QFkNrSnXu0+hAMywN+VAIiSeZDnRLHgvPDaH/o7aHyDqtb+8g26e/Pf9Io2b/4XvEaJm9r+N7r+m9hhpc2HI5PVROs+fVjecAceeFC67Y470z777p/+cNsd6SMCFv3FL3n8bw+n/j3kjSKtQ2OrEpJKyJYvV7A2edotq+yuTUteNZ3lJir+17LqARLWKlk8ldru3C9vKGVOX7VCsVck0MIqop0nTCSqwwqZSxcpfPkQRc791je/mQYNHpo+f+EXFYl2SvrCF7+SPnfOWdoMssxeNwSuf9Z8cD326GPp0EPfms4865x0wQWfj3xjL06YlA4/4h3p06eekr7z7a+lBx+4P7wccEVlg3SwQDR22b6PJirH9cALaLFALMAY4Zz7a408uWYqyi+Z6nMI+b59+hUn9MxRQc4uWNAQnLVKbQbNTSLKdpWavQzOCCRo2o2ZjbVeFtyk3qEdElGyWt4xEv4c4jEvtjQRhK1V5jbxU/TUkkYiZgvQqqTVq5W0VYHy6M8qhWtQqBltoMtTj95wM8RfqpWxTxtcm0yAXdWu5fIQq1HGe7RomNR6KGR/gCAOSZykwzwijVqYtfW7fmIa6ao4QSva2PkwPQiUa7ArCLBHqgK1Fe8yrjCjiGOBZ9JAiPfiZJBcMHIAiQALEA3gKCARQSIVloArDjjSMHdcHT3wz+iBDiCzib1cum1wOFnfFXGtii8dQDj+9BFuY+qB3N/UjXxj3lv6zBsNBDa1/W90/Tex/9c1H46HT9brJsZs5egaOnxkeuzxx+XWvEV4tXz3Bz9IX/7Kxemqn/0kffh97wjPkRXlSjZaJV7SgmlJeVJTWf+RSRaP1K9CMXZwI+45OI2fOCftubXy3DQtSfMa2xRRekDMv9BWxylTxHNtzfzDIwkCL7EgPviBD4WH0YwZs9Nhh789Um3cd/8DYVbt1SMTc/P1/4HMo397NO219/7pnHPOTZd89RIBmdb0gQ9+KB173PHpyA8cIY0SaygDH+LEcLqrEdnWJG/cvyEDR9wLAqfpxJ8DlBF+gMCLRNFWFFm5ptfLY5DvalRXTt94EXEfQRPRqARIUWWXLCGjszZx2tmmfFja6OdH8tMcl6gOLpLqtVCJXeHLADCGj1R0VL2/YdEC5WEjyre0hc1Ka7FCHo49MJex+ZNSAcJj1ii1CsBUd5bpVFqG5iX6vGtFWihOUe/+PdKiRmUblpZxlaLz1shlu75ekYkHCETIpLRYsTuq+g0PjVe5Iv+iqWjr0iOUNStxjcfbUCao2lpp2gSw2sR1cdA2QsYzIJhzs/t9pepX1542AzADVwSSZxspTwRkalWPhQsUUVnE6mXif9lLK2vH1vG/1jvVN3YNbura38S19y/z+Mb2379CAzbTGHYAmU0cTGtVQ8NaABOPzTqN4DqPjsAtpSqcEs3h661K7B8I19f74Oa8/w19+WYAcm90/TdlLFT3TBXJICaATPu/XPBzzz6XDn3r29J119+Qdhyzc6qVuvZLX/lq+tKFF6WPfvwjqbaCLLWNqc+IbdOpJ34qnXf8kWmvfQ9MNz4yOV1++eVpl+E6mWsDPumSK9L1N/0+LZ48Nn3p8+ems794SVooMFMnrYQcZAquBGYTVMWomfHmWxZmma7a2Ak7AFfn8MPfJcCwMD3x5MPQeEIrUyybXPX2DPTxR5o2dVradrs3pZ//4pr0tsPerqB689Mee+6t1AYzlSZBoQdEYl3SMD/4TkTHPuOMM8OT49RTP50ulMdDT5nSfnPddenSyy5LX/7ylxXgbsvI34I3YZtcz08+6QR5QjWmG268IfIunXnmWcok/bf0uc+dHT+PEPA65ZRT05vf/Jb0ne98NzQtOZ5It3Tkh9+frv3NzxQbpjlMEx/76DFpl512UwqBsenTp3wmTZo4Ob3trW/VO05Mh77tUJGuiUa7IF31iyvTvX++J/UdMCL1HbyjzG6N6ZKLz5MGRwHZuigOTsvSdOLxJ+rv/jKBrkiHHfae9L4j35Uee+yF9Itf6n0rmtJBh+6Xfv3LX6RR8garkFdkQ4si8i5dnHYfNTCdcfZ56fvX3Z3O/sxnUs2aZemcs05Op158KTlw048v+Up6adrktKaqh4DPoNRLZoG5s2aGFmr77bcP0HLvvfcG3wiPo+/94Pvp8h/9KOJcfea00yLiMPFhLrjggvjsgP0OSKd/9vT09ncc3s6hQCZB8O7ZK5tu/+5lufla973K97F0N9NGuBGv/9d4ZBP6741uQLvo3Qxj2AFkNnU0SwYhCHisrZhceVvJv61TvGQTEyfn4sWFF8nGVKNjIW9Mr61PIm6msv7JxWTGQ/6HacmzzhPswQcfkmnpzen2O25LBx58cHpx0pT0rnf/T5qlHDgP/fWBdOk3v5KeefbZ9NBTkwRIOqWJD/0h7X/I+9Nlt/5JG+ibU9/lc9L/vPvdaV6XYemW229KN/34hwIy56XTL/p6+uD/fjT1VkDGahFVcxoy6gEJrFQzRPRquaKKU9Mgj6WdtNEDSvbae19tdHJb1iRuV0rGmgCZr9NzTp44SYkht0/bv2lM+tGPf5b2F8j684MPp333G6ONUzFvVESLomN/9KMfjSjDv/71byJmzuhtRgvw7JXukEntl9f+SsDi1FQtLQLu/riDH7jffumHl1+WPvKhIwU23pIef3xsOuigA9I1V/8yDVPOoBuuvzG9/wPvTwcecLAAyZT05JNjZVrpk/bYff80buxTAWaqu3VKv7/9xvQ/7/lguu22m9IRh70zTZ0yPe2out7025vTIQcdkt526KHpWeUWGq+caAOUUHLLLYdrk1+Ubvn9TenJpyel0z73jTRzrtIpaM+X85XMS4r309acpk6elvbb5yBFru2n+k6X9kiB7WRBqu09KP3mxl+m9x75zvTwA/em+smT0tEf/WT60bU3pzeN3iodfeguacdd90z3Tl+Rnnv6r6li9vNpzJgd0+Q1g9K0mTNS16ZZ6dCD9k+9Ru6QfnfLrWmNQkbsOuZN4VZ81113hablQx/6UHr0sccizxhatdHbbhOz+k59P2rrUYoLtEP63ve+lz7x8U+kjx39sXT99dcH2Rovy2qZztoKc1oGpv9gIPNPXm//iq/bDDjgDWlWB5B5Q7p9PS+FwdROfClADF5KrwVkjGRw73zN1b6+BmeH0Tf8VPJawuofNV6bYwX/S3TgxndQxP94mUYGHGFwo/DxItluOWpU5PKJSyYWTC+/+s316fC3HJzO+czx6alnxqff3v1QamlclI57577psXEvpV8+OC7tsstOadZDvxVH5QPphVZlQl8uIt+SKWm/PXdL51zy/fTJT3w84eXbuZ28B1FZxNfgjABmMvmvTOYsGTnSb2+4STyZLystwrMiKWciLl+9zLoa5NN1QGaiQMeYnXcVKTal/gOHKqnkwjRlmrI2D1C2YgGZmopWaRgmpP0ETK655pfpiHe8U3yY5nTLLbdogz8m/fo3vxYgOzzcg396xc9C03D44YdH/qdJEyaktSJIX/zlL6XLpLEhyiwaoH322TfdeccfpaHYIV155c/TWWedHdoVklGef/5FEXH0mmuuSQOHKBVC87y0xZbDBHx+mw464JA0bcqMtMP2Y0S2nqLkroPSH27+vTQ1R6vvWtLMKRPTW958YDpU/X7pz69IN99wezrmhC+mZ198XvF0xEsRD3bliobQcOG+e8VPrkqfPf389NSTL6bt3rRlenHigrT9TtvIHLUo3fvAPenAfXZL85X9+k077pVu/NPDaeftR6Vxv/9ROuq4C9OVD40XgNkhbbHixfSrq69Op1z+x/SN71+WjnvrjuljH3pf6jt693TBF76UFMkkfUZaqUceeSQ9Pf6Z4Lac+ulPRxZmNFyfOuH49Gn97QSPRCYepujjC6TBqVJMoiuv+Hk684wzRAzGSypriPG47NpNEXuVN6paPKq/d2Vz/MYv5DdK9Gz8it28T258z23eemxsabGDbYZGdGhkNnYE8rItvAMKcmLhsrjmZUDG0SlKzUvrNhru3VggQ8ni02+WibDR3fBGS5JNWQTtQnRTCtnontssD74cyOQ5uY4rk9LYcePSrrvtkx586H5t0PuFpxEaC1x/+yl+y59uvSGddOqp6ZHnpqe3v/WQ9Ka+ZemGW/6WLr/jz+ldhx+c7rvme+E5dNO4+SLAKtR8w1yF1a9LcxuVAXpeQxozakQKRgd9Kc4LqQ0wLwFGwutZAOK5p8frpF+X9t5nf2ku7k677LpzeDDgzUxYk5dpZQAx9qTRV4/KvPNOaZBOP/OctNXW28nj6ljFoalLf3340TR8aPe0enlTuvKnP0xf/OIX00Rpb/CUIdP3PGXRHjJ0RDrv/HPDlET4f3qGiLcHvuUtAUaGKBjchPHPpvFPjU3b77ijOCwQcisjZQVlve1th4W5hHgn/D1gcJ90nTQfmK++/vWvKw1AU5ox74V0+Y9/kH597W/S3nvuq+fxZluTbr3ltnSJTHiTp6DpqhQwmKYYOFXp3HPOTJf96GfpphuuUmqF1enkM7+THnp0bBo+TKk5BGRWr1JOrQrkSXlaNHdx2nqrndP73veR9KUvfzN9/VvfTHsdsEfae//dZJbqrhg/rWn28+PTzrvtm25+cHzab9cd0m+/8el08bd+mK4ct0y5tGrSoBUzUrOycdeOOTIddfrZ6dqvnJDe97aDUmu3oelnV/8mrVi8IJ16wqciazUmJUxLt/7h1vTu97w7HfWRj6Rrr702RywuiLst+h2i7xNPPJGOPupoRVvOIfTxkINYPVhZ1PGoIbREEV7n787zNbiSb+ROxvTCZ/O/+dr43nvje21z7l8dQGZTx1PCO6vDC2kOwHwVINNuYgrTUgGCeLLUb/t116UDyGykDMw9/R8CZHJj1pmVSjUyU6Vh2HGnndIf7wZA7BbxZCKSrf5rFmn3zt9dl74jM8ERH/yYLDor0gnvP1Sn/33TFXc+kN58yP7poet/mo499vj0279NTKNGj0q91i5LjeJ5tIoc3K9vn6QcheKpEEOJuA9MbtYCrr9Zq9IiEwxJ4bbZZof0jW98W9qRd0a4feJxkYG7pluOMdE+HIUmx+j8xRcmpD1lhjrl06elz519frr08p+mCy/6Ujr/ggvTBeefEvFR7r7r1vT2t/9PeviRv6Q999o7QtOzqQJocNm+5JKvRn6c7//gh6F9OU08mF/96lfpU5/8ZLpeP0cOGyaAdVtEPF6rOu27736R7G7s2HFhmjr1lE+Ln/J4JAm8664/yu37ouCI9FCepCkznhN35Kx0/313pQP2P1Bk4Mq0vwBbs7KI3377HemvMu196rhj0/z6ueINZVfVA/bbJz0+dnxwhqq6j0qPPD5OOWeU0kFamaYl8wSc1C/qo3IlerzgnC+lq6++Pv36ut+lI97+jjR99jSFDagUiJybhg3onaa/8HQavd0e6apb7kwffNdh6cFffze996jT07WPvajEe1unbi89qjQP3VKXnd6bTjztzPStUz+YLjr3jPT1K66Tl1JtapOZi2jNOwrI3Xf//TEO9AVA7Z3vflf6/ve/H9qnQw45RC78OVfaR47+SHrh+RfS30TEvuXmW9IXv/DF9MADD6StRo0M0jKJCCEPE8q//4A+rwFkOESs81J7vSKwA8j8+x7CWPib6yDeAWRe78p55f2O1OTPC37M+op95flhU6dh+N9vaiGb0gdv9IFoU9v+Rtd/U/oeqFAaw+NVdHsvKscRZpQHHvhL2mOPPcODh6iexAOpVeLEK3/64yBx7rL7XjKn3J7qZ04JN+0bbrtH4GObdP8dN6dPfepT6RuXXqFT+ntT727KLyQvl6M++ol07a+uUzJHJRmE46u6RPBnUI00MpiYiM+CF9HWo7ZJ3/v+peKiHBFB8SZOmKbPK5RfbOgr/a9L5nIe2MmTJkc9vnLJJenkk0+RK3PXtKsA2XiZw54c+0Tadput0u233ZpOUxvQyhx11FER52SWgultvfXodNNNN8UmTLqP3dX+U6V9oj2j5a799NNPp7vuuCM2a4jNbxUx92aZgj7+8Y8HoZVkl9eJKMz9c8QBgbz6ve/+IF126eVyI58QG/bESc+H9uLyyy5PRxzx9nTVVVelk048Ob300ozIE/W73/1O9T45TZo0MTIHU+5uu+0q4vGXpL0YmY47/rMqY4rSLShwoeZiY2OD+CrKzaMUAsQEWTC/IW215Wj1b4WA3Lnp3HPPDxfxrt0q04L6RcoIPjO9VZqj639/W9p2663SX+68OZ2g9//id39Me+6xR+pd2ZYmag7sfdj7RNz9YXqvtDFdFVxx4RK5o8uu00tauU8ec0yEg7/55psDgFx66aXiGv063XPPPWnEFiNjjsGXGTRoYPrFL66K/iChK6lUbrzht+kTeh7Xa7yjIoq4LuKstMc7+TtzfGO1Me3idpMOgpu4+P4FHn/5+v8XqNDrrMLm2r86gMzr7PiO2zt64F+xBwiF7uRuRMflIjfRCy+8IA3Dvulb3/pWOu2zpyla7hzFdBkUWarZ8Nm0//CHP8TGBH9knExRB4sUfOedd6a99torogPvJI3OvPp56fzzzhdf5tB00MEHJdyid91193TiCaeGGefaa68RSFJm8RoF+lNgNwJ5zZ49I0i4U6dOTxcphszs2fPEAVmbvvudH4iT8WgaNmyoQNTJIr82pBtvvDHq78CEmDLmzZ0XXA3q/+Mf/zgdeeSRilTcTXFkXpQn07bSCPVL9913X/w+SN47EFNp73CRdbn/8zIpTRAPhtgvxx13XLr6mqvlJrww2jpmzJj04IMPplHiD+29994RnIw28/x73/teaY++kQ444ADxhHaRJqZvOvHEE9P//u//BmAiseujjz6qNpanp596OvoLPgn9hSnm2GOPDS0G9TjooINkiusl89D70jHa8N8t4jREYep63XU3pLM/d77Azs3qy53E7WkUQOkiQEBsF/I/5aSsn/3sGcHBuffe+2UuGqHs0j3lqdWqKMbVafz45/TePUKLsvvuu0cI+gEDBgSooI5bj95awOuydN5556VZs2bF5wQzI6s1If0JRPjmQ94c5qM7BOr47j3veU9wm37/+9/H3PikNFf0JW0H2J100knRvi222CLttvtuIir3SCeccIK8u04JLk0O8qicO4TnL4IT/iuumY46/ef0QAeQ+c8Zy46W/Bf2wBK5A+NpEvmSiot4Kmgg8NDBA4XvFyq54ve++73QWLBJ9VXixm9/69vpa1/7WmxekGV/JDfb3XbbLU0Tp2L4sOGhzcDkMElRgtmsCY7WpPgwV/7sytiU8U4ZNHBYbJ4PPvSXIL22yAuGOChsypde+sMAUI2N8CiUcmIl5q+KNHr0tum2W+/Q/UOkfegps0qf2IjxNOIixQBgA3PF8ccfH/mUuE468aTQbgwR2ZT4NIcfcbh4JdXx2ZlnnimNyBHiBI1N24zeJgDQY/K8Iav8Z+SGfLUIr2y25557rswd/eVBNCDA2RQF6Pvzn/8cmpo9pMHAZERZz4j4uvNO8FPeJ47NBenIDx6ZRowYEUCFoHB77rlncIeOPvrocF0GLD300EPRlwceeGCaOm1qers0NPQfHj4f/vCHAygAJOCXQK49UZoTPLne8673pK9+7WK1f8siNsNqgZ3FkbIEMxz1e9c73yNu03JpvxTpWflzCOV/zz13S0tzht41WRygzhEJGSIzp/Qd5FmElmS77baLuQCoAXg4dw0AbMxOY9I7RY6+XZo4skTTj5jkfvKTn6T5C+aLmPyWaO9ZZ50lz69fCrSemE4//fR4x+Qpk9NBCrQI0AM0HnbYYemKK66IBLCMHeCvdE7+Fy7Njib/E3ugA8j8Ezu741UdPfCP6gFSUGAuyskJc9ZZgAc8heEjhsdrCWBGFFcS0REwDi0E9+E2G1mNtQGiEYmEeFzhRb02yuAnz2yx5RYBNLgIe14lt6NZs+Yq4NtAfb5KiSSbIvItZSxevCi0PHBk8um8OjUsbNT7SH/QSdqhBUrLUSc+ip5XHUkxQJ15Bo3BMpFuu8r81QLnoqiTT/m0hbpy+uc7AJ0DtUVQu+J+nqW8yK6tdr5SQ8D3lEHwNzQnaCYAJkOGDmkfqhkyEw0bPiz6DxCDSYWfvXr3is+cjZz3QoQl3xMX9efdzsBMXJY5c+ZEvw8YOCCHd5e7cnPTCrWzs9IT0EfYOlcLSNSHZgWNzOlKJ7HrLrtJI/QRcVDKIn3JogVN0szUvjwnm8aLOeBxBcgAsGgTdUUbRR1J/+CcVGi+6FPGN8xCej3zw0lQ6VPAiXlMjYoPw1UnUrDHgnLpA95RejXIY+6Vn/2j5n9Huf/dPdABZP67x7+j9f8pPaBNzBs7Jo/Si1QBbGhc/g6zE7lM6mUWQkMBaGHDY5Pjc75n42cT7iNSry+DCm/uy7QJl5MtW+aQbuLLEGoX01IkQy34EmySi5VLrEeP3tr42SSTeBpkRNZmL74NAfQwc0V+LuoI2UYbKsAGQMNGSV1oHxebJoChn8LhYx7BVOMNE/DAe8nVwoaOKcobKhs0Gz3voa1oqmgv4A5whrYE7RKJGdmweSfmGEAMZXA/G3+Tov7WKtXBfBGCqUN7XxTAi8/jXtXDpjL6nXFAY0OdAEAQhJYsblL/94qUApljJOC4YF5asHC+PKVeDK3KxRdfInPaRL27Ji1rIl8YmppyaZNmCAAOEahaHO+iTpQL4OwtV3HqGSka5A6FmQ7wFPmniF2lMQGM8ZxBH/fzOe2mD9z/9PnUKVNDy8I7+ByTI7FneBflcgEmAUr0++vJXPyfsgQ72vHG9UAHkHnj+r7jzR09sMk9gBmJzTFAAId5ARI2ZDQsbCZs2HzPpsP33M/3nKitoWHjZQPy52zibHAACm/caC0oh5M62gt+ZwOM7Lwl+cJmiRfTu3dPAZAqcUnmxWke0icJULuSE0gE06WNCn0vv+sahdyPqwAtvI/ynTSU+rDZArRK+RalmiUDM+oMeCgFcQYcxIYZOXJkgB82YgAFGz0ABK0HoCdyLwnQAOz69OmTcwpJg8IVJhIHd9NPyqF/6IPZykE0WJyjadOmh0anTiCwUSCQn5CBu6qPyKDOeNQKwHA1NCyOn3XdewZ4aVKE5JUCf716633y/loqYHLrbYqDc/QnBB7q0je/8a30USX6XKlgOqRAWN4qzZe0OT17dQ3zHnyaxSqTvqbP6AMC1A2UeznvzdmL5RZecGIAhoANtDL0ayQTJCFrQXy3RobxyIkYxXvSz0iqCOflFYHuSvseQBiJA9U/OefVBkT33eRV0FHAf3sPdACZ//YZ0NH+f+se4ITNxm8AwGn7ldwEiL1sRpBUATQAEDYzNC1sPN6oeC42xF4yJehiQwMIYd7BdMUp3eCA7+fNrQ8tSxe575IqgU25bQUkYrLs5uSR+SoTaELzIRMTmYJ1/1LlTOInxNZuig5MHSMzeSloKJ5GA2DTF9oCLm+SaI66du0amzdlcLEBA+KoNxoaZ3inDNpDGZMnT07bbb9dezvjuaIMNBgAPjQnC+YviPLpM/o68ggVZqtmASA0OJjDAHf90RAVWh8ADN5hZGPGZIQXDxmabdJjoyf/U2vLKrlqNyvZYo/oo2UtTQI0PaURakhTpk4OMNW/34Awz1UqAF29ogCTUwlN2Aq5c3cqoiBjwqIeaN48H+gHNEL0KeCNvwEv1iTZdMccoG8ANH4WkAaIZQ4EsFQZ9C99g3YK4MfvaOjoX7+LfgQ0cbn8f+sF1lH5f4se6AAy/xbD1FHJjh5YTw8UPJZwYyxO1Jy82XDZnNhk2LgxBaAx4B57LJkvwv1sxJiUbE6wBoSNDFAQGhptvACHeJeubiKIcvEnfBl+Vii5IpvwIpGL8UrKp3Nln46EjgIuIql2r6vNOcKkyWlVFNhyebiYq0GdqJ/5PvBzRuICLBBAWXzOxgpIoa4ACZuHSjUFlAGoCzdzaWF80R5rbWbOmBlAgbZhwgKowAmhv8LMRIS64rKpiTqgrUH7QWRigAvu0ACWuTLfDJSZz9djjgAAAgdJREFUhc8AWj0LrgyJJxkLNn97ZgF0gg0jaxmBA+mLxiXS5PRQXaWVma38R5RFWzvpS3IX9erdN7QhM17C3LWOw4OGinIBXgAW2gQ4jcSZ+sxjyc8YZ31P/fhpoPNqs8vPWZMDiKUN0X+qB/1gjQv9Sn8DdqkD82/wkMEdy7ajB/4pPdABZP4p3dzxko4e+Mf1AJs8G1loY0pMBK98Ixs1mw8mGAADWgc2ZgAM3wFQDFoozydymxTYrLjaTReKK8K1YP4ieUHlzMdwZboLOLChNWuzRJvB5tlVoCdO9PIywiySzVbZtGTth0/wBi0GHLw3YpRIQ8B3aB4AMNSR0z8aBgi4Bjps3u2ApTCDsCnTP/zjeS60DrwDINBuXtHnuA7zHnOG0HbYxOaNHGBDFFzA22rdi6cOphzqSXsxLWFCAvBwTxB5BS74HaBD+2kvsXwAd5i3utep3kI2LeINAb5Iukl9qSfB8zB7dVema8x2TQq4BwBraFikHFADAjzQJ9S1XWtUmBlz2STuzFq1Uk0J/WKTnsEj5XCZOBx8osIsFs9qTE0K5ll4PLQTrQ08Gb5nfpWStP9xs7+j5I4eAPtznCiuB/7yQDrgwAPaCWHx8b95wLCOQe7ogY4e+Cf2QHu05Fd75xscvHFzdwPNQSO2keXSVf9PvP439d9G9lvHYx098Moe+D+LQK0ry6CbhAAAAABJRU5ErkJggg=="/>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 name="Picture 15" descr="C:\Users\Maxim\Documents\загруженное (1).png"/>
          <p:cNvPicPr>
            <a:picLocks noChangeAspect="1" noChangeArrowheads="1"/>
          </p:cNvPicPr>
          <p:nvPr/>
        </p:nvPicPr>
        <p:blipFill rotWithShape="1">
          <a:blip r:embed="rId6">
            <a:extLst>
              <a:ext uri="{28A0092B-C50C-407E-A947-70E740481C1C}">
                <a14:useLocalDpi xmlns:a14="http://schemas.microsoft.com/office/drawing/2010/main" val="0"/>
              </a:ext>
            </a:extLst>
          </a:blip>
          <a:srcRect l="7246" t="14727" r="8204" b="14727"/>
          <a:stretch/>
        </p:blipFill>
        <p:spPr bwMode="auto">
          <a:xfrm>
            <a:off x="4489874" y="4775329"/>
            <a:ext cx="4566266" cy="1807525"/>
          </a:xfrm>
          <a:prstGeom prst="rect">
            <a:avLst/>
          </a:prstGeom>
          <a:noFill/>
          <a:extLst>
            <a:ext uri="{909E8E84-426E-40DD-AFC4-6F175D3DCCD1}">
              <a14:hiddenFill xmlns:a14="http://schemas.microsoft.com/office/drawing/2010/main">
                <a:solidFill>
                  <a:srgbClr val="FFFFFF"/>
                </a:solidFill>
              </a14:hiddenFill>
            </a:ext>
          </a:extLst>
        </p:spPr>
      </p:pic>
      <p:pic>
        <p:nvPicPr>
          <p:cNvPr id="5141" name="Picture 21" descr="C:\Users\Maxim\Documents\загруженное.png"/>
          <p:cNvPicPr>
            <a:picLocks noChangeAspect="1" noChangeArrowheads="1"/>
          </p:cNvPicPr>
          <p:nvPr/>
        </p:nvPicPr>
        <p:blipFill rotWithShape="1">
          <a:blip r:embed="rId7">
            <a:extLst>
              <a:ext uri="{28A0092B-C50C-407E-A947-70E740481C1C}">
                <a14:useLocalDpi xmlns:a14="http://schemas.microsoft.com/office/drawing/2010/main" val="0"/>
              </a:ext>
            </a:extLst>
          </a:blip>
          <a:srcRect l="21124" t="9944" r="7534" b="15699"/>
          <a:stretch/>
        </p:blipFill>
        <p:spPr bwMode="auto">
          <a:xfrm>
            <a:off x="3005602" y="1144586"/>
            <a:ext cx="3239336" cy="16881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989198" y="3140968"/>
            <a:ext cx="1272144" cy="261610"/>
          </a:xfrm>
          <a:prstGeom prst="rect">
            <a:avLst/>
          </a:prstGeom>
          <a:noFill/>
        </p:spPr>
        <p:txBody>
          <a:bodyPr wrap="square" rtlCol="0">
            <a:spAutoFit/>
          </a:bodyPr>
          <a:lstStyle/>
          <a:p>
            <a:r>
              <a:rPr lang="ru-RU" sz="1100" dirty="0" smtClean="0"/>
              <a:t>Кожаная уточка</a:t>
            </a:r>
            <a:endParaRPr lang="ru-RU" sz="1100" dirty="0"/>
          </a:p>
        </p:txBody>
      </p:sp>
      <p:pic>
        <p:nvPicPr>
          <p:cNvPr id="1026" name="Picture 2" descr="http://tehne.com/assets/i/upload/library/01004488506jpg_page6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317"/>
          <a:stretch/>
        </p:blipFill>
        <p:spPr bwMode="auto">
          <a:xfrm>
            <a:off x="2209509" y="4267302"/>
            <a:ext cx="2520937" cy="23968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5588496"/>
      </p:ext>
    </p:extLst>
  </p:cSld>
  <p:clrMapOvr>
    <a:masterClrMapping/>
  </p:clrMapOvr>
  <mc:AlternateContent xmlns:mc="http://schemas.openxmlformats.org/markup-compatibility/2006">
    <mc:Choice xmlns:p14="http://schemas.microsoft.com/office/powerpoint/2010/main" Requires="p14">
      <p:transition spd="slow" p14:dur="2000" advTm="13457"/>
    </mc:Choice>
    <mc:Fallback>
      <p:transition spd="slow" advTm="134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plus(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5134"/>
                                        </p:tgtEl>
                                        <p:attrNameLst>
                                          <p:attrName>style.visibility</p:attrName>
                                        </p:attrNameLst>
                                      </p:cBhvr>
                                      <p:to>
                                        <p:strVal val="visible"/>
                                      </p:to>
                                    </p:set>
                                    <p:anim calcmode="lin" valueType="num">
                                      <p:cBhvr>
                                        <p:cTn id="12" dur="500" decel="50000" fill="hold">
                                          <p:stCondLst>
                                            <p:cond delay="0"/>
                                          </p:stCondLst>
                                        </p:cTn>
                                        <p:tgtEl>
                                          <p:spTgt spid="5134"/>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5134"/>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5134"/>
                                        </p:tgtEl>
                                        <p:attrNameLst>
                                          <p:attrName>ppt_w</p:attrName>
                                        </p:attrNameLst>
                                      </p:cBhvr>
                                      <p:tavLst>
                                        <p:tav tm="0">
                                          <p:val>
                                            <p:strVal val="#ppt_w*.05"/>
                                          </p:val>
                                        </p:tav>
                                        <p:tav tm="100000">
                                          <p:val>
                                            <p:strVal val="#ppt_w"/>
                                          </p:val>
                                        </p:tav>
                                      </p:tavLst>
                                    </p:anim>
                                    <p:anim calcmode="lin" valueType="num">
                                      <p:cBhvr>
                                        <p:cTn id="15" dur="1000" fill="hold"/>
                                        <p:tgtEl>
                                          <p:spTgt spid="5134"/>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5134"/>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5134"/>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5134"/>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5134"/>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141"/>
                                        </p:tgtEl>
                                        <p:attrNameLst>
                                          <p:attrName>style.visibility</p:attrName>
                                        </p:attrNameLst>
                                      </p:cBhvr>
                                      <p:to>
                                        <p:strVal val="visible"/>
                                      </p:to>
                                    </p:set>
                                    <p:animEffect transition="in" filter="circle(in)">
                                      <p:cBhvr>
                                        <p:cTn id="24" dur="2000"/>
                                        <p:tgtEl>
                                          <p:spTgt spid="5141"/>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par>
                                <p:cTn id="30" presetID="14" presetClass="entr" presetSubtype="1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par>
                                <p:cTn id="41" presetID="42" presetClass="entr" presetSubtype="0" fill="hold" nodeType="withEffect">
                                  <p:stCondLst>
                                    <p:cond delay="0"/>
                                  </p:stCondLst>
                                  <p:childTnLst>
                                    <p:set>
                                      <p:cBhvr>
                                        <p:cTn id="42" dur="1" fill="hold">
                                          <p:stCondLst>
                                            <p:cond delay="0"/>
                                          </p:stCondLst>
                                        </p:cTn>
                                        <p:tgtEl>
                                          <p:spTgt spid="1026"/>
                                        </p:tgtEl>
                                        <p:attrNameLst>
                                          <p:attrName>style.visibility</p:attrName>
                                        </p:attrNameLst>
                                      </p:cBhvr>
                                      <p:to>
                                        <p:strVal val="visible"/>
                                      </p:to>
                                    </p:set>
                                    <p:animEffect transition="in" filter="fade">
                                      <p:cBhvr>
                                        <p:cTn id="43" dur="1000"/>
                                        <p:tgtEl>
                                          <p:spTgt spid="1026"/>
                                        </p:tgtEl>
                                      </p:cBhvr>
                                    </p:animEffect>
                                    <p:anim calcmode="lin" valueType="num">
                                      <p:cBhvr>
                                        <p:cTn id="44" dur="1000" fill="hold"/>
                                        <p:tgtEl>
                                          <p:spTgt spid="1026"/>
                                        </p:tgtEl>
                                        <p:attrNameLst>
                                          <p:attrName>ppt_x</p:attrName>
                                        </p:attrNameLst>
                                      </p:cBhvr>
                                      <p:tavLst>
                                        <p:tav tm="0">
                                          <p:val>
                                            <p:strVal val="#ppt_x"/>
                                          </p:val>
                                        </p:tav>
                                        <p:tav tm="100000">
                                          <p:val>
                                            <p:strVal val="#ppt_x"/>
                                          </p:val>
                                        </p:tav>
                                      </p:tavLst>
                                    </p:anim>
                                    <p:anim calcmode="lin" valueType="num">
                                      <p:cBhvr>
                                        <p:cTn id="45" dur="1000" fill="hold"/>
                                        <p:tgtEl>
                                          <p:spTgt spid="1026"/>
                                        </p:tgtEl>
                                        <p:attrNameLst>
                                          <p:attrName>ppt_y</p:attrName>
                                        </p:attrNameLst>
                                      </p:cBhvr>
                                      <p:tavLst>
                                        <p:tav tm="0">
                                          <p:val>
                                            <p:strVal val="#ppt_y+.1"/>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ppt_x"/>
                                          </p:val>
                                        </p:tav>
                                        <p:tav tm="100000">
                                          <p:val>
                                            <p:strVal val="#ppt_x"/>
                                          </p:val>
                                        </p:tav>
                                      </p:tavLst>
                                    </p:anim>
                                    <p:anim calcmode="lin" valueType="num">
                                      <p:cBhvr additive="base">
                                        <p:cTn id="4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260648"/>
            <a:ext cx="8424936" cy="1384995"/>
          </a:xfrm>
          <a:prstGeom prst="rect">
            <a:avLst/>
          </a:prstGeom>
          <a:noFill/>
        </p:spPr>
        <p:txBody>
          <a:bodyPr wrap="square" rtlCol="0">
            <a:spAutoFit/>
          </a:bodyPr>
          <a:lstStyle/>
          <a:p>
            <a:r>
              <a:rPr lang="ru-RU" sz="1400" dirty="0" smtClean="0">
                <a:solidFill>
                  <a:srgbClr val="4F171F"/>
                </a:solidFill>
              </a:rPr>
              <a:t>Наиболее распространённой игрушкой была тряпичная кукла. Тряпичные куклы имелись в каждой семье, где были дети. Самодельные куклы представляли собой стилизованные человекообразные фигурки. Тряпичные куклы по технике изготовления можно условно разбить на два вида. Куклы на деревянном каркасе (</a:t>
            </a:r>
            <a:r>
              <a:rPr lang="ru-RU" sz="1400" dirty="0" err="1">
                <a:solidFill>
                  <a:srgbClr val="4F171F"/>
                </a:solidFill>
              </a:rPr>
              <a:t>Къ</a:t>
            </a:r>
            <a:r>
              <a:rPr lang="en-US" sz="1400" dirty="0">
                <a:solidFill>
                  <a:srgbClr val="4F171F"/>
                </a:solidFill>
              </a:rPr>
              <a:t>æ</a:t>
            </a:r>
            <a:r>
              <a:rPr lang="ru-RU" sz="1400" dirty="0">
                <a:solidFill>
                  <a:srgbClr val="4F171F"/>
                </a:solidFill>
              </a:rPr>
              <a:t>ц</a:t>
            </a:r>
            <a:r>
              <a:rPr lang="en-US" sz="1400" dirty="0">
                <a:solidFill>
                  <a:srgbClr val="4F171F"/>
                </a:solidFill>
              </a:rPr>
              <a:t>æ</a:t>
            </a:r>
            <a:r>
              <a:rPr lang="ru-RU" sz="1400" dirty="0" err="1">
                <a:solidFill>
                  <a:srgbClr val="4F171F"/>
                </a:solidFill>
              </a:rPr>
              <a:t>лын</a:t>
            </a:r>
            <a:r>
              <a:rPr lang="ru-RU" sz="1400" dirty="0">
                <a:solidFill>
                  <a:srgbClr val="4F171F"/>
                </a:solidFill>
              </a:rPr>
              <a:t> </a:t>
            </a:r>
            <a:r>
              <a:rPr lang="ru-RU" sz="1400" dirty="0" err="1" smtClean="0">
                <a:solidFill>
                  <a:srgbClr val="4F171F"/>
                </a:solidFill>
              </a:rPr>
              <a:t>чындз</a:t>
            </a:r>
            <a:r>
              <a:rPr lang="ru-RU" sz="1400" dirty="0" smtClean="0">
                <a:solidFill>
                  <a:srgbClr val="4F171F"/>
                </a:solidFill>
              </a:rPr>
              <a:t>) и войлочные куклы (</a:t>
            </a:r>
            <a:r>
              <a:rPr lang="ru-RU" sz="1400" dirty="0" err="1">
                <a:solidFill>
                  <a:srgbClr val="4F171F"/>
                </a:solidFill>
              </a:rPr>
              <a:t>Ным</a:t>
            </a:r>
            <a:r>
              <a:rPr lang="en-US" sz="1400" dirty="0">
                <a:solidFill>
                  <a:srgbClr val="4F171F"/>
                </a:solidFill>
              </a:rPr>
              <a:t>æ</a:t>
            </a:r>
            <a:r>
              <a:rPr lang="ru-RU" sz="1400" dirty="0">
                <a:solidFill>
                  <a:srgbClr val="4F171F"/>
                </a:solidFill>
              </a:rPr>
              <a:t>тын </a:t>
            </a:r>
            <a:r>
              <a:rPr lang="ru-RU" sz="1400" dirty="0" err="1" smtClean="0">
                <a:solidFill>
                  <a:srgbClr val="4F171F"/>
                </a:solidFill>
              </a:rPr>
              <a:t>чындз</a:t>
            </a:r>
            <a:r>
              <a:rPr lang="ru-RU" sz="1400" dirty="0" smtClean="0">
                <a:solidFill>
                  <a:srgbClr val="4F171F"/>
                </a:solidFill>
              </a:rPr>
              <a:t>).</a:t>
            </a:r>
            <a:endParaRPr lang="ru-RU" sz="1400" dirty="0">
              <a:solidFill>
                <a:srgbClr val="4F171F"/>
              </a:solidFill>
            </a:endParaRPr>
          </a:p>
          <a:p>
            <a:endParaRPr lang="ru-RU" sz="1400" dirty="0">
              <a:solidFill>
                <a:srgbClr val="4F171F"/>
              </a:solidFill>
            </a:endParaRPr>
          </a:p>
        </p:txBody>
      </p:sp>
      <p:pic>
        <p:nvPicPr>
          <p:cNvPr id="3" name="Picture 2" descr="http://cs308431.vk.me/v308431127/6421/5O1pmD2VUL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67" y="1484784"/>
            <a:ext cx="2465795" cy="476370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png;base64,iVBORw0KGgoAAAANSUhEUgAAAjcAAAENCAYAAADzIUT4AAAgAElEQVR4Xuy9B5xnRZX2fzrH6Z4cyIhkQVERxfQHlxfFnDHnwKJgxn1Nq2taxbyisooBETEAZkBJgggK6hoQJYdhmNgz0zm/z/fUfbrvNDPgrvv//z/L2xfH7v797q1bdarqnOc851RVw3T/5HQ0NcRIc0RTc0PEcMTlV10aDzxi/2iKyeidXBoxoI+bW6K9azoapu+Mwf6BaOm6fzQ2NUVj6JqejmiY0O/6a7oppqf4aExfTOU9Mc1d+lzFR8N46G591hIN+r6hQffx/VSrvuP7Md3HHc26jw94p37qnoYGFdygCvL5VFv+nFYdpxoa9P/Nevt0NE+PU7r+blE5PB/ROD2p73hvQ0w0qqH6rWl6It8zoc8a9WzzZJPKn1CRauxki/5157PRMh5TU80xONCg7yO6e6ib7hud1Hetek9DDI0PRbOq39rYoeapLU0qt7E/xkYmort5cbZ7ommQt0bTVHu2f6pRT+qLlpRZeVU2dzvXlF41MjISra0t0dyCfKdjfHw8WttbJMHJGJyYivHG1mianIxuyQ+Rx7jk2LIghhsa9VY1Z2hIouuLjna9pKM3hqIru61TX6a45695CcxLYF4C8xKYl8B9RAIN0wOz4KZRIAfssA24GVsky9qs/8nAj26KxV0D0dDaHgPDC2Ltuv7YZadlMTU5KgAwKuMvQ9rQFs1NzTKwABFbzQr0JHgRMABeTDcXcCPQkVZ9WuggDbxACM8JJOXn+Xsd3IyW+wBD+f1UBW4K0GpKcEPJAkcVWGgQ2moEkAAy9DloIv/WJYiT4KZpUvXRu+8ObgS+GvQuNSfBR6N+mVB7ATdqZ2O7ZDE6pK/Ho6OtS6CnKcYmhqOxYzTaGjujcVIgjPc2AsoE/6bbCrhRvSVtgTHaVo2m7YCbwQHBkK7ObYDPqIDO1NRUtLS16F0jMSr4MjjRFEu722K4b63e2xCtzY0xJXCzebxFfTIdPS26v0ltHu+n+rG1sSfaVfcOiWMe3NxHZvN8M+YlMC+BeQnMS6BAiemBiYq5EYOxPXADc9M/HVNdrTEhNqa1eUNMiSnYONAVCxcvSlYg2Zu0/lyFiRiVwR8bG40FCxYUVABYkRVVSbP3JZcikJDfAzr4FdDBfZRqay8YAAhI5kYABDCQ94u50WcwNFOqCTxOI7QRXwtoFeanQB3YG4qYzBpTOveJ90lWRyBlSkySmRv9HpMCKrrGp7ZGY7PYFoEpESO6ZyCaBXAaG3RPU0vcuXZ99CzqFVBoLczVpBgmvWJC3MjoyHh0t/ZmdScbAWWAGz2X9ePTBkiee7xGR8aiTWVzTYxPxMTkeDQLaDa3UM5UDA5tjdbOhbFxRL9v3hi7L1ug1qhtqsradVuiZ8WqmJBI2+GyYMlGt6re7THa0iv2Zyq622rM0T1XZf7beQnMS2BeAvMSmJfA/wgJzICbYYWkADcQDJdf9XOFpfYTDJiKnoHOaGjuiWFhoOGxvljcoxuaxRCML4rJKYVIxBw0NwosCDg0NgomyPA26Oe0mIVxhUZaWyuGZY44ZkJOM7RFgUizIGkHMZoZcJQ0UMXOAGvKNftU/flEQwVUzNxXPpsU02NwEw2gF4WlEtyILeFqHYkxsTTTU13RRiSsUQBhipCbwBVoqalVAGgyhobEaOm/BV09WYkpOCGFj5oVLiqtKiCOIFi5Crj5W1iT8bExASuFsRCynmsRsCHcNzU5JgA1KBKrKzaNNsaSbtVbf3fAmo2LSRPo2TzeLMZGkSgwzPDWmB7qi+ZFywW2OmJE7epqI2xYVWn+x7wE5iUwL4F5CcxL4D4ggQQ305lzUwM3V/48HnQkOTfiQ9ZGdPWsELiRgYSEifUxMqD8kbbdYmh4SmCH8JJyTMYmZSyHxWxMR0dHh4xvYVYysaNQLZW4Kqagsup1dqXcYONvAOCfBQxkTk/iFhgbni5MDOxMxdFUpdQBDTUsYKcwNuWJLENAhTIaCIsBbhqHKnBTcmMaWoZicHA42lqWiC2hOQP6e6tCPcrpQUKiaaaVD9QssEG74ZzWrV+v8hpj+XKF7DIrx6CGb4sc+KS0515GkW4Z6N8qYNWuFB8qMCVWrITmxseGlQPUGXes2RS9q3aOLf0jsahNtVIOUHtLQ2zaMhybJ9qit3dh9HaK7ZmaiMmt65Xv0xrTnYvVV8r5KeKbv+YlMC+BeQnMS2BeAvcZCTRMD1bgRgCnyWGpCtw0y5AuqMJSfROT0dmjsMrknTEhRqKle49QxCQmhxX6UE5Ig0I0CRoUuoK5mZpSCq8AD0mw0BNK5a2MeRV+qpgMAkQZcarCTQ1V2CYt7gytwe8CHgCbzMWBNCnghkTlEnaifGXSNJTymxRuKoCH/BZSozNopIReGBTVW58BxBomBcgASMqFyXwaUVfTSiAO5cokPGrarGTiYeXTLBeAUa7KwJ3RqlyXDiXl8u7BoeHo6hTqGxeo2agQ1dKeaFMYa2q0IQaHB6JjYVu+mZyeZHQaS8JzI0nU/KuSnmdG1N0Iq+kYGBiI7m4SnMWeDZO7UwAkwa/x/j5VtSdu2jimsNVo7L/bimiZHonV1/8xdt77wBhrAHCJ0Bmdii4xOs16//ToRPRPiGVa0F0g3zy4uc9M6PmGzEtgXgLzEpiXAPBB4GZKoEZ5sAI3MsOEpczciHV51TEvjwvPvzxC3v/wxOYYGxSYkV3fOKRkWeVuXHze2bHrqpWxYsXu0dbRJmAzmiGTaYGU8TFCKCAXiVr5HmXVE+wDf2Pk4VHIxeHvkcJmaBVUlY4CLOGLKtdGq39gVwiF0XNKVlEqcbInfNKohGa9XMa8hIFaWAdV5d9MCfAQfALctEyV9ya44bdJMTX5TXtJF5IApqijwAjvaW7uT7alYVrhJsJAE33KgemIIYV0fn7J5fGsZzwzTv3cqfH8F7xU4GIkNo9tiW4Bn3atiqJpY81j+ebmiQrcNMEUqTy1I18oILjjq6COMYWlAImTAmb9YnEWqi8Q4u03/zV2XtIT51xwWTzrea+NH1x6SRz+4AOiW33wsmc/OUa0AuyDn/lS7Lz7nko8VvXVd8t6CbdphdfQaHR2K69oHtjM64F5CcxLYF4C8xK4j0lA4GZ8ehJwo7BUswytwc0hhKXE0HT0tcbLX3RcPP+44+PoJz0qPvdv/xxvfPN7ZeTb4oqrfxf77r44Fi/SiioBAkiRobENWkTUHG2tGOByJTkBeAHc5BJu/iZvJQNfFXMzmEa3QbkuCW7S5sOywG6QCzMqcKNQkQx2hqWEDQj58Hyz8nuapoXKBG6GlUvC1SYGqbA5SlkW4BkVmCF5t00ru5LhaWQpuoqZ1Hv1nIJuSaSQ+Kt1RSUxWJ9OTK6NVlZ/NS6KKYGXSeXkTKusr339O3Hi60+MywUoHrj/QQJ0ymFRvktTj94vTDa1eTLaepWb1DSuGjZG61gBcVMCO7lEXuVn2ySrHeML5QQp1wZQ06o8mymBNfKY2lrb4sabbojvfP0r8ekPfzjW0fTle8aZZ50VRzziwbGoVVBuqj+OOeqY6NTn7/yXf429994z+jcPRk/TpFioVjE5Wt3VnXHG+WteAvMSmJfAvATmJXCfkkDDtKJSGN0tYyPRqaXBLcIRP7/0sjjkyAOiUaGoLiUOv/4lr4s3/8sHYtXuS+KH534hXvDi42KsaWGcd94F8bjDDxRo0ILusbYYUVhkgXDOlIocGWI5uIyo9nrp7W0W07FRRrVTIRHtBQPkaBuLca0mGp/uEiDSc72DyoGdUDLs8ujfMhkLlzTF8KDCOl3dsfauO2LFql4Z+jaRJ61KbAZ7DERrh8JCg5OxvFfhlYmtuTppqntJ9IuVWNIuNkdApqGxKdZs6M9VQ0pRiZ6JLdHU2R13rB2IFct61d4tyg8ej2GV3bloQWwZ2Rr9A6OxYumymBQ2amveIrAlgDHSmhioqW0irvjV1fHkpz0vXvWKV8X73vFPYlXaY6JP9Sche2GP6qh23bU1endaGneOii3p6o3h1RuiZ9liJShPK0FZe9Zoj5xp0SkNbR0xPFoShru6OrSyaTKZmib2EFIC8cBAfywSeNy8ZbNWZLVFu3Jv+ge25j43C5qnYvWffxv7HvaEGO9aGef+9KfxqEMfED1aqTXdd4v235mOFXs9MF51wtvifR/+oMJVgnACgs2qJ0u/BpU71dVLeG3+mpfAvATmJTAvgXkJ3Hck0DC6ZXC6SeGkjcODMrjt0atk04suuSge9Nj9YlF7dwze3B+nfPq0eO5r/jF2ud+SOP0rH43X/OPbtPvb8vjxj34Sjz30/lpirJyW8a74+Kc+Ge/94BsFOtri+OPeGa9+1etj5cre+N1//C4+/JGTYumiZTE+2B0vesHz4+JLzg7hntiwpTWOOOrRsX7Tb+L2W1bH0KYeJbm2x/9+x/Gx064r49o//Dm+c/Y34l8++IFc0vycZ74lPvSRD8euezbFlsHNcfLJp8SGO26Nhv47Y3iqIVYedHhce+2f4lXPOUZ78rTHV7/6tViwfLe4fu1IvPXE18URD9033vq6N8RVf75DZT0lXvasx0XXwkXx2uPeEl//7ndicGxrPP3YF8dnPvnlaBbbtGwhq6PYoFBhKf3cPLAu3vDWt8cZZ/0wfnf1b+L+quPXTv33WHfrHbF+cCjGBRbW3b46Ljv7+/HYxx8dnzv32yKtRuP3F/wsvn7G12NqQUdsWL823v2Wt8S3vv1d7RfYEX1b++P+979/vPWtbxHmmIgPi4356Ec/otDRULzlLW+O5x773HjwIQ/OhO12LdkaFRhkZVprjMWa3/8y7veQo2Oka1Wc/dML49EP2z8WK/TVOHB7grNHP/G58cv/uD5+fMlV8ciH7hfDG7bEUiUhE4JMgYoFmr/mJTAvgXkJzEtgXgL3JQk0jA+OTDcLjIzgzGu5d5d4lauuvCr2f/ieYgbaFQ1aEC94wnPic2d+K7oWN8Q3z/h0vPSVJ0ZT905xztlnx2Meskd0dS+MZz3xZfG988+Niy79dmwV4/KkY14Shx12ZHz/+9+PhQub4ylPPzwuuuCXsWrR/ePW1dfHh//lpPjXj39am93dL8790bdj0bLNcfABj4zpkUVx9je/F097+qO0T8sd8dCHPFz5IoNx9X9cHKeccmZ84bMXx4Meckh8+cwPaMfkJgGFoThorz3ipt9cFFf/8bp4zivfGiv22D3uuu7Xse62G+K44/4xvvfTX8RBj3lqXPGz78Z3T/lMfOUrp8ef14zEwJYNccPVP44jjzwy/rp6c1x74y3x+dO/GKd99cxob10WN113hQDEgBgmsUStS8S0jMWGrWtj34MeHH0bRmPT1q2xSFv8rr/lxnjYQQ9QSKw11iuB99MCJud9+dS46MpfxQOPeXqcJ4AzdduN8bij/iE2K/9nifbFueKCH8fp3/hmvOL1b4rOBb3x17/+NQHLBz7w/vi3T38q1qy9K0444YT4tkJNn/zMp+J1r3tdsjhsvAezw88WhdQ2/unK2OOQo2NA4ObbFwjcHLZ/LNNmfY1jqzMB+5OnfDXe9r6Px/s/+cV49Uuerv4VplGCdBtL4Dv1l5it+WteAvMSmJfAvATmJXBfkkDDSP/gdKNyMKZbmsUITEa7ckN+/8drYp9Dd4vR/sFY2r57PO/oZ8XnvvmtWLiiKb7zrX+PY1/46phuXxHf/9734gmP3i8uPf/CeOEL3ixQszVuXPNLLYFeGXvscVj09Y3FueeeGw9/+IHxytc8Oc7+1o/jsQ97Spz3s+/FaZ//aJzw5rfHRMsesX7LjXHbmivi4P0fqZyYXePc7/wg/tcxD4xrfn1l/MORRyvMtFW7AN8aP/zhlfHiF3wk9jtw/zjzHLE3Yk22DkzFc574v+LnF34nPvahk+MtJ58WDzjkQfGT0z+Tuye/5HnPi++ed3ks3feRceXF58cTHrBrnH/BRXH8uz4ZyxZ3xfHPPzKOefwTonflPnHRr6+Or373zHjLCW+JQx5+tOrxtVi1RAnICiO1NC2K0cHBuPGOG+LABz1Mstg7/uOaq2O35ayUGopdurq0MV5bPOO4f4oPvecdse53l8RhRzw+traujCt+eWk84sCVcfyLXxKnfPP78Y63vy3ef9KJsdfe+8Udm4cVmmuI22+/XTlF02rTLnHMMU+Iz3723+LCCy+M1772tWKnPhrHPu+5sXjxYuX+NMSwmKAOhagatdvwpj9cHrs/5JgY6FgZ31A/POYRB8TKZm1VOHKrxmljnC6G6RVvfE/s+cBHx+lf/nI8cI9FMdGvFV46/mFQ7elatuK+NJ7n2zIvgXkJzEtgXgLzElA6ycTkdJ9W4LQvXJgJwY39k3HjzX+OfQ/ZPYaH+qNxbUN86H2fiFe/7Z9i930XxTdO/2y88GWviwbleFxw3nnxiAcsj++ccVa8/vgPiX1ZGFf9/pxYsnx57Lzq0Fi3biDe+Y53x7vf8/o48Y3HxqmnnBWPeujj44cCRRdfckY88/kv16KkPePmO/8Sd9yl/J3HPilaxvaKL37+y/GsZz9KYZgtce2fro+fXvQjga8+gYJPKwfmobHn/e8Xv732rFi3eW1s2jgRp33q5Pj0+06M004XE/LeU+IAgZ/f/fSsaJkYire97aT4+KlnxtSS/eIFT3tyXP2dU+PPd9wVt66bipVL2wSm7oqfn39e/OqPq7ULc3ec9K6TdIDU0njggY+Mn190llJkNusfC9Z7hGGG49zzvhfPOfalcfhRz4yLzv+mtsUZj8H1tyo8d2DcquXYb/ro6fHG414ocHN+HHz442Nk+YPjO1/7QjzxAT3x3ve9P/71S+fEaad+PlbpnK4Xv/yVYnsU+lOu0erVq+Occ86Ot5301thrr72Uz3ReLF26IH73u2vjoIMOEFujBOCOlti6lZ2fx3Ln546Gwdj8+5/Hboc+Ofq7do5viLl51MP2jRXNOndq4MZcCfX1sy+IFx13Uux12OPjqovPif4NCrW1NURXh9ZsqT0NYo3mr3kJzEtgXgLzEpiXwH1JAlotPTXdt3VLtPQo10UZs81aGX3xxT9VqGNV7LXT7soXWRAH7bR/XH3Dn3U441T88AenxotfcZx29tslfvyDH8Q/PHLv+J7AzbEvenMsXbwkLrnqjFix005x0IGPj3Vrh+Pd7353vP6EF8dLXva4uPrK38Yh+z4xTvnMZ+LKX3033vT2d8XarUsVDvpdtHRep2XNB2nd88r4/dXXxr77dSsUNKWw1nnxrn9+W+x6/wXxwIOPis9+4so44OAD46vffreSjAWmrroufvWzH8c7TnhB/OzCS+OoF7wpHnDYofG7C87UZnb98fznPT++f9E1MTi1NI9FWDl0ezzmMY+Lf/v2BdGt1drt03dF3+23xUP/n6fH4j32iic+/9nx3pPeHQc//PHx43O/Eat6R2JC+UjN41r6rv18vv3dbya4eYjCXBedf1a060iE1vax2G9RV9ylhVfPfeMn4rMnvyGGrv9l7LLf4dHfekBcdoUSffcYide88rVx1oXXxm47rYwDd+2OBz/s4fGOD30mepYsj1/84hdxzTXXxIte9MIMTw0M9sWmTVvF1vRo0z4d49DVknvVAGx6Fqji8DKDG6P/L78Uc/Pk6OvZPb4pRuqRh90vVmgZfEv/X8nsjrN+dEkc+5ITY98jnxUXC4yNbZqI3ReJpVt7Z7SJbdIugCrpbpvr3JfG+Hxb5iUwL4F5CcxL4P8yCTQMDw1OD8lgjmt1TruSW1uHG+LEE18bEzog8x1iPSZvn4inPOG5cd2mG6NfK5POP+/L8dJXvTqGGlbGD849Jx5xwJK47fpb4vDHPjd6tbT4utt/phyS7li14mHRt2kyPvaxj8WJbzg2XvryY+LMr/0kHnLAEfHLX1wUP/3p1+NJz3pRNHUdGDfd+cf47R/PiKc+8YUCC/vGN752VvzDUfvFLbf+JQ5/xGNjy8Dm2Dz8l7jwZ3+Kpz/5g/GoxzwqfnTJJ8R49MWZX/9xLNYyoJc+5fD47vd/Es864YPx6KMeFz/44odyN95//uf3xtfOvSgW7vvY+MLHPxrPPXy/6O3ojlO+e1k89IH7xsSaq+JBDz1CzNWSuHb1XfHFb58Zb3rrO+OwQ4+KC3/0Re1+o31vRrTMarg1WtSua357TRz2mKNjwbK949ILfhL77rwgWkbXKu9n59g63RGvfM/X47iXPj0mb/tJHHDoE2Nz9yPih+d8JZ74yO54z4lvEXNzoY6sGI0LzzlVZ0J1x6OOeU4IH8Xa9RviD3/4Qzz1qU9VeHAkc2xOPvl9ORx//evfx8EHH5w5OJzX9aY3vSn23HNPJX9rt2TlBe0mcLOpZ48EN4c/bM9YqTOyWgYKuPnJpVfHMc94RRz8hBfFV750Wixqno7dF2qZO6dnQu3oKI15cPN/2ayfb+68BOYlMC+B+7gEGgb7+6c7tJnbkFbOtOt8AS0QivtrT5Sb19wS3z/nm/Gu498Zn/rEF+JhRxyp3XYjTvv3f4sT3vRm7b7bqtyZn8ZRj9pf+8k0xe47H6IdetfGNX86T0xGR+y3z6Mlus644YYbYuddeuKVr35afPvM78VRj3m2jOyX4ifnnx4nvvkknWa9PP7wl99q35xr48B9HiHmZlH8/jfXal+WRQrBrI8999hbOwyPxtOefVR88xsXKJzyYC0Pb48PffJ18aSnHK1VRg+Ka3/9y9i1ezJOPf3MeN37T1HIpitu/d2lsUDhl5cqz+X0s8+PwwWcvv21L8en3n6cEpNPDW2FF3etuS2a+m+IQw45JPpGW+KIJ4qNueoXMbR5KBav3Cv+99tOiJe94Ak6YkKhGy0VHx3Uzr8b1sT+Bx2qVUaL4o+/uSb2XN6l8M66OOLwg+NPt/ZF+84Pjxv+fHl8/gPHx8mfPT02NO0Xq2/8VSzv2hSvOvZF8cXvUK+22Lrp5jjrzDPjpcdrhZSSjDds2JCszGGHHRa33HKL9tQZE2P1ntiyZUtcd9118clPfjIO2G+fWLCwN37yk5/Egx70IO04rATnP/4y9jzkHzLn5lvn/ywOP+zAWCbGq3XojgQ37/rgx+MDWu32ro98IY57zfPjpBPeHlvvvDXO+eZXYlgJyh1i2+62S/J/ZtD/PZsA/k8njP6etiPj/+nt/8+Mk/+37v17+uDvlf/f8+7/jv7/e9//9/bJ3ys/3v//dxv+qzL472j7f/Xd88/9TRJo2Lpp4/QC5dsMDw9Fh1bPDCun4/Unvj5+8KPvx/r1G+NznzolXvGKV0dze1OcdNI74+SPfSjPZersWpRnLH3pS5+Nl7/8ZXHjDbfHkY87Ivq2rNXGdxPao2Yi/nTtX2Pffe8fZ3zjDLENx8fI8GgM9o8rvHSwDPbvM4G5s3NRrNxpRdx003W5m/HUeFsc+pBD43Of/5RCU/vEqpU7abVycxyjpOFHPvKIeOMb3qVNAhvjox9/f7zzXe9QHTfF/fbcPTavX5MngfdtUVxNLNRXT/tCLOpdEM9+9rP1nmntYbMsLlGCbrdYnic8/phYvX6zknMjrrz8wnj6054WazdsjuNe9/rYa9994vhXv1bLwxfHx7Tq6fnHPjM6O9pjaGAkj0AYlJxe+4+vi4suvizO+MpX44jHPDI23H5rPPBBD4gtyr+Z0Cngo5LLTjstjDWq28VX/D4eoeXn11x+WTz60Y9ReGmx9tBZEid/8L3x5dO/Fueef0G0aOXTC1/4Qi3//mhs3LhR8n5FXKbNATv1PoDXGWecEZs3b9bzj9YeQFvi4ksvjcfo9099/GPxnn96ezTr0K8B7ag8rqXoH/74yfHyFz9fy707dATGVBx51NHxp7/eFBdcqNyc3XaLA/fbV2drbo0/iIHabfddYpz14rlRMvsolxnLvs8kN/OPz7n8nUcV97ApI4eD8h3nVN3NWEtxUUbqsOpn6nQfOaHkaD2e+o2+8DVZHRzPZ/zOo348X8NG11XZeYSGynF9Kdt1zg0Q9a/sGaQjMPL0+NqlMvIs0r/hcj1K/WfrO6mxxX5E3mhaIp+pK5/l/pC+rMj9TlYoSgC5cXdNPvXf/SjtstyyjdUXyK/I9+4yyn7Ld5TvOD6Ea0z7H3G1Mt+4pyprsqqD32OZ8jUbfPryfSnPezFOinrnOOSiH9x3fJb7XTGOqrYhx7kX+z7l2Kx9RzU9hKYnSwUoj/rW+7/+mduUY6N6TY696neKv7e2WMa8Ow8KRrbj2kBU+ohrcqLUoRlB06ecX6v9qNhdHDnwXd6r95JD16iNORkfc5ud9ar+uc/qcuH7lF1NDncTXPUBdbC8PBbnfjYpGWf/+GUqF9k1VpOSOc5VDu6lXeWEvAbtl8Wjc0+QyXsruWr6hdaq5MW4ox/9mnHt89XqL+lDDVTeSflFbmW3+R22rfpie+/PelZj856+r4+l+n2WP8Ol3u++hxHt8WPVx+s8/62ntqdffF/KXOWPa5UyV7M20uUa15jiammRLGrzem57Sl3KuPIc4vecW/qySZWfoANm5DQ7v8ppixqP6OBqflpv+nnKcNnblusVtrPP1nXTPXZa9WV5e9H9dRVS1wBllM3aIsYv9UCnT2us5Oa4mkPbtG9GMegNY0MD0xjXYZ1f1NGhrfm1G+9PZXAf8IAHxKqdd84Jy0RkcraJcWjmOIWqNqVzp2NT34ZYumRp7r/yl7/8JXbWc0vECKy5a43AyarcWRcGYpH2kwH4NOsdg0NKUGGSj4zE4iVLdHTBuMrmyIaxvHfpsmXavO8uJdUuzVU9NKpXIOxWsRq77LJL7oLM3jA/+NEPMwGX85eYEMv0HMvPr7zyynjPe96TncyOvsMKLXmywJB0iF2ivnw3JMAyIeZqRHVZvmy52rMp25oHgEqifM9J3C1itrYq+bqvry/23GPPOPH418Un/vWjeZbWAQccGDbVmVYAACAASURBVH+5+aY45Qunxstf9Yq47vobBR72yL1qlmpzwNGhMR3LoMmqNt/8l78qKXovAaZ+JVQ35jEIqfi0LHtEK7NoP0CKE9YzebjaSXj9hvVZT9qIDEd0uBcb+20RoENGK1Zo40Ep+9ZWHYQ6MplAaVfJ6gMf/KCA6VvSAK8XqGMQL9GxDVz0B5WaARypFO4OburfF8VRwE1TpTHr4ILvZ4zxjjRL3sT7tzXsM2UnSJkFDTuaMOOK6XnQb/Peqo5pUO+BIpmoFMuOyrfC2R54+FtOdGd7Bder/o6UlwqwYfxbFML27qnpru0WUTfw7G1EO/isKDABnFaf9XbPNWAOZ5/+f0A31UHV3D6t17LS7f9V0RUAUj2NfrdBKmOwGCoNnx1e2f9p5atbKkNUB7T0f5OMFos1UMotrdphXeVOSjk3y3hV2GwGDMydLjXMe/dj6PQ+j68dVZJ339ulvMvKOSn3Tqme2deVZbeB2945eHXDtL331MED8sSO5BmGehVvw0j5PemISOdx2R7cW93v7XvmR+LZexfDNkXdEzBKXWAwPIuV8/kcEtsBnf+Z11umf8szzEvPETegDk52NF+LY4GDMXuYc/15O1jYGV9558yAxLG9u+72vXUHabvjgjdrotD3s2PcdmgW1Ph8yXQo0g2r9Kmex6lmnNjW1AFesU9TRfuOy7A3y3gDWH7+88viiMc9Lus0Oa4Bx9HRTCQhSrw2PBOSXLds6ZNhbo+engV5oCNGkxdwajWrefhZDnoM7XWzMP8GNGzV/jB8z73DYhsa9RNg0dnZmQa9odIomxSqAZCUQyKlaAA/KoN7ADP//sUvimU6YcYzp9wuJcmuW7cuvvGNb8Qb3vCG/I57KYffAUC8i8az8y/gg88pM9+h3xMZZjubE8hwnxUuYIMyrr766njJC14YZ5/1rdh3n33j4AcdErcLzL3xzW+NdyiJmtO6RyQv2tzbrV2IFdJa0CkGaEu/cpI49kCgUQCvRW1ukNFBTtSR9/AOZOF38j4uZJcTSPdQ75Jo3KPnigYG8QNy6A8GzD777JPA7+STT1bOzoEKfSlsJiDLewBQy5Zrx+RS4jbjb7ssy/ZG6NxHt6cRKq9ge4+D3ml7adO2ntas53dP6hNFOTvgt/cOwGD92pYVkRfJUe+6dmRU6sZlbvkznnPWvZp0dtWqz/Bu7+naHris329vqg44Z4Emh93e8z5F45q/zNftKXcMbGFEZmVsb63IpDJ26kPLMRmwPDsOD3GW2dvh8KjkUgcsdRZqhh2oAerttd/jfpvv+MOswhxkMtMfyKc2uOrKGVQ8reeY73V2KYtVm/ncc26uV5/1qGhHs0rIg6v+d7ZVVZgQSw1D0sJBwroS6IiRnmXeth3nRUYFDOzoYvw13sv4MrN19zKKAUk2BvnUqEf6Op0Cy27bCVRNFrz6wt54jsz+rBvBbQ2gZc2YxOuekIPZLH00pXcic34HVSbQwSvf4QSszPO9oKtt5/vdpQDQ2t4rtqcPtrmvBoy31z81AiG/vidwxTwsjKPn2+w44rvtXwgfMLDD4VGNRcBDKa8+B4vxL0xaqV9haer3pcNd0y/bOriMz2Lv/2tXYW7u/SrjlCOI2ODW4yerKtGAI3Y4P0YH+/MdrQkgyoC54vLL4/BHPTr6Nm7Sw1oCDYUqVqFN++EAnjCiUGbcDspPAamRoCiUH4MUo96VJ1nPovB+QI1WZQ3LMANY8icrdqoLFofKY4ARWlKjAhgjui935NXnXPydjIzKmNb9Y3pvW/XdJrEVMEFMEI6BAATAguThkxU4GBTYAQTxGRMZBZbvQnHr37g+4/MOAYyBfoER/TT4aNHkm9R3tOXCn/4sXqZw0mmnnRbPf8mL1abuWL5qVVyqlU8rVi7TsQrKY5ICmxD7hQka5rgDvSuP/qwG1V1iY1bqGSvTrEMFtO7Q3je77LprslkGWwBBqEZYLjpgQszFiPa9AbD1SLb8RH6Etuj4j3zkIwJAXWLKhtTmzmThONV8QHsYTXPqe3dnysnXjJc2Z8TMVRLFi4eqrsIVlXGqP5YDf3sHg9a0YSrvamLZ42jWhKJOaQCQxXYtSxmuBqKmYXn/ZOWJcoCrDZvbiPx88VkqaBTLHONYvsPr/huYDe6tQFzKg7LmojVeOlfjVV7XNqLekbKYq4FngIcUVL3usx05K0PGCka8AnrZJpXHOWWM56QouGp9mX8zB3N+F25+RoZWeDqW5J4PfrV+KGOEOYVMS5ipKN3GyjP8WwD13cYmMqnCPTNy13vQCVl994XbV/WL53rWvRp/+UCtjRbjzBiq9x+/ZxgMEdXijkyjokITLxJeSfDA3xIx7W+GKUvmRsa7ckq26f96P29vLNTG1Y7mar28vKfq123GKFWUwbAjebc63NM4rOSYjE/Ns9+mjNof2AWudCAZd5IDY7ZJISn6yiCqlFfA+sznOyrUn/9njWulV3g8nXHHneb27729d873f0tfbK9Ig+ry+m2BAn8zTmabWr6fnSvbgo+5dbA+nTseyt956lLagBKqrXTWdnTtDBNU1w857mFvdgS+ylvq7du2/SUwBgVWWELAFXNqlomyWityqcJtum+WjRLzqbG0vahDlmnmhhePaN+TLVu2xh//+Ectl36MPIsCJiYUGx3T+UdNGsgMUFPdGT+V8d6qMA4AghjyjFIn3ieAw4Q2EJnUIG8CpQOCqljZ2tV3pjHu1QZ1fJ6V0jtgkgiXcREyqzMw3TrigM8IK/Xqd57BqBM6ovyNYm7Y8A7Gg+f8TsAMF8wF75+sznAy90x902NhEtb4zM0CTAsFmLaKxcmdgfUsjM5inT/Ffef/UKGxvfeJu9avT1ZmTJ89TMvRxwRqGDgbVJ+dVi7XvcWQTwpowOk1AShzYBXmrH657dM2CEz6VMZifFRPym2GBevbHD0cXKprgHAWZ0UR65Fn1KcVWMhmoXJ8pgnfSJmMqY9bO3WquY586NBPx9FnDO89KTUr3roxhW/fgXG9V14/jVON+y/WYkYM2T+VYd5GOPX7XEaNe87xxd91VmNO2dtOtP+Gv2x0tieLv6f4usy3V849tWvud04ImAEnladmMGAgVwM7YzCKzEP3S53n13Ek9xqlog41ViANGH/bqDRW4PGejDqgo6pj9qufBZhUc6IOspgzqfDczrkxp3ob+L0+TgAt1HEuqJ3bD3mf1HOTdN5ccJi2o4ztNDiUVZc9TFiG4TWn68lmfm47BmaHQ+jejPvc9tULqn83d2zQBORoeRdLVdpleVmOfHdP9aiY8G1k6rJ4lvLmyD3ffW+ORR0L7AD8p0irfkigqssGcRvgOlfAVXtmxqu/13tmWdpZx65CutvKgTbWwZPnY11W9bG5vbm8o/nvzz2/qjkyMz9oJ/bPMtxu/xSnzOCXOVZ36NKxqRzEOkhm7PJas96l+6vOuLfxOCPnQn3NhCXdl7InMyANVjJlWL6clDOGg4XzCzAiH6+V44P8TmRQOba0qUGrclSWPKiZgdQQ1117baxduzYZjQGxDb3a6A1AMCqAA1jBuNMYPL/+rZtjn733jj//+c/JFPDM9ddfrzOlVuYz/F3uVbKtngWJ8nnSYKowoIgKATwIqVA2HQTjArvDTwDVKrEbmzZtKjksysMxaIJp4TPew/d8B/DgHYSTKOvmm2/O+phioy5smkeCLc8CjKgPz9AGclWoZyYQZ5inJ0NpfO9799133/j1VVfFTqtWJgu0SSCjX2Ut4z0KdWxUAjChOJ5fQP6M6rFOYSuMxWJ9DrihHgAUy5VcJfrijjvumKkPnUo5XCQVIwvahbzuUnnk39D2a9VnfE4bl2sTRVap7SrWx7LsFwMFMONe2gWz5oRbvE+HFE1PmsJ0CGK7YQVAmcYAoQXqVRJGC+NG/2wvodPl5Hf6BzXNs3zu5F/GAL/DlpkatadvWtJJwkwwPuO9lOPcKe6nvfV6JNCtFByfT0yM5z3FptSUFgDbyq36fLvfa9J5HBbd71yWktTscKfbNqMUVbZzgWBFZ/XmLC3sz2aSAyvZuq6FsZrK+tfp5LqiKVS3vJs6MEBJVPIqIdgyDrk8L/nb88HzkHIYczzrEO7EpPq+RlzMtQ/8jXyoI+9izM2EPNAJAv9tHbPMLe2wDBkbKLIcC/RV1QbePROqQ5FV7bG8qZ8PnkV/8Dtl8n6PK+pB+zinbajSOXzncWuW1LrIeov2eJ4k0wq4UczJ8vMcqJfDe5lzZhgpk/JGlVtHaAb2xGX6Z12OLjudvuqf2/+3ZMMzhyx/jwOH3gvLW0L+lr1ZNcuRz63DZxxVtYf7YJT556vuQdfnj3WKGTM7yKN6FuPJuDOrx+9msd0n2xtXOd8qBjzH/5z5i8Hze7dxalXvzCnST9rl72bmdzUGYX+pRxvpDJVu4x7qmX2CzdToQ7bWSZ5vZlzqrIvnpeVr/UXKhHXS3Lle1yfu+7quKvO+6BLutTPvSAT967m63b4B/6ttdb3pNiM/yqMP7ia/aj61ifwYHtrWKZ/bVzNjdc4XSXCKtbE+KPqdOVXADcQJKQeMXyJG1B99zU/qRLtH5bCPSn9ar9v22GbkJn4zbEvldf5YTMRrX/Ma7f67KY3n7atlbFXcbrvslpPhjtvv0CnfQ7FQG8ABUdr1coAFib4MTsAFIIEjBdyZVkoAASpBpft00jWhKwaIgQ2G3HkxPEt5fOcOpGFUns9gbQbEQFB/6lnyUEpODj8HlAi8XInOCJByAQf8jnHH2Fv5AV74bM2aNQkMqBvvYeBRV0DCr7Xs+2EPeWi2jb8v0mqmByrpesOGdRkX50iELrW5Sad933zrrbH7Hntm+6hLC9StOm6hvh/SuVuFIWrQOxfonXdJbrtuY5QJgzHIbrrppth9992zXQ7XWUEXBdyk58ZmQlFLxC7RrutvuiUeffjD87wqy3qPPfbINgH0Nm7eGquWL9WgUQ6QmBxCjvVQAe+yQqe/rPjqxrlQmQI3k4UlqQ+wVDyVt5Q5VDXF7LJsnJsUN05FqYnkvnO+kfvBY8fKpQx+ABUJ6KWu5e+SgI28+JtyPNHrIMlhU/YM6tS2AlYiplAtC5dhZVv/PsGJ3sHqOdfPBoH2I2sr7bo8+c6gpxnWQoe91sGJ5WYlZoVpZWjDWZwFwrFlPth4WokaaNIG5MrfzEmDXcphLjdqG4IZY18BPWTIe5GdFa/z53jexnpouF9zcMcxb+risLDnpBUwdR6V59XZXZjXujH02KOOPMczBmTI1QobADQpBed8ICtp6sp9zGmedTl8xt9eoNDRLqMqcD7X8NTrQx/yDDK5G9BW3zXryBV/Z3lRV57hfue4uR4GNzgFrWJuJsYLC1sHNvXx6LbWbcPMeNGHo1X9dwgAJCPmsN/LfZbp4KD0XHPJabRsXO864HHekYGW0wbGdJAveq0O/P2760hb6AcudFOG+/U+5AqzPTw8MjOeuMf5lXaC5+bMuZ1llZveLf3hOVOfn543yNU5lm6H9YWd5zoo8VyqA5a6k16couK4sVSBMnK8zllxxt9JBCjHKleXVeDLY4uVafyO00zSbgIiwoT6zzozy+UznJTKAbVutdkmmmKwms6y5osBF3PPi2i220eSYbvq73nD/e4Df2b58blBMmUxXrq0oz/2q97n7gt/Vs/ZmTtGGwE3mr8z+l39aZCbUSHJiDYt0P5y3Vp0w/vRYTjxpKGMKxJy19p1+Tn9YNA8k6ogCn+aOCcJXTl5VenLf/7zeJo2k1vUuzDuvPNOraxZouXQHcrT0KZxJABrwJALMSXBwxx1VJ7ZajEJbOTHIFq7cUPsr1ANz1swG/RZtwRChanghJ7ftLkvFup3gIcVEh3uSUjnYKQMXKgLz5M0vEBlkRS1eNHiuPHWW3ScwrJsg40iggCwwIiQQLuTdk5G8d122235GeDFDAH1YfLBEMF6AJx4r5U6n1NHygHc8J7+ARKju+KGW26Pgw7YX8dW3By9qgse3URl3BmYyI5ls+OszpJ8N/dt1KqspTnpmqVchqRkULiwTsiOdxj9Uyfqwue0y2iaPpgQsBiXcoTfoz3Um04GyNE2nkOWNnQGoDaUfX1bNGkANgXcGPlamRsU7hDckIpRZdXWFURdUZsF8KS28shJoP7vVpI14BRZFJauJQezjTJ1sEfMs1a+BSCA6AF4JQxhcEPbeR6l7gFvQFQ8AG1VIFmOaAXdzjuv2iZRjXFXB2s4RySy1b13gxPYziEp+AyHSskANhgvBTi0zygDe3t1I5zgp0l9r0NMrQjqStrGwaDRfcZ45R38o+8XL16U89AK1/W3wqAt9t6XaSUgSoPxBaWLctosoEtZVmrIpw52vDCAsY9cGYfOV9u8eaNywnbakV3Nz+lXyjDraXBDW0cU7m5uE8CqwLG9PAM4e742KNSNcornVihtLoMLG+3Mr9N9OC2WSzoZeo62MSd4R6fATbPkYUaK7x12NkCh/CJvg5sC5EH2RJkXLtYqUX1vIGOj4HFqMGbWiu8N0juU+zahDTuZf/iVHmuef7Bqy6QnCtgBwBbmOw0vXq4eWNBbVj3u6EKvAC6QR525IfduoJ9VopOpL+jTdAgrnVh3Vuhz69X07PlbP0dH5ODm4oVivAsgAGyUBG3rDfQafYvONhNO7qWC9nGH0hLqOY/oXOshPjeg2l77phvw9AuINCD0+LcOsu2gbmaC6uPbjjP9UuYMLEipP/+QBzrVumTGkWDVF+NR+srzuzDgJYTiMcsYdJ/5p9tCOxl7joRYj5W/pd+lT2j/XPBb2su/xJZ3AzfUF1CEvcYG5P26kaX2Bm2wXhniEfii3baD9Dt1tgNj+VFP61Izo53aOqaQZkX+M2Oz+p3P64xRvQ/TbAjcwKJZv1uPweCU8UdOVEPag06lUPCZAQ65ekMaw32kYkiPZZ21cph3kkKTdkdMwnQuAeeqKvWrX/0qnvykJ2XHZdgBClexLYTPYEDYULp4PbnOXAVSuJUK7IYZllxeLTYEBYfx9WSnAzj5GlqMFTNWbHVP1ajPSbIIj3JQzqkk1FmArFGhf9PegB8ra4eSuNerpexF11khoz4nGNcNvdE+hhclYJoe0MEqMpiT9AQk7NZWUZQow6TKmnNCUIcCBqHFdY/amp0o2bGMubO9JPly5VL7aqAl0FRn0vbSNQXVmqEoClId2AhtXFZZca+VOvcjJ08cDBxtZ7BSBt+3yOuckoYGUOSgqBKsrdh4rwdnXSYzHpKWsbcJnFAv2mkwaINIWww0S1izrJ6zAYHFWqxNCUnapp5e7Ub5lGHAa1nUPa9CT8o4CeAUY11WeNhLt8eRE70KcTE2zBAWpaVcLzEPvNeTl3KtUOohVRsGG0m+a5HcObrEngJt4H3Ug3HCGMGwmG0zALOho++72ssYMSDz89SH+/hJvflJmwCoVopLlpBrVUJZvIv+530OtXn82Lg5bOu29Ev5AQ4tM37yTvoqPevqnfbUkDNj2t73iIxb78LudFQo28aR+tJ+2u3fqR9yRW60kXcNjYhVkYIzy8X7vGrSzCltoP78ZOy4n6xfaIuNo99hD9Ngsr5S0mA7xzgaVvUw7Z59WjHDNgI2PsjY7IvnB342wYmi2Ccy9I0MMJAD2ubBxpn2IkMcQ/SpjWWr5s8ahcf5DiNEfXkG/emVoza+ZtIYfwaazRp/S5cvK+HtKlxnlsLOAXqZ7yiHtuT2FjCO+ntU8kdPeXwYVNkIeVx7DPOM9T/jAHBGXoeBA/W2E0YfUJ5ZD96Jo0tZ3ANjsFGhfNKmzFR4fnge8zw6l/lhJ495gm5A5qxCK6CwMPnIr74YxWDGgNPpBZSPLKiLHR3qiVwpm/u5l/QE6m2HkWd4P3Xi/rvuXDOTC1aft5TPu7mfMUtUgTraHjlSQZsM5myXrF9cL57jMy7LmWe4RoYJE2seVXPNeoE28H7AJM9zP+1Bnnacybccx1GSw0197TTYETZg5Sf5q2bDGV/IerG2ehlVtIKx7vnG+9w2s4EGeZTDRrVOQ2EMDG4dyLYx9mHRkS3jCjDDPJldxINjUsYpbcPujXHskXb430WpJfV3IAM7wQ0jw8PTudKoimkjtF8pl+TxRz8+py7Jq8BD9nghvwUBZ+6GEB+Ny7irhEalGHAIkU6zp2DB0Qgqb2OblJzuA0HWvQR7rDas9iTpIN7DTwaJvQmYIk9uDxZ3tg2rG+zJaoDgSeSf9gBdR+43g8LvDtGYIQBYDAwK5Ai4tMsDbZaxJQsA0EIWOKChKDvRirlkUx6OlCCMRa7f1z3dnXRWyYinXh7kxXiX5w167E3Mekrj0SPjzATnPtrP8x5YdU+NQWlD4IlCMtaWzUwwKarKKFvuRuKWnZkXA630zHItaln6ag+dn8jJS+xtjJz/Qj3r4IZVEUNaEm8gwbixQnGdPcHt9doYoZinJUNPPH9vT8AemuvsMUT5xfsgzls8YZ4xJV6nsc1S2IO0V5nAQ5NshQwa73d+kBUR99uYM77slVkOCTSVbzKoVWvueyt5njOw4f3O/bKBR1Z83yuvHYCRik5yp09og8esmQjqlkxJ5WgwD7mQHR5iAbqFDXF/IaM6rc07Uf4OmaLgkd3GTeul7HtL6EjjmL0wuMdjzYCAnwlApQyh6hNIKaTYq80yzXb5XtrscHRduRsU2ggapNdzhXhvHYjTHoMWe5bWN6QLEVqp97/DM8iK+nrMmIlx2emtaq53ymukLcgY3Yds68bUjpj7xO3JclQCTC5l2yjwbB3cGGib8bL8U74C5ziH9JPnKzKyzrXSd1iIe5CVHSE8fxyrukGjnmYJrQssX2TiOZXPsPdRtfcJ9UcvM/64z2OUvnR9MG7Woeiezbp/Qsa5Hs5L0FIZKI9nhyoYc4BoZDSCXRJz0yyjV2d5qYfHhUGv20v/OD/TDrP71aDMTq/tjIG4c4EYTxhjnOr1ConAPHieW7bWYbzD4NyMIeOLd7lvDKYp133t8cMzTuMw2HYIBpvBilfCenWAb+fbEQDqQBtoO/LERtBGxg6yZ0VwnXW3rrSNsePBOKZM293iuPenjTOzRN/wOfcaLFE3t8v7t9F2VvBOaOwJf2TIifYDmhL4ioGBAOCi7p1dOIwl7aDkGMrRFypulf5coL3zPE5zTqpNrnvD+Oj4NAOETOSccBq0VwvcHKV9bqAeu7V8OBFataKRB9srA+SJXI+bZh5MlSRFhaEkmfhFGffOKB46ISc8vFptMBvcWGBmHBw/t6JPb071Zbk65SAElK8ZAoSMYO210bF1D82KnDpxH9/ZU6VDDTQ8cWx46gZyalqMhc69KnF1KDGSacvyUP5B2VH/pNckP7w7rU7LTefYtbRNTA8LTqC4PaE9yK0Q+Jt3Gix6MhawIVQv9ig7O5MUCVUUGtNhEQM8GxczQ2VCyLuSgYG5s8eD/D0g7cWbXjQo5N1JxSqhFBTdKnrfAJcBSn1tJD3BKd/MgMHakJLVG9UG3mME77ivgZmBJt/zjzJmPWjo1PK377PyNXNDXexJlb4oXhvf51JojX17xVY63puJvw1ueMZGFXlwz5DCWkuqTSYLWCpxdINo/i6TsbSR7wxu0uiKOeuXgjCA4XvkZVDHyHDekMe2mYSiQAijlIR9j3XKrxtmyl6vVXz0FzIivMpiAeSY/S8g7rYZ9NrY2Euvzy/KoHyUJTkPYwqNwYDlvJOegBrOPa80yFvFLBi0Uj+HVVMb6WIDul133T2VYTIq5E1VMqN/7AyReMoKjTq4R7Zsh5A7ZVchSY8P2sO9BrFznQMDFELahIoNiNxuZEUZfI7+oh6eC2YDCnMg9qcKM3ncu59oH4wWsvKcNbuSjkHGFAjpl9CLwQ1yNEiwDjQTSL2cP5NgW0q5W56sNzC1jrP3b4NBPaw/bOipF143W30YSNflaABoPV3AcGER+A7lhmPLDrdc1J961LfNMIDgOfSzQ2QlHC9nV+F4dkive/l2MN1HlO13Mubu0saudnjRqY1iv+gTZGNmw8YtnfAKSJhFtbG382W9km3SRf/VnRyH+O2ccJ8BR79WFhO5sF6xDrWjYOcA2XMP/zwGDKhzLFQ61/Llfi4zefzuMUTdyhwfzZXNuXcS+S8CCPzOZrVsUJs6WPptjdil/L7acsVzmhWQLMmH/bbjWpe556hZO9t06xruBdwUHVJsDrJlrHkOeEzbBplZRi5sSwK8H1V9TRZYhzExsJGdsktgE0LvtsMZ/ZDeY9FOs1jvzi7luVZ6t+4UplXVMu9pmAeUBwMVBfMr7e77hKOPlqJpjF4NqFE24iPGS6Kp0BaolYHVn4O5xGqdWOWwkY0Ig4NGMbigbY1yk6KT8iNb3uBi1mgVo0An8xwXQkZIvIefvId3bJQ3QEKWESPPMUH4m/LsuRmsIEjKpU4oVZQ9A8xxUwYY91pg9mDtidAe6sTfYxw+Ke+hhIUEZIZQlORbCIxo0KC88DBy/T5qONfwl+3a6aQmJZRCDbPXYt17oj7ZOTWjVYxx5f1mvon6QAOAYzM8KRz+KGxRATjQfSSOuo18DiChnsV4K8m08t6t0BMBJ9Ve7RdCZ1dKxoYCeY0oX2BK6Azjxjt5v9G5vQmHBuxF2bOkHklvViu/KN+Gl2cdPrJio2wzM1YIBgPU116TlbEnjJ9nsuM51hlAxpH/dr9bidvDshxsMD1+kvrECGZ4sYQFTDFTB39WBzdWjCk7vDoZF+YdY9U0vpPHeb+BhA2H70F2UMC0vzAoxcAbCJmi5ztkyXh1e5iD5KFRPxs8v9PjjvrYkzXY5DN7Vs69YRwt6Cn5UcxL3sO8pG42sK6fKXozEMVANki/9Ga5rr8BdNZb+qVH5cHwwiDXwWOCf41f8gYMpGk/sqB+NgwGtmXcl9ypWeaz7KPE83w+V7nzLGVSHrIx3e+xAKhnUJwSBgAAIABJREFUPHMxltBRlo3BvuVocEk7E5joytCfdhlPFk/vseE1880z9lbtuDhcxT1DeueKlSvy3WZcbIQp333nRHLea5BpsLZyxcqsswE9MvB4YsxQhh1OO1w23gkmKoeDzxyaph0eu56H1Ju6mdlPhqxyyBjXdafLbbHO4SfvYowBbtJRYn8W9Y+BYdqmKveOn/SXWQ7qzxjjefdPPbxmpoTv0RGMWTuZTi2wU0Gfcb/BB+1yWfQ19aD+XNbDZm6pB7+7L60bDCSQPXIx0LLu4W8De4eMzdTTfurN5x7ftp1mKuuMXToeeg/OODbAjp7ZOr6zDrQdyATeKv/J4W+eTxujiAWf2b4QhiacZ0BFPZ0ewT30v9MNMmcXVjtzR4s+Knab/LapJEN4ZrlCr8i0lEMYq0f742kFcivRkuLccdXBTfaDwQ0vylvUAb+84op46pOfXLE2orSTTtagh2KqaF7QExUfgg7XMwwIKlKnpdw5DAYmCZPMPz0gKNcdV/d4PYg8sehAC8leUrao8troUNPm9qJNCZuJ4XY6yeDGK6ZsAA2yrFQ8WK3UmbR1cEO+Tbvizm1ScuSusPoAurBNQgfc0K5Cc0t5ykMBjHjr8UmBAliTJuWMwNx4YJsCRrZWnFbqpmytgNLbTWVZWAMrd+pr48r7HfOnfZ5oZm48kczWWKH4HVYYVnimG/kcYKVBMbMqhbJMTdYVs70Ue1w2ImVjQcW9JRsMPUnRKBfeZa8nUT9JbwKwrtPM5BNQ9GQ1M2Qwa2XquDl/Q/d7WT2TDPlyvAj96jFjxZBjQqB/pMrnStZJQJGf1IW2Uk+MrsGVKezMZ6iYmjJEy/J4xpOTXNNzlvNA202lu889FuwNOcxH+W4fhqSAnbJSI8sXC8C4szEmVs4Yx/vBm+NoD5LveTYNvORno+p5xk/XxyCBdxpY1Xcaz3FdgQXaRp+hCJG5lbBpcAMK5GaGhJw5aGTK8P11dsCAmfr6d7MzCVqqlUweA3NXgznU6jFug2VPGeMKawlAZdVGHdzk9gbq5+x3gLvGIMegkOA4pNyZZCM6RdPrc+pPHb3FAv1lL91hLsaAwaRDmK3yeskZIwGSPkp9pH7iuBf6kXohH4f8eSfjh3LomwxBVM6cGQizULzPzmDdM66DCFg//jaz7jFgPWym0fq5boTTGFbMVdkDrSn1b26Yqnq3q23uM8pP4wgYlgw5woZjb+ww1/Wbwa3Bgxl7ymAMMocdYoH1H9fY5/O54IY+saNb/+nwivvHOt6RBeRKjqiZIJdrgGAH0rrdcrYzkjqlCnPbWbDO5V7a52iEw6/WrTbSdrTNxFF/l2H9jL02I1Jvg3WH9bk3djU7Y+eiPFOcaDvz1qvcYyCMvAAZ/ENnOeWjR07Jwt5FOX7Q+f6O++x4Mf/oP/osnXG1H53EOKFt6CMYHMrECWf+lvpiRyfyneCMZVrZS314D38vWbI4GZvG5jaVURLK6zLk97RbDkshLBoJkPmFdih+2lOeIq9qQe4GTI5IC4mwhABgAqq4GHTx1vS6xPDMSYirU2uOwVtR0GAPGjNBdQDiyiJsG3TKSMZEHT1KHBFPgAM6q7gmAwAF4zATz3LcwJIlC7OhlGPFWvc8nL9DZ3N5otsTz07QOzzw7OkX4yajotBMYTPYb4UQidiO6gwVtj5HAYBMQaKtWrYLy0GOCvtcQC22a1djWB8uyrRhcUKqPU/LxwY+wyLVXkAobS7Heu09mEI3a2La1rLnfg92y9oDnXabZbPnYPrRE3x4eFCGVSvflHORRqlibrrY0blKhGas2LO290x5/GP5vISR31MXJ2x7cFrZuu32ROiL4lVAyRagYc/FLCITi9+di2KPyTkp9C/AAFqW++qAlnpSJzNZDgXYw7eXMyXFmt5ZpbSspJPWrCYccnS76154GmQ2cNP/3Od+3wxwqpIeDdwNdmgDfbFQ8WZyJpAL7bTis4J1YrfzHvB6Da6KcqP9xYAbcHgs8RMlhKJHwSFvygW88G7nfvB56o0KBPBOMxN87sUF9fFrRT0uo9iBkdNV+qMwrZRREgcLaKjL3TJOZQ04BGQnC9aYIZpkYirQj+HP7RxwzKqwtA0ODlkeylmFlawbKNeAzcaINtaZPIOTNsluhRQv79+g0B9MEs4fOojPaL8dCuYB84M9e2BciowatdqJQ4tLTpQTWvndRp37DJCQE/2Xf6vfcUZh/tDDOacYt9yvNjkcQ51454D0ND+T7VL55IoAbtBLgDzvV8P3hFr4jHwIz33e7XmXQC2TggGGJT+MttJXBh6MD7O0BhIlHFExgOr3qQxJze4z5blC/dNxIFyH/tBP6tLJs1VCL/IdkuPhfXKsG6ybzBzXmWTbCLP6ZkmcbG12gjbQHo9H6wzazTMZxqNumodl/GmjS+mREi4qOTBOh+B76x7AnecKPwF6OFA2zAbTZuiROWcwEp6hDAOOZLD1H84F4MDsIN/PXZlIXerMkscyeg/9lVsF1SIVvNP2wTKkTTyHLLnQAdSVrUyYQ3amvUIX58ayoj5OX6EMLzBg/g0MleRwci6Z491KJCaZGPmi27EHq7SPXLH9W9NpQsaEqVpy8z7SR8pKr7rjb1BYmBsMMBQoJ7RqsF+mU6cJS3Uro7oHJC5DzOdMCCYIcWKzMewiyeogd6wVsQ2rY4z8NF1pZZboWM/a66hTYsXcF7DB5zTQrI+pyBzgGlhmJ5hcCMS0JkjPz9Fg6sa9VsgMCgRm48hPhOxJac+PevKZaUQr4maFl8a0349pvgQ4AjcsGyWyRNgJeUlyydjA8BCKw/aBVDFMzS0cNVGMg71We1pGyfW8Id9ndO98HSviOkjyoK97bgY6s4CjeBMFLFSHI1bUOf1l78Igj/sMBMcVlmLVF2dZmXanzgxgAyzkZtrc9K/BDeOGQZqeapXoaOPCvZ4sBqMOB9gTZwIQEuRv94m9RP52mMSyMrOFjMqSV4zI7FJWT3LaSDnOF3Lejg0/7U/AovqTN+T6mYHAMBkgmQ3gWY87yk2vVqwf2/Eb3BiImZ3gb2SJbBinXMjXc418CWLelGsF475xfxi48CzgBsXkz1CO/EPmjHXqSr0MLplPhLGQoz3UeuiFcvDEeCfytOJ0KMd14Hue99wyM8Bx5d1S3GYrDWTIc3HyJwbfesHGz+APA8xSVoNuz2/PEZ6r53C5Dzx+8PrZssGsivvB4Mbjaq5njSwTJIl9XbyorHLyxqHIr+4tW/+ZvTNISJ0i5ra9CuvzPe2nf7icmGs9SN25x6ASRxPwNqgVb+5Pg1/u8zynDch7hi2qVsEVNk7ME3v9AGQqcIzsGXPcT26WQw5Fx5W5xsXvbbCBtVxFz1frWjuFHgdeDYOMYG6wKzBfDvNYZ8w4D1V43vVzWMm5TANi0DiLaq5+8/g1KPR8cZgttyGpQIdBmcFM3Yk1qHZo1c5eRiySUZYuF8B2PorZYjuRHvNmPa1PrKtn+rIag3Pl4NCeiQLPzQQ36WyQFlAWuhigOb/KSebWdZRlZpO2koowhnOZm8Jvu0Gk/+ZZ5je6x2OcdzsPiXQKHHTKMwNottg2hTKsF6njDAnSwWHWckqUM8p4KYCwOP+0DZkRjmKfN5a1r1+/TuC/L9ta8v1YRg4uKHsouQzeZce0QYWqrLJ/CFQirb1c4OZxRxwRLar0Sr1gUEt2QXkYZfJw6BQqn7FhVYLYOI0zteeMdCsxU4oO6zAYksKHvlM4gvcbefO7wUbdY2Gy8j4a50HSL8MCFc8g43tn49NYnkXhoIydPIZgkzHQwOQ9zt9x7M+DxsrS3ix1s6F0SKzkhGiJmgAOAiU5j0E4VZ2izkoe8pHK5QPO1E6xPQXYiBkQc9ChjG+8jxkqrfIOeMpxSBu7Qt+VZFjqxgq2EqfvnPHuHMoyze+Bao/CSq94WyjBkrxm+dcVumOYDDQuI3jH/WFtyiaOxbh5Mu+2+26pvHgXfZCGj0WzmlApW40hwlCjxIszp2E2Hm5Wj34GnNpgWR42oMWjVL9otRryqYM2nqEuzto3kifsZYaGscKGWSTB8rwBFwC/rmSQEZ4/bXduiJcmj+vZBvVnhsQ0nrgHgOs2bGGDLpVdFGcBN3lYoOTGxaaP7InkuhfAVZY2Gxw5gdB5Xh4ThV5njyDAaVl6ztgwy2QDXcZm2WqB8lmWakM5No6XWQ4WNbh0KMEeKnLknW4TfY+y85ik7SgbG3fkuGLFipyLyIP77U1TZwMl2tUl48jBuZYnQIa6wRZRLmVQf4MO6mEHwLQ2+6XMeL5VP86wwnrWgNZj2follS4LCfTPoNOevPVH5sRUyclmf/nMTs64VlrJLSi5M7rPjpR/Ug46h3czduys2MgMK9+mtcqHc6jJ9D918tJqMya814wk4Iadz1drN3PqzXP0iUFugm/AXyUTt4mxRR/Psm9lNYtzG9nDi3/8zYafLs8A0GCJ8jhXivOhaDufM7685Jj28KyBK3X39wl+VI9hfc82EE4otgdOnQ2k3A7K4nMAoJ2nETmRPlLBoZ66HrAdoQzGnhkU75UG9UVdKNuAlHoiH++CT7neisFhvmQUWXUE0y5jjJ6iv5h7tmXIyzoVMGDHYdYx814uxaHmXi7qU4BX0Wl2OnL8Vkuv6W+iAdhl9Dfzx9tJ8Dt1cH/Wc+Woh5k4WOthpVH0aCNev9M6w/rCgM+kAvOZOnnVmvUO491jHnCFPKkD7XJkgP5kPtuW9LCQR84BIBFQg41kRXEbDp/6mdDTrrvtmroAELvmzruq7QDYk4nIj+SkyAjMkcc4MrQDlY76yPho7lDcJpqK3T7J/r/84kvihc97Xm7QxwGRhKUQSnqSy5bkHg5pPPXMmnUbo1fUmAc1A8PMCS+rezEOG5lqRQhUgsrRiQwS06nOjeAzx5lRqgw6I9+yoSC5JmW5IeXxzxPZ3oaZl1SoFTgyOGElU65iIqxSJYoZlNnrrocNbCw8eDFUNmAImvZ4UmHoGBjEELkMCnLvIAAK4YWKFUqjrU62l0X5vJd8CqhL5E2sf6k29cq6V0vwAIds1mRPxG3nJ8oEJG3FbCPPO0o8VMvxNEmYtOmJaeBStgexPQYrNIc77N0ALqgfdGICLXkSZQKWlTI8B8jJvRSqjQL53c8bpDpXwcrZx0u4Lfb8zB64r6CGUa51Y1ZX4tSflUI8R78bgFOvzEMSsODkeQxDHiqKERJFSnncC3jld+hn+pHxi2JJEEu4SbsaTYq9ol9TVoQbxeYkC6Z/5GeQV0Q/ImvmEd4WcmZCDw9iZFieO7u/EW3lsoKx1+mNLa28knnTJoDDwyWZ3zKgHtSR+jvZ0cCHueNQZgG77DNTdu9mTjqPx0DGrBvy8oaQZmGol8NcBkfIuQC8AhYZV5TLsyhbgxNOque7jRvEmlZG2PVGrg6vUlfncFGm+4X22sDQRt5rg2gw5lAjcuRdDifXvf8O9flm7VPkfZLQMw5Z2BOmHO9TQhneq4S2LNemof0ymgb2NtJ2ygz4PI9cT2TEP/p9kSh2M4vI0ayFmdRyX9keYSZswyoxKXeDFD73/l7IiPrwN8/U879sKA1ucYqcK2HPPkFfpZOcu0VfWzfa+eGd7I7McmKnHeRcqRwLZO6xXMZ7mTM2eLnUl4N7ZajsWCBT3slP+oLxSv4G4xHga+DgvW/w3tGxdWBjkG7ASh0MMpCHw6O8n5VaGFVv4FrYkLKql3oiL/qw5H6UFU9m9RN0qe3s9+LVfnb6uc/6nrZZngbKZRyUjVPRMWYU3c+ZR5cnhZeFA3bKsXfUkb/LnFe4TrbFY8OOLPOGdzoc7dxSQDVXYek4SFd6TmejUUcDZ2TlsV8HyLYvlEEdWKmVhzBXY5N34dTccsstKQ9kQL/V9xaibPrUOqIwLCxEITQO9lDYtVdbX8ieLBXOwBklr+f6G25WmdoDR9umtCjSwd5SJLASEaFt1N/9SvsYP/xrGJ+akM4VJcROi1WI6LKLLo7nPec5mUBM2MGoHUH2LCxemgfKiM6WAEnZcNhb8ED2hksIgQGKEM3keABRIT4vCUPFC3LMPRkKTWbqgKFyIih/E/4hdsgW4vxdR56eCPXJyD2m+tKLUkiAHYYdjqFNRn8GKfZwHGazgqHO3EtHUXcrMHsf3Ge62ICvzoAkqJOBI448UiWq1icC8mTAWBHxHR3JxLYX06QO7swjFMo+F64/dbXnbaNgj5X7aBNXmWDFILGpE8mMxI+J58OIEVd1X7n95DnNIP0qCbOE2hR2UH/Q/lRWKjsnuBSowWyCE5VvT5tk3WQFNJgpk3tRbgl2KkDEqggAE+XVDRwsEHJjvwZSlsx82YAiC+rhUJJXANkgpDctULhMRqCEtqoYe5WvkfkwKrlPh8KygzYXy57pZ9ejkZ00ybuqcjLGKgaPHAhT1kmfZj5bCcuwcSGyBEzBune2F1qV+jhchZwAhYBdA/l6O2hrhlumaV+RN89j8Og3rmQmqyTiXJategN0UZap4ASyGrVPE/vkLFRoxaDAQI1+55/HpBkFz0/moWl73gXri8zSU4ON1X+OtSMvFJ49Qa+atFfnsKW9WjOmroPZHxtL5Me7mQcOsxnA07a6d2zDR/87tOwxhiM3rDHk+WBd4zliJ8dbWDisgewpd6HCgjAQzjnJMVKxGLSZcu24mS73HC00fGFNfSUolOy4mGeWj/vTeor20V+m4g0gHcK3YfHc5XvemwxjxVRgQDFslovHmeeqZWxQYwBmpyvngPp4rcIF6Go7e2ZOrJNsYLNNmh8zfSjdwsam5HDaCYI19TzIzypG2JvIZd3F8qJvNm7YpLaU8AWypH0eJ5YL77QeNuNLmdQ97UPucVWO42F8ut8d9rKz51SGeroCwKOkH5RFDVzMCZ5hDJjlRjZ158v2ofQ5wKqsJkYupU+JoiAnn5dX9sWBZS6bvZbEdHKlRpQSkUew6HvPU+pjBtIAh/HOP2+2WcCaFjcsWKgjku6YGaMeHwkMyKvSeyiDzRfpA+SEDXbi70033aycmLLrP++HZeF7g0k7lA7bOWTrRQaExbBBOFgjI3LYWxuVPLxY22ss1s9lsVIrmQFR69f1ieWRg9rJVjIQAJxBrdQBtd/7HNlhth1IeSrjXAewCoGxG3GChZa49GcXxrOf8Qz9rfh7xdpQUe5buHhhghuzMy2aIGWr6BLrMugxA2FD6x1nzbCYwquDAIedDHoMLKgwlzO3cwVI0v2EJjjZtAxiMzVW9nXP0SjUyiUVT8b7iqds9MfvpggN2OqxfJ5z53lS+Xt7Wy4DmXiw85kpWj+HYSbRj4XidUbACobJCuBz3VDmgBsndrG9J9S+lSDvNxti6tyAj7bYA7OiYmITakylr7rkCgcpG1aOYCRRtNknnOtR5XakESX/ynFSlrwjs+oIAH63QjRAnDF+eJJiRmaAoyYrdQFYWTk4xwKWijph5GfYuMrYwxgy/si3YiM9gATym6tAzTbyDlOnHm+0eevmLbFEwAUZlGX6JZxJ2zHUyGejjgxBGXAT4J5l/AYCmKGmKt+F/BcSpBcvWZogvkdJ1jzD6bU23iSA0j8AHRRFKtkKBHv+1MeUlas9YxtntwvHk8meXnzFiCEb3kE/IVcAJ++iD2kH572hKLk6OuVwbCH0R3JnaT9AkwvjRBl4Tw4zO2TF+LMih8mw8WRu0dc22k7WpzyHopGFQbsZzzqDy70GGegBOw72qi0fKzEzBTYotC37r2KEKBt5ObERj9ftganjVG6HQLY1PLOLGZJlrfKGGB8ocMYRG4iyWo7xQLnZTnZ9Vv/ai2cs5PiZ6fvZ3djrjgff5zyXHuZ56xj+9mGCs4xpyRNyG+kXs3Q2UA7TO4HcbZiRo8LnPpeId/O9KX36xwnNNtKuj8FaOjsaRhsF/utsYl2/0h6PBfeXdSv2phWPvcaa01ZAcYJ8zaV0bNQ2r16y7aBtW3RsCKyNGSE7rrTFoNQGmr4yk0P9DQwn2HNMbaC92DTX0eCGNsJOwtwxfhhL9CcXq4Vw6slLso5F9mYSGWP1sJyZWH5yFZtWzge0k1D6twCc2RW05diMZKtlawElyCFZcx094bAy7TJIIqyIA8H7OdCa76gPB0XfeOONyZ4AzBb2Ls6cGY+lZOOqRRjUsThhJdRmsiDrUUU4Mme0ik4gA5gb5jn9Q5153myXF0EgR/QCZUCmkK9JeHxUQAXWZo89FYpasUwh++6cN7/93e9lj9ApnH/G5qBIRu1X/QaHlZCs5y1P2yTP423ATTI3qtBlF14Uz9DZUuxvQ8JXGqdEyBOxTC82yuVzNiKjn9LoVSEmN85hDAagaW0ajNCZEEbKdK69IjMz9hB5r9kgysO4m+4ttCrGePbwRCsqewA03OvlEbQVanpr2kCOjfDqtKBZIp6zN2Ik7PraS0zvWEqNwWbGh8HLZ1ZchWEqq3FMG/oeaPFbdMgmdWZS2Aup582gSJGnlQ0Tj/anF6Q2cCwGl8GMl/l6ktkYUB+3zZ4EE4QELrz4ZLjkTTFBaKfZGFgcgyKy/e3lcr8n6sygYodawjEo3mQ+WM1R2m0PDnBDOCg3jmTS6ncYCi5vAJXekA70ZCJgoA1uYCBQ9D5oblj1HhLzQP1s5OreIXU04DPozjFbeW94DuVUbiavE0vL+UIwn+UU2gJKWfaOggAQ81nStJpmHfoO72KpQA17Gu2sQ1Dv1MZZvRqn0NYcTJqr4siXqJJHeTbHKWyOJjblmWmyLP038vac8NYG7uvpKWRcwhUGuMgaQGr200rKBhgvjLGBDLq08ycnezOveYb+4Lvstypfg3rak6vnnXlMMNadl8Fz9FGnxjXjzcmo3EsZ/DTIQZZW+GaIUuFV782wofrKW0w4RObvsw81Xgcy72A2YTlZr0q54uVjLD1/kB/lIhvahWNBWNPhGjtDdbaC+5gTzB3eTbgH9gs5cfbeGsmTNqNkrcxnwDvsoN6BMWEszoBc1dEyNQPmkIXnqdkZQgc+PNGMg+eg2RWDXjuHPEubnOPA/chypkyYDp1dwPObNvXNzB/uo43MO2RGefa6XS+DgwRCHCVR6a1kJdWn1i30g3WWjaf1qetP/ib2ZcYY6RnusZPITydZ00anLGSqQ4Zjy945dWfTIMahMAMP6yWXn/UUuCEs4o1nGb+0gzFHX3lcUV8zcrQpx47GFrJjPBgUZKi4SrGgfIeHUrfq82TmKr1ZgAwLF7bdRwiiAPM9u1CkWjqucVA2Wy2J/4Ci1jZCWmXBhsE17+QAa85RRHaXXXZZ6g/mHo4K4IZ+5+iVVoV4fPSOyQoDaNs/6uxVrA5vIcuSyqCl2NXiCNqb+TFVPq2ZZusVM1jOD0o2TPoxwbBAmiBprNppeeyz396yA8pTS8e7IW67fbX0JMfBMG9hyXB4lAbAieQCRLYd1NeOq8fDdsHNL5Rz88ynPU3Z1MqxUUyYhvAgglyxakWCGwYbDQDclIPfijdopWykx4voUK+ycFiKgWOaysrNiUsOu1A+zzFAPZG9SViZwChiDqQsdKffzU/Xx3FwhG6PzUqIMMOuu5ZDNXmnqVuenWskPSjNIplNscJw7JrBQB35aQXmCW+hU4aZGkIrJKbxt70ngy3KMPpHmSIv6EEzN+n1VwlVpoYZ0PRV3di7jtSnnjcDg0BGOquVfAEqUg7VEk3qDHuSdas2rHM/IyeYAct6BjQRrmGb/SqcyP32ZJ1sluCmAkOEnGAOFiuJzJQl8k+jDgARyDBdbwPB89SH0CLhheLNlJi+FRp19nlSrhvtRzkBtoD/gCtCUigacqEog6FMsltuUicPgr+pd1LYCmOW02qVRClgsUwx9806gDRBd7Up5B2rBW56ADeKXxvctHUmuBlREqlpbKXDqY0KT4keLwpr9gA7j2crF0AY+4NYeSLTabnOQwoL2+jlZxpbVihlVUFxPDz28Ty9ohBgT+LeuPZr4vMMTwLWq7CSWQB739yDV2iQbjBQZIPBVChQsjFAshPkTdFcN8Yw/WRAluxd5RA4qdrgybkyZkxtvKgT/7xviVkjy5EyHaZhHFIO9xYGuiQpkw8Fe+P22alwGAJ52NAxvjz/cDioLxsMsjTZRo1yzEzwDvoBwO7tKcxQcY91A99TrudlXYfZwNQZJesf3kUbbFz43UwZZdiZNJPi5xIIayxlTpj+I4+DsgwmeSe6hPY6/cCOATqb36krbYM5Zfm9x0nJ4ypJnS7HLInL8HjEWjCPWJRQ19fcz3i2kwpzTd1y8UqVt9OleYRxzuXMFSszY9CqcIoZP5/FZrlaF6Yh1H936bBnJ9lzD23A5jjdgH5ySNvziHcBCsrZdgW0IBOP3XoSMO/b0YVewaa6jAK8YJ5IKi7HwpBPmjky+hxgU8JhZTFIeweMdTlrjHHq3CTbMSfoU771L4CX56l/k1hfflqGyVpXIS7bCtqO7J3rulpnoTE+GF93KJnd+XnU1dEZp6LYsbfTZN3rIzTYKoXyCUtBaK0UuLn/3vdLJhldl/uK5dlzbFJI+oVk3M9+R5UuHdPRKdUWNnMd7SQTJvQGGIB6QvEVl1waz3nmM0UbCZnrRVZeKIJVO62YSQ6ElmqR95SCquLAVrCmsqx0HD+lMXUw43XvdACTAoXsWHF9ohgMOe7H+xjATaLqnMhbBjC0bzGs9TwYG30GQSZzKt+DgbVc+1QwCJyYRJmUY3BTB211r8IDoQ5KvCrLYQRnrNvrQTY2svYkCE0ZcfKTy3SuQZgnh70YGyruG9AW2NTXgCpzMXQhLxsTKyUbFO5HNkwM8k3Ig3G/ofhAw+S/JFjIw1Fn80wYTHyeoa0qRwsa3YOLz5LVgJJW2abVHUqqMzfcO+M1qw5FaUmJ6TlAEwArPTM2RiTUoImd4EbvK550WXnF33M9PnuL9CeTykrWYbv07kU8RfX7AAAgAElEQVTNUy/kUHJiYAHL7pj8A3RkFr++4wRufrIjL0opw0v6dpHo6RyvKg9Prkfe/FYdCJfgRuU3aCwCaNiskYNK2XSqHBbIigeSkbXPjpKS7QTQZw7v0kdOwveYdF+m9ztNwmjx2uxM0E6zqGnABTyQITJAIfETRcU72KeoqxuWpbAK9lZt3Bm3JPE7/w1jt/fee6cypv1Ock7mVe1xOMiOCM8yn/mH4rcBwKs0Q+VQQCbbS5dsUYIv9aAMAznKNyPDuHL7bDg8f9znNpZ1BsCJxLTFYW+YNurlscscsHdtoGzDk2EYjXv0F894jrHVgxkq6wKcAUCeV0dZXgZBBhrkRAHcLQuDmTpINxA1E23HhbnCPHH4wwyanSoniXu82zlz2YQlYLwZT2bcXa96roSZO7fXckgnotpIziv0rCvN5PG5wRBlU5btQQJOze+y4mc2od6gj7meQEjymWH8JC/0D89uUDI6S5Ht1HkcWa96PswwydJ57mePC3JuCDsDbhibBrDYGM8F5grj3qwpckXWsLEcP0Bd7EgaoHpc2imv28Rtx2hIZ5S9W2x3ADf8w6YVtr+EenN+ZWpACRmj+5qaG/LUeK9edMjV7LQdJIN56ucEc4gBcroJr1mfe/xTR+6byU2ryAnu493ObeK9Hj9OEuYzbLr71LrHpAZjwJEXwm8778QJAWqrkqMXLlogfLEy507qLX0OoGtuRj6wdOTx4XwXzDGkPB3bnvqcT9tE3tDY5HgmFG+zWqqWUMzZD/aw+LliVaGefGnI6Ndi3OovMLgxKvQA9WqlQvUX6g+BeRJ5fwvuQ8hOSnT+Ad/bW+MZBgET1WyIaVN7CqYUDQgYyJRbEt5A4LOrOuwx1AejJ6MHJeV5Apr6NDAzaGOQMZCcIM199ZBQfcKxy2ZdOdOm+v2UaVkaobst+V7CclVujyenwRGfewWMDZaNRPH2ibHO7s5r2hgjhYJGsdhTNjCzAgOY2GDm7suSKRPQConnqAcsAADJoSTnhnAvn3sjq+xnwgz66eWLqRClwJ0DlECpSh5Mpck+O8TsM6W4gEIbJ9fTDKPBrkMGfD8s1gNwM3P2V7aXXATGMjQnkw5wx4oHvit7McDqpJHRssUe5bK0EWLSu7eIwbFiamwAAGh5sOLy45qUjaJW8UJGq9VRgJ2RUbYTYEVVWe1G3dPT5rwYAKYMPjF/jGAavly6X+LZ6b3pHZzq7Xg2n/G7Q7rcx5ix44FiRgl5ZQ3gBvDWq0UCGCvnsvEOG1o+x5AyFvgecEMZhHyQfa7U008zKTznEA5KzPtuOLzB2DWTY5Dt+W8FmOxhnsfWkMDIzpWVKu1kDvK8jbrlZ9aV7wzwLReH6qgL74JZMyttfeHnM2Ra5bDBNFnx89PyzZCV5qfBqIEl7zXgRAb0J/Ljc9rgUIpZ6fr89zwzY8mYJ+TFPMIxqLNcDu/wjvSACSdnyKQsyS4s5OweJnUnCmBPGzEelh3vLjlhxfnxuyjPwMyMWur7ygjZMHucGdw4NG4dZmDuOQy4cUJsevnSZbkrcy0PzawbZXolG59t3dKfdUeGqXOq0JEdxALey2GmdWbIrFkyPcmYlvCZl4rzvHeh93O8j38843w2WBvARoaqK+bYOsdAi/vrznGdPSqyYu+pNTMpCWZucM6d6lGYnLLZHgbdYSTkBuNBWoGdVt5LXZCTnUbv+E67kL8X9QAsJqSLAE+uf12HWscgQ5wR2m0mkrpjVywfynbqAOCG8BTy8uWwLvPQut3zo4wJchNhqdozpzcdTfUnOnDhoiXJULfpmIdGrQ7lJPQEgCqclISyjLxcBrQzLB7ghvDGzGopDdpLBW5ecOyxCVtGqpBFYU5E01YJxTQshSLlCsCwYOuhCD6zZ+RGOZnQdLMZHcpDQEwU9gdhgyo+c4yTdwEW+Nv3OWxTPxnVRtwDq6DskRzovNNL00topxznXlcC9mz46TZaYdtrMRNgQ0Nnp8LPvW/KZklMNpQOHU05lMc99kILc6Ik7mqfEd5RV7D21Oxxca8Tih26oYehxq08KMNKyIDLVCB/e/BSZqHtFbMUa2EPA8Rsw5pUq5QN8sN4eWWTGRnKAnTkagvoQ87U0kRDGSdyrgGjXO0E8KjybLLtJLBX9wCkYI/8GX2C8UTRceVeNHq27MNUQAzy5ER2cnIIF1lh1kGkPRYUkEGd+zTDBvK8FjF52KU1V83wPrykAm5Yalm22JeMxNzA3qCQ+Idclizt1WoBbXqm0BQHPm7p2xx9Ym9GBWr6BHT4xzbh09OcAwZDozi8Jmej2EYxstG3eZOS/HbdBtwwZ3J86T/kaecgqWldNqyMD475QMGaoWEcoJjNfjJOeM5ghftQdk4ypb29CxckAOGdhFu47LnzO2PO3hky22effXJcMx5IPkbJ8Q4rcZ4BjNn78tinvmZpucfL6pkfBmDOw+M9XIwp2rNB3rXrYeCEXJLdESCGwjb1zXNewkwf2Xli7iNb3uFdk7l3smIh6w4Bz3tO8JNESYcS+cn4TMAkeRr8G2Ci3GlrnQEueV3K/VOSOfXg/Q4heeWYc24sR7M5UP8YF+ddUTZzk3qgD2EW1q9bn33BO+k75OlEUM5r4xl74jCiXCWVoIAY3pXhSMZwtYzX+oL8DcpDJtTNACadPd1PflXOUcnDITknIXu3XIM/hysNfsi5wZGgTLP0dlIT5FcA02Ep+nsmXKRUhEU6SsThSofnqDdyMANqfWHHwaxNAqg8fqTkR5IYbPCBTH1EAHVwCNA6lfoXm1M2sTSTaJaPsuufFXkXsF4HQOgadJcBI89gS3OZdnUsybJlyxNAoatYRUWeS8mv4Wy70QRHzCve7dAQcrY9cqiUPDHuI+duzz33TEKgRccX8C7ez8WYct8ZoNGH9K3DTz7Chmduu+3W3GSPyzl0jElkYiBou08fUz7lzeYI0U61X6AGkMIK0p5e6cvMgVSer9glwnJsd9Egtgbme1ygPPf20rjB7uRqq2oO22nwuMmwFKdzlnOlZLDUkN/8+up4uo5f4NRcMJUnGp4sA4LLHcVqKYRuyju9mWqviw1q6AJNNsdkHa7gpydUMbLl4DevIPFAtbGnoQ63lLBS2TLfaJTfHSv1vhgGWx7kySLoXz3py51itO74IhPZnr6Xn6MknQtjZsXolrbzHsfU+Z3L9TSr5YnFd0bLBkb2Duqxd2STeU2VJ+i/PXlRpLzbCt80pA19LqmuZOP+qgNGtr3eqjBAKgwZ0vT+qiPjrbDSgLBEk+3e1UfcR/msZrKyS7YM9F0lCmNwoI9RpEw0FDntTK+1AiJJUbNLJnk8lfL38nNAD8bTjJSNnhOfbTDZIdob4tkToA+olyc1MkdRMeGQlenl3CJf72BysySckBQTrLNLoU5YGzE2MDUD/Zu1LFFJgwI6UNivfOXL4+CDHpCT5YAD944NfXdqxZUAMrkG7PGjd/dt7JPBYefr1rj6mt8qaXx1XPHLX0fvomV6SmEVMTmDmrAcWqp5mpeNhieo8yDoY8ZAnerOUBpnuwlE9SoMxvyjn7nmjk0DhbrXyH2UibNCDlHJN5rNx3I4iDrQz4SK+AwQZGDJ/c65IVGR3322kOcCoU36m3eb7bQ3n8qrWixAubA1AFwzPd4Xx04GZXCZObVu4DMzDczVZBwkD4w9MqH9Dk/bsXD+Ad+V7d/LviDcRztNa9sTdOjDuUyMtWT+KmYgVWcVTjRIoRzmDvfwGYyxWQUAMPVjHplxcSgE+WKI+GnG1kDFgIvnAP+sJjJgcCiQPuDdADLG+KGHHho33HCDDNFtOc8po5yXxvb5AL1yv3NUHDo0m0NbDVrMTFmHZiixejadIcnbq+w83qyH3QfW7YWRUS7NgI5s0EpDDJr7wLKlr731Be80eEvnLBeREFbamP1PXZATdTW45X7KsENdT2JPHSynpTg0swefJlNZ7YVmwODVYAaWvAPd4aXo6BTaY4BLW6mjF364jzw/aV9h2Qh1FvbQAIpUD+Yzeqn0QXEW+UcYjnBScXAUYhriUOnpGcDAO6mjAS2/I3/PbX5fvfrOdKhwijZt5CywctSJGUzqigPEWKcc5pRXqxmc8B6OQ6AN5OzZ+fWYgW3nO5xSABWfb1T4DZbX7QSkJcGh7wA0JZVDq780puk3tkihjoxTFmaU/Co5LgrDozTT8ePwVNkdg0nGH/885nKfG/ZLqYOb3159TYIbSsOj9YXHyhHzZhOSbennXIiyUVed/qWCRnnJUEjQRsE20iU0MptjUI9dZkhCnchA8MShfH43bVmP61G2V1J5kKV3USWJGTzYAy75OmYwyqFs9oANzkxt23M1PW5F4HrwPtOgdeaA8s3mmKYzqkwmo8ozYjmpO93GyCyR83gMEOtMDKs9uHgWeSX4UDuMZPnccq8bJdpjJg7mxuwagxLmBlRsGtbGBYWYgFQKKal79snQs3xuOXsvGsBNnepkRQusDF4eA9573XhfFj5DLpRnI067SuiIM2UKlQ9Yoo4eNy0KFzE+yxlJZU8YjxHaZ2VJ+5g8DmF4bI0q/4XQTmF+ZISVYNvSqlyhXBGlvBtl8bdrRcLGjev/D2Vv+qTneZ35PSC2BtDYd64gREqkqN1xRvGiOJZmvEjjNU4qU+UsU3YSpyZ/QD4lmX8hVVNTk8pU5UOmUpmyPPFMlS2PrNWSuEi0ZVsbJVEkQRDE1gAaQAPd2HL9zrl/bz9ipqLKywK7+32f93nu9ZzrXGe5pz/4g/96+u3f/s0COYwZdRguXDgzHTsZZiG1PmBu7mWNXzp/YTqQeJsjh4/W2Wa3cur7G2fOTX/6Z59LMarXptfz+7UbpLkvZyxzbAVHkY2gSNabFlMJ36wPhANjzAvAKMjvselCcCpS55i1yLpjHQPqfF82U6ENuCFjEJeH6ce0hevdL7TJ2Joa0xK8AWOD5cN6cu/rjxfMcL0ZSjzTdUe75uu62MHhJ2f9qqh5T2DclP2m+5FrBLnOpwf0Md8yXLI3KhwtaNfTwRhLurk0PjQO+I6Khz7PFT4tqRiGGAjKKC1355DrjXmCDRAkoDiYF75nhpGZRRoDGjAagewVgyfbwm+L3+8rK1vhHJ4olMhPngG4eS3F1VRgDfKiKBPHIAusAVV7O/dWQbgm1QHzOeCZFHmV5eG+72SmDQRWtgv+UF6c7oxL1nF2/ShveZbMPm2fM9u41QAXruU5I+u1egf4yXMFN64lwE0zsQ1U5zqMdct8MS/KDfoiiGH8YL94mfQhs6R+tEyCzIggjO+0wdJF/JgzABXjQBwPQd70jeej3C1qSpVetgBMHu6o1RheGHeuX95XRzGHAGqZWq5xXNvtllMHSvZ06j2BwrT71KlTi/HwkEuNZNPgW5amTEdkMeufsWMeYBcZSxOOZMv4KbB2f7eh3EkyFDjdw5E1qRpcc5xxQK4Vy0WGbNb+tio5wnEqTYSUnstgILfVwxqGjG/tc9xSVLll1OBv7mXQATe/kVPBCyqN+h+9uDlla4F1+p3w61BcoD8pQx7CZFnNkwfJerBQaIw0r6wDDdalJELmWgZqXkdBFokBYzFan4DvOxmtuBvB0Q5jVBQGWgEuOhat1j6f9aLqhcvzBFRzelVAwTPonxYLz+O7Pp++0K85uOC+PLvYoLTTxaFQV7AoDN3kfG8e18PflAEXiNAHLWOtfdpv35gXfcSt/FtRsyEUHAp2WJQCSRTqyyYEWNR4ZiFqwdXiJXp/uKUAJwurJIsRUIKiwcqUDah08sEC8SyDW0H/vHhvrkBLcQcY8QzaYNBqgaEq1w2L13ECvBh3+zK3dLmPCoDv1obI5maz9PthBRLD81BAzc4ccLo9wXqwN8TE/ON//D9OH/zAc7kmbsyD2cAZg41YIrfWr08vf/P56dFHHk7MGkUww8ZgWeFvzr4gEG7vvoPxDW9Mf/23352+9BcvTC+89FfT3377e+NU2wDFh9pnLqig7baP/szjU5x/FB1gZKNOxO1MNPaIe4k5Zp1oTBh7YjwF1/YaTT0cAhMrxmgzpVyLj7nUqitBk5cuKO/p9+yDjKcgwgwl1zvPtVQ887ovCs595R4RGGsw+L5r0XgC5lcgzxgowAvkDPZQASuwEgADqHHHy4q412VOZc40DuYMhOC6GMxxgjGf23faxBzwzwBm451ktVj3dRwJLOVwHfJsYtAwBni+zDT91yji+8pO5Z2gS6WKpU1WG/P8ekpN4IpAyfGqtkehoZyxhh1DxkVjURlrnwQDjoHAksVn5ub8Gp8zZ8qV7eoB2kaNk5uJ+6JNyCD+MbcyHYIOZbLrokAoft3hUjH2SGCmDBA0s/bma8m55mw3j97hcysTc72MKWNMe9ARMoPMJWPHGBrrozEguOMZBpRrqKqUdRNa54ZxAhhwHeAGfYpyZw/BEKkblxJ3wjN5RsUAJk6FIqPUr+GetJF2A3K4BtnL+6w1ywK492Fw9kc2kdJOvwUGAjTWAkCHF/ecs1B9/lmqu8czg3FEOyUHeK5nxKmXZNHph3u3XJoZVwugFmsaJov7wE7Vns88A+5gsh5iP0fucdQTMq/v2VmWygBBjkZKgRtKoJNzDoPDqeCAm1//1Kfqd6pIitaJTSAIS0uz3DmxUpkAGqo7h4Ey9ZtrZG5U6rpzpC61FLS+BQw92Ym/SQdUXlJvLXjbf+7GtwaMi5nnGaPDPQQ6CIeivoZARMFx36K0h7/fOAUWheBEpSko8lrZIdptgNs8iE6Fb8wNz+I6zoYpK7aOkWhGjABF2RL6xSnoPIf28PnaOLICywcWg3RWrVQW1pw5cnExDqJ2gVSzOr1JAA7Es3T8Sp9x0tRv06FFM7I+SPPNwiuhPrKyDh/p8uMCj1IeuGc4g2xcy+dzwEZfuSdCVuDK9wRNujsKrAUg1TlUaSPX6xLAnYX7iANJ2cD0p4VBB2AT5CubRe0mfqdPuyuGqANySYW8HBcSgY1s1rVYkYH30zKuqa0okRvTf/67/9n0X/2XvxtBkPE+nGJsOU9o9eL5nLvz6nTt+sr0w9e/P33i4/9RsqaipInHSMXRmxFQF89fjFA5lvmJbz6VhAOXp+99/7XpS195cfrDT//f2cgpSrUjmVdbuwij4EYlwU+EOePMvFqxWHcsyhtankJiWq0CIxWIysV4E2OPEKS11siSq1pPHUvBGBmfVjT4sJBkwMpIieCVoWOemR+EKte4RwUSrBPnxvnlp9alhQDZY/S13JbDPWSsjMYF96JfzPO8P6xxxkT3Dp95GK790tAQMNDHAg5RUJyGTSkBns/1yhLZME6oJqtKRY/bkQrUC0Wfdcz96p5jj7B/ZKcrlTzyBTcU1xSozLh57AKyxGDrAjejyJljPT+egff4Z3YWsV6AI40x51+Wkjbg4pKxof8LljdWajNNzaq7/gRusjCMKy8Btwwz/ccwM4aHeWDPVbtnwb2CYOdf3cH+J+X32vU2XtvV0wyAYK6qkMMuDlAm+9OKuGMvvJ+smbrF+dHAaUDQDC+fcR3gBvcKbWQMZCjUZRoHMicoc77fqc5t1AsE1R/z9gtaNY7VH4YKYFhafoK+CWaYE7KYGOuup5NjiQJ2Tp9+V569r+KDiLWpZIcAAo1p463c9w0g++w1EhN8Bp/jjjx4gBo9LRfnhrvMIP1kL9FnABJ9heHhc1yKZDiBCQCAtJ19bDysXgOfqdzSY0KdmsoEzPdqPknuqbHdV//4nFedWD8q4XMOH/d3LzI/snOCdI2qMuoBN2xYwA0MjuDm1z75yaLZq8bqUDwYbw8iDHkJeHYFTZIWJ7oVfFgR1M0guvJzhR73mvvGXcA03MVFg7VOuB9Cmk4STAS1ycQoGDwJXGXG/edgRp9vW5JLFSfARtHVxH0U6loCCm1ZEIUIfShFPVOkxuYoyPhbcKNPsJR2hDCKlnu0D7xdAS4CN7g/i87Lxge5kn4K6OlaL+0StJ9uNn4K1orlmLkApehRbp5tArAB4Jia6nMBOJ55Vch7ZFcYHY97BoCJkLOScVlapGyOTI9rqQRsRhWsDcCH9hiHofBCYdNuA4218n2f7wgeOwMLRZmzz7J5AYo7MtYyFoAg6XKVmqBHcEOlyxs3+mRiar3cjhW5NUcSAG7u3yNN+Pr0P/9P/8P067/2yVyDpbt1urpysSymH/zg+9NXnv/K9A9+9x8kriyBq2nbagKEr3GESPrNadf4iu8kNuDK6s1p995D0421jenPv/iV6Z/+s/8tgnVPFFyqiN7aNBYUulrs9MEUamNpAMKMZYORaTp54uTCBcX3+aexwDgzX+XioGBYlOwc6BaLlz4JZl3XKF9eKCAV23wPaGyspnhhuSajtAWS/NSKmzNQc+vavYHABLC+ff7teo6xLc6dLhPZoZq/zDH3596sQda+ApW1ii9ecMM9O7aqzzma7wHuuSvrnfF13BwHjZlalwh+5CBgE0AY+WBwbTEMw+c/Z0CYGxkjGZx5IgVt1/ijr2aLcQ8Evm5ixsmATuSC40p/2W9kUTlnlY04KhvLFGhBl8AfVamtdoxFvCMBmoJp+66RYGxTx0I0SFWp0LcCb8Q9EqMHu12p3R2UDPhTji0MW8IMcIePUANizdAnq4m5scihcUTKMOehmKb0TQDebWHoO5iUl8Dvx9b/MHaUNa4fLXzADanYGrkNJlLGYTAZGhe493gZ1N6eAY5Y2CwxUYZo3rdGkIZsgaiROaSM1yjGOIc5MlSCdhHigV6CvWj91+71Yi2jnzFmaCcp9CtXLhU4ol9zt5pGgl4EdCIyGTeVdYO6sj8uyDZm5+ELtJN1yTiwB/nHPWUhG0Deni5eOl/3FEABpM1qM0vNOSsXeF4WIcT1dODAwdpbFIPknnwGqCPDFGaMF2f1lRdiGB+ycoYdlL7IPebr03VTMTeAmyoGRwpaHkJA8ad+5VcWdW7mzA0Bxf7NwwkoZkLoOB0riz+TYaAeD1IYaUFJM/K+/jhZBwbRxWiQsB2QKmYBdiralpSZPt6WUwaPyVy5vNIF2hBMGRAGjc9QtHyfNvDSoqDtUvu0XcpXpsO2Sz9yPwSCm4m2CchkXxbWdha7LBSfufG8B4xZBRJG6bT7JZb6EMQFrMiMGBujI+Sb6uQ+RctxKnbGgowL2SoFEe1VyArCevM0u9Mbl7N5kh6c8SnLJwIPhoQXQasKvHpuMquqWvE4kr5q3ESxYdUQKAbYwLoQsfN3tZPjAIbbiN8dD9pCXyrWINanG74emldZOZmzUoQjvgNlzTO4Nwp4Z+JhdiRGhg3OuilrP2sQ4SrFrlJTsWmhllKIJ+z2ra5CTDDbRtxSHIkFkAHcrCVg7/d/77+Y/pvf/4dB87GQk51w4ND+6a9e/vr0yivfnX72Yx+bHgl1eyvW37f+5pvTm6+/Nh2MwFpOhP+2rM39BxLEnA28cuX6tDPnosSMmP7Nn3x2+j/+z/8rlXGzkfenhsa1zVR/2qpbhPbTJ/ZUxVmRehpL1wDVUkKxbMt/HhCmlSgFLHujsmJMZYNUTu4F1ozsjwyJAk5jhLYJHBFc3MOYAvZbWewZd/eWTIh7XquZ+8n6eS4U9/Fz+806YZ8jPLUkXTv8dD+aRaQrWtDAeG2CwDbQVDLFTkY5sv94v9nTm2Ul+nz2ImsFMKMs4SdjYLxQBZ7WwX+bNbXmFqSgjOvZn3xX44efGFZmYilnrJbLd2veR9ycrnT6WwZR2lxlDMbeoG0eiyKzrMtIQ0WFy9wQb9MKol3wGmBzo1DZpvHJdfzTUAXUVEmHMe9a5bK/uGdxP7imdd0gcDk2pY4QiCfA2CAygnRPa2DSL77vM5S9O1PUDRCgUm42Z7NCOu1kDGUrlYGOc7Hhu6jC3J4B43SMh1JO8De6zDWnkQGbgN7Q8Nco1tB0jQv6lfmMvXsCtxzxJhoHrSPQTbAWXWncOjSd6NH1b7ptkYVxn78emcMe6QyuznbqbKj1Wl8CFNYqmW9k37XRey/p9Dcq9oY1JfjW/cR7yBZcmnwGAOXF3zzrUIr7kmgBaBFw6EEwdgr3KIyRAJpxlqXD8KuK7VWoD6NlaXGkRbmgiEOEqSfzaxAOHs2hHCuDOm2T3FgYdYPhrArFeNNhA+bg5pO//MtVoXhvBl+k62IU3BTtG/QM81EZD4NWZCEJdviujATvCzhEugqluWCUOhSNufnKLzf8s/0MjncfyC2bhQlhcrBWK/guwl9hUpt/sAIwFKJykDATrTvHTeAiFJTQXjcQ91KgMRYqTsGAbhXp8zkYVMnUSsl3S0CGuamNT99wQwwaHCVNcTioO5FqBR/nPa4HcHA9i1tfKXPCSzeByFmFRtsEnFUErwrU9UGZCMt3ghtZKeIAPFCT+8sGMZYLtmhWs6fWDEGQoHwykXJv2CHaI8hBeeHWgo0otxO7l2Gps1UCcLKBqbGioK/oeKjqrEvavCcMy7FssGvX+rwXNxdrWaSvm2qe8cImK4v4NmACsFqrIx6a/B5WBiCzZUuQT34eOXxg+u//0X87/fJ/+tvTdPXytHaDAyA52DCALJbP/bi29kRxffmLn5/OnXl9+sgHP1DuqQthI5577n1pRwKdtwaUrN+f3koG1b/4l5+e/vpb3y3mZiNnpvC+1Lrz5hp0TgUutFtFw+/0l5dULeu/1hyH72VueUmBM7a6K3yOymD+vALAERoAV612lTQghPFk7HQZ8/fp06drD8CYqHxcH64VAtWrVEDWbaW1pn3GONhPFbhuAtbb4088vmCvbMfCNTcACG2mrYwTAtm6SIIxFLDHgbj/WJsYD7LC66ypAW72wMjkpXtFRamCY31ZVZzsDtrrPnG8Beu6NIwf5B60U6ab+Aja6dplbA1cle3SbVCMb1Vl7+J2skMqTuWTcXfIQgFJW9sN1IoFxnjJNquDh4erhufSFp4ju9ssQXHwZnwAACAASURBVJ8HJxOgmwvZBEuJnOJFarzjBnCEXebeZcwOd3+tL9xgI9OFIxCs4CzAsEJ2AanMEwkIuk3KCARMhnWy/P+crdYVyXerLaNt9J336LvAGHADe60L1DlAkSvDuZbnqTg1HkzLpj3cU5kka8Lfxg/xbHWjILe9CRyr0we62m5cUugkYmu6Rlkze4wJ78MW4f5Bbh85SqXvvjf3AEzwHX5nzjwoU/3E2rIMAvehCOj73vf+DisYBqFuJN7D/dUuuJZR9J2x6Pm/F+OM8/G6fAD7CPcU69sKxOglwI17jnlmf1b7YtBvJ9yh1mCY7sSakfnJkRAcillrWuMfZhi+PG2QfKg9kfscSqaqBpmeEdm8BbghlZWYG5ibb7z40vSrv/RLBW4yhvVqBBo8GVdAWfn5B012K6lZUFx0jAkVFBjr0t/uQEQ3iFRqW1JNo+sT1c2jS0GBNwcfFhvD6oFW9NDDf1dAsdVVi8EZqZAGVV2Nu6RBWVNmAhkWu6ifdiggGAOtCNFjHwHRSoQXbp65AqpMqoFuFfgtDMn2SHBlrO4CMZWt1QcdMhduTMYW0FOsSp7BZkOJsdC6VkiOe+DwsdxjXoStmKUsgHbf9QZknM0kqcj27P/zF1l8fYbPfKy09hwXra85C8eG44wXhBzP08LmeTIGgkjuozWvhWcgs0ye4FWmjp8K8DnQpR+070CKzxF34+F1CF9ZKa10hZTni7197lyU7K5arzeStcRmYl3XMQ7EXMQ9dTfnPcHg7NoV//x9AOa26R8F4Pydf/+npkPHU9At9W4Gy1+KlHV1IT7wW9RpypouZZA5PHrseO6dQxtzQN2rr705ffErX5v+13/+v8e1uzWC6UTSI0nlpDjY5qGdxn2oHOduC8bNwHWzgKiirPJh/mp+yrpr0M04INCYP9mtptTblYSQbPq7Y1lkXvmb+xFEybiyZllfFoXkOoQa6+kjH/lIzT9WIffkfrpazEBxH0v98/ferEFYJ4Qg84SlKeNWjF3WF2tb4as7jLXAffaHwr5cgr5TgS1ex/NtnwXFWEsqZdeG1m0xDLA4w8WM6wQFfAulUnKuGR7BIH8rE98pH+iX+wCL1CB7yxDIehzOWWTt/utMHY28LmIaN+YAWLcT46VCRhG7h8p6T+0PxHOxnAOgCGJVMlL0zotrgjVwPfEcR44cXTDrrJOu1N6McgV85jmUi6D/VQog2bKMM/EupHC7d+cMvTFVAj6VzQIcjvXGPkRRy4yw5nVJ6kpk7Sl75mBOsKFMtZ9e4zjPATG/O87Fii1tZsPpJeAaay/pFp2HJ/C5LIk1pgTp3ENDnnYxXjzP6xlT6+L0vTvOkO9xPW3mb9iaZqE3K3UDRpqJ65IpyGwyzbrK/rGF/pKtEWwxTrTjXOQec8X9W87fC5OTo1QSe8V91c+ydVxnvSfLjQh8kLe4xY4cbXcd95XEcI5LF0bHMR/sBz7nPlVTK22+EYN2WwAqWVBcwzwvLyPPQ5bkWnTXfK7YmyWbQrfXGq5YscYNGvR6LXhW7dn1uxvlliKUpm6ci5//ylenv/+rv1rZUoAb6USYkvMJptQNA3JeSmAkJeBNeWZBi/6hG+049FUHSvXAMgm4E4h4dsMJLgQOMjYKbz7nPS2TprOxAJsmV2ArGKT0PWOHjWPxLGnDflZbFwwwbef7WhEKNdGv6YS6iS6vXM3iOl7tqqJ40YptiTZF+J4UPSN2ifgNAwfxTdPv1SyQuxxdgA+b2hxBryuxfnltifBAAN6jhgkBiFkU589xQm1TfZV9keetR/jRblkirVqEMu04mDoEIGmRN/Em+p6nrakTce1CleBnbGkvP1n8bmKtYheOTFD5QacUBszhjbg0G9i1kpDNYnEuzsEa8SB14Xj1sQlGvjf4ZJx5Pi9jKeZo3X4UtYoiyb8KuMuzqMuAYgIsqmBkEkrYZR7YOCgzBGsBxEpTxwpoULkjlYNJ965I/NC+D2JZbtv2INknD08f+/mPTr/wCz+bNNsnixJ+EDfVg7tdO4Rx9dC7u8nk4N+DWEZnk775tedfnF78+svTm2ffnq6GtSAwjk394P62xO6ci2vi8CKYkfXFOmEcPINJllCXgExPV1MO/R6Dw+Dti5wdUwd1dsxRgYihhLiWe+PrRljSR+pUoNRYP1qgrDXWFAKRzxCmWsDGH5gWWmt1KH5BEntDgCPQkHkU9KiwETAyF8yHe9gUXGuI4I5EKOriKQs4AtK1TN80ugQxxgjQdoGzStOxZJ14fRUOHW4XrmcMKlh6CGdPny9hWsYeYLhjA3kt3Dscwpp9QHsupjYSP8udMQJum6GE9c5xE6m0S/Ey5qL21HAR8QgyAdmbrO8ud0CsS7NNFXuRtWoBVdkdM3Rov7LAoo3GCmmYUhTtxMlHCrzwmQyQVbqrTET2Rx2uG3kG6FLWcO291GuiLL6GI+NBP1XU1ovhfV0xro1mG1sQcL0AmrnQdU4/PUbCNc9njhP3om0aSa537ieAZax1LcEsUpMJwM76UqkbxkBb1B2uCd2AsmICXNcbe+Spp55aJLYoP9kfMEC0UdcOfUH/0E4UPWud65grx4j3dMl1aATGP2C+ZanGQjGVcaPTT8Ej7RfEui/pm64hmVie12xVA2czaBlHjWazL7037RSEAqZq7IgVDWaQrEDuwsiV8Z6122MUN3TWDt/lHEMEfmdLpjBhjlL48Id/arS/Qz0W4DTz5rNlZBgXjVcMQpjWuWvQ/rtWqogf6L+ypQa4efFrz1cqOEX8ONhM60RwY/oVQWnbU6iMDSZqNXqZBzBAHr4mvTcveNexI8NqGgJSBoeGajGJJmlHWSxDALUV2ZQwr7nvl78ZFIGTQpF2urC4hkXLoLGYFeL8FPxwzfz5IkWpSvyBCBr6x+ZHcSIUWuCROnywmCVo77J48kKY4QK8HeV4IUGobR1ubd9pfKDMx+1k2RQNmZ8ocNp0PQGch5IhQXwAG0WhUlU+FxbmsDJHVhvKHEXGOC8NS6yEc/5t3EkswO48u4rhdbyHG0tLl8UvgnYTuB52L8W1EtcOwGzOrEgJ9/xScKoDDAU9fl5uzghtmTItF9kDnoeidS54Li8VFUXzoL9xc/AdNnIJH9bIuHax8Qe40p1QIK1KUjYjWenno8T5bYq6VUYA9YBgzGJlhMk5ceJwKvSezr+npscef2Q6HFr2sZMc55H4ncwxxy1cubI6rYQRXE39p/VUUf30H/3x9FZA6a18tjOKgLPQeGDXScENRjGzPdXmW4PdVDizThGMGB/EXjFOBmS2ywTLv4XAMtlzIyaHg2RNU61xyf1xXxYbmbVToLnYosS15G/WramoHARJzQnWG0q1YhNmsUzS1CgM5hP21PgUnkFbuF7mj79V/qxjs/tg++jDvlTt1Rjifs41MsZ78JP9xn0W1n1kD20V3JTgg+Esw2K4LbPemW8NEj6fZzopS1RksiKCNBXgOxUa9ymmlYQEqjUPRth2boFOTHv4m5gcWYSKI0gfeR+rH9Zw7WYKaGbeMPRkpFiP/M3PXaneipXc9+7sGt23d9bv1trhM2Wy8UDIIWQT6wX3EBQ+8XwyGcz/9jw/3F3JJ5QQ88Y49jM6rmMtQfa0z3oiZMnw4jmIuKUcCCu47X71SdECVn7nJcjVaOInrBHZQLxYV7J6zrHuSj7n3q4HxqldZ3HNZ+0a66nR6zww7rLdyAbPadMYatcQ1XEbVM9BMGOs67UamJdeBQ28Mmryj+fQftbPmTNnBgvR51N5b4wC5shq3AV8A7IwYJRrPH++lniOFfRpj/1U1t4KYWDAuW47gYtrGZ3jWU7uXckK2qfhiKxx/TE+sjT0j3vO48aQFcTqYHizjtXTxXwG1JTrDvcjNciih7gvQO/Y8WMVL8k8EMxM1fZjx09WoD77lDmln8hC1zjv8/25i7YNaEIDGgvMX3xvAW6MuSm3VBQsFYq//sKL02/9+q8XTb+aeIayDnNDGJKrq43gvMG2xBy8E5mrGDf9iE1N8ZJhEKHi8+Xeoj8Rsha38QB8j2sMXnKD0SY7r7CSNuYa6VpTyrmGBcOksuFkGlg4ghv6t9m+ZnVElAIo7g1Tg2WFEJBalIrtRUH2E4XWOpAW4a4wBtzcSSrf6loCo+scnYemE1EUlWqbft7I4YvliiMKZBROs9gfMRWwPxQ4QjgRUU6MEc+pVOkxTiz+BeAbTEVt2oGqb+b4gt3xOytYZcw2BWBnddAOFjdj6LywJvqU2hF4GeEgmJwLWgOdDRg1VqSZIAprtdtszvpo+dFWM4YENS3U2tLBcmesqhjgeA+BTtu0wAwodLMg9FGABQzDeiGMC9XkRX9Yj7iXiBHYn8qZa0kHJw7nboDo/RT1I4D5UFLCj8bfvZ8CX1E4tcZyFSd0r4TJu5wKtNCuG8mUWg7FfC1zyVyhCDhMs2MOCIql6mhvahQPa5N4D9rHHDDHgI9yU+YaA/KKZcv1FNDCZ491XdRuFF1Xim6wxnfb90/xRAKzu54IZeupkQNdm4PlinVCuCFkEL4wDJ7xpgsQFw3AwLgL1mLt51GBHGlDzSWex5jSVmPIuIfMJ6CxsmYAN7kfh+MZH0b/2cusmXLnjngJ9+mcEcBNC1AzvkrgDPvC+MoCyujW3iDeYsR+0Fd+FwQIrAUiMjeyxiV0y9hrZVZ9zHphXJVzCxmW8bRmB8er0O4C+IO+p02sNcANQl45wTh0MDAgjzgX4g4wwNoNBwDhM6311auwPsRnNGPCOmHOaYfgUZeb/ea7zWqSnRJmKhY0oAnQosGGXDMeD1YQ+UZb+BymxJgOKnBzBAjP043KNcjWOeDQTc/aoe+yfieS6XfxYrsVjeOyurAu5rnMoZ88ZzNGjJCBdpNVn8kKHOBRXaHx6npTbwjIumZNt3luvDmmnqHk2isDI/9oA31UZspsa4zRjkqWGECM/vC7VbyRT/Nq+qypuSEgM7SQdaPEhe7d0pODJaHt6ivd1fSTa4zBYWxoA8+QIVFv8jftds8AutSbejSUu4xRs7AdxoLXo1g8dClyN4Z7AbrIB7wVeyND+QxwdyDPAGh1RvNy/j5SBwoLyJxfXY61r4YnALAk5qBvdaAo0nMGbtyjjuWPx9wMcPPS8y8Uc+PZUgIAXEqk7jEQi0VG0G4oMwaGRazFxSA0Jb53sRhEgTSuF2gHI4vKeV9L28lV2KhwuacLrOMIcItRJbmzgLTw6KibjnvRHiaXNpiRQBtkDbiH7igXJYOuNaFyVBA3uIly2YuCL5Z60S6eJf1uwFqxS7kQ4AFgQci3Ihgpb+lLMUpYE8kEKKVU6d+hHRGOg/nAgqoJJT0Sxib3xRquvuR6FldZ6GPBMx9Qcyw8rQwUF26ZdRRqvjcPNJwLKgGd1ofsnBZRnW5NcF/aIKCVQWG8ZKr4XWGhdVhWSsBXHekxfM1aRPwtUOM65kZwQ/uknNdi9cFyVbBy+mMbij0b7tECuIPFQcDX9/EDw1RxEnnGy7ntNMudneqbrYPL5u0LOdguAJCjHjjL5W5icijmRzr4g2zww3HxFAit4loZy1QkvjPOh3mQ+aYKJ0CH2JuKUaPuTQaO4Fp87jVGsGjDJWEKJUqT9+dMqHENGhMooVOnnpgupEJyxRAMBhNww75iLQFcZBa5F4CAVEsy3AhK7biKezV+vGBDAEGk1jOerKMSlCjE3EtL1706r0PFPLEOAWVVhynjYnVj/0bBAyyYH669cOniYm3Ug/KikB3++nndLGUG41TuiIpP67Rs5rOYgdFuD8QsYTmAJHvLfc1+Yj8AVFgHrr9mLTpzj7XP/gOEKixZJ7KQbHgAFlYm9zZLBrr+Oidd57u8R0yd8SDcqwUz7lhAOaEAxKe1AdWyreVB1SDKKiPGpVkcarp0piYylb2yejU1WrJemSMtVvrL3qav8z1ZLGrmgzFCNuHu2JcaZR3u1e1qcNn1YHiP9bmUtY8F3kq1QauuI44P6Zi1rrTsGmYMNXRwYbAuzKARNHe8YDMmvJDNyhkZXxWx+1MlWnt6yB0PPpY9oA3KG9owN5pqHZcro+M8eZURMdLdbb+fy1Az1s3MN/spiGIcSr7mfoAW/v7gBz9YjAz9gtWkn/SDdnB/1itzU4Hvow3GcaqzeJ66xzjKeTgFLEit0awbWUf7zPf4Ps/iszn7KfgWkNH/YlmyH+gH84R89lm8b6ye95VcKBYrwMRriiyI4OE+5eYbMu3o8aM1FuVmzjgTY8UeOXToyHT8xCPlvpe5EWfMQUzt6zyr5m4wtz1OVFXfZG3eCWxqPKxzg7KUuSHmhjo3mZUqcMZgtFAJDRvmRj9oUX4R6AizmqBYpdT8oIOCHzpmYJoUt1Ycbq08ohYML9HvfJIrVRohDVJN58q6HQGOvXjbGuV9nuMi0uLkGhYjP9vP2OnHUuEqUi1OJlZ2iZ98j89ccEV/Z6HyuhnWZcsWBGX8hVFetItnsSCLxst4kS3Dq607aPNmHQoAxee4a1vo9wg4MgIQ2FWuHqEaEKObBUFaBcKKuuvaGwjo2LzEoxYDUVT68OtL3+P/xMVQQjXfA02XiyvCkb5tJBh4WwrMcU5LMzGd+dTCr61TNrW+bNptAbiKZ0pgLX7fdml0zBPfa0aHQLmmwUt8DsGuEFZQtdDerFXhIhXc8Lfsi+PeYCJjmDZUkGkUhQLIeeZzBE775bs9KEM2CPeujU4KeYQ3TWvl2EHeulwOJE2eE8CreCWnj4direMZUEABOPc43yauAea1rfo+ZbdrNERRDlcfigT3gdkdBYSjlB6kGvLGnQggwFbGmXsYiyKgY2xVrq4jxxNld+Lk8RIY7MM6QR2qPG4pnsHzG1QmmBzQUZl5HGeRw2fjNiNThbHxiJUS6sQrECOStaAlVcJmuJewoPica3GjyTYwnrpsWVuylQosmAS+w/rmGYJcgIBuFa1pPuNarDwVOXtBwLxgKgIiKyZngFWeZQl49nfPSY8Bwcvuf+aa9vBcDAOFPUKU/mlt2y5dGyrQUoq5J+uONch9VXilyKkfNWJ2bsLuZu6RBRg2m0ZSFEeAMAybcSiwvDARykL2lOCCcW4GpM9KwmK+nngdxtozr2Avea7BwHynjj8Y+4XnIzc4mJg1eSClCpBH9Je5a8OpjYd2axThWPtYOQrAQUHj6t67TKE5K+l2rIyGjvJX5W9wqsyfQLjWX7k3+pRtgWbFJMbdDDNJX7XQ1Q2AGt4zdVmmYc6406+5LmL+ZC3UJbRLRkN3MM9wDbgnZYK8RqBAGQ6qQKvjmDvuyfuud74zN8jnf88zreZ6UOAlIYAMlMUGNJf7NuBTI1o31JwUcD7U3wI/DUTnSiPfkA3ZIX46H9zfMRMEwtxsvkf2KLK1C/G18RZGLp4V2S/0k7qFAqeHDicQOnpTg4I+z13DGh/ou5INY2/SJmQuKeMCoTm48ff/z4BiMqd2ZTEruFiA11IXgMAgblBWdSwTBfJ6BP2uXR2s5KCI2tycfCb9CaVADEIHYjaqpqPd+F68TICxIHSQl/7ADoBqmpXPZI2K7h5CzetpB/1A4Vl0yFgSLQZ+IixdqNyPyeBe/K6rg3vyzNXrKfOeMv2cbst4oBxtL30gQBh0WUcHjCqL24cwKEuNE6LvQSE3GOT+PH8p44y1pMCsU9vHGSR9xH1cAhFOt6jLskSRsbbssHaxwVzEJaQ4nC1tQ+hZJ8ANcCc1XrbjVqKA44gjcCNobbB4ebkoPbi0AGcCb9cSj0IslrSvlLGgRYU195vSrgo6S5tc+AqvuZXMmApEmTuu4XMtKsBKBY1yNETeR2ny4jsIdGoACWaLzRqgrVwmuJJwGYSJoVItYKQy0EdV1Ho22UdhBqFXywrKXDP+1BapImT5HzFHgqXKUKriaA0ytFabCRiAGBaqMpk4ER6wFTfaADcoHqsp8ztzppJgHAWG9LH3B/smAZNpH8/cT5XkKD8yGAE3jJVjAlODRQ+4reJZAUA7yBDLs1FerBlexTKMseYzDQ7pYQBNg+wUUMz4Yo3pEuRZCCKBEfc8gCAe7A9rwGrVuh0AArJ9GiauGZQEfWZfEI9W6yVxZ+ynumZkqvk9rhUMuQf4Ds9V+QlcK7MsaxAmqQ2PBD+Ofjlu/OQ62gGIqXEfLtRiB1G6GSuzxrhPrYXcp4vUkSzQ8TBlIAzZ1iw08jMsX9yDrFflKWzJJsBnPzfYYq5VurIRxOMx57gDi4EYcUoGRQvwMJZcP7WXC/ixTxJeMIC9iszYG66rIOaskQLMWVeydsVOcQhiApIB8mZQMl4ygAJd2m42UZXrH/Jb5oV2v9N4ZKxou5lUi/06GBcNI/eGbDrP17WiHOY5vOfecazVaco52RPnSh1EOwQmtF2gy++CBO7N82TfWGO4YUjzZ+0YAkFbuK8sK+MCOLMN7AkNX9l0jQfXlqwi96X4ne/THvewMW9cqzdDb4LAlbar35SZghsZHxMbyhgYKfR8X0a1kpBgYQd4Btw4Fsgu9PqxsFeVPERpiiHDuBcZYVtzPM2hxP/pEuS7egtk/wSzGkkyb3PmZg5s6At/My5VxA/IQEOxRB5kQP5dAcUMHJbEtbgCThw/Uo1g8eOLB/TwUK4x6FfLn4cVSzBosvYde5BWNkP8voIbGQeFt9fRWN1HTpgbwHQ6lV9vyvYBSmsyiSwWJoKNqTVs1hcDwYQZOW6UP9dzXwZamtDB5f7ErHi+UQvEWIlDcDH4TCCWIW4IhAmKq5RcBrwEHYdPhjkp/3jGh+cSPIh1hM+dZ5vBtYcTdAMsKbpnHYEq8pSATCuoFsUYlkFWqvqXe7DoSgmNYL+FMAjz8CBsw90IWefLzV1W7xhDxoF7zt2OjMmUar7hNCoWwMXHd+YLUmFQ1+dFGw1SZg6bnm7F7zVaCQJjLQWBF+2hLyD7ypoZh6mhnEp4DvDCs7XMSqhnLmibQmQjivVWgAExWAhpXDmAUa5hzACiWytokTmk6FTHQ3BPYimINwDgENMyZy5Q9qDMBp2c2JC4jGpZA/gag9ybmKspzJ/gRiFSGzP/6BvZGMYJqaA2xxdGlbTKWJ9pQ51DFSGyljiKIuu4x7CMEaKCecDN/cx7pcJmnQFKGGP6wFo08FVwXazmcHmxnufA1N9r3w23Hxaac1XMAkwBggu6vNzRnZLLNQTcCkpkSl2fjIcyxcKBrHmtc8AN9yrFAnM8LHXWD/fghXvNA2Z5Xrn78hKACZg1xtzzrdBTjBSWd7jcDXRUCNfZWAE/CO9OoR5ABiWGKZE+A2409izQSXs74DttDGkJO8Fr06AYwf1V/bgDMt0zGnI1fkO5sDcFC4wDDG3JY8IEMv6Am5KJxar2gcFd0p7ze8x2a/ndxgPB9s1e4LZ1bzKuPJfnleKLYYoF3ezL5mGesqh+z2xVjQvlgFlcKnKZCwEp2U2GNcicCFppJ30yxsX5aua4WQMzk7i/pUlw6ehK7Xi04Y4doQ1lGA03uyDb9ahcUpfwXWQxGVi0lfYgS/ic9fDMM88sjIMCI3l/zh7xLE5rZ51wL1lHDWrdSzKLMizqNWIq+e4cNCkbed9gYQ1E/l7IvsGy0Tfm1MrYc4PTbFXuZSgK19LXWsMIuRGOQckD1lIZ+ejNwWYfO54q7GNs0U2MIaAOxo9sKT4XFLIuZEeRJexnxlR5OJd/hRkGKeLe4ecC2CBDDShm4wJucreqUGxAMQGHKjc22pWAm0PJEmlaLvR33usguM2OqaQYSAbCWJe5/66Rco6038/JtZuH9jU9ulkxVcZl7udkYPWT4iMW7amMReksgt6gHUglrSd4ETxwDQLKoK/KTMri5H78rjCViuT5rVzbEiUWqQTnOFwSJVmWVOh/KGDoVn5fBEVHoNN/WIO41GuRNLhK7FJFwMdtEIVFm3ElYCETOH0p8QknT56oui7F8qTy7ZHDJ3KvARxgzAa4YT5QbMTlFKU8mCfBRscBJCAs/7i/wXH6RrHwUQq4M0yVNADTTd9ZYdSF+fGzkXi2iF6LSCtrblUodNzEBiHOXQu6xmR2tPKku+vcKeJNAI75ZzG2spAivA5HmNVcZS4B4psKPwfNUfwv70MhN/Cjfk0YgWxQFASbkZgZ3t+avuLiw3XAuSxYx1hnxYgMdx4ptYwb7kUYT16d4RJwXMC2mSeDoFdzrg5gFXAj2wiIYJwFdMVOjhgi1rkbudc6oHWprD8C1Pdk3fAs4nrYy6xBxhIhQZtRcihY3CS34pIknqP3V9dwKfaOcaDv+ZvgZtYf48bY0nb2hW4YWTeZAZ7D3mM8VAS01yJfrK0FCE4fAUrQ1rjUOLqDNU1/je1izmn//FR0q9gCLJBZrAPabIyZxpMyhLYugluJy0r7tPS0yudWonEpAivWfgGo2i8NzkoZI8QBwrjsADG5xvmpsgDjiBGYqYXLqjKMdIt2XATg2CwfxqpdVHcjN67W55wfRcou95ZhVi4x7sSNVUVujMa0cR5/yFo3i8eAcOaA8aKIWmXzRDbJavG38hTGpvdxfkZpLVig4eJtkN6sPm1DfvGPNmqsMF7u1wLOIzOJNhqvwvgKWDSo1CesL91YrD3bwHjxj/sDLlhfKnLmW2berB/a2jXRVuonqdHG/sg60CauM2uw5DPsacZ0XieqgWmPK/uf/tFO/llNm/eb3ep4K+uH1XiPmBi+p/tHtlsQbF8Yh4qTG4wzxxswf7SrspvKdbe6uGfpnDE23B+dxnctnMfzaAvfd+8yx9zTNtM3j1vgOuU1fRPUUc+q1nrc9LrFKjGoPC07O2xkhCbgsWhDI1ouFh7tIw4LI//CxZxblesL1AyDDmNcLMHeYl/PwY2/Y7wRULy4duzrH7t2bf3WA6xIblTHRuUnAcXE3CwVDdxunFbesUATX1KNqcUa9BWB7tkgLAJjbPhc4cFPmRUG6k1wdQAAIABJREFUTOuoUpRThh6KVnQpANEFpAVYypoA2ywW3Ve8h8vATePmsH18l4VDm0yZY1J4z9OWudYNyH24t0Fcpq3zHeNoSvmPmKLKnIgnROsRa4gNDpjh/sUUVQwPxeWattStwjis3bqaCScYuBE4fkpcIShEmBstD4ECSoj4mrWcUcQa2LMUxbC2dTqYInHc90a+Y0q4IHHXCJhlDrh3KcsIAPq5vDc1KlKFt2lvhC2gC7CY4mnxm9ImwCnMHOwELkDGlEh52ofVf/JoipFFELDImZt31tQwSFsLodil9J1nNiPXfnYtMRWPi1Z2TaVeiy8vAWwJ0uGC4R4qGoQ9Y6Gg4DNeuhdpw3riIcgIJI26rsVCR+EwuKTj1hjhM06tE8A/5/fgeiD9Mb9zFtXevTnyI0KzMuxyP8Aia+RignxpO4wbYwNYPZax4rn8xL3CfQnqtG08v8DRENyrAOcIMcCQ8S3leoVNLJak9yTxWgt2sY64gEUJ+BlWHeODiw63xclQ5YCFN14/U/FSADvmXZcM/Z8zY0WTDwFTijfPRXDDAmgFVhD8CCQ08BihqNLz3l7DeHjgLZl7gh7mkmBMj2WgT+492sR4CpZ5H0CnsLfNzLEBrFrxMpa0vU55HgYDwl+Qyl7rTLKDNUe4oYjT0Wr/f60/mAOOrMEFNdwSvTcyL9k/AJyqDRLwJtPT6bEdl9LsRFzRZFwRCzf2IK5l2s16oT2PPvLYCILdXPdax7iqkRW62gBgxllx/zJYB5vJvOiC4zpAGqDpELXIYiB68G0HKCeeI4umi6Km+mwB5e6ne5XxZ75QiriPBDb1XBZgXjJo9s3YN/Yk90GeoDtgHhnLcvWTJpzvd9JDzgm7dLkKIeLuZTzMam0lfX9xVpLz4zNlQWU1mBu+S58MDFaOOG/MQ8ukjqFiTVVyQb5Lm5Fl/G3BU+pqAZSQ/5uVf7tWFzqFZ7FXBAjICUCCwFtmugySAXwEQrSR53stbVXvydYQcmB7GE/uJ7jUw1Cxn4N8kPHp2K0OtXB9a9gblsHfxp/SPtctfeGZFXwcAIybHkDDXKBXug5PDN78TU22gxkDTiBH1rEXqhDkWJMU8YMpL6/HYEpZs/UaYIe+8nz1Bd/t73cYgXpDGSozViAncRsPiDmolMosYmrb4JbibKmdWGuzwFayM0ihcoGzsRC0LCAero9cvzeDKBVunITghu+sp/YHWSQMhq4rBtwFIUhZbOZBFzo57QroLBGtBTspgGJiux5OZyApIA3Es31OPO1z4tlgon/7bPBfF/cK0t97oFAoVi7fxZJnYAVh0LvUwxBEuXkYt427WF2pUpvA0hIGmQfjNzbC6pQPteJANs+ywqqjfVhpe5bC8FxLJHrS6rQ0F8Is1/F7UbT5yZgxLwRwOgbbU4hubZ3nbwI0+qWPe+CIBXIuQFCM26hImXYdrnL3nRbJmMvSuTl117Qwa5ekY9kxV10BVkra8ZeF6+DJtiJZY3xX5kiLz/FRWLlu5hSwLivGQlahToQOQPD+9cywNVVZc/iRsQ5ul8umo/MrBTLzDVi9sxGrIkHdrKXLV1ayFhK8nU2N1Q0jQ6p6PyuWSywHQBTIgz4xPpxITrZJMXtkLcEumSWXseIa+oyFXoplgBWFIS6vu1FMdabQjJG4nwwEhI0WHutT64/nwJTA9i0HmDFGsoTSvrTPbCnWA4qQF0qxGDBdOxFmWFy6RWmjbp/KjhoKFoWrAWGBRs9NA9zoBuAnSsIjCyquS/dQ1q7j5tpCXrnP3HO0Yc7+lmzIHNDPRTr0iH+BseR7sHv6/XEzAQLMavH4E+ZtfiBkxSUhmItB26ztwzgB4gA4FZuQ/qk8F9l6ww0ru8jnMiD8zvv0gXpFbZQ1mz0/KoG/c2WBkLKwB6NQbvBB5bNXjbFwHCqoGUWYz+jzoRx/osun5MrYn7DpZK2xr8Eq7G3WUbV5gACMIO4r64Es5XkqZD7zbCMZeBUZz0ExkowhOKMdsuTIIGXHnLUy3oP3bsb9ivCSnRJUsT6MvZF5K0MzQINr0QfqB4GXa7/Yy2FEM5fGn+gBUJfwmQX1BDd8TzcqY8Kz+ExmDBBohWLHXLbG78nUCPJkrmiva8N+ElCMfgIgarQry9w7fEdmXFaVeXY/NoO/WUNIVpC5ayav3Y32X5Kga7rhcm0XayVSlHwnximsV2XjJRkia6cN5u05Z+/AwgvQ4Y0dhzZnW9QNlTAzZL1GK9f5ghDh3oyj3/E+ssNbbt9Zf8D5IAj67cMyfTHZUhy/sANrdpQCbyETej1+et0zhd4HpQ7w4YFM1jyoTOHT9B9BT80SMHhk6XTqLYWiGgBgicEWcG9ZGxc335OJ0RrCJ2yn6SSfu7m15ow3oA8sSFkEz15xYatQ/R5tFGi5SLUki9bLhC7vwbLuDUGBkXLvVBplb1QAIBYW02KQHdaR1vfOgZ75TCGGEsVqQemxUGoxV02BVvJ1eBppoqQrH1yuIwgYV1E4AaIIUhgjxoOg2AJs+clRExXbk/l6kHiP1TXqmnTMC1YF1KeslpYDn7m5SuiicNPuA2E11oLIqVAsZUy7ax5G9g4swZxR4V6McwMQEHj3SzTvHPC5i1X2RotPAWr8R+O/zUBMN7TrpVLqM5e82DRaoIwJY8Ezi/EpVjKgAOthgJ62DAjIJkaEOSWYldgDapQEnE8pR5A1eC0MJmuX8bkSoEMaudYGDAslC/S501/Wx+WLgBuyuXYv0pSNQZIlAUjAuLjGAWeMQ7OhsShvxzJLW4pZHfErHCqIMJEFA0ACOjyArgq4JY3z8OGDXZ12BMu6vhgTQTxtnu8vLSuUJH2o85mwpPDxj9gUmUx+Ig+4Rjcvit+5rayqsL/uc57JddahQpGVqzyv/Ykto12dqdOVWWFuBLgqK2WADJ5tt54Je56XcXj0j3VfgAJjbLBDBoM7VwIRxgpDsORcWJfax4N1EcRgweLGrNg3DjjM3/SL9aqL1z5wNAuf80+52lWHUdsEKHeMS+1j3J2z417uJluREgVW3OaachMMFy3PsG2VHQbQHu5APitFtm+5lJDGaTMyHX9GPa1aOyNWBHnSe6Br+wBOUHK6nI11UQ7RJ8GEbm/lSI1fimRyLpyfzYGqe5e5aiDU68a2MB9XUzCTdtL+OWMkEybY4L7Oge3R0JJxUQYZcsCzBHu0hT7LZnBNufpHoDbfNY6HMeVvWDvdkco29BpMl4aecoexlKU07kzGyO8qgzXYSoaNcAYLAZYxPOQr7eXFfWuflhuRk7gPlFzwSBNcRDxDVsxxcAwFX8pKzwFDxwBuANetD3BhY2QjLymi2pmnVwMoPTcKF79ymnVEZf6StUN+81OZVdmZJXvb01Pp4Mh4dAsek6xNAJRAxnvwtyCwUsFrgwZdAXIQWi98+S+mX/67f7eYm7Vh6fdEhIqOtTdfhFhuBHSW9TADNvMFxsCIXk3rbWuNQKo9nf48MgoYPBCuQmVhpRGk9A6U1sJgs16B31GoGvxUGUgjqI6NIGXJAuR3mQqpPO4jHeYC1hrh3qY1lhWaIlx+BsvVwipunCgcYnKIiyDouER0FhVuC8ePVND7+T6KqCs9somIdSH4DIu8C8sBdhA4+DErywaWjMMm11eTes9ZHG3ZSXerxA5FwV4IzV+sWAnHZq9QFGXhPUjcw+2kUydug74//vjjFeCGJdAppAF341wZvtsKt09ZB6Bxtg/pqFmmdV/b4CLl+j7kbZOZ2VS4bQneGWno87lVOervpv18z/Ro3SH0wTOjWPAKC+ZPK7J80sM6cXMUYMGFlYaibPm7rVBofQ6dI0unrfEWEM3WsCFhPACznKr84H4CNneSLROmJmNtICCsD+9VPYpibUih31uxUirhovwTM0URTBQIljfzZnthPtywBuLyt8dLIMi6DEKYtjE+RbdXPMD+WjcoslLGCJz8LkPA3xQT3B7h1LWGunhg1Z4ZApJraQ9K0Xgb5phrF4oya65izrIPkBsloIeFyXdlbhl/j/3QGuc+lbkysor4rmxqnT8zmAVjrtyjizYQ10PdILLY8kxjJ1jHxdwgAGG6shZgXHAhwEadixuBtWQ5CzNbWDMqadaRMoJ2uZ61eMs4ylgBbjTuFNq0r/o0jJv9YfDMikHQ67Ztyz4xUuNU8U2ZgxEJ+O9U8y4f0G6EkgGZD9kpjgmh0KQADrlE31lbxgrWeA1jgu/hYmw2BkM0YQepW0YcSs03siGHF/IPI+hKilGitKoabcnJVk6yDLS/jdqOMZR11njRKBWc8bdGK9eTfYjBLItQAH2wQvPnMP66iQQc/LyWIobsSUMYnCsV4pyloW26cAw7oA3sGfUGz1S5cw9jVBgrvkMbuF7XkeCJtcn7/DRWTp0zd4GhbwA36hznTWbFfsqOzfWQwEUvRSlwDNzBlvM5/VMGlqzIWgG8qcP4qXGP+7eMh4yBa4Xv0j7BGz/fCZIM3UDv7k5mNAYW64Mx2Z9EhT5lnjpjxLolxjF7lKKhABzqfzk+ZUjBao0wBd5X/4JHMJjoG2unmNfh/pVJKs9nBeX3/pwbtD8GbhCIZMx0Suw0ffWLXyrmZjd+xzTezlY6YBShG4FJ2JtCTnNfpS4qXQhluQ26szYXAnhYdICbzdNP28fJ4JsNpOXe1vPm+S1ziq7PW+lCXNyXl4ubZ3MPJpENoLVkXJC1FphcaT0ZIe7BwIp0tRClE/mJdV4usrgGih6G3crve2LRtIuCzJVQ3wm8IvgqjQyAbLcIoOfuRgIidwbt5owWXts4K4biaxFmlUkRlx2gh59UckRhUcKfNtK2m2sr066coXYn5xsx3hXnQFBhrCmuqYC3tI/38KNjlfI9BGwxLaj3uEuw6OgH4Oa1114bh0q2+8p5pL8qAOaQ144wBOF0KmuCMVXo8ZlUvWcDaYFoUTddzvc6xsO5k3KVKjVgjvmYBz3TlioIBxBl9Ec8gPevyqxjQ0hxVm0SkP1YJw+yOe7WLiGVs4up3Ukcym2OW8g8sS5gPADvZUdnHmBxSIHdlWrD91KjZvcSp2FfGgfCkf3U6cKsYQAPbeSZZLXBill4CuBDVtNGAG6B3uGqgD3wqAWtLYUdY1ZMU9YZLAltZE9WNkzAGKert9Ji3jp2DCBStX04/Xm4dT1Yk6rWCCnGitge7s93rKRda2cARavf0pYyRGBR0w5jU2TcjM+j/7IfWtauC9cPe52MD/Yo32ePIowFAPZfA+edLiiypQRsApCSEzMXHcCPNh4JOwO4OZ85YIwQxnNXVFWtTn8UlB0c2Sy1QlcAzp6A4yMOBFZqsfcyVgUmal+1oobF4eR7xpX4OxUj1+G6RC4sqPiRVVnBlyP0AIOHuURWbvaxXbPbw9rs29cHSzJGsmPse4FifWm8ZLUsMwBzQgFIY5wAvSdPPhywc6LicS5euFR953eez3i0XGxWADZy5842tmQsBJnuY9lM7uPY2l/c8X2uVgfu8nMRPwSzP5hVFSzfl+Hg/jeuczzLoZJTyB6ZXdkKM59cm9ybvlpYj+t0HaljlB+6z/QoCG4Ya8dLwORxPvxt7KE6p9bKcKewJ7xWlovP1JHqLfvCZ5UQMNjymvNhqFX7sn/tI8+1X3zWzNquRQys8lGZzj5jvE6dOjWydDueifsz3gZDE5OHLKbf/OPVzNyWGLe4njHkICd2V4wa8rHqfsXgBcxxvALZmZAYt4nFGURHeQUGQ06/GSeZ7gIqQ05XLLBsDIBzhCawL4h7VCcITAXP9HdRxA9BgQBEAf/FF75YB2fu5/TQKGsmjQGu+Ja4pRi8XkgPppNpfNVrmE2im0maVaWn1UYDGGQngcFkgrkO4V2swdhIc5+kky8LxDNPnDhekyGC07qic1xXgZ75nEUgsGoLJSnU5QrarOwqOpae52/a7MYT+NjX5Ry9QK0b3FCALJgbqv4uZcMvBwQ+iOLBZRQDJVZYaESEAEAvbF6xXLH67yRAmLI16FhwDBlMd+4A5vp3/JJ3YmXfTg2heq+snw6qvk0KN9WR869ZnhbI1rE4cHD/ojIxtTBwn9B3Fj3KcSenshbQamoRep6zjLRAtJbnbhzmjFdtsm2hzDfoeyN8LTCFaCn1LHgWsgraMW4w04BB4MR1PEurSYXnhnJzGUeAZc46LDCQfvt9lLmusBIObMwxl1bDLEBF3AwKJXNTdlAUDVT/fYrbZZ0jvG9k3BDmZLVURW0OC0xdIgDOvVy7RJ2jQUNT0wF3Fgp0X4LnOBaD5/Le3rBcbMw7o23lFonSIG6kXMIjHkklQPvnaeytTNp9VeeUlSDCookQg9EbdZDqIMcqbrfaRQwHq4PlRDuJM4HO3ZM4LTJiYJgAfWSClSVbTE+np2vx8/v87Kui9Mec0i7YrwJF6Z+0u+4f4ox0RdG3is8aKflFcQ8triIzu1ILVKtSV7YyowB+wFzFKg2XEuOrS3keg0e7YJcsImaRQjOIaj0NsKbyrBgWrNq0v+YwL95jzcmGEHPD2nKdGrhcB/oRkJ7nUotEBQVYlGWgv7uRESPVu2VKF4Cs4N2qMt0Mjv/cQ1jHzMGe+n4MKGKTBsBAyKNk6A9gCnlTxT1hzwa7WawJ6z9yiCw1voNiRI4TBFolLDK213NsSNc6aWbZ2KhilTPmyKc9KdqqNc19dPcwXlyj7Ny0uNuV0PJjs+qyCl42Qf3AfYwXEwTLUG9EJiK7vFZ3mP3k/aqDNVgB1qgVk2vN5H3dgf7NmDs+sszGZeoyMtaG9giQjDlcyNfMiYyO92OMMZbpTxmiQ25Y5kD9gpxjHDQQlbkafFzHNZRRMLur1tpwIfN7M7tdsd94VhN8nBOZMueV57Q+6ASPOQMugFYXIHsOJGt6I8ZgF2GMaxX3OTx+dNb9bIAypPcfLCaZKukwLQ1C2mVeBxxXxfdRuR82ahAZEhbF2g+m3fdYExbxk3TQyJH4KCCtWwpwU+mV2QBf+vwXKhX8SOjNixf6FHAmHStxexQ3r1Y0W3LN0aK4Re/cXDpNi0c/aaG14T7pxdzZEFjO/K17igarYBmEhdIa1LrKkmcyyJs+4c3KqNzX4OTKFBpViXlf6pb2dexCD3oNCAM9G2TurVtES1JlS5bkzcSs4HYic4yicAhcQlj2csBcBM/VK3enIwe3JH0+WRNhcq5dSZBoZGUM+enoka3TB95/NEzP1lhLJ5PJ8kgEDhkjl6MgL2YTrE8/eu2N9C8WzQ0sqDIIM1YNZm7f2TJ99/vEg2Sy80zCflDIoltT4ImvuX7jQdwkLYiKbszG2J8Ko9u3xH+ctGDGgOt11SmoeF/hweaU/ar3crbMjXWi5Pu+BjDKLDHXCBPuwedsasEN1yCkKeHuZhLkOL6Mt5aGFhWfLQTQmMsqrAZ1ORgZgQ3X6mqxmF1N8lBUOxJDsF5BaVjKZL6hYLKpM59Uni6rnIMPyQQImGllBjgFTKXseiZy6yg5jsLGyiGN/K3UptmbCQZEbKQPKDvcWqRqE9DNJNbBlVkv+0ZwsetOt5AuBASR6cmMhQGcrbDj1kibMUqoTizLsBE27NZwZVRgYEAUrJ3gBiVKFhiutxupncR6MbusatWMPawF7N6QFUHpy7Yx1sQEsW64T51WPyw/LFzaRF/IqDKTp1yYzG2+R8CtVhuCGqFeMSAA97SPfcvnPk/XUVmTAZ0K5nn16XnMH+OJclcmadHWWA0rkPVQLB8Kj/2BUhjGlYqA58mCVcxJvkOsUz23gEqfqo48qcM5c0HJulESoNiDjINuBb6DYsDt73qtg4gHuCnXYTFTjDUxaR1vV0zxDNysrXWBSfoj04QsrfEZIBhgR/9QwLRDd+utuKRPPnyy7sneRp4Dgrn/jVSwxuCibWROYpn3nu36OG0hs5SbUVqwMUOGus/mYJR5VGkyVjuT0LCycnnB5Nc6GfFUukQsDaDrsZnJjuskU/VC5KSGMHNrWr3X8Z5KkXshj+ivOkWZ5dhq0ArS+I5y1MxPmW++Y7t0v/Nca++wdmBr+OnawGU4T5k3O1BQ4U/b4ZjpuZjLOIvmzcGKblzDP7if4Ma4oXmQtUaU+luwQN/43ewmmXnBIHO/K6w1bkkAJO5TTMQ+UolgX3RiYtIi92Bt6oDXKmTaAKZjZhLiQCHa4a6U3S+AgyE0Y/ScQ+VkGQD1vM2AYvW3a28BbjwVHHbhi5/7/PQ7v/Vb04kshAvn367Baeoowjx+ei2I8nemCF8Vg5pZ9HNqC2FnsKmgxA0OEyRgYPKx2li00sYMqNS2C9jN0kquY3m4Py+pPhWom7zTszuFjTbwubn/lfo6Cm1VhP6wpFuI9GY03RRhAQ2nFcT5Qlu3EkeTid6ZMUj20+24GsL2Tkf2c2L6/enp049PTz35xPTUu05X3M25t87GV9zp9Q+fxFq+nP42c1UVQzNlN1PciDM3OLX3VtwWD+5zOCYAktL4SVPMYmFSb28kTXcd/2RHtuP7RCjBHFyO0EA4FQ0bBUYA2GOPP5YWtBuKuTycg8seShFBNvCuPJ/AZxYrQeT8blVU/bRnUt+AonIV8JjFvXY3QbE3E5sSN1wJ4/xrvzwZOAFxBD5HhxOjQluoecBnPS+4E2Hwcup3wFUdFEhmWdYBQckwEWgQhAYbgP4Sh0J8ablB05NdBM7WvdkoMFuxmBE4oesJkkZJVXxBH6BT7AvKjvbvjntvTyzUy2E4ek5RLKTAp25KWBtiWQgMRngDalgDgH8yNB7kPmzmLWzSKGGe8dhjGdtyRcQaSTuuZI4fTnEvUsixGAEbuEbIqpIJZYwpt1DuBFyr6QdCBqABk8ILJgVFS//dyBU0mvdgLa9c7QBZFQzroKy2uDHZt7BxzFkfAcHBnb1nGFwUS7F4sF+DTVVYs+5pF8KkKN4B+n2W17GnEG60s/bKKGoHK0LaOT8BDD6jMihynQqG5xYgyJxaJ8SMEmlq9zMyCJnAGql4nRqvtvxso/FAjJFxD+x1WCjYS5kd7sWalRmuIoWAzsF0LFzxaTsvD/tk/FoOdCYQcSnFOlGnJ2u/WAKOMSijrY0lY/TqLLjh7qK/1K2iVMAmpR5XatX8auDfxmErUNYbP4v9Aixn/7BOAUisP9kQGWzaJxix7gsAlLG3TMX1rHHGj7GgDcTadNBsgp+zfwFv5W4gpirtsm4K90ZZYUu4nvg+fWd+eM/1wlyx3jRwKiYJN2yEJnsOWcPf3HPOzDB2yK3O7BsZseU2HgkpxDSO4FWuNWOL9nOvAqNkGQ4WgmewHpCHrLcCgmGN2QetN4gxa/YZxc18cw3gQ9eZMTcHD5EhOkDeYJvPnj1b94ANPZoK/sw5r/ZaoOCJy7lVa6bS6yNTtm4lfgpA2YkfNY95OPfhH3KJZ1LuAfm4Eaa42pZ2dQjCjgJ3GjXsJRgS3D30g2cIvGFXBDeAjjovLKwJzyYWUJYNWWlCASyva7jmDaDLuW+ZT76LbCRe8+EyytEjVPNP+EBkJIbd4cNHak3VsUMQJxnrZpWapUTvkgRBp2Re5j95tnXLJEo0cpg3+sk4NPHSMZdzWbjl7oOElSJQiZDPALApv/znn5v+49/8zbhMwlqM7Jf2+8UKyoZiorjZ9ShS4nIYLAZW36bWGtdUbMTw1em/nGe9MJD8bdATC7Ao12HR0pk5uyLSZpHSMRYE7zE5ZQ3kPVkC3ieQUMGKwBN1c1/o3JNRQCxgY26wQrm+s1viPx99QPi1ZUHwdFtqWM7EW0z34oPOv4PL8RVmUg8lzvg/+OlT05OPHAkzEr/unqUU24vfMe370auvh6o7UBO/dRtpxxvTN7/5jenDH/lQIsvjB032C1b1wQNHIuxPBgxdzIZ+MD15+t3Td779SgJ+z4aBOTq9fe58Mh32lt+eGiYFJjjrKC6tOm26ghFbKVLZ+PCRg2Wpr6zEj14MBSnJpEWmBktqBeE/fXcA2NG0c08CxR5k8a7HZdaUYWekr8VSZmEuoSQz3m+tBEjdSNZC1sGJ+OrPvPnW9NJL38jzKH63PZuY08rDJuV+uNZu3IRGJkYIoQhjkqDX+wdz/2x+fO8UicwYwEaQ4ZVwnlIUnIEEqMZ9lOy+ZvvIELue+kXb+8whgqOpwYRw2Zbzn6Ie2spEWHAxgjAMGFn32wMGdwQk0rGNbEbiTc6dP5d1vTN1GfZXHMHZc29WEDDZJIBuflcJ4G7Cmr2aVO5dFTh3sxQGCogAbtrHOjN+AHdgCfCsTYAGL66B6VkZAX+eoM3aq6qsmTuUMXEidTBqgfAu5CazWMo9Y6U1J62N9c9+UNHJTKoA+SnNzP2k8/mOxgbPsC6IShEZgNuJPnAPguYrPibyo/bG8MsjH4yDkBbnvrA3lipAa1MvaO7SeKfc4D58rrtTo2LTRRWGIQGx7HlTjrkGoQxTpfwR/Jg2q0IuAJHFSK2XcskZS5Z7wE5phDFWzCWvBYtbrHGnRjNf9F9XQCm1cjN1kK4xfdxfQ6wVfgdCa5W6viylQeFFxtcAYK8D/DE2zAsKuZR4AYZtpag8xJN26Ja3aBtyk3bRFvYbL8ZY657rZRZIRef5fsYYaFwyB8WuRyeQVVUMQFgosiPprywH68U6OroaeWa5akYqM+02iYFrGO+KxxpGa7GDkTkCYf4uoJefBLEyxpU6XcZVG8f0sVyKMSrYSxUIO0B2szLEl6G8SXlvQLAeoIicq3jI7CsMrD0JPUAnASo08mSb8FrQFtrJIcpbUrEd2bF1eye66Gps1g1lTtmDuPJTZJPQg6WlZO6Gfa+zCcnOpOJzHb/Rz6dAKuzW9ZSWQDZtxQWdn2fferNBx4Q8oEBs61DWCzKtTpzP3qLPuBlff/2Nkt0YD8iGixcvFbjZuz+V1SNjWYPs6ZORR5QyOZp4wAtZR/vIho1sY9wORGddjNGMzKqkk9xrKWOznPUXbasrAAAgAElEQVTRhkoHi7dbFzDXMo95ws2Jm5W4TwBlA7sA9rSvCoYOloY5K/aGvTRca4aPsLecd0kS5qwYI+T/LBRhYYz9JHBTJeRrILvaKgHFuikKtKTRdfz4eIAC1M3OojVwV0QtskcoEWSpH5T3idxnsWKx0zE3toh8Tq0qtLXwuJ8Mz1xoMjCNgDsYjM9K+IaZQVEBDkogDMqzzswJqAPcXI2lTVZGMQpFMbd1zWs7FWezCA/vT5Dn+rVY8VG2ueQDzx6cPvTcqRTYW0lMxr3pp3/qQ7X4Vy6thFW5NH3gAx+KIIBpuRZQcDSLnnoKKSu/niJTh8lWOByL7uB09szl6eybK9PL3/ib6TvfXZk+9KHHpo9//BeycLPIdyeQdeVibUTQLYI6S6PAA/WD6iiBLBb6e+Xq5Ur5vZe2nnz4eFlc3//+94pN2BmX0vFYGh/8wPuy8LJYYl2u3ciprfGnAuQoGliLFF8sQdPEawS9szCv5GysQ4+cmraHBbl0eWU6/cx7p3/1L/+w2v8zP/Pz02f//AvTo4+dKpry7Nnz0w9ffW16+/zFbKTzyVpZzWLH538sAvlygQziQ3C3EV+Ne46gNMQvPx+KYOAassSIxF8OsIznaLqduABAG/8BcMAx23cm+yiACusQhcr87WDzYakFZOFmgsUhuBeWhfoLBFZ6UOHOzPOlESR8P4KmgjOzJlCOp0+/qywv1ugB4mjC1BDIa6oxQIjNh4BHGeiDl420TgYbFTdVpXyOGIRyzxAHMKxd1mH56HHp5DN99+41fnIPLXT3lZac6521WozDiA8RDBnDxvdZ3wX4o/R0HfA57dUVxDi4P/msDqzM/ilmJfcoH3raSeYVcym1bjwdffPsrLbg455N/6TedRV4lALtLrdUvuehk9yTPd4GFqewR2Cm3TAnN8I4AIpRaGTyQGtzcjyuIb5DHFApzSy8BomU6O/UcwIYGWfdT6x3XeUyCrBCMGq0QbDjvHqNtL2AsYV9s4taoZ5yzF6if1qlAgfaiMLxHC5dkcyfjJWBlPS3ja5mkwA8yFxZvmJlYaQH80eWYweSt3tKlyBxW7xftbCybgXAskpaxvTFtUQbS7FlH1FmgpftcM5l9AU0/CzWjIywtLsCRoecAszDsAHmASbsOd00GJ111hqyN9f32WyU6N+szYMhA7tK+3jhjmP+S5HCNgxmifEowzjrAIAjICLBAjBT7D56L7KkmQbkZDN19AeDttjfXbCQuJjDGkT2IFe374Cd6zPfYGI7ZKLlMskguv2Q0bDL1daKPyfxf2haXDZDWcMaledhnKHIHly5QqkU4hNhLgLcqoo6QcA9Xrh/KpU/rQBk3My65n7lJgrT3ana0SF7OAGc8xG3lb7lHDjuQ2HJFU4WCDvHPLAfcX0Tf8jaqjO/IvuWsseQnQArDQiSYZgbaw8Bprh/1b5JG5ZjULecCcNM32esq0bL3NUka7sJiMcZazO3Fetft+h8vf1E5oaAt1Lk5TcMFRbLWAuvlF4UBhMtsqoYAQLvMpu8B1qUqdGPKX1Epw1ENHhJwCIiLoSaATDjwjoXWnluFq4xSIt2id7andaZRMbesOBKOPJZ/hFcW2dnDAXCWTiCGwCMZ9iwkFi4bpL7YTeejKtn7fpKgM316bGTB6blnalqu3Rv+uCzT0wPH0uVze1kUa1n4ZAKfCEZSU9OP/rR6yNOJc++eXv62H/4swn+u1CHKO6MYj5x/PE8c2n6s888P/3xH72U9k+xmBOHcPfG9Gu/8fHp9NNHE7vxVoDXpYzv8WRdeZYWSowaMx1ox5hQKfdYzgJDcZ8LG7EUpX8yJ0nD5Dz77HPTX/7lN6evv/Ri3GZPTs8+8+7p8Weenr79/FezCEP9Z2NVFVzckVmQKJgNNkk2zB4qhMKeBBARZ3IoiP58mBuqTh4+/nBMxsSchNm4l81PgNm1gJDV8uNT9C2sX4TOvftbp89+7ivFSF25EsCZ2KO793LS79WNpKgiKKfp8SdOThcv5eDCW7gAwwjs2htBSqbLeqqDno1rLzFf5ZLilHTq0xBgjWDpAGEsE4QeZQ12omRIZS8LIu9lPd/NdbAygJKHEEpjHSEoYNcQqC002iW1O4G4rKeyiHMf4j5YD31eSh8EqlULUJByVzHx03oZfYpuB2PLyggsyu2Y9wEKnrHi3lDRML8wXrI0ghUZBRlTg2vb1drKQJet+7b95q0czfjwPlxvEKRsINehnI4fa2PE/V5Bi9DmAUsCNRSLRzqoSNhjGBYVz4BbZMR2MXbF1uBeAyjlc/otw8T7ugwA38wxL5TrzawpQA0gCwFNXBmAZjlUPUK6qq8OENRxOACIDvLkJStM+wFMJTMyh7qYjPVgLKywzHvWrinAN9gc+s49kFvFkgVkWOnZ4HeUDFa34M4aTAAoxoEx4h6AL4A1cwW45NkE/vN+HV8xXBooPtpWJQgqpqfdRAAiwRf9NJ5JlxHf0WCtGkOAv9l5ga3gO/iWvvK7rp0CzCj6rENDBGT/VEgCq00FXsNd66fSl9NWgqB1gwBuYLnrSANiZFhfIGHaPty2FUuX8XaNFJs5QJPK9iBV4onJgD7O93nfvtKXtRivphyrREkEwF2CG6jiUEr/ddq8rF1/FtmyhbIosB+EBgBMKDyXemNVnoTA6Y4vqfP9IpeXAm72J8CWrtwOKN+2LUzebfYRCpsyaSW80t6wN/kHdb2UrEyeRbHPtTA+yB/W+bawQxsbq/lJ7AtAH13WVYdZOwA35gZZiwHUmakd/NsxLgFcYbcxsMtNnmsZk5oj2kdAdO7LGDL+5bkpxpqDisnozHhkrCiAaZZeAfgYewAa9GmVMRlBxKwJgA2HibIe0IWXsqaZ1/nRCzx//mr3Gixfx8UWkBlrAVktGyjAUfcXbvhJzA1n5CgQATf3xnkSbmQybjb9w02NaoFpvSic3EAVUJiFyPsMFlSqwZIWP2JwGDQ2E9cbdKQgZSPREWufCKqk7OlcKeQMAIuUCWQj6TdlEdRBcpTUjuCpSHiUzAjEKyGZxX/4UHy0VVOm/Z2AGxZsUcgZiy0BLiePHgwrEF972BuYgadP7Zk++u89N+3eQTbZwenMGz8K1Xe4KNSvfuWFxL6cijBenp7/2gvTsSMnc7/16bd/55MVnPzSS89Pf/9Tv5PzvX4w/ZP/5V8H5GybzqzcnR4NONq4e336h7//qenRU8niuf16te16gAApUyxaFtZG6rBgKTBuCDWozO//4HvTe97zdATF4SivlTBlRxL0+ub0h3/4b6eP/fxPBfS8FSV1JItv1/TkqccjVK/U3wUOskEJSC7FiosQSy0bBVfOtsQZ/eiNVysokbnifRb9Y089PZ0/82ZYqKMZswQfUngsYAtlVpleBSg7IB2h/SCbe+tDO0K3Xpy+8IWvTd94+Y1syrgAIjDPnKEMeZRbKFyIwmtXOZ077pAIiYcSW7NyLSnHVbQwAiCbcwllWJR1B8BvizvrbkBo+cNz/f0ANc7j4eT15bBT63FzwTJ0Ma9OdWVTIkj2BaAhjM6/Hao/lsp6QCOChkyUo7gG3z7XAcfDNYFw0IXC7221dQo969T3mBuex7jCWhKfwzpVkasMOi6kM794lTsur7n/mUwswY3AiOfwQiC55t0v3qfo39IvbfUbEMv+M/2+qHwUz4ij4fnccxEUmT0IcOD7vComZlhxlheQTeV7dRZUxpoXyh7By/OVDwIu7lOgaygv2mbFZAACfWG8CIbevdzMBYKYEgi0h+Moyq0WUAowx30Gw8EalZmo1Pg6EqUzqUowV3xEFw+tGIT83qcbd1CqcRz016we+mIAs3ELXIuhxBjU8QKRO4xrnW2GO2+47aDyAUEoaCtoI7h10dNe+j7PuumYjav1j3kgjseYg6o7FRezLv05sDEwV3CqbOYerEXZPtxIAnDHod0unf1j9hHjJXDj+4J4Y27mIQIyje2m6RgX4nkY36vsg4yL4QkCYUA9crlYfQo3Zi8VCMyaABCWqyz7myD1Ci7GrTT0CtfB4KCYUZUo5XJ1DFBWuoa9mrVBvCB917vAvXBvt47qLCCASin98Q9ZQi2XLQ+xPxJDGFcR7ihiMAEtMD3lZgqA4DRsmRRYE2KVYLLXKTexlRgVas2QDEFGIusu/zhPNZZjgZ0AnIe2kPGUEIJrlDTJfgtjzva9thq9mYxb7llKnbVYTB4uwuwvWNU8v0I4cAGlT2R+9nyQbUusaoDbiFEi3gt2smJk2avZUzBmrBX2K/1nXBnLrdmD+7NWlJ3t6u1SMmTWdRZXF4Nkv3bRUE5KTxxirj1z5sx0IQyQVYgFLp7Vxn2qZAdABlCDm33Em7mG2Ju6kgU1/7/ADUXn3NigV+j/VvSdR4+x3M9vxCWCqsblPWl5FiPCoQe4XR0GmqGEy3+cz9wwbFjqrvBsM3ikKPmp+8m28LdBdHOaWyClgBAslcUICkw7oT+LyRkWOR3Cmq+y9FCfI/OELnawVyusXVGc1y6eC0NzMOOQ1LwsANTPc88cmD760++ftj8Un/UyWTakM96cXnzxpeljH/vF6WvPvxiBlliPKM+7yTb6vd/73elf/fG/mJ597l0BIU9Nb7+1Op194+b0z/7JZ1IBOPE7H/3FKlj11vnvTL/4S8/F13llevq9e6dv/+13pofuxuLe1sW1GAtdbjBmxONwOOOzz747Auzy9Nrrr05PPPFYnn17euWV75aL5crKtQIB+6tSaWjG/DsQRE6aKfVeGCEsYOZqW+YfhcTCJnB0R6yH5EFNn/nMn06/8Qf/3fSdz39+OvXkqdpkKGyyYa7GMj4a635XLOYKBiOYtbIwApy2k1KyntiVCP5buPqIEcrmnJbCON1IptiF6bOf/WqA2NVQoSjhqvuUduZ8ksTMcIjrHcBrACXBatvwvwZM1d9UwIQFSN+wpvBIbSf1NH5sgjA5FwXFeDtB4Cihjh8j4JYDI5n7WK95BuBsf+aJGg2X4lY8dep0Ud0GlyPMekN3uu08JqGUXG36DnpHqKpwEKa02qrQAD4zPbiffmXjLJhfwY3WCtdQCZe9pHthfh3flc3knrRNMOF3WPeeYcbv7k/3kwcCmn3BTxQiigLrGiu/lEn66P5WILEeUdp1llmuATwgPBFW5WbLHOGmqmcRezJAjTE8tNlMLkGR7EpR29mfy4kVK6Yg3+dQTZgZ4j6wpgsc4Psf1jPgBwGLsdJnsEHtx/UVWaDcst6NhTAZc4+YqDijISfoC88sN+Nw+9BXlIhjzXzLHLs3i+3OdW3MdYYo88JYMk68BG/GDhV7NO4ta+d6A9jrZgT49FlwXVZDUMz4lhUPoxU5rJyse+ZawIkAzlgxARbt4Zmy37i1AI88s+Jpck/OV+Ia0/J1c+pOKwOzyiJ0nRRkL/Pi+FV1X9ZSNjg/UWKlB2AaBgM1t+gBWCXP0w7S3ctQxQgYzBnuHeYNQEycCHFVVfcqbaZtBRgpixGj52rc9e5PXWrN1LV+IoZv7vaQ9WTuIsDKzb47rizcR8gmZAuubJjyHtvUIktf2wDpQPCqMJ8QgV07SVagojEeAQ6CZV8E2Cc28G588zA4O2CGAnyoZL4SWb07hc2qAGcMtdXVi5Fjm0UMm3AIYI7O6vPByKLt88fKDZsGwkSpH3vO26tR41sVqfvYkMpmJP1/jFu5V/NZySDKlmTMjxHPOkJI8BQwLx4R0t4b3EVdOoP7Mu4EPCMLcW1hKFvpnD02f/l+FR8dIMc4HK4rmTHW+fx7c5DzE5kbA4pbKFINpHPgaWwFw8WaxQKXMnczz4WsG5HPEI4KfDaQ5ea538I3nU5zbyPbuYb7OQmlJHGRQP3S8aEM/H5ZicMiVMGYFWLxrgpWJOAUq3pYDgxkZRbA6ISlYmFSZbjKkEONRWCCirlnoccozCPLic0J43I7Qv7wwZS3Xk4Wy9F9cfGcSiZMrPG4gZ6Pm2d1dX167rmnK+4EYEMg2NEIh1PJsrl0+ez0yGOHwuxkw95anZ54/D3T5Qt3pm+88Or0xqs3pld/cHZajfL/6Y88Of3Wf/Kx6c23/3LauP9mWJub09H9T0Ypp64FVgIxG6VoiJon7oFAw3sVRHz4CNR7/MWJ06EPxACB4o8FeBRDlYJz73/feyt6nlRorI/78SNjD9Tp2BmPrVi6lb4foMMBf9msawEvLFpoxife/TRm0vTK919JoPbDfSJ8GLCjx4/hAMccqUjiu9l4ZYFn6nYF/BW3miMNphwIeuMG7BmnN3Mab6ygWEZ370Kz3pm+971Xp+dfeHl69dULsUySTZH9ezOYKMljdUDbnuWkIUcwrFzFYqcwXrLIimnKWo1ltQ0wFSoWwQK4uh+X2s6wVawVCurhD6eoHj9xe20Jo0SAtmAa5Xn4UB8USm2jrm3RWUxzy24O8LWUdUuhcI11gE1A0F/KOKHQLbI3X7vsEYWRrILgpqyddEnQw3UqT9lT7s97uilUnvq1+bsDJttY4VqFBz8NKp4rad6vIP2AA/ZTgZiiutt9xd9lSeenFU9RHKU8YF3KVYDLsL+DQvP8MxR5yZfBABeTyhyOPa/s4DvQ/xVzBqWXF0YQLAxCUKB2hJPbR1BkJRDEfcrPzbijzrhwzAuQYKkOBqpcVGlvpfNj1AygqrtKxsJxr3sNpg2GoU5sR7YNJcG9qx5P3auTFBgLXW3G8zEGjL1Mky6kWj9pE7EOXIPh4Yu5JjlC1wQ/X3/99XJlueYW6zQrGLcsY2a6s0y6x98oY2XUiK3hBTvEs2GKAJEribfjBdM6l//dN5ILmh1hnnivAHedNt7hA8XWw6Tkc34CHI3F8ogcZIxrVmYSYIKBqruI+6kjShmnvQBEgFWxcIPtL2CZvt+OLFsNQGacynWYtVcukNJtnUKNrHRPcA/3IMYUB+BcqQQY6gDBWsCIUMIAwNJxPiThmG3bAdK4Vvg/uoFSAu3y518xnzGkGwh3phwBwbDSuHcux7gCHAAYiIfZyP2IM5M5xCVP/3HJkz3KmiNzFDDKfO0odqnBarnOY8xZfoV1yfjIAsLA8gzWufKPOQYwMrYkxRzNXsJ4LZd+gV3CH9qj0rXTumxG37fHkeein3nOLlyyeW4BErwhw/jiOY65Lk7vW+4x4jR4zQy+ObkiwPmJ4GY/SimvRp6xBvKflHY1MKgM+ovPFRgqf91Cc6qXz3g5oUzk1SzAo6HOsAhxUfGyVoD+XhZkAZIhwKVRUR4K/02BtVnNWCqd68xEseASAuxQaGOLa0G9KdzIlqLAGe4LEG1TclRV7HTUOvgvJ2rvS0zN4w8fi7UY6jnIOobk9OEPvidunYOJJflrllKADXV7UBQEnPUZTgejJH/06iupgbM7QdXXp5/52VMVKHxt9VIE9JEAlsOJE8np0ZenLOrVymy6unoubpcIgF2hTKfLGbMTcYsth2HAt9mp8T22nJgK+qf42P0EMYddSiAxcTZraxztQIxEmKMAOYTh+9///um9zz1bYK6i6ANI9gbs3IgLi2vJVMJyZoMBbir2Jv2/lnY9fPjRAmoELGN5H3rk5PTWj35YsS9srJXc89iJY/Gpx0WWv1FapDSWBZ42L0UgFiVDByzYQ+VjgPCVCA7WV8AgxQwJAN4ImAawXMxpwa+/eX36p//8jwvo5PKKBXpoayyypMiv51+Qa2J3qMwcy4ESBqTuR6aS8n0nbbjB/Ne5QqGJA2awsAgW3rucQEGC7sLa8BkC9kQAWgEEXKT5Pmv1Bz/4QRXDYy3rKtIq1gBA4fAZ/WVNa6nzN6X52Yjzs53cR8XE5VnEIhT7mHsgrIyf0Sqnbg77wqwb9oKGBz+tOup+URnLmiLQdaVpHJTFmn+0kX+yPwiWeal2oCIWuNmMxaaM+wmoWOs8m2s88Zzn9D6Opcv9RzBzCT0E72Bmy12VdlR8zwx8ce8GdFQ8DwOWyWdsMIKqyCFKcrBkZHdYdRlX6MmTJ0ZV07bidbkr8HGHFGgYgEo2rQJZ8/JsrwpUzzM992t+uCi/c+8CfsNlZ2zHHNwQGC/LUgxR+utcF+AeLjj6UvM32uD4lEzL/hRM8zwSNFgP3I+2A25w7egSVQkYFsD6YM7M0OI7WNVczz+Yub3RAXVI6Ci4aGiASpXxpi2sGbNXaS/PKIBGAgKsb50W3YoVLStTzrzVPhkAn7ViZpJB6LJgPNs9cC2sNAxMV+2G8disX1PMYAAEILhcF9nHBVLH/uBg01v5DkwyfeZ9s7PIWMKQN8hedxr3ougm67RcqgE3VRICExBAQWBxlaNAF3J8RmdsYWQyRgaBlzEUjn9peyrFr1FXCpcXazEu8w0MOhgN7gFgRP61gcb3Oey2GLiUYLl3e2uSVBJ3Q/xM5DkyDpnOs2Fk+JswEtpUsS3ohRFM3ke+NGvL+MHWIJ8MQMddWG7OfM5+0KNCzAz78QBHKuTzawFXuk/Z6+1BgFzAlu0U/66y3ftdOcV1sP+4jcsoT5+sRWbYR4V+oHczR4tSDXlPfV99mhmWjXg2vUc/EdxknBaMStWUqIJ1m6dcHztyrA6+fKeALEEwNqtoWEDDZ4KWEmADoPBTS4X7oUBMpzVbqlIY00EROh3nWgPC3LwyQSqWCpoagZ8uMhibg+OIAvpE/Zmi19OmI4mRqbRv/LrDZ1unoM983NviitqWEvyH94V9IFqegLLgi6zHuHZSt+cSGQytswE2jz7GGTz44Y9W2vTG7QStHgjSjmvmvc+dzgIKgNtNEb9QnaEf9y2HQl+LmyRR+W+dfXt69NGHKy7n7bffmJ449fC0GuW/J8c3wCyxmMEHVAxlQ9wdZySR+7yaVMLdiYyHlWHDANq45ud+7ufqvbcSc4OldCMWGcrgwsXzNfacKwXaB9hUrYssBsAdwpV5ePvNS9PpU+8LCAp6T82UJ04/Of3VX748Pf3up7JJQz2GMSKd8mAywJZS/IfNRYYAc4/L7yFAY2KEWNiktS/FHQazA6BireETP3KcIpEIRGJ+WmBuZVDZ7Deyqbccnj7zZ1+a/uRPPju99hqnPOOrJZiU2kCkkqfmDQF3pCLGhUQmFS5HBNDV1Zs5FuFoK1myFzL3MFBV0yYWBxYZmxuwJ+v1aMBbtw/rChAdCzzXCm7mFqZrzvXJ2Hr+T63vrLHKRmI9oxzoV15FIacjgG2CS2vNY1nlfZSprEy5/zKX7A3BiNmEMikoKgSTDI6spkyIinHO/syBD/V7dO1a4VUmtWqIBASWdYcAijLU+KAPvNyXBleX/x+lPIIb+Vxl5fEHsBha6bTLQmiwMLzYtyjCPq+qY2PoI2AAcELWDS/a+9ijjzZzk/GjHyfCYvj53NWBYiz2asQE6WpjfHifdr6T3WJMlSUqQPpGu5AhAFO+Yx0fx5qfKMpdsYwLMBe72MyC96HffEaK7pNPPlnKkf5YAVr3IOBWK5c9bFkLYyJZbxqFZXGP1G7GgnsCPNjnPE+GDIDEHrCAIj9l4pThzE/JzDAX/M5YwEbI6hiGwNyZOeM+KGOXmieDYWedVy0i4pwyfowp7TRAXv3BOOrW5f7Uv4K5MlWdGCvlfrn+AjwAGKVDRq0rwQ3umvUo31sZEwCIcWvlfi/3VRg99huB6mlPGfKjICPt4NDn7VuJLTlYOqL3/wA1xOSgOHGwB9QBPpCt/KPvrNf7iad5aCuGEZlsuTRy+k70AHKbA413JJ5xe/5dunShWBgAJgYr41JJC4nDuXMrMvEBcS0Uo+3YRK5DRnfdsE6qwFXbB0yD8bJnancQOAxQ66B95hxwAgvDfOFqNEmCMbfUwrve9a6UJzlXzCGp7StJP2fdcMQCIJpxwiNAfFHLoC762+PerjoDu5EZeADYyxoHfEcWy3hD9pDExYKVKUG/uS9lJP289u363Y0HnAZekfpZAEzsNxIb8it/7+/lb1K32jLr2JYI3tS5YbGj/Ojwy19/uQaqJg3KORdpVZbrZrie+Fwr1o1HJ6pE/EjNc5NqZZZffwQ0ec85MuN3PldAGjxJexvBNsrW8nFz1NSmbbhbSGmDDqvFyeZKH7AWm+4mqDTpuhwMRr2RCBIADpux0gLXc1ZJ/Ka7QkFU2f7EcyxHieMPvVdFjiAlsCphMbYkDoXqlRzOeK8Ww3KAzPqNy7kn/dgZwIHyYgHE1xq8tCP3JbsJ+vCts+emQwdOTkcPPZIA11SDDRvN2UbvfurhLOBOV2STYCXg970VJml76r1UrZrUX0AZ055H4i56T7KiAG+9GePeyaYj7ohxEqHfyvf4G2HJfL3n/e+b7mUDkRpOptTZFPSLFzWsUdgHfMXp76EEOHMQH66stTx/z94+LXtHajUcSTAzNVnYZGy8qtwaF9IbcTU1s4cfN6cIJ8i3qp5msxMTc52gI9jCjB/1I2gvmxYL8N79KIcHqRn06FPT5TfPT5/78+enT3/6TyNEAlwS2w242b0cayQuvbWAKOoHHQgjVdZsHdsRGnsJ9gQF1MXH2lfcVhiCiRoTuzOnMD6c4bU9c4LAw7W1GnAU6FqWCWtN5cXa0pLVqmVzVxpnhL2KF+uR68qPn7GWZbSqriyErh5jOgQiPA//+hzsa30WPQ34yD/2AM/RKDG+AiFJwCttM+0Y8CHLKcvKvdxnZlJxj9UoNtwLfFbZLVEiyAWEoXEqc2bEWj2LrJPEviDU/NuA3HJt4HIeMSHsN15YetYDKua06O52EUttc521dNjPMiYKPcbA5IFSzIMm59mMLyBDlzrjQF9oC64S3keGIQsUrHzv0QAoBTaK0DEtBZvnXcmcs7+ULWWN5t4EPzNm+8kUGhlYjCP9ZM7mtXWKdch7JfNG/CJjS9wJgMeAWOTSazkfzpL+ulx04S/cKsP9WDfMi8+Ni6BP9KdcF5lba4/xPgqsjmTIvJMubWkD5r1+T5wGhb3L2mcAACAASURBVCUFOrRNgDUPcIYVABSjRBmjiqPJTws+0ibe5xpczrSH8aizlDBocYUmHmaRyQmIiYsEF1zNZeaRLFeMkwo1iG5jDHleAa/cY1/Y8zsBOFWlewQbH6/+XQ9wwa20rZIGysWfcaDgIvKfumEkbuxNAdI9uzrOqRIWytDmoMckdIw6acSs7o5cw1iDNQeAsIZhfaZtVBhHdjaoQV7uTVmR2+upW5bSIBhiZLvC1lzISQGsGdYkhfEuX4pRszMxldfITsw+IIYx/SuAHNkEsNoT+VmFSGNUYtDhOmPOiLKGkb5x/VZOGOj9r8FiLagqvZD/ZIvZP9x7s3gmDCteE2KtupCvbCGMDePJ3yRnKFuLOMi4LvR8fsdlxmuRAUXLZ2vTsgleIw4oxmYwwspe5AYvPUY/Bm4qoChf+PrzL9Sp4BmBAjd0vmlMqP4GBg7kjeTsmu71zrgDvmPaKw9kkc3Bj/49hbVBcAorNu88DsD7i+T5Oa+DY/Cym0nhPvfX6S6gPXVqcPkoOyATgFcCqQKshpsnAICA4qZgseJaGLAZH7obunMtOf+7qXbJuKRuRfyoXEP9DZ5V9GAWOxNBUbsDBzsDBXCzN9devZRifGFR+P7tlEPfupUjC4hTyRHy8diceHh/WZsf+4VPTH/z9Vem5//iW3F9PTp98+VXp5e+/u3p4584Nn3kI+8tluGNM6/VRnz8iUcqgPhb3/6bCL6DFVgM6wMyJ8+Pcd8fluRA3EUE9FKVGnqbGICdWDFB83X2FL5xghyJrCcgNtevnX1z+va3vlX0/p49ROGTot70M2mUgBsYmrXE9BBohzCAGt0ZgEBhqkPE3xCTkHV0kw0a5iSrf1qJO/JmvkP7i5WrmhFdrI+sKCwtNuXtXIPwYTNv35EihocfydwBBqNwlo9Mr7z0renTf/Sn05e//O3ydsECXL8Zd0do4Fs5OmH/ocNVJ4eiVleuUCp/e+aiT60lyp/5J0ixz9QhYyFtT3DVtgTuZZVkblGYzO/NCDkC4A+XFaeVwfcFNvxuyqxAHTAvywLAK/A+NiXrinVoSYJFwFz5sNsnXbFfw7opViDzxnoyLkLGgftqjRoTw3Nd/7qKyhcfgambogLt8571brR0dc+YZlvPLkap9zifUwejKpIP10G5VkjrHQG3xuLoYiFdlb1GP6tCc56ri0pmAJeg7A99fKd7ptwAI8ZlEZw4qGrdEBpLVh82gBhAIdvE+kZhOj5lQZZJ3cKyNnUFS2yWfNdNV4egEiCedgCCtHLpfxU5HK54jb+Sp/Ueii0psqN2DnvIzDANLmMiypol1m8wJk3/r09Pvut0jQ/ufJmZV199teSTxiT9NxBbmeqYlusFd+9wDyifCcJFbhn3SF9YI1yvnBY0z12iMvg8h+uffvrpMmBZY2aYsSZwZzLmrueOw0HZdSaa645+eKSHAdb2B7lALJ3K7Upif2iveof7rcR9XazlMFwBIrWWiRfbdyBADPDDM/YXyGHez7/9VrmaMFLLEIvsQRZg7ABOkD/c72CAJG7HecwZ6xGCoIBQuZJSq4qT22OQAW5wPfVZd4n52xqZs4czDmHuRmmKsDTIzooHDYBEt1IT7cSJRyqU4ZXv/SDrLCA7SQ+wzdAwyP4FYKg2E/cWr0GICA4EZi0hk2kbbW3AH9dw5KGnCzBfBpOX4d6BQT9mdLEXmKeOq8JNjkHW1Zf7mJCO42m50ynnzaqJHzp7WZa7XLyjUCz3rpTwsXf5e260MB7K2NbAdUH12/lf3Hfs2wW4KSunEuem6aWvfm36pU98oo4LMFuqfV/xC8NKpHOLGIOgNweo/JzDzdTBUV0VsdN9qYjbGTPSwfP4GZ7Ld7jOmB4GqQeu2SCeyXd4SV/pN2fQDYwrujWbgpfC2O/zXlGPUINl+XaNjXq+Qmj48+t4B4olDdAH8mWxM2EVl5BjE+7fzCGJATcF+MotlLiPIXhqwqriZBOBV67E/7yvKyAj0PbGb3o9cTpHs2hZbKRgLy1tmU6/62gCjGOhLN2e/s5HnynEzQniF8+tT//2T16e/vW/ebNm6tkn907PvH8psTQ7A14eicWYOJmbq6kgGZCTQOcPpDAfRQE7C2B7n/NERkwsVmhIrIOn3v1kbS7iEXbHktz98KPtRwv1cSebZDtUY6wHTjf/zre/VeDimfe8O1WXg9bL59aF8MrFFxCF64c1UixX2o3COBS2ZHfcS3dSfRiBSXugSu9ncz6U862oHnwnVTMvxoVC2mQVmxrn6ezK+lmLgOL08MrQIpAuz2JNAYbeeDMszNETyQI7HeFDYPXe6crlm6mweW06c/by9MMfnp2+9sJfTdeuxzp6ENaNTITM59mzHJnwcObyWPrPQZPXsvFhbmJlsXkLWANEs6ZzxAZnd23dFnCb3++HKUNI3UnQ8t7lZA7hWsu67D3Sa8s1q8JyLWvplmIIuKnNPrM4XM9aIaUIRjBlBxp2ZpKKklTWElhjDfO5LI3gvlnXTmWdf85+QvGwL435mMfa8LvBf7RBxWZMXQXehn0p5ib/yoWHeyhtNl4BdofA2gquHABGl5MH7lYxwKL1w4IOIERbccHBbMwtublhI2hBwZRlOVgwgRrtB3B5OnyNHdbkkClY077Yk1wrwNIgoh1VcXeAxUpJJqhxCNsCERkbmBl+8uL+uANpE3MBI2FKuXKuA6ypAI8bOYF6Q/4JQJWlgi36ZOC0AdDMzQc//KHayzCsjAcMCswkbUZZVZ2fEYdEWzy8UblIG82M4j3Zs4qV4CgI2F3iTMYxFwJp4x6UxYIw7m+tHFzStMlYqLmrDOYGnVPAb4BG7oWB6UGl6gGULe38f/h6E+A8r+tM84IEiIUEQJAguO+LRFESRe2WvCXxGq9JZ3PVxJN9pqaq05VKdU1NV/Ukk2SmknT1TJJKT8rdnaXjbHZsJ7Fsx5a8SbZk7bsokRTFfQUBAsRKLMQ8z7nfIRFV10AFgfjx/99yv3vPfc973nNO6r9S4xbdEzDdOXeHsCF5ryFj4PmbGed46TA4tyIzi58B1MhEEJiOwDQNXRqMdhiWwlimViX6ABKiwZ7P2NwYNtzkGlteCD6ukYG5ul+mSee+btja5NAmySbKnFj7B1u4BrvcCQMfiQx8G0KahE2+thTN4zD/hr0IRgrnahipganiK7pJY6c8RiGxYnJSJs0Q8FLOSVicaECUA7hsAVwyR81olnzgp0xLDf+haQT45VqQpbdlguOYeirDUhbTy2dpzZpk6TxePL+GfYw9n29lBWFL5O3RG5pNmvPRWvD5bzPCzJy6wdRUpyDa9DRr3eu1FIdfdf+sNkrQkvbKZ+770+Zk2DHsa+P0pT3J+0hbeB3cOMFqhcRSnvre94O5WaqxZjNKpC64kQr0K2PRJgPX9LaKCpPKdDA0cuoMXGCeOABFQxneoP8rnbb4OyZ5M/GDIYlBqcfzwXnuBDe5iTioIv70gjTGiwfEY+Yg+e8AWTI/LOhsrOcYBMBqGJdQujNBVd372W42ZLUlq/AOgvUB3CyduYy4qyrd3aOkIF1UuejzevVQxukZ1QvtaNqxYajlCLpmKeK3gg3bz7Syca4Z6C3btvezSZjXb5Gj0fKpT/1MeYNCd1/6/DfKc0+ioUFfuX0j19ByuayECHnPe28KYGPlzC1bN5V3PHA/cH5pOXv8rdDgpFcflSm578jK4d8TZGa9dfww7ND6qMHjxr5EMa9WwzQcxnTk5Kny6iuvlE2Es2ZYlHY4t6LxBejaNQipZ0l3N6XZMJEFt1wA6nRkP0R7Gvp6KCuCIlwE5MjczOClnsTD7MMIrSYjwDeNAahMc1SXZKjIhWN/LVMl20nHtm36HJ6WxlxAvbKPIomE9kKEKugZtTfLMsZhFE9sDV4RGWJtlBkYHC1PP/ty+c6jPyhPP384AObpMy5qxd0UQSTtchLvyIytZRTNsniq12DZ8GGMiCE9xcgCG5pxgcWkdnn+9Ibp6FDzVLfInMMRLmrYztQPZEhD45pxZ8NSGQ7Izs0ex8/q3WUa7OLy/f4tm1y6RhQlZ2mFPK8bZAowU0uRXlAKMlMMWoFvZW5yI00HIoSavJ7l+LPGSXqqzmnTrlPfEyEAq4rLejUUdDIGuU4do2Rqo/hn40lGB3LsTeqUgvHyPoIxvZHGHsDNjCQ3O/U62BQ1NZlx5PxOp8n3ei3Zmysp7dw0q82q7Quy95TvCbDHcTIdPAFMMjNpnBO8+DwENzIMyWhnxlGKm3MD9J4MK9VxrT2hfL7ZE8t7dY44b3yv45mOos/K46SA3OvRSRgC/CcI6SM07PqoqeZVZ5j9/Rx3QVekwzcZYwkY8r3em9eTOh3f57/9aRq4/Z5kRxJQZ78+f09hbr4/7bQbpmOYG637gaX93cwifKTTmhueoRW1Gs38ScFr7h2L19gCLKoFO/2b129YymvPQpqRXtykN3sOQVI4VsEmmJnVVk5gI9es6QeAUmfr9Mmwy0s45ipsiz0D33j9dZjzVThQOGiAG7NMddzWrV9dbr1rRzl78VjZs3tP2Ao1m+fRo1zCGZQJup1Q/s4d26i30x37QivGswW7rKbA0hcLS/rKOZJJLMjoXL5AWvlTTz+LBvKiAaHIsMWCsofqgC4hS/QsdphSFKSIRmf2BdtUqIeqRELa2chU4n7NcLXSuk5hOAICFkPhOJ3RlEZ6nPc6dy2Z4bwYwmnMqIZVv7PAbdiRxhlwDlptua/XEHQNecteV+DEWpJlFggBbqqtSIfvRo24sJeLwE1iimpJb4SmkjH0eBG+F3QbdZEdasiIBDfO3bRhgU9ScxPMTTQRWig/eOx75Uc/+EH0FNBKpqs16VeyEMbv0iMMQ8UmILhJCtyBSfSWeoOkKq/TiQ216k3EwDReUN5YDk5S5ilOjPh347nmhq0H7zldPIIfJ3cuXGO0LsT0dL3hFLXFtbOA7E+SaZoaOM9Zc+6bQkds6Pbd8rOKb0X5A4Z3fDjz1IGZIj2vU+TuhLJapBsyD4Dp43UPDlqgzQ7CtZJzP03Xxgjd+LcuCiD24j1MGWZBr2MV4h07NhLy6YUlkFq8XG65ZUc5fYp0TtiJl144TMf2c5FlZE2WDZu6ARgLIUbetXsHE7076FNFY9KRHSvxDFiwEW7hOVV2oRZ9auObdK9y8tjr0cpAr8HMpGXEc62YOUvBKD3iY28ejWqvy1gUAzAwo4C7CyzG9QCZQsRqeikGlznhse03YvsEn4EF6qR+TQU3xtTCBLcnixuHC9nJOnzxPKG59mD3fK8AwywCQc00LMoczEg/dOwkoMXIwwrEe5H3TWaTOig1MH008rKjdwvZWAuAI43YWQyMXms7ouxOmSF0MZPTbAR7bi2XXz9aHvrqN6I1xKnT1v3QmBk7lq0xy0rBqnqOTkKDGzEOtdt1CPFYHobDzGYQ3CgkjnLiZnLFnLnBPoYn0oQDvOek8NOLDW0M68nXncuCGz9TQXIF2Hm8FBrLGGRn6eveYlMx23Plax4vdSyp40kDEHoY3pv0svPQuZ1ee67HZFp9r2vMn96HzzkBS/Rba/oKeW435NUmAWAsk6HNTcl78j3pZXsd2UgwAV2yvtcFhxozw8bNmPh3gUGmDQtcNNxx7QGqa/fvNHJJV+e15Njms/G8blSZKWSYTYMZ7Ingg/vx39fBpM9FZjmEktXJS4Pre0MEG+GEpbHBqs1R5JzX5LP2uWiT/LK0QGZqZigzBLDcV743Pd+0uV7PYiZokM0rmeoEodrBfI4pDE4H1WeZoNVjx0a2KDTpc8m08wQWmXnms5AxUIRsTyvvy/FIzWOGXr0vwVYy96mVSWdTsCO4ca9JhixZ+wQvOfe9j8Vd2n3WyWrOYjN7sHEZmrD+VDQKts+UbJDXBjsWY8g9unk7f8PxxWFZQQubqzh41vSSqTl54lj02JOVwcUALFHXihC/IWiByS17byr33XtPFEG91kJl5g6c9604mQKEUVP026mYTnV27v0KQn+LFl8FDEV4G7bXyLr2RgHyJKFyWpiSRq8Wh6rS2MBuHDjDZK04WCvxWk0mOXLkdPnsX30JNl7to0wOIt6hMa5hXQiN1eM4HlE3y7Audlz7atjd5xOJC6Rohw6ySevWhoQmpmlirNPp89IO+2yCZWStKU52fnptMjbRANjx5zxWW1610jpHRjdu7OG111MlEqpmrZZ1yQJ/+ZwDwPBfsklvBzX5e9gp8UETkg8tEP8WdHltAulcIxn+TeflX2huoo4BH3wCcPPRD384mmJKseXkqSWba0O+NFamy/73NDdenEbExeCEzfYJi5kXL8aFlsp9P5OGKOnnrOzqsTJmn15JLoBEay7cFDw5gVNcGQaqidencU5ws1hzEyJGrlWq2FCQYE6GYhkbczUENdzivYRRuDpSWucRL69wY6mUW7vMB18CGb0/r1lhtgbZEEe/FUHZ5I2BdiKQ7UNENs5iNMtqYKCFBpkbSNumt9Ryzkc6oAsrUl3ZQCcQgLUQWtm6eUfZuGErzAUhsLYZQlDGQfEEYBcEOC08p2G0PMHk0B5CD1EA2quyn2scppOxP5fDYPSsAflDV05QkVe2YgVx6FlqvVzAezAU5b3bHLJDr48O8VN4bhvQAK2yJxBNQa9QYdNNP9JJ8V5c6KYJ2pJBbYspk+0aMsZs9PiJ8AxMt95Iw9J+mlTOIp7ToHuNeiNqkazebIaaNWYuXCDbB8DVxzFbFLCxaK8SBjK9u41rnaTFg6ndsl6j9NCyhUWMGQtfgLVh4+bSA0AauQg9jz6mlZ5dBeByjXt89vnXyh//8X/lc1DQEE1G2XroizUBDTw2ZuE/BNVDZCZYZAvAKgAj3B3eYgS7+XJ8YqFyvwnSNSouumAEGqbSdeB7sm5MsAscKzz0Rm+QzIK/OwczvTkWdwMOUiDrOeP9ZrCFl1SvI4F9atWc98mo+vf0uJ2/KbbPkEcVANYwVzIOi0XQ/s3rTgfD+Z09gjJFOgSkGMHIhGgAQG5qKUx2HNyI7euUKb9et8eTqUlNikAmzse6DEbQEE8TUvL9ChW9pqxqmgUBw0ttQtipPUrWNgv61fDh0hBsCm6S6cpxvj4mTRg9WrU0oce3h5kco0ihVQCL0fW+M+nAjSOfjcf0PYahvB7vvxY+q1lSmeqdTTeTKfN4IcZsQo+LxZeWZvA5GnKWsQnnTBvWsEM+5wQMGdZMtjDfl4kYnicqjcvucr4M4SRITGYm9D8+j1gTtQlnMueCFgXFyfzknEynM5lE3xesnUwN5wph/SLJQjZhlXXKcKU/vSbPHfMXJ8PGtun0mi0V+qdmE5cBsj1K2Go+41zLgpVzFDLt68aJov/fOthkdY8nqSQvW3OVHn/LlRrYfJekjY0bBwAtA9jctTAn6yP83gOzs2L9qnIV9simkm2E9CNG5t7IHAiNYBd6q8FT4bhaKsTloGgYpTPzA3u7gKN3tbaKMZSnyPIqCRjT2DfZ48vUMVtB2Lu/fxMh+7Hy13/9xfLEE89yTdqq5Ti9QzD1u+KZp9MSAl7Ob1uR+GJfGli7Ll6zHlEQBdjbAKLNnpRzRhDjs1P3pnWzPpFA3sayBnVGAD4pTLcnYTd1xex+UoF0dcpqRKbawgpclYHUWlHz9vWzbpAOUTQHhbEL8XPFCm8PTdV9tOIPv2IeN2F8ryMKacrkCHiaqIvvS7tzHdxEjQFTQhioxwE3H//IR9i0af7HYCcbk+LQxfqCKbxtbyY8mEZslAPtBI/GgFxQpqumkM0LSko8vYqMBdanUm84BZn5ABfHiP2cQCNpaOPOCTySgvQcabAS4CQFH51/eZAaLt8XGRjBVlVVvHFKO2bLwriw1dsoMPWBB/U6ht6GPlI9ZDn59APQ2No9ajjUEJDCMrurq12yVL+gwPiudqqzHTEnP/v7mYAD3Vw7qfB8S4n2AVI6AErdy3vK/tv2l6PUVJHaXLd2NanaZ6PstuzGJHUSNgAUZGpM+TZrSU9BetUiSceO8jnAwlomOG5OmYOJOE87gRXUclm5HVZk6GTpwvsh3lhmyP45f34QQDfIuTvL1k2bo+Hks089VW7auau02wahCTWdPHK4bNqxtYzRDV0hsk3QTFtWSLa8j8Vg6qVAj3NPnjvfNAqFumcR+x6zKmw70YqA2vh0MgemXac356KQwo6UX0C1i06QE0prntfYZdOIV0IDX+AZT5Mev57HYCNL2TxA1Wb0Q4zHFADJzuXtpNSv6qf8N2mYrVCqZRkGqXtVOfzdx8sXvvBl+my9yRgSFiCT2MQUx29klBoehJ7IP4eWjXhVlPKvbKJ9vGpfpfwOz57nnmHTnHMCb+ezc1YDHIC+EXFGtdwmhuy9O9fi+IKApg6Jc1aAHJSsQKdhX0yP97gJpPS80mtyDXn+DGfkppQbXq7TDAHn+vNZpIfra254nmMxqxNMENdhk8oEJQpEZVJ8Zq4PhbtuUtf1eQ04CfBh6E2qky/HJMNQ2WvJ+/XzemxeZ/VKK7sVOiA1DoBNwZXAPZkzC9OZAuzYBsiK9XjDOGZ4TmNtAoCZL5mGn8xZhOg1pN5jAxb86XkzFOVYpMNltpMMTYZ2tB+CmtAMNRWMo05HY9PcXKq2BIE960FmwvcLkBbbvgAIetiNxirH6kbzSBsZmxFzGc3Z1uuV3BO0+Jw9pmOrPUxm+8yZM02CRM1IynRtAUjqI9Ou+nnHP7KFGuG4r6W9z6KsyRxmWPC6LoyBTpbHkFiOsYJis8gEL8FcNuMTwCoZoUYjlaJr/5Yd6r0ewY2ORjq9ghvHM0Xsjr/FVcOe8PwEi6mFWiC0vG41bMTomQA3W7dsin56u2HABTQTE1RFx87uvWknmpmVPEvBcOH4NjZGzwnrfrUV1qa9OnQy6S3YNKnfhSjLoReEvQidjTotr4MNmnNAJ1U9I+ncsVkQEuMAdlrArtE2gX3G+RR1mTZs5lyAfHQ2bbA505dGy9/+3d+Xhx76JoksW5n/tUFtpLsz1tbqcl2577onWVl9I3ZclvQS4cuaol/bqAjoapZtneeuPWUX2nHnqJob17N214rHWcnfcRTctNEGp4Kb2qLJtVE1YzUsn+CmdkV3TzSbqdHe4Hzahd1kkwQ2/z1wk/ghAXq+13O5qj1PMjcZTv8XzI3Gac4qjovAzSc/9jG6Houum8ZVgap5dtB5aTydYJfxnN3UnZxJv7ugvRgXVHqO3txiTYAXEMa1oeL9fNQXUQTGg3UBxQNQaBVosFY89biL6+xEx1QWRy5eF0saIePemYrojfu58PQaL7uGoAQxDlItVx6ZOcbt2RRNew6RE/+ps7FQXRbtEq1PjF4kHQ8jTKqzRsiCV6ZIWi5bOsNQj8bWdGxbMCwwyQcQ+I6NDkX14p6uBaoZLyvvfOBAOXDgFkATXZjHLnFOaD/iwTJp/avXRl2BTQp9Vd9DdxoTHqdztzUSRq/YzKwnwEx9fEz0cYue6Q1YO6J6nIrURPXtCNUitKNrgIdSlpNFxIS2KJ6eh0Aouorz9+6m4SAyEzwgNjzmwrjl4o3La1RR/zMAUczJOSTwiDRmPrfAwnTzETSdP3kyvGzH3crFtQ4CY0x7hzmKVvURn5aJcXGKxtXr6J3KAAU4sGIyz2eO7/DwGFONw9DgGAZogtDd3rKEZ0CaF3okAO5GgBxi6SsImF2YU+oOyO46/uYxjsW42qkW49TJIu2BskVohMFZwLMZR190pDzyyPcJAR6nhobFk+01g2AUivgidDBOVekmu2o54S4JHKs0R3w3PIta/EuGToPut7S5QHmcsZLudTGbMq+R1iCtBHBeDz0o6YmKx2QRwKTZsNO0TzMSoyqpRQoBV9GcjoftsccnSRllzQgKXewJbq6nfTeetUYhG0BGYgDrqGp1bujb0oNO4aoUfxW+VjbCv6ej4HoWzDhPtAMavCwYmHVSMnOlsiw1nBCMaXMsgUcIuBs2yGv2WFlYzmef1Lrn89n73sy6Mezjmks2J0N/ydq6/jNW73uy9orH0FhnwUrXvc8wbUwyG2krElQFu6K+i7nutVQmt4ZCHCPf55e2yGt0vLyGECQ3YuMAZo1+wPtPnWBqFiujZOfmyk6kpmWxAfdZZrhJ4H+asgy7du2+Po4JWhNsOdfWUyq/aiDXl9fRkUQNG+57BRmOPi+v2bIXZ8+cDeApAI+0exhVAY+Vn72/VbAWakQiXMR3PnPHZiV/0/MXjOkIhqgXBtxQrvoPj+M4+C0gDKBhcT0FsayjYPX5rwv7VMt31KiA893KvEuIEgwiGnas3MSv9wLjMyZMmOxgZpLrvhN74OY9BINt2EmR8Ko+wj6IhH1u7djfzZu6KKWxDtt7R7nl1n2w3YPBdp85eypCTxs3rAu7uozip1Lrc9he67Jw4KpLnIcxp7+UwMHxbKGpLxfhTlerrjMGYfg1FBZUNW/FYqIAap3mDvYJky5AKfxBe4w9leUx0zb6Wgk8CQPigHX04Iz1rilXsdPt9LuzgOqpYxfK3/7VF2GeJ3kmQwBkGVzbM9SwvrZujPm5bfs2jgm4GRoMkXMyyD6HOrdrNp2O0xDsjtpJe1TJvAtunIuDzGPnovupwmP3OUuAqJFMUiOBfxRUFE8wD3LPTjsj0HHeRG8rnneMSYMNEtinM+Lv2gu/FjuQ+XqGVBOcJcmRTE4wN25M1yKMUpmb73/30fKxH/3RYG4cZI1w9Qag86MbUz2pB1NQLBrzghKBO+G9qcyiSGOZxiONW1BjMieNGjqPG3FcJnT0BeLFPsNAinp94IpeFSJx/DQAmcroAvVzPhiNvH+PmhZNiqeZHQOkIqdIrhNmYfIKAEY0CajxVlwwU2y6dpi2Em3Q5iy8KNbFtdiELwTHgiXEL20wBStNeTZkoeHjXcYhTfVbyrUKcAbWrSknTh4lTRyEmI9aPQAAIABJREFUTCdX8EC0bjCT/CPvX19uRTOzY+eWKNDXig7GbBxDLS7CyxRJWk8cd2ba0ATdwVcNMJnHMUhDMD1rMBAT5dbbb2OioA9gnbR3KByjHktvVzn66ktRlVhQZmXJVu53Gqatg9juApPfInsXKBIVKdoACQ1f0saRPcJk3kIRN42fHpFp4aepoeGzN+5+cvA8C72zbN66JWLb/Rs3lUnrSPC8LpCxsVwgCYMjU7Vt185yhtdMu4xYPKGtWUJ849RhMD4j8zMPIFxLY7UhMgasHGwqpNldtnQ4e/Y0uqPVVHU+GgyGob01FJDshFUR3EXPKgzlCLFv69m0moFioS7OYUrkLJ7CCNloE4AMDW7ojHgQV4i5Gwqb16ug4F/XatgfigAef/51xH2vln/4h+8U5EdU0Q7zA7Baxbmgk2kLMYs2Zznsj/NH4b1Ua9QVwpjVbuoY66XUTuL8c8Txr5DJpiLbc8dc41lMwpY5xyKsyfXLFgm4R4i9j/E3qyW3wDSZ2bAKtmn0ctOHh89OCwxX+1lBUdVqKOB3XfoczWKzQrTr0DEfZyx8s+/XuIQom3t3s8zimJll6Jr3M1nEL8AMv2f/Ig2Xm1cW/UqRdJawT8OZYCRDyQkCAsRQPdrIWmYfuk79fDLDXldmirmWM/yQLIGNaz3AYkY2GQWP4T2k+DZCQk0WU6YWLwYk2owMw6S3GMac0gFhXJsy/ILLYB+axqwhRtXJi8arNVMlK76mRinZM38u1gV63BSLp8OV4ljHIrqYm7bM+Ty2n/U1n0GyLG4UboLOH1/PJpgez1YhKSCWibFZobbawoC377+jnGX9LwF0CDAEqtV5APyH3NR0Y0A94Q0dFm2f+4Hp0B67httNb7YQJm0YsAmTzH3DDIJGQ662Ywgm2YxKfmr/g8FnbhpiM9PPEHkWQ8xQ1ihz3zUdTU0B/1O0ZbH30lJ6OfX19Zcjh98MZ23tGuwVr80bngLIGMY3g2gZVeO7l8MgYGAvD51nz7BtgEJ0ypEAJHbt3BYsb3sn7WvW0nqB8wiWtu/YGQ6CIfrLhM53wFa34lxMc40d2MexQbKn7CDPdUdnXxy3iNe4b7oJKzjUSIfeJyZNCO47sFPXAH11g26q7tJUGM8sHNboQ+NmgN2OjA01fYIkwM8kY9FFujhpovE7WgKLopUpgNbFU2/BpAP4Lk6VL37hEZ7vOGLkCfaHWiajg3RxOe9169FCEmK7NHyRi5KIqGFQw/t9sOza8jOAWhsjq8fU0TTMeZ6CpuFcWY/KpsfMQR3kSH5ptGgCz2RNF4OU1LV5z/47IyihoWtY0GBV+VCGzbO/XLKrmSmaoCePv5iccM6kHCDlMwmGroelorx7MjePPhZhqUj3ZazTU1KHoufp13V6mE2htjavgsq8EU/ownSxpg4gY2EZJ4uFrthSIMNg+xVx10Y05CBkFkJQ6kFFVzo8hH8ukiaunwORwCUrG0d1TT3GRv+yBtQZBYv0IEHfC6RY6xW72Zg651xV5OR31FJpPCkBTYiAuVcXu3SnZEF3FwJq5uesYS0WfAcP7Bore47F16pI1w7TVCJehVh4bORcmYNe3L+vv1ykuq/9Nvfv7YW5uYtNebjs2bMDKlIxplGd2UhNFFS4kA1zmaq8dEk7bM4A10JTSjpkf+YzXyjvfe99eKJjFOfbUW59x114BkOMJ+wXBfBOnT4ehjAqm3KcTrwiBbsaiAuE8UzNfte73xUGy7Cem6OGSkCT1LvPMsWCGabweazeuR00Vb3LFQqRDUXx+sEnngjR3GoMwQYqWp4hhDXEsddSJ8dF08I8uoC3uQqvYJTXNcxTLLSVbCQrtnBMxbaM4QSLSk/CaspqitZyvinAkyG+E8ePRXsEazXIGK0OMTNU6qYtZf7cBTZ+Nu/I7iN1EeCq+HCCuLdVQGXTPOYSimRNY0h6rI2BERoeJCYNi9Pb7YZm5UyLuq0oX/7Kt8tXv/5oOX6GPjzYHZLesDPLAN0DpOdfLrfeelsYsmPH3roOqAWMztGoNYExnGUujeNZamwifZs5JAvWxWKvGYE89Aj5mUmDIJEwmn3bBNYt7hR4Savw2GRx9Hrjb9bUsMdXGEwcRdiItU0VZNfDCGFKWQUNkeJwq7nWInWVRa2hr1oaIdlO54rPNsMNruEMazkPnEcpME6BaaZ9p5HJsJzr2U012Qd/D41Rw/LKEOoIVH2bWU7agWRG1LnBeAUDUsNOGdevxs/U2FpTJEWFeQ/JMGk0Uzyburzs7ZUscobkvG+vX+CTmo3QATUhkhRC+numWXfg1b/xxusNOK1hu6DL+fY8vjfZZz+fa0cQ4lcUqWuykdJZTGYswKjOBc2Dk9nyvWlXk9WRBa1hl9qyJs/rNdQsKRnAMWph3UlvtkOxGQc7LmtOqKXFnmsCYWywaza8YZ6BNlNHLspjMEcEOqMAuJVNbReZGG2z12nGVgAe51eTPhzgl9fNrnJ+C3oiVNJs/O4WMgPrYJSsamyROplmT3Ye8GXyhgDHDCRZzDvuuDPEqW8dRfTLOtixfTv12J4oW8ziFFThSHR1GP6gmOhKkjQmLoMdzqBPXIdN6wMIoZPpJkmAENPmzRsI06Nr7Ca0P4MzBDgz3HyJzbwfjd4wP1dt2UZSxZXSJggxexOw06KuBqbiOKH+bbffjp0CkBjCcW01Vfq9PYGbc1R7a/2spYb+kAKErobxNSu0W9B0iW7s7itcbzETE3CzQKg+EkxgfXW+2XAj+xNfmXA/jAngY9zngwPVi9ZyijGdn7P9zXz5rd/6Iz5vr7c2WBqKO5I2Pi5Qg8kaoIiqVY8HAXsbYLYHyHg99tbJYF4c134yVv1pKQ4dHnWRhqlkj90efVY+D4F0ftV7rK1Pcp04VzOU62sJciK0rCbn7eCG+w87GUxojeb45RhqI1M7mL2nksFJaUllgWoikF+LmZ6WmfnZBVOdA9xoYHk6PyAVPMGNaN7F7omd0NlbKmOrNhwU3fmV6CxVy+k1ZSzZCR/0eCNIc9EZ7tEDSISXFUKDKjYUxQ0mnZw3lgXGsqy353bhRFisqXHj4s1r9HPBSKgcZ4JFrxoHgv96QcIyOoIZe3HoZbuXGAapBq2Cmgg7GIc0q8ciSRgNShcgSuPBgoqvTloyWCJDAZ/Ca4wIE8GQiAXgZmYn2Jx4EBiR2/auKZtZcGVmuOzc0kdcd0cY8ImJsejYbbEni+TVujp6a9aOIHyC9z5EGHADISoBwXe/80T56lfOlQcf7Kd/1KVy7337yoE7b1WDDqjYCuKaIrPpdBjRXjM0nJhsKC++8FLoau67//5I407DG5lMjJ/enpNE9bzj6mtp0BcLNYlN4Z5RO8MaMRje10gZv2v/AUaVEAoG7cJpPEXmk8LNWsZ8vDz//PPlfs4rkLx8cbCsIaRl5tYoDFVb00dqVHGxnhFj6GaqoXMeLl+/FiND9VPAwSi6gWssTDdHY8myHjfvvaWcO3+xbNq6DdaMe9UrkhYOZlPBG8ckXGd2V2Q9KZaXkRRs8DzHYX3aMGTtpJ+3obFppTCgGQud64h7t3SUN14+VB7+1uOkk79czl0YYq4tIVa/t7z80mvKbzCiNCE1pNeEABUGTpLZtcyuwNyLc0EvTzbPcMIUz1tP0mfvc8hGkgqhI1PH8IRhLz0+1qfgRqHqasXV3JFgbhKvtnbidf4wxyJbyXnEusX7i3BI4znJPtxozokXraHEeKVeJ+LuTU0dN+UMfySr4+bq8bOZoeviBu1cdS0JbDyWhk4bsPg9yZbUgp6WR6j6jWBrm5BNxtcTgPj3pJ59LX+PHZ3zJLjx2Cl4DMPb/C0BVXp2/tR2hPOEDVrsIQo8ZEcyNJRgxTWSTLHrRCDRQwjkueeeDQCXjJdj6edz/DyH703hbBaRc6w8jmstncAaPq7hKL/8PcJHDQvlawk+Kxut01OLAXo+wUzqYRJUVYkA2j/OleE1vW3ZwzEqrLupes0BTJuQm7uZ88swaLS+YPzXEL5988iRGt7imemkXIIVdK5m+Ms1qyA8dYeCU8fW5rzef60lxbxiqvjs3TC9X52eCxfOYcPOcH+dIdrtQSgsOztIRmUF4VV7JdhzzvTy951b1sAGH4pq8DKm6hGvEtpZ3Yczt6oHhmZz2bZlPZ9ZF8BHoXC7qdjhoAPueW5RkZPjT+NkddiKApamF33iKLapFybb8NIFmh3rwI9HFpoV6GmQTIV315PAIUuU1OgGvaSaOl3Onbqe2BP4nKUvnJfqH49zzPMnqDrP3rkCln0pe8QyrtH6ZEvMzARomk179uTZKDY4jRN+EcDRxjVuJgTZpYbKFjbYqw7CVVcuXgFonyq/97t/zHxRnE1oVNtFBeU5m1byn3W6OvDILUo6h7M3Pm4jU20IDWVhzHUsqg6uJZxKw0+OtfZqOecV3GhrAkzIUPGlHUtWNiMzzqWMzuR+73z09QxhGfkQSKVDknPT/cbjpIOSayFO5pUF83yjJo77fK7R/HuGmK+DmzgZE8594CmK+AluzJZSBHsj5l6rzXrh6ZW4wYj0vHANRaI2T5Qx/Cpuqr87MPlVaycIHKT1a0+JZGYENd64xibjzUlHezyPk7FtUZ6CvBQw+noK8bzOBFsZH7ceR9BqDO5qqH4NgJS9XrUAx/ojbghRkZnXZJO8lih/LqWGYdEArOwm7LQEJsDCbgqIebeAx/mhpGWZQEcxIOLfCxcny/YtMAGM3137t5R33ns7qdDHy87Nqxl3+3FMhRG0GeOHPvyh8vDDXy833XRTjKeI2hRDjUallktQyw99+RCTsDpDn/jELnpXEZKA3rz/HXfzUwGb6e54M4iNbUJ55MibMTmt7TKLK5AbX0xGUTP35X3K3rjwx1jwQxjfbbt24W2MxL/1tHwOGuVWwM1SUhFlQtx8zRyaZA4IduxYa6dxPS8rF5uy6KRsJxyloO7YG2+UFmO5tJWw19YVNtm1GhMMollXFthayjVcMyQKO3FV4SdjaYplD7H9eY6v8Tx14nQjYJsrZ2B17rv/HYjiRtAB9QSgs8XGUhk5BXswNWG10Y3NQ6dPMK425dQrbVPr4uJhvK9gRNz0lwhwEM31ypQR/roGq7OE+Pc12KLvPPo4xRS/XZ74wUkKKNLcMjQyzNcoK4/2h7Loq1atgZFTyGwYCqBKhtYsDIxGXaNkyXXDkM51tWx6NbI6gkArdxofd8Mx204DvpJjm8HWJzUeHjCsKIJy9Qh+VjGgG30UmnQz47lkEbwIDTP+0cCwMTQaYeddVHDleCECbIBGFOzi3yHMt+YOf8uQiOvPuZMauzR2AR6YRwlEvPbss5QMa26gZkKZbaP3n95WOBON/sWMIa/TZxPtFDj29cQAtTmhyYDxa5gg10TeV9oJr0fb4XULCvx8ZmdmjyZtgnYrAZ4/ZTD9mRR6agDCPjUMdQhmWVdRqr8J0WWav59fLM72XL7H1wQ3CQpTQ/R2Pc3ibNDM+Mz07qxRE520ZcyZta5fbXS2vkjdonMhmSodJNtEOAY+v60UqxubHKW3kjW3aoZa1CRhI3Zd+ewV/Q7C4GpfreNy5vSZSPX3XNEElpIWV9mEvQ9tVJbitzSC4RiLW+pQb2TjtGyC2WGhNzK84lpjPM1WM6Ij89xFzao1MCyuCVmW9ev6cRyej0J43dgPKwdrk4OJBrwMnTte6FRTbr55A/qZjYSRtkbGpJ9dTsr1zh1buKcxCqKSng1jO43T2KFDpsjXppkwGxSeKdfMXmUNzdjhG7BxjQ3dzd3eX4a4T1Hra/O27eUUIXkNiMDO+XkFZnwduhznnRrB0IipD7Viuw4wQC7BjcxQOpEmYAwT4rp0jvPisM7Rl3CashZdXPemzesxVejQ1MNZVFSNJJlVMzhMSxEtL8EBnHeN+e8OND6UopgGgCo18F7+9r/9XfnzP/sc+8Wecvb0KMvGApJkDuN8C25WAvyUP1j/Zgl1utat21Br9PBsBGamkHvvq2DRXfcCGsGNYTvBSGpnErQkkEn9S+heeOiu2dzvgxmU0WlYnnR8AgQr8dDWNMRHdhzIzyxec9eBTaPb829JnCTASWATZMli5kZEbeG+Z2i/YCq4m4lagvS83Og1wikK9HVV4g6KEz7TCL2wZGJSuJjq+Qw/VcGYRcCsbXIDiUU8zbBTI95T2BbUsTqCxkC44MPwmY0Rmxw32WQn+FODqNrc1zXOaRQdiGgQiTHTgzUVDlwR9xf6HillBqF60YoGZZpqqCyuh3NauyCaGAqMVrJQ5oiJor0RaZujt2BBOMIWNmq0xMrAxrUUjIOSXE0GDSejdVT5iU+8E8KDB9oyTVhqW4jeDBc99uj3AA3TNMpbFwv4Ax/8EGJiYqGc02sxlj1KqGEco2LPkzePnMNwF/QopRD9KT//C/8DDxtgMau2aHXpJX1xjs65ATpZHMdZnE7cTYRu+qhR4JebxEp0NRMAAwGT2hyNVTbgc4wt5570/knEwbsAO1vIznj59YMwRNsjbnoJg76H16MNBYtl6OjRYGwc/9MwOPZyko14i6JZG2gFYbhKQzF+0mrLS6gk/FaElqySrJBYOj1RvQ3rIuNMbYh1SaSCA90b89YjvIIRppMxRvrVg6+Xu+65J9jEKcYrjI59uzCOSyIjwWI1LDSZOYDGOLoZUzsJyHNMgATja/aVgMKNRPZDWtrmm8sQW2tcLH9uT5o5DMfVuWXla199uDz55DPlxLFBRImweSsxPjA9r79uerD6bQoRotOZJCQ5ddXZJQAw3kxIDc3MGAyOVUs7MbyKhKtofyY6qY/Qmd20dkMwlnufAOQp9I8O8NdgbJa4+cN8MO4p5HV9VA+61rnwoQTAZ/xcd46rr6fxSRYjm0e6Bs1S8u9aswjhcqyo3dIIh/3pdwqFr8e9Q1dQ4+wJWrJvVhy3WdvVO0MLJUPUiAaTlYnz8hUiW8XM/L7YwdEhitpUnMMu7YsNWtqmPJfny+v2vlP3ItuSTFGEVqx90nicAnc3b+duhoKqV16z2DxmMCc4KjJm6bhltecUEacuxnFKLz4FxAEkGNM8XtL56fEm2PS8+R6fXR5T9ky7a8gmxcgyrV6b78v0bMfZ1gyWXgghNfYxnELm3PqNa8rFS4aA/mVjTO8nMmABOlE9OkTz1SXN8FnYaVlQgMcyGAbBzCxgxo1yOWDe1gCyqtewh6vMnjTMPEbtKx3oRq8pe2p42BowlnDosKceeplz549zTxPl9ltvYl2fiR57ZiudpzxFFyUyNgAo7rlrf1nbi12euBTAph2gqU7RPnpbbr0Fo806J9Q/h+C+lVCUlU/H0R5addzCjVMwqn19G6NQ3krs1ghOpfek3bDCcz+b+7PPPhdMjXPZ5Ar1ZzJZTxB233fbPoASdX/Q8fl87H+lZrFLx8P5rBPP8U6coMnxPfeWccpgWCsmaqvJYAysL69+64ly6/67eCvOEM8Dk0AxVRw69pFh7OlVxmsh5Ag4HTDRfTily0lmaGG8W8zg7GJc2w0doQUipDd1BbBEBtY/f+275bN/8SUcttVokOYpLHiZsBMp7ADCwUFKm2CTVloDjXDXciIXOpc2wIx6dWqfAWeCGyvG+7daA81wVA0NZ4g3gYdz7u0p2wlEstO7f09wk0UbXf+RcKSNauxF6HgbdsY93P0pNTiLWzAku5tSl4zqpB0KGzQ9e3VBjzv0LIvAjUX8BDr21chFb4jG2GkKh4N6VefA5zUCaTBDcNfQq28HN5nym4YiOqRCmy2uUhmovqGenAzplQky9PhCA4Jx0BvMAfN3/5bl7gP06IU2hlbP1kEU3ETtHY4VTIBUH++Lnjbcq6X3pfRdyzWVzdo1FWG6oZq2HAaVf6+EQuxqI5YOc7OgGt5aM6AanWQkMWXNOuogqL0glrqE1ORVvehlelvLB3/4gbKKlO8ZFub6NV3QqDQgff5FCkbtZEM8xJh3wuBUCvPBBx+M7BrjHjOEmUz5VnBspcxrlOZ+7ZW3yp133V0OH349Kvau7u8F6Gy7Ht6yXLhsz26qaAo6Xv3Bk+W1114HAK6gjcLNIRhMylqjl31x0jvT0NtszjHP7Lc0sktgAS5iNLbu3hVx+QucZ7oBkGaVKfxWN7SWCsgaWDtYG9a8BQH08WPHABjzZSshNhfAG28caqpqmnnTc11IKbvgmKsDkJo2PGVTO59ZFIwCaLTwnjGu84knn8R72xkexjqYrk6Yjyt2TW4YOTMTFGkLBCIrCSOxgDGImhSRtsk5eF5jUM3WynFcFJryv0pfs7Cx1fFvZ8IkNSpWbtwJC3SVmhPnMN6AT1psPPKNRwGqb8SYGAFlasHewY4UQp58R08WvgUdMjRqZaT320ILBGCH2RLgZCgvDoShNKvMkECvnX81MhQd7EZsaNqza1GNkptYsh6yIlEG3fYdGhfmbFb8jcwU5zRfWRtqcfhIQ+86T0Dges3Qb3bpTvHu4jh4MJwaqGZT9ryOYxqoFKx7rqpRqfqfTCrw7zIJqfcScGdiwnUhcWNfzEozayxDRim8TefK1xN8JXhJo5tZWam58Rp9rwZb+6CdyHHJAmmLRdIRggd0Vr1QzbBcrKvx92xC6791MJJRySyyZL8zXFbFwXUz9fhpK9PeprZJgFI1cPZnqtmrvl9H0NfzfAp5HWf/JttQAWPN+IoxRVB/nNoukY4ug855fd1NLDqvR8dosic5hvMox8PjKFZvhRG13YpFTtVmTPJttXXZS3lQ5QYymq5hNWK1BMSNdH6qoIbGcNOm9Swx07IHsX2G4wirooW5BQ2h+hl2+PKhD/4IbMRatIKvl7eOHUVLg5gYdnr43KmoQr1jx/ZyGxWBW9TtqJmEjXnzyCFS5LdE82FT/mvNtJqp49Rf0U1NnKm5cAo2AZDcQ/z3rh07yz/+4z+WfbfcUi6ilXnggXfEdX/729/GLkyFA7h129Zy6twJHDJkFYyH6dNRD0ZdjuFS9YchMq6aziU8mym8UMetB+Bw7uQZ9Jdkj1IotJXCgeF04ewI+EYJvRseg+Ythw++AThUtE5xQUXjaIC26hiuXIuUAptCQkM7Yzc8dJR78zA4MF1ryh//x8+UL3/pMXSBWxkf+2SZ4WU1YpJW2qxsTkgO2zfDOXzefVyT4X0dJcOIF9Ad1T5ppMFzT2oBs5ZbsiQZxnbO+e1ijrIWjbMS61JGv9HZBGvXRFKcg9pvf3c++yVDGFWUm7CsczD1uYkp0o7lmosm15w313GCm8AQUzPTC07Ot4Mb2y/ovUZvJT5cvSmMEAvaRR51Brwp+wNh7BfHy9PjdjF4ESkozIwK/54CIpGZsyPpXs+VBigXeRTYMibM9ThQAXZEEHxFCfZGEKmBcqAWV4SN+2LRytSk1xKN3PiMbIhhlECQIHrpwjm7gfugeOBVC9CAG86tlsQ0bKlwU+SXs7hXEPppQ6XfggAYW8K/ZZ7Q6RDXXEMs+Tib3pZta8rxE4Nlx9ZlZdO6nnL3HTeV++/cR1r3WTQ6c5EFNEyPqYVriHNpxvi97z0RVXMHoS5ddNugkNegPm7BGCzHIInAl3CeKRbm8jVbyktPPFVuu31fvGbbBQrvlP/3d36//C+/9j+VcwhvHTdZCDcSi0dJDx8+fISFe7G8/33vR0ALmOBZXWJhu7g1kk6SZ599ttx3333B+PhajXfXukUrOR6sXzmEodH4CXz6ea0Pvcts00m8HWDVAsC4RLNNQ0Rt/Pu1V16O8J89iLbCIC0AcMwqG2QTs9O4x9IIaYwVNG6DIRrneh1v56KA1MhShEYBJ5OkMhlGdHI7N05xLsVxGtIhjISFqQQK8iWCBTd3wUw0aLM4YzR6s14LrSXs2Au7cw0vapgsMj+n3qeXMJ0I5RqaHIOqbYRhHcxRQn2tGB3BaBvHWcBYzc8aCuwux4+cLF9HhPy9R5+GmZlDp0IBP0kgHk8Ux+Lar0FJ+23RReedgEmDOAYgm2RDcr3oTVVmAnBj+QHG3zIEgptoBshnszO2NPhWhZAWx4owMYXy+M5QzDjhqgi3yN40m56GRO1NxMsVhDaGxXMaNgojwjkcbzdoN+zsIO68EgQkM+p7k0UInRvXLiOqvTBpIDx1i8uZKgogM+yxWJuS7IUerllJXoN/XxymyRBRGjPP+fawUQIpf3qtCQqCKW5AQApyM33U68q05sVhKm2Yc9778jgJzvzdDDXtg/bH64l0YM6ZYMM1kR5mstraIMfM9+Q1JChLEKNdS8CW4MxzpIbQa8hwR+yjOmSMU/R0ivR+sgaxcUsV0ttCptHtuLGrm5SZOHDgTjIlB8M7D9F5symFjhFbqdYiwV60mlGErM4wBO8+R9uqLER6sUyqCRZXOGc7xzFLsoX5ak0wBd8+S4GSjoV1v0JPyYV3rqAw6BBMAjbLcNTAmt6yYZ0dzqnHQtbnp376x8tf/sV/KT/2yY9iW3qxHS9FnyZTpWVwIb9Jp15KfaoXADa30UsPkS8s7KwdtAmFX1Lzx5fPXDZNNnoUkJOb8nJCPtsACjpLatl233xzCIT/9j/9pygv0Y6d2E3GlKEzr/vll16MbF3XziiMzf67bi3DlPXQmTBEaBsbszzDmzEV3G7dOHR/+dm/Qmf4jgA/OhqO7dNPPVN+4lOfLoPsDz00N24ljGaBUL+tlD1jllVrOyG2XtrHwN5yr4qQrzJvhpjTnSsRBe96B8aIOm/z0MUtVwiF4wig25nFDnW0rSr/8y/+bzRmNsuNIqaXSZiA7euAAZuFFbNGUB9lRtrpb2gmlDZTe2H5Dtk3a6HJpkSZkSaDyj0xGbxwSNTUsW7SuQlA0YRt87UKwuszT8IjiYxo1cBcMvyVLJDvT+CSYeZM6vH4de7UcHP2pMvXQ7NmGL9hm1tI31uw6FUIhOzD0YSlPvAjP4KhJoOFSZK5CrWWAAAgAElEQVSehQtFTzMXYXhfVm9t2i8kPRxp0xzHDTVpYS8w+4v4WqK7EQbcCXMj574KAdPQJSDx2DIv4b01tGalERGksqCyw696mqhyKuhJJbX3xpf1U8w0UYdg6EpNQxZhE5W6sYgcBSe1BoeeJZumBf3YMAxJWS/B8JQN0LoFXWZUsC0tIW7agSisA7Bj+MWwVPdKNhHT14lF2Qfk6uQC4Iaw1CffX9atWl52bqWOS+sYxzPMBgNEbBSujNjyEEzGkVgELsod9CfZvmNzgJulsEQ7dyGYJT47ePIchnJtaSOMs8CibcFDeev11xgTNiAWXz+iN1mX9LClsfvWrqdx5pXyyiuvsqgJrWHYLKjnwvfLkJPv93NJ7WscQ0TdCIt9Pn6tBrydoWrxGpT3ppNGk0LGMDx+3itIVKNz5txZFn1/OX32TNmNjsisHTOZjDtvWruhtFjBWC+bOLAtPwyDaRhljdbhRajhcRMfAGBJvYeXb2zX7C9ixvZqmWcDcvHGhsZYWLxKwKAn4Ubqhmn9hn6utVXj40IB8ExxL8sJWUXsL6plAlA4ns/YzSBqpuuFaawISSmo8j4V3i1Fw7OCvjFWMFZzJZPSGh6SdXM8QVs5ePBoeeMQHdyfebkcfvMEc6MCHA9pHR3rtvVyjDbT5tVPAEDHEOlP6+Vaj2hB8KIhscM0FVYBc32AK7VunmRyys0brQ5jPkYmlZljjq8bcbS0YNPRq9RwWarf97kOE0Tq2ATg0Mg0Ivw0Fin0TaGrm7yC0mRyrxurZj0vrj+V5R+ydpWbbToezh8Nl3/z9WRq8ry5/j3vWjRazqncwAM0NZq/3LgyFJXeXdoXbY5zKLJ1OJZ/N5wjSE+7lAY5mRvfm9lhApJ0lDyH/9aopvNmDzWZyUzTTqfA92QDyQx5VUBQM88yJJZOXBrs9Ii9pgzjOzaOUYbCsiWCAGkWNsTn63E8hmMV7BuGyvcZMlPkbl0a9TZmdoXNYyzctGQt1bjpYGZF4BA3Myd8VqHHQnjsvXvNB6mPk52jPa5NeidxBNayMapZm7SrtjbSMKiF6tgrNlHVV7ZIO2vYyFRynQbLJfSt7iQEvyGYm2XYzTOnjrHf2HrAfn7XygP331161cugozF5YQKwMszzNLSk03L01cPl6KGjhLHOlXe844G4TgGeYFytzN/8zd+EHtR5KzCTHdUmOU779u0r63Ecx+2Xx7Vv3bylLLGExZHD5RB6wCOHDxEW24em70T58Z/+qbBPB198IfZDx9qwzmVqktnCZqzpEWboPcCNAmjjO6xox9VwuWnVPjP3pquCIcI9CzhLUfhPEGQ0AosUdsDQEM+2Q7tiSRHtDse7ApszxPydF3Ss3kh6+s2lu38zur4TkayCvJmU7qNl88Y9UQfn2OHL5bd+4w/JqGrDgV2HPWgLG2BFe3WQF0lO0ebIzukEreE5ynrXBBbE2eFY1Ho32hLZO4mITPrJdZbrMYF9siu5PhPcpBYn7Ull3m9obny/887jyJQZGnetRajWKA0Dk5/1PcmWpt1wT8gmxKHhSeZGcLO4/YLMjajbwk5ZkEojKrjx4hOMDLFBaXQ1CoYesvCVE22QB9HXxOUz/dMByZh86AD0zqLsvou1AhI3RieBC1QtgsxKZiPoiUUMlOOmIM+b0oD7N8/r8aOoHzuHQMN/p4jPwTTU5WRSu9LXV42ZD9UHaJ0UEaUPvMYS8TjAPTbQnIWS7GEjHLSWCzqOXkI709Qi6WJytgE6WoidKg7WYzL8Ms2m2onnb/dq9HaWhCmwmGVDf2d553130Jz0btgJQMmCIQULGmJU6DlyeXgMUDNC+OhgbEZbt24m5GSXc++TCqygb+O0zjXFYoIWWahasM96ErWir+PgGEafJY4T3iL6kRCgCmgtvsg4vviDHwSY0ehn4TM9IY2bxtJvgarv0TAIPgRBA9Cz3ADU8LkI7x08eJC06FvjPDEfyDi4+ea9CH3PBVuzCYp4GfVuEBKVp595pvQTix+ItHbSpTUKPIc5QkKthoIY+zGAXWwIXMcgc6tmTlnmHPzARjNCxtQQWhuBiaDHa9++Y0fUdjHU8ypdzLdt2xaL87Ldr00vZSw2kUbKRZZ5G9lZdMjSEgImnzXHEmxrTGRCHCfrPMgS2XtLwClw6mZOdfVaY8EmkRozQAnFcKYRE7fD5KwgXLSEEukKiS+fv8RCBfgi/jt85K3yj//05fLMs+dYuFanpjkntWsUHF4FsHRTrGuY4zBLQ5/TQVVl0/9l9QS/LpkJ0sSthVNaqMc0j+aLMZJh0mh6fT7rYEsM5XFcayVJN7v5nmXsBUc6JLXBYF0vGoMARNy/6z1TwQUzrg+/0/B4HA1WZgW5Kft7igD9mQJdj+f88e8ptE2nRKCRupZ4qOJBQ2dcR2qDQqzJa2mDPGfUbOIcfvn3DDn5GR0rf3rs1LVkNlJo6xijzOjy8743X89QWmpC0nP0fXWMKZTIvXqOOI7rXNavCbGlEQ+vskmeqPR7DQtmHZpgohvWy/d6rYb6tjMvjxGuFUR5z65HgU3NjKqgLkN4XmMHPYgErSE853hek8dW6KxTpubNGleG9jymhR5NAdYrd/Pq69/AukDX0bDllyw4SMjTc1nFeBdr9Qo2MkPVhndl3+rv9G+y+zVO3Xpqh50DeKyhnUqLXa8pMLoVwHL4jVcIkVMdFxA0AkCRcd4A2Nl7y01s0oOAKqsGm3rcQ1gFBoi1uIk0Zduy9GJnV23eGA7HrBlbbMaxUPUGuN5x7OP4FZik9h7qUT0dm9o9aO2++c1vxXg98OA7o7mjtu7xx58oH//4J4JhOQjAsw2AfZOWoOUxtLYdW8cEg0WeLV//56+VL//j4+WnfvI9pEq/WX7hV36lTAAIPvMnf4LO586ykfXw5tEjkSk3T/uZtbRm2LVnTzhbOhUrDE0xfpcBIpOwzbbHMFHCMI8F8QzxLMfRC00OURBLiMwqwbDekGJk9iCZEkHEZRib5QFsZHsJjbOux3lG59AELmmnJc26A2hw1jOfyTgs1IwqZK/Bepm529WGfereUn7rf/09MrMuw9ZdosHnrZQGORfJM30ke0zqAOJluX8LBgXKAjV/FxTK/urkazvcGyUAZJATjLsuMlScTkI6xKmZjYQh7i9eZ1xSbuKzUIQuGE1QkmxPzvWsX+XaFxOIDSQltPchg+H7elNQrtX9XjAZDrbn/f8DN9J1buq5QN1ABTeZ8u2C0nsW3aUXlpuPiyyLYiW96ULOOHIKikVopmJnDDyzdtLoOVEz/p+57xqODHk5qCGgbM5nuMmHojHKBmohStL7a0JUNwSOFueziaXiTvUPZmfYgNPmYALqmhWmNq0Kifk77IjCtAUW3TKQcFcryFbqlbjwPAyM4MbjiYjmMDC96GUm0W9YPdNaTQqKkeqUA7duLT/87n0YBD05Yo9k5nRIEbKhjY5Y92GovPTSy3H+Xbt2oKUx3V7gpFdngMzaJpyXzyVtp6H1S6OWAkx/D0+g0VzUPh9oAPDyayG8/hAn6+EKWNIzzSwNKesAnkzGVKZnfD6YMa7EsXeM/ft/+4svlHvvNUS2pGzGOJseKqA4C8OzGsO6Aer4GuBjCce9fOxkSF3M/rHOhdqmTr7tqttFeEiNSVQmlHtnY7mAYYp5wvN56aWXyod+8qcotvdihLBMjTz25uGg2DX2bXh65xA/K0o7TJZYB/Nh7969sdFvxIvtCQZoqoyQOrqSZ9Sq8eBaY0O0eCA1dCSoDOGZZq/42A2hh3RsDSZxJRYlYkUqVAf6NTyA8E9RpSJKi+4pdrb42DKMrOLKMeJSnU1m01tvHSvPPnOI78PRBXj0CvUsCLOb9GAVZD24Kejlzi6oaIDxEJ6YmvXVq/AOycKyvs/ps0dgfdg4mYuClRqqq5XCBWZnaXshOFuNl6g3lsJcn/+N6t01gyXZjwQYzgOfsxtvhqWTaUg2RqOjARL0+l4BZoYAnBOC0agp1Wg5UrviZwTcVk1drM/JOea1OKeT9fD1fxEOav5eNRTo3hodXgppk33xXvKzGeLKe8nw2+KwVt5fMtAZGqprqraXSZYkqHEMg2sttYZ5zck6JzvlZ3MMkh3z/F5nFkv0M4I2Bfu+19+dy67bXN8JbNLhmLHuFc/d9Snx6Ou+V+ZG0axg3bC27FKAQdgSz2kVXuuvdHRaz2QyNpijJABYt8e1ZAaYz9gaTaM4G/7bau1iC4/rdep0jo/RLw0nqxOAsJ61PXjudCQkzqKj2XczOrxr07DQp7imUt75zvtZZ93l+RefYdysli1Iv1Te9eA9bLzHyx37b4v07l17dqJFJNTsmIcWjs1U6YNsCGvJD46TtfXqq68xZ40akEFKOLuXMTjGmlIAaxbWHvSEN919T/nXP/fr5Q/+8DcJXb0Yz2kvOhqBhoVR+2BaGORyDHCkU3SG6zAktItQ1Qxz85mnnyz33nVX+S//+TPlzjvuCC2MLLLNMx/55sOEpW4DjCDgxiYZ1tlAzR0WXxlh3Rla3oxjZbTA885ayTvqxtQ2CdvRCEHN4NABSgwJyp66d0V7F3U7sG84PcsNd9tiRHDh/suzGUbneI1Co53dOwEplKkoFpi1dQd1vKYpumj5CfalZe0UcSRj6pd/6dfZx61QvcB6niq79+wtRxmrduUl2Er3b+2GjpG2VTu3mtT/muZNSMkSPJYdUHOoR92AmsV7TK6dtB9JYghc1Lfmuglwc52JrfrdXC8JlDLMnDXv0vnIdZhRnwila68b0O84+3ue41+Cm+wKTp0bmRvBjQKlG7STNrwyAi7cSRCiZfjdPL1IjV1SwBocLzoNTNQqcPibPPb09FRGW0I9aeFIu+Zzgeh0U/nSY0zvInQ36mUcFK4hClc1RjbTJdOD0TAn45OoMESUnNN7MsTTRijpAhur6NoNyE1sEhFcP8ItM5VUzavEnwIELUXTIv2qtsYS34qHe2jEqApEcKOoWHCjwXOBefVW9TUsYqGpVrILYDHje8/27vLAvVtJDzdVso/JJ7uijskMkdnYhF988cXwtrdv3xaVfacASbNQuhqppRiwaO2gfolzOP4aNsfZ81caewYdy9kQhTkOgiEnQDWY6IxC21BFhhrVRx99CY3NTeFB5kbhuAt0HFPFqo5beporGfvVlCk/jZBY6vsd990f5dqzGKALZggP5pXXXsWTejDS4gfxwnYj0NMDe+25FwGKE2Q7bCobbtpTTrz8EjqW4XLTnl2M/akoirdeqpe5YA8lQaehJb2Y4xoiQPGubTvx+mojUsfD+jl6lVaOXcpxr0AzvwhIFGTt2rU7FrAUvZ7JBFllK9bAiDEfwmuJmLNZFxh1AObZs+fLA+98D57vBf5mc0Ap81UAVrwzKOOrE6T8rsGzYkyvOa48u5q2bb8svRrYFq53juuzT0y33iebCoMZWq+ZKZ5Vi13ir0IXD5fHvv9UeZ0Q1htHhpg3zCnaPrRSRHCQNhPXyIxaST0LWZxRQlMWdexZyZqbGmrAR/WQgoWJ+iEaMlLiYYsMt+p9uSZPnjgVmh9Jc9naqDrexLEXh4OdT84B16tzwM9qzDLclPqPDLX4u98hVFav06x352FsuI1By+a2NQNIIWytxeO361cwdJ15auL1KW6PPk3NNVVnyszA6sh4ntQWOddTWJuangQG2pP0JEM30wClZIIWCxIT8CUbfF0TxP0EYGEHdvyyDljefx43hbs5Hvm697M4FJdhPu9DJyPZKo9n5VjDy5nRlmFfP+McVVsmqKyOY23SKeiqAtpxgAh2jdpZCX5qZlQdqwXCprMzVT5w8uSJEM/3r7E0BimYzBCP0Yojpc0xRDuwlnpaOCmVtdd+wDKwQQ/BJMiwzGGfFkhp/tiPvo++bxTCQwy8nErB586f5JqYl8zpm2/ZzfdNrGPCRzA1IyeOlpVu9LVabDn8/HOhAVwLmzIEgLFopc2I/XkRJ0CNp8yTtuXjP/bx8gQAJCMJL+DobNi4KWzN2gMHyuf/8I/KT/2bXytDr70Wa9sx1DbdBPBpCeZTMSuZcgCbr3zmM7A+Pyi/9Is/TR+/I1Gz69/97/++HCdEpZ2U0R2g9tjTjz8eCRorcJ6uAt66Sa02ecH5d+uDD0RvqefoxXczjtRyC0Kyzkes8szz0na9wfHs0r1t5w4ML4BR5ph7X2B9juFRTwEiuilP0oVTo1Nn0kXqYX0WPpcZ2LK5a7BzhTYwnQP8RJC7YCNO1h7HnAOASjosbcEOzLaVf/jiw+VLX3yEeWB1faQPAKOJqVkytW6jkOuFAMjaB5kU7aShbfcM9+HQ/GHNavFldTNV85IAYrFzkGHVxT9dM6kXSzlDgpM8VureDD1l77wML6UkZjFoWnxu7VOKjj2OmCAby17Ploqw1CJw8+EPfCD0D2aqJEUci4fNI42Jhs5UcOOZGfZJfUZWFkz9jYvJ96TgTeMQzI/oi0FNL8VFqrHIxm0Rz2YjzAHNysRZcTg8QDbfyDJp0luvZ05Z2K+pb5EDEoLHyHSg/gnz29x/F7WY58TpQRD67Sz000FdhtDSEAsTefQyehAnF4t4Df2hRuhR4hNfgibCFGUbYC4VvETpfVginsY86NttLurHWLOA81H6JsDNpoEOKhWvLu+4ZwAqtq+hrqvuwc97na+xKA2rWHcmBZ3V0zWltz20IsPQu4l4fY+Cvw6pTL4UirnB1iJTItxaa8OxlC2bhE3aTEzbFGyrj37+81+Mz9122y3XAa1eoaGoTpiRi3hI1bOzo/MVNCSHY6O0RcMGxHgvP/b9EPXZn0aQY7GqU9DbMjwvo/ExJi3Y22dWA9c1PUU3Y7IF3Hwf+epDUUJ9I+/5wZOPwyj1lR+m3s8xNEQK9Zywy2kAdxTx4Jcf+k45cNeect/d9yLKttuuC9OsI8I1PAezy6TmFbPaUdz5KcARhOuxbeI4I4qBEX2PoVnZgHcrczNCtsAoRlQ9wiorkzqOFNBSCTyPETRdUiOp19tPWuYSsg4KtLqVSueNO3qCMACNkLIRv2uQFmTO+LnUTd84OxvM/ITNVSlVQIEumcJTZwfJ7uJaXzlUDh46Vl47eALjU5gD/WxAGwGR56NaqSEv09EFza1Oqkb8rncoSPM5C3B85npe1rBQvyPjdPC1Q9GSQzbNmkGGKvIrAYBzL72nxevQ9/ncU1ybtSl83XWbn0tWVRBcRdFVp+L6N0QSLU2CSZQxqhk6PsOoN8Xc8pwpuvVz2pksMJkhI8/hc9WjzLBPZidlZpfGNAHKYv1QZnR5DamjSS80naC0F+koeY963fl7FA6MBrWVscz35/rNEF/S857Hz6dwuRYxpL8cP5MRTV1N0vIey3/r4Hh9sm1hcxumapjQjA1wo+o32MD6RoKOTlhP/y04MVxp1pTlBLLas9fsuacptb2qh/AD88h1bOjI4nlKEY5TssGKtjfdtBuGV+ZSnc5ynKWTcc3MWLIfh9CwrSI0fKHs27un/Mh73kXtrvMURm0vzz39eLll7242WYTx0NVbtm2kNEZn2YOORgZ6AefQSumCAT/fzXUuw869+t3vRGj7FZhZ9xZ7F57GQbsCkFvLmrv7znsC0L2A43eN1ia7Ocef/dmXyWjaE/vEls1bywM/+uHyyBe/RF2vI9T/+kSsgwFsmPPEsN8OsqGWcSzVu8dffIWw1eOh6fMZLee5KpDuJ2yzlXDT6cM2CN5eDr34UjiZNlo+AxAcZe1cGL5AejaaRWzHze9+N3EkNDEhzeiEVSX8i/NnJ23thYBsG06j4OaOOw6EvTpD+4RzF86UVTA+Wwjf9+BgL+BAWXLCvHAdv26ckxZbfyjnYNwC4ESrF0iBaZjuzpXsQWECasanzShhzuYa+YjdOGmkUd7//l8Ie9zVtYH9jzmyHBvJZnSFEGLoS5tUb4FM1LaJcLxtlGyfQXSA36u2tpZzSElJdBA35KRT17yeIMY1k2A89/uUpFSAUxnKwAEyofGassaa2ZmaGkNMmRmdf1usU0vnqUoLKiESeCFTwReDmye//3hJcOND15BoeEZkSBhcJ0F6OBZkqir66gFmlczU3lwPDfF3DV2KEF1cAh0nkumtGttIJ+PLOLOpxCJHj+m5QsTcxLEjps0Nx8DwN9+nwRS0hGaAh+IClBJLLy2LCqUB9/U2mqfNgXYHB/FwNlqNke65aB4us/HZt+g89KK6I5uxCW4qtmGhoOy/ykba4TUAWpxUwBH+LsjR47YQIHwOIaN5wI+9SqLSI2t5BSiolXta1b2s7N7WWf7VJ24jQ0BRql4vgAOjFH2lMJxv4kHolYmk7asiWJGGtUJmsAIYjVGoXevfVI8ZT5IaE7ISLjC/vvWtb8O4bIIBQbjLPatZSMpbL21o6GIYw9QwPfTQQ8Hc+GwMU2kQNcouVI1oByzKYQxL9L2B0pQ6VsPxyCOPEJO+p+zBY3oLIDEkUMBj2UUKunFdRdxmZFk3xoVyBXr1icdfKHcTx9awqSt68/Ab0TT0nrvvjDi9vZlW87qCu1Fi+lFMimN8k3s6/OZRiiHeEbTtWq5LtsoKz9fwalYSzpphkSueuxnQZVbU4dcPM4/UYpHaCGg9ByvT09MVnc01DDOAPePN9lVZAbWt6ncKUOD5OHH8PsY9mY3lYtpMplcHIPca/Z0ceG2LYNeKwtakcd20GHJlLguyBCLuQAo0ZdpcF5cQjs9T+6Z/zbqyZjt9bSzyRzjr4hAeMwW65kn1f+PQ8fKVrz6CAPxY1DSS4md6ResZKfirtIhINtS5IWj02QvOR5rqtL2wTRfRxmmYrCnl/NBorSZL46Jet2amYTMzzh1OQJPF4HxJ7yg3YudLrmfDUhorQbBGLDN80si45jxWZlrJxFWAoViwUta+pwo/axNCN/Ao8tmA8WSPZH68lmpAqX8CYPPfmcnltWqfHN80pJkAoe1JHVnqaxb3pvE6tC3pjfp5783r9pwpqs9SCAqKFe1mqMnPZfX0moxQ9Ql+e02OXQIw7aR/d7xyTS4WQnss78Fx0wZ4vGwp41r0OifGpeFJ+mC+y74aTpJJsmCmdZIMIcVrOA0CydCUwXDa4FKnbRqAcRPz/7JhYuzW+XNngs22DYIhp1Xo/IZx4qyQYOS1H62gjTM/8IH3YXuWlecPvoAKcBbd3OqyGwBwBI3bO++/j0SJzYRPRspn//LPo9ieLU8++omPlp71aE1gdmbJ1GmzVhNNb88eP8NaYo2zgT/55A9Yl2eoI3Oc0M9GitCdLT/zM58K9kogYtkHa+o4PyKjlZo4VyhEKIg+ixPlmPzsz/18OYUm8P/5g78vv/Ebvxh1wRx/bWDql3zm1q0Zo8Dm42SmKo52DLYSRn+L8Jz9xO573/vKf/4Pv49OZVcUUFXr4fx0fikqlu2/ad/N5ThgTyZ4Gc6mBVgvojMcsB4Nz9u56jXpUFlfTJDqM9cGGYYfungWx5KWDDwze1jN2GkcO796/UZYIij9gt1BjxlfirIpBbKAfYwsOBMAKEWBcULzif60XU0mjo7jYmjqqmwR3cUpXLiEBstf+cqj5fEnjpSnnjpatmy6g0jFdsDhDPo+q9FjMwBoAhoZHJ2g0ORhs2VXFoOb8N8aEJMh3jB9jHEC+cUAJsPb6bD72XQEPFYC+AxrXccV6vaatZ9sjs88HZY8n8fNEHNKL5IZut5bKvovhekrRXBjnRvTbqfxSjVGUclTRoVy8cnSeFDr3FQPsZbwFmRkSmWK9zKunrR5DZ3U/HYrXo4QuhABZnwuKn0yOURpqblxconewuByQ+oHvGaP6U3XPipT8ZoPxd/DuIYRrIMvW+OX9JfgSHBz6qwFrljsTWuDA3fcDe14Fm+FWhf2/4jigEw6+hIZdmoh/GT1S7kZmQbPP2PcVArPY9ujyqwAJkg7XWIH2aimoFItttXOpOzBs2plA+6Gzt26YWn5qU/uJ6Ogh/EzrGA67mSwD2bUGJZxIds8Tk3Ogp3GqY+iFs2UbgJPACiLG6pRQJRrp2tTk5mkejcyI28CAvQc3NAzdOAYOPbWPNCjeotmlFZDzqwPjWc7z+U0vWgcU5+/C9WfLnDHVg/I3kbW+oiMEu7RuWPdnAceeBCqeigE0QIcaVs3oa8//FT59P/4yRCBvUqoqp32BitWrCw7YKeefuoHYVDX02T0CsW3uvD+zPo6e/5Muf2O/VGvpoN7kGUyw+EMwPP7FD3cCDDweqxn0U0KvMZbncAygv+RQswCMTyjl7hm/SYM3/Go56CWpsMUZ/whjVOkj3M/xpxllyL0xPlnMHrOu6UAOdkWw2a5WVlSvQXK3DknQDceb2jKtFGrCS9T/OYK9ttYZgiVAesAWAH4vEJUxkxNz1VTu3noW3fspi4Xn0VobQXioQvD8D1Wwp0pX/zSP+FlPh32C6c8HAoeC8+69ndxDtjTLLopM0NNJw9DBRgeJ6wmGHBtmBXhvxUTTzKv0+PRKGRNGe8xhcT+O9OpE/DUsFJdf5nm7DxIFjGBRDIuOWbJlvh3gbyMg6+FLeGX1Jg4R1NEnAxRNPNTzN+EsDTACiG9Tuen59LWJICojF7taJ7GNTV/gjPnebYXyTBW3meCO9dJiHSbchPpgIUOhmcqOPPeXKe1OnStQZNOVK0bU5ktz+3n/Fsy2wlaMhMxQZzX7bVpT5Nd0q6mmDkYLZrprmcjlK2RVfdbICMzs2AJfwDDEKxLbZRo5guzDWbZ9XKV9y6Zxu5iQ9ys/bti3m7se2RkUt1XR8MCesM4QDobK/ib7RDUw0kXTFO7a9dtN5U9hHVutr+aoSXm0CjsRC8Oi4LcCOmjRdwJEIiMCmylTJBFN6eGsKVLe8oX/v7zbPbXsEEw2KxbK5t3ABw/ALB55G//LhgHG31auuJ733s8ZAzq+Xbs3kEhQnpTMafVDENbmB4AACAASURBVB3AsZKN/NznPlfeDZMioAsdH89gE2Gg82Q+RckSbKPC6uWwVN/++teiON9uUr+fRXh8GKbmox/9aKzlNw8fieeaxS2df+5VhrwNk5++ADjhOO5XZl/ZWsa5cOu+28L2CUplk2TTjQIIsge2bC1HYLHVsq5kPKyIz4BS+Rwmlb10xMrxFFjtadrtdJlJGogCiQd7T9A0pqRZloU1ZGZtT9dA6e4EOFLQs8aP0N/MYItmL3P8a9jQS+XkqeHyR3/0eYBqP8/5Lg7ZVY6dPoT1Q05hBREL9TXgxv1CWxIFcbEfGZaqYuLaO8315Hembrt2Q2fjtywM8z1DvW8P+d7QzFTJw2IwlCGt1Lgl45Nz37UUrCnHX6zVifXWyGAym+tfNM40LNXCm57kIX/kQx8KcDOifgEjkEX6VqqIF1A0npibmhtpboxVKFgNSmpgEuEl7ZrgJtIiFbix2aQR8GfSt2FwGMBorGVqF//ONE0BioxNGpSgzxvmJ5ttLh6oNLb+DJqLwZkHFc9e0zsEGFjWGtDQBSCZxoO2oq/1GVwI1raRmZHq60ENPEPX8HYW/XIqzyrs9XUzj4Ix5DvqsDBZzHQ5ftJOrGohCCVxzcsVycFIdLN4twFufvwj++iJQmVaWITuHsVbxgxlnK6FDkYj7ARDJcQxAHVLye7A2x+7QihkgTTQVjziXgpIkXnkpLTN/TRaqMHBSxj8EQpZvUVYY3tsaI5n1g3xec3RpO0aXc0txb0TEZ2x5D1QsYbyQDLlv/7e75df+p3fLlOkgKr/2b9/fxXHMe4ak01kM8g4Oc6m9PezIG0Kdx6Nyv3ob0w3P3v2HDUj9kWXXRkcBX3W1pCpe+XV1wEzm8vzzz1L7F5NCRsxi1cD63jI5pzEMxpE+Kw4e99tt0d/Jv/dhxf0ja99PUqUe+1mdlzA2KyCTdGIr4CVMLPAhSPAagP4rdu5p0wg1D4HMDp16nRZyjPbyri4eUW7AkCJRssml6bwz7FB9BOymrXjuhWMTRm3uzGbshvJKHWG1m3ZHd6NRbcGESoqZhmAUbFnmoDqJYSMCpmXsUldQdjpWllt3RyM7jTVQi+eORZsyzpEmm2CIZ71KOGGTkDfMkIO/n757EXEj3i3sKRXyeaz4OOf/umfYYgptNdGKw3AjcfQ8Mg+KWTuhNFyo1FnNQEjKUA2C+OVV1+NzULqWSG5c8cxWlxTIpmRzAJKY5bekkbaLxkH19FigbGfyaJwhlHCwDfFuPyMtiNFvmpCIkmh2fQziygpZ4+VervMVrpe8CvAEFkRslQsXI1fDVUh2saGpN4lhfHJDqWz5Huzw/liLU0mOjjPg1lu0sjTY/QeEgyakSjj4bE9VmSoOT8bsJafSZCVgNH3ZdgvNUueS6GuY5rNRj1XzWizN1utLeaxcww6qVIrWxcpx1B5ghnF9OrPZG5klQzP2nfJEFUwmjDPgp8psqB6loyXAzdvjDCU+krbF8ziXJ2isF8nrPAY5SS6sXdzvGZHbbtpX4EJUaowQPXzfQ/eSYsUHD2Y5XnCLktxrEYBENHHzjL+6Ft8Lr2wPfbsk/6xjovA/ixO5a51t5XRc5PlaXQzfbBFJ04cK/vvEBi8Uj7ykQ8Fi+K9XODYstbaUW2h2YwWL1yO+n4PzGwCZ/vZXQHkvvDi84CnC2RP3R0979R2TbFmDe+rLbLp5sB995Tf/PS/QWz7PpgWGNAmK9S5L2Pw7DPPBgPqvuNckM222K01gtQeeg80ZSznOI/OkXuPP5dy7xO0lNHh995j84ZF1TYLjvz9MKDJEheb1q4BQFBzBudjhnNSSAPA2FYGNiFF2I4gG71dNNNURhHd1SPP3kgTj9zwy2w4Rp1LAWpthC5bTHSwkh/ezyxi76tnATZvlY0AqvMXJ8qXv/xsee3VYUJ8islJqFgYL+cHT8e4RqE+2X7XFHuXDpJZojoAKSjWzgX72zCcCdgXs50ZrhJgJDBJUiOasDafjVCW2kRslGOf2jz3JdGWwC1xQ4RQzdZkPAVOqf97O7hJZyvBVAsNIxeiyqcLMjU3gBvbL0R1YhC9N1jj4aZV1+65LmIN15iFzSxax6TQ04jOp3xlWqaLNWtreLEZn86BscvsMOBGI+KAuIA1iuERsmBX65k19LiAxpvOlusitShWhpG0yVuIjRtdj96Jkz4NVJwPIyt7E5QxP8fpDaLuxvu4RGxXgXQf1SBVhBtq28QkvgydOA8Y6TBuDaW6Hhpx1DRGPIxOmpCpLTGZR8zSDhMkILoK+lZDoTh19IrFvxRm16wrUyVnJmlQyFrfirj+Uz92BxqeZRi05bAHxE8RJF+7ZiEj2yqcbjxpCiVZQNd+VZQ+XgDkRO8qrukycd8ODJHfFvEzNu61X75Mj6crbmoDeAlUSkYS4j268fXYe4uxs/T6ug2raKVQy4oPUEzwOEX/7n8AYRwG8I1nno5n+QzZBIcPUbNiU4l4sVVIfeZdgJCrUM41vZS6OHr4GB7HT9A6CEV7++37wzibPq53YFNH54g1M0wTf46NOhqyWvEUQ2aISiMc9wZgMtRh1s8Buhofw7C4QW+gwvHT33g40kfvgtWR4lUUadaQgEsDtsrCWMwXNR5W35TaHqDGz5q9+0LQ+wrsJIkOUOloUNDorLcAFwXCYmNQcInB77TaKcyU1Lzalh48Suvv2OnYLIgrsHFbdt7E+FI2QL0LxkAD2Imxj3o4AB69FEWiGhA7drfz3mnWSQhgAUvz0MaRru/8NwXU3jawXkusccMGfBHmbZznuY2wVRQQNFOL+auXeXHwannssVeo9nwKYDeJga3hgy7mgsLjCdLSj741C0ikVgmg2My6K4QyOgA+4/yMlh5NtkGADtZSlHsS+HPflRFlrsjQuUEY+uQ/GTWNlCBVcBuCTlkyDJNi1HnEzn2k93pPVj1XByQV74ak8arpy5ZImIw+YoYEtA162ZWBmGoYIDF2bQQq25evO14+b79k5VLf4pofHYHS4qtmWjlPHbUabnI+ODc1pj4X552MRcTn+V1BegV2tlCZuh4i04u3pky2nAgw2BhkbWZqkPysIEPjnN6lNjHF+bYR0f5lm4QWvWPCg9pS72kbVW8Nr8hcOA6CDovVGV7Shjrudu42vOI4KjQ27LTAs7Iuk2xHL58xdG6dmXZslPVlptFgTMPy7Nq9mXtcFuFI9YEbVtHj6NxbUTrhln174/U57McEbN6ZM6eCPW3FaG20Vg1ZUR5fPdtdhJLbzWRs2MyIk4rqsdtmOlofTVbOgqDqGXVstm/fUbZgO5iUOAnojGDHR86PlzcPHguG2mv+4R96T3mLqsI/8hP/qkwBdB579Lux/q3rMs7zHAWkdVqlmzEw0+dD7/tA+Y+/+/vlve96d7mLYqNex0Of/Wz52Kd/NuK2g9gL56Ng7hjstMX43v2ud6Jx2VQe/uLflwP7cTqw2e5rUQMMwDGvA0io7zUqA+/evbsyuGoGCZlp28zgdC7ZMsWaVAIq59Vjjz4aWVMCH+2vTHgfYGae63b+uQ+uwjl8njIQkdzBZ1eodeG7A/DXRYq5mVZzhodlaxR822TUHj4ASiu/L4OxWWL5AeZs1CXiua8ge5PZxpRTR0VUpYPPuhmhJZyZIFTXghaR0N2KFaR+T3aVX/3V/wv7v69cGmZvlMWSF8a29WLrVsBk1eiGdYpwoNEzriB7WADt/qXjF9WAwxKlo1KbZL5ddJ/hItdhghXXTa5D9wodvVXYymRPXT+uG9dslqNIYO/xsiRCAKBmjafMxd9Tl+v1BBuEsTZwF6WyzfBxB3326WfKJz/x8fBKZBplL4LOY1KJ2vPCDWLV5mBVg5OUc7I4mTmRMWIfsBejl5OxecXAFhKThcleNVnbxBsLgMIAWfPhImItEbMTPquIavCSBo4MBiZHDqIMjQbbyrlulCNMdOO7mZo+DGNRWxtoDGUEzDwmzBAFmFiD1g6x8BOLvY3Z2Ak108Jm3s4k67SWBP/u6yX1D7GbNtSQiPVMGMgANt6T96IWKAy7aeCUyl7AgDiua9kD33XvGsR4m3nICAyZNCs5XisgZQKhl56YWVLShkEJ8qgUktl00VCDHaynEJ11dkIPzlHMDeA9MkaxKMDo1avzABa9h6VoUsg+OjfO2MG40OZeYe9GRGyT02MADjKFaFpnx+zVTPBzACqp5HV4FfaKMlVQxuB7j3wzKvIeOXKcTrvU3eEZrqME+mNPPlruwQvymdTGgXUu+Cz0zKPeiRVzmwy4Q4feiHoUPo/nX3gOwDEAWEDjBMC8AIgxo2n4Ej1hnA8s7JUwDsarTYW8AC394ouvM0/a0eXcTWopAKSrNi+MLJ4Qp+IVO59DBMNG7yYKqO3jOctqGFuOUvQ8l9eeeR7jb1YIQlE2AcWU9uRaYTl0wyWMiTUhZHTMCtN4Tsg2YuBkcs4zH83W0dORCYgUcb7c+PTWUrvRbq8tGCz7kZ0HbO2ByYkJg+c9Z/8Yx4t522LYyiTYaDXBP6X0OYchrVPUp/E6ehEDdzEnlnE90zBz4bkBhKYmrpZDB98sL7/4GmDnLMBPNqMAKgveML1jRpgLgOq+1espX3+asRtgXpsQcKNppkbuMumuFlmL8uzMZ19rBXQMEkqQ5l9LCXyZPvteyah5TbNRQgGNHGtxZGgKDQbjha7nEkyWpfdHAdqW5O9CKLkcgeRJGhFGs1xZF34KMoJ9QMdmJerKhqjNbvRTzIV4pg0Vn5lGdnL3MVuGQBthuKKVdaFAUk/fwpJuAtbtkGGO2h2MrcBFptEeReP0HgptDN/WeImKxGzAsn1pS3yuFrx0jkVRMTwiqzfbe+k82i21FFGg1P50PEuvp4KkmiAQLWBcxHy5FgJwaadgi0dhHnUOBHhmpsq2CCJG0Pgpaj0NUF/Ls7b4XegtsQlm/CieX9NPN/Ieu0gvUBDzIoXJmYfRdFF7hb6MQp8yzXfAhuwhhHOGVgUXLtqPjkq1OGZbNzLXWT+dhLKG6GH2Omvz0z//czTTxMbx2gtU5H0eFuTAnQei3YChl1Y3YezoBMzw8hVo04aZZGhozsOaThB+ukCfvGWE8QWusjQ6rO9+13uYn+gyN8A+Cj4B2ScPHYksxIe//g00IPSaww6M42D92C//YjlPG5UTlG8QSGg/zlh4DiA3TX2vIWzuS28dKf/23/+78tS3vlvmAcq333xL6d24ufz57/yf5WM45QIUAaHzeDO2qoNjzzOvT+K4bcDBeAP20kbA+29jHcacIgQLoFnGOrIDt+E+HUHrRgUrwbsMe/tslWmcp4Gn6fVbydRcT/sYtTZn0AoJDHzKkZ7MmhFsy1SvtLYXX1MA19CVKRR3Y6cO1nIY5Tme+zUEmXN8XwOQWoy1CyDbynysAjtsW3yTkcmanWXeuw9cQ6KwlPW0DEC7YCFGMqiWUES0q53oihhl0hpghAFPESbEkbp6tQPm9nz5+y89Re2xawBrHDZKS4xTDmMT8gSzvxyzeTbCAaoXD55hnaP9a3FP06BakZvLuYYDbgNtM7Kc1hlSDlFwo1lL1jWAj7bNBc13hq1dE+oCPcBi3UzIR1gfKTIObKLzsUgPl0xzMjeLwVUmNQQWeDu40dA+89TT18GNi7G2qNccqR+oJ5/j4fhTYKNxz5BHZiVkvrm/RxVh0JZeS2ZN+LoXJ7gRvQoEMh08Y+fJBvm+rZThl9HxGHptAqXsYCyA8UvP0YHI300rV4sgjbueSX2Uyb0eSt7jG/KJGj6gYAv4CVil9g0naRi9Tj0tKRMrCMPKxvdSWJUuDENnVCrGIyVuegWAIR6KFu54reoeZG6mphRY1/L+c0wavWqTWxptaaHSePnwD60ve/dsjFDMPMyQ4KaXf+MQR2y76hKcHFVdXkv2e7cIqfi21s70FA0NqVC5QIfykStVv3HkyAl6TuEJHRtGoU8LiC37AG7Q2DA/3/v+91l8hhOgkaGepZrnYKc2Eb+exjB2sMDaAHBmLO2mxs6j3/1u2Qktu5+49xWM09f/+evlpRdHy0/+9AEqctItGJHtTuLuUt8yJoINJ6Bzx3uoVC+hPxa8npQGS4MuePvOo98JVsD3WKLcuLoAZYSN29oU68kgEOAIfrowPj4b50yk/ZH2ePuDZF9g6F8ibGbRQNmG2whfeX4ZPeeC81NNl6XPN1GJVGrZebJ5yw7A3CA0+KvRM2b/HbdGTaEJNrwLFyiyBxVs7YpWPtfFRqOhmeF5LGP+6FmZumqxs8wI8Dwx/wQnPCQ3WYv96TgcP3YixPN63TsYK9eHGUwycDMYrnkmRYt+Bu+dAyyYHSGDotd5ic1oDWmoF2CqWph3/vsU4s9OwMJGtA5TZ85X7zMMEV7lKBvLPML/FasZkyvlN/+P38U7nylvHC5l775uslwQtvZSgRQjPkG7D+dWJA0A8loEiAC/Dp7bKBuHm5S6JWsByVbZVfwCHrlTcAXg0/nuzPTe9N+jLL5tLbBlg4QAZT+H2ChC7AzoV9wscOjSKKM7G0FfpW1wU9e+OCfccKqBw6myGS1j6vyQXZFVy7IHlqhXJyjYcb0aCsiWFf5blkaAo5ZAJ8xwT1b0jTYIlupnY84NSaSk951gJ7KSmGc+R21gGNyk5RXFMVZ9bLrHaU8iWJLlUr+ibdR4G+6+aH0n7JVAaIJ14X1km4RTZNSYfSNjJHvo509jl2THTS44R3airMmU3awBPLI5Y1dmYHgGgsU5eOjNsDNEmEi/3hv6sfMwLrsBIgO0K9iNWHjj+jXlxPGj2IEjrAk1ZWMwpnsixDFDSF7NxXtgTE4Skj5w//1B/f3+b/92+fV/++uElS6FwNcWKApwlxBamYGts0rwOt77wt/9A7VYCKbAJlxlHDvZQEdp3NsNa7cSR2kL19GL3m4WBqANBmR++ApM+Ej568/+TYTKv/+9p8p99+yPOXMbmpcDH/9Y+af/8HuEWdh0GRd1a6dIJNgMOJjguQ9jezeSRr733rvoaXe5XEZw3AOYXc+xz7K+Xn3uhXIP9Wg6mE+CRRvRem02zhVkdrNmrVHWbqE8GMHRU8ej03g37McKwTdzcimAQQZfnaRMs+yTz9Q5buJGDcnR14n5Y2+6cQC173Fdu/8HIG6YO50g17Dgtwtb61eLexQ2aZyIxwzhYlssyMDowHSQuNLGfnKtARECQyvutzP/ltvt0jlnGxOKeM4CDOZ5rR3A3qqcgX9fJQGhhVBWR6t6Uy5m6nK5NnauLLk2SiYowvjejVzrXPm//+BzgFBCYPPdOEs0D3X/oAbRUtajLXVMuupB9zdL25hO6uVcwwGMaA1/mxfY+F8DbgT66lcjQzhY0htgJxnNjPQIDkOPE+FyBeIuocYLbUBM7BuCxMYZSDyx+LXFQv3FgMr3JLipemBXKwdK5kZh7NN0Bf8EE83zavRdmJ7EDBAZBxtdXjMHv4nBufgXI6aMfWVdgYwX58lzAALFORhmpjBZBCKClusxc9Fo4y1ZKVV6WK9L4yAbkgLj67FtbsibFSjlNTiIGhcnoIZPFuc43pCbpsyN96MaXHCjUlxvUkOosZQmF9woHrbe0lLinIKbbjykDhbNtKmXgACLIxne0vDPgnoruDFOaI6/Yyfy5Tgq3WNMQw4R4OaD7xlgYW8NobbAQlaiF73JCkTLVu50QeXDXBCt860CyA1JMfcSvudQ0V++Mli2P3hvOfTEYxF6uOeBHyrfevhJFms/k68f5mJL+fwXvowndrD0Qxm9enAYwIBhHKvs8vp1vZQwv5dz4l0TM5uGyjTsthVEz1kRDO4rb5Ceaax4GCbla1/7Wnnx+VNhWD/9s7eFkHg7bSKs+uwGpbFXR7MeQ+Dv/YR8Zu3SzYal1sN4+DDeovPqc59/qPzrX/0ljLCgg3EBgL72ymuh/3kUurcXcONc8557oGwFD1GJtgvDMbCy7CJDQ5piFKbg5Vdejr45GjMZG5+tz9N4ywW8Wzcv56Ns4jCGeeeumwOcORc68ZgsligQM9vKkIWFzAQ3FmOUnp4wg8DN1sKQzF1Zi1T8R5aPlDL3xIKoreHtfA3wUHukJ6e+LFKhGYf+gXVsMHiNbNJqAwQ3SoHdSIPJsRCkoVYAzrR1RPQy1X8BBFYCtlqJr8/SlsEeTS1cW1N/INJI49s2EACYWdpCtA0QUwSIjFwcLr/wi79M1hehT65/NQzNubOIvul5dvoM4TE6LcsKapRn0PIYi9eLVbMjS7RpM5khgIXzrKclC8xVvHfBpgBNe6GNCK/JzUC9GgvDjULGbC5qeBDixji7AKahzltba5Vyw7nqQzxGCpkFsAKtAFwKc/ljCpq1HVOk6Jutmdmb6TipF6jgpoaSZD393WPUbtq1MKm9kQybVJbR1Gk2asY8imDy7fvcXJx7GuEIh7vQdS143zwA4cjJM2X7tvUBnCIkx3O1B5j3ZP0lPX5BQlRRZ6FpT7VFnmMzAH+c9GsznlbAsKwzBMtcVDNmqGlynDDrBhIlsDNWGJNZ7Yqu1tZM6i7bdm0GUFjLBD0K82QWkL+fbtX33okTAtP2Mszo+bMnWXdTAWgEcrLLQ8OwDhTYujJL6YTly9Da7CjbAStXjx2PPm5u5kvZkIl7lu9+45Hy3ne/F93H1fLaCy+R4XeB6sOboojmJsTvLerVABGzXG8b62cUxnk14e0VXJ8M6VJqulhKYZpnblLFVx/6GunkrAXGSBCijb2ZdX4Hta+eePjr5QX62b0fMfCszWS5FvVhL71xsOwjLL2BtO9OWKx57NK49b5YN702zQVE/+mffKbcQwj8jn23IhSmOjqgyI7lA7BCQ/SJM4y0bc9N4aC8jLO2e/u20OW2wVDNcH1DhDe1q73MT9eOTE72ddPJtVSGgHIE0CSzHToz1i+IM55tZArxDMyKdM8KnRrnCg2qPduYYwG8WbsB1K05BohyrkZzX+b4SoByGzZf8bDhTcW55win97IGV7P+bBAcFT5hFpUFzNoI2PYYaj91ygs2aSlsdiuhLNmWabr2XoUQuEzVayrbXzw7gt3biij7TfaCxwjx7bDmPbYFRrKFEJf7DfPXAqZLcJJWkPAxQ8V8w8xxj0QcojYpGKuFeeT+49qq91O1dJGYxH1ndqVrJcFNYoRgYvxDlJyrmZIB/BqGJ9mfDEXdECDfYHXc8/NrMXO0OGOqghu/mi6m8xjrp6AFP/6xj4qlYvPXC40LYJPy90jvwmj706wT/+RBM2bmv70gjbnF3bxo/+a3X4uFQFK4gptorslnhvH+u2wNwMWbIeWEMYyUPaGuMvhrQKsOoAyAWpGkrYL68nIb9Oe/nYQCpojHW3OgCVOE4QNNBxvFRLN4niMhc5OUmFS7YSmbYQpubK/gdy+TSVAzNkraapcp7Xjp7CWGtNTb6I3rpVYRnHvdDXAjIyLtJ7hhXy4H9rbRQ+VWNhcEXhghhXtdnMwsBbMTlrP4MnPDVOYANoyXC894v80ubSvQBtsyhhE0Pr1y9QZqpZAl1bMJY0O1zr33lF/6lV/7/xh7D+g8z/NM80XvnSAAFhBgL2okVS3JapbcHWdccuxkNvGm7Z6cMzNbzu5OspOZyU4yWU8mM07iSTZ1JrFT7Viy5aperEY1NpGi2CsIEgSI3rHX9Xz/S2GUnJMgoSkC+P//+97vLfdzP/dzP4jflgA26F7YZIwyzM9jjxnl7jN8dhvAZob8fAX+EQtshJ0Y3JXT40UWqYmIwme/fdvWYGasTOgmOtzz3FOkQvYRge0KlsbKLQ0LHbd2up0fx6p89807MY87AVt2ku6+D0YEuwahrpuFDdxq2Ei//l//a6Sr1DZIu69E6Ovz8vmGgIzxDDU+DylSpArD0TKNjkPnAyAFDHeQe7f/yiCvl5nrBIjptCnAWQngMSqdQsOi14SAtwoWqwkGI0StjN3Zc6eiksMquN7eNamd9N0YoMcUVK3gxs2Fa78aDAeaDasLeL5eb/T8gcU0SlOY55y1S7cAZpF54OEpi3OWlEwuHV63aQPDX1TRyELYbLCGaLDWtaUzs+uL+28GzAvMpKrnWIPauq/hOVhNlSY1jyR9ZnNRxiWEzIqQicQP0P3ddiIf/+Q/QcR4lCgTfRSRtODCzXv/3iOwc2vSdx79bqTU1BnIJl2+bEuJclgXUsEcHM45WZoTOErLToWwkAnUWNvK9RXu4gIEe/S4ndj6wvFptbqOyHZOtgPmZgjtheDPraYGsKObKqskrlteWK+VELqzgNwjokrDlE7oYwQ3nmeF3UNsfMxj2UsPkKL6ys8tWM5cSRmVfG66XIP7ic8qPLX4/asA8XrWQKSfOZBkHl1TVpEJUtyPnHvBXvOZMsVqq+LgcY8hpdtAqbOptOw/JVscwmver6jeANCxBzU6hy2OKHVwF+QsAUZ6SOGp4xoYsPElU4x1rCcWmdq0leohbfzX9a4K997+fjxc7rg99l2rDQcwyptGcHqOZ/2vfukXUyOM3sCB/eko6aUD9EGyEOf8mVOUbj+AV8zp2Etkgg2YXHef+NynU+um/kh3zGpxD4CRdasWSHLtF/H7ehFD13nGuRzgjQ8fwGk3bM1IiHOPwCzNc1jL1MxxINexRwh01uJjZVsWD4ZJ5rvng/Pv61/Ty6om3fW+u4OhXYHe4v0Y7nmhx+jl9Nzzz8a+uJUCAVsh9MGyuoYsHrA9QQOgqZImwsOwLZXsNfUyhOyDI2fOpf/yn7+UPvzAg7x2YzgJm9qc4TBeBMCuMIXLMxKknD11OqoU17C26wEHk8yBJoox3u0bRz8/7s+zs1WgE4euy340etsJboZISXUx1jUI/muZXxUK7P1THIShs5E1ds2vRk6hDikYixKI9tzqBMhGGpp7CACtls0KXxlh5obMkKmrq2rKbD/EerE6Mw4XmV4zKLB53ESksZY4e+bLBpbNGQAAIABJREFUOM8qEAtXAITcG3BQp+lgmrn8DtdamQ6/oW/aDuZlW/qzrz6Wjp9j35hF3sC8GIMprIdp0qXfYoRJAuS2BoD1WCGIjk7qtva1ZQ3nmYyY/5cFxiEQlm1Vt+f6LKWnsqmewUGuYspgMIwGS4TE8tRTBjmOfa68zhWTwdiXyIv8mly5lc/9DHz+XnDzEr2GPv6xj8bCNFKQ1fGANafsQjfKCjdYHozPM8qOeaCCl6z+z1U5uXdLCAaZABmNZYV0pI6M7kqeFi4+8/N+qZeQ0XFDU8Hu3y5Mo3epcjfUbO+eK6McGN8zoz3TEUZKHmZhF6/orySiVLDnoeYm+i64Kbx4fD/TVtpdV8C61NUQ0cHclLNgmplQlhFP0OCwAzpPqludjT4MY0wKMY2brC6x+k4ICmQCBFL1GCdZCWXjODJWaTN2Bh+4/ybSP32Mrfl8NhH7VFExZV7cHib6UxSIVNWBmh47Ift42Dx0fHasdL6F4hy4TM+V6XLSFmP4MLwPJN6Ufu2LX2ahV6fLMBXnLtLynjWyflMfkd1JFnl3bGjDRHM13OMCKL6WjryK6rq6SLkxubswHBTgrCBNpcGf2hSvZ/DU8dQN0PvgBx5g4/paMD1S3wIdmSo36h0Am1FSKFblgKbSKBS549DEQnr04b/lWUxE6aVfHk7PkzIrNpSyqD7wMHKuCBoEpm72uWR5ZJR+NegO3MiKVEV1uNaaQ1/X15d6SKO99v3vEz33Xaseati2Pc2QI7eUvRJws/EWWB/7GpgzhDk7+fYhxNO2eaihCmt9ADAZuSo3fI2umP8CCR+qZchGtFehpE3pOB9DdGq1mQaAAhTmhjR0RHJEq+PoikyvOn6dHFrN6JakmmVubN3gYa2+wzXhIy4DMI0TNTayGSpEnjaIYGO3SqML/Uw9qcZgPhR0qfmKPj4apHGYkyaoMcBAsNnB+PnfQ0TezncBSlfPhvT8Uy+nt0lv3Hfv/XzfhoMt6c03DqDVOaUqBqZjFGB6jqq7kyET6lpJI1SqQTSPq1iClULHI5ixN1o1lRxh8Mb1WNHmxn+Z9KId02uZn0Owe3X8rc5GYfgMVgStbMwePLI84cIjI2lbEU45WR8NCJ3rskWeMtEENXQ1dj+GfQJkCWxds4ITN+Eir0/KFtDq2smiw2DrAIv+7ZwaIh0rcDU9697m3mInetknNRvxPbvRq4MpVVhGhM6f0AWxlicBF1kjFIGVANwN3rsxEjVdHcLFQkfgZq7GKFq64JB9lQK7HTtIncPSmHnehOj3TphIp6PXMQbKcQ/eRGpGxsDml84f98ITF06nzazHz/7sz1q6hkB3IJjmH9AfqYHPuARDeiueUXvRzXShO/GeFN97nz+NtmWSNdrImoaOS0OYY3awZty83kRs32YJOgfmkbfQuPH8FtB63HTDTayPIwHE3d9bYEXqYBAHYUasLLxhN4JhLnwW0CZT0sGcHWc9fuc73yVgfocqpVYCufcFizZGevuhj3w87BFOw7bKCmzYeQPNgE+mZzHy0yHftgNaSqwBIFyE/VqFo+55UoCrNm9ijskQMOdN1XDNh158KdJNDTy/F198IVJtNYAtr0vgpSdXHWv59wFBP/LRj/J7zCFnPI9mAuZGPZ6eVivQ7rhuI/XDnAzxtgGIlTrKMCIYJx3JeL7FWAhsPPME0f5tmxcZXrUH6kOdAz4v9yeLFLIovpG1OMscrgjwXHLdF8Cb/sRIdIr9RHAT9iyyI6Zu3X+cJNyvrtHTFeyxeBEtyXhi/rdYbrUslWkVPFNSVJR1AoRwAa2jcu2tV8KTraFeHReMXeWq9NWv/xCAzDmnHtEzUUNe9qAmuqVPoAWsp0ee2h0rgZVWCG6WCPRlb0JdxM8El0XQWeobxdqLTIPzXQGx6Sr+dr3mSsTwuLKy2cxDiblZzsT4fhnEZHfjDILe+1nuo8vBUE5fBfC5xtxIW5gvZOG+9MKL6WMf/UiAGzUpVlN5cbFI2bRC3FNKVUVem5dmZ86sl8lVUdlzwg8V/GSlc0ZfuWGnr/fwctEW4jxoTgXBpSjd/84lYRkF+h65zj4zNqF/MAcYCv7iy+9l9sbPv4A48zq0CvZWEomrlfFAVFCtwVx2MBXpq0xfJO2jmLhBAz625nomk3/y2Eyx8J10pqJGx6Qnnd9yd4VviGmdKRa8guD6OseuACYwhelGAvAPfgDjK8DNLKyJXgYCG/U3laBkjfaCQeMenEiyNuZb3SBM89gOgitnAZMGm6/ENRNNSH1XOjeI6Ky8Lf2rX/mT1LoSgVlVUzpPWkE1vuLYZjpRXzhLRAEQKrQgV6IUW/rSiq0TbCI+7vZ2SklJbXR2KhQmIhlD9NyKkPLCQrrtRgwGuU8rwH70Rz8Z1U5T5PRPIPg7Szmp3hgT45Rbr21On/uxzyDm7klf/p3fijTIpo2dYfC1beuGiLRuxTRrio33DTbZtzAD88Dy0NFTQl2LTrrB3hHl5H5X5+lbs0C3dU0I9fgxVdBHVUajpZ1sqocO4/TL5qxWSNdme0x1k44M/xvnFotr6220gjBP6GJl4S5Cq58hbXmWiNfD8sYbb4gDyUi/QhpdPybmimkLe2IJSjKzZlpjjMM48uxcw0ppa4Ez4MX5X8v1S1tMaIhpQ0TGeb2iRjcDdV4c1pF+MyYqlXbXwTxNAQoWPShZg0teC2vQpqyNaGwamog67YqudkwPDMCC+akpvUQw6OuFHWJBxKEzCovavApHaL+4/yvHdAvuDtuAbvrNoDDngZOrVMKmul5qG8sBFMxcI//N9/a++Er617/8b2AaCq2j+jGDVpZsRN3cmkw9hwlYlrkzSbn8ooUJHBgDg26gRfCpAeXsGJoszyffmu9xZhY/43dCxGsbCTbQ0DB5V9L+7AdFfzRYOIB3CyAr2BnGYIwo3Cg7FxaY+hHc+Gwdf9lbxeu5hcOkqWeYBsugBTGCljqFu7yJa1sLCMGJQFeAI+uiPb3rwkqkcnu8ce1WxqiveQePlPPnMX4serGyv4AbVrH6GTfBjNczC7PbjND3jttvTffdswu8X5FefOGHMde2ozsxyleDYlpKtqePSsZ33jkS6axuDlTTSs4z97EGUr23v/+uAGGmJt/aty8dw5X3FJVBOyiRDmEtr9N478Sxo+mee+6BSeDwZr0vsvctcCOvYMOgVUE7lUETMEANVkHx8wMvYG5n4QZz7+t/8/X0Y5/5TKGN1LCVB+SauMJ1DKC/uRNnYia7zaLSGBqjJtJnindtpPvyy2+SBfhgnBG1vO4iE6ebdbENfR20a/qD//RbaNjq0gc+/BB7E3sFrVdexjH47UOHcSvvSdcRjJgG34aOzkn2/JNPpF233Zrq0XIV2YZCh4ISPr2OVrSGNbKfUvJPfeZTBCRMJKwhBnBS74YpPk9AM8Be0q47NPOhmzRQtCrgaU1YHaeLO3PLVGiHXlCWh6Lr8QxQA+daN8UocDVNPUDQoVFnZDJKgb1nV6Xsi5PEoIbXCajdPwQ/mp56jjmjR40WrILT7iP6SfH/BEMWiQhuFMxXh1atSMvWu3+4lnmuGpZOAo7rYdspd2Z/JyVVZYUozsPs+7ZYYGBY06DnuQuYidLji2uaxC/r5LEh9Ia70oFjU+mxZ/elKS5jFAlFGY1557QsYV9xzrK5Fu7HEewDZ1wPTGTnfOiL+B+zE57DxZZSnO9ZfhKgjfuLAotl5EZ4RfHvSm1LGNPlrE0GMRnc5G4I2SDQ33V9Z2NOxzYzuTlzc43oeC+4McpcDm6sHJCl8EMsDY80ledAHLZMcA34mLTB7JQeoB+Sza4ysvLms/gnDLDcqEsILzQ33GQ0aIsSTrvdFlUMIlYHxtc4eNdKMHl9zs3/fVVSXp8Tyo3vLAtuI7X+CiG95tyUU/DiRhL6AjUSkfcvumcLroyYKnigk2PoRwAaMjZVRBgkSKJaSgrbKqhpml1G6oleJWPkKMWJVoYYWRghGnHNIdhdtIQRgCTYcQwFN9dtRlT80K0h3DUlxMwNcDMLo2FKaBXGWrkhZu4BouW8eXorfFqjsqcyHTh0PG2/4Y709A/3cZi0py3X351++n/6P1JNc08amQRFUwo8wWvc0K8nQnrmuadZ5OTGqxHSsXCkrb2HdlJNbQAfrdjV3wh0zFmrA1Dk6KZuv5pDb+HV0EaVytB02khEdurUCHom01Zb2JAxFmMTXoQFEuDseXkfET+NFdloLvEMtmzuj7x+B71npsf1omFTQ7S486470ytPPRngs4ONew1iXtNEHiqCm8JzxDJ50SH72dVL5PYLZk6wZ0VdlCqycekrsQZ3ZJvYvfrqa/GcTFHJ4mT32jG+V0G04sFkSkXmqXtlRzAOQ7BNRzlUejkMnHuyC26k7TCA0qsutmDl0E3Ezi0IB1BdQFsz5KZX2pB6mXf+2FLK8MqRAWJujRLNDcCWda7pKkziIgKS/pWqNZBwfTglkYkyz46hR7IRXz1jMIy2owP6XQ3NKJVPzQg3CSnRSJwP11lB8SQ2Bxe4hwHs3W+l0Z8l/jKh63belC6RIuhcD+ih9wx160T9IBI+B4RM1Mr1wYw4pwLYyEBZIkGLiFlSXFaUjBN1NyIMTrhsv/Xq8/TiORYCWktnFUu7Hxyi1P+5518I3c7gZVKFHFDHjuOLozSI6V/XCCiH9UHzCB3vhl/OuM0CUApwU4+WpHBchtUFdOVuxLkSL6wcRvAhagOcsC9ZmTfDOmxspOcRc9V5koFNmBVaKdbuPlX0upFpqke8P2u6gE3NQMGDqIb3knlxn2sRBADcnftGyiNX7SoeZ3/4wHgNNxAkmeY8caKohly9CqdmDsZmjTN53mvwrrmVdKvA/NU9e9J++qeZHrNasbZpMR09he8Qc0jhuODHa3sAJnSJ+WQptM/txhtoV8KeYTDWxPuGjwcXuJIDuwcQIzuolOB15vlq0iVr0Cfu+vBH0tGnno4S8a32PCJYQCWfzgE4HnnkkWiZsgIGy9TQDGO1AnBi77dOUl+yP0dgN6U1PPQV6Q/DDN1EKtp9ORt79qzAkdpOr1HuzGRlTR95+SWMJp8H5A2ydnpgeq8PfxLnuKzq/Z/9rEY3aR4w8se/9wdpJzqZ9m5S0AR/5v537LyRCryG9FM//svp8z92a1Td7b7vgThNn/nmI1Hp2cn9rbBqSwTNZJm0XQ6BwR4yDvUcpuqRdjBmpqWGYee62K/KKHT43le+kh564IE0aRrIMuvIQhSSCrWc7tf6b3luqNdzDXejBwrwJJLnbHj54UciPWmw0LOBHnx2Fzeg5nO9x9DbFbR6kc8S+TNpopdcAPOi6EWt3TzzY5Z5340vVqU+a1TdTgH4ylwg2pFw9pqW80yyL12TqXH2KsGWzZjnFxSEA6C4FsFNVTVpu8p29hIF7DBImCwmjPzGBg+mplWcrWdOwLbadoPeY+MYCq67I33/6X3pxdf2p0tILMpwOS6rYk9mrdfBBAmOo8jfCj+DhDji4JbFAf7N/3l9OQWchcVZ9xJecoxl9qbLzE14TXH/MrBmZjLrk8/4XMqd5S2ZxFjuY5MrpJyPfuXU1HJ9zrvMjc+jCI+ugRvRWkQp9pbgoYhYjWjyxQhK1NxYaplz3pF750/+HSdItlCXzVnucBq18XyeaS4fvJGVoELRp5GtN5WdUL203JLByREMEa8xHZD712Rh8XvZoTypchmai03PkfPQtmujbxEbJQ/JiNyJ5JeprWZo/WoW+MjQRQh6hILQnGWAlHk2QjU4jss8CHeOaEyNhCmjUeg8A029RDykrAxpQiBsFGjaSc1N0a4B9M/8W8He8ImPbk83QC9bCl5DHr+KtJRmWkbgbbAb2WDKDV6WKehYZ5q0MmFiGZ4mS0zmQ0cHmZwrQPT16f/65S+nq+w5CyD4Tkyhzl2iFN529mxolvWuXbcmDVNyXc+isH2BIt9shy+oM8esGPgKG6oCWxmuog9QoUnye7JY1YCfS1TktCJEnaX8fFUPglEO2G56rnTTd2YH1Q3qh1564Tno8dH08z97Nxt7T/r+976bPvrQvamdXHAv3jSFYWNZ6iFye51NXWHlt761lzLS1dELSfBhdC6uKUzgqBpCtHTx8tkARgpFva5zgAv1QDIfzoMNN+1KM4CfF6Gtz6IRuBtdjq+PDZoIcpxNUbreFKSVKZbAzpOKFFQZzXswRjk/1ycI7nBTZb6aKpKmHcER1UXiwg2vJp6NdLQRhVS3vheuD9MykdcR4Mjy8bMLVDAsAmBlN606tHpAgBPghoNdkOyzPo9QuolDqOjii6EjIN8UayMsy9wly+YVz7JZK1hX98K80PTL75macS57qLvnHjuGqRflq7IfLRxOI/SqusihZ2rVlhKWlbsm1f7ImAzQrLCTzVeR4Te/+a0w/9uF7sIig4ujCGPpraXQ37UpatG4Tfv6XlIdArXLaHZkGmsoOZ9BT1WPb8bpM2fTKbQYJ0iH3XLT7uj/NU5q4I29+9O+A0dIZUECMHctZVf0bpV/wcgUFh4CCwdnDHBjgODW5R7n/XV22h7G4AjrA4CSKWKzBL6X5EIj8y2ahTLYawFix2DpNCt1jDwYTT+5mSuG74I1HANImoaVIDDl1YlFwnbKe3sALVoyNKxekxYAqodwpLUk2LWzoY9Dj/dyLHrQfbVwAMoADQDabTJrGlMzvekl5sm4IAAAzc1tJt2iANkg6FlErxdZk7eTopJJdO8VFKlX89DQobcNm/96ns1f/emf4oq7A3E43ZwR7lRposd8+jbNINfC1I3KYgJqNAnUD0yGvBdh+AC2D+5xp2Ez7N92NSoB+TkHaQ2saQVrvIfP+d//t19JN+3eWFg4cO2bCBoihRWeQkWgcRIwux/m6BCsqykwA6BVrBX3ZhkPU8wtBgIGq8yX3/yN30qfh12RHaCDSBohtdlJinZVf1/4Yxkk/P5/+Xr60n/8lxjjrUjP0itqDeNk0ck0a3Gzjsjci41oJ2kGi0wwHeTzJ9i3bsaaohI9ygK0Qw2gvwywo9O4RQBTBOOyIoMIddv5vg0xi0ayVtkWqZSiA3op3cl51KrXjZQin/e1P/zDdA+l7ecJmBu70QLxWlmV0PA57n55YAuQI604lpqcxLzvrAE789a9Z94zjGdnw8x6NT9q1RBaT5EOaw7WEiDOxLfjeZUtNWDUglVjAczC6pn+r2HvnaBqDO1vVHlV16gjRGNY3hFVU9HEcByKtUVL8zNp6MSRYKSmBwVNaGBbYOsWW9KffPXr6dQF0v216A9JW10cHAELY8zIOLcxdxWkywBaPRoyXjMI7DPhi+fMNC1eIjtCPMx1x7nPeHv/WY/rPufcDRdvvevYU3LVtHtySEpYB7nyKstDspYmA5iiIrWQamQxc/78/w7cgMhwfXflhnQ5HsIP7Qr+wYciIlLNrtAsNDKMlcdqFRF+ZksKyhiHQwVzvE/uc5ONtbyQMXYWqd+iI22heM6A5F2RXhbl2WKgQLdxoJh7N29XysP5GYqQ/Z5lvtkRVCToffi+Ieoz75+1DqX3yI25ROb+TB8TKVsFh+b8g0yOB1awiqaP5mArGki9VMKm1HNIt8OUVDKp5kT6/J6GekaX7n6WxWqW5RmWRb8iW4fVg0tGsZ4uuaFdYtMlcEwEN+knPncXYkGqKjDVWwkouAKYakJ4J0sim+JGXKBgFgiRsAAsHCSh2MuY5DZVnCC9hNwmnb80n/7dF79GLr05DRIJT5KqmicKnxcQ+UdRJIffjBMV5qd/rezIlZhwHsIyHhozirYV1F1lYwzlO/8XIs8SixYeRCWGyc1/RkEaC12Bnt2C1TLJzFh5ZbrNe17HzU7QYsGxdW5t27AmTQydoVpiIxUULGLu9bOf/TTMT2966snH6Vf1OKAqWq8wPjBKVPYo5jRdZbfwBpgDiQU1HwJj55dpp8Oko0xDWtkltR4GWSyyPXTrtQw8txPZid6mB9HsCZoEeiB2QqdfhbEyx95slKQhG//9PAeNpZy9sD6RngVgamynqM7otkhZFQaUOfVkdcUgFLY9Z5yrdgJusAKFuR2nMfPiCszNAGyL1+zCbiYKLsS0MI6kWy4AOlZwD0u83iq+ciNVWVF9k4gmwcBE+LYusE9aIQw3IBEEzvBsjdqNjOxBZVuIBd63Wl0WupsRImdFjTojC24U/qtDup2qGVmFcubCNN83yJBlq3VjZW3MEfWaQnFCLzbAnmLvHlbyHADTzBUnv1UuHRoZQnPHbkhFF6UgbLQAdtcXQAaUbd14miUNU819zwKuZggUjp88A3GEfoCNr4nf6elZG3uPAOgU2qE3SVseItUoIFdk2Q8g87m7PwzyXopmXW+K3q0C0ivG6xWECohfeeVl/JVeD7buwY98BICAvwo/F+DMMFZG2I0ciNdhatfIYTwLyPUm1DBVsBfqmG1Ur//R3z78HebP2khjrQHkmN6dB0198KEHKZvmcHHPBMSeAPQIai7icaRGTpM+NSADCG4ujQ2hZbkxNGWCmxoYyheefDJKwjdy/TJSssvunwqfNaJzPllKvXXbdVxL0VRUNfIUwlrdfPWLEulFlZb96Fi7+lIpgA8bDZ6pFV3E1KwdyvuZW5eZr1Xc9wjpjl5A30YYoXL1WjBHf/vww3Ty3p7eT1orWoqIuj0MPDsBIQfwjdlHP7nz54bS/ffeEQy/rLjPQUC2QXaJ9eLB/Ni3HonnuYped+thNa14GwXozbEpVDImPaz9Fv6c2Lc//cV/+0r6Hz73E6H76WIO97P+or+T4FMAwBppMp3KPf+QqkqN7u6i9UsN6fXLpGRrTTmSpq1RV+R8JdAcZ95by6dX1ARBj2kp9UHRWJP9S73pRvYj15DB8zqucT9NM6+nmacaIAsC7FB+hTG84c7b0qRMPs/GPaXc5+D6NnXNenoJNs2KT+dnPi+rZHJMcYm6WYs17LF69bhmjh1+J9143Q2hvbPEW4Z3v21qAKAWN7ThCq2welyNmoaGsooENGP6lLHO6pEj1NSs4Iy1iwABtd4l+NykJbyyZvlDdaI546VJ2JspKpPnmgCU16XvPPYCFWlnERgzF2jl0Eiq+wptgyysmGA/177EoDJ0MZw7ZTAu7j/u8VkCkkFFlIOrd1l2bns2u0cWcha1dFZdF6XgEg35a3laKc5n/oSGr1TinfU0y1kaCZP871x5lTFGGUwM4JGrL1VLeWH2lsrgxog5V0uFSI4/ATTMtRGRdWquFGWgBYITlS5na3yworcsKPLQzIjLSRHhlhUwJQW0vxepKG5IcONnGYEHy1MSLQmI/Izce+q9lNS10RJ8RG7v3WZ4DnJmeDwUAnjIkXANkRaQrfIBREzCQUHe0+gQI0v+Rq8CC1NNRKAluWWoY+NFVYXAwd5PMvs8QjZo8/RUiBDVGT2bQ5da9uCXwXHTF9xQaZ1+/HP3caDAIoDC7Vs1NnqFjUjGwKoxOycX2h2rpexa7aNSYCnT5MZ2hk1l0+bd6R08bf7tr/0pYrfu9PQbA0QmmHq1sXmzWMasyHGCMRZOPO/Z9FcTB5SUvIeqbFMNIttxDiHL/1pJPQxfKbrGmjZwMjqWPjfHfhpE38BNSNsHyyGZxPUWxWGa8NWx2Z6LAfZ77aQQHAO1BILKtd30klmaTK/tOcRnFaBZl+Sf+cJPcXh1BMD5yp89DtNAxoW1ub6/DH0A+gbG098bvkr+fpUdwK3es6EoZaWwNqaIzp46SbrkaIy9Gh0baNp3JvyR2GTdeHbSYbiN3lTF/c9xuI2HsDoOE/0xOABtnFdD1PkOdLtzZBVMjHPIyoYreLQoWDSPHqyOrrnmVLiWKdIwNge9wMY7w/u3sfmZEqvx0BNEO+9DyIzgEBDh4X2CUlznTP/1N4ZJms+rjc9bYA5Omw9xvbC5zEc1oHoQK+MADXYYt0It1lYRATnoViDJwBgFjti/ioOwqxOmknlkfy0T6pUA6HY6uesuOwB4GCAivZ5yYuddwVzJgPHMpUxcJ6V0jwB1jo22HnA8zwbjfA+xDb8/BfUSDUdpZUK4h9EbFg5465xHiKyZm8C8jWi1nNYfjQ3F2hnj+xOwaOO4Ktc0oC0o19fG5n02kq3mMKcjs+ue+zp75nSAthHGqCtAwebCOM19jJ/rOyMLaZ8l/3YDHKLqrfBWolUIiPltqnPm1OHwetNPFk1sRrS7Gka3gcNVozrf69RbB1hfRL24VDdT/WfJs27JN2FstwgIe/G1vVHybdmzB6v7ZXToU4RkgKU4ib/1rJG90erfdKcWB1dImfSSBhIA3I7DrkaYei4dOngw0kZGy5dhMWR+tm7dEsFDB4xICNUtN7+MeH5kHEH429EOZcuWrQFUDfAEr+0ckLZDMcJW7yLT3KDhI4eSDN8Y9vvD9Jey95uu5RsAMBF5WNChLgSWw0KLlwkKtm7eGpYF/YAqK8a8yzfefC399V9/l5/1pA+gmRvElK+N18q62i/O+bNuB+8JeHSN/eqv/n76/OfvDxZHED7OoT5JalinIasGZ/nMJoDfBku2ef+jtGc5vO9gOnrobdjtj0fWQBAoM+p+tuN2Kq1I/x8FfJzF58a5sI1xsnCBjZv9iSIOdFE1MEnhWcGBPI7AvYzrd6Z4cKtx0suqkdTYs7DJrTzjJsbbtW/QtwPfHOfnywRa/b19kT4+sO9A2rl7d5qDQawn1e4Z5R4d4lcZTJ2nee4+F/VYOavhudUhfRhrRcG6gJl9nP8W0AywPvRhU8ei8/GUZyzXaWVYjR44lq0zVoIb12Ete0Ij+5QAVcaptq6D68ZPaJFqqXL6vLG2UzlrMiEqngWkT1HuLpgA78xh4DepqzFtGF56/Vj64Z4j6czgHK7KG1iLZlMKOwKd4qP1EMFwGGNaTWh/Q/YfU7W5DNu9IVyHlxEKnhV+ZaCTz3C1ba6Eq/1iAAAgAElEQVRXK2NlfJcXA8X7sF6ycDi/Zjk7tPwzxRJ+ZeCzvGKqjEm3JNV3Ddzwi69g7f7hD30wDgE3ehdHAToKzU0I+5gosjZFL6nCzjxfSO4dFUZ4pWZyXlCmpLygzNwEheWRx8BksVB0/3agSkyBTI3XmDU68XdJW5FTTtF7qgR4cm4u6uVFiyUwJN0uYArwBRuhuZNOk8Eyybzw8AQ3RnhR1spBYXVUA5ME/Ty6GwJQfCH0u4mIiH1ZoKo+QTGxYE/2xjJZvUIEBUYaEU1Ke7LgTEtFryr3EIKgW2+qS//kkw+C7il75+f+jnob3Y9NARVpBtNwdJPmkBrnEPBzTF3MwxrVE91euEgVWG1n+tKXv4LIrzy9dYTos41yYH63he7m42ySliZqgCbrI4jx2vD3ZkLSQJJxsL2DKbZFhMlTlBfbC6sRIydTC1aBCdodN5+tn+3EHKfHVrMtI7gZKXvdOzXKMiVSzaITWLiBRAM+DnE36yLHbfNRWA7U/ruvh4rngHzkke9QHsp43NzBpkzFEcxVlYwEfxQeH9j/JvvTDJsrHZJlVohmunosXdQrR33PPBvJ5jgE3+Hgkhb38zs50EZMEelOjd5EKuj7334UjQKGjquq0/brbkIfIQCHkbBhJ5FeAHpTfkTRMiDqbNZT3nqM1MMg82Xb9h0BDpuIEK3ysILHQ8XqKT11VrN5W01gKuoYnd1lcKRoezk0G/heZr8EY/Flzxl0KxfYEE0d1HowekDymjkAy0xJDyZgiBYNrkHWnBVt4Q8TwKOgal1HOddtdcQk4KB7DToK9oApDNRQ/rBZCfYBuTBre198Jt2I1onQPp2D1ZD90ILAztA+U4GNKZlCD8KrFUSWGqjN4rNTidOxRQiKKGe5z0FSHG+RXuoE/PXzuac5dBpJSdUQpdYBnL0mwYqtKuYWhlI/wnIrDWeY0xcAYHPM6UV8Rirx2HAsdYANTxEpf3VPpvdgUwRzGiqeh+EIoTCMkpqrCgDCFCxJ4T1EpA0wyQLi2M94TbhmM042PRwB7AqC77nr7tSxER0T7/PC44+F1kAQtHX71nAuHgP4jjCXJ/lcq1560LtMICCq5v5fQHx7B4zXGlM1ioqouruARqqHa5kE4B5BkyMAsqTXyhNBqPtiG1H7OdoQ9PO6tTA/HgaOuemoNXbKVkDqYSRo0+uG69/z7DOhxXBsuleswgdlMA5V713/LueZ2pYuUlZ+ZjsgSFClH5P7uCCuHqbGFMNoDa7OdUUln/IC07u2ydi6ZVuqgE0Mxo2R+N4f/nE6e/J0+pmf+ukIyqZho5586glK4cvTHffeiYj5GPc5mbZu2oJTMq7vACX1PJVGJaz5ccDow1RG3nf/PVE1WlR/AsKtktXdmt9tZawqFACzJgL4kpYdR6v1KgL2Uf7+wL33RaDoWtNQcpz539HbTw+5Tn7nZQo+qtMWNF+mtjW6JDokHaeNAwJhUolDWHU3APqmCQ5r1XERcNvVPdY3mrURrvHpZ56MNhRqtjzMBXszgMQ5PsvPce6de+XVYLa3EhAMz2LvQBDmeWNQ7xnZaIBjapPXKZnwfIueaaUsg2edwbDpwRoaZIJgQl9l0DkDi2XQYvCizMGWEysVTjsu6r50vObPks7hvEe9Zw/zYnq68FeqqcHVuAYmCHCT8LupQEO4QMVUeRmi2wVofZibBY3NKPJYmidIsrp0mtYQU7Xpq3/zBOByJSXhZEUq1Ta6pQACw8+meF6RCdGJi3WvBGMBz7eIo0qAJFyHPSicNVxf7hsVHnkCP9l+WZhSSskgSxyQAUkWFi9nYApriELPG8xPCTD5Pfe7LHmJMvQSceH7BKj6O8wN33x5GXPjgZUdip04/skUlA8qyqBLaal8oVk0ZcRU9FspGml6YbkLaO694kIP7+MSWCkixWLTz6jM/LVipfCPYCLI8uSByOWVRdRWAK93mRl7OhVuiH4FXeXE4XvRRRm+7TyRdRPgw0O/SL0VAx5VSExwrcWbOfDU3NSSB2hGbFPOQ10ExFSRpipjIw6XWf49RUpKl+yc4bNP0Qxt6ZtJnzhRTDfYP04NigDHwpZPfLiXjXVXAALLrRXgVusVg2DMw1l9gO6z2soLNjwIwnqbOTSmj9VSHZFuV/pn//xLRJb1ae8RUjQwNqiVQjzsBDeC0enVQ9uqimpEo0uAmPkFJn6F9vSUm3P9YxyEghs3NNNtgqlKUPo8152fRRaDx/PRNU6lPnPCiEZ9jj4rAuJCjG1lR5HCsNeQkZyf76brQbOA2r+GvLBsTz3W6mfxXVCDtKanCaBDWmEdomCo2J/7mS+EB8//+JP/woKM9O9/9adhc7p5ZkzuOspADx2I1ImtHfr7+6CS1wCGyL9TuWWli/e9dcumAGEtmmTBNv717/w2DAA9b+h+rCW7lL+MWpTgujlyb6YDHTuFuLqNmo46cOit0GftpL+Opmo2JXSOm77pRsegL0ULAGXJdKT5ajY48+ZROkskbXpL1i1yxWxkoxjktUK5mxqx3FvgMopWo9lNTUZQ8Z0btsIRUwJG7W40UtmAV59X2DLIDgbrWOStBXtWX8nANVgmii6sXGGwG6rNFmFxWP0RzR3A3fnNvW+kj1KS7/pw3lpyvIk0ySH+dn40M76mnv0cgY5fbOepu29jHMai/CUAfz0/vwC40EtkQTdp5lQnB4MbmQ7TpiHU7bjxV1XB8tK8sYn8fgvpt8uArwqudZ7r7OjiYGSuh15HpboHBui3DFCgtcBVqvtmmGcreQbuM5p8Pv744wEa1IY888yzERjc/yM/ElG0qUrHxn1DsFToVjAkhCFRxfwIYtPDB9+B6UhoKraiF+kuonZOc1mfC6Q5Klm8C6zbiwDcFpi4zbtvoXEkPbMs9zcAEbBznRfQFHWT7hogNWH69NCBg2EHEFWJthLhs/tId6izCuG2+5NRkmAGtiRK0HzW7I1HSfmcJpWqfsUATpG9fdp07Z5H+DlBxVik5mUTYUNlJp1f0ZKGjUja37VpWbHtWia4127AtP3RZvi4M2h+iiquudDSmJbug6Go1+MFICrzdgZbgFkbVQJOL+NPY2dsx7IB5nWGBm0eal0EUVPoDQX+MYlNFTLv//gP/4CgY1PavGVjOKFfoa3EbVSKSY2fZe9tg8mS7ahlTpSpoTHFr6DdX0AgPsRnf//b3wGkj6ef+fmfR390EhaT9iAwlitv2MX6oQUJFU2rmD8NrON5no1rtpY9fRyRsi7FNUgJ9sE+dQGaKllzHaRBwz+KStTTpKR7qYjUWOiX/uW/Sz/7c5+Jg7wbJkctmUzKPpzSbwT8zsBMnTh6PDqgez2TGP9UE+C4J3p2+HzqTT0bqLv+ZXGYF9PsDaYKPX9MXxlYz0gIsI83sfYXmD+FVw4gSJsJ7RD0v1EqwO+79t2W3c/neD9bnuipBYqzuRrzgFY9nEkVVToyU+lURr+pSsYT8DaN1015Oewdfjflpq8Up1HxqrCYnFYaYw6V1axOjz9Dc+TDV3CYZr9PPIdgbqwQ4+xBF2iWQ42Z85WTL7IGght/x/mby7GXl2UH2VCqpHIc3FuWZ18smsgFQllfs7zyyTWVm9FGex1PphK4cX5HsY7jxldmf+IfpS8E4+/R3PCGL5Q0N056haMukgAN5k3NTSh0LIEGIwhZANMjfi+XhPv+shaKLL2InFrKF5m7gIdWhsXg4szoLLMwAWbYFALwlMBLTlUFDcj3cvfQazdUGuisr8kMT6a1IqXloeFgAzhc5G52URrsoaGomPv2YFYYM0nFSBuVHXUcwjI3LWhIqmEiymFvPKjH6OkjmJmF9RDgBNNhZMyGEu6TvN5Ghoo8FZPpc5NFxfXVS+nHPrUtbdvCoQhrYK7fvlMt4btRoGKvK4MOAY4MkWmG6CeU8E2o7Ey/8//9OULMAdIYnll4DVEFVQ1de5mNpLxK7RE0Jh3A3dyqdZ91cgK6ZgEXdaQF1LBYfTVK6kBAU0ekXUjjC5dav6LPmIcs1xQT0MnOc5EeNjIRgNogMjoas4AsF/XLckZt400N+VzN/dvMshCO2aRSAzdYB4DPSnLj506fDwHpbTvX4dNxNnWQ9moCoHzmUz8SnYxfpYPw0XdOp+NnEj1lEs0ACyGw1vVWpRWl82y2RFT2yVJka3pvnFPrznvfH5T1HMJOGxQODgxRwbKXw7eDipTr2XjoATWEKJsDzFRbNMwEhBm5jzBP1m/clJo49F4nL6//zlZSVsDAYHhcbCuJ/OeI9qssI7UCyd4wbFCXAHOuBdlBO653cuCFGFLxOZVAj37722k3js29lAK7Ebp5zejP4jFRqswwLSQDGSxkKUWkl8X8ghuOG0fhRSHLItgJ5a2bkTYFGhv536R8ZhEIn+cwcGPt7EaPghO1fjgNjMHriK5tT6E+pZcoXhDn+rCsvdmIVM2WLJKRkRMBkDTC4eoeodZozo2WSH2IHKJz2IPeHj7tHMwL4RNSeIq4J6hbaW6CZTz4Cp5H7aFdGWf9NCIetRy1zpJ09TmhzRnHUO4UDMHh6EFkNKng135vF8+einSgHe1vhD05TSrgj/7oL9N9991OT6WbAgisQlTbZMk44HGJuSkAsCJPIanNJ9VRbKPkePDsudBXHMAI75733x2pRKnGdoTF5wE3b5FOWokY/nqatTYLuNRIMXsvw1Z0d21A0PpCpEzXk35UQ1HN+lAUKrA4B+AxGbwZACEjF5NcXRIHPPRiGqQ5rfdRwZhNMnfeRqAroDGVKihyX5XdGWKNrdRADzboNJVyK1dgJmc/qZKA1XE1daOgXSNL7QqqmBSWcVvWO857K3IeAWiUd9algUlSiBzC/rnjjvelMh22udKhYycBZW+lu+7/AMIZ7hPR7nNPPoP+5XDauH5DAN/xCtIL7C/rvC7SZ5u2I/J13cMcfe9vvxEu27eSvpnFSqOGg3b/gTdppAsDeuJomOutZb0sOXe4P+dAPGuCKU7kAlgBnkdPnk1nYMEex69qF2ukh/HfCLui6+8MrQGwBwpvmyYO+zj49CZSTM9ZZfClU7LVPa/jfbMGAX29QSKpswmY1gYqQ8nVheHguUMHI729smtFsEt2KG9jTp9hDK2IGyaNO8H+uK5vfYiLr8rI4/Q+Asvunhd7oswCe9wY88u0qX5tfi+a3fI179xjPbgXeHZ0WmoOqBRERYsYdTbsIxjasPEzDlbwybbxHqaldfpWiOyB7h5dQyFJLKoFPHHwWzKNW0ZvqcUK9W60fWGNzFBRtZSQFiT0MVbsKmtAi1nhXlFP8MP8nlqgFcviyvSl3/smQXEnXmhcH7qbolca6V4ArExROYG8Z9s8xq9h/Yv21GIGz9OcmVnOunh+ZzfwXBSTq6c9hy0Fz1Yvy/Wxy9NOGThm3JCzQlmH47guB1b+OzNBfxfccEFZUCy48eCRzow3UFPuJuppXvrK1R0OeC778rDz37I0XlxUwpR0L+FG6gPn+6I6b1JqXfCRb3B5aXeImPjKr88IzdfJ5khxLUdty5Fj5O6WiZFyfbzAKPJ+PBgPr8wqZcW892ijOzvnKnRsh3kR3NSAYMPrBprO7vMCOl1fw4tjWduFwkW4KG8Nh0XGMfKyvKYOtOw4Gvzi9J9+6ifuTCvozjvCQarOQ+Cj10Ylv5w9fJy/Tqy5kmBZozU9VOZru9PDIO4///oPyLtyXVCSc4uknFDZnkcst6IL+nbSKiKtvMmPqsFAy1BFCbAAR8BVjdGIz0p2aJQeMDVEztmFNguvdQD2sK9WWcaYqGNYtBUF96g+x+oL76poZlo4KsddMi5GKub/BXpR8qxhYPwbZogN9SrjY8QrMPFQXANQ0QF65Mpguvv2Wxj/MaLFc9HXaxvR3xUOmbfZiBS7VVZgMNhNyTDPxkXixtlBDvzY0bepaNnMoYMmB+fnBkBjN5UNkxySC7AzmzicZmGZquta0ne+/mh0Ebccd+OGvgBDbUTATUR75zkA3SgFNv2IO43WPdTOclA9Qcn61v7+1AfYcW56+OiIrM7G1JOCO8s3wxUZgBddptWFMO9lGSoj5UCahUjodUqETSmsW9+fdpsiYnIMkk6p0U0bsFDDIWwzQoGNDfmuuXVizDi/wLrjOYb4H41T2NKidwq6VZYHwHGcJoU6N6/GgK8TIWdo6AAZ8wJe0pdWcZiWsO+TAExQMwHo6oBxiQatlhG72TJHxnjeReqr6EJfD4hcojpOPcQk49SCFopQMq5hBAB4Brp/IyAw2FjT21FViMTH6hWwSzmH0JSsAvOuikqqBjRQGmkwu6JrsZoE+yqVsyamWCMyceOwNuFBw7Os4zCaROOhY7przM1PpnEPZdGDVJl98gtfcPvD0+d4ACr3DfuUCYYuccBpqLcVwKGgXUBiXy8Ps6jW1JmYeTrL+BpZ1xGlt5DutJrqIoC1A7ZilMNC4B5mozLVlsgy7xtN65AymANMVAlkIwLy4HINceM2loSdPX/udHoboGIkfvsdtCDAxFK2wJ5cJ9BAmU41uFxH2snGoFZDmYKzm7J6uHdICW0AJFjt9Myzz0bKRj2Ye98jDz+a7r3nfYU3iywh604NoeDGNdpD24gF2Gj1aFUyDqzdwwJ32KWVXENXFwUAzIXV23EcJvgxRfPFX//PURjxPpyF7/rQfaxfTO6YM/XtvF5Qwlj/+v/5b2FkU/pf/sU/A+yiTSTN/MpTj5Nqo3oK5rveqlP2usuMwQhBTRfgUyfvMszjZI1nqIyYwQy1mdQkEzbN4E/1DMZ+Glf+5P/88/5KegGwsnX3+0iHthSNUXkOpr2bWLse+GEhgWZkJetf1u8MrG43rGVV+Lkxx9kfF3hQCo4ruJYpUuynYYW2sW9EJRJzbi/Cc9sffOjBh6KytJq9swH2ZwgQ3MD6re3BsRgjSsFNuYDVQhXWufude7daqhYDHb4noLHCUJsJAa8FHAYszi/nmpVctijJbUqiutJgwmoyQI3MmhWL7qsFu2GnblJIkZXQNkUQw88qYOWpmAIp0XuK9BGC/4UlwQ1zX3KCgCpdZt8B6KRaAjAPskqqVVNPevrFM+mxZ94CeDZT6HCVeS04g22hh180fCXoWKCVi+DGfaGatKS6m+UAI4OLSD0xHtmnRklIThf5O3Fm2wjabEqJ2PD7ueopn+MZP+Qm3BlE+bshXi6Bm+VVUlmM/HfTUnzYi8vSUorPsomfh7MnVm4e5wXI3HiI5/JvL9bILDe9XM7mZC1Appbc8K0C8MDL+bh8sRmZRb6ylG9bzuhE2ZgAyQ3QTZ8/AWbMbZYAj+8VeeySniezPUadDva8kziinsKEKNJqzH3TJ1KLtYp/bUvAYqyl1tC+UpY+l0GVmwRraBDFyjqpd9AJs6gYdB+LHlAWFPA/MW58ua959njot7bWpc0bmtPHPrQdN1H7C+FbwETR1VfxXbMHWyjBHR/TGOgVoBAFUfUILss4FE9frUy/8rvfTLPliFFPXmHBdUAIrMBYawhDPw6nTjwbFvHxYepWkIJQjllFtF/Doqh2YThmpmGMFtk43cgq0Qy44HRxNo9bD9CwJ005m2AVp5F/m4/mf3k/7n/alFL9tSo5KfFGrs/3E/gKdrSTD5GcZczMlWgwqfCen13AAVdt0QibURMgR23ONM33OjhIHOsmNp8V/Pcx3EA9DJsbaVrKxrOVyHFiQnO/eUq8RxA07k5PPPGaREnavQvamWho7dpOtAiIJaMp6Ww0xjSdMUQDSqujqimT72hZmV5BLHyVCLm/b210BRfUC/ykt3twYTUtdOrsmTDuusCmeAizNktxl9ic17LZCV6NfFukmJl/kxwgWgCEFwZpBEtMnQd2FFf75IKPZoqkB8eJBhthIx7+y7+IlOiDH/5QbLjlTBReFd44gkuvIfq5SSgyN13sY1Q9tLQhPGXeyL7VA+BkrWaotpsgvamhWQN6A5oJhZ29GgeN+mZ4zm6TFaQ/x6Gq3ajqiRonAbemIy4NXIoeULWmQU1jOdvRBkxS+ms5d240uzBDGSqaJ0WHLXZNZ544wacRZddiVKfHxxippCbSIIusqcsASqtSNCQU/FXjcFw2W54GEXmqoehajbiWz6sA5Mxp9y/lrABeoQf+G9TxoqMYIq05CADoBPzBFuKS7d7Rpt7FhQcAc92FYJo1qAeNhp1qSZxvi6YDrNrksHFdjqAxshHk+r7+0HssMjaWIrfzXKPxqilTDi+FrnqxKO6shak7T6qrEk1KD9qWWV5TLbNldZ2MDPP7MhoqGa8QFjP++kOcgUVyrrmf6gdktZJ/tDFw/2qBNSmi+rqoDFLsKnASnLjPCULUzniD2hpoHnrD7pujSugoQMi0lIzfxhtvTFdhR88xZ7ejDTmBIZ56nytomvy7zsCT16y1QojrEAAPImbXfn+Ue9SNe4nNaox5LDATYK6+aWea5j0PUrn0+utvpE984hMwjBWkVGEbTGFZCcdavkTq5tFvPJJOHx/Bw2YtKb67wmtpy1aYHoCALE47DT1nWO+XSel2b+inszVO38yrSeaYadaZcYIA2ge00pl66vzFVMe6GmDNfePRR9KnMANdCUg6TSq0qnUlXjPQt7KSPHf1aa7FSQDVGEFGuYEiQZBrQyNMdTmmixYIKgSxV6fpXQWYmWU/OPT2W2jlLF1nzdDnq1xGxzOC9z13GtbN/ZznrWNvG8BST6DFevZS0uUB3AU3rDEtImycGpmGKFKhMlidYgB7AT5SDoIJz6Qmqz8JCkZJcbkHuz9YVTlggQFpR3vqVbEfT2Dqp4GmFZTB6ri3Ml5LFRRoCKbLBDfcl+SDbE5NJykxSrmtHGYvmV1ElwjPX+3CYGwTpeCkJAB9ADx6u82Xr0oTc51U2O5Mv/1731D/T7BFpSZeY9qTLABuosIXqcL8HEH3PEwNa6W2lJHI4CRLRbIgOAuts1Qk+9hkciEqOEsykpyuyuCmODG1fSiC5eUtFzKZkYmP/LtZ2pLfs4ySt6V4ONeqpRAUA24UFCsgdrIYakU5Fzdo1O6bZAQVaZjSv997QUMcMLpB5lRV1tJkIGIE4kKtY9MxrbFMnVSUZ7OgTRnlvF2OWEWFWTvj7y1vzGkEZYSWB1b0nAGTf/93oqUoiSorbLK5SY3iBEOWNZdzkOghY+lgG4ZidZa/w1Z4wOrIK+Btgs4XgEguBahhASygF1jMfwJUqWFQ52M1kgk4W8VTAt7bkm7e1YsfCGCF71djsjc7ZUqqmbw4gkA8YqZYfHbtjUiPqGFxyVwoIt/FBqo9zqcnXzmc3jjJxjQyzUbaQ/WQ9831Mya99GA5hz27a0xtUAiZfY4sUD/fU1KtjCXh4ftRqhbT6VcxbO6V45hchcIeR+xSxhvIEERxGAe3oNRUl39fvHgpNEICxB6qL2RnsrOs7sACJ0GNc6FohYEQjkGrgxUI3weetf4eNtNz7Kc5WOoAl+UA0CYOFMvWzf0K/q4O45uxqiV99tMPUeHSzoHxw7RnzwH0DQ1UVNGPhk20jzK0tw6ScoIea4GF8f51YDYS2UhVjJqaq1d0AaV/C/PURdXf3xeaHN2ZLSVeRyWLlRTS1nrf+L1WgIgGfwfx89hBxD8G/W9E7etrBWfmzZnTblZ1AFTt2GUE/b5zdUD7e/6WvWlEV3Ie+l+fHcfkVZoGnobp+Bh93VYA3kY4nGxT4TOatJEn41JH2b09m8IvZ46HC/08Z381PYeYjwvMXSl1hdxN6A2sBCpXZ8ImESJ0zclivVLGzTyoZL5Z+RAiVFJRYdKk/kyqXJYHzYwtJkaGqXjitW7UoZ3hni+NXELTxZzm2a3hIJfdcw1ffudQdJm3RK7MJoOAwgnArRb611EJpk4tLE6dhwD3aYCIJn+ySpMAYQ9Tf9RB+oWThG7SQ6nC0nwjT+5vnH+bbuAUDGo8Jjnr0EPFtJcBShPR/KVSCsdUgfOrEsYiFqtuxmggdBmP9xUwyKpwX7GQBYHMSYFqhfsX41trGsrPsS8TnyUIaTetwDhFYzlBjY0xYcisAnqbCh/TMuo1tpDOlC2RQRTIT8AgmqptBQBKhg7BeCkUPU56bA3PwGqkzRthkwAcc4CGJg7ONtahLM5UmI7avgLWE3BzBjAhc7MWsbqCdK0HLO/nZEoz9FE6w1w+DruzGRCzZHUrIFbw9ja+N6beH8Qw0IKDCxh1aqY3yvhWWWDBvi+QtXR5CC+kDRtIyXIf+59+liqpveleBL69eGW5f07xfs71C8xdy82feOKJcFN2ncmCrMJleZzgQW8f+89FA1tZDdKziohtK6A2SABXY9EEgt0rtF2oIW2xbh3gi27dF4+8A2hhHch+ck1bbr4NHQrAvxF9icBdOgk2b2LwQqT4LQyw8fAg4LoNgFnlpsUZN8HzmbPQQt0XB3yL4J8d7wLs30WY3j7ExXAJqR0mbJTKQYsNQqMm3QhzrqjSKj29djqwtqhaBTPDnHBTnGN9WHCgYF5W37Ohmc+eJqAQlLbymVWmItXOOG9YAjbK1JVYjc1FyupXwPQcpHDB6smVzJl6AI66PPfnqIy0Eov5GMETIYqNoCvKyV4gZ3AdLyH2LceYswxX8QXGRPfn6TmKOmBpa2F+DFLSxatYOgwxj6iiqphNx9Aert8KC9a8gZ6EA+k//fZX08pVVJfiIF5eiV4vmFoLgji9eJ7hA8SXEgb9uLLJ3nKta8YCmdXOGZvcUDNew/OUpPj7Srxzeuu9Gp7lQMb/Dm1ZSa+bQc+1NBXR4LWu4OF3w4TeQ5nsx/CAMD2jgFjxU5jzGZWxEbuRy3gYfVtCnEvBBRl+RQM7LjrspnldLuf2JrI7rEClQLXFxMmILfeiyNSSm74q+RAC6iPgHCuVm/k7fq9gGYpyvCweluUpKgfIWUdn4CLazWXkIZxUSMfflewwRp+CihVGP2w+pg68T6wAACAASURBVKQWmbSCmVpTKOpN+Ax9kep8b7UPAI/yMhv8Ffuj9h2a51cwIYg7g9aWAWhR4Iuwq4LqIIsf3Cc3b2pLd921lWiB+cbmVrnEQUjTs8UZZrx9mQgElijja+2oTqdJj9SxiKtqV+MGjm/QeFP6/g/2Ih5G6BfN13TMhd7Xe6dUNu44TVmdZNk3Yyd7GbqnkvFSjLdVLwAWBZO6NheIexGDKmjpjuagW/2ZX1akON4iaZ9htJXgTQUGWfQly+ZkM9p0Yfvf/sz5kJXtoW0ywuFwmLBRH0Ji2Z1aFkr0MOMQtKKk0kjHeQaY0iXWNIcAxcaipinUXVSXTWAEeCvgpS795V98L+jy//uXfo48+fH03DOPp0+j07luxxY0JhwSlO7PKw5m0zOlZTuMhjqbJrLxcaiep/z2kW89Sk69P+0iGh5kwzZlYUmocyN6jKnf8UMAuS+/+HyUdksjez+OVbCVMp1svlHKyVpxE4/yT43/iNiszlEP0Mn3GjQHYw3ZQd3I7gI6oPNQ3molbqM0eAvOslNssEaR07ymFnBWg7EiAxQ+HNVNRGdn7TjNoSDYAdyYChlgo9YfxWtX0Gpkb4XPMGkaXXjbqQIZ5n4r2lalqapCKGwQodYoLAusznBWMy8nOJResVcPEbgHVBO/q4A2escwdlMcTCt5fmXqevDJGUH8qrljGWM0YeNCwOh5gO4V5uaKzlWU2nYiyjxF64H701HKrPs4ROy67j33ABb0/1B0fQyWw4aJag26TePpOUOaq5r7mGYcbbVRbldx1l8Y+nEgWtodlYQCS+7HKrVeUoea0Z3DGmA11XQ8zCjzXgBc6FsT9I2iR4GLqTfpV/cZ5u4be17Dc6kvwGGLAm97gsFmDAOaPFAnYJDGAAX6syywl6zEc2cl93AewLF//wHKv8+n9916BwHMalKuuKOz3kZI4VUzBw0U+m2eyPu8fGBfpLummO89gJDutX3ppSefTjOXRlJHTUNajbtuG2trktYgemBNB3Bk90GfMgNQdO+TFdhO2bXrWu2b3bRNM03zzPegpbI/lL5I67lG15daHosM1L6UU3SwBItXxlosB6DamFUA3gjY808NQtVp9FrNMDT1pI4uAjzc+7v9DDa+PVg2tBPla5w3YSEE9+ffK5mrtnqRuTQ1qzmrTvCyaGobawiC1JzYQNS0/HHaJFgFKXPtuaAR4/r1G1Nz7/o0fOIMQdsSHkX700c+/knuDXDb0BHiVsGeqao5UmRjYzCJPMpa7meOVNNVgLBtFsKXjPufYe7WA5amee+oiuVn8+jkLgFKVjDHbG0Svjfq4hT3A7qtDvP1dTCcBgtR7s3eJ3utm6saOPd6a4lMtctM2l3bQNkgwNSSQM2GlBGoAnaUO7jWQhAb+hVuwDSy/w1odfznmdemsWyILFNk49xF93M3ZK5TfVu9Giee0eips1H8Ud+xkueHWSy/W0bGoRJtzuw8zKIibec2ppqmw+eGLwJ8X2MfX2TOEUjRNqh1IzYaiaaaf/aD9No+mMkatKBj2kAgOwgLCpjMeYJc5ADuiZX0shoZBgxzbe79uagnp5oyg+O55H9nwz3PEUGPgvocWGZZynKAlKuv8xmWQVS2mslSmMzqOCz5swPg/EPgJugoJqc9IpxEGdz4gYpQzV+bgihcY0v+M/x3RnsBRpb9LIuLPRy9ocIf5V0fmveqpv09tRzFYBQHSbZl9vWCFcFOIEkPbxE6X6aqHMwo0bU8mY3PwzY7IPpa9QvS4WpnLV2eZhIpahXcmJKqVljKJuofm6xZDWL0aMRjbxJzhk2NMjUCeroSRzbLdJmT3wnvmKidUVBbhchvjtRHURhx+20babnAwpqzd4nNOOn3hDvk0lzRnqESoR4JBjaxOUSMa6Dux5nkaJnq+9PvfPlrCAJpjIdYuYJIXpO3SFMwTo57Lo/L5YmZZctjc4021EmQe9cYT/DiePl8BIQedk5Yfzer0n0/n0G448oIqF1i7HNFXKHdKUTk2e8oWwHksXchhFA8Fi8sliyQz59Fb0WNK1fxo+WqClVDkCm4CY2Pz9t8swwch/D8RNp1XS9MDpEj7Moc4r6R4Tmi3hZKYVsxezsFvV9Pme7NkC8VITxWJG4zwjUIE+1zo+9HNyWk0vjnzw8gejzIATRKJ/Nbwg/ESFswUcZmsprKLTfLeg4DTbQcJ3tZ2f6hDpAT1SoAP5lD9TYCHEs8J3gfW0EY3e/bvz9Ap+BmPemDEOiy0Q/y+W689tTRrt91YKphB+Zh9VQE6aejP2gdkZ79eS8COhcmcc2uI/IrbRx1Cpj1HOIaj0Djn+T1N2J/r4jbe1nJtY6dPxcRspHpDMzPQi0HVvS8krFgYGVE0MMcoT+PaZF+XGEFSC8+/1y6ARdc3af1T1HY2rmuP1UhBJYFHKX8e1FxvszN5YvBkM3ZBoJULkUvHNjY/XfzuxH9Lqbnf/AkFWc3ERBQ8cRYKNDWmG2AsfQQvACoa+fgWY3AuVafElO7OcWjRwpgs5GmtYkWHPOwGxoezjJ/bIkja7OKtGE0PgTIOL9lGtthaXzm0c7D6ji+P8n9qKUyFVPHoVcNk+V4DvFsB5gPoZ1gHZyDVdkKQzJG5K9zsWLhMlIsCpoX3JtYP+ouJmQ7OKT0i1rkv1tJudSyF10l2rZ9idqOMqsoASgtNkpkHXThK/TYE4+lLoDNDR/8UFpE3/Efv/gb6f27bk11pAI62b+6YfDKmMOLatDQo43xNw5lHEA4WzM0VvStQZAuMzWIfsuAz6qm1bA4Xns1bFQN66qatTZo81TW3mpAY+zTFEnMs7YWXFuAUfdKGboViLsFjXVqX/isJQ7g2v4NaeT4ifRXf/XXqZLI+356RNnuQMBuS4AZdFBreldHg0XLsM8AtDfT2+0E1Wq2cpCNWLkB5tT1Dit4CnbpGKDmAw8+wBo4B+NotRc+UczXjTBFE+OU3nNg+/nHjxwPHNrKdZnCnKkAeHXhO2ULdQC1DLlBjJVDFCpHxal+V31UMVYriGUMZgE11TDJkUoU3AZLjf8NYLdZQ1c1YJaHU43pnFOPNiXLzO+7RmSW9VtyjsikCoZkuSwCkCURSJtKzVrPWJuw22rNCoE/aWH2FwstxGSFzKM4uywCCUF2aCNkY3iWITGg5xlz32abFhgYDEQrF8WYnkno1WbOAUYANxWwQ5bXVzC/bckiWI0g02pLFwepQ1up0OcBUfUh3oJu8J44BuRoNles2k5fwpR+8V9/mZTjNp45Z1KZ55nP3z5cansmGApxgX0I361WykLeOH+D6Sm0plkMvLz9gr/jOsnnvX/nilxfl8/prDvNACfLVZbjhNzuIbM917Q4/xC4KSqkDGysTFKEWxj7eAGabnXY3ZQBXk47XdO/cMH+Xm654AV6qOWLj9coWC6BGy8yBqJE63toOjk8uKMihz/+dwiRmQzZd8VJ4FdUQTnNS8xOPsxlcHLpWHYvdpAqLS/PBzT3ZGTfTh50hIisihSItHUjC8DeWjVSHwoMS2JjBXp+TiPoWLZjCnAjwFkqia1i8XIAq1ORNrx6dRbBqn4yM2gA1hKh1HAIk1OePBfOl421raRhqCwjNeWYq4eYR7jcikC2GopxEl+Cqdn69Bd/8xT5UHLsZ0iRtEKpEm2px3Dc3ouQM6gMIW8JVMQ4cS/RgoDFL2vlA869UTJLlj0FBCoyLz5Txz7TrRn45DHOwEdWJzM41wAszzmiS6t9mA/XaEQnOIsv/BEYQ8GNgDGea2kTsYpKsKd41XlnmbwMwzybaBnVXs3sBSs45BrRBjm2IFDWNG6u+BH5d0dbA6Zop9jkq/i9luh71Q0VbSWVG7+HgffUBABQL3QRxuZpyogHL42mO9+3OwJ7DQf1K+lBvCp7UcuYdfC9M6SNQvfFWEond3IIy8xcJPXk/lTFJlRvdZTGbTARWva38t+v4Sfj67Zdt+NahGencQWtnVDP0VaE9zG9uJHfEXDMkxo8x4GvW6n+LD7zaSr11CY4XkU0RKm/TsLM6yEYlLcp434LU7hPf+rT0dvIORJRDxvxEGBqqRY/kj5Mz1w/+sgAavagCfE56xliqbssogehpcxH8ewR6JiqlmVrNGWA/cGeZ59LPWhUmgWjajY4IC9cvACGgYVhPdm3SA+gSip7Em1AXvzmd9Mt1++k8SDGeAiSBcoGIaZDbFkhSFR3oOByy65daYAD6iAl+Aq2fZ8W7nEMEN2FT88QqVeFlO4AjVD4s67FYAkQ+8NYGY1H1SeHgWyFzPBopHcmUitVdA3a9PNaRbT28FrdCxtHRKmBYj3MVKSzpFEB9W/Rq6mC/WiLfkl8/lXaZ1w8fzq0Vi2wTCcRn1YCkgTMV/Bm2bHjBqpTOBg5UD1cBDe16L9mOLhlB3QrFnhOOJ+5jjHGePutt6XD+w8iZt2bfuxHP03rENKePBedoSOlzcE9x75Qy3xvb1mBSJhO8dH8Ue2tbtaASxsC8/tnARaKi28GgMzxWUfRrdmKwVSG9gjBXnDP7czrJvaZSvvUEdTN8Qxk6+sBaFMlcDHOc1P4fRI26gLAVufsccrCJ2CzbqORpdqWNllF5ssUeq9JQFw9aVGzjzawXUWA1sHcN53SydyavXg5jfIM3ibd1EdJvkUUw1R39vLf7uJFN3bAEa7La/GzqezoThffOR6B4yXAX/eavtTaTaRYa7oO/yb2hTpA2gypyhn2NQOhSv68wxrYQESpA3U54E5gUaOtuaCAvW0WsB8pOPdcQRUpYO0z7HheSikUTtOaoGqSyX9bviw40etN9+9gowDOFQhwsxOzRQHTPAPZ2iqAQU2Ig2Vb7GHGnkMwVA4LuQBrZErO96ph/zHl63UawS0xeBcZa8u/7SknGykrJLiR0YnrU2RIID3NfFMHo2vzjBpV1rjVUlWyivxb0XcYamL6GAwOwDyNnuXl6MF43RLP+iqeN+09m1Ntx5b0v/7zX2Xe9/IcAYJz+uWYkWAPr1ZmUbR2WcD9XnCT9/P3+tFkQJIByjX7F8avkJoU4uicpcmsTc7i5NfnMytnZjJgylgig5nlHjiRrfiHwE2Y2UXdl+wED5j/bmRTEHhMEDEpEA332lLey0M015774R502T00G/IE6uVn0m0tlpDz+ujEy0PIxn2RBot0SwGccrmxEUkAkxJ6Lmi9QvfjVyC7kkjJf3twZcV1GP6VXufvmD5Y0EtDN9NSuqEN6n/gHL1crHjgrW23UGsVk9kijacEbFyrf+zy7YEYXboVzRKV6lLsQygejGkcqUnbA7CWGstwHnUzr8SReAVghpLldjZSD3AiE6ryiZToCMzyrmGT1Ae0nQqX0xeu4PvRl777+CvpxT0n+D4HeQIIsUjmysmLAhgyG1Ig4gL45eq13BrDsfT7GZhMlzYgN39/5jMdILLNKaoMcHx+voef4c+kEv0S0Dj+Tk4BUFSN8L3MADn22dco+xflyRx5Vt5Dwywjl6ICgPtgLP08dVWWNktPm9qLzSpcgz3MTZ/ZFI7qCKNZ2SP2gx7EwHZcnoKeZn9i0+ymzPcoJoFdpBwRo15F1My+tn3bWkTH9J/iIU8hXpbxkiI1xbQW/xH7Lz366JNpw3oEl7zxLhgWmxYKfldCvxtxWTFjKsheO1aWtNriwYtgo4rKGZ6pgvlJ2IE20k8e2FdIP1k9dh5gsZcGig/Q4qRx04Y0jOhVrYLVO62wDs3RuqA6/eAb3wg/nRWAJj0rXC9GhvVcg6hrjoNnlGZ7skZ5XD3Eo7pJMM616NbrH91pbWwpELDTevR0s9s3ANnUxQHSKKZNdnpwM5+GoekVYlZpdEmkrwZolLST9v+avbnBstumb//FX6c7b709upq3c8Cb7nn+xR+SUmpPfZvWIxXDakBPDlPerJEn/+pvUi9C0V6AzpwGayXX4HDyJmqd4PU6AAtM1I9EqwMZNOafFSVrYYAEPqaUNde8yoGogFuBcgvzrwz6Xz8OD9NINbGOXqPSRuda19kA7IBuvTpcD104m9ZyXwJBS3urOPTaEQjbw0uPkUgh8KUXiwecQlCj99f2vIKgfXO4lPeoO2Gsvd5GmpmOI/S9SLn9BrRFFw/wXOF8x5kjPfrAmApFfwKlwniY0qW5KUB4jLm0EZPINt212Yu+xZh+/NOf4fdgDRBbL6ghZAz0YQptBcUBat+aEI8uYrh5FcZsioPX9KUHtH8UQqv/MC2q4dwJSuQjACoFKrIPbTAFKxUUG+AoBrfyRS8gQIzFdpyo6eQb+8L0c5Sc+wHA0Y6du9KGbVvTYUBJP+ncv/nKV9Hf3BOeQSdO0ECVnWkNveKsLDt/FuCpnABA6hHSBnt5lbUVbvXM2Ue//d10x/vuCMdy2Vkb10aKlUOfiCK98e3vRRHC+g1buD/PkkZ0IGihTOXC+vRvuzHNsG+qBamLBsILEZjOUUzRAqNtheE55mwP62fBoJr91ACiKUqzWR/queigvsjrHa9J+33xLFqxk2hUIC9j7DwXGJSCW72HBDq2YLCiqw2PJvcA+3HVEXiMwvrXWaxAQDLJ9003u18YDJuKkgUyNex6V+vol/uP3bFDq8MzUSPmcRYaGj5bsCJTo9bIVJUZB1tmRFUi83aGlIGVrlqENOpcLfvj2QZQtS9VoUGRoud+FCdrD+GznkN7M001H+MzSgp3qbqR4GgVabau9P0n3kxPP3eYp9nOHmaBiS0VzCiYFWHvVdEAsBkfKzzsMtPyXmbF+1t+7gRJYtFPaGW0Qyo0tblEPLMvWRsbTTZLZ3sGOfl3/HdmbTxvc1rM9wuB8j8EboxcLf0Oigl6XvpRMVullukgfw8kD/jMymRqKQMNDz8jQV/vf+cD0wtWl5E1N8uFQzlt8u4NOoAFaMqVU76fA7T8hosDkpsslZ07IbPOxhymX8v9dezXYyl3gDAmgqmPdqLBK2w4Ho6toJsOqP4qDtYlJpJqfHPtYQIYzIyTBtoPUKP4TtFXRqNRqoomx/3Vw3vduhreuxaBKxMfULNyJQuew3INEZCbrge5eoMJJn95Jekn0g3zS0Sbk7AqTUy2J19OB9/G3I2D4dIVPBTaERATsczib6D+IIOZrCDPkyxPPP+dEXSYscnkqIsw0tZQz0iV7+uPIdPgV86DZnDjv01f5SaVIZiDEfB9BTf6a2SQ5L9zjjUj68zyLH+GvkfOocYhzarx8+LZMoYKEI0SZGpC0SSVaxNSGTSfBWPbuxoDOErEZac3rIeqRlwwQcnjyhVVeIO0RynjPG6iq3uobGKBmt/v5PBtpXPptq24nMZ90/qCSN00kikxhejfw459mO9vpES7HbbApnzrEWobZQ5xcMjUuAEJ+Lw3U1L6b4TlgOXblg9zuF4CGEWTVg7mQrtG2g3g941vPZzue+h+Iml8VLTn572uQEMbZdk9Xa2Jz6mBOdhEVGj3X6sr9O0IcAEwP48IUWCmjiEzZZmVtHliUYpcl/7gd3+Xtgo3pNs/9KFCPGsaKgK4ufCCkaHrIvK2yqRC4MCmo9GeonOBhYenjIn36LPtAShdOHiIfP1GDsC9CDH7Y7MaRevTwrhcJSKd5sBsgbmppdLoCgLWOcZyFIv5jZQYz3NwV6FPmSyxthG1MTZWAbmKTOt1K9jl+ydhbgSGjvFN+M8IWAQBk7BDglwjZ4FIRw+6GKtJFEXr18I8GgVInvD+AGqm1LrUWBCkyD51G50T5b/58ish0m5gDEcI2IySjZDDHoEx2Il1QDUAdvidI+kdQIJtGg6SXrS9yA237k4jRNcarJkyaKN83tLdywjs+1f1prfRiFQQBFlY4bit6e+LQ38VoMjgZIxIftA2DOiBGknXDFGibp+7eoCjz3QCYCm75L3Yi2yK6rZY76yFaipfakgx+GxsZDjD/qzZWy33anPFKzBUpxD5btm2jeKC81G91aD/ECBRJ/FGgFx0KRXccNipwXEtCgD0dVngMLxIaq4dYDYDu6zR4hzro515sgJfqCGAz7OPP5mOA2o+//nPsW9YAVgJSL8QmiLTge7ZnWpzOCMm0F5F2xie1/e//wMMNDeEs7LtJcpNh7qADVYBuPvffIPy9/4gFVvxPDpCk9Xevg1RUdUKS7iXtgztPWtSFy7YtWrNWG+LFBJcoZquBs1PE+DGAgXLw013zgTzhfhZnyXWhU0hq2Q/YMX0iFrgsFZMvQTA74DZXSJFNwQIFUhEzzhF1rH3iFT4ZdmPKZpd0oMpwLZmpsypq7BWtumw1Ydu2BZkWJijZiXWnIUT7Fu2L/JzDdazBkUvpmqBl4Gz2RDmgeksdWflBDsCHNdIhcDGYEHXasvpqYKbBrDYAqUem5B6giOqhOgnSKbEecJrLUOPlLDsjZVtVgQbwQMEl2ACz5V6vDWvWM1cVkO3Mv36F/8EoEV2YYY0PJkDmaIF3fn11GEYKjmnxgmwchVUTkN5BmQdTA66PE+yS3EmQjwrnR+Z0MgV0xHcaifiOJSIjFyNnSuhMruTwY//zubB/2hwo7jLDzDa0abfByLo9UPGuDHLCkWc+cPzheVIPZeEe0OZNgoHYAY/UkWWT5YExcv1MHmAcioqX3zW8sjAODEyWMoD4e9FybjMiexAiGnRvSxjLUwnaQZo7rXabsWmwjTsY3G0IU6d1LuimdSDAk6t5xVaguLnuFbTJnpZWM6paHhsomBsQtAcDJRzgDFS08Nr/bcC4q6uOtiCbeS7T6C7wSsDPY1G+A3VOuPyIDmQLQU2Cl0EES+W1QJs2LAW6jGsG06PPXUwjNRGp0iXNWF2x6Zn7l52SOYlGx9llJv/zk0Fl4uuHOeYaCzgK3qGcJE+J8GNTIuLOQuwBTPqaHJ60UPQ1JPjnKvZ/N2i8WZRGZft7n2NB7/fy6r2DEYzw6cnhM8pAIGLNvSdxSarINbD1VJ0BbR24TbzaPrFSaOfSB1CVkGnh9cCTI4Ct97V6A96Otmgz6XhIZxXN9SmO2/fjQncwUhN9PchsmVjaG9TyLxEeqqHFAzddNmEwo+CZyt173PZg2mgpcK7KYWtZ/63smk2qAPjQLJiwrRTsJDm5tkwgsVSmwRFtAYwE40KAUX2pBLgOL6bdL7lcLak2c7gTz/1fDg0P0AFSh0blCyLvX54SOFW7KFjNYob7VXAhyWfrQCGOlge0zOCYtdnoyZgfJluECDUAdai4ofPnqTyxpLTGT5XVsPncQR9zxaqcnyWglr/Vgske+KhrlmcBmL67Sgsl+lsBsxMoDOJrtsAmHLm/Xp8UK5SsqvJZIMGafysIcqgEVDy3F7/3ndgKFvSAFHyDZT+Vqmd4UCAlkxTBgdcS7CdzBc1MrJPHfquAHBeeuyxOACdL4pWYw9hTk7g/jvOuu1ijMc4jL0eK0xMR0WfK8ePsXlD3xaA4s2kt9o5fK+YhjBot0cTupfLRw6ll/e8mm7gmdhE8xTtEFYCKtu5/jkjbKtlGOsp2K86rmeJ52fna+eG6eqNAJLHnngcg7lbAhQNszZWoUUKfQMA5c9//T+kG3dcH52eTd2soBrnNZitDVvxUwGc1nGg1fFZUf7LRnGB563O4o577y8qsKJFBwwtjNMhBNhaGbSjC7TwodnCNoIzn5cp0GHmmdqReg5UtSCKXA8AKm+ls7jMgkxqlNerv/BwMzXDAap+yRTrFVJz6hNbmDeKZxvYH+2f57wZ4c8xrmELQG897N4IgL0V1uIwlVNPcv8PPfRg6NJsotoFc8NCSUsAKtexIPs4Wrb16s742vf6mxEEOubOcVOZ7pM+/+NvHwq9T5FG1cOMKkfAzAjMhJoSrTB0k7+ihQRpyJ6162KTNdgZBVhEpVMwmymMGsMRmPWqCL2Ge9JpWTZlBKawjtc1aHQnW0TAPsUeL/tVYwNdhOL2FHMeRnNID1oZYoG/QZhtNtBHQqlG9Z5+WFY1jpJutK2P/almmV+ynwrSY4/3HOV+I83pPObfsnrFYZwrkDXfLEqttWiIHk6m9C1sYH+U1SnXN8kvuwrzu8MEODIzUczC2DTDFC9xnYueUdyj6d7YEGx2av4WHdUswF1vqCVA7bkB7hMbiRGFy+irkJKnVWuuS9945IX03POHuA/25XLdyQGQ3MuU7YF41uFZZd6x9JV1M8v1MMvPo5gLpa8ixVRkfJYHu+6fBry5CMnfy5KUrP/0PMmvybgjgx3f/h8Nbpx046YaQH7NoGvBjf09LFe0qZpW6suFQPkGI+IsVTe5oedDLaPUXCI2Z2lfidbK4CcLkzJq8zWZcsrCVEvHszvxcv8bB8AbDaaCSeM1BHr0wOT7AitbPhjtVBHlNatb0T8EZuAKXblb8TiYReSocV8z6bdyDfviLAXd+x4heLX8WZdGIvgRUWaREgstEhGL2g/LbS1Gch83W3HP3ds4gCD5WhTdDqW+/lUsICqNqlpiYeokbOWCxmUkY9IEjc0GhxeQKJSlrz38WnTqPTOAdTvUrPSpAlP7UEXBk2myzFa5bfDvPKY5NRUC6lJKLqPdGuipKvursNFlh2lf688dQwGLvY48uP1y0i3X3GSg6eTzGXsNy6un/DwBU9ZJ5XSd7xWCM+aU+pIsEA/Ay0Ge23XIHjjgzjfF2a4NPV+iv5Gb4SJ57TEiOQ6yYTarCmjp3jU2ICWFRMrtpus3p+0wM7a5OHvqCPQ0efEK3WLx9OCb58/iZ6JJKT/fQgpFvyM3Izc/AdyHP/ggolJca0khWSWhJX8vpeFGZArthwFKsjNGzVZF+HpnwjDRoGWvRsqKZfuI9E9Cj7vo+jncYxw8ZPBpmSStEoJe/n2csuEVRF3m8wVX5uLtwWQpuaCjjANtiYNIUC97M8WmZ08ewUTQ/74PaZlFGUY3OtNBeSPk38PcywhA4CJpqJdwxP3Zn/xJvC9su6HxIEBeShsmwVJ298ARvt9pewIGMekp/AAAIABJREFUW01MFymcGTbUGq7xh089la7fthlfE96TMvE1CDxrqaqxh1StJeSWVOttg739meNHOLQOpg/eexdgjQPHVC/jMEOlVzUd7Z1nztPQ0vEwmqP8HsYO1kVwa/XTZRtCAno0fCwH7OjNssi6e5WyWYMrtQobNm1MlZqmueEyJsfRW7zx2muRVmxlbNoUXDua4bwKq8rCPvLqS3QiP5XuvPvu1ISZnB4oFQIrD5xSrzmvyUPkaXpO2XtI1sO2NNOM5RnEtau5nr20Sdh5827ACp27qZbadPc9aQa24Yu/9uX0T3/8R8KFfe36vlTGvT31t1+j6zZaJyqdNC9cUOtzyx0cOkPotdCx8MzXkvpTm2FqLg5vhLYXB87zMw5PU5P8aTJA47BW2B6VoQBDK53aAGNG+HYeryb1MkpU3qymyvXEa46hXxKsdjHH3Ne1LTDYs5rIcapjX1wwdcFhaFm2pdpuNLP8eYcDvwKQtksGzWuH+fnKn/1ptHT44IceKvog2e3dbtLu0ewL2kJotGcaX6ZxA0xSsB/s67H3OX7ffISUMkUMURRShmB4NYzEEHMDmwR0LQIbmwZPceZYXWlgqre9WrlgPxTmWhjCnl0HcyJrcw4A7PozzTjP+qy0Wom/PQusTKxkD7V9hwGClguaNYZYl3Nu4MwprvUc8oHVIcb2Waj/s7y/wSCMD5sm0GxdhzhaRkZ6nkDTlj2CHJvlCm500vZaZgmMJQqiJxRjVGhYAYOk38wGqFs1sDUNK2Nj2q4eQKxDvKyPgNXvBfARrJgAlM1knVnZKbC3WlCvnEaBPfuraVaBTew1UQyjeBb9DGyubsuNtQBIfn9iBh3Wavqs0bB5kvGdxRh0de/13F9j+n//wx8BbnWqh8AgEPdaDDaX2JeLfo/vVijl9FImMjKTkwuN8hrPZ7RZHwPp5eDGs8dzxtfmsyafZRm4ZALF8ye/Pp8pWfLyj0pL2bPnEpuhCgk3fsFNFgjrlbECytLFlQ+kiPidBPxM1iBvXB5ymYLyd7whIw7JLoVUghUPViufsrDI9FKuhBI9C2YmZBGYGOGKy+/nhe3P/coRoJoCJ32OCr1pD2GvKXJ+/MwFMkGJo5GiXbhHqUJoJ1Uxj79MM4JU0xtSwtFqSDBBXn8BTUjko0WIeMrMMREEN5IJerBUkicxDSJKl7lhf8ECHXfdratJb6wiisQSHVfYhgYOcqpdqisKcGibkEVZCt+7imojJtPA5fn0+3/0bFpBOuX4aWzSscReclFwLTWI52QRRpngLrwMCH0v73U5VZiBh6yLPxOAhI7JklTYH9NMPlvfI1yXGWNZGJ+zYxZumjwL38fx8+c5BeIzkN3xd53cg1CkzVxX1vb4mlym72uW51wXWLiZXZM5cjOUoYl5wYCqvXBzNyoKNG5lQqTgipTZElyyzQOvsMF6WBmFLcryTOsGSpRE3X4TDsz963oC6FRSiu+fJgDsKF4Yi5TntzVbmUF3ZDUftjjgGWzauD40OWepOlF8fOLY0dBZyPB89CMfjiqkSG3w++bbuxByOkaWkxbUKqymvkBcqPoWQU4bm5iAepjUiOPt+G7dRbWUgbm5S71+2HhPw7DIVFRKT6sfkyGJsu7CoVgH5MJDBx2Em7oRIAeFaTQ3+vDkcCOLecShpWkZ/6l4s5sDU0Gk7r2HSK/sQqx8k311/Io0IJM42mYENVv4vfClX1UlG3ILVLvP+XGAzfvvvZd7Hg136HIqeuZIF7SwWdaq49FAh++5UPY9+QSMwIV0+607EY/ux5NlLXiLkmFe27waAzWMCH3ubsYDHDgC2V4qtPTxOQ5D4uFUMI2VUeK8goPbuVsXgBDgbIsQInwBgfOwTvbKslUOZUGpae/tdGYWHFWbuuHg7RQ8MUfJP0eTy8OwCuqiNDmsb2xJjQD6cT7L91HbU8/vn6ZXmYDAPlsbAHlRqaK5IQzCYa6zm0NwADO4KebvTirtTFtMcg2/9+XfTb/wC78AI3QmrQbcaKr41a9+Jd106y3MTUTsUPs+F7UYdTBGYxz+TcyVMQ6gJu8xrDKgaEgzCbhkkMM7y00INmDwjTcCnJpKzinpVq0H3JCMrHheJ/bujf3ZLtXOO3/X+3BOud4Etpn5rmdPLOcQnNaJmnHV9G9c/ZECWT5zhulWCyvTwrxuFsQCZt985mn8fDD2+9hHgqWo4XeHYD7qmKdqfHw+mr2uJw3lgRaHs8IZ1ofl0Geo5jKNuYkgQIBVzVyzJ5kgRmbAA3UI7dEigGKO161C2zQDsDxNM8/VNBjVuLCa9LXp2/B/UlPAFJ5WRyVDrUUJwCHmNve1wD3b98t9XW2OKU/ToKZ8PbDtDC6wkbFtY001wFiYKlZvWeP1y1gAAobUm8DO2Z6lUv0MjE1EUuwnYzokIzs4cuRwgLYWnoXMrxWgUeHLs3RcTYeaNpbdcr3bfmUIBk02VuZGwCNrK8Cz75djFj24PFzYG4axUDDIsqrQwHCQfUxQZOl4NOmN1A+Ml+9ntRvXsQBgnKIYobGR0nfWbWUDwcvAScYQ1or3Hh7VfmEzlbgb0lf/4OsI0ycp/zd4M6JEz6X2i7mQsy/FBlKAnNBSlggGz2LPo9wkO4pYSudB1ljmtFUWCztPs5ZTDWfOOGRtTf6s2P9LWpzlsoesPY2MDRoaUvl6AhRiW/k8e+c8cN99gUZFmeYqw5dGfw0mgM3zfMMRdA2SGs1qFQQmpXSCP1teHaMQ0slxDViYny5RVOa+peEtnfPG/L4btRSlCNsDIefivAYXpzfqAWGk3AZizZ2+cy7PLuJ+eYi7cL3h6GVRqhjKtJYGRFWoxOtYEEb6s5THNVTjz1PDhACk1JOTUorjRCCDw2KztE2WRyotggAesjogU1D2u5GNsESOxcbrWG+AsJR23kh6oh1KkZ91dChmg50gd97StCJdHgRBkyddJP+pmG0eGniBdvWDw/Ppa994CVRN1FZOKS+K9TEmojl1J6FNDz2oOnF0nVWBX2Jm8nPI/85o2gNCcJFTKI5pM2k3D+GitxT6BNgKv589C0I0rrCTvz1QBEf5bw9zv7JBY4AT/vjcnZw5j5o1V5m1CVE3zyFKydXXSBOH+NoKKO6JORbXwOCpW9HwS1Cj7sNNRDbO5xqgqhkqdaioOJEBbLQnE8CohojcFGMzAHAcMNFMbzCNEm+8fivpwVbmF7Q26aAayuy7O2FksGg/Cy1vLrxIKUJxo8uxAsvD5GMf/XA6BaCxGadgvxswY069qA6YZyNAHMtrFdvKgk1yDa4V2zhI+XtAFw0pWez8vtqkENJR2TUNy1cYBXLtln1ySEf6QJO9kvhTIH6Og99+T6c5JDfRr2eRTXBYESnPzs0wIlTTw7yuAlHiLIejOrVvPfpt0gGb0tq+vkhNVApwiQxf4zB6+bln00ceuC+o+2iZoskd1TSCGg3xKk2DEthUG0iw5st4bq+8/nq8Xy3gqpIxPTd4Nm3Al2UaW4Ia8vI1VPzhKsnhBVhhY38HP52dN1/Hs6xIF8dgELpowknDxWnK+KfGSVs2rOL5AjqDOrfEjH5VpBPeoZT9FhosKtzW8E4w6TzRliL0YWzg1WhG5jlcKykVvooux9TUmusAayzMYUz6XmEfuwU2RZZDE7cJmA0tH2oxZ4TeS4efeyZ1UyVk6bgH7mH6Js3QoM2x0l6/xs7c6jYANZf5U4BqRfXNqdFnNsIaGNWVGKEyOr1xCi6MsJ3jfZTwTwP0f/M3v5w+9dlPpr4NOBITKCkGP0kVkw67W6hUu3zhchg6tmtYCCCKnlSKwp0PHMKmIOuhFxcAYc7xWiMl5t0891JJlcPv/z//Jn3hC1+IAMfxCT0G9//ot76VbrrhxmB1V23fkRZJd+1HJ6RtwU5Ksw3oxtCYGCgZuLqvCiYmABWzsFeVgAp9cWQtXOve1xzrilCFkmFsNph3K2UtLHFmj/jON7+ZNvX3RUfwDnx5pri+Oub56b37Uu/WbbQ/Iih1fnHOLALGZHPOwfp1so5kb03zdwDqqjlcFzjQrR4UEKnDa7IKjrExLVJm5Sv3d47KtDdfez36XHVStt1Nui+uk/dwvyiHXbL8Ppqkeq6pOeH9TNnKupkmMsWtJmyI31NPZtDm2hNsn6Qy0N5SdcGEWpkJsDGQiPpwmD/+jTqNqqSGSDea0vZz9foxJRcHAOztopVrMLk2FQ5zWLN03JNrrolxCn0Nz07dmJLNKJfWRJMxMDUsW9MkG8n3ruKB9cQTTwY43bZla3ReFxAZ2FWUGD41grZ5UYjt55jaM+Vl0YvPt4FMS0FQaHOCAJ97mKM31Sx/quvQrejVhdSiHNf7hs6trMXZ9Iu/9BsMH3OQTEUFz2AYILoSw0f3tuVi3ww4srjXfVzgnbMtjq37pOeM+7dZn9yiKesxPVOWp58KrdO7rYj8t/tu6GStrjTdaDaGe3YOF8UhhV3JNXCjeZpMieBmD/1NHvrAB+JBRF+kkn28yFBHmWY2ffN1RkvmzRQ0uuF4ExmILE8/6fPx/xP23tGaXtd537m997lT7/QBBpgBQPQOEJUQi1ik2JQo2YqcSJFXtCLJWo7sZDmxbP9hrcgSpVgmKRZRbGDvJNiJQgIEQLQBMJgKTO/l9l7y++332+AV7CxfrIu57Xu/t5xz9nOe/exnhyaAgeZJhKmb5aUcaxUUd+7mM9dmkKw2kw5uQUHVDkCQojV5/E4xaU1U7MUnoAktTehJqkmZaNK/zbRMipVc/K2s0BTONguLlBb3kCroxla6hY6vGkEB8wk4MlFuohQPW49vk8LwYmKRrUrhTYm00mujvo7dNAukmwc1cjsuG0QYtzJ6Si0toQ3p8mExuBzo2P/PwdDU4T68xOSe4HWLOBVPzDaWj33qxzA19Ig6zXn5d7RN0AFZ0Zpl4irXbcjXDl3rRAsaTlTvbqimM0rkvDzt499lBZO0vOhUL5cEpFnplqX9ApFE6A7OcKllMAkwPJYTLVF15k8zXZX+Nx47WRvBUJ6rDpUd0aTTOep9RdcUfZFcM2uNIjXIYjC7g7aaxolqZYogs4ldr/SwTTrHLEHX2ZZxYQNSy1HD2RjBHKsTzIwVFLJo9YiON4Rb8cahFQBEfFDwDNEsUB3N+OjFcsetN0cV1RGs/TdTOu4u9Nd/7R9Hpc33v/+9SAt4zdsvZQfJcxQcbsMDxY9X0ZV4P/tZuM4Q8AQ/Xq9VV+vw21AHYLNGwcrGrRsRfSJyJbVkg0NBjDt2J26k7ZhbyVA283vFprKXPgPFyfM8m3HuWz+sgzszg/HEgYOkYp6jC/r2mJd69qgnME2h7YG721aCuSDwLJVxT/70J7BU6FGYh92KcGWMCAIXADVWXuihZKCtJ2gcBnAonL0Ms7gzugRTZt/BTR0j8Hexg9W/hh+WxRf3lleefK68RErovjvvLANbhwA/Z8sFDMDWXraRIIlPD6nZ1f2b2IFXC7oLZY8CYlaFUa7T9himdqXyBRT6agh+qnRmZSkxCtJvX7Em2NpOdrZOSl1916HtePFnT8Yz3cAxNTFcCIdr2lWoA+L5qf954edPlQfuvSvKzwXP0wSCSUS09tZyV20T0X5ZGu7VaYS5pkt8tsF22A+Nebnvp0+TQlnLok9ZbJSV6/ZMZ3jupZWHT6PnufbGG8tmBMMtABON1S7AxJ1nU9EDEKT3ZGhcGkMATTqD11Y5V6qprLxBLCsAMX0ceo3YgBI3WbxHzx4n+FZeX3YbP8cz20Oa7tabqF5jbXBNN7W5Hb2YkXMKgPMwrNubSNN5f2dhhPRQqTQn9DWKvnBVx+gu0nzN7PRtfuFa0Cwrwg5vntfotzTOPWhHc9NJTyjZocP795eLgPur8VWaBNiEJYHsFvc2gAVr5xz31efWjsD4JOO0lU2GbU9c0wNU6ENjHyWO1wRrIbAxxrj506MmxMYEadcDf/7Krhdjc63/y443XRnds2cZK2qPfCahLXKhtu+NwYbANwLQcNMgS+u8UAog4LMtSMQaU2nEq2MwIps2by7TuANPkw6zt1Yn60tj9AnjYBzjvBsAwJybfZlmWXA3MH5tAYQbnU7mvOPHzxnAr1VRmU2QofKz8sQRZOq7yHPgvNTaTLFp7dSVWP8vkQ8mikd37aKx68vRPuIGqus0IZUkjZ5agio3aDK3srCc52n8b9wz2CLIZ2x6ckl2GQuJ9mbmDM1HyXUzz+hhZpsezn2RnnX19d2kHzeWkdOz5S/f//fcc0DNKOQDz+U8Gz91Taa0zJgsX/eTPUzQkxvj3Gy7bqYHmoxSgposB3dspzwlQUzG7aiyq9nBpD1Jam79W+NUVmZH/IL9QHtkOa2CWOnoJRa8n5ZfestbYgAoEHOS+ADmat1WFYmqup9hINo4MS8gd+UJTPzXN0yayQGcJ5y5McGTu81Ea74mq6qcCFLN3oAor3WnytcpWHJSCGbCEp5jewxRof8KcCIo1vQ3oUOJh1o160qBsp4YLfCTi5R1NrCIDOAm3IW4sxlmRAagjh146ILMYZKLnuaaozKKBWCWHFJ7e2/1sGBjBDBOaDf/ajnWrKort992bbCV9TI67NLdbVnSbB+pCXK29aSl2GqDnFW205NmdLZ85guPsTh0lAOH8KHhmHNoS2y/YO7fShY1GC74LjyiTenGTPV5/5YLs5NhSTTt86jAhC3rLelTo1R5Dfi7NErMvGfqnhw0gtP0s8lU1fJUo8et6MZKBOZiYSrBj2AjGJzRaiEYD9KGgMZ+OgFXjJthgT2kCn4uy4UiqPLQf1RVaPWW+Zp2YeJWYExAZ3Ucu312goIcK44MPO782txh8gy7qXobpxTcFhhOyB5SUZbU9nW34MRsVYWAdLrcgKncMdyNbZK3ZhUMIZ4Zvd3snAhIPYCh97znXaR0nioPPfR4uf/+G4IV0rV4AwuYrFalVfL56uRN2ScLmmkpWaHj7NYFQJddvj2+FhCdxBreNgJenc9VMJMN5rxfgo1T6E4sva4pqcsJypZTF9VNVdIi99leN6b8n3nqaXr6vEZrinXReFHwvoYArU9NVBQJEFng9MCIhd8dETT2Tx59LITHl0D3r7QyhkXVXVUIc5l/U4ov2YU/9K1vlNvuviv0DTI37St6CORnKMfH/badlNWr+2E5aNtAWmocJ7BnHn+iXEaFSy9sWTefk1QJXqAHThP3vHU1/k3zvI4u9j5/F94IRNw/gcQqwNkEAeYoqUENF71PMwRq53eUQasfofHpIgJId7gDnHss7NzMs9yjQdiQY3oLeY/U8rhTi3JhwDHiYFOOi2giLiVVZFCxSmXJ/nDMaf2FzlIaqybiUoDfCUzmHIfrCJhjMD4uk11DiGZPj5bdjz9DqT5eJ4CvPkqIO2Ai1DktMe4Pcx6CeQ3+VpFqa2EsLAmA+JxzXWL8tyOorlMjpIOsGzjATTSs5ZkNA7rXUDputV0bnjG20BCsCDpmWQ/37XmhWJygLf8S65j91174+bMBbmRe7AC+EcBbrw+FjBzP/KffR/zMNTk+z7ED78NnaJpnr2+KguhYJ22pwqepl2j+a78kG6Fy7QoQO9GpCOTaezEztM+dY4RrvQh46tHMTkCsGDBSm2yO2QWaXpFhdINsKukYzIusiUytzKtz1zYFgnufYReGiqZVIjXqZ4A6ZAjcV4GOG5l9BPlLMKZ8EW1VLxuGTQDIRkC4Oh/9hqz867Kaw+iu67J+Mm4qGWeRKnHnD5A5CzhX+B9VpAZPxtgRNHLrADzznBPWeDTcZKkFUNmjSoaty7hE1ZgAtFojYS3tA8d1V2uTNACthXx/R5haWu8H40FwJXuiDMH7Eb0RBa5WNXFdiobdvMtcyUauQ5AeuWUXCu6jwPa1g68xHmBPzXpwq7vZTHUopI7GuRplsilHVzPK+VbsDPHC7unqsQSJgJrWFpg0NtOlng3gAiB0lmIFhc9LZms0buyHKXq2fO8HTytKATSivWUTc3FMDRWgymvU743ryg1r6muSVMjeULnm58a7Aj/VRtyPLCBKvag/S/1ugpt0Qk5Pt9TiJFmRVdmh3bOoKMGNtGZomXlwTwBu3kbJqPlBF0aZm2BkdEkF5beKOLmpAoNo7Ghun4mZO3QPk+yAVFFQREwaQVACi2QInLhM72q3Yq6O9/F32fBSkOKDN0XlA3eXkn2n0s/Fv3XnleCm2ilX75Xvk2kwNR75IAxEnneMB9JSpp4GegBKAJB6gIiVUubs50Dt/tsABT5JdUIl8jJvKjDgfAiMCollJB3HVlZSMczOfj1C1fXcF+lIB7uDvtJqOFK1vF6C7lvExroOkHMWd92Pf+q7sTs4O1IJ4NTYmMcX0DhQBA7u0pcwVWoiqOuZ4LNYno5ajnwTyfq6RM8JHhcI8Ap03YnmwPA9BKk+y9TX+DwFM8m8+UxTzJXgxYGWjFvmQP1ZdnPN55B6LX83xy65E+amytO6ADDQTbqLEZ38/Ezw6vgyd2z6Lxq2eV/43p3RPNcQLsiajbHblOLValx3VsG52oT+vq7oN7VACeMM77ligB2bBomAnkl8H1b0NSMWXomXEe5BaK1sPfH8s7t4hlTlMJF7e2y+R/6f5/fud78zxvbHP/7Fcv8916LTYkGHvZB50BNqB60NdMKttAzteObsLzspmzXP/wLahxdeeL789j//PYTEBCzobEunra7ynkXJJmPZa/Z+h+aJuRC7WjVnBCGZMlkzf7do6SeMhZT+KE0tP/KhTxbc+cv73ntzNF70mVu1YWC2jLRO/xDZWeZwKNEJIIss3gKbZ9HhvIjL8H1334O2aF0AZmNupDmg0B/67GfLDTBaurLO8Peb0CWFaRCMpzvzj/3FX5R/9lv/Y3kGoLSB0t1BujmPvHa4PP8zPGGuvJyUFiCddOq6HdvKCOm483MT9AHbiTYGxlhgY46AhX7388+XHWiBLlBO3A8dPwz75UZgEqbDdciqOAORu/R5QL/eHFZfTbAj7xjaTBA/VzENnPMEwFATPvUqNlttBnzYm2ovjNIUa9IVO7aH5iN0ILZeCFaAe2VjV8aRAVnnZJk606M+582kl2IDo/4LW/rHvvV9GrK+KZ6lc8l5XY/uZ4HXGUx0uJ23itLAx3nWo/FogI1ZwngtrActzYWxDQrVlA0gxHEfzDOGfQ1oOKKZpWJq539oQglOPP/zJw+HeH4jAFbGUpO+I68eKtdQ8u/GRxGzTIHi3NjJs4btIx0pWG6RiTGtgTHkFOPBQG+qKcaHTIt+U6SomnidOiWvbBhm0/R5B9dg2fkS7shaU7TY6wwA5LUucF5tzLvwBPMZ8bNG7scRKvMEK4I2wYmBfAJtnJsYrReiuIB11lS16RSZm2BnbVGiqJ4gKqg+SZWoa71M524sCNaSmtx78GBZR1pqEyzbGZigEebUWsCkf1dviTgARPbO8aXuynlqUJ6R7XYTLFPKORtXQnjNfTpNGnqWe3devSlAoZV1fiXXsUJNl6k4wYftE2zTwDUHcGG+WGwwDGh0rZUdEwRUAVxdpky5WjSZudgJRpuU8BYy0PM79UXaUcQr+J8xdiVzKX5gg1JZI+bfOCX6bbZd4LpmiMvNZFNaHIN6gVlhxzi2EW4bsos65vIU91ZA3aouT28xGie3tii+JxbhPEzL8GC4TR/OYeZXt6Sco6f8uz/9a1KutpEZZJzY7BOBuky32ID5uLz5ZcaAFBK/DjJqkhW/j6pY1rQqg1BVPS0vJDLWZMYh01kJfoxx6beWWMO1OPW+IUOpZReincx/D9zo5GlgtTmiwUeHYsdGlAYT5FV/h5GdYrd4oJXQ152/+oIBBqfgJkGNf+fJp2dNmCtxrBS05c7fC0qKK/Q+3ARf5/GT5ZFpSptr/yZ6edTYHYOCrzdQhCCxRudWjEUlenK7W/XIgBYE3ChA7SMV1MIO3wBQgRuCPztRAYngZgoBsp3A6ykFDMYhlPJek/eiis0aVV6xYyUOpVt4XxYBmpYFnlFXg2o+BjCLBno0pAm9LBiUHo43lk98+tvcWHb69JSpb+qM8rzJOYIfRkuLBIQAWJoO4mdfjxNyxZhNx7/hW+O11VB0ppnyd56rgyDThQEMBWSW9/OcsoLKe5W0qXlhX5NgNcFOJUSsUobLm6J6zKQdo7yejzQMTLCZIuVgfDTm4p4mcxP+NQEAodStaKkFfKlajQ3tgqyg24ZtTtgZ0ohLMGIKL2XU2lhsZ9AlNSB60wxRvZjNBhU4KyA2HSi4VXfjs7Aabg7t03XXXFkOAUJ6ADuyNUsE3p2XbYFpwZcGk8SxsYvcH8vh6yLVZMpJs7sLNOnbTopr/769cb6+n6BGTc1axMdS03Ygl73xd5UB4nB5GFO57ewy7aFk0ErzygTjioUNbiG6Zx6Zgop+QXSFHoPN8D4/+eSTiGf7yw1vvguBISwQge0Ev3uRiit1G/cDUgYsF3dxN81Xs2yXH5sz2AO86rS1RyQYTUuZ1489/Eg07xtaO1TufDOaOxdi7u0zNEK87vbbyiFSOStYzH3tMGBuAL8aS4nPHthbBmG9fvTxjwVTdg0aiw6NCHkGNt58DsBiddfmK3fQgJKdow1MYVEmJ0hLwr4YYHyvPQC/VYA3RZ7TBPR2y8kFeqQFLyrQlBkTcNV0Yc0dfSy27j4rUfUJGDEZKoO3z2kVeox5Nk9jpP6sLBxwYnLtCoC95jdddUWwWecJmAbVvujwPRP+NnZn5n9lGp1D9INijnULYgmUvTxPIk45/dxLGDKe5fngqsuJ2ThU8bGpvZfpjO1zuAK9SztpwEkrTBnzXYiVF9lFjbPJUas4z/xqtNpS+ghxsmZqpjY6TTGwANkWoRHWSpM7n1FU/DAPbDaK4je6r48rhmd9VpR8CkZkO20y1GhMe10yRGExgecMY6FDoGP1F/Mi/E64b47ZJdfvLdtHAAAgAElEQVQWxqMNKAVlRuoZAHMAF1NLnP8w1VqK702RKb6VNVu7eRv6GhgSxdAAgq7Va8o5mJQV3iOOeYb0k2LYw4zNAbUjtQAvmJjCumGUKrB2rqkFwOZmrYNUaj2g2/uxhCeN6ZoRju+DVwsjG2NVoKz9c48/Wa678uryJGDV1OmOa68ui4ylNhsg26aEDYLzss42MzISNYd5mTzNAtW9dwFW3DxbqOA1tdlIVZAHWJ63uolnp4Zpin5azq/TjAeZEZnRIVi1adbfYB5rdigyi+pBXd8GGOvRYd33s2hEVkzWJNhzqaDKJFDXYtOg025a+RvBtWuDFYAjgF1Dlb33WvUlQliNQKhis8hHBRhhLasjTs2zvsmEKYDW12YOHVwTzJoiYEmLWckDK8cEcoCapkbWB3p0zUxxvmjiPKdprAZmJ2zmjDVG/UD5nd/5lwA//ItaqCbjlFtYm8YBpcbDedzJm3lmmVLKFFGCkdTFvBHsGBMq7U2ll8nUVLI4mZ1JmYvHM25kkUrGuCx2WQ5uMrsgk/7fTUuJckNpHQsI4IYHbo5RDY3I2hNMY6YEN1lG7Emk2Ce1Gxlc/ZtgFTi+/jDJrERErAGbGDQ1/Y2TM47vLo+P1NyI5AwAifgyqBqkKx0QVVFMdBenSLs5bWugaJFBr5ZGcKO2poOKqT4qaRoBKyJzhe+i4ElcQJ2TjXRcneEJQ0JGaWKwC7zOhpgmlRyvpqCG1jaWnTs2YfhG7xboPrtyN+hjw+QyVaZGx2Zy8/VUky1QfTTVVj794A8REq4ph49DnyLcau/GfI6E/GIDQme0Cvb0EEg2uuNbgJGAOnRBnSboWi4bu34rqTh+6lq8x96f5XnNvD8+F0vBp6CnHahJI6Z4y/uUAyV1VKrXM+2ncMv39Dg+l9BCyO6ZvjQ9wIffJ1p3IAbY5JnnuU4iSOdOxvMQOIQhbJSiyd5UanhfH7lZrlvrATMXjQBLGbO5JRa/IqOEoy0LdRPPZ5Lg1NqMfsIO6yyCLjTuuNXGtKKlslt1EwH4LHbl4k0BLNmBcs+t28qbrthejh3az72lPBKNyNbN69CubMIg8ARGcvt5b0weATZrETAKHGbQ5bgmuFurgq75ahgvFoAh0hYrsbU/iU5Hu3+NGre66+faVuJG+8jnPx++NzffcmsISL1qx7FeOS62Tk7Le6W63Z2sBeC8hKfIWoLIU5Rx7ySAdWAY10+vn+jaqhaN3e4Rmt4+AhgxJ2/biNtvvTW0BYJYdW6Wqep90QoTZUflpp6BYBoWCZYH6GR9FiHuy2gZVrOQvvNd7wqxus0qNTBsAdRoDGf6ohNR8dTzL+IVArNA1dGTzz9Vbr7jZsYu6UvOeQ5wcvDlPeUyzs8+S4dgFI4SuDfDbA3h8bIkk6QNvmlGrvfovv00z6Qk+957yjDlxr0EmRkCmVWHbkDcHcyzSTKdpEZCoLh247bStYF0FIFBzZUg6hp0CG5eNBqNZqKuW7JLmkAypsYovVdP4fPayO7eOWn/JIN5P+J8x41MTqdNHdntntThFhPHWa7bXXYnwMv54hw7SQn8KQDJTjRI3YDZBdIbDZZHAgq+8cUvlzU8n82wKgPoUoIXB1zUe1z9UJh33TBJi7BS9aJPQPkwTNfpw0fDuVbBpo0sba/SbApMzZH9jTTBO00XddoS0LMxWMkYPG7e7JPnBGFOTpICcl2wtFyH606OsaCTMevhAUCqK2EPQa+HZzPP/e3CkbfVlJrnbzpSUTbgqA9gMsfYmGOMX4C9kkXrgnnSc6mdlgiOnxHTUTyPRVkEPo8CcgzfVheO6OOi5EE9TaTbFqMdxzGqkfpxFHc32IkAvjPM63hWgjx7hBmMWScFmupPBPs2f3Xdj/J4/u6FJ54qN7zpmrIbLdgSz2QHvjk2MG1T7wMAWwKsOKYGehmvspauv85FrkUpRAsOzGMWNHjvjEM25AVsWJ2prXB7LaU1R8pb4Gg/MXVPtmGwearpOqtV3eRp3eCcVcKRKfwmq9asZnUTXGVfas1akSVYeMCapJzCexIeNW6gOf6SrsbqQfk8R5m33mqCPht+nqBCbA2apTq+niOL0ITYOro7A270nxlznlpUYBk/KeLVtjyx2z00rLmDOjvXa11BLqu+rod4txJQdV4yh7+ZL6Ok5HmyvASPq+n28vu//39yn1by7Jh/co3clymqgU2rz7HW1qF7W56Wyqqn3GinRCJTTBknBC4+W2OM92c5QMqMjK9Zrqnx2Ol+n0LkfK33NrIwtU1+ZCeyWur/T1C8HNxUjTMZDNwcPRS8YeYFTRt4sgai7B+RgtQs5cpqmtDDEBSD+eFYKtetxsr8WZgl8TeJ4tJtWEYmaaq8cR7HSZVpr2RukuXJgB1pLgWVTnw+ksVZgPa1F1EzOykyw7RboHqDCps6RKj1TLBOIpfljKNURIR3oSmhKIeDKWFRMMW0RKqjEfGx6SFjM+l3rNnX0MNoEAqd0joGjVU3s+xSYmLq1MnCMc6uRJ3CodMz5TOff57UxyDBTmaMnUMjoEf1PN1X65pwgW6U+q9yxeBtxjI7LJqWOQkXETDrqZJ6GQdJuv7mwMn7kXqbBBxtMBeKw1xM/Zv8eYKKFGwnaDEdIKjx9w5MX5esmj9LEJUpSO972OpzD5eDm0TruggvzVpSaKkvZbfRSa5yIXaM+b5V11iZLptravMNvc+ibIkoV8qupWo/MEp+uRmflVl2E63sKGXYOlwA7IXGQizA6EAsPs9zaGERm2Jh0ffEzrqydhfHFsv2DW1Uz3ShWbiaVFUbqakncKI9A1Ap5ZZb6APFfT6MR47RpBNh6hY8ddoZO2puBFH6kDjpQ+NCEBHcbMXPRRHxMXQksjnrMTjzXsmK6WfxjW9+o2r0yI5/DbvBFkTQARZZ2Ex1fPWrXw39y3W0YQinVybvaXxZvCYrhTqhrC8QXNbBlkRag0VXXcKPcIC1SuNKwQTW+LZDENyoDVHEKM04zMLUiM/TOlpOhKMvAfEIFUOWMKvdeeWVV8rb3/72sk1RLWPfUmf7F6lT6KX9wMkfPFZOPPty2bxzWzk3RX8fPJwWwCstLLb6CL1CmkvNzUA3AAoafC++L0dpTbDj2uvKWnQf87AA7iAaAac//ta3yq233ELZONVDgI4zh18LwzSB4oJpNFPMUfWCTkFXVqj/Uao6hjZRuQUIfPSxx2hVcV0AQ5sMOo5GuX6fRY8OtgqJeb8LtFyYQDuiXsD1RJbNdSwE2WxYuCP0u+I+wzydQZh9FCCkANxqNNNOlghHE05+9oosyXU3hH2AKVBFtVtJQWqS9p3Pfr5sWbu+rEXD5JhttSmiOiF3zWbheQYN2EHY10Vws4RwdT9g8SQg0LSm7QwWuI9TBByranQdNtUUySzG9iyMmKAtGn+yBirCPUkaLplz56mpmcPovQSzmxG/T8EUPLPr+WhnodC6bYqKPkX5jLke9CNtLl5RddMQWo0zXF83c8t0U7+aHPPuLmjOU4CmmieoiUj5yIaoLXr+4YfZHC4iVj9ZrrKlhP4rBimOOWkxCUG9H8AksF/F/OmAxYtdjSBX3SwAbgTAaGsfN8+ul3q4yGY5BlOj0grTc/LgIfqLrSiP0Q/tJDYMt91zd9l4yTaYwZ5yEp+aszB+veh6+pnnnQBzAeICgNk5L9Pi+U/glC2rqHeYO90GTf3Y9NajLehg3Fh9FZ5HzFXHkuyhqb4Fe2+5kST9nfpNKZZpNTGMJdekrN5RqO18Nq6F1saUDOcQDV2l9Lk3NtntVBTsJsW2CxwjjP0YN+dhi3RWXkvp/WHA9lGajU7BVK9j7F9GRVyd1SvErjEq6mQWrfAy3Tl86lxZ2UccMp2lAR/XV88YnGbuT7gXX8CwkYrdBSqlWm1BgQXKGIC9rxOGCPPY3S+dKB/8wIMA2T4KCZTpUE3HmJuvQ1/GuU7Q12yJzX7G6sy6uG4nyFmeSUg5iDG4AjOmY6sPf5fsVsYpvzdue7wsismsQXQeqAEZX59FGJGSrlXtUrq/QKpPJFmlbxxoP3/88XLfPfdEXtlB4EJQAYTK68TFPQ+sK6nI158r1sxdeQpRTQMoUMyPrHvPkwzasCZCzUqATKn4GuncDgZ4pq2S4vJ3Uv0ONAWAOiWbvvAis2mhr0mGwa+lIkOPw/kGicMg7ggAY+8ocsmgXwGOlRXmjN1RyBpcZLLN0hdH6loUrcZBGnh2EdBjMzEZQgaL1X+XbGqnBHMrNu8yW5SW4yFgIBxhgZie1XQKD40JvGUu8BB6h8r7P/JZKMUBdhjnYbNXs2kaQOCGGZfpJs5lCbFXCyW3skOm8PgqvDHcXExGHxN2aeySvS9OJu9dXrNgxOeSouI06ouUYfgPBFyPZ5t/JzhNkbDHcjfiv/7e41sJkuyOi2qWl78xHZb511S1O158Nulq7HtENRsgUlG5ASPTY4oXZaW8Jo8vgDYdJYg2JeWk1ztjFi1TM/fG4DbB5BfMCEJtjHeBYKGgVko3ugxz/l0scPb3MfnlLtzSUxth9kL7S7d3skh0sFPuRhsyNX6hXHbJRkou0a7A5Lx2cHf0cerrq4cRYlFAaCyYttGl5+7Xw1C6plPcsTpXDpKuWUCsrDfLIJ/r162O1g8ySY6/TaRN6mBIzuOjc4rF3p5A2rjL3siO9vOa1Zg3HoHmV/Cv3sRx5zh2nlmxEhUkBLxZUnzr16M5kYZG+KcGaRcMzDNU61y+47KynlYDulm3sGivovTdarRzWtMT3LvXgd5MUZh6Rv+hiPJHP/gh4GZPgLD7qJx0YV97CSyRjuLs8Pc//lN6Up0tl2OBb9q+qacDofRhAhamgoCHHnbLoQ+IhZaHYhDl6+OnzpbTNm+EwdhwOaCJ1+6jr9Ul9q6CYrcJ5WStKEAlguPFea6uLPLhweSyCQDQHUd3oMnbEQDI9ddfHwAkgi8BSDG3VhFhI+CYtlTOOS9Qku2lXcdTsFx3P3B/OcNueIQgtYEO55oQVgLW5rL32efwQBkp20kt9aND4kTw2TtfLpjbZ+zXoaMbpPWHDI/XthdDwO1X7SwzXOMj33yo3Hjt9Yyt3nKcwNtG4O9pw8EYY7o62J9+2i+M8TyabU8BuBnD4fllUo1nOZchrAU2b0RHA6M8gNO2AcWqNAeNGhBLtLXWGGZXP8DPDyOQXsv9lI2SWV0jO8ScOApDo+v3LGvekBVTrEH/9t//BSmPOrRj7y5rCVCtMCeTpoANbtygOY5hVaLzZhTGYts2em+RqiRxExu98GThb+Zg7Jvw6bFjkyLrftihadonmKIdJRWogHs7AnpBQR/C3LO6BZOqspWAnbet2qtnjEfKjWPNw6BoKGiac4y563v77Lu5b9FWQzwlsIiUKj5hAv2phfLsQ9+PDu6me267665gcEYZoxfRaK1l02FlqSk9WZw6P9VgqSnkPKYAtT2wazoY2+XegLnSxrDMOzU0EzBVjh03LuHxBdDuFQxrTquYVu8c1pFFqxz51012GGyyFrixNMsQ4ny+jnQ/x9Bws/JLg0XivKKps+kpXqNtiSaQmlaGQzFr5jQb4VZ8rxYAmnZzV3Bt/DnLOFSbqSGigMwqL4Xhand6ATP1bAbPM9amYXcGuMYwAHQOCbBl/MOkUVUWGlfTDQiMp3iOY8Pcg/7NvNdk+eZXH6GB6wGuB40Vp9jJWL1Ail52tpu035ljZ9ggVq7oSTik3jIBTgKPZGH+YTVvVSoeXkQ1aUpmcHz2Po/MDGRaKv3VHBBtVoPy7H192ABwvx3//uv3dQiCqEKWDjQVwHLCIvrYo4+Ut9x/X4i8ugluAgibS8pMyKxUaYhKN6OgyfyetJ9uqv69QczF1zfw9k2wS+7XywUkLpC6QJ61E+ZDweIk9KxK+dR6JCiKlBIPPSpgau+ZTIw3zJvRxDnYrdiLUVUutWdPFQVYNr4ziBv4/Ag1u3llHqxOk3oD1MHazEwvlTUA5kEW4zqpaxC8GxPZAoGlXWgXWXzCs0vFuQIovVj0/HGSy6yzFmJxUzasbiUHvL1sXKc5Fz2TCl4jLbwXgq86AckSbpqzoOApBJCTneWDn/hKOTUjiq7QvLuUENrWQID3OVGxvhQppppkwFfiKgN/pYnxe++3ZcVORAdH9n56vXy0potKFitSPgz4rJR6PVVYK7lLKtFjp14nWZdIGUr9pb7KiotahZTnk4M8GT0HoMdP9i2YHPuU8BwSyOTrkqJMnVam1nyvLPdLAbTn4YCvQBCLTM33IEsGl6dGPW42Ea2uh1w4z9xGenptmLrqUBtDyqYVRsasQAuOxt3tdTQ+ZIEiNXiGJqZu8rRK0Q9lAr8Ij7PaUlI1FywUZ6mCGgRYUoLHnKAslfTD8SOHAtz0s1MVABmI+mEIZgBt51ioeqlAOUI65hhprCuvvop+QNtjjn3pS1+K3karWFTPs9i6mB3FjC30ROiF2mgXskDzwGYCZ1cvXjcdLMx1pqhML7SWH3zjm+UrX3yo3H/v9eVyXJinEUjbGf382VNl9WZADeyBHhg9sDdzpFPM0V9EX+AmZy86np8jNO7gWd2NI20b82fVlTspN99fvvPtb5e33H0nQc/qwKpzuPb7ppEEbtESROGr+gAW81ECwTzMWz9VTWOkOXbtfqVcdcWl3O/GcgqgslZPGUWkLrc1AGszzBB5AqpjU8X7dHhfud+zLGLNpslgxA4cOMDOdpJWCFsot1/Hba/Gvjv9aLApM8Wz/8RHP1be+xu/yT3CyFPDtloadIRU3Gv7DgRwefN994dwc4FqlCeefLpccvlOds9dZYU2/1xLuMhyrHMEmdP7Xyh3XbeD50z6dd+rpR7PpIaVsBk4iR95fjfrEECN825bt7KcYhxs3v6m8tMP/X3ZhqFh0ypK7zmvMW6W7MYPP//FEBOPYS53K0BN88jwYoLZ6hhkzSDwHIGFce46x4NVJZ9q+bSZ3KpQQpNKNwqsIez89TsR3HSSbuNGRN+t//X3/hNuzEORchwdP8P6ZvdzUiNqB7n3NrmcJiBbaq2VgJWIbbJO5uUJiKOAPfufuelbQ18nN33u6iZJ9/ZSeXUKZuzDf/uxcsmWoXIvNgCDai5hTW3vET5LOlCTclPPYm8tK6hewjvpckD85ku2lwuMbbUyK9EmzQAi3Tg3WOTgBlgtGp/nZY1YnweHANtonp4DwMvuvAQY34ourR4magf+RhZXG3u6BSvm7mxXoIbQRquMD/aYdBZfHRqjac5DgOv9VAMzy98obNaKIf2/TIsJXCKNpW7GalNNFkOgLHtP4obxZpJJRtyUknh6MynlZqUXrFVn6apulZPdwl1/7dp+gQ2Wx+6DDVQ0XWchBMfROdmxHwE/2EjiG2N11PvC38jY2EhX88lpmJppBb+U5/estmks2RQ2LDbatFZDJqne6jPu+Ywid+KGKfUZxycaO5z8yoVTwxC461ireN+OofInf/zvidtrWBct9iDesiDK2oxM03BTBrgBgTvgSFDnOhzeZYwT52rYM9RMfF13/UhGxhhQYYhKRpHVUMt1n0FG1F7nXPa1bs4zwxDtJmRcZdSCEauyMsuB1j8EN6647LYe/8lj5QFKwaP8WR2HbIgTRzX364GrsvO3XFLBcQAdbay5iZ6UJxKlsbxijMVctbnjy0AvvuymSsbcqfSygyVLtj25FBS5k3e3nh/Lg33k4jgZdwKdUUliO3bYAEt90RD4rxPWRVYg45tLHQuIZKJE8/U8dXPDq/px+yWg2WtmkUlnx+8EN0uUalpZp9V7uA57HK2nLVCGTbGSW1a1u62OstL15SqEqDLg87P26lFlrpYLroCSu7qGARwkYYla1pS//fCX8eloLedJc02wQKTQOqueEulmqieBQ7Io3gsBj6AzPxwELnx5rBRkJduVFW3LBdwD0O8OTp9ZUoM+yyzhW+4b4O9TILy8dNz3TRuArJjKFGCaLuXA9r0S+MywI5XeDO0Sx85y9WTp/LsEUckMJfjL/GqWHmaa058LYFJs5r1wLHr85VYFsROQw3EnqOjPkkZF5O4mo1EqgYF04xBBaGqcFgn0oNqML87qQYwEp0YABxfQSpXyu7/3PjqIf7OcoSx4y+bBcikMxBaQz8/wj1GMbnpmJb2A9u/dXa5BwGoJepSqs8sd2rApKiMGeGbPP/8sC1MX+owV5UMf/lz53/7wn8Z5vfzySzF+XYR27rgcpok0HePeypkXXtpFqTdBwIZ4BKF2HKx7+ldzHHaX7KoFN9MssKat/vT//pvy3l+9pWxFBKm4dj3s0vGLp8oWdEb796PB4Dy23XxbGUfLET3XAAAPw95oMPcgjrq+37/8138SvaJ2PfdsWcMO19YN7SKEsJ53fhAgFbTrheBkJwA1EyyHOWf7YM2bXuTYNvazI/Yk3duffOKx8u7f+A0cgfHNAVTo9+SiJTBSc6Fb9esANoz+XMQ8dlXxot7GoocxK8gIZD4/q1QcbyFFcUPDNRwlRXYC/clVaHLaYKPGCGZRrsw5+/qL6IHGYAuugqVxg3fm1BnaMuB1AhhTNKtzOMlqBMGAHD7OIXDua56jCui5MsAacWb/a2WBtFw3Hej7obLOHTgU3dBtpNoBuzNJIFk5uL7s+tpDZRMC9hnYwV7ATRM6toO7XiqHAHv9rGMbAbEH9+4pV1+xozSxJg1TjaeHzjhrqGPZzaNiWpk8XRNsj+A6EKn+7G1nEHTnCzgU3EQPq1UKnbvKJ/7yr0h5bSw30417dm4UMGNvpco5VsFul35BBh37kPH6YQSsFme0MZYUuAqQFpjDsxrs4eZ8kd+bxlm9CXCqsReM87/6g/8L1mag3ET60fXS+xkiZ8cFQGOcSjhZm310CPdcZmE9+pijlndrZDmnl5aaSYNbhZQjTb8QAV3zQeYm91bNlZPwJFolNSknYRJXAYpkb/qsYkIOYJWiQ0VwKKMXmk3G1XmA4hHA7BWkMpuiD9kEPaLU4bFhtt8W4zNc7gE5uaboYhwbMIFMsIo0hkXfk2L9ADrqw5igxhEzGbZrkGmZgGFwzA3bGFfrDo7tcUxvusnv57k3AXD0n1L0r/hbYK92LAw11TNyH9WWGVPVfgluJiO1ZeWg2NNNdDO/0wxRLY/5T6ucJTzZiMremEqzqs2CEHVGAJCJi2jbWgBRtAKanUdqgJD4T/74P8DgbMI/iTga5uV2GCcWAm5GMadSEtFEqtlHulz2kLpK1+VsvZOShYxtWbAiQE4JRQCUWuVU6mXdgCZAykxAFi4JbqxaVuLhx/L3eL04KZmbKAV3FHAjnoRyfiul4JZh+4BcuMK/owZuIvXjTo0H5+Qxj+jkMk8r0g0qmUEUeTBOQubHnYUi5DG68LLcxMKtWZECqOjYHTqDKr+WDI0nnKguQY8BMAM+wzCYo/bQ0xDsGeA2FrRUWNDlwPCCZmGHdA2uPHVU+JgnpAKK1cGy734qDjrxRLFL9wKTViDuzSNhB4JWj+LunEAo2wMoqgCOKCw6JURmYBXlxVftvASAYxktTBfmcG3sSpdQsM+ham/tGMDG3v5RA+VTDz6EoA7qFNZoEnHsNCNzOW3ntaYGKdFs6lb8u6xgMq0UeVvumX+fNuzLtUmZq8xBl98nk7KCnVW2Y8hBIrhJhiRZuAQkgga/zpJugUM6Eud5JNPm8UK8Xat6SnYpB6K9VyyVlH3yfWI81d47FpFlgrLlDNByzVX+XQLiZGfyfvheuftJ0Jdpz+jWy1ioSg9lHtyIsbCbV0ab02G1CjuiTUNdCPPw3dBDjF2LpbGXb9+I18195W8/8lHSNneVnz/9dNDWZwETboKvu5YdJMc+deJo+SVSH+MwJt/59qPlX/3J79LOhE7PjM1WvThY2A2UtnAQrXcjVl4ikD3GBsPUlHqPimWoj95W0bSTnd43vvb1cu/990Y7hkZY0EbmoWO1kU1DWwfpQhoyNqEhYVsei/pPaYPw0Dd+WN5yz03R1XqaNNzQto2IfOmfM7Qh7NobWRA/+F8+WH7vX/8fZYGFXlpcC3p36udIrXz/uw+Vf/Nn/7GMwEL1cF5jaDzanI+S4eYxBKmmgqKMn00MP7PyY0RKnx3qoiJJFtg23XiZZ+eoNju4/5UwGnzgrW9joWbdCFM4mBfSTTbhtFmh47oT/YPjy4VZjx13WccPvIqmgKDAPLCp7RmCpiX59n7qI+gYIMLTg3vzQzQ9NreUOegibTPBc/L3kRKPccomhIXSpoznSMOMwFAY9HdcfW0EdD91Jp/i03UmWghMU1EzAvuBCPkQ3b9HqNzroFXKNhqCThw/XVH1psW0GYDGr8cE7dCuPTgGX1rOU+m02rSkWieC9TkCfaeCVUX4BOIm9FYTdLi+QJXfegTNeqPsR9PjmrwFUKz+xrY4js8K3BBYZXprylWDb/hARWkxmzfvK9V1P/jiV6LU3uKAgl5vbtFWJ/jG8Fxc/y0Y8TWu6+G/ExOMNdQ0hjZE/CfrEAZurLOmT6bYCNhJO1xyYU0+95GPhJmfFYFqUlo3bS4jgHTNCE1JtQOCDlPZZrrvOEaHW2A2Fnl+IwBM13LZeFOTrjXt4WpM2TvgwHTTvLpHhpo6kvWbtpQlS5wZN/Wc6zDygRVUZC1a+SRLi/u0G6hG7S6IAXWMzVaFy36QarrIumNpdJvsoqaHADp9Y2K3CnMle+Pm3rRUWDNYuaeHDvfaNUVmVb8gG8rq4NzOGK0jDSaoNhsSjLm0vrIMwQwAypTipFkG1hvF3Tpbm95fjeZOLZzWED4HmRwHZb0xTFbClF3tGGZPZIimWaMUgU+SxrNnXBPVoiuoYKwDdC4xh0bQNPbSELh6ec0rSCCrMN34GOwTQH1kEmZyG6fZCKA/j3npCGzYvnJwD5qrDkxaCc++XuZGcDOGH47MTSPu/FanphQlWZXMvhhDkpr3BoIAACAASURBVGHPbIHf54ZZNsn1OgTXwfhWzHxqPb3nKXtIK5MsL3fMukZ4XmKLrIDOY4V+B3fbJcVar4MbJsfPADdvf9vbYiJFLydutg/SRcAJVO2iKzGQg9uJJHIOpMXC4u48g2N0zxbp8tkHo6JvRJaCaVnte4czMccQuWc5caLB3L174VHSzTmlINhd3AKD0ikoXayPwjA7YnVAXqSsgLl36UODmD42aa8f7RLYWbeBUgQ2zTa8VGtj+jPSUj53WB+aPtnTRPDkpDPXWs/XMj6SUcQV7Pjr8JowT76KfLnNGasqKmndCRa+hmaEawyc9u615VOffag8/tSr7LD78bKZpNYHEBVX8IuPFKhlLtEHn8Ah1eF+74LmYh6VTzJnLAiaHno/f8F+VT4CCTLyvuaANKAvL+fOgZlAxH9ToOUZvhHc5GCqaMZqQie4yXNNlieRu3+TaSmZNdmnCjBX1/nG0sBkZTz3tONORsdr9WvPManMVNsbFH2tQDt3BgmWgw1gMZYFkcI31ec4d+dvRYiVA71QcAuUmzfzPF0MNg31UFGFgBWNVhdI58orLgOwfB3WhUDGn/wPv3J9uYWWAV//+ldJK6wo7/zlt5enn3w8WBoB8wDOjhcQ5XrNzhNH2Nq1qwLcWF47QNdqWzds4hjTpFueop+VWpw777g9gpvnumHzpnIWd2PN7Voxz3PbN8iC1ku6Zo5xOapvDeOpyfJaTbt0d7X0EpdVKzz+3/d/nCauV5Ur2Um3ktLqWQnoYAx85atfC6OvX/vd/6XMRGsTBPXqC2RF0VA0smv9/Mc+St+noUj/mN7tM31zwWuDA1OQzvyREc2KNxlaAY6dtafY6dVzPj0EsiWCxGl2sSsQys4RHHbv2UtX7LPl7e9+T3idNBGEXZG12W8W4NioNNhWDcZ41m6KEB6/+MLL5abrbuYZu7t38YfhAhjIcsnKxOYGkDNPSuQ5SuSvv+mmap0gXTRLgGl2fsZzp3rMv5WxYD4dJM0VXdJJo23H5t6f96r7IPCNomNQ4F0HgAEh0Rh0D+JzviaQTLLoHzh5pLQhsmwEDJhyaJVFJF1TD8A5+8KeMosIcwD7gAsA+7WkUEKXRPAeJch3Wz6tyds5tBWMGdeyRdYlQXC4qfOnBvJRgplb9bDwJwgKaBQUu9FxfXb8xziXm2T+9tBVO3bwfP74kcfKW9/zK1S6UKhAyrWBhr3nWJOtSNIXJqqguD4FwsdJoWjloW+UBSfVJw6zOtMzemXI91KpZPsD7QH6wxWYRZF1KISxAl5SbTMwYuHqrTcO9/oU16df0iQBWJH8qq2klwD0guUO0yw8+4kauIlGqIqbGbtj+t3IBjKevaYem8Yq7NVclfu/l+q8HZfDeBFHBA4tCskZGw2s77OAnPDg8TmH1pArsDKKc8u2HjJMpqVeZwXjKk0PsMF3nagBbTMCghfT0bExZ25bkSjA8evQ3TD+bLAZmyXGQpMpIeOH4Ir7Kisl66IA3rEnIyWbothbAKj4WNYvhOxWCYX2VZaRCtNYI7ET0CeI97EtRRusXD2s6BwsrqnuNtLLDQCbqoKuFtBccXiPYPQ50SaqSufHqVimanIKPWhj24ry4stHy/v/4iM469+IRQLpvwWeG8d0HNUD3ICSAHzYJYAqT4LzIb3Fs3btFbRkminjjTEjK6Vdc3OTWsXzSqqwXG6SQuSUJiyP/772F5tX7D5IuwUzWcMXCXBel1Mg6KTyzMWpQk7++8Qy5kYtQt7MKrdeqaPd6fhhxYeiPXfwUpXLwU3cRHON1RAJcGOPFhkcS5D9CJM/wQ0PNLq9WmrHgMkg7DHywwtfrsT2mDZ2C30JA0Xxnl1VZYCiHI8dnuJGFzqbuZlumGNy2ofOTUZ3J/2WCFQKgUM7oDmfOhu+DydgFreLo+xkBAdMKjF5vSZUprNq66mbyKuvpinmtnUIxwykBBYdiLXTXkLk3LGSigVETl1D5ZkXD9Lh+8fRq2eM8nIFYXOWP4qk+EhG4Y3pt3h4cc8r195EuAlucjHLhoyZo8xjJtu1HHQkEFGwlrqU1D0lkMx7n6mg5WmpRNDZlDNL/CI/7CQSTauRqLlSZ1rKv08gZHdZF2cnar4mQU7sqN2lyf6pL6jlaXMieewE0B4vj5+7AsFOUpip9cnr9L0S3Oho7LE1lPJ9AnizqJiuUnszCVDv61ZATmduzP3Wr1kRjTltkmozTjz/GNyLBM/nMFEbJl0TGkNAAAZnvL6DnazpEptx9rJ7H0d7ofbMMvX5eXaHszCZBATN9lbZr4UXHztxrNzxnnfjaXG+7EFM/PnPPUpn6bujEuuZnz9dbr7pRl7fVc6h7ZhkfNpYzxSvpmLa6dcJHv0Z86xXEzSb8umlAhA68tJu0kxfoFP2leWKa3aGZucDH/q7ctddt5brbrix7KK79Sb0DwKdAcBNs2W1Bk3RGeP+x3TGPoEu5J67EW8iVlxJ+xEX6BD5wga5QzYKx/zhuRpkdE+ddd7YQoDzttu4O2tTooo53T2+smdf2YPG561ve0eAIZBemaYySUZBUKMzr6aijYyXKVgkK4MaSAdtHKK83ukTk9a0OiAZs7lRxN2Kxtchpj4DWHF3bNBLjynLkxfCToDNRaQmKbtnMzTPeuGx3YS5VujvdTVi3HpAYhjuyeJQqRSNLtFhvbqbjvFU7/UDJuvY4ExeoOUG/j5nKelWM6GOogOgO4Cr576f7ypdVPR1rYXZITisopw+Tp7nrFh5AUavAeA4t+8VSnw7sc4/Wl7Zvxex9A3RCmOYSjNMENgkAQqxMnjt8Gs4KCMUZs0bBwxEL7LaGHb3b4mxPbg0h6sHoBxHtHwaduQa0kXGO5ueDl/QDA7BtZ5CbDJOHzsWG7ke3k/mx7RTN89DIbseW66CbnjtfWQaKzx/AEQXztPNHGAuOF8J6FJHFBYFMlwAiOeeepKU/Nly+11vDtCm1vISelwJdMNcUs0QjKR6NOefPkTGGoGVc1NthcHQYoF2Cz1sl2H9Ms+tlerVMdLE3/ry18ov3Xt/bPDifdXEaFYIw3Ge9J7H7bX9SI1RmOb4MopeT3Rg5+cLADjXxCbuo3pPG0kG9aGQ3XUqgE4FFmRU/Vp7BSvpHMvhl8O1CYDchFu8MkHKtIWxZqpLxu3E0WPxXj4jn4MEmX/vHO7j3tlDT+2N61em8Y2jAqKIa8xnN+7iMNNDozY55ff9K1aVVgGNm3JimXKKZk04ZaJkfmRIOKYAoVnhPF5qhezBHD3hLk7QIX395eVd7/pN7C9uQFhsCyHmDC1GNM+Mvn+sc4KbOQTFYfDJaFwA+CxPI7nWpoddMi8JbpJ9SfBhjHQdXh4vlm9yc6P8uoyBa3etrlr5VOAmZDG12Jj4IOMc3QX+a3DzUyjxX3rggXg4hp14ED4ADix6DL0LDzFyW7Wdf3OkSGBuuPGpXI4gwpur2fHGCmomSEu1QpcHsyBIqDlDZsBLfUgitgxayRDkz0OfwQCs7J9Bq+R9o4kki7s3RRV1dM7lfYlD4VDayPcuWC6mghKDlxuNel1KLf/TQ8V1EoonXEBZtIYVVjiKdGwVUbOrDwDkfeF/MJ/lttu2le2XreeesDvFm0Y2axqjvYkp8v9d68tRUlCvHhkrX/v2jzA3o3JAK3TOcVoxFINOii0ffD6opPgyTZeAJ4GK1+gzMO+b6Pc81KT255kWzEGX+pdkRJIK9HvZsuUl4AlWlmtr3sicJGgSQPjMkwVazuLkAE7TxRTyCrzSHmCKsaA+QpCW1XeJzlN/kyA303MObD9ST5Q+Sv7M6/Lv/JlVXsleeV7pmJ0slPfEnVWUGetSxLOQRbR6wUVQxk92rx+h+SLl/uPYAWgnMTiAPwZoWBbmcnomXXHpBgS6Q+WTn/xELMynT9rioVAGaxrDBXqp/OZvvpcFYpZO3K/QGXlzLL7PIaLsQe8wOnwqdnnX2eCRVESkF3ifg1RQ+TMH6lFKsj/y4e+USy5pLreildiyeRPB5DyidsSm9Cc6Q7C3I7m9glrRGbiDbOVY0uUC/QHKkSsnP3LkjOeLsC0f+fDHy//+r/9FefjRH2EI+Hy55bbry1Z6Mrk4n0Kbci2i1lO4166mlHwW6rwZYHacc1qLpkE2STDXCENx1bYdVQpIbQAgyAq+cIKSnuc6LD1XX9GHlsid8mFKdDUuXEs10Cn63qy2s7QBmGq3Z6hOOouY+a0wOKYl2tm1LmkgxzoRXdgNVHy9D7M/U91X3Xh7lKOa4pM6cyPjnG/l+YxSIn0CcLCR9zmIg+2VlJ6Pw3jIRi0xZgWAk5RCN7Z2Rlpd5qwREKYXjEBN1k9RrU7XW0mrtAK2LBlZomLO1h4RfAEHbd2t5cLxkwXYVFZcfmnlpyObTXWLAmCbMrZSlbeCarWTh4+VNYNraH4JG8U59mqC6Noiu+zCDSBrVvyqFojFZZFroKtxbBplTLpIN0L5RjUcPRlCsB7GWuzOozw5Nog2N2SXr24EFqAbZuT0kWNlFX47B0nj9VHddwRd1RbYklYqDZthIJd4b1kJ12MDroyf88gWFIMwJzJG+h35bxtzxmofRa0yruqprPLbjNbMTtH2QLNbdQjJuXa1LGeOom95jT5tAHyD8RrK0ucpWyYhHKlP52I0Y2Yd1uQy0tE8A0GGbJE+aPbq6gLUKCqoq7VgOYavy9Bl2wEvi7A+Z8tnP/7J8p63/XJV3m/aDRYurJVt+MkGY5rPSD/GZoZ7yBjo428FzgIZ+xNajWSrH9dFPy3RllExBHterwdX+1JZZCPzbOWU00uLBUu7uY9qbkw9yQpaiey9U8RsqstKMP3bZKD6N2+O3ZDjxPfQ38mTtFTc710/I7UjQGEdC6Za0Br94pZiLtp7q4dNTAPzexyWaJxNhyJwPYrUralbjXvG62PcGnetXmwkPfjywbLx0jexCWks//wP/g3pse3cG6wzhq0W7iN2cp2hD6KAhs/4T7f9SOeqYa2yJI6XjCOpsxQHJLBJNj03llU1VGVhkgAnPdoCfHF/UjvpsVMPmmkuNbGTXGv6B3ncCpdoGVKZ+/5X1VLCPcFNCoq9MAVlBlJr/EWPVYCtdtvSQj6IyK/x4GRuXBhyh20llYMn2iaI0v2PN1coZCsHEaEK9BQBLQ/uLmj218mgbM7TY1SVRRjISZkziR0FMkE9POQcfCNahbNodegBwEMR2LhmxFjnf20IPbsIBA0EhCXTEA5Er8cNoFSmzrkMiBnFwAwsVeemK9TkOFA10LKa5vJtbeXKKzdRpUGTQXLYDVQf1GkmRxXU9Gw3TJXsT3P58N99lV3O+jJu400OMIPVtaWq0noJbjIFlIE+A3qyIfkAE+l6fT6H/P1FnVVrXYkN8H54n7KfUwWI7GxeCXj9sFIohN81LVMO0OXMR4KbZG4SSCS48b38G1+bXgX5PBOMOh68rmSDgo2BmndBjlJqafRaynM5Es9rTsbHAZ/pJ4/hezvhM2ebVgO+nz/L68nzWM4CdVslpUkdi5gMpNbwWV3nxNTHKGwQQDUGzCYS5tZCaConC7O6jxJlms61M8auQADaSkB6cddzLJAXCCSL5dpr1HRQIXFmptx999XRBflqnI2jwzflnYvzLKRj6G9gZByvAh+f6ZVvuop2CE9TAdLF+/SUFWhk9Nr4yXe/U555Zm+58cbLAVQb2Te1loGuVeXosSNUHAGSoBNbcVmOBn4s6GpKTDWcw5hr+3bp+g70JBizoVNpoArw2aefhBlpLl/4wvfKjTddhk/MteUc3jB9BFidfjcLrtxZERT+7iN/W377T/80WJwRUhFuZn70ze9Rxkxgw/p+/dC6ICCrXas9y9xDYOLJ8V0UZW90Jj7y6oEAUOsJhufQpaywssMVyiDP5xECsAzO/W95IDZJlseGUJPlZlHwCODSC0dmYO02uk0jyLeaRnAzw303NdZmFYlBha9thmp/rn6CnSyM/8aJcl8Wx9kZw6Ca5pLe1+/kGCXLK9GPGGxN9QyTolsgFbSKNIidoY8jXu0hcAygBRmmXxmzmF055p+m0gBIe15AYAwrN4hg2/M+/MruKLFWKyIDYZl2Kyk+XXStVFxio7MXdu4kLNWdb76zXATQsIUqJyhV30mVnOCmVZt9nuHFE2dLP94sXTpLwx6dO0tgU8Trjjz0NaZnqzluEBCcWS57Gs3UatJqY4AFS6afe35XuQp/lA5EzdLYmjJa7WaPLuderseCCtemSF1HCwTbk1ARxvHnFeQbTLiWBYJzg2lRN5Sma0iNqvk4gkaojddbrt4OoNUjaiMuwhZuyLQpsLXSJ1pX+DrXs6gUqsTEAoERe8Zxn3p0vFYoDUA1F7DEszxMP8BtN99kyW2ZOH2uPEpZ+B3X30TJsj2WuDb8qzTYbNeWgA3rFONBfV9ljUEM0txTrZ9fE7cEbaYjjSv9GluyTmaPPTdLgkZ1L7lZkomygWRUUPnJuhBB3DWW2OYGSWJABjVQlVYLAi7HuykqjmfDU9csWT43V87XMKzlv9Vo07RqWADo+xyiBJ3fTfGcZJbdZQtmDfKKaxthtVqp7FNgPI39wozARmdjMyLGA1O9XKNWGBqe2tfw4gk22jA03/7Bz8re1y6g+XFdtoci+BB/KjU1sQYwCIA4yDSIHTA4MjeLNq5F45ebytyIZnVuFnFkfMhUU26C3VBmBXCu+fk3yaL7WtkrP4xRCXQEN6bO1dxkWiriorqzWhypowvrkhM5briAhZj3+GOPvg5udFHs4KapExD1ycJUqZGK2pc2VoQWAmJupmp0B0gGUSeD9LD9Q8asZiDVM6MxFXqBcQafNJ055Qw6Xly+dobB3lkrE0+9RpY+K0byvXSadGLL1HhTJzlmN/nGGQayOhsDjo6Sijwlz/Gti82ONLRBSXBTaW1IbXBNpqgkhKJBI5/jtow3XRcPE3DG/fEYvR2UybcvlXvuwPBt0O6u7C4BLHXksOdpjTBNF9WlusFy8LWp8rG//y4LFrsO+uDYJWoSmrTgj2MudYqcpyX3mXpycvhAvQ9RwVAzPMxcZD44QUK4RfNc0iDRQaC3Tba7cCAoHHSCLk/XvE7bcV3hqMmxnIQJHFL85XGSlckUT/oOZG7VY2dJeLIuidYThCTLks9Q4BG9P1iMw/qdnUQyUwnUltOVuZg4x0xj5fn5Pp5XaoxSj+P48TUuYmNh8V9ptfy5H1mq2K/BWA3cqL0wB65jaPj8mLbQioDFw4BZsYBMbBYtu8ibIqmbHy+b1uJYy2H1kWkWVDBAjh4+yK6HBYbFuR8zQEH68DBdxC9bUw4cPFnuf+C2cNndvGGQcTccAXvzlk2xG7N8VBdkhda+zlTUBkAHnHY5uHt3aBc+85mHYG96cWe9iYZ+VI/g6SHi7u6lHwyLzwh9tOzebFsKKzw6mQ979+6nFJ2eQuzuOlZSYUWQeBjDNUvKz5CC0ahvP+mbW267JQJNH+fQwnufBhi8TIB21+25DJBmqdeS31LryfnyN3/+1wC7neUKNDye8xwbAHeyPlP7fvVTKeauQYOxHvx13GgcQpDcDWjr1z1Vwb4bC4W16hJglfZTOXQU6t4WF9FXizJ502JHEaUePnwohKqDmzfhGUPjx3XsfFU8Oj9hBUyP2G7BVgvdlIWzBS3DMBB7OOY22AoDo4HKflQLgpux2dJjzymOr7j7ZSqVNmO8uII0jcuhDI+0vu7BxzDYo2iODRBzlLHUwbWpcDJodOtBxM/2U8q8lWfZwH1ahF2r556Ma44IoNX+fgAmxWfSa1USY/foSy9HixAZux7OucemlHxt4YVVP3Zw7kZP4bqzKBCznxZjehaNyRzPWuYlNE+xqFdMQTXvSK8wr/UO6kYbpfapD6bowP4DAeQ3k/5ybLuxMxifxWbAlL4B1bSgTsPRvJG100Cv4FzRbZQSazXB2lI1Ewb8RCsFGBa+t2J2NULffY//rPzwoYfKzm2XUIF2eeU4zRg4R3poHVo1b+4pyu1Nf66ngk/GXTGt7T0UgFsGHtVK+rzwDKy2E9AdP3I0LP/1mzkLgF8rWMIpd+H8cDm8e2/Zgu9SeLkomjWYceNM144EUwTTZrd5fhPFBT5bPmLjBfA4SbrVlKsVpzqBT7BZjA10LSblGhxNXrnHaulkokKrpMu7wJDrCt0ox5/U0dp2EjJpauZ4P9trOOcEurYd6bDUW/bC2For1DhNetJjbIA1HWHcmCb1ma6CyXRt8n3aSXfXscaEhpQgH5szvqxnUx690WzTw899H7WfwcQzTn2ewZRpRFvn5o602VxzefalI+Wb33sKgIRAGX1oPekozRSdL5pp6hfkpsku6n6aDlJg3xo6n2pTu1w7k/rYaBzL/XHtdT32MwB0SDEqpsXX+5HsTqahPIZ/p5bUf5d7qgn2bMkzxjPKWJGSDY8VYAlTOj/iYTQFMl0sj9D75l3vfGfsciw9k8ZzskQfqcivC2Crzs5OfDU7wTaY/5LuZ0HyZAQc5mrtv+GCIEXdDbKcAE0rkHIRdOBp3iRy9uGKtK1USpO/aIrozlzBcQ3oZKCNHKnalppeKCuMHL0GTS3vQxwcV1v9i8SAXR89fYhIS7ZcIGc1QY5cps2mwe326DBZCQiz3NBKJnuOiMpt1zDJYmjV+KVb6EI71Fe2bezj+icxjFpRhiltbQH5tFAZdeoMC8tke/lPf/kNhIYOCiY3VVPj2q1zmy1k8Z634RVgqizFtMl4VIJhm8fRHbgG3NQNJGCoWAldeNmB8rWDKxmZ5dqcRLwZ8B1sWR5teuQ8k+2NiHt52ioedu0jdTDLNTy+VhAkra2vRxoIJmPi+9nsMb0Q/HsBmANWjxlBcojVGS95fP8VjAlCvOYEUl5nulEnyPJ9UlC9HEwlk+Pv5+zii7jQ46UJlOBKelgBoRoDBZWOMVkFhZhi/ehUzqfC41aehV+rNRD06NzdBks32Muigw/JAs+1m9Ydg+Qp2XcCoOvLa6++SpBVzEzwsypM63r+nWZcrsMhtgeDx83r6W3D4hENSPk7A53fbyX4rMdh1iold2ercJCNVZlxcRwx8TdxNj53vJS3vPnGMIm0Yd4MtujnL57FfwRvCgD0BWwWtmKktn4LPZbY3SoMnMN2oKurt3z/ez/gnHqir4/g5qePv1j+8I/+GalUvaHwIoGZ+uGPfxQCZhdunZNlmDoBBXYWD43LfH05iJ/LE088Eb12rsKdV4PCquUJYFJNROjcKNdG0NmNqDZaITApoycaJesLzAl3cK0wH1GtohaA9WAXKaojmNM98Jb7SxPBz1zfNz/9SSrU7q2YPgLEBTYGvWs2xhiqA3CehsGaZXPTwkK8ElO5qGGFFZimqkhtlc9OszZ7OjkGJ0a0feDZwjyRfyrHAZk2XRzktYM4K0/CjFh2rTh2ljRTna6xgOETOMQ6bnSvnWXt89k4JqaYpzIVlm330Ml8EnDTbrB2DWGsXQQ8H0c8fg0tAwLMcS57aanhMxewuT52YZRmSkrBbQO7MJtaNpEetwFiAyXmS6RHZy5Quouzdz1GJRNotuy35Fog0LCazoatiouPU/Wlb80qAvUoQWBw46Zy6MDBsolUiLytgOUoYM712nSsYz82M16zm1fmoAunOiUBnK68plpe79Mn625QVwCsoJk44TxavX4TRoZnygfe/1dlIyK02+lSHi7RMJ9Nrrekk6yc6u0fjIIQmSqBtOlBPV+i9QD38SKbZBlKbPTRgKDH4Rr4TTzLBR76JPeql/HZiceTF7T/x4+VIU35TE1w5tPMNwXZS671rt9ck4Uroc2otfwxtmVa/xh6I9OulmXbU20akXdoC2VN+Ij4wj3TOiA2njwfAdkqAKExMNIp9qVSLxMpGVgVQJprh/fP1KHpQp9TgBQ349zTTt5ToBtsjswiTJtFA9layOO6Dspiur4Oc49crTwt52o979NFG4ZGU5bErSWOucBu3ApKmSH1KVWxBH/LvVGsPUdjrZ72FawJjLH59vL87hPlc195mHJvwC0/n8XN0U23MXQRbaQ32PGpyNnO6VaVTanXtPCA81rOknuvMrti3MnNdVbE+vf+3NZNIY0wHVhjDf1b52bG+IxfxgPX7vQxi5SWPQb1o6vFvuXZn9DrCG48gIFWpbzq/UdY1N75y78crejNrVYiYjOkAu4qHRVogY+k9aSpowyRw/3i5Cs3RdGi+UxTSO6aPMEQr4aJWkULBrDiw8EmheaDUHXuZEt3wszPZSm06TIZIfOKma6SFk39SlRuWPJtaXcYjFVC4h6CgTvven5nGmoBRqmBr7sYrHaN9V6Iehe5cRdHddTkdaznvtYN/KoVDeUK/Gw2re9nV6Opk+ZNXIXumCygF0awxt5wRfn0575fdr2Myn+SYFnPosXCPR1GT0wwPFSkQRtgeQJ48ZCXp6MEAQ4AH7RMWIphEyFXYEXRbqYJfyG2TjCyXAOT4KEK9pUuKcrx9Zao5Ut/IfSqTJcSLKZQK9ODbzxufu/xThIoXVy8FhdNwYgTM+ld30MRueBG5qbS5lVjank6KidLpscSxedYSKbP98zzSp3S8uoyj5ugxnNJUOQYtbFhn/4rLJ6ORQFaVVhgK4iq6sv2IMGMmUt3Ua0p9t0ht/DcO1phiMaXyh23XV52vwg7sGkwKvDacXXswWLg7Gl3XjOknGCcdAU+N0ywWUHPn3Plrfffwr3ShbPKhwuYegEHV9xxR3nsa18lD38ufHNWEWwvYAoma1IZrtEDhl3jZz7+FazuS7n22jeFIeJqAolpoAv0TzIemZbaQWrjJMHY53EE3xY1Lof5Xnv7K2k6aKuK86R5HsW4U4B05523l40wF1/6wufKr/7WPymj7CIt+7SCIwzxuG/S+VH1AbUd+g/u00XMxQQ5N954Y5VGU7sCiNn1zNMArM2hmpLrlwAAIABJREFUY5shHTGGoHqdPZ0IPOdIyXbDIrm4WXqtnqOFnfcwvju9LPIv0kVdPc8QTrMTsFPnSANsRK9xBi1NgBe8fMaZP5ZCj8Fs9cF8HAPgDG3eoDtZ7GbsTzVK6qcHQKN/zymu3ZYgK9EhDQ6SquF5qBlph43aR6BXiL0BpmHKnkH2WjK9Y+m+Cy5j23SL/N+rpFzUsbQBHtQ6daC7OvHkz0snwtEOUkWjMAXqOaIJIyyLKQnp/BdxDW5FJLuKwN7KGDqCjklgdCkgNFgAWhbs+vY3CExoZ7gu01capdk4sRsxssyN7RfIl4MtSYEz1mQc1aiYkrLaz8qbRQLpSSuwLMFnjOj8HJYNfOPPZGUsfVd3Fmm6mIKmBxWfmlO0ElWNJcHYtVn2mrVN7Y2BUrmBP9OdWK36TG2ja8AZgLkBZZdPfPBDpYdn++bbb+V5YmCKEL9BDw3GgpVTNso0Zky4YeC91d84cKPCTCFvxAPZaZgQzl3Niuu4gGiO+TJnWwauZaVpOpiKo/SaWuSaumBAg80SrCE9qOO+LITAWsmAZq6yXWg+BdUJ1LkfginnVzAzXI/saniyuNnhfhhvzESk9qbB3nz6GDFmXIddvwT3zuXQm9TWQRtnzljGbpqIdTfXoAnZHe6ngNt1rZe1SHamzaatPgPipOm1yaherDbAF9mw2IpIV+EWdBGDFCHYimFe53zuvRpOfaIs0+/EDsLUlPFSYCUz3KUmivedZbPTXMfYXMS1fb6z7Ds8Wj735UfIVKjF6Y42Q27mdDSfBYzKCqqlU57hpt92OGOsnw6b9ERLCxLXTe9RCoJ9/2Tmfaa5Zmu8a1zIDaxresaL7I/omBXkeTzXCWNhtelXLI/jN3M713t/vlxnWYGboHTJd7obAwA8CrixFDz0MwQh6cdIQ9WqpTzBdJWNckP+i1RBTTycbzIKCzOADsYbK1jRinp5Z2mrrPw0LZJsgyfqxcvK+BAzhRJMhpoNHowX7M8FTDa2rFI0VFgJwGQAaixACLu0uOYBCVrskdBAQO1g8neyo2uzn5FiYptf2jbekj5TFzIh5ie5J+4o3HGHByHeFOIlKjvLDoSka9f0lE2bDFQnSzeCrjEWnYYWdugLLeXFV46WB7/wEgOBTaFp1nqAE7lzq0YWWAzrGzg3G8QpaiSQZmop007e46TpAghwvct1MD5on4E7tuV0XIKEpOpSkOzPE9kmQPJeddS8BlIrk1VO/m3mThMsLT92Hl+g4gAdZTJ38dw8joI+B6lVMbrb+jz93n9zkApw1XvIjrgT93iJ1lMbtDwF573w+j1+gtdM2yVwS1rU7/3boIdr6T0XIBecvIcBvPRlshrHHG2kUSpjLcFN2J/XtAuVFYK7Qbd+FTvpRwN0n406h0hNjVNqvW3TStiDM2UbKaMOxJpDVMVM01xzBubiwIGRctnlvQHYZSjtmrwCzc7qQXLsBO4dl18WImEt693ZHdi/L+bcSgLsbtJCfaQr1lGGbUpjEHAgK7Fn1yvlS1gLdHU1lFtJJ1lBYdrGRewyxK2OjUEDNJ8//uyDVRWDVUoEas35TuK2fMm2naWJEt5ZhL4/+9nj5dXXDgBQbmDBRrPEnNgIq2EvKSthvE96zHQBVltkHtQSEKTnAQwu6O//y/eXN995F8LnbaEVOkI1j2BNkbEp4lVbYUj4espyV+ZUzwYcns3qGBgtRQZ8LBEpTRnZhLGeIHQQMbVl0atlR5h8qymd16V2mDRK79pNZRoa9CKsyyCCZf+uDy3MJE1P22EvzsPEyLqp3ejSm4b0nC0jDsJeyJYKMNbAMsg+n6SFg+YWQ5tIc7mLUTfkvo/nPgZ7toeU2GU8my6ZGHbOPpwXn38JEfZltFbooNqE0u1Dx8oG2KiJBQIerIJMSAPXcvylPehO6A+FM/QYjNq5Y6dgsBZxxD2Hky9iZQBJkPSkAu1GbXFEyyVbyxy79xmel+Bb/YuVVnWsI9DJkYqZhakT3Ah2TVfWy5SFGBmQ4Os0joNZMPCZ/mi3fQpjvpcS9Bn6FcmmBwpWsFljYdQNxYdjnDkxS1B2zjj050n1hEeLGy8NA7k3zgTT9roN17FICiB78E2yv9Y3H/wsDMSJctcdt6DL2oCe6CwVc1R76XIq8NSnhEBsNZfPQH1QVKUZ9GvpBpn8EIzLhsgkMSYFPEqOF7X+RxC+EtaiQZAEQ3cBkL2eMTsJCLgI8LInlwBnidgW67n2CNyHWNCVK6g35DrUf+qBFO7D9niyStffcx/dhOrtY4yMOMZ4Uqy9BEjzvQRoghfXMQXIWoYoxYjAH3OO2JRaUdYk2R+Ds+DmlCabzHuZT1NY9o0aIA24lhTqglYWvJ9tG+IZKFdQtM/3gsMZBOVmFQR2VsUpFm9GD8atikqpygG48kUzjei6oIGladxFAHc9BQkF+cTsUi+2JI3l819j/h+j4pH4pV2tBRJ9pLqnJkeZCtXmJow50dnY28+mqKEpqhEQxuHllhzJpGdla8pNXJddo9WEGReMIZEq4+fGBQmQBETGPsGPH8aFTNk5IGWrzLIsz+Q4L13zgyX6B9VSUe5ZymM//nFUS4lUXchd3IMlkDqr5ctSc5M+NxFEeSNvol97YZMMQoV4ltrJ+ExARXeQj5liB9fVppW1KQBU8TVxWmoysrQ52Zi8sGRuUpTaYqUVgMlBJMiK3bbXYNmcCm8mrFRaO3+nTiIcVAUxgJpuaNJuUkiNAh7FWSEqxtGT17cTkB3kNnyb4+8DjDDmrXiR/dk01ITb7KVl3Tp6paC76OQmH3j1eLn8ihuoijqHrf7m8gd//F9gctzcWnHFjWYhaSaQTmntbeVHuCWzo7DjelRMVXqQCjhWaTk/3WV6vYKZbCmQA8GrdlF7Y1oqj5FpnuXgpLovlUeR7+PE9e9S6xM/4zmn4DgHZAq98nUR7E09Ahh0F41yUs7XElrTXal8F6AkIs/eV37vIO5GYGoKwzSMH1lFtZwxSu8Ej52l6nkOleDaQV/56yToSQYo9TuxK6qdk8cRFPnvGKg/yvu9Fu8/YLESpLlemCpTGFixWJERilJYGDpJSzWB6rUg1btIR104O1q2biCAoLlaoAHdxiH0NJR6X0H/pMNocBSwHzwIY7AaQzVYCSn41ubF8ju//d6o8vn+d78XvaPOwRLcd9+9ka8/dOi1SsfCGDZNZWsGq3re/I63Vw0YSSmimSt/9EcfFL9Qnn112OXbM2vLli2RGhoh8Ot+fCmMx0svvQCY2RwgSGfwnp7VLA6VZuMwQETB/HmaDT7+xKHyR3/4ngBgpg7HecbS0e56rfDw07JqBZHNMAKmXNwE2XftWdJJV11xJSLZPeGlswLQMaXuReYJgGbrk2Z9R/i3HuHnPAu6AUSzsTnYJEFiH60Yptk1t+q2zf3YvefluBe33n5LGdyysZwDwK0g7YO0my7QpGBgaaTpu9H0LFkRw2Zmgus2feDCaAHAEhuJqIDkcwqA8xqmeVL2t+B94/rz6mu0xwBsdRMgTINbqTULa+1ccfNif7DKrR3gYumyEYQAIPPT3NNeXsKMsBmTvis3bEXfQdUiZeHTNc3aS08hMsZYrRfTxA5czJcuADhgvPbs38M8mS3X0DB0lIqibo8rMAHkTKJLGicoraTaS0fdcGCXM3JR0cUOEek8DX4t24xKMsaDzNuSa5Qso0HaAM04lsJXc2OlmA65rmuyOV2WVbP78j4J7G2G3ED6Ma7NtZJxMcM1yCgK7NVcqreJohLnAfMjSvndYHpMZwcLZafVeYDUXY88XJ545NFw5r7xpusAWoqlWe8AOLKYdrWeB6gNqD/SPM9PmzwCoC4CimJ+K0eAgVSc7kZIdsoJaJFHYweO1mi2Onj/OQJlPffpebyhboQpmgNED8PamdrrIMUapnfcMxmHLrVdsGdR1iiII04oHLfKULDQDQAQoNjcNPx6RAqcU5StmwsyePo143he/YnPx/RVbU0X6FRVTRVol00TZCvRiI2Ya00wZPzLz84wxu1RV8f1n2RchqCZzbJrwQrmQDBWMvvq/NS7WuauNoL3XlIkDVDXLsl7b6CSuTFtJJCTHYmNnroZQbvCYitW0S9Ro8rmmljZMIgOdkX50reeLi+8cgrcrMZGF/WLjEkyIzOmjzxd4pVZBqQUrogCOIGna2+2/DFGLdfRZJWqP8/1O2UNOmBn7ElmP5mcZOj93rU7ZQanYCOrDAe6I5ib6Ebg+qQC2hkpDmGsx9+nid/rgmJO/qePPFLuZ4GVUQi76thVW45Yed54sxxonoA5VoNJSxiiVbX4y8VEpj1kbkR40eKdyTRBXrwT9GeeUuZGyi3RXJ6k32cgzgtLUejr7EKkmip/HgORg8WBI9AJDYWsEAM4mBsnu0BFMzEGhYKsHj7bqf9u0ZeDySmLY48oB2KUUXPsMwgcSXmH0F0MZFn5zu2t5abrr6CLM32cyEeyicI/glw4ucu1QzvLf/zzD5C7J8eKmrwB2nfCUr4wLCRtxaBSA6JXQ6XjYKGQ8q0xF8mgJHuRgC9Fu9n0snrA7kSqdF4G8jd+LTBKBmg5QEkA6W4kAYg/8yPTVH6dJeEJdvL4yZYku2EAHCBoy8ytx6hNYd4+NBM9NYMne3311ppweq56G/VSxWBFgYuCx8vcaabBfK+8H3kediMXfJjKSfYoz8W//8WYqUCK3YCz6WdWUjkZotkmi18b49MFNNhLJ4VEpqJMzscxJbsWTA3jyfHdyOIRu01dWxUowlCcOUWp7QCeEPyki3Vn7Qp2yFS7rFvN5MMIZ47d+oYN62hEud9NFmOpet7dXY2AoIHyHvr8rGBB/e5D3ykf+gBmcxQpvePt9wKE9X9SwF+i3HsLu3nBzQkEhjvRt2wg0E+Qjnn6qWcI1odoZXCa5o+l/M7//D+xgMOYwAg9+JlPM1/ry6/+6ruo5HqGVAyNCNEFLbDrW7V6GwGxHx+dz5a3vfUBmJZXyw4C0V//uQzM9WUNLInpH4XrVk+5c4vF3QXWe8M8WSIAdLqzslSaXbMi/CcefpSO6s+Xd+ByvobXm0oYR+QrezoBu1IZzxEg+Hce8NYHsJmG4nblbGXnPgXoaKME+Sw9rAR8gjs7Y3/ra19md9pbbr33bh4s7M3hU/iU0KfIijvNzBAGLwEUDe7ucGUYQgdh+kPa3olsfpnUhU0ndY1Ws2CD0GtwIu4UYBFwm0wnGdC4tgnG8WFSXWqQ2mAAWg2WmC0uKaoFzLR09ZG+OE5rgLpy8rmXy7Ye0k0rSOdjH7ACLcVxgtXC8ERZyd+NsLh0bFhD6ooAg3EaHSbLd777bbqJHyjX4/mywhQcjFoADDZfEzBPsgmOY9ezOq8BANFkEJP60LtCjaA+RGrwCHTjlsOTDkzdYzOARd1WF8fWD0XdzUc/8IHyvvf9BvohCkDQX83ZEoVnFEaGMjes9TJrGiYKQg3SgnrZGlMtnlDF19dHWsVeXeItRazWE3bYywowN0cK7nO07hgE1D7wtgc4X4okCJQXxy9G+hR1D+89U/pXU1nGmhjeQQQs6Ao0YoAozkn2vp7xO8M6q2VCF2uGcwBzNn7Oe0xWflc+00lA9Ec++NHytnfcCyhAe8MYEehanSZonBudACiQjmEMy1pFM03Xea7RUux2xqIpvm7Gs+9tc9SYfAICPXtslOn3jo3wE+E5CUb98G+cGwZZy8yZM1HF4kbInZGpd782RcWaN87nFMeRnVwN21ivazebhFd3vRj3YRNtKTpgc06zSQjdD7HCNLOsjz44+iLNqoXh+hwfPguFIwvk1R0rbj78rLpnqz9Rs6ovEONfGQKbkSad8SkBX2hagzh9NeDm52XXnjOAauIppeLjaEjbGLMamTbxDOoZd5NkJxaWNIl0XcPhmWN6/1PL6SZ3ObhZvjnNWOHaZ3wTsCdhoUt+2nq4IUlQZNwJD72aNsq0lO+hFKWBcwhdk3NRbMIxXy/AcY36b4Gbxx99tNx37z2xmIsivXvusEX3NgCrymwR/3LjolqJExDcyECkQCsrWfS5cZGxM6qaG/NnITQ2b2baiOMIbrywTEV58UHDOYRqYln/NYhlyXDFLgASVJoHUrNKiQnn4AvTIhmcmh+PcCfoncwj8/AZh3YA72JRaoNe7DTv7kR4vT1D1Z4eTMzhqs/QJzKer9rRW6658hLEfyxGWy8p3/vRz8oLu46UjZuvKz95Yi/W4sPlLBNJ34F63mOOQOLgkEIbx2cEXM2gocRd3x0GjsxDpt8yYKd+RBdSB0jeC02yvM9VZVMlnHbQLK8GckHPyqV4NrVS7eUeMsmEmDtPpibPYbnAeHlX78yhLmeKPN90APb3GgkqIPYYOeB9boKbrlru1L+Lpp4wN4LPvP4URC/X0HhOXl+Wdo9Ad4s12sg3+/MUP3tOy1NxySyFnmPZxKkmIqJwFj4X7n5YDO9vnKtAT0kAi2j2OwsLehcPFyJ7Hrlnrf1shnFmv6E2nvE0C8EW2Jozx06XSzdj0AeVu20z4Hf0PMZ+pOlIW1jqfQZm5AL3KHLQnPPqlVV56b/9sz8rP4cxHWHyfu5zT9BHqoOU54Yolze1pLbBUla7KSv+tLdMF5RxG6XfW266tbz0g4fLSzj2PvXEwbJlUz+A6d0AibHyqU9+ofzu7/xjGLXjgEm75Q6jYVlNSmhtOX3wTPl3/+Er5dfee0swmS1ct72wNlxzVfnyB/8mqqDU/MyEZUOVtnbHPyeFrG7BJqCwoJ3shO123KaRHffGdMMPESxP8v7XI55dQXBrZxE02NiNW/8g+7c1Ap6mAAsGtJOHDpc1MCdTlDy3US49TMC35Fs/FoGQep0RwMipMyfKC/jcvO0dbysrNuFxQuPSGcZWC9qDSRgW01FWn61kxysDE0CZZ9QMUyzw0lFZrUAnKeJG3JknTx4pu19+pQzCNmykh5SBNUpuAQIHCM5nYMcu20nnZXY1VnvZzPL4qROk/S4rjRig1VEuuzQ5UuZZR4ZfebU0nB8tIwCbfkBMD/PgKZiLS1YOwW72lWEqJBtpz9CmWJOOzCH4A1wNAwrHGRN7X3yxbIehG4AlsgijDyH1FGmqKHc1dcoOXYDTwqIebQKi8yebKFiKSCEJbgCPXrNpTNdk0yfqQtxxd0L/d6K5+s9//ufl9//FH5tPCj2Qa3YEHNY/BcIBPHnmMt+CGNnd0F8wb2WvlCdUBmwEUj5b2bTMRrWtG0LWUu+17A3z7hN/9VekmEbKr//6PwKIUlm7QJuMi6dJbXaWbqwJGhGU19kiBP2VDVutwGnShkNAZxWlGw2dcbGOV+PSq2Cff52rjUsUfIyzmeZvZTWk1f/zn/0/5Zff/UvRDmJSFotrstO25diLCupxjK9jLjdzro1xT3FHl+G3MIFUbIJ4p7hVULExUl8WqSeAC6+t1inmA9VKCopdY3otP2dMTxPbqrQdonnFuMavGikQ3ltqsGLhrhqHNtoYWiLOUnuuKby3CNwyob7n4cOHY/3uYZ1S7xYO0mp8ePRnua+CK/U1uvO3sKHhQivgG/ir8rVxHozA1MogOS/U8SxajRZux2w0GlfDNvaUz3/9SbQ342RcTDeSlgKI6oU0T4ySIHBnNgEYnaWQoFkxL/c7ZB+16t4s7nD8JRhxXLm+5mY6QUuVETD+V+SEccaNscdI6UrKDLJHVYqTzQDIRspQRZWYQmw+srI3taOv+9ws7y31xE8eC3Cj0LcSOnoilQ+IewZbLaj3CN+amlpZQbFgKBThprJqgUcqzkU8uoXz0AxS5tFCLR5QtjImcqec1UGeaCK6ZAyWC5L8fQSy2FHkhxOteqaxrxDceK411Bd+KoGe1booYmaR0O6CT54fKar6skI/Bnd97FpMw1n+Jtuk9sANi5uaodUN5YZrLyf/vo4BhuKbhepTn/02f4Pw92Jj2Yu2orsPxH2BnllQsEtYnNdh7NfYVE0K7bFbm+n704CeicFZV6fxX8W8JEVXodqqFNwJsRzceM+9d1UzSNmzSpf0Rt1J6moSKCYzkqjZ7+M56eFTE6vlMVJv4/MIG/oaqMx0Yw46/83zk7kxnSdIUHPjuY/xXGWnPI4+DmqkUnPjM283Fx46qUqwl4M0dUKpr/H9szN4quo95nKdjs86gZCvz3P15yNUw5kWil08r5tgIe3gvV18ugQ50u1UETkalSEIthybsjZSuw4qUxsxwHKQMYLmCITn8IHopcyugQ7zC4hIN6zuxrxttNxz/SrKacmlr+5HRoEOZxtVRwQjx9MgKY+HH94VhRG33Lg9yq1vwDTvSko/e3iuDz74mfKlLx4tt9/egP7l+rIXl9qhoXVhiqcYU3O+c7jabt2+qVy6Yys+LmfLzrvuK48++OXy/e88XH77n/xW+buP/j3tIXaEpmNi4gL6sAGeycWyE8ZxZuQc3jivhmv2y3tPIHzuopR7Rzn06j5ACOlb0m3rAB5HSP+ou/PSQ+TPztG5JbhRH9G0AkHnyn5Esa/GYtPI4rdlI2JiFj4utHz67z4e1vM34KK7klQZAj92paPoWki1MBfOwmj1bd8GMIIiF7CTwj6Khb7NFJ/+yU+jzYOpmgnuazel9ouUuL9Aam3Pvj1Rlv7AfW9n40qwkAGyyoxnvGfP7tATCchcQ4LSRt/SICNA4J3CD8Xn2qFxINC0DsAxjJj5acTAGzduIW23nUVdEeYsGxUE0rfcHBqYDaT1JhFWtkLT1xNEzp54rQx2QefjEr0EwJxBQ9eDI3k5dLLsPryv7LjletokXKAEfXfZvooSfASajRtWlkYaa04eOU2V0sHSt34tTMoQ1UAMMObNOVii01TCbdq0CfYDoz+1fi46NWO4ec5J51kDsxWlpuLmBH6h96h65slGugIqbG2SAXLwsuaeIc2zcvv2aEz50He/W+65977ShsPzIuPeFGykY93787U7/Sjl14BRDYPpLb5vMqUiw2xVlNozgmgHDE0dAdkGxqbeZW5M3zZZucPffemjHw0Txfe971co3+ac2ijtnRoNiwCSySBl2Fnmp063pvyn2PxN661iGoz3lLlqIe2rIFLtTFs38xWgYwlw4ywBlhTKHGvNClpAmM770l/9RXnrO98af7f3tYOkmLQi0A+Laj/aDch8LXIP67nnYYxnnAhfJis0K2Gz/drcJMcdYazrqSTbUzkmV+J/NTpLxIfT6KYUGffZrZ5AexFArn+RQGIUoNNnS4paJdQScUcNUTQaVr8KEFl/KQDdCUZs9NOmnWrE/MwNfZRa8/eOaYHRajyUmjTFrDUiZYJwTHU4xBZA+y9ADvGOn48j7pe9M/7Zn86+aAvMFxugNrfATjWsKYdPLpYHv/Kzcm4MTREtF6aYM4s4EbfxvKan0d3yWisZp7AjmMfbqpm0FcZPfE9qKmJR1Zg4yYcEN35vTPDfZGaSjRcgp/DYv/E4ERcAlcY81+oEPWnel2kq1xsJtKrBda0VFM/SbEtu4qlunMNOoTJNqlwQS/SWuv+eewMACDKtSDJw+PBDhEpACMU3Rz9N/jooTR6UF6DYKsGJF+wJqsNJrYMn7gmLvqpUVB1VEOeDWlYVb8DKtEQG3dRTvFHsKujSrl7a2bxs7Gb4ENWLxjOQ+n7mpWWG4j0ABQKDJssBdaZlgehkl7OKydHJrmARQWAzO7EucgzjGHXN0jNGdC1ru4XS7+uvvaKsXdVbzo0vlr/5xLdgmIc4fjM+ISe4Y3SnhW7eun57OUt1x4QVApECrwK41F5Pd3/Mp5PnTpRBEL/uj8lyeE+yf5M/EzyEJ0PonliOTXHV9C6We0b6rKajEdi5Y/BeewyPJWuRwuAENsvBk8xNoudkZjxePocEQW/U4SRTtNxi2/c8gWOmk9uPfJ8EtAlefyEqB/jYsFRK3QlsntsdveL02s+SxXHg+55pbBjaIHaqLupVDlf2i3vETbC02Hyu48Aqp0m+70fEaAM903jVPbFEkR2FC3uNFZSWd3w6CaQ6LXUM4bbKHBd/gI3zpGpVws8UHDvW2CGuYEdpuao+ST2dAC9+ZtuGXr5eA0OwerCHyqmjzBNy1WoBmGqnKOXevrW9/OqvvJumiK+EgO+tpIfsF/b1r38N5uIi7te3VHCd47ajETt+8iiLygKmkWvxUNpbdsggkuJ4+aW95R/92j9FAzJSvvj5L5WvfeVoed+vI4AlN79qFTYEjMO+flJA0Pr2q/ne975L5qC/bNt+RaS+XKRkEhXcb6A6Sd8TK5VeoGJJE7B+NAF9gI96Ujsuom0sonVc8yKMSj1j9CnY3qtIrRj0OkgzzDCnx4ZHy6MPPxLakx52ZXfedhvWCwp8vbekJRFGz8BcyLz02MzztVeDBfg0hoG2d7A3kztVA9wka0gnxocnEAPvxkvmLEH6EoSr1++8sgpQPKdRDPh8FjZO1BF5nPHRCsOlLskKmSXSMA0KlvVCAVA9+8Qj5do7bg6vo2OvYYRIz5/rrrq6NMNujOzbD7PYiycPFWYIuScILM2wW50EZftkqaVrBW0ewBDv2JlT5ba77qhcX2GGBM3wysFQu2te07uiXDx1DmferbBF/Xjb7CkHdu8pd977Zv5Om3vmC+vhFLv0NgLlY7S4uA5A+P8R9h5Qdl7XleYtAJVQVahCKuQcSRBMIikGJVIkRYnKouUkeWzLlt1u222vWT0z3TM9q9uzutvdbs/IbbejLMlKppItiUEMYpAoZjAAIEiCRM6xEAoVkeb7zn0HeOJorSmpVrEK7/3vD/fes+8+++zjWBVk1PYWwBSCnwR0aCsEGaQl7NTs+ura5mutpnGOhPbBe2fawndxj2Qi7DP2BM/k7WiNRnQ0l5Xw+AZPzeNMX6jpYB7KajjeXfui/NsUjIE4DFVknkxhsd4DZget4IGBka0WhU/E8sNgv/7JJ8uLDabYAAAgAElEQVSLLzxb7vrER6n8IkY4N2CyW3D45gGV84zXN7nXfsZsmns6fpy/U0hP6nptu54psFBtpmKkzWVoAMiKcMso8zB0vyNlDhozjRn/8o/+Q7mdObQArdLOPbvLipUra+ds5muHInjvtR44dpMG7I7ZIFMdJjHtGGlc+1Hp9yMz6jy3rUUPY10Njht3779rngy1jJjMonYcvexU1MYcRXPohsAKvkMwiAZa13DBuGucIMM1fBapqBkKr7mX+3numhXm2mKVsuJiA7lAvWYmOBe1MsQxNXttnN9JJRbEPc8nzGuZp9NNDyu0lsyAZVElHxVpxEmN/3oA54Z559855kJbG3N4wiz0XyfLP377CcYj8QiPG3t2TQD4t7PzHxzEr4nDtbdSqclmnnw0QwahNK5tg7CpXp/nGGSHYLiROTBOpR7HtT99alIAbGop00heg69XY5q+OG5MvM+5gfbYrt2mrXyv6TfL3MNduxGzcuMdsQy/AYYiA7kBbkTmzzz5VLnjttvC18b+GQbLKjQ131bzZP7uQDzDLqeHXZHoyd36Re0MZYfMhBmIbc2bZoDOHXXush0YDhpFffmVgtBkDPLEM22SN6ceqwanrCaKdBbX4Gc66DX7Cyt9boKTNnKAlkKrWmfn0jGBCR8kkH4G59iFd0KjQ/e3A+3OYH43PIAvBu+FeRlhgNz23hux1r8E4eWB8vXv/rjsGuwrh07UcrtUaSf4SPvpBAqpI0pU67mONABjgpe81jyG9yRdHNMrxoedVF4KfvN+Jijw4dbcZO3NlQDIz0ltjUxadGvnvqS2J++j16IfkftBP99nO8az72WiV1qQst5wyqw50SwvP0mQdDHIge75eZ1RjshOVL1AXmvuEPP9zaaFmavNCZHAp5mRmUCqUIdVAbI06UQC7zCMwRDBzHJbRXnhixMl55Ul1GfTSW5p4/nz6gfcUcDiSE8zLvJepBOmQMyv5hJ850MEGxaX4wTwyehqpL21RZAmjU7jroLMCauhpqKtsaHjrGmkQdvPocWZhscKzShLJ0EVhousws03LynXs9vftXd7tF2QLfyrv/x8MF+rVq8IjZi9qJYsmc9haeex7TV2cDPYZQ5QibIC5uVqzqGrfP5vv1g+9UufQl+zofzpn/6woOktH7jzBha3E+Vdd36wvPr0syE6PnEcPxfYnOMnjyDopOdbw0/HLspqpvTdccxcesUV5bmfPBPXuXrVGpgQytF5voOAg6mwKRuosBpjwV0MyzKTXeqJqPBAF2BVUWgMzpS/xO/EKpvr6Gm0ZMEixgcVaqaoeT4d9q5SeKlfA0zOP371C+XDH/4gzEV3LPhW4kxi/HUS7CZ2MO7tuA0jspOWB0//4L6yBk8fjztBkzfbmgBmjyImnr4MrxU2KUh3Y/06zk51VndfaUEzYNsILftPAhKHSA3pGmwLg83rXixL5y0o659fx3PqKKuuwjyRp2mqsHfJYs6HnzBobNOD/bKg4dmHHuCZLCn96CMMUt6z+XPnx7x6+OGH0VrhJE1AtfS8290964+Bed26deX2O251kFSg4PonS6jYlaC4j2NVuwGMRO34bDrISjeYCNNE6kN0JR2hEi+qY9y9NlIp9qzL9gsCdtNaptdMb1qJ9qOHHi7vxgF6EK3Y5PAjqi1NzrIx9bzVU/jsznBPDPCtggL/prZH7Ul0zlYvOVImdAGqFLFyni3MwZ201JhJj6NuGJ2Iojznh+/9XrntQx/wgDhxHyElyj2UckeEf5YNhvPetTJ9UDSd6yVuRM+pxnVV3UoV4JqXHqFi7RQi9bOsK7Imbm5aCezHaC3xA7Rr737Pe8KnzY3Wiy++gI6NZ+k443q3MjcUFffPnFtxGqnRc2yyxvDhOS2Zoy+ODL+l225tOIdJMjn8NOvgWHJ97eMcXdckADLdYjwLIgBg7ZfB2HUuKpVYj40FUZKvTwvg4jTMSgb43KjKlufGNu00Ui+Yr+2EmWtDYzbOujZdH6jQ+DAQ0IyV6bBYh2mPQSliC+ubzsUC1ROkyC2A6GbTbhXWEGRRazuM7mgPruAD5Stf/yEmkktpaktmRTbGrvGsNS0wNN7HCTCTZ9DjTLKEXAM9mOAOwHVzXM7NZ+pfvN4ELpm+yk12pqXeupn2vuVm13vmt0DPe+n6X/FIrWg1I+BXZnYuyFh4Vi0EnGBuVHy7i5eGfBZw8wF7S3Egy+4upjxqrXsGGDNDghtdCgUo7JmiQZhNAdOSOt1yPYb6nWjopqiqURqnW6PAxgvMdEKeaAVQF6t7Ln5ubSJZhcu1cWambhJcpXjW1+kfoaeC/5ZBNwKUyN3dnAyO6RHOX/2E7rKTCJznKLWch16ihRJwXW5nTJvCAr88Kq/2Us3w/KYdZf+pTgRylXVI9JpMUz5oQ6o6mQQVmW5JcNOcRkndiQ/Mc/f3FBMnKMrWFlldlGAwQUwyEcl0NAOlynLUiihL833eefzU2kTHbhcQnmlWQTlAHWBZsp7X609fkw7ICW48fiL3BDfqhdRoBViAukqLAT+/eTBnCi3HXV5n3pOcTG5PJrEgOQ4Fr5NIE42jS1DkKIiye3MAYcnmqG4RBHtj1edIZZJuJV0guMn7nqxR3vesLHsrOPSen2XnHFV4QYdKVUtv60niuZj3hlq2+/NMdrQEAl2tFR3Pmo7WgAVj2pR+qHLKMDGLG4H6PQZI/tBHbiItsShKn/cRwL/0hbvZcbeUd77zJqrzZlL59HzkwS9ds5zeT3twFL4OsevM8uB9D5cHH3yFQoCryvs/+XPlFIZkR44ewBH5NQTHr+Ffc1kAwMcfW1d+4zOfIkCepefZTtoI6EEEDc89sjJLtkDWxuuV4fHZ9hHwd8I0PI5J2h3v+0CZRfDWjv+b37ybvlm/TJsjdlsEoi4WXE3w2pjTXTZU1GCT8XEQMznZguMwUedYL+zVdNv7CXYyX3yOIl0dNL/5l/+9fPLnPxEi2cOUpqsvanNh01sGXcEQoGQWAAtBSggj36Dj+uD+PdEO4fC+AzgDL405OIvFXnPQiaQmRhgfptQOcU0L5i8KJ1tr3mw8CTFfeqi6stJGPcoptC8DmM9tpOJrKSzRSlIGPlc3q4dgRJZcdlkwB6eYF92AjIM7tpU+WQ4+UwM4tWZTMJ1T63CMVIypryef+EkwXzdgZGd1mQPwCUDPO98Na8P4GeXb9Uf2JfoZEdjteH6EajGdYaeyS7XkNsAK6QVTiGo6TP22TbZsGZDjLpa5KdtoWin0JcwJ11ibqobmjTROtBDg3+6/555y++23A9Y0joQlARhqzGZTRY8d4Ma9Os9OBtRUjPIDg7sIKkz9nE3naWUAI6gZ3Tj6hy4qnY6h4emDEbQxYzDppIB2bH61LALQtGgBDyA/d3Bf1UMz91QiW+Id1TbOH/W79nTi3k1QNMt1mQBLiwZTsqbQ1JB4n8Kn1sIXwMpU9I+j+w/S5mF3WQUz9fR995crLr88Kg/dtE83dcWY2/7yS2UJfx8/go6N9b/VtDIM5zlSX5r9BeNlhZhMrenWyFerOeEn56mOKdZBwE2IjE0bKtKNql/xHGurBrJ8Vg8AS+GymYMMwv6M9Jb3h/ng+BkDNOVmOIN7stbG0GBmmAvp+aLNxoAZCT5vPpsMU4puRIdhpGyvMoK2aALC9RGsRiJbwDiaStGDpJ/WFFFR1W7VJp5Mg+3lkUc3lOde2MlRsG7hoNTC8G07IVkj0ko+87OwJCPMp4n27cOschQzQV2yuReZjjIORKFRI1XkRjjTVSk0vph5qF3Ec2OecdP3xma6UUWdmYzcQBubTEsJnhVaZ0YndZcXMjyIFM9Lab4V3LyfwV+V8RfryMNsrUpZ4kv0dO3V18TOwfpzbaKTVbHCwa8uKT11Ow0lc01v1RvgSYhqU2uRwCRP0tcmEstjZFVQMAKct8yN4CiBRDNAag5QCZSGQdSicZkbRWROZAdyBFpFYkHNO3OBakzMmdN7YEPbyhVr1+AsejnGYi+VHz78ZGgOb//gR8tXvv0Ai689nqrDrpUlCWQiKLtbcG5wrzI91JwGMo+aIKBZ0JsAL+9N6mqadTEB3Boqcj8j2YV8bXOKL4+d4MZ7Y58Ry/ybQVci4xSC+XuCJO9xTriYuCyWaYxXVfkgaZkbgk2CmyxjT6oygVTVZan3qe08ktlL4bCvjw7dgpMGLes1+tocF+fJvbuukFmNdUeqVKAjYBVQtvF7ZcugLQl2sjfhhhwFHzpbCx6rH0TzvcpJJS2ajsj+e/NErAwZJnTQ2NKiUulqEPT50NbelK5VBgPHRsri2Wg/6EA/YwrnA8jRA+csDEnP5CllSkcfcZqGkru2ENjI0w+epv/UEtiE2VHBY6f7n//5/2jWotxyy1wYnnfAtEwpjz3+YFlz2SWhHXoV2/l//qfNOARPLu9593uDhbycclgiAy7GOygB31Aee/Q1dv02eb2ehQqBIqnRmbOmlR/95NFyKZ2zo/qMpU1DPxek2vqhOxbcJUtxOMbJ8sCBw2UbVVmK999E8Pub//JflFF20McJugKaiQT+Ica/lTk9MhymMlzt1RPAqnz9K18rG17aWy5dNaOspknnmquuIq3C/eNePPLwAwSiNQRBWBSC2qmD+8NTx7QUy3QIVod5zl0GTsbXpLlQ+ghTR/ftLs/+5KkyjgBYN9sVl1waQttY7OnGPQxtbnmvgkx3yXZN3v/i+jKHADBguoJ0xASebY+simLpAwfLa3RGN1VmEF9DWXsn75V1tDS9AhTcpwEv5wHrxznPq+gaLsC1pFpafb50mVia+fLoPfeV9S+/XH7/934/+i9tf+GFYDwvp/xb/ZGOLX6uoEJdh/YbCsFHNJzks04zrzRS1ZLgOMxR+PYwby1Nb7etCGlO1xW/rch0sZ+kqNRrcY7LJPIMnAetVsowpx67995yM+v7eZiyEVKh9pbyWWn85/M2SE4keDmXNCnUlTnSU6ZiG+mHmAuskVPY8Bn4TxFUu3GZHoERm4hL7ikKKvp4Tke4n38Pm/gLn/wggR4RMYyc2pnDCMtnTp2JkWbdece6zvGdi3Etjh3mqiJe11ABjWApTfeG8esZJO1vpZPPyetcdNnlwTBteeHFYNMivgAuRohL+s1Y7qobtL4z2pYMoR8Zhz2ZRMq6TYBDK4tWzs1x3+oC73EBSzokT7D6lnXEoKstgutUD+kfjQ1b7MLcYGqDsg2BKzfPY/DsIkAaVBrgNkr01eGEGY3XCcgn/SIr5Nzr0GjP+2GqRdDUSNnH2mxpOj+HuP4B2yNwn7pZg2yNoAFh1T5NogULqSrdFXkWWiBM0wBUnQ4bu3F6sKmdaZkAO9Yyjdh9pnzlaw9wD3uZy1SAdvsciX8TrCaz7N0xwe2D1tJ9oJ2Gm8bNoTEMHC2WYWxlAZDnmpoXx4rMk1/NUoNkvnUo9jUVS9Q45DXmGPM4zTqezEYYa6ya9bmbas2MSW64M9a1IEg7n+3Ug8Hgg55mt/G+W28N/YaahVryDV3JA4r+Evx3PWE0EKYAuHmyMTI3HQ2GpFk/0Uzp+74M7pWJqUE5AED8XnN2zRecO/cENjUwZtBV3OYCYQlvraZKxsMJqbI8J483xXw5BFuAmyHLHeM6mPxOptBVqABnYaz3PNaoKVDmWtf3oKZXvKfALPLp/KMTXrdMdxt+rtb6Lg6pL8lzzqD81kAdsrwGMGq+vnzoCSzymv27eiLPW7o7zKcabEh0p/V6GjsrFwXzsH4FuAghdX2f9y/SBhwvgV/SwhfSVg1g4Wt/CpDJ5nHdGfzzHNOsL9XtocFyIbACoMHAZYrT86nmfVUx72d7nNRmmeJRoJxs0oUByz3OtFakEtkNjrJLcUiG5b/GVTYntZqD/+Vnh3CZS7btRqwbdrh1IWa8+toUG6eIzXtmpZrgJu4VX7kbSR3SGXbdWvTE/HRhtjQx0mOmeXGARYA6NmKLBjSvMn99tGegYmQyO8RzAB+1Yt2kkkbHFOVpRncIylvheaEUeyW6i2vKIkzmdCf+wz/8G0BGKb/12bsYu+hiFs2BZj5W/uzPvma8KpesXowgdjFgaCq7NNNGx/Gp6aMkf0dZuWJF+dIXv1h27yr0a5qHaPZStGMry6bXN2Bn0E9APkwV9z68dDCUCxuEiTAdB+P5mqIaR3R6HHDSAXvyHMLbrQiIP/WpT5M92YdOgs7dpk+YGy6INt606/csRI/RpoH1Y4TO2p3LYJqefb68QqmrDIAGih/9xF2QpxNpBfFAMAh33HkHIOUEKbFDZe41V5fhbdui0kXBqgthN4BkEIFyL2XiRJYwBBwjBfWFv/lbSoJHywLSSx+8A0YIcGP7AnfkQ/j06KisPqIH3dAAvYmGEBD3cC19nHukhGwuuvn1aMehhsJgtJ5UxhHSXwpLr4EF6IOVOco9mM5nyJA8+/zzGJT2RN+kPehypnKvZDb70R1963OfiwKKW95zS7AuMqTzCLZRJmyjYQDQelIj1992a6xHuT4pqnYFVrPj+LE6yYaabjzV5ZwkMLtOaSinON90wcCxQxForaRx3hn8wkgt1gAqQdmxGyC9hzGw+NvDDzxQrkHAfpq03WQYi9xwVDbdtaymWd3mjwN2ooN2Iz3thjY2VMGwwIBRfm27Bpv2TgE4+jxttniUyqfZ/O6Y+ZM/+k/ci+vLpfSUsg3HtDkzo0t4P+krmVY/PwKe2h8ZjQgKGt+Nxb2OqlXBH+clQ6OT8TCAepD72Mn4mmIpOec1GK1k6JSNmZ/nvHL5CtKbfSHSnsZPbUAO45Myn/TpQV7TytyzMbJl/OqHWhnDk63icicRuiPuYWh7CLKhE6umc66jwWiSejvB2Hbdcf2qGzFZBdJ7RA5B0hzmz5AbAJ2FOUbGRTfmxoxdpB8vpZBgCuNriHSUJIGvUWvT41g07eK9MW3OWPIzNGOk3Izza3gDMVctg9fTx75krWwOwpHZ6k7BrqA22qXgy2U6nvs5yCbq+IAO+CvZHO0vX/v6A2wAlqATBaxEZaFzCA0WY2yctSrk1VRJCXA6WnkGAlqE4RN05g86vKaGmuOE66b3q2ZYatYkGShff5T5lamqXOcDhAdpUY+ZWtQspImG2xxH5sam3WaIFLiHOWoTboh4i8nd+RCVmhYKQfH58tSPnyi3vxefG8GCFyldaRCMvGdjMfc/RVtMAPvTBE3fEBB7LMVPlZmpD96bml+xM9BrQIpRV1gRquCkcUGZVgm2RxEpJ58nnjcw9ThOxmamJwFSCouaUzSRitHUz06p7pDwEbF9u/4JTlqDlDskhVaaPUUqy/JGgqW7oFnTZ8XOzOSck33h3HlMpF1xDdUxmGoYJoBfqa9pvq4ELBcGAhPBst48/2YUm/ciHYCT2fBeqXHQd8IJlgLjPKbn0ByMmwGjQCjOjQUkAIzAvjEovb8eOynCDOYhHG8MWq/RBcYBaxd2n3si6xTOZSNNU1ACIF+fDIyvSaDkufjZNjBNViRTXh5/mPNpb7A0OdgTmV+4PhYr05qVBq3soKmpSJc2lPgJ1GQdJwFSFSBHJYjgI3pOEfjYfbmIRjsPAkQ4ejaEgFkKn4DZc83dxVkC5wRoWceywEahp3RvOO76unCeQCjvGON3mzAvnNdL5RD9fhDjzmT37QI+cPQgO9k9UaWzYCEaroPQvVzD3Nl95a6P/1yAjU40N3/8Xz4HoMHH5jffHUFNkeBuRJNzEMDedNM74vxdaNetezry6k8//RJ+OTeUS66kuSDB9if/dC8pqlfLH/6H/6use/BHNE9cSGXX1gCZMjaWfR+lsaGVNrJdS9HbnCDdsgc32/2kbK679u1lCimpf/w7tEAsLB/GTNAKqAmagync5nxkcQQ3U2A72vhpxYvjLcQNloexoG186eVgSmfRyHErTNBLL64rn/3X/zPNKWm7wH0ZB7Qo/o7yXNPWjk1GSwdVSpPU1ggmSVucgDXpRGT9g+/fW9avW1/6sWZYuXhpuYW0nEHBdgcTCFgWHZhGEoQYNNaTdrpaPY3By/I4BNwbACvqJK6lOgpapOx56QWq1LaU7QSf666/vqyCEWonWENzlNefeQYd1CXY1KBhYBxHmwUDEOf1v//+v6ZKbUW5ZNXqaEI5nYKBEARLnwMAFF8fgvXpJ+2lSV8r/jmOKcd++CqFIZxzQzrHzVYt9JjIon4eUKOHz3D0mrPvjz3d0G80dstVRF83OKZaa2Vg1bIIVNUftrP2Wb20ajVVOqTsTpFWys2VAD1ZIFcG13P1L84Hg4jHlKGUeRLA6xN2dOd2AAFziOc7jecpE2HJ9SkqoKYwLs+Qktz2xmYA1YPlU7/yi8RkjCqpMFLe0ElPqF4FsMnwec2CTb9twNpw4xXceC7OZYOb91Px7hBsh47y3/jGNyPNt5LxKRDZtW07AvtXyvvvuqucAbAaw/aA7OdTOXiEn3qjTeeZHT0xxLiYzqZcLQ7VerTNsMt5AAHZRoB05PfcOcmyWH4sc9OoxGuFpa3/zvkJXPkypSWIjOpcrS+IB6499j6TcdEfSaNTv9WLrETwnJojWQ7Tja7Dbp5d7xxDrTal5ji7Sbf5d+9BP/etr1UQgpUA4CbMCpk7LbDGZwAck3g2Y+opER5HzAj2p7ZEkJQYpSXQ8QEKBfpWwgK/WB7/0Xpi0SwYH7RoVJNqczKGxg8FPu+D4VTOYHUbNeitEy26sNEsDV8pwMn40Exa+Kz8LONlgpv0T0vtkeAm9ZbNZEgzuPGYvi/1mK7PFSQB+BnPppxN6aqxTblHxoeW4bGR8yJ1g7ogx0X8mSbmxol2MbjY4sCdfqURa8PBqg0z3JvNCQt12QXRfYNiygB/ccetb0ydSAluHBiZ8sgUlIt19EARHDUqWnxdM/hx8gVoacrzZU7P43kjcvFIuitTZKPsIjoo44ySdI3ZIvWgn41pJj0d0IJwE80hWxpqiaCvnT2NPD33a2DwAD451RciGQkfgsfxnnmzBVOZyYvULb9lcLSMU2Fb6oPyPjVrZDxuotdMxzjZTXP5b15fMgopNvM4mWbJkroEFTkAA4xqotSoTEo2LtNWyZTk3/0ZO0QmYKUFKyJP0KWuaQrBJwehzQO9Vl8juMm0VKbmqvapll17bqm5yusd4XkKrv1KyjOesaChAYL97ylM4soK1Qom6fSkz98KhCcy6Y1A9fX2aqFTMsHH6xGUeW7ptZBpNs87c8EJrjIYaEkOtx9AV2DjXBgDoEQ6FDazm8A7wphxXevUuI/y01nTMY5E17VowZyygHLr8eFBmOvDVAUcJK0yp+zYudfK5mjNpBTlSlI1C6heejeL9wsvPlO+80/fj1R9Ty9+ItDhv/Zrv1p+Qtm0AMT00k+eeKL8xm/+Cq+7G2Fnb7ls7apyhIX0hltvB2CgN9i0pfzJH99b/uS//n55c+tmqqCmkG4iBQQQOQxj8t5P3oW53IkySgCz39RRAvgVl18R+psBdqkrScEIVH771/+k/J//xyeqPw4ARJ5syB5HPE/TUlGGzO12cROgq+2aGOkS1gaCvH18dtBl+8knngqdjxVjsxAlnyHwTQIY7d60EaAHAEDfYOn5VHaxA7v3lKmwNi9RwXX1tdeWkxqu0a3cRoNWHz3xCD5BMAYfwRRRTUV0C/cmMmt3unsHtAxb/m9XcIKwZcE66W596cUw/OxH59SLQZ8P7CxGo69serXsR/vyEmDs9//VH5Qu+17t3A04QPSNIBdUWiuGuB9WhH3vu9/lXgMSly8v7735ltjobMWI0Pvn4DDgukGcT9PUMNnjPM4w9jMFa1A9S3onTPMY+1Yv2T4gwJwAUu8TQZQbqNjN05ldp1rmxfkooKhMhyCnrqG1FD4Mzxrs4wnQcbYhsZLiFH5MrlXOUS38I/Dw4Cx08HiCQf25XMttoKqmI9rBcE5T8ZoCskX6RTauBbdYAYDVUtG7iLTNwOuby14sBR59+LHyi7/8CcYu65bmqeipBEETBL58xe674dnVofEnmxDXFoXtTnfnnOcWrIqMoCBOZ2XGxwu6YnOP3VjYEdtWPF/4wpfKrbfcTFrxsnDFNmU4hYB9iM2AKSrvxyBz1dVZnU0XVYTT8Episa8Ml4068dQaZ6x2ycbKfAl6ZMezNQcpHzU5Ftq4WYvNn++vF1TZH3cpofdzJ6kgB3bHVJvaJs7BdTA34q59wUoxlrz2NLPz+bgeOZdSl6PtwkSqxSZrtsc8mIu9Qiusk6ayJ0kjTcXn5wzP19SuthGqI2bAlE2ClTmDLmpo2DZFssKt5TvfeYhNOoah52CyzuC6DbiZxjw4Qyn46LjtOwDhusBTsHEecDNpIvOdeXOcSuKJDY+2jBteejPYyViUYmmvK9dzx2JaegQw5H4kRkgmLFnFzCpkfHAcqrWylUbKXDLmJbP+M8HN0zA3mZaSJdB7wxvsTnGMoN7GAK3AgcCPw6U7C2khH1LkiRulYJlnS+ByIf3RqOAxr2qQaU4ppRgo007x8GV2In1TwVcz9TUZ9FY1DzWo5AUmY+FPjxF0F58XfTkiJcKiog7DtUmfibi51WiPDX18wRtFaZ0IM2zFCd4alR3BaMzPsayXKv4Qltadl54A1XfGaw/gETqeGqRdQFOP4zU4ITz/ZtH0WwdJDpQcJDl4Ulfjdahz8KuHCejvnkM8CybLCANf+tPrz0kU58K/C258Xvn35s/Oz0lNj/dK/wqDf4BX7nczYFLLNIUce7Y28HPdsY/aDNCyQZ6Nx7ABYI4D77fPPwXFHrNZPJ1sSZSm8hUVCe5yG7nZcMNumhBej2uJ5xV5+8a98GcCSr07Ehz7t6DweV4JStOQMJ9jHivWq8YYu3ifdLx2x6ZeQOZPDRRjUQZTQTMLi+CmjYW6h1z+WRadGQhARxDw9lKVNxV2ZSZdww/QVuGSSxYDGGEFTx8f00UAACAASURBVGt331LeR8piAse853s/gOFAJ7IfM7lLFlHx0gfbsj1SU9u20eZhQWe5EmZmGymco/jp/MEf/H6kKza/sZGWApvj9fNIpTjO+pevLSd2HEAvsq/88KEfs9tFpDwfQz92qxrjveOXf6nseuLHoff5Kh24p8F2XH/922PH6ELrPV3yNuyTeZaHaBz5n//j3eXTn7oeV+55kf4VOGSKaoKGcMyHHYAK1/SFlH2bSgmXZ9tPAG52b99dHheQkO7Rz+ajH/lw9KKSRdLW3Zge4FyBMp8xwHkMMgZeff21ctO73kmDQVoiyJo4v2DuHrr7m2UDFU+aoX0KB17ZI3LuaAd4vjx3Gylq7uZq0mGQPAg4IaW5hb5RU6k88ZxbAaT62kwnRSeIMND/xV/8j/J7/8v/WkYRI+/btY/O0fNKx0zEqQIbzc1scMjc2/TUUyEgngsguBUrDUv+pyOsHgQU9pAi2fPcs+WhBx8oH6JqTRakhSDfTerTsSa41C13nGA9iesx6Nv0U/AfXei5l5bFWmasq7haAyvb7H0XzILgxTJpb5pVTo22IY5bbf1jjHL8w9zDmYwH002tMJkvwVAJTi27Nw0bKY8Gq2tQPkgaxxSXTF2n7RlcNzWfMz1sOsdScCZddItmjB1mrdSF/ixtFSbyTGxn8cpPnmAOTASszodFO1lmwhBqXkhXYjqpA9j0mGGtdPdtsKztFmpVkRWbBtZI47Ce6SkjkxETnbExRMr2lGZ0VvMw56bC3J3E0+fv/u7L5dd/7ZdirRoAIGlvoMGhWqo5mFOe4bqGOb83rErjvk3BBmQ6mhR1K5rojdpDS+CCTmsy62cn64TGfhZCyEZ6zlp69mjlIXjiXOummUpENgfHNF9UyB29kmBaqFSbrJaG81EkHQUwbK7cwLse5WZqsuymmzpjpD8FcSEhMC1U9VPxfPTbIuVtUYz+SO18xgkAub3LzvNcVlHRO5FU+BDnpo9Uuz2/ZlFVRbsSduWk2KxuW1k2vHqk/MOXv8UhcWWmxHsEU0x7IJre1APKlLnaQk8ldFi67tPPTRJggJRwFMtwfsnU5Jqdupv0mUvgkvHEeyNjnnEtMwa5Tmf1aoJa71FuNP3peyXNXHfytRGzG7KUAENjZ8YBrja9vJiWehJXzdvei0OxQZDv6Sxs1en1OBevh0IN5H6AaRsvuhlZxS4dWtGSU9s3mC/NABoBQiqboWGlUwpKMxiF0JWJ4hx1IaxgJnshNVT6Tb87xjPQX9xR11RVpsXsPWNFV5oDZXok9D0sekFnmUJxN8TfKttjGhe9AEFbOk4X1uMIAHvJs/rvMkYjTNRWqO/oXNsIuPnwmkFVgoCkzRLFuiComn9rWu0C+PCZNAJzMimZugpAxH2YQlrlBNt875cdrn29Oyv/PT2Fmh94td6qrr9Oz2DtGs+nOS2Y5+Tg9LXRv0O9UqOUO++t4MBnOog5nToGQY06l/TacNImeLHPlzqTnACCGwXljq2gZnmtbTI8ZrIkkWPWn6MBHL03/h6In2d8ikUoHY5DeCcDyTH9zErLV0YmtFHusJLJA3C167HCeG72X0iw4+tysiRIz/L0nIg6dE7g22Pr2KvITqBce9iYm2ZHrEcL40Yxo/+2eC5+GJjSWWXVDuXbjeXAQozdBgcpyZ7ahT5mAZTzNBgANC9UYygofolWBrMQsyqtOs0uypTULhp0vvOdV0bXcsfEli1bADlrYyHqx9fGcvFOFreRUZpJsqiqmVm5nJYhq64oR97YVf7hS3fTxmGk3HbbFWhtlgU7tJMKQI9ltZSVU5oOOndmwHjovbOahouxi1bUyHXtfmVT+cLnv1dueMcq9BSXxu5e4GCw7LFdAf4k+2jBERqeQwej27nsw1bAyTJSPadhqV7HtE9gtvn1XRgH9pWbbryxLF6yuOzGsXgKaQK1JAaVg7y/j/uya+/uCED97LJt0dBiHyDWIS3rJ6NDeJwU1QGC2w3Xvb0sosP2OlrJWKaul4l+NTbz7QPguCi3DI2XVx96FE8cGolScXKAlNzsZexmbVdA40tLTRVsrsfLZjrl3zu27Yz5v+aSNaS7ZFzZ0DHW2gxazKHTiEe3cy16fVmdY6XTPD77LHoh0zhP4gVkJek+dDQ3w+yojVDb4E7dceLmTf8R5+QEvq2g8b/DhZz3Hwck+f7osWRKms/RF8gqHedjm7q/0A66eLJ6GwRlUkzlmRbk9z2bNpX5a9eWswT8iQIMV3hfazrFARYpGMvKgy6p74v/NoUXbqNVDMs5nRPYIyg9ZUGH+j7O5RjnPHcmLSQA5uME1c0bX4FdaA2ti8zpUu4H2QJA9bxy4ijaJ9J8bnLd+OgvE81reVbqi2yJ8DZKuGtKhM8NYa7n4HlxDnzubtJiPVxfuDhLIrEBbeV3K9Lc+CyHReuzua/GfPbP4dqmMp5N075CyX+r44txrqeOZfNuQMdhBfQ/a+ca5sxBGO+BYcMUXwvgzzDnJxK7nO9qgNTvpWbQFFRNOx2Kdc5vU++1ErFu8iL+cE2TAbhH0P5MBdC4vrm+pP4oWfz0Kcug7/GCIdKfSLNMAOJeqipnojui7Dn6XdlQswfW1mpK504Xm069sFpaAa6F95zRn0g92pyy8fWjAQR7pszk2qmUpAzcYw1xra0wzB2knQTRDirZukj/w+Ao4D524liskSmFyBgeWYFGTMky7gRAVZeUOs+acsrXhsylkc7KzbVpOJlWX5MSgboexwyumpumTWdmBqIoJDU3F3xuOOoz0Nzpc+OuIdNFwbIwrpKmNxUgPeYOM6uVslQtnH0FRg2fmwzsnnRqO6oe52JX6+YAnoguc2xvFR3nwDGI5I1IUNCsYVFfYRC/0Cm88TCqPoNJJTXpDed/Cm2dQxqBmeP1PVVoJMjWSM3BGhmsmgri+r0+qxeCLVG0Gor/yjD55W7IHZcDOvLFfK4BNydDs0g1GYFkrxJANKeZEgEnePN4AoN8r4DJL30JPIcEnSlwVvSpeWE8JxYud4KpMckJ1Xw/E0zlz5/6t8Y9C6DLgtXNJPJYHtu0VbyW/3mfkxbPZ1MnglTzRROqBKeZCsv8f4LRXAD8GSkxFwnGnteoRkMgVlkYA35lrvyyeZxgNUFl7cJetUROYndPnl+yUU5Iv7yv+SyDeWowftkcTvM7m142tOe8IzrwxLFlqNxtHjxM/6MwAnRxgLlit+yQkp3pxT+JCMACPL/sQ9ty2aULWIgm8PfJ0R3cZn4zYQ6/+93vAWTexWJylGoq8tQYcfVSeRKtEiixfQYn3bn0MTLoyQKtuWxl2btvR7n22it4/ZEQKdpIcwwF/Mzpc8ts2hYc2r6/fPNb34CVOVH+y5/+u/J39Bt6880j5Vd/9UMxxtWfWM6qAHsqhmt9gBUX7t1oFlatXolDKloJUg/PPPqjcu/9z5dVl04lYN8c88VFb+2NN5Q3YYM0kXMULMJUbQKL+Jf//M/LlVQdXq7vCFWGRBW8SfYgrNxdXsPNVwHuZ379M2US82bfa68Gs9dLOsGdsHqcgeM04IQyn0LPqmEZDIzfopGg6wBB6Qwg5xRA7jBVLqbj3oa2ZoBN2TRN/dxwwZZM0ZSPXWcbmouTW+nCTFsF8lQAH9LOis55zUTGhAyCwVRn4EM4G6+nymoGhnxRIWoaGzbuDIu/DXEdYMfwp9kKyFyEiFQ2expeP+eZ66MEbcu6HUv7YE7UvNiOZjW6lw59lEILFwO0MhK2S1BX5zVxbec1XBM8wSi4kQqDTsDQGGmdYZjCXJ8VWssSOQ8cq24e3YAKmqICh3ny8ksvRapqIeeoHuksQM6xfRKGwY+eQRPLFsc/56QJpgCn1ZRMzCVeYCBRmOrmkbSFomTLkcddH2Vd+GyrJUOswLmdA+BMcINLum4/GindpZetWFaF21z2OCkQiw4GYTOnAl6PARDdcApmHW+LFy9mLaPxpHPUaiPPguds1ZNAcBal/Iftaca9MvAKbgQ6mwBxpj6vB0RrR2Clk46+0y3VR9x7kHTjYR16CZwrMUyMZ8Bn7N26pZziHvajxbHnWRj+sc6fZPzZD6oHNrATobpWA1YjaSbpGBVEWaa+aeOGWDfsUq+QfBrX5AZez7VkpmVBFYjrTD1AjzPvpQyPwVug41x2bTIlZ6zIgo3MQLiWy9wZW8JrjhYWp21bwQZelnMUrcxpHNN7YIdbAa1iukkTSNcNAbS6qfg7i+6KuT514fXlP/7fX2KesyFzLpLGaG2jESbrl61WzgPi3NQYBqPww5jHl+PKuJvedgluchw2xwj/Ozf80Sy50QG8Eg01bqau0+vPmJdsVm7MUxqT+iQ/X0FxgCG+Yy1PRozPDHzQDG6iyoYXCW5MS0mFRvU3P/2wauJXNTd+Na6VYMmOrSEYdlH3q+4kaoBNXUhzgMvUTTI3CVYyDZMVUJ64lVjuCIULgeAbwKERPeP3ZG/yOPUM1ZdBdWrE1AQ48jUCMw2xZDPsuKu41wnle2zUZmAOZiM6gyd7FCcRX/bRaZto5/SaKsu0mP+WYCMFuBYKtzfKHBPQhOi4IQB8K3jI+5ABWeAkSEt03KyJiXxvQ0DoYEnlef70XHLXkL2pgnFhscymnXm/4rrURzQYowSi+UybUfbF9BLgFkDY1cTcyOAk0MvB/tZnE+6rTCInvV+Z2ksknudi2jFTUXXRZrFTG8A9133zokC4ag1chN1sWQnZAUUrpW4awIlxEprZKpQLho5W1DHRMo2Y6TyvvznN6X8nUPS1NTUnY5d9wRqbXj9UNtExJzNo1QsBXgt7DDPpzVZT9/5tGmkp2ZtWvjva3OmTujqNOR7+LGfYHPTCRExngd2Lc+5PnhspN1zLQoVA+d03vzOCyokThzgPek8R1B57ZD2tGpbHeVkef93br6b6+lC4E2/Y8HLsOhfTsbqjHe+Y1sll5erLATsj5Q3cfh966KEYH6ajXFhlcU5SfeGOtJ9F2jYhJ6nM6kS/coTKKn9qVtY/ay7C5b7Q5ry0/lWYo0vKJVR+TIPit3P2MMJgHXNNb3US6O/+678uv/DpT5UDBHhLmc3/W7p7jty7KYUjh46g/zlYli/FyZfdvsBxAL3ATJiVVu5XO6mjg9vejHveC7NyCEO+7tnzWOhZkAU4ggO+hvCqeYlducLhW979nrKcajErXLpm0KctXF3pCM/93fijJ8sVpDHctGjcZomyTEoIRkkT2RncsvRtzzzHs5mGIHlv2fzaG3jW3FDmIRge5RiHCcoLVq2siyHja8sbb4Sw+vLrrivDgB3H1mnus8yL7sAa4R01oPF6U3H236pzrI7/aCJrWtt0q8yLoCJaKrioxM6rVgFEypXUDzb4BtUQsMIi2NuopqOtJhEQVCf5SE3x9w2kxgwylq+fZ0PS5TlxXNkjNTaeb/UOqRoRNSB+oKuvwSzYUdMjvCdaldhJWADrPDD1bwNlY4C9Qszv2/YC1kZ9jM10j5JGWnvVlVHePmGcakY1I4wTxbU2xBzX/8r0IEFZh2z1YFZNamZpisYxazVZrIVsFGxvYFf60BuxlitS91wfpMXE+pe2lY99VO0TAIH7dfnbr0UAvSMmquvTLKoLW9E/qaEZ4bxCN2nJNmPyyJtbw/9ozopVZf8rGyPd1A0TeRSgPInUpQ1Jt23diX5qQUOAj2gXkBYbg2Bg2kqfx7bSzAIGe0k1rDRCG2kQtVCF9SjXFudubqYM9G4QBUIJbprd6QUx3aS4NbncsWMfeO1UaGoUjR86vI9n04JYGT0adItl30P04Jo7ZzXXikZ1DFPVsz3l/ic2lxde3cMz9dytpLISlbUtMhq1Qk18HY03Gxv6TOlHrzN1Q8zT5mKUBCOZRoo0ZmPNdtxltZP3QOCdDH/zRjyLcaKvV0NTk4yPx/LYfq7gxlRmcyqsas3qOnAhLRX6hQa4sRTcaimFm9FxtwEmvKCauq1GcE4A0wyKJ82Z5s43A/VkAlCzNbLvyaCdATTBTXNKKTUoBi1RYrPe5K2ppxBzNoGdfG10cuZLVb6kpuAmPz/PT0CjpX70VNGjRBra6jB2DqephNELpU31OTSfYtHoDWfuUfuOIHXIFWNqZA4yacN8CKnVaAZryYwkI+ECpj17c/BPUJSDPIGhLS78cjeXzFmk1dQbsXALbpycSfNlcM77VSvT2OnpY+HiyQCwbN204kUmrrITqQ1KligReQK4OI8G+HHCOVAzvaPPjdYAIwZ+wGOKiRMk5TGriNpS7to+IinJBEzNjFZODs/bz/N8w8iQ84iO8yw8Lu7uBNQRmOO2M3Lk7Ek9WC6uq667HIVoTgzHVXotJbhJ4baTK4F5qviTak3AVRekupjVe8EC4G6VMWLzvzpVagWgfWYU5vv66AEUAIcATfmU3+fP0o6kS8dTKvgAFcaLQRhf9Y3IP8paPJaODRwvz67bC6VePezu/ODVjEl2nm2K0umJRuWJaRP1YEuWLCSADZSr33YZVSE9NIbcgAEgzfEQSNoi4IYb3sG4I7XaQeUKO+o//uO/j9j8K7/yvgA3W7a8wVg5Ez46g6Q8h2E0bPw5DQZnmJSa12DbjAWLluMyzEkS0L74539WXtl4vHz0o9fAEi2GLdoflvNqbTrYXX/xT/8bQt8PRxB1HEk3yxIozF90CeZ4LPK49pVXn30OYe4Pyztvuhq921TYnE1l5aplBJE5mAnOLuMwN20IWdW7nMRefgKeHC1oAK1SkTUIQShg6ZnHflR+jJ5nNpqP66+/AQBI+wgYgyjHtlcR7MxJAtggu35ZRzc10ZQUgONaYS5/kn2J/KKw4MArrxL4uwEvW8vrdBF/z3tuKZ04O0+9ZHXZwznOJ83yGmxBJ/Nw8RLYARcKPmsH2iSf/2Tmnx41pl1Dd2HpKuPV1KU7TlPJ7u4DpPj5ivdDQEtTUnfvpmv1U3F+8u14HMNdkJgUospkbEO3ogBVF2OASg8apmBgOGY7WqH1NmcFWLwLB/rzAM8TsAOho2NMBrCXtVH4rdubzBXPyWKTgOsNP6gA+TI6pD33Ychny4I2WCAruWRvjAnB6KtlFOAIkCy04Lztbm96UQDSwVg8vIPgyuBrB3Da46qV9Ta6wHPdreqJ1HHxecMAvBPoeWTlokzehpG8xz5LE2WqmNcHAMfTcYKWOX0BPyFZtPfddnsIyQVwb2xYjw3CsnCaVrR8WlE59zS6oVOKHUJh2FJ3r1vXk4q0Qz0BWR1Yp6aUgl/msFIF03/tAMtxmH9ZTjuJy7Kd1keH61FD5doddggCJhcrJ5kLg6k1v1knhnftifvuOjlJvZN/b6TErbALzY0//ZtjtwEqzlsR1ct5c+5nMJE9dQJWEom8eid9oyiNga2DYWI9OYJZ4blzjL/OeXRLX4Vu7GQ5ehIt2T/cU9p750SWIrIOkhnGdclDnrlz04KerJI1TkYmRJDteJEtCnbwouGeccb1OeJSIwXlWM30lKxiMuJ1La5l4r4mszMpQXDcp6g61+qMRbKRjsfYpAt6TW95rxqxLeLN/0dzwzNQUHzbLbcEqDmtIDYed6MiyvQsA6sCBSaWhloM5myh4N8Dybnb5kKbgUeAjYYWJoOEAe6ttNYFcCP7I5rmmMlU+L5kkmoArOmf5mMLbPyfe/hwjmi8P1+Tn61TaStUXDQFjWYRXqdppfodin171Wj4Fh3HL45Lb0gL9v3jUHoTUM3ndWZKJa/Jc0zarVp0V7Qbu3/PM3ZtFaDlMRL4eQwHSHOa7a0MVQb8BFO5O8g2AqkdcRB4nExhJbixw7CD68Jz43wS/CX7lgAt730ClETbHjsmMj+PI9pzcbNKTH1Ofq7Haj73ChYUE1fNTw7s/IwEXInUU2GfpfZxT7mX3sPql1M1SALvagxpkzrTIVb5KAC37ByAw4Jby8RrLxRBSU6uBJI54XK8vBVcXwTp2PdHw8ia8lJ7JuCNMclgifsT+izTXLX1g+cXHjhqiQBivSzms3EJPj6wvyxbNIsS16PRuVjTPy0IVi1fCeW9AkHxwfIM5crgk7JwMfRzB/e2fby8813qbrBWPzZUnvjxG+X2W6/ltftgX+bxvEfKe26+EWv1jdyHubVhH0FPP5wDsBur6Ss1Bvvxwx8+Ur70pZcBUaX8+q//T9yb2gOng7SXZmuWlXdTlaPZ4P4Du4PNcZE7fGywXPG2GzC5w5kWHcl3qRbav2+gfOTDt5Y17JJ3IdRdCOX/xT/5r/ztg3HdkQoFfO7duzfMAe0ZdATL/hkEpRHOZYhKjvvv/0F54/UBDP06ARHvKisQR+oedpySeavT9KXS42dg6Ey55Kq302IIV2pdyAEsUwFStjE49Pob5ZUXXipHcS62HPuWO94flVPDiJVPwGJh2REM1RjMkGNF8OlYC5t8zfpkNNx4MGc3v7YZx1t6fPE8dvPfB7l3xwEItwLWtpOmU0DsGLQqxxTKcapaerlGy5UPcJ1zON5kAEBUybiJtPIpBFQsxrSzMGidIYiqaRRMRvNhK5QYRmo3PC9TELNJxTm2nQvdaLHIaZUj23dyP6kYcXOpDqWi7Sq2jG7Y9gACXxg8KSu+9ytfCQB7Ndom018n0DDpUNziexqbDJ+RxSIR7Nx5c56O7TbBo+kINkjO2VbG8t69e6LcuIPrO6u/k0aZatAIPpPANkfRlMzh2f5At2AYm0g9AQDmALR2vbEdXzQCN++bgQ7KJuWa6Z2gYk49nGvlZO6tXjNHYH8GAR4CnYhHbuxIm3Sjy7Ij9zFAzwEYsZmkKfvp2xQpDq7DPkx7EbWb1pqGQ/EBUoKCTBmBYY4/KqvV0P71CFB8LjzDQ4BZNPuhi1G0PQpDN8oa07cYUS7Xe45nNQ647ugnHcxcMeXKJMHKmjEqmBGYcb7REVwq1b/JNDfSHaGN0orAtSLExWGaFmAm2wOFCaCARoDkvwtw+HmGvyl6Lzien+Z+9/Uibp/Aa8cNShwXkGyTWfV5J2T9YGpPYM7XP/cy2C0b4U4rf/5XXyNNSzUwOhtBiwxPGJzyLFwrXSNPs1a6Tmb6J7RFYbpaN/fut6uWsRr35QY1N9YJcFxHBTXZBNMY5JoruMk4lTEg46BxzNert2mOqR6rHpf7xLOrRUlNjGIjjgaRkODmZzE3pqXcfSZachEQMkTg5yDuhCeT55OCb94Fx66iQcFlkPKk8gLyZGvwqM6XzQEzg2kG9UxXNO/ma1rA3kiVPm0OnBfQjiEl0hT1Zz1eZUD8zEmKoXUjccCwaFaWB8AD+IiAyQNXd+BPg1OArMbOu6Y+nMimlmpKyq9mAbC/y45YqZKi3HEDcINtUnXfxS4jrz3Ra4ppfX8yCAl8fta9SaW+9zrve7ZoSCanirAQcLGIy1AF2xKdVWXsLoKzDOzxWitVGoJhB7VpphR85bPMlFfSi4IbmRtTZVZpeZy8vgQLeZ/qRKrC74tsXb3PSW+GIVYD+Qcg03OjITwzWDrDDMYTWWjtvySrMEK6YAzVf64XZr1MBdXcsRtSWS77bjlRa4uPBDZ57KQ6cxfSzDxdZLRqM9kKsPW3MU3mGKsj0N2F4LgaKfpHmEhYhuqxw46IE+rimhZgSS+4mTnVneFIaHG6YCYGTzC5CbbLMMBbumQ5jQB3leepbiGeFTAPzQ+X06xyYbnxhnfRmPDfY4pWCrEKkfDyYIZO0Q18AJHsv/idX4n/fmPza+hqtvJMJ5SPfexjBOPzZTnpqQFSQY+xo//Wt14vZHDKb/3WrwT7dfToIcYvIk8WyRl0ABfk7KZSaw1MErO5PPDDH5d56HfWfgDjPFMOOMF+/WtfLTdSYWUX4SuuvaY89dij5cZ3vSN6AZ00IBBQLS+eRKn2C//4j6Fh6MPZVuDZ0ydVNaF89e+/gMCYprPItj5452XllvfdUs5T9rxx44sAnjmll/TSGdikSb30mcKMbJQgN2yPMdIF02B3OtFLaIs/TFPfJx95PKp2bvngh0PU7XPYRWuHbnQ802BYTpNms0z4rKlv9X88vD5deRkTAjAX3y5Erz34+4zAcnXOW1BOE0Tvue++cuv7318eRbD80d/9V0G17d24kfTJpPBQOYyGajdi6pVoS7otL7fqCZ2HKaseg1akkjgb2AtN8CKAOYxkdGBxBgFPppCdH6m18JyOAHac77Iy3aSBV5I2iUjDV7Q0UcfonFOU3NgARCA18PJM/ssf/VH50Ic/HH4qvQDWIYCGqYwqO9Dxu5pgKlZ23rlzPm2LAE4uNWymgEznC156OI+Jlv0zXhUFj4XBaLVr0NV3DM1NN2Lsr/7t58tatFYL0Lxo9DifMv8jew+VhfMX1wag6MzGYdDaACvDAFdbckS80cCPczGgt8hqObmYZxH8eN8QAno3i0fRyUxgU7V06XLuP0CJ63GtOMw978cZ2o3QZEDNkOZ/Akj+bRGDfSfjdhYpU33ZZgKK/Bwrpc5aaMDx9mOxoB5oJjSqHjI76HbbR0uelZcyB7BWWPfDx4O1c03w/qgFG4PtisazAJ4uAZNzH2Ck8Dt7aLmWmmqbzEZDAH2O98io+e+ZnkoZR7TNaEqTu0kZovLyTCf3Gc1X6zkYujbMO7vVwZ0pO7dtjTTyVEw8xxk/p3EkX7jyKvpQwZSWGeWhR14ujz+BL1T/QjYJQ8HyRL89ftb12I2nG2/sJuzpxn0wzMpwOn99rWBI5ia1i3XFuxhnc03PuOV4NS2VViI1y1D1theyLY2UUnqTueZm6Xv+LYqVGj43skuNpfbCcZI8iczHz3IoTkGxecq3CooN9Bl4vAFR/QIkcLD4pVDOr2yEmSkQ/xblYQ19RYh142Zc3NEniMqb5E91PuolksXInFqCGwOIX29liBLUNP89wE0jXeXn1+BDYIwS8/pwoiFXYyBJyUnBxbEsz+Q9zbohJ17oKXhdmme5OGTOLwACmfH8eQAAIABJREFU12wwTcFqpmCaaTh3OSmYyiDffE3NgCn/vVkPIrvWCZBI35sEFPmgfa3HiAVMw0GoxBhcDVv1TKkF89EwV3QQDUG39pEzz7K+fJbJ2IxbHs7TFwzqc6Op3xDAQu1NiucyjZT3pBkEugu1KiLBazOrl2mgrJxKUJVMlM/C3PtkFkEXW4fBZJgF7cWHmeB+ufmWqZw3bxbBujd6Ne09OEhpp+MUyplF06CaPgm+Jz8nc8YGt7z+Oj4qsK8A7KIuJxYEdjtVdFf/Pe+rrzMf7/1tN+fEHPL6ugGBbQQINTezZlIiTipJhcPbr4apIQBPBhSplzC4DpCWuhP2Y/0r68u6FzdHocQVV80on/nMR8qDDzxafvyj7bGTsiu5NihTeyeWf/8f/i0VUTtYwA6WHzzwUDABV9HaYRjm4j3veTeBaRqgaqgshEFxZ/z973+/PP/8fpidCeXOOz8As7KQe3SKsvJNsfDNol3D0PCJctW16DV43vc+/OOy+nL8ZliU3/aBO9FW7KeP1N7yN3/51TK9ryWcYN9BV3MDuqkUy3GdT/vY7Qu+7LQ9hZTBpldeI0AsjAKYlWsVd56LZpv79yGwJDZ8/OMfoOJpISmeV1mQsZ7Av+ME6anuXoISaeGzsFha6HciOJ48k8qThsAXgU05f3gAzTYBg1yeLsX2wNoBAlx1+WXsaql+RM9zFHBneqiLIDLOtajrMIUyhDh5NgGvhedkX6y+BQtJO7CDZ1HugY35JizI1TTttJTe67GR5mRTWQSxx+6/r9z8rndFw8JgdQAqpxjrrnq9Nr1kfBzDp2QUl1nTQgawKOUOnBw5okiTnCJ1lGueFT8HeE5RnEA6pYu1dy6syFHAgqkpK340QRrjs2x8qH5FK49OCxkI8Od4/x/Don3mN34zxnA/GqZBHYYbmyLnrO1y1LfVjVsd62rzTL+EFigKMWB6ZSbxAwu6JaSa9ANiTLhFjNM3dUbwmYpjNvkjQMCjaIgmhXO1Xd6tRJsBsOGhROBXsxObFOaHGwKNVWu3elITVgYJ/hgv52FxjgJah9QIMSYP00qgF3+dTqpXrWzqEthy3ud4Bntwo9Zh+xjs3LQlS8pRwL1du9U/LYOm3Ew6cQaVQV2wLLvQga1cCVAkKzECM7ef3/ft3FWW0Ph0N+NFv6FF9hW0lxeAQgO5FpiSdQ89DjjvjTUsXIv5b0GmcStTVZHuMi3NczNYu94kGOrWOdmSdnuDNZqHZuxyvfF+yzKlzs+/RbrdhqmAmw7G/eQJuFCP6hYNKD0JW8N48N51kZay5P403bxXXHFjGS54RLFp+PO//hbM2epykmo1mXvb2Di/WS15dgIxyQIfqpVpbnx5NlEwpg7VWCJ143rnxrVujP3ONTN1Wf6e1hq12lqX86p9rLGqet40g5vMWqQsQ9Y98YbHvZjqEuOS7nJc8KWGyfSa8SaxyIWu4AZoB7MD+Lmnnr7QONMJlR9kMJe5yDSGMV9wYyonHQIzBZM16Z5MphSilDYColb19aa48DezK80PtoKbanVtsEgWItmMqvGp4qGfYjRkAoKHYc6Y+20EmnwAyQi5kNiyQNowU10BbmAypOXG7CeDetybGPgmJrvUX6UANHGbiPusAK0ZTL0VaOX9y/OME66/RGl9W4MRyfNrRu6Zn/xpUJXsUx1QCVhSJNsMZvyYKvyq98nnUoWLNZWYvaVypyMzpzVAsBn8t2WcNZhXEOlXgpB6zZVpGVWwqWhXkzQWI5+Vn5mMx8V7UlFkpG/4v5VNF6uPqmVAglzfm/2NgmaUim6kMQ2SGuYpvnUxHCOQpT+RrH9fH/2TCDq3oS3ohcIXxOzcsbs8+eTTlB7vjOIIz77PnWlDJOl5vfVZpZgv72kyOr42WR3/O3Ygbm84zwp8ap8UP8VztaRaIK2Gqz5n3JEZW7G405h10YIZ7BqxUGd+XHMFIkbAzSx2oFaDHXNXqmkjO+Q77nx/+fY/fZOgDt3M/fvt374Fh+KF6Gq2lPvu+Qnd6ktZurhe7/z5/aSkNiConQeoWVV27dqK6HcNlSJQ/OxeUUSRPpnBbhcdglUqjI030Yg8/jhtGea0odm5goabNyJQBLQgUpS5mUQXwcUrlpDjHyib3tzF5rUr0jKWP6++nFJ0WAcZiy9/6Xtl7aX9uBq/LUqzL6EySJ8s15Ol735XOQnLMaTBJeC0B1HyoQOwIqRZenumhWX/MFU0h9DtfPtb34Gt6S933H4Li6k28G6QFM2PwQ5SIddNVQqaqnZcn6eiyyGfV7UNrsZc4ej+Q2UnKaoNz79A9cu02E3L/CyndP0cacFBdv8nqHiZQnDU7XYvJeinmRczeF3qCRVcdpJ+t8x5+sxZZQLpnQF2x6PohO4DEP7mZz9bTfYc0wTjU6QprJA7CmswXS0HmwSrnBwNsimh+CbQnRxvKSfPaVtQNXt1rgjKEdCaRpJutETbuSvzChCREfAr2sXQP+jI7j1ly/ZtVCAtL4sWL45qGZsq6vFj+qeFzVcP479d9oJ0xffvpWkmKTobahqkQXKRhrEjuDoggY3BLVJRstuerziLfzM4R5sZwYYY/gTVafsOljHWQX2ETJFMgsGJfmCWhwMS582imo33P/LwIwG+roXV6zBVZKk/GwyP5zlH2gZkPoprfDDm0RqH4MW9qW08OC/G7HGYFJuKGsAgThg/bcG4zEBU32pbDkVIzkPW7+eoIlS3JLs6zrVfiTXAYdJGMmeyYjMYt7thbhbCJinKVmu0Z/Mb0ZHd3lVzeHaW8/fTyDaMHUmNniYlesh+Zdg9LJs6D4H7nkgD+xk5rxXmRzWY9xgQZvVXxgfXr1yPTRXKsMkcugbJZAsg1F+5DjoGZM66GJtuxiNtyAARFJxGBzqxm+fEetE9ZR4NYcfK3i378Rcym2IlKL2zYFzbWAMXXH5N2baPTd2sNeXf/efPAwrpHTXCuNPnzLV9ov5ramk8fo1zVkC3kJU4eVKNZmVuTKwr7NfnTqmGgNd1LlmazMg0ZyBy024Md40RHwjiEtyks3/GlSwmSQY9iziSXb9IlnAf9NxTS9rImngMyYRIv/OzBaGqUpJgHxLcPP/0M+XOO+6I/LE+Ghd2/USE7Aped9aVuXHnbjAz5SKP4wz15PS4OWlTvUbfJQeABKfBPAGKZbhxMzjBZCOaAY40mLSpxwujNR66av5kcqI83eDS+Ny3Agt9ExRKh0KdBSQZnxTO5nlE3s4qAM+PnVqyE352iF+l6RqBN80EnXyjIGgb3jWDh+YcoQ8300x5bv577v4Vs0XJJ18+kAuC4AYgyxJ6ryERbgbhmm+0jK826xTouSj4pVN0XoOf16yrcdH0/g0TID1mF1RGeGxocGh1bgPsCfBGFMfxbxVg1sqmZIaqqr3efy3urVrxGAKS1Pbkom3+OwzcFILx7e8KCdUfWBnheagHcceo50elwEk9AlwcQ06u0OVZHcuC5iSz38s4O3dfqqeVm93pM7uiAeOVl19a5urSCajQJE6fIitLnn3+5fLQD3/Ewn+GSiSt/qtDaICnwKy1+ip3EPlc/HuzyFhcl+Mpdy61cqsSpXWMxH/GuYYOjc8xkFVq1c7l7BJ5dtMUY1JW20+T1tMjJ2DL0NRwLl3qzXi+szHxOwlToaj3pndeXZYtX1D+n899r0gSLFs2q3z8rjvK4qUzaOj6Q6pE1kdzuw6e4ZVXrMXxeFtZscommRNgcA6X99/x3vLC86/C2pDSGQI0YfinX8e7P/zRsn/zlrLu+ZeivPWZZw7jXdNB9dMlBM7FUPMwCLx2Zv/UsmDx/HKMjuPisi4acB4iTTOd4PkyzsFvw+SvFxAhE/QoXiPX0cNoGLbjECkru4HPhfHYTMn3THbY59rPAy6sDptedmLoN5FyVfI0MEYr2K3iJgwLuHXH9vLCumfKO95xPWa8LLZ4/HQDEOdiPngYVqOVNIZdulsZn7Pm4Umip4ubKG0qohJoAt4395Q3EAEvonrFhpQrAQIyhpdRjt7te6SMGMtH0Ga8TJNLgc6lq1aVdp5Pi9qXKEgwuLFGEpgH2f3vgn1ac8ONZSeuwzvotXUFwK6PICuw2oGwWEZzAdqWyEioUzBqKAw1Pc7iO8h80UTuTMMY03UwUr0ErmQt9YWyGaZuvt2U4rths2dWp6JpjzVwqnz/29+lN9DWcs21l5Vrr7sm0omWdfeRoxwABNhepNU+XFyTqbo38J2ZRVuEXs51FPH/fmwC9EES1MQ6KdBwCAfDrnaMXwRS3FNdqw2u9p0ao5LohIwXk0b9R6TbGdtdnKdiXSvOZL4GAQnLYbeeffAhUlELyjzaVpziMwe5BxI2swA/CoLViTjBj9KvrLZrofqSeaDIWnBgen+I862pOkCUuk++l+O9JBAzxdGBmFYvqW40OOe41q/CrB3iHBfgYfQhWoVMBvCdwQLAKjf7je3etb0s0FAQVu8Mm6NDNIbVNbuD67X1w7WMD1OVIWxmbX3z9c1lC8Bn6YrV6JYWlj1b9wCE9jInYIFHT3Ldk8oq2B1h9SnScf2z0XRxbLUrsWYDwq12PAswEay0tyEEpwTb3nHqt6fREPcMG50jpJLbWDPURtnPSuG/Zuhnx6tswqyQw6kVd32CB8+GcTEI4Ifx1FbWJqanmJwTKDJoBfz3L76M/ln9lH3/Azo1iz3UTpFCayemnnLj5LrqQDXG1TgcGlNYuVirQQjGGQeGMUe/IsFlLV2vJpQBJkxdRm+6uql1nfM1rpPGBNNSPtsEN1ZoZbFIEiC50fQYoeEkXZfzIdfg9E3TvFEskAAoNgR8VjbSbsmu4Cri3bG7Iq+DuUmfGxtFemKiLpX7ghuRkRbifu1F7S0YiBtisApKswaL7CkU4IPjJvtQb1594JZo+jWF4GMADbM4Ff/mzBpUl69NzUimqfzdSiMvThDlMdMlOSqw+J8VD8dZRCZD1foaj6NRlHlheQxBWQA7HoKfXUVO5DIV/TWYjryWYIYaGb40wQvBHd8JXprZlSxXHoAidK3wc7I0+oIgtXHMZJ1cSAQoLjRqoKSUBU7RUbyRVkqBbU1VETQZdC6C7eTu09ci+rboV6Bo2c/guuPb/KsePkywdoR8k7sIrmgXBDRRCeYEDG2KjT81wWuH8lYg7LOo1XE+k5r/rCzKGY4XFtwxQxz+sGaZ+uO1Vn0ojI10pCkYq7PswcTfRlgUJ5nC4nmEiSTXadVXTeHpgaBD7DnGna7IiHdJpwRXxOdIJNmM8hzlsDZvs5IPfWv5uZ97L2L4d5ctmzeVWdNI5xzcWw7Q30bTxZWX0CuJlNXffvFreJpoWonJH7tPm8NW5k6AWz1HBCHJhCVrdJF+rcA+WbBk2pL9S5bHyemEDrFxsDiVRbvwemtpHYl2oGdR68I0q4fOxC3qorid/SzG7TrsYoHePx3b9DPm5YfKL//yzeXNN14uGzfg17G/pXz2dz5S1l49vbz2+vryIn2aHnvQe8NnccvfcdNq0hLHy7LVnehpFkT5+OH9Z8q8/rXoZ7hHs1qjpPskuff+ftNG7RxjI/Ohu9xz/0/KVVcvR28wlXROB0Z3/dDZM7n31bm0h/Low+zc19GF+R20hxhjzO4jcF2Ot4yaDBtRCiq2bX6z/NJdnyyf+2//g58fjDTDIOPq5BnKy2lH0XIWYf6QKQgdpyfDOsyk8olg7lgj/fJXf/UXsfj2AsJvevs1PPNhjOLocozp34FRWBcYgC4CQHs/lR+HBgAAGg+TElHropCXOf3www9Bwx8p19OJfL6CYZEsbMwpq4VglfZtXB8MaLghkw48Taqz1XlBcGpjsE0mCI8A2DoJii/SVPPq664lKKFroBprx/btYbB31Y03lWMwEkOAOcuXe9XuKF6XLbUSkzE2RHBONnMMBsoSfcXCHcw1d/AyYLkR0ZPqMMF4Om0h3FZqPrifFhlTAS4z8S0q9AEaPj5a/v7zf4smazHNVt8R5coDeB25QfCzDY4zps2MwN1H+sYAKKs3DPPQxbkHcyzLGMysi4DloHzbwkEtkoJYGST/Zt7T8RsgjH9nI3UAHZiZKd2LLQPXBbpWCOEbZGfz0LfpkF4NNfcxF23lMdOGqzZ2ZCyM8AzG9eNh3dA52c9wY+06Znn4OebAcXQvg7BMpmHUS/mcTA3pYRWmcqOno7mqQGCOKU5YrQ34LD3y0MMhZp/BTmDaMjqFH9ofFgN7OO958xhnaoXQnh3CAfwYDtQ9AIJZVEZZZUYJI609Dkcq8DggrZXNUWdnLynBabCbT9F0dklc47TptovAXPP4vvCYGqKJ61IqAA/tPsTtJK0NGDkOmD6BA/mltEPp6hEgtKKPQ2MzxJrD3LfNwYlT9NyacLosWrIAIDg3emK9iON2X89U3KrHysqlqyEG2PCc14SPZ2FrEY57nsreFkGpOVzG2gnmwNFBRsxE/Kn6V8CoTS/PvrSzPPsirOQ5xOdnYPeO45w+SbKgMudJFrhGZRFI6hv9m2tdppYcrxmb04Ms4q9sGq/LtS7XxyQFMh5FVappSyJOtTG4WMSSoCi1nNk/0XU0W/ukn5nxPrzyOFYSBkFShBYXoNfsc2PQVlD3ZFP7BfPD0mRekCkE/V68SNutT2GgmXu1waT6lOZUlIJSg3ma6Km6bwYsucNNnUidAATbqCiCkmtUSZ2wjwmLXIrZPHGN53Qu9UJEduHi2fj8ZAo8l0R4/i1vbDOwMiUjaEiWwc9vri5qZpAu6Fca7sgB2BraCrUUfqlXifREQxjlfXJCNzMuzeyN5d1CvJpmByU3GC2vx4dThVO167c0dAKVPL7XJFjzmXQRjNLLRSV5CrASSNXA7CCttKhsQrhPQgPLvrhBq691balnFaAqK7tkeqO9QQVgfglAFJcJbny+9ULMCFSU75eVPK2AjzbYgQCFdR8cFvMuWsNMTEGXehW/RS5Vt8R4Ie8uqPEzhkeqeKyXnkq1qaLpTSYiQOnkIBNvMrsLzu2Tv3BXWbN6RXkV8ani3AkAh+DFePP8xZQu48T5HVoaPPfi62G0N46FeW3hIEBK9rD676QYPsdMsm01z3yRbUvwcwG0NpgyFwmff4yVRl46X1N3I24I9SEhl43p1hSATXrcWJHSqfcK93MKHcPbtUIn0C5dys6HlM0f/dG/LJ//u++UJ39yACBQymc++y6M/m4sD/zgvvLMkxsBRDJtBXO8kfLhjy5lp0pnahbz48cPA5SwqB8wHy6Ig/4POwA+e2p/FPD0YEzZu3pN+fv/9J+ikuRWUkImese4n6ehhXrRHSy4jjYMZuBpRqlHyabXX0csupid5zn0C3uik3Y3eoZXWEvu/ecHy/ve+86yc8tWumivAZhQzUJQmjytvRwbwZgQVDoVB9X+eYvRx4yV7WyYpk7vL/0wEftgUnYTiB559DEM6kpZvbyr3IkHl00rO2eRHunFch9dRwd9jAQrZzDbO25QZuz2AW7aCfYnG0Leo6QgbHy49jL7ThGgNf1zwDoXVGOTrhqm+skCANmK7S9vLNMos+8F2BxnR99Hk8OHv/71cgUVYHtJRVzCDr6DcW1KtoN1cgOlxvPo8SNz4n3bTzrO65yDEaPaGGeA4uZ20zrc6P2H9uKmW/2agjXhM8cBVbUdA2aDgFsB1wkYi1mIVo+QltpDqm4VKTVTT9P76LzeSR8u+lctgBVxFz+MgeJkNgOCkb1vvImfEPeAe3P6JD4yes4Yad2MsuudoIGmmxP1CpzPCBtBQWm0O3AOmp7gGbvZ0qn5PPPdtTKLTwTeJ9DACGpk3iMNxnv70VrZPkJWKHpS8V7XJllpNxkGpzbLnpmTY5T/neHv6gDDqdiu2xYRGKRM5/A/3aX1JepAdDwfgMIkwRzwJEzkyVgf9SBqYy4fQxc1DKiZ6b1WK0hs+Pzf/W10BH//HbdHmtOUpr5LsygJl7HbRxrWEuoxKhTddMkoavTISRnSy2ZsFIwlCxcshgWbVp56ah0pVly+j6ItnDIHcf8+zDDvZYNQYDpnwzrOjYo2vbXmMp4PHjjKfLK1Qz/zYiv3Ba1dL3OehruCTXUtzrk2QBOOgiyYMiimITkHUaOVVJahHzlI13C6f9u+AiYXepG/7QsANkIl5SG0ZWd5XwvtFcbPEQ/P80xaSKWegmU53102bt5btu2iBL6b1B0biEHuUwflYGNo6nLzdZF1rpYtmTWocoAaT9XAaAKZsSjjZWpBk3EJJr5R0p4xsZmBaQgaWLerPtPXJkDJ1H+m7zLt5TpqXEv9amQsHDMNcOO/J7iJDcQoJRMid3fWwdzw9WyTQ7GpF7vXTmMwBiOixwWL9iFQbjtBK3bigJtkL5yUgeI0L2os6Lmw58+INUH/mxIhv95wgvXGBL0lmOEzDJIe1y/BTjoi+hkK8Hyd4Cbf5/HSzyVFW5kW8pyqFuKivka2wImrWVIyEn5eskw1lVDTKQnMmgdAPoRkoRLNClqM84KSvM4MgM3HkW2QhbiQSmukOgzuLiBSsZFuajA33of8rMrcVGdgQYdOvxUc1r5SzWAur6emFytd6L2Q+vQ51RSLiN1UkANZFq5qRzzv1Ntkc8oUeHks2RXBjYyd7E24BoUGqTJzoywa7dAQjrHI3dttNzYdgFnSS0csHUdEqOhasBjiRXeFAkSuT8CT6Z2Z/T30YFpFKfQCKiLwGCEl8uxTz5UXaWw4wM7KT/zoxz6M0y+CXKp6Bg7to8oGsy7cdKXHu3qnQymvKRte21q+8vV/5r56TrBOQa1VMFbHZnNVXdU1NT+/mnJKQXxlxvxKrVCCT+eJYyvfn+PP18aEDodoqHJSm3rg6HUzA+2IO+IRmBTWQVpaAAk5Ps2Uw37ETfSnP31b2bHjVVJBC9Dwkpq455Vy+ZUt5d/8b/8mdBMP3P9w+c63N5RlbO5vuOFy0kV4diD9+OCd76EK6VUadK5i7bZYYIjgx2LI6rpp02tkdKaWK6+6hqAxCCWOkR/B7vN///VojnzXXbeQ2+8q8ygxVz9kld3sWTAjUO0baTy5ElO7AeailPgK+0/xMwaWniOP/bg8RmXVWpyNr7xsbRkkTXgCpmMZ/bQ273gNAfW1gBRSWZu3lsMHBxCdzoWi7y+nSN11I0B9+J7v025iV9n55kA5driUX/z4mnLDNdeWV3fjdnvliggkkY5i7A/Rq+gg59GLXmm6RkHRpZk1xJ0tPilHqYBqASRuQcR8HV5eQ5zHZHa8LYCgM7Aok9z9+nzsfO0cINVxnEaZffaYQ2QqsyhwiTWLNMFUjIfG0dScRb9zCqDeg0DZ4Pjk88+WeYC7U4y7Y7Bbkwlii2fQx0tPLIS4rpuncaM+3oLQnDEvuHFOyLY4J107uvW4sZ0JaREDfCe/HwXg9FJO3W5Q4LkcxcPkGNe1lI7XHQiqT8LaTIHhieu20aaULNuA0zzEME1jsyHACJYR5GzFkeyqLLYxQKZeEXtrY+PXCfs0DPtspZvrkO0fotKS5zvKOBH4DcFuWHKs0aoi5nHW1ckw8dOoyAqfK363O7k9yq7EPDBSEbLODRmAvcB0xfVrHDZMRt5zENx4n6dxPQrBbZPAjSrDXLgtHFwXZquHkcUg9WP60w2ADXxlhO3IfZxgbH+v7W9ujo2SBNQiq/04HwW1GmS6jvQyfjodQ+a4GWSHaF0wRoWeLVbc4M2maer99z1c3nf7h6iiw04A8e7IGO1mEBV/+zvfINXXWq6+ZiVgbrQsX7Y41mPn9qRWmEAquOyOLlHrBsGGlN2woYioooLvzCgpwXbKuc9hUrkVXRVtUaZOmYuWbUGYbP7Td74KQ3WwfORj7y1rL19a9uzFO6mdMcT3nDn9POYRmCULFnQkxkNoIu0mRhlb7Kteoa3JIOe4bc9hfh9n7PTDDrkpphiDey5jljKDi4VCaVhby7wzayKLott+ghtjql8+x9TKZEGGf8t+WckEudHzPSERUUOmy3cDOAmaswglMz6SKulobAzLmJbyDcdVts7JNdbjZ+X2/29aygVOcZwAZwa5XsFN9nuQKnKSKj5SbGZwk1WJoMYimyDF3wUqqXTOdE4GDE/Gm5KAprIYlvRaDVONAJO5SCAU6Y5GKqpZ12KQ9LMS3BjQA6Q0wI031p16aHyk0BpC5Qsi2wa1FnoVGQ3OPTwbGqAowU0Ctbei00z/RLBrgKK88RkAL7A3jbRUBkVLifPaI+XDG0ypeZx0Em4OtDLJbdCq0UejgQBGoGe19s8WAukLU0XV1Wm6gpSKggUTNa1eXYzDVpuUUaagMp/pa/yu7EXtSyUgkFp3YY4ceIhifNYXacYoqW9Q2S5Y5tkFfh0CItJKLq5B2DTIngb5E2uzwrWTLCLL0ZNccslKtCZLCKgs3GauWRS6oJBNZTzy6OPlsSdeCEHxDTeuKR/8wO2kvUbKrm1vELBOhSjwlLtpdkMLl7IAtXWVv/78l6HqUeKThmkGrBcqx6TeG+MmWa8ct3kPvY/uQjPNcOE5NjRVWYXyVkDs76H8J3j2oi0ZG0VLYId6bt/MaZMjFeUueTI7wCkEsR3bj5al8yey2E2JlgzXX7+M901iJ4iHCiDk6BHp7XEMylYjJl6Bgd5ehNM/IuDNRotxKeMDun0KWh8+c5SgNGP6bH6qOdL8D2Bp5Y3pASsNon1HC9bsi8pmQMvDeODs2TsKkJrA7nRW6KQ+/elPs1M8TCVKf3n+6UfLptdeCw+TqwAL1fxCwRD3Bb2D9PtuWI8vf/FbMFHsbtE4XEPaapAd+yT6as2cPT0ExwY4+zdZwbcHVsQ+RcsBspPQce2mrHoHWoenHn8exoZqsivnlffdfCusDAckrRX9kxjfhyjVPs/Pk2wKFqCr6QDUnrM3nPoUd8BOZrQQsjCa/L331tvLUYDQtn27y423c+7MgaPsjK1ykS5mSZKVAAAgAElEQVTfitdJH2zQOdpMzFy2ogyQYvM8XXQtZ+8gvWPn6Fa0IccBRodxcl6O8eEk27qzcRgjLXcCNmECc/L43oPlwJYdZTLltZctW1naCMB7B/aWc32kV/isSD9z3w36/rcARy8dNSbzYGV0xrVPlX48VMvzfnrdHZa9QFTMs7AceRYd0o+hG1J3E+XYlpg7jrk/ij/tZu6YnQVzNpvzb+Gzx2nUGul575FUn5NcKsHKVtYGNwWuy+FEy+9WKQV7DrsliDjJPZ/CuBgH3Lz6xuYAN4uWLCkzpDJccyKFXXDz3VYefeQRmqN+LOab67Qp7T6q5WyZIXN0FtbolEy92g3WPWUA6ndMQenEq6aHHA1HgzFkU+ViMoE1qEVGinPRvHEv7OAIgXuOVVCAmiOkCc0+mHWwX5sgcOu2LeiMpsEQsc7RO6IPUKNBY1C8gCaBzfDwcdbQVhizOQBxACVmldve2B3eWZMmOVdayxvb2Li09JSnn3k4PKf+4A9/jXnSRhprJ8eHReSaLGbQLdrec0NIAM4inrFlxPr1z5WO3qrZXDRnTelbeh1IdVK558sPlLu/cn9BDhT+WerqlOxQ7In4mMpPsNzaK2ZjQ/BO0vBIHoi9rfSMOgewGR/D0O8MGY3zgGIEwyeGztE7ajvpPKvKKBjgXnWSph0DhI8yHnraKaYgrZ8eNT/LGy0BSjwznoWdybPXk+teOt/nWumzToYmi4GsmHLNFDfk38KygAszLeq66TkkY+nxPZ6vF9ykztPXJTMTYEedWIO5ydSWr03d6k+VgkdrA07CtNTtdCUO2p83q7mpKArBI2j6OKWVM6AGPZA+N65n2RdC0OEHq1rOvFkg8sbJJ7tyIc3SoK+CzuJkY9crC8Ax0k03b3CKj0PUBEBxl2paxoeSNFn4NDQCU+wwXNQEGg2BbvPuOvJyAi9en3lHd9qZX0xglFSYDyhTRRmw3K1ER6GGpiJTF35OAqCk7HKH7/kECFIwy39HFYUsl+ChsWPy3CwprLqggBLx1XwMdQjdpAZtUpr/ZtWQLr0OxDzfZuag0o1qZ6rmyG9L+vIe+dqKwq1aqkLi+v6LbFtYswflZLSoPjYKH6tzJQtPg8lwEZLiVpR+ht1qG+cl/VzBDosZr+0hQB07waLJWgWRQ3lqJwAGIy4qFVyUBphMK1i07aHURppGS3/p5RPQ7+pD1q69pqzf+Gr52t33sbCyk5vTWX4DIzr1K2+8hu8IN1cPE8fFBFIvneSvFy5bVb57zwPlR4+vC/G01+aXY7DuXtRR1dxtBTtVaNfMQOY9MUWVdGruLJpBUVK+zaApJ+J5dvPu7M6x2IwAcBwHvT3ojmz8CSjsYVE/SXBcOI++SMeORIXXZWt6qGgaLHd+YFEIfH/3936r/MMXv001ysZyFT4iN7/rdkq36ek0CbO+JQgrzyvIw46AhXqEdNZ+guw0WjqcPI6Oh7SNok3HQgdswx6CvAFH19c118KmsCjvJsX02ONPYPR3sNx40/Tyc5/8RTYwlqa2URH15+WSVfPCAXYm/h5TKfWGii1jBFtdcbvpPq046hQgzHXi+//8PZi27eV3f+euMg2WaN2656lUmQ8DTKk8VUYnFAhz7XqKtKEn0IrgHIBj3srV+MbsLdsxffvO3U+VD7z38nLD295e2pYAdEePhLnbOIvhQXbpPbAaZxkns/Gw6UBsfFahJOdi9UsPz98KIx2HB9EBrd+wkTYV15ct+3aVS9Hy6JkyhA7MtIrg7DBVVl2kcGRa9m7dAXvdi0aLtABaFas0FMxaSTmFdNbX6NP1kZ+/q+xmbPZTLTN97RWkDahsMuhu30WJOc8XFvPYngPlFM90BtffvXhWOTBOb7KYD1a5dESjVNmucwCjQ6TTXMO8Nu+xvliWs08HtG169TUE/L0Ex/PR2LQfcOMA0dF54aIFMSZdP9W3RA9Ajr3umWdDWN9PVdE0NZMCQ0TddjUfb/SCUz8pOFVro/7HFN1xzmWYCSr7Gmutm0f+7Sws0Li0Hl+W5M4wNWYndubsIPdmCnN40GcCWHyd87376w9Q3fcLUbHWzuuknk6jfzF1J7jxUbVY3gsTZ5+/Uc4hurc3PB3O2f6HsSqAcu3sRoNlo0gBlvM1igZky0MaBLMCWBdEfe5zny/Xv/0STIhnUu69ItLPB0jljNKSYNkSDKP4zFNhngiDD/80Ad1LF15TOlCPYih4gFTnJNI9589PZj4cZUPcTcptFDA3XF5Yv400pAULpfzqr95cPnLXrVzXCY51DMfqV6LFxjL6TgnQBZQCVluYnGXuHh3BM2d6b5k9dVnp61hIL7bD5XvfeLy88NRuGGeGIODZsDIAi4s2ucxkWCK5gfHGHuEXbgLAr6BpqUwfTMwprvsMGr222bDFbayJO8qL6zezvvZH2nQMXc9E3teC98QILV7cwPR2YpyJT1RmS94KbgQuGXsdT45F9UfRUqQhA4mWFY1Y5zhoXvtqdgG9WgPcqNtNdsY4J8Ayje3nevyUh7hhNE7J9OTxkgjJn55Lvi9Zo0ylZQuiCyZ+F6qlOMHU3GjipzBNADEdzY2lnIKbtFC2U/EQuVx7LMmopDA3hZWCFbUwMiWyLylQMhUVza4adH964iRA8d8VCo/p6Okk5SLN3coKRYBxh8FX5H+lprw5oWHQNVOfhMrU+HfNmfIm/xSw4fVV5KsSvFJlfv5JdiD+fareCQ2k2ux9IljyZiYYSD2PvzcjzGb9Rep1Lmo2Gv2IeI+mepmqMgVT0zFhHBHn5Vdoe35Gii92MKFJ8fyrYFGgkymrYXqKdBDdXdxiUJhBj+PWaO7r1MLk5+T9qalAAVsN3H77byl0DHAT77c8v5rq2WitYuP0ho6sJMieijsb/5k6s8lgA5SOk1v2LvpJVsbOn98GULmcSpaVscDXCjK9FE4DcujBg6Bw397dYcLlrlTQ1NE5pcxfsIIdykj5h69+rew9wKTlbZ/6pQ9T7bK8HNy7k8B3GE3HMcYvpb2IU+wPtxxn3tfe3Ibh3HfU3zWcNhPcCKzdIdSUaFZu1Jxw7avmfYgeQARuy9EzlZki9Jj4jWfnrjfH30XgWFOkE0hRnGUb3kZq5yxlm7rvdgLKJrA6C3S60TLMQjOxH3Awb3YXm1YqNjafoIcU3had+MgsoJs1XcaXLV1bHvrBk+Xe72/HFM0tyjmaWy4E+J4t//L3fpmU0zqCzWEqyK4uX/3yPwIWL4PZ0j+jm0oSgiJloApbD5DGm79gDj/3U6k0VC5FH2OZ7fqXN5Ut9NE5T9nyAvpTbVi/qVx7zfXskPexO0Wke8Pb8dPZH5U8+hy5YC1l4d1AZc4cAM6yJfSKQstw5vDR8sB9P0DgfaB8/KMfDxbgBMLiDsBIK5FNkOc9aNWYDDB2nr/7fY4+RXPnLyLwTSqf/8vPky6aUO645Q7SjADn05TlmsZksGnQ2sVzbsHMr93qIttusNPvApRowDeRYNxGZDiDI/JBnBB1Hr4Rp96OubPYQQ6V1/fsoBXEymh4KUMyCUD243vuK0tJSXSRwtT0YhBgchQB7BL0RYOkwGbDnP3Z575UPvObnygHKNO2A7kbHv97EeLlIVioLu8xY2Y3mpwNGzbE2ubayelRQbaYXfoOqpztpg2jIuPBOLMflevQiKCC18uouWaa8rZQ4iAAsg3m8ijMkS0FJhJA9Rna9uorlEXPrKCokeJ3wzmR9fvJ+x+grH5RzOsoAuiCOVsws5rHMYd8TwUIjmt30qwlzAVTcerTBBBHuY82N1UAPROQ0qHPGezaYdJ9hxFsL1yyuHTTb4mFKJyMQ6/JNb256dXyjbvvL7/12V9CQoJmRE8ewMQIbJexR+BUdZU8REuH+Hz1HZNhFDuoyDGfNET6bR/XeJi/29tswXw8iLDiMIXuDr+VdJupKUGNqUpZnz17doe9wUsvbSn/+t/+LozPaNm4aWN0dm9lXI0PwRwrwgVYnyO22WKkk0KL84ABU69e80kqkU7BghwdGGcdWYSZ5DaOsads3XW2PP0i3erBX+JhNx8f//jK8nN3vQ9WaIBqrC0wL1REmYHg3I4xXgT9Pp8B0osLVi8Od+fOTtK7BX3M6/vLC09uKFtf3cGcP0QzXVyWWWoh59Bfwdhc044j+OqyYNmcshAW+wAVn21oaKb2gXxga7ZsPkJl4dayffsx5jNzBzHzCAveOHOKam6+NVlEtE462jHQhfHfOM10c/2/EIfUqzCf/F2AkXpX10Kb8Ep2/FQGoSH3MLakZ1gSG82mr6mnDXkErxXcqOVKUBXVuk2CZM8rNKeN4p7m+FolIKQ/G0ArN4y+/wJz87OqpZ5raG408bOb6pDlqvYvMR/LbltwY0rK8s9j9LJRc1N1EqK7WkbtxSe4aBYDe9HB7vAzQUIGh6ScvFiDgoDJz5JN8Yb4N4NGsheJAgU0MkUJaDIFlumqiMSG60bqJn+G10owGVUs5d9TAOzn+n4nmJM+wU9zKXSmqqqWpRoIpZ4lAV6CA3cahp2f2skbvjmFfK2UfLZj8LzCDTrqkxvMTqSELjJCgW4brI1pHs/fzzfF5NuGKBE0FWCcdaG8WOXUSDv5V3U/nlvDayfPJV2j7ZQcqTldUfRlaFxr6krS38HaRAdsTcs13JwJWJoc6vHRwtjQrp0LjCoehf49COuOnxwrs+a0lssANmsx1lJkN0TqwNyu75MMmseO5wzXuWfXjgA3rWpxTLHIZFxxHWxMb7n/wYfLk8+uD33I5ZctLD9/1ycAUuep1NkES0GnZD9QjQ3fcxcuiRTVN77xnfLmlr2NsVHTiDaO825FKSTX4XN3XFVNmSDPZ1DF2ZpbWfGRYrhmEFO1ShWE++XvCd4vjkWrE9khEsytljqP+Nl0nA9MjXonTNc0dr3dlGy26FkxcRwX4sm8huo+Nt2zZnfj3dLG9V5LVcVr5eEHX6PSp/rtiI+XrZharrhyYfnQL3ygHNixHsp/uHzz7sfLimWLSFW0k+pbHeBTY75lyxeXLdteZ0EfK5esWYWWYno5Tom3ZeErVlFZtX1veebZl8q3vvl6+cTHr4I9O1bWrJmDfqe7bNu+DR+dqwAaeHQwXlZQnjtAwLTCZIwgt/ba68pxAE0fIGcEoPa7v/MXZRUVuLaWWMyzmEz6UUfmlhbZAnbQ+NlMBOS1o/GZaM8hQOCU3pngHtIc2MX/2X/7qzKFNWTNpYtZHyaE8Na+UDbGPE1KbyJiy3GRA7v6yYifrVoy1XJy9/4yBZHnjoceKZueWxdOxPZ3Wrb20tLG60Z5zzBAzzSQTOQu0jj9pC/60N1MgBEl14Ie44ReBOHIvH/nnvI6WqVlS5ZGWn4aY1d2Obpjw2Tt2vpmWXgt3c/NLygAVaAK4D7KTl+x8wo8hibSNmML3iqmlmbyWbNghWSCZTHsU6VD7hzcfLch2J4H2xL+VAZLDQd1AA7Aje2G1VMAy3GAV66Xzlf/2wCgr80377673HD9jTEOdd0934ER/9zprMN1MyOQCNuNqJqtxRZtVlb5HJlYghxFt2FqqZjT+eDGh9cJvnoRmrbo0Iu+ZAcGePapUp9hJexGWLKHHvxR+fSnPhnmlMaVcQBlP9YCzi/Tl1ECqeCZc5EROgKYsZRdoHXCBqN8lunTlrC9sIecFZ+UC7NG+574N1PvQdbV9Xga5/MX//2vymzSn7PxJ3rHhz4UQuLtnM8SquSOA3y6eV/0+mJhEvD/v5y9d3Se13Xme0iCJEiiEiBBsPcmkipU75Iluci9KC6xnTJJnFnJJHOnrfnj3rk3a27mTkkmiZ3EY8dNLrItWy5qli3J6oVqlERR7L2CBEmQAAiQIHl/v/1+m/zs8bpr1oUXDBH4vvd7yzn7POfZz362Kv5+yrOPUKk2GwfovkOkn2Bt2mk8+aXPf4M4QdPWwyPljU2wMH0Ivo/12JEhNmkW6H3soyuZY1NJEXcxT3bHOqfI3ngxGSblNMz5jLnzwCOTSueMmWjriBNQUmcQ1vcwPw5QXr4JpmvdmzJgwB5ILuQ7ZfXV8/GYml+mzZpWWrrJTzXOQIfUCWDeUp5/7vWybQsdykd41uNN3SM0Jv676pxy00BBwln0XQN4aZ1B8xNAZgTJA5VX9ayyYyOzEMZy18PMarjZP8Q4FUgmi12fFfB3maExxjlWUz9Tv26GVtUMARkDwU2CqnrtTv16nQxN6hczFSbZomliHjuZm/Oam6yWSubm19NSmiB58EpI1BrleUcoI5tEDsFa+nYQdH3jzNCqqCcQ6DAI/cBoTOiOnd+nDido01qPifhdze8my8C9ONut2/FYetX3u+NxEHpjwmyqBlZkgGSX/Kxkd7JbqK+TyUnBc31ZbizsvNfJ5Tl6Dtk2PXQRlmJDj9ajzzAirKHL0KyY8qil01Kf4v3KaqW84Unj5SJXteusyu6S5an0L1DI+uZEOqQm6g3PgUqPkw890yI6SPrfukaGWBhaPRr0sUqm3sa0S3RR1elZfZTdaCOgmV66YJwXJZ98Jc3n56VAPJmbBHEyeDJKBga/gjmrsU2CoWAmOJxpjlGaHboh8xNZtN20LUAIuJDS5FUXL4x0lqlGF8KDuI+6O/CrhcCmbboGcAKabTR07KNKRjbRSo7T7ODHNraQh54fTMz9Dz7CAhu99sqf/cmny1R2YYcP7MFsjQUT9uikzrKkA9qnTKNyagF6kif4fjpuQ3VrYbYUNMgNhfuTAYvn44IZFGtV/VeVqdMsjprjFnYx9aC2HvBm0Kh/9gmAKgbN41olKOMG40FapJFFXQdVAY7dy88yvtqxye9oo8Eftckj6GcEQEsXT2f3b8UJXg+wG/PQOeza0VO+ffc6/cYARaXMW9ABaJwFAOwilYFfDv4mP/z+fdDxEymTXxZC2FEYeLW1N5Wlyxays6TMuIPAjWHfth1bIqXh4rIYEzDh7T/+9T8gSO4lTUGgXT0XYNJCTDhXbrjrrnIK08HDLAjj9CDi+bQS5V9e81LoL/rYsS4EvFYi49H0wHqm3P/T58v0qY3lxutuKu2kVm0sPYTOwa7oYyeQrkOAdIqNVCf9gAYUpTc2l47Zi8uBDdvKI/f/vBzc04Mb8tlyx60zYQvmlA60WFNmTS9HAFfj2C2f4h5MALCM4mbspaJrIYzgHtKXM+H3B3ftLWufe7FsXGelDALtf/GH+NbsKkdHTtLhe2GUkB9mwbRk3cX9NGmJsQie+7dsY0GoUtlH+fthANwAi/os+iQdgdGww3MTbI+9rEw1NREvTzDudE9uwg14nAaDsEqjXAkZdMMc9zRVp0cBkIIbRWOtAIF2mCbHtxoXG42qw4n0eY1BbQHYbKP8fAqs2Faqu/oAH3NhgJxzbjirzZ9NfYeC4ciN2de//p1y110fjJ33EM++sZX0AlU7zjtF5bJC8ruCEk3xGgLMHYvjnOW6ZW/clCqAjq7WgPJB2hFMhIkYZn04CFtljDYOWPpt120ZGOPsm2tfhwF8vXzqE5/imbDRUC6ApYBM3blapUyyRfrouElWO3NUMMn8rCxCKn2GJqvtANqZsynPx6elkhVQHUj8slLNjYlibI9j1duj+C2p2frMZz4bc1U3Y/dZh2BW2hiv4xCfm9M+TtyJ9YpUrfH5tKl5NkF79yHyPTxESsb2CfRXwxDv6PFzZc2b+0iFAtCm4OfGmgjugCXGWPMPLiu30+Pt4P6tZdZKULw6NrWoUjAglTOHSKMyD87KKpKCPQc7N0pLFJ7JKSrOhmC7DtPQdTdVg6+t3UnJeSvjG7fvW26ncm64bGAcHjqOOLh7ZXlj4wFirL4zdv82Fcl5n7IVBH5DmGKeZAcYdiugZQXVVjuOkSmVnWP9dq1Jwa9rW27ojH25acu/u6bth6FN1+Fci3JDnyAoi4Ay/uWaGpkCtV219ULgpSarnjlKdjtBVoJzXyPD6DEc48Zi8YGhsh7c/IqgONsvCBqcRKJwmRsbZwp0rFhJ8zIDuoJCx3Xu8LVvlrlJDY0ApropkrM6ilemPqHd4L0Cmqo0sOpg7WuzBNsL88Y5cQQkLvDRvbV2zFx0vUCZFb9TjJymQvXpIHdR+gvImEjlhn+MuwS3tbI0BA7BUFbn5I31IQUVzETwd8nq5CLm+XvOLv4JVs5XefGZsbPh/JMyqwc/Hi8XwKjPdxqJPiIcVcyMjFIKiM+XyLn0BrNQb/8/nsFOyXAD9xYA4c7D5xVeM7WmlN4zgY259FPsiqK31BiCFCBnYASQGmmpqhN4xd5UZdh+eV796GUUVHsPUjWfg6li6Kpzt7maeOCEjdr4Mtho5X2KBbuFxbn32GCZ3DyqXH3lZWU5YGXu7JkASRbDseptBqjOmVHWkyZQFOqAzzJ+c/ErKX2dCFVhH5z1b74RPWJcPMax4NkZedGylZTXtpT//rdfQJMwQnpqqNz1wZvL9VdfHmmp3Tu2humLxx1gR9gO/d81Y1ZQtp//wpcIiGGHEvHWRURx4QAL1aT4ScmsbE1dT7HU4FQAqHomycpkKWTOj7QCz/uZ46W6wfYxY3xTCo5bH/fe8SSAqRZQOzV0wHm3siAOA9AmsdNmyYe9oQJjwugyk133FIz/jh7bW26+9Uoo8O7yt399d6FQLMgCy+bf/4FbIIf2llWr0deAKg9QufPMLzcjXp6LyRjpAWj9Q5SU3nTzdQCdMzzvY7CVPYABKpmo1JgNa7Bn98Fy0zvehafN0fLNu79f1r52DF+VSRgITqGv1UWx4ZHBawVRzUJDM0C6YR8pLnf/h9BfTKWZoekpd9aDLFjHWNBfoanli8+uA9hMKp/6+Efi+khyEiPomzN8gvTOLErFW8sRWI7JiA2OsTC0dcD9D48qb61dX37yg59SNn6u3Hj1wnIZLsijCdg9qI1n4Z4M317Gs7s9jk7Jm9hCmnPAVIZiBTuPAmDXP/1c+em9z9PUEY1qd1u57rZbqGDpLLu59jmITm1p0M15nyCV1oxPTOxEAGmxWFe0XenBpbmPzcQJKq4mMI82A54amVftCFxbAUXucGMc24eH1bQfZmshBpPqkuxKrnvtKRayvegx9NaxgkyQpO7EaiSZIH2CugCZCnvVjESfIcabupkdGAnOhrGxCkrAUml0dObG6wbWI7yxmCcd6JA+//lvl0984o5oR3CEDUILwOsoLOhe3KpnwyJM5P0ybTrmTrFZpZWXTIwJsho8M4P5OICbP0eshDWOwXAcsyIxFxg3i/z3cegGXXSbuQ/G5yWwem8+9wImirOYt5UcoDIStWqz0loYIyeafuIYOjt7Ls6vBlS0yhI0JY1+aXrZAE66uP4xtC3ZvGVDWU6fsrPE3KpxqLEIrRrn0OJ18PtDMJC21lDY2xFC5zE8q9dLJ3P+DIB6iB1RK3kfNz56cqmjspJHbWkTjOHbG3azqOsijC3KCVys9/SVLTsOly172Wig4etDGN7RxkaE2MM+gTRhKe97z5WcI+nAMcM8s0kIcY9wXjCt9E8bzYZmElVLx5nfLWgJw6EPkDnExB1DLDiGi/Iw19xzsJe2KjRtXT6/XLL6eqq5urEPoAVH74lgjHYfGVW27zNNXzHIMiEjSg7Y8Jp+HYue7zSgzTU7OniHn5FrIK9jHbBnnMUnGb/qQYnhKf+daaPc2Oc64NqUDTFTt5pAKMmEzJ5kdiZIA0W/rpGcUwPjzTnimpybQD8717k8Tuoakw0P+5JIG1aVv3m+ufYGs5TMjbRq7BB4YaalbH4mfZg5L11VRffZODMYAz1LbHFfy4v5u8x/+YG5a0gtTBrxeNHerCz1Et353mBeOIesAApVtBRaHZBISszjy9CYrkojn6y4ylxdCoz96fG9qaH+9/NtxlZ7iPV5vaio4vXJIiW485gpMk3qzt8lQvWafK3XmNeZYCZvfj3tF7oMoWftS3ATi1/cQ4GPjuQK5ELNe54KzIc/moE6GlFtiK9ZUBgyMKpSyrZkIPhIAJjS4g3mWO1ebhM0B7jpl7M6i1Lu6OKdjILRq2IVUstTdROvUjMIjWWROJ4pJlkNhaXRQdhA6vOoWQBUg5oBDMhtbbLiSwZmYbnlpuuinHmsnhz9RxC09YbAb87c+Yj0sFWPQQ/kYwzkvZO5UXR6wsoW2BtF7vbPUZBrymIWTSUb4W1/9ugvy3MvvBlrz4L5M8tHPvBeXGbxXYGFsGpGdugEYFANRvesOUysicH2bNq0JXRIbrB8JAJy/XlsA5DPNkrboydUdV/i+fCrCsRV55oTMYNFpEnVO3Bv/F19PrjagepnhCaK4CaD0pDgRk1XGB7qFj0WrxWqDaimamsmfUW+fDLeLs0Tx8B+zUKMeZQ0UCfmeRvLZz/7mbKPXP3f/83PMAJ0l41gcsGM8p73r0Qf8Et0AVNJJS0lzdBUHvzRS5TIdpTFeALtJVUyGWFjPy7Eza0T2Knu4t+mAyhZZdFra+1EEzWXRaUds7Mj5Vvf+m55ac0xjjWqXHftZTy7Wez2SRnbqZj7fQKg0kD5/zz0J+PttYO41BTDSYDlvIXsZLmvbzy/pvz4vodhJ8zYjCnvBly0NtP4kn44E/g5ilTcHlg3aagWqqgmsOMdixfIGaq8TvG9FqfpV597tvzeJz7JgjwGndABqpbGl+7l9AcytYduIlpUwC40sRgO6Kuj2yqi6jGkBfZt3l6ewztn1+bj5b0fvba0TptS9gGGViEsHsMGazepttEsFjMuptcVOpuRnsOMva3RVmDZsmURo0YpttDYlHFpKmczzsuyHJr4WQKuZ8wcwGE2qnWeej+9r5MQmjZZSs/nnrHfEWNIj5s+xdH2fGNORYqLybb21dfQ+MyJ6hEFndrxW/03GxCmFUonqawjAKOLb6LUH3d5uy0vXbwk4shE/vaT73wbsfNdZSOeQQt5JmPYHBwAUNlZfCygQQRs5ywAACAASURBVKamT0Exc6wVvZED21k+SuYFBuFsVFuR9pfx5b+DyYl1QWBStecxftt6JaqbmD/RLoQNlXG3nc8xM3ASMXcr/Z9MEY6wUWloQROC75LibL2StpPK6mej08E5T2Z3bmzRMdjyc4GRxz3Cc3Cz2mZbC6sFYH4GAENO+km8Z9vbb4V0weaZHYAbhdobSfs9SZHMe2meOo3P30OqrxU2bcNrz5bZ0yaX6WyORnqPl61bqHICyDbRDkS2sIF05BE2ZQd6dJQeRUZyVNmALmbjxj0AHwTLDLReNKfTpqDvGu5Dz3OqzEP+Ykpx8cLR5X133hg41v5snfgoTZ0F8EY3tnsH7RqIsQuuuKiMolgAJBf3/Azp+DGYr/ZjKHgCc9FDB21qSlUX6SMSclRUjoEd1SxwsOzv5X7RJ+80CmNlCLIxrssGe1n0apuGTAFwc9ZBQqwkYnNuxH1iXBXLyYgQc1JGkjKRSlNYVbn5lTGwviIqU0gpOvbf9e/LdS59vjxO6nhScyMYUyyf2YssvPG1uQYlaZAxNM81wU2yTfmelIEEmEqfmyiLZoJ5S158loqEd74zAqu+B3lAg7o3r95DJUvBEz3V70xTQJuAwBMIdsYJIMNhCbM0J5/t4PYYKumzhNbXe/KCkXxdHJPJ5GSp98fJlFBQZjUQ4w1JUBXCYX+vI6camhq48rMzLZY5w0xdCW68nnrWIlNFmSdUMJcDIT6vlhPP3UgOjrz286kmjuskNLdfiUs1zKrO0WvzvAQG4Q/jWK1pNnKQVMNO2FJrRUFJtZ4Mk2BJXID1n1F3U5W+mz4Tvav5kakxdaNQy0VZqrd6phWAvABOq8RZ1Si1AnNVa4Jkms5BrbpASxcbXAzwnn9Wsw1TVunkMeXQxMJzKX2N3nvnbex80B2wGJ0ihdDIYuhk7GJn3wsFbsmngfY0v8txsOKi5bASJJ05cRszDhFIFQCGSSSn2NE1g47S+JDQRfuLX76HnesEfDlOlt/57Q+XhbQK2Etd5RDCRdNfOsSO4p52k+uW6n157bryBD4svb2V3kVGayxU9BmoXgGhwK0C6/ZekW4XqDhTFcBKicoEVvfuNwmzE/BmyWL6OVTVgaQFqHbRkn0U+qAANzxDn71jWO2FTs6TCcRjeKZ2DT89RMCD2W1i47+UKjIrqxoaD5drb5oHoFtYtmzainjzRHnp2X0xl08D6m65fWHpnnOaFFIjqal2wA1tMo5PLJtYrJtYOBoRZnlNMjjz5s9CHLybcTM6+trEhoOKn5O0qejEp2XeKj1sTmH7/5Py9a+/goBydrnt9ltpLrgz+k/dcuuNcT2bNr9d5pouIh3jwjuZnfbP0UXdfse7ytNPPxPHfHv9llhQMDsuSxZMLp/59Ceiv9AIIOv1dWtLN8/uBKBuPAzA3ItWBOMyhKdHI896uKe3fPtLXyvXIJLWDr4PhmcmIKt7DosnKbxwPyTFpx+39zqeDTtrAcswLs8NgNk9mzaX7QCSa26+sRxlLA6AtBZfsipSmAbVFhi+I6QAJrNQvg3AcC71MUY7rQyDDTnKoiQrqgdLmzb+GjYyxgYp244iCRZWq4SGWABPATjmsLBqCujip31C+6LZmK7ARrkhADDosaK/js7OxmLLwaXld26DimNToQg5dqqMNVOG2nJYUTlj/oKyG4CuV4sdvDtw6B0EMAmQQguE1uQU5xStFTjvYdJ0460xpgy44PFibJHh2INg/zDzagoAxz5QpnJWXXxxzDOPY/HISRhNAVe4esP0qXlxjKvB1FTP+Gsq00PK0jQRzxnYZRCQNMK5tcCGqeIf4nMacb227HobLTaGATyLliym0qw7JBBWFwnSTE0vXsDmxRQZ42gIoNzoMWR4sHpoJQWpU7RxfQaq3sOwUp6L68V8TBdRxJctz79YXnl1LeLx60kn2iZhIpoYDCcH0dUcwLuI1Paxo/ZQqrRdB3o4HgD4opWr8Xo6Xda+yTjZhTkkxN0eUlK7+O+jaAUHEAfP57lv3bg+XMSnQwUdPzyAfqxQRYjtwdKp5XIEwKsuWc5YQbsJc9N7FFZzb29ZdfnqMnYq9wWIJOBo7oRlgpUsAJgD2/FFGj8ZVmQKJoAYZK5H/L5lH8CGTTP9yMZiZTGa2NHPWIa4DkNA+0OZ5jsHE3sGjY2NjAWjE624CvtINlI04zo7QswntgX7PEpTTtPaVRaiPjOS65urzK/rZUJ2wrfrQDIzzq9fzSpU2Y3sjZhZET8nMhkcV0GxK0y9xqeGp2Kc19us1IMXP9cNrDYAQbjUdLj5+ZmaOg9uoimX4ZBg9jxpKXtL2ZLdzsu5c/eAFUKs9CAexLSUXOR5LUltEU59SC72ufCnjiN+z+SVSfH4ybQYUP0S+MQNri38Lvjqanx/etmYh7ULeXYD9W9WWnkupsdSaOy/fY8X7+8FNh5Xa/JkRFL0XN/FOlMKqbmpByh5fZWAF9FsrTQuH3ams/Jh5c98X+z0fSiKhkPPwbeLNecaeprIm1cDy+ASOXcD9K8MhnPh8At8CX2Lupvx7GZMEYg3TG/Korc0+Tt2Gm6sef9YdTo1kbLl2YLWKk9fNXmsBLN+oo09SZfItPC6+FWto7WnIgs8DurTdJdMmKJAr0nw6TEEWC0IKfVxaWDyLVgws3z8rg8RSBCqHqTShkWkk+cn6zaeSaiXxxgCvJ5Kk1h0FTgatBQCmlIZZ8UEAXQ/QVi7+w4M106Qh50INdzRNZM43VW+gq7gIAzQsaMj5d23X4Ez7k2YYrHT6j0YC4GTXppWUza1Ovtx9vzpTx/ES+Z4lHOaJhqNyJcpGLokgZvPWIfeqj2QnkeVYNveKwNUW4QpVW1O/OrzuTCu63c/lUbKlhpUoHAPDU6CG9tIyHzEGPAGS+G7QNBLaQysSFcnVQrDCqp1tIX+njuFtApdrY9tKO/78BXobmZx3Tj3Nswujz+yvtz/41egxhHVNo+Uj378qrJw4TSEjW+z8x5Vbrr+neW+H+HU/NJmxMCLafQ3j0XhKF42FAnAYAi0JnLPHQdHWWylsi0BX4Qrr4xdM+LXJx9/sjzwwNPlhhsvoToLo7Kz0Ny4nrZrRAiPeIxy/SVUH7l728NiJTvXSBn6EMd7m3RLO347P7zvp5S7D5ZZ05rL0kUL+J4f93rqdVeVN372AO6qAHy2v5dg2ucQ1RNpHDtq1eQ/ptrt8fs3wiDhXIt3yCL0MjYznjy9E8ZoUqSZLAU3Qa4OSCM77+dhmmnqGqxh3N1UX93wjuvLEvpwORt37NkdHaMdDAOUi0/inN948CEqV/bAOi2IztaWej//4ovlkumIO2GzellQNZgb4flNA3BCFcEc6XLLAqODN+PD/mjO39fpv7UPMbLP+GKAg8Z24cbOgFpIPiO6gzM3WwAvNiGNFI7aEb4GGesygaOYG5aKy9Y2AVbOAjhGBG6KgGEdRvBl0am3BUuFg5u3lC5sPU48+URppmrrNCkPUxLqFxrYmBxDxNoMADlmI1XG2RyYnT6Anv+2GecoGXknBs9/mHnlfHPDpe4nAkP4hRBoLNM2Zrvjt/Emgcftmuz4BJiYuz//9+Wyiy+JJprGOXVlp6l3HkRUPBcGygajx4kHPQiiXWO6ASoTTCGRFj7C/RoP0zyJ1LUB7RhgbxCQM4kWCUcASfo0TaMHGgO0vEFjUGORjSsb0P008J7jCMNN8cxF0N4D8zOdn8dJVfUxV05ynHNnEb6iUTlzBrBxEsNM2JuJMIVHSUvtRIS+dRficcwSe49h/rhtPwBqoLRNnhZ6sDZA4inO8dUXn6eqHkCMoH+UFh7Mz/feuQjwf0cwqJ2mn8CSPQCn3XsOUy11oiy7bGk5zd/OADg6J0+HTEAn1NBCNdYW2qsA+rYdJLaOAbjb4gZNKNWh6vyMt1aUse1ibiOrYGOrOeAZWKzQ1rhBIg2vb1p0ecf6wGd9hnS33j7qHgMsUPKuz45pp9wApAwi13xj23mbF7WztbUuyYQKaFzIPuTmPX3jKllEZdgoUHcOuEa6oY0WIIwj35OsUDDatRRVVWVWeeSkNCXTW2pKZfPrwU2lQ/VYgq865ibBja3qLQWXuRHcSD9Wwb3q0dXANjxpdw/UQDQxn/crWgLXwNoFCzYEJb4n83HJBGlQJcVq2il2/LzGgSna88IEHOb0YpEHBKVIONxsOb67o/Ni3JqwV9o3X5uIMAGV/076zP8OF+UaSMuH6+dmdVSyPH5+psUiX1gTFXvNnp/nmUjT4yaSTK1OUmXJ0CSAiTJ3mLHzlFstLeXOzHvh66O7dqSUKmYgka/n5ENULGb+OpC0gbCms9ZBvpPqEXd4Ldjpq3NY/9YmJixAgomn4M9ztiJDgawLv4/MgScwkfazCZ3+KCGuc6Gv+aDJxBjzZC7GjNYHxwXHNIitLCjf11yLY5xi1z2RIH8aBsfXdnaOLr/1sQ9gsNUJOOmhBwqLKC6v0qcuAH0Et4l2MCZIzZw7t/IQ4d+HESr2EJTtENwJg7MLMWUvrqjTuL5+GkpKH0+mL1InFQQvvbqu3HvvQ2GNMQO32N/7zCeY1IMwRXujE/ZoFiGb+umI2o2legu574ceeqS8+MJbFXBUBA9DMIZ0nwJH8/vVs0UPQvCQ4ZDBiZ1p4E/HdeX1kLRqjn3/nSxnBoHcXURwISUV3wQjd1wuzH77HGMMsfNy89DoDj36KcGyEJAa8ao4Q0CbPqWpzITuHh7ZU666DoO3M4MAiSP0pFoCcYHXSvus8l/+8ktsXikbn91W3vWeqwH3PbgJUzrMdbzwwvry0MM0UuxqLJfRUkDXZ9m/o3h7jEer4u5uBk0HM2V7AFO+yzDgc3GWYX3++dcBSC9SaQW47GyF9ZmJ0Jgyc4K8HcjVEcgk2o37EIvWohturDQvBN1NlAYvxg35GAaEQ+i0/uo/fR2WbTztGZYBnJqjaWbLVNoh2D6D+TUH0OBiJSugBsNj9GzvKf/+T+9BJKzAuhmwsAKgTCqNnmKjJzaUbsDeZEzYTgEwwlJfrQELwz4qUqbTh6qB+f/UQw+Vteu2lbuwD5jOZw9RzuziayPOc6QJvvj5r2Ba+DGYwL7o77SetOhiXqfXzPBbu8q00whfYccsWR8kvdgok8CCYcrpLD4snWqAuNf7AYzjWYh01/XmH0C8ilVg6dt9IMadjWfbuKcCfYGHC44pKKs1//DP/7z01YScY5nPAwCiSVQhHaMsuonrsmR9hHnnArZlw2acrlvK1Dnzyl/+u/9ImTICTFKDN91wHQD/cHRl74aZ8RpHmHvTpk6ntBpdEa+Z1EHaEQ+WPiqpGqAHlSCYZuoEQBkbNFs8DCgwLSyjMh4mqJ0SfyuUHNfRQZyfVlcpQG4CAIfjL8/tH/73/1BuueGmGM/jDVJunBC39tEM1s9u4zP8OYGfDHCsYo6GeFUtkukld28jsD/9CIxlNE03DXKv1pNyWgQI24V5oeN1CS7YjrfNW7ZE5VcLlZST5y0qh2DgplCZdwQbAFPQgwhzBwZMibBhANS00JZl3DhSs/ScG6DVy26q+96AdTtKOvONDRvLvkOk34hx4ydZKt4G4zkZxpRKR+7PDMbSdoCwTs2Dxw6jl0HvxBXecceS8tu//UGqGtvRE66LJrO2SNhLanfp8lVAkzOk4nYSc3FfLuPLunVbSQkfhTnSSHIagBxG6RgVyhzNdiTNXIu9tGSmNEodxUbITYjFHeotz7LxHAOqsj1NiAfc5BO0J5IGVqAeTTztdhsNMdnUupHiPZkW+vWiF2NQ2r64hmX/xWRuPEYY+bJmZJzzdTEWamy/gCbADL9P/5nIdDCgThHfBDeZrk+iINfi1NMmkZLrqvFVmxrlDVbU5t+zDD3Ta+d9bjItpVAzfG5A+94QEXZ6dihWlQrNxT4COsGicpetSk5yAa+woa7n9C+piYiDceH4Lur+VKBsBU8sqJ6wu/9a/lYEqf4mgAHHTp+XWBz4jtQI3wInb4YASdGwD8OdYqSLvMFqbWpsQoqZBB3R0yqAg6zGhRvkDU5BcRoA1ouZkmVKFsXPzlYQiSrzYSWg81pSyJxgLJgSAZrlzjUgo7YmAIwgxZ292hLTaPZd4TV5/EyDGchDX6NJE6Dd/O5MfCu05NavZC4VSZZimoo6gtX4M08/z4L0WrAFExGpDsI6+EwrxFsxPxcqggA0nKKPNtieSmMcoMZvblOUXdvbyUuR6jUtJSDwuqpO2NgDsL8YRx8BjbEmUAFz/bWXlxtvvAbL+INl18ZtZJJrZac8jz5o6AnsStvZxXUS0NbiCeIz3bJ1C7oQxJN0cH73HbcHa7NjG4snwbEx6FgAQFMHZZ8zAS6jy1//9RcYB40smkPl9z794TKrm10h3aT37dtDQIb6JzBYIdLa2UWfnksQt64tDz/8CIwPi2CUdDluHXtVlVnFbPFtZQfATXAjyJHhOUGKxqqmelCbYDXGP8HP55bCt6R7Q8MU+kfAozstju33KHb/1bFYiHmoE6hQGUsAGmLx6m4bR8dwWjS0w4Yh/FWr0k0n4ZPDh8q1Nyzk/nvvT5bZ02mWOW4qPj+DgJuH6YuDR8aqhQT+KWXajLH0wJkJGD3J/ThVnnt2M6WkmwDBrbReWBVpNxfAiSyaAtxdlN/L6lxDU8Y927aF4Nwb1HXF5eXgy5vKT+5/sqxZswVztOZy22038h5aSUB1T5s+mXt0rsxF03Oa48nQ6vHRTvuFqMDRpI4Kk1m49R5hEd/OInX3156MLM01111Ok9PF5WAfYmR2vOe4J9E9HnBrFYy+RT6clonTynf//u7yyotbIk13w/UrooP6OcYbKpEyff7sMg3HYMXk9jEbrQEd47MXkbAmgqN1AUbn8czzz5XLaYS5C9Cwmusaw3w5zQK9Y/PWqgkmGzRZjDE2sCS9cJZ79PBjv7A7Z5mEOFTzPSucXLTVyB3kembCGJiu6gfYz1iMwpT2DqbcyCsGy2MXbdlKJ+45CyZklLlGwU21YWngNsFkMhYaYdAcPz//+c8jNaXIe/vWreW2d72zbHh5Df3DdgdLctutt9OC6HCkD19BwHvPt54EMI4tqy+5uFxx9VXlIM+ygbmpZ5SM9wjnP8z4nbF8KeLs42Un82MS4Mz7fZQ030Q2GYrF7cWkr402DPru2BS0DYa9YTznL4PAuRtDcvOqeNaKpg79bqj+OkfVz4/u/WGZj4ZnDikzPa8OqZMh9TkJIGsLGd2Hm2FiddHtx3NpEkBwOoxtVIka6vU0Y3G2ssqmq9pmNLLYb8KBeCaMVCssjtVpfQC4WGj5XxObul1odmbOmM2ao6KxAQZxfwhwT8JgLF11HWvTGDZKA3RW38a64cI8EUuJl8oamsE28vz2HSKd19RA9Z8sYANpO0XXExgPS4ixs+I8RlO1OcmiDuLXWzSuPXn8IMwNbBoB9A/+8F0ItqcBTloBTD3c03Z6Ti0oO3YcoKM4nkk9mMa6m2HcHGYD2oy+bEQNH7ucg1TRzZo9l3RYZamQ6RbXtWbioqnNk1YgCvYMNrUSfmN2ZAUkJZjDFmNICg9zX9WMNQQ7D+sRgt6q7UV9Gig1p3HIGouSGprUDmZaSvCSguDctNfHv1yzPFZu8mPtFi1zjZaCe10pBM4MT/4u3ZPz9+ezRmqG2CjUrjzOP7Wuke0QJ/ym3lLPA26slrKJpuBGMBILLlBJpGfgdREMIa95M1Wr0lM1SilZDi9GoHBeDV/Tw+QuNhFgvt6FwO8EA4IGdzGeeEzymhNxgg47N8fFx86hctP1RnvDZYX0ZQgGQipMYS7/c/H1fS5aUqbqf4JtqKV8fAjpcZMi53rGxHNN4ajn5LmYSku9Tv49H4qBMXUWmX5KzUqg15pgO/p6gRKTnhPM+HrfG2WOPIEQV3ENKdLWeGysbeuZqI6VRYu7ylVXrw4330mAF8tAt8NyqCNpZdewE/+EB2EpDvVQwdRKIzuDG40jg41wyaoeI59rxYGVU7Y/IIdP19spTO68Ly70vezuD/XoxGn6ydYbptZQ4gPQZDKCzUL5PwxrMoHS3jHQr+MoZe6Y3MRO+OME2L5yYOvu0kITt8jX1pgbd8zTZs2GIm8sf//FL5LqwJPjhKX+BVFlY/mjf/b7weDsAPAchY1pm8hnErRIQuJfswBh8eRy7w/uC9Hg4PGhcsPVK8o7broeFmQQIeB6FhBLuxEn699AcJy3ZBnXOEh65WE0IAcZ094Ix7adyE07yaxVoE8mQnBjCtB7ozbnEDn8BDc5eQ2uFQOWwLGuIo4HlcxllJ2zk1N1I1A9BUuBuCZYNe+jc6uRcToBQDHAOOggDk3G22MWVVKCm0YqMdox9rt0NYvnqBNoQzTZgtU6NFL+6A9+t2xYd6Dcc/fDhb6K5a6P3ECFDCZlU8+VWXMbytJLEbIOtlCe21Mee/RxUk+nytKls4KpadMQjc/UDfpqGg6+9ItHGC8EU9sT4Lrr35ayQz47qp3n0wLzdT8NBV/H82ZiueWW62j1oEC0l/GCCSFgo41Fymol2cHXKAfuIDWllqmVtMOCZcvLKHekpBrefO2NspmKuWaEuk2US994+zvoGk0lBTtktTNjYZOcz9FzTKZ2VFvZt253+dqXvsRuuZRLV84uK1moRzt2ZW7mIxqX1oFBPMa1KEI1uKsFsdFiDCrAy2uvvBybIBfs2ZjhHUCLtB0NSzOA3XYL3fS60rumYx4aGevsBfp48AzwzHoQT+/ZtK3sxYpgAoB/Ns1HBw8fLdNIlQ5xfD1eJnAt401VwYY0c05RmmfeIvqOEJPY/VrhE410ZU8BcFUOmHGjJjBSauojWKhMQ7GhOwir0QxQ7z2wD3FsG8zH1HKYPknHWSDnIVz9i//w38RROCHTrgKvnUVUVe0HvKhdm4GT9Jtc85L5i7gPVDLCOAj+BBoD3Ks+0l3jKYdu4TlYbWrPq9DYcK6yNqbRgiK2OzUVi6AbTAexMjDWwvDam8wU2RRSf2NpgwBtVx6870ekpS6NqrkzAILDMHljAdACqQ4qJ91V7Nu5LUBVFyCy0zYriqxhc8fJ1mESuIPn0sIz6UIDZdrtICBnGmCphfFFIAqW6CyvP0qq6gAsz7RpM1jDRvNZ+FzBuKhvs9t9F8aLb6zdQA8yKexOYm4DerCn6Bz/arVH59mcBJg0E6sam2Hw0G/JukkVnCNOt2NC2MYYtpCAKF262rtK/5F+nKePlWmwRru3rqdVw1ru2XD5k3/xe9hVnIOh2Yo+iDnHfN+0ZRf3FDH5AIB4NKwYsWQ8DOchWJ8R2BSfQeuUdtjDhhDKD7MBNv447h0TWmHYsHoQ7VgrLJI1lBpd6p/jt6ClcpGvfMYmMn9Gs4EaGpRRIzPB5xmDhkmHnWODlsUQWcCR5dr1GpxMlVdi5QsNKqsNb6U5dO3yqz721VvApGTDNS20rDBKCoozHiaJkBvFenIhj5vnZnPVU6wtuTlPgXNihziWJn7RqJFBKUMgBHz5uefLrTffFAJOdQaRRzOfa1CxVJWb532urPnVB/xq88DMoVlerFI+XYIFQ6mxicDP8V38PaEQDjM4TSvlTjdSTAqHax42WR5s6XA0cQOtq33wQhwAAhxvpn93wYy+HoAcPyu8dmr5wmRPNIvTXlzh2nkdBK/xc73BUm4u6PXMS3xWLS2VjIuv9/PqO0Cn2Mq/1df5J30XqQt2Av3QHwq3JxC4HYBnQaPm6f2yW3M/ZZhW7Xj/rVIYBbBQRGqep5/7NhHvjH6CUSMA4qorLoYVuZpdrIr8LVS27It2B+5UVl28mpRvQ/keJbRr39qGjmFC7NrGMdlE8pbV2bpB1K9coBsNRCc09ZV0ZjYg2nrDtIAT2l3mIQLWPtJKv4QNOkpAPQmdS2yT+ScAavbls0avwrI01gWdIzu8LAT61//601wTi+cRxJMHj4VB3zgWJMFaE5b5Sy5aCVhpKH/+b/6awCDQArDCMnnZn0UkPIPS3f7jPdH0cAw5aCf3Ce7NIjpZ69q6AYr44UceiTWog53ob3/i45GfXbsWUaitDRhnxwnApiq66OLc1tYBc/Pz8uorb4eeJHrOnDGFaQ8rJmGNdrW6TBDi/PZaLLW0EsH3BLitWRsEbVqb8IISKdRMkdanpzREU4Pg70xtmPaoJnEFbqhkjBLjSQCy45qxMdZ1KZ6Ln8spdExjz1H6PI0Fk2q0CSzmQxh0XYHN/P69u5gf58onf+uPyhOPvlr+/u+epC/c6HLTLZcjFm0s1904vwyd2UG6YhYGcgeiWmwzrQ1MRS0DbFzEt3PQ9JOBdD7iS4GNWhxbXwhu+lnUr38Xhmj4xhymPP+hBx8o27ftowx2alkCU9HEIBpPXnwuZfw6kQ0wlwxq+1l0BO6mC5pgBAaZN9PZAfOQQ9T66nPPRW+pO979rtAUDNvxnmeomd84QMIJdFlqR9R4DO47Uk5QGvvtr309Knra2WkvR0TajOZHYbFghCKRWKz30VdoNiJytSBttkSQjyQ1EQ3JGNObcA9WuLr25ZfLDLQqZ3ldF8xnPyDiOC0C1GkN8/xd5NoQSdtyQcM6UwEucdKYp11wSXk9ixapmVSpJd0LABUGddM7et4o1j0HkFDkC3oIfQpqdiYduhbbIHDfx1H1E9So6Rn0cw38PMvzHAOgOgfLEf5bpIPOYKpiemk/z8nFzrE0FeGtguSXXlgTAGACGw21U9XGEFsLfs6gvYap6N30WLLNRzu6rUE+5wQAsJ3r0ucnzUVbrUrSXJRv9UrRMNYUNbFzAAF/G5sm42A/QC7iNDPd85OlUxfhtXdxn/7i//rH8qd/8tF4rYuMjL1anUbK3Ydh9mzRUrWNoUJMO4uoTNWHRT+WIdiwg7FprTalxD3i9ny0M1Z9WuIt2zaW6qz1pOU6sQ5o7+hiDjWQ1sHheXxTWfPy2ROlcwAAIABJREFU68xVYg4pJ0vaZ86eX77wpW+W9Zv3kvqrvLeaAFFHYRMH8IqZxCZCAbaaFlkl/9tYYOnyDBipKYiaTW8Zo4/ABM4ASJkuO82i28fGrw0PoePH6XVGinaKVXGxgalM9QQgo6lyGnOWMQJAdH0cL9BjKEwABB8iNagGRCIhCAUZFH4K6F0PXXddi/sReOsz5vprike3dP2KXAftZSUIde3S9yzSgDxf47xzOgS9ZF2kLTJVXq+L9Vm6/vnl56VEwvUvBMGmvKyw5r4nGDnF8zL2WW3q73ytzyykFbV1NX+nttP7bZotwVB8mOuesbSGCUx/ey4JiHxtHJv5cRoQqA9aptMq3WiFB0ITlKXg0cbegcvq9MyTT5EvvC3SEcHYSOjVRKJhFGepbiy+3jO7hFeag0R6maOvGA4ADgO4R3U8qNdUU5Zj97Er0K3yJKhb7Y0nntVHsjZJfSXN5YWmY7A3/iR5eQ2X6kvTvTEySAInPyd30ZnHi0qkmr4nbMgR18rmJFBJAVR0s63lvz2mIMWfPqzKprwSu/ozB4I3NdxAa6kIfz8ZJJ/iq6TOMh85QP5zEo0T7bg7gtp+YvReElMy6AL7IOZy947KfoAS1vE8g24YlGHoYQWKTQTzA+TqGwAK+tx8+lMfogpgJo6a5MZZ4MYxORTiuUg3N3eUJVSWvIzu5kt331uOsatrRnx8joV8ivb0iAgDgAAgPoIIbsXyhcH+DLKIyd6pV5HtkJ1xUR/HczOF1AeAeeTnj5fnnt4UaZwpgC0DSlcnJZdU3wCdooXA3t597Gq4DibYZauXlDvf+06s7I9TGcDOZOg4egPL+d39DWE6t5rdSylf/eaPEPORfmnrZO0wvTXCwjmjfPKud7NY7i1buZZmmsYN8fwEXK34ZMxGAOoQf/Kpp8rPn9hYMCYlqP5RpA4sqZXOdUGwk3JrF5odHXmXr8DLZV/54j9+P0C7wNncu60iDJ5asFcCOQNTVV0mmxPBhN2grSDqJ2juhCqjRMFK1bMq06JV3y7mDQdCfxumZ6NNaXBPJUHjehh7VdBRuI2on+OolTK15zVMZlc9pWWotE/E/4bIbKBbugzn4TMIPseeYofczDOYVy5acmX5/nceL/d+9w20NqSObr+BFF5fufn2pZjH0eOIyqNnngFQcP0+v1n4/8iqrF59eZjwrVixIlJTArvFgJZ1b66NNIBzbjSs2eyl8wDKiMFxpb0bMbfpy5VUtwkk5i1fXrbhBDsfAz0PfoAUkNqVTna+e3fvCUGm4MXFbA6vDf967sva19eWZ194vvzBH3+ORbwNrdibpBBWlNFc81H0VzoSOz8wXY2d+e63N5X77vkeaRbcrtlR3/WpjwOE2GkzmRT59rPD0wenicVvtDfYXmoA+dP9VKqwcx1DkD2FBubur36VvmS/X57C9G2ERUrQr0fMm+veKPPR/Ixl4ZXd8HzHAjgGGR/Lr7kmFuJY9O2D5EaJZxGaEMSqbyIgPoQQVwaoh8+4CrdmwfVSRcsTYT3QgBwD8E2kImwcMXAdQutdgJWFlJsvvvwy2B82LmiPLHk2jdNvHyPYMMXKAolRxEyroo7AhGjqp+BWYPbUE0+Wm99xWzSjlAW1d5LeLwp+XYRs09JqbybY1V5jswDIDQ/zWZGsce0w5z3F1BIsxlk2MKOpLiw7dsOwvY7OhAosBLdnYX8biXlq45wnMmCH8Qiymkw/nSkwMDt27yiP/OJxPJfeFXFKd+SViItPsjEZ5ln4eTHQuTbHgD2k9K0JXy+O3U96po97OVpD1XC3d4NC121BqojAflhMtX07ER5jFzCe8ul9bJqaWqgoo8nleppHDmJyt4du3lu27S7PUi4/wrg5oy4wJBK2tMDwDhBlUUSfoI3nrHfXTFyhBU/OCc3/ugC+kwGWsuljEOoOAxCyJ1IKZ+tFscFQWNJfW7CNB8m8Z5uA1Jq4kfZvubC7Yc7efpnlyCyG2Qdfa1+rZDz0MhPYJCGQmkHXOY+lSawgKY6poDfWT0wqTYvWCns8z0yde67p9ea65uflOVfpqaoQJUvAfW/qDhOoZMulCtRWG7kKwFTZFj83jWJ9vw7ImvT5lenOrFrO+xs9Jxn9E2BRBTeR4ide+vO8nlV5x/DIKbRwXLzgRr4ddGpa6g46/IainTeHIL5meR2lwlI+VtRwwlEpo+C1RsHng42cGYPU1JATRTDiCWReNtCXgiVumn9zAHjTwyfFQF5DnfmwozST4CG4MA0UBoAiexYcF4pAazWKK3oz8WU6KoXJ4WjMlymJRJ7hCBw1/1V3U3+fQMTrSF8bH6zHSfW2x/FvqQjP/KDvTfSbyNYBmznA8znTGvoctDEdO9gRWSeCVyPisLGYuWkqpYZGV24rAsbAhAwCbs6yWNpv6KzlbwzMMUywEQY5jzZ6AV179cV0xL4VL4i97CC3YSQGs8Auxx3GxIltZc7i5WU/DRO/T3XQpp0HohHgGBbnXvLI8/FbaGKxej+g4wxOrbNndZHO2BDBdIK7FnU9BEpTXPLy5mon8hxmoMc4dPhY+cG9PyZ/bEUBlS7oGSzFFhg4VprZjfQP0MCR1JRrwNx5neUjH/kAi3N72bJuU/jdNDURbKi2GaIueNEyFrJxzeXRp14pTyP0PUE55gx6C+2hhHz61AnlX/6L32VHS2nmgUNlNBobg9Mw5+duxW7EAoW3EQGuxdfjsssuow/S5SGsW//WW7HIqB9wFzSaNEEf17oKunyYstjv3vNDyjTpZ4N53ymqxCyddy4KUpxYakg0JXSeViJug0/1fHMihv6rBmQioPBewU2WW+YEdJyM416eYqLK0ozWK0panc8b9nicZ+5yz5KucpNheFAT1Eg37cloqbpaSVOMOUFawkq1c2XJkpn8xIIfF+MWremhvq+98jYWsLbyrW88QAPMjeVzf3xbmUn66MjxzfTfWkbZqkFrfLmfHkpz0EQ89ugL5f/8/H8pG555JhoYGkQ6YSrehNmYwP1qhN3ZuHEDz3A2pmvofdiZrqDqRyHWDgSYsjLPUuo9y1YBxAUN6Oy6rBGkc9Q4s3vX7njdFCqcFNi6CbHxpgynVTKj0Xo8+9ST0SRxBaXZk0mjHCYd1iC4QJfhs1bPcgpwcohqllkA2s0vvhyiTsu973j/ewPYqHE5grHfMLvV0dDzNsE0CozXC8q7yaJ98sTJMI3bhg3/c0+8Wm6/5Qo0Wt2c72jA3ZpgOZYDMs4x/59+4dlgFrUT0Nzy2ttuK62kUF948smyCc2QKW7TUNdec3XlbaMQ1tSXbVn4qWloL8HbiqmdzD9x1qxZtFvgPjl2BctO+m5KxmVJd+I+bIfydswM2wB26h1tdCrgmgAwJNccXawjvWWVKWzkWUDAf/yL/6f8H//5P5Z+2A51JyHGczsqG1QTzA0AMGSF2tDnmcrx/rizsZebFYt+Hav57zhOf/bTB8rFMKpT0YRMFJTxmXu43zo2O36cg9Ewl/tm08xmYrVamoUA3UcffjB0Zc3cu5mzAMYM4mlUnI0CJOjSPJ6xHOBGA1CNU10D3ADojI+A2TxwK59rnNqLg/nipctwRZ5WNr76OpclSzEBbcq8aDdwmKqmEdgQwYwp6q987Tt4X1mZhxCYyrbNW3YEOJrJWN+6Y1uYGTrXXGA17BTcWB04iecoS+SaMw3QaKpN3ZtO11OJMVZR2jJZFij90OrBjf/tGpHVt/XsSH18MB5kTyXXoDTMuwACLlQi5wLus4k0lTGJMZHrlEAvbSmqFHmVnhJI5KKf4EVwoxA5SIpIgVappkwtJSmQ5dz59/R18+/eg2RSktBI0a+vD6KB70zXJ/CpXlOdW2ZU8riSFxIC/tv7kvfR4yV2CA8803OM2Sx4ynuQnx9SknqfmwA3vG0NwSnBjYuAYCHsts0B18CN0dYb4wBQUJxB24eY6ugEMwILg3l9E0tPXGAjdeYF+b5sdZ5qZ2+KZcAiNUGNfzcAKpL1AoeYnGMV6XEuBk2DpF+h3ubzfKBWVIUZFjdZ8OO5ZBuHPjr1utB5k6OflYsLn5kP1vPwc73Zun+G1To5ZK/Vc7YdRQ7eROapz8mH6gNJMann5jFzQAywy+u06gJg0o9nhvfRFjSyJ2G+RzA+TdropOkigp6VafZykUrWxmMY4Dlo+gL2wcE6beqk8s8/97sApSE0A2+x8PH6aMbpIMO5FFV/IymYx7Gef/CxNbhpQvHSkXsi5YtTyfH+b3/+J5S87mBBYjF7/WXOQyReuR6HoySBzJSJMcz0UwP3rIsOxG0wK2+/vbn84PsPAFRcfBVrW35PfxMmgAC0EeB0iAoINouRgbjzvbeXm665rmxd9zYC4QPBynAl0eeoG81AR9fssvfQQLA3Pfg7zKNseyc5eTav5bOfeifswGyEqAfLYRx3BSDSsRr/ad7VjZhzLOeQz0YBo94ZvQRKK+lkcVx4B2EjzrEIToetaEEj8cLzr5CeeiKeg86o6hGC8tWkUBaFfLjePYJpBdOnWIzaqAhxTFrW6HwYrxanRtsGmA3wfyFNlUEr5ok7FzQ9UZnJgivwtgGkwVY2JzKXzjtN/lRVCg744dLcisixq5X7CrhwXevuxjF44RR2lrA4J+jJg/9IOUMKomthmTd7Bemn/eXv/+Fb9P8p5d13XlnmLZoSm5Yhxrc6iMcxtLMb+za0L+rcLoJJMZ0wZ85sqtUOwti8ju6qA7pdS/cBysoXoFnoLaOoplu6ZEk46KpF2LBuXXmBtLbjfP68ebHYq22bRBrhFVI+7oRtjjqRBdcO152kaQQLawAS111/fenguH2Ix2VmfkxZ75XXXo0b67Fy5XXXRGpKnYb02pbt28qiFVdxBTwsxkGo30mVfON/fJlS3rZy5dVXhqD4nKymmx+NzrynDFwb/Va0M3eAdKdf937rW2Xdq/vLVZehOzLmsNAuW7IUMNIDqBgD+4SuibTYxrWvxmfLVlwGa9OOGaRsww++971wz+2FDbv00pVRSLEOQfyNN95YFs7DOE9QAet6CvbK56ofSyumimtgwiI9yfkcxrtnN8zIadiQsYDdEcaqwNA09GLK5D2vLtN8MC3HOK+1pJXaZkwLk0LdjCfDsv3Zh/6sXH31jPKJT38mYnmV0xCNu3GNgU1uk0GguMy0g01ttXfwpQpNdQ6uiUzP2RMO8N6H0DrM99jc7F+/IcaL5efqgATnViUdIkWtGWCwSVyLXcIt0Zbpf/iRh/E/uiXGjW0ybCx3gHPvIuU1ygEJGDoJO6MMQkBt5dcRehbKYHrM7dyTc8yP1VddC2CcUbaupbnkjl3Ezpmle+b8SCu/9dZGjCL7EIRfAzuzp/zt578Ynbs7qZgcIR217wDHx8emtRVzQOKqTT4dO42MJ8eq6bpkOozLumnLLMyEubKyrZnn4H9Xhp2VrtCYLLhxLUq2Ize4UY3LuE+dSa5LKchNpsQ1JzWZkb6slWX7+qxArgcJF8BDxYCMh0H0WCGdID4LbjIl7vMXdFYAp1YhxRhwPXK9sOTeYp/c2Gdmwc9IoOVnJFuTGzg37H5GP8+tnrFOAFUPzBLQZMoo0/OeUzYnjrW5lm4zlsrsej3B0NT+luDGn/7NID2OOS0Y972eY2aOzgO5/wnccM9eBNy8k11JVEoxcV0IBDfh0mrW0P8WUHCjzPm5g42D80EBeMz51QBNUkqK9axsygfo4GrhvepwDKZefLY6T3+ZVGGnWEjGRpYnU0GCm1Z3NAavYIoq1X6AE4OJD8aco5OO3/sgvVkGHkHPCXLunSBzB3WmvvLBZv8MB14Kmz0vKTNvXlWuWS2glcmfGo0K+SYS9nWJ5vOhenx38pHignK2AsdO0BoutdIE8KJlizCjspoF+2zSUQ/94gn6yFAuKkXO7uWsDIW5WQeXJfNc1xBswgTAgxuuj9/1gbLqokU0jFxXevCDadZlF1Dk5m4UjrzzScGs37qjfOVbP4wqBHANC+WE8omPfwyGpZFFcTyU9mNlOtT3GajvZnbIAgJNFp3YliNqTe49O0fQtLqhm2oEbcW/9tVvk944FCmdhnDOrJyjXUdaoXkPUf4tsJGdWE7Tw8/gmtoPnX5w/06uHxNHKp+G0JJMgtHpnoVxV3NX+au/+wrGV+byoaT5+0nu2eIFnfSO+r2yn3TJkVofKitMBDhjebaWgqq3svpO5uQImgZ7ATkutYRXX2bVxwig44xgBHHpElitfrr//uM/fLn0HCFYMXZM/9hJ/Txzwy8FNwINn6v3wDx/pckS+FUMTaafHA8uZPU0b1WZVgUbn8s5AlI1q1yLmKyG3Oof8Vvp52hlog4r3JEr+/qJoNvJtGCYO5X+NE04ES/qoIUFVT3zFRsjNLRzL52/27iHK6+5udz/re+Xr3zlccYvwtvVM9HRzOa+7y7dPGfLu90wvPTSS4iq18d49rkbQJpg3QbQnHQAGKzA20gj0uWUQlt62gH4OcEcFOivlB2jqsMU1UM//gk6nu2MiUlotmhsyjMxThhDDF6W+NoGQF3B+g3rOf+m2CHvRWszd+7csvAdt0aH69dgix76+S/L9bdeU6654frQ3AiEXDRHk0YZRMA5YjMx0ruW9J/eu7/857/4Ap9bygc/+IEyw2Y/zK3o0mq5vbu5EOnJYninR1NBtDfSg4//4lE0KJQec1//4HN/HA9kF+0nZFsWA94OkKI5SidngYIl0HZBd/e/AHPBIWJSo22huQ+/fPSx6ES99vVjBdKHBXFyVE7pPaVbsfqXblJOg7xf4egUQRO6OsekVUavUrn3FoDfcdMN81N5jNCnCjbLcddmNRPPxQWgEQZlDJuNxQsXlQYe7H+n3Nq6iMsAV47P5ZybAd+moi2Iotl1BJjx4MP83ET128obbqhE0tzXAcvdFc6Jh4hnsu7qyOz8LTB0A9aMGHc9soU2NpoTGZuCv1bYIW0CnHPBggNQ3ATZ/6lB40DOfw8s1Ey6pZ5ig3MMcDYVwz6cOCuPHDYGI7AlQ9wHnZAPA5T6SXkZA+Fvyqrrbi4n8eN5iXTYKNk3YprauvnLLsV/5gS+MDCyxKS1dK+/70fr0NMUKv+uQLi7k7jTibkk5qAwPNPQhx3k2G5IjNv2UGsm9jl/E9y0k9o2jpjycqbpCn3ttdfFhkP/LGOz64ltYtyQqIdMZj7Z+pzvPjvnVb0ZrPO+6pOFLoCvdL+vrwYKhpMHWa0VVcbB93n8BDdhqBsRotZzkPEaYuhI91SVtW7KBGGRLjRjARHhGh09B9XGMC9cBxPc1LNIjp9MQyXbk1rYaJHE8dQtZpFPfSVUxrf6DX+uy2mI67l6Xqnr8R56XMkEx3bqZjKW+jMrpcQaMjbAzGBwEtxkoU/er/+ltJQwIfQ4HMhFPHKILmzxADScq0Q8FSKsKqsc3On/Ysm3OUq1NQrBYnC4c1FnU6Pv6h9k0nwOjF4Wpqwy8t8Otkz1WOvvw826edmbSJm5cPCAw0cmdhaVGVnQWfyUMYoWD+wQ9Gsw15poL8VPnrvn5A33PclGpbApRKAEhPP0YIC/2qJVE1MlY5N50sxJ5oA1X+ptXX3pwjIXP45O6OcFCFzdNQxjm90AuHnmhVfLLx57CqGbHXQpRZW2ZUc1QXMl7mcLk/EoPW6smrLcet7c6Yhu76JS6Eh5k7JEBanRUwsR2xmC1MrVdGgmmHztO/ewuB2iGmcMhm7XhWOnItAtm94ORDyEBkchrD4Cwc4xGH2mBhwnjQv7OCaHkrQOSqpnzpxHZda+8qUv3RO6nONqhWwNIRvoAs8xT6On0b3WSizB2B9+9tOlDebk4N4d5cRxLOhhRqxIYuuIj8hMtKqLyz0//Fl57fW3cQrFIRembIB7ZsbhX/3Z75cmqgm2b3k7mBQnqyBBxsMxWDVLPcOiSdqPYCW4aQWYzcf/w0VkL8LPZuj9QQ23CJirVl0aqaj/8UXAFIvmWco7g2UHgDjGozzSBpc2m6w+LtIIvsbPtVVJvV9EMnj1wCbH2PnJ5/TkucjWiGeycaFBNSAMi5kA2mdQ+VBVQn7/6s9JvKSdhWnCxFOUeZMSaRmBacGMDLaokRLlERxPdSW9nY2KIvVnn32WipCdjGkMxt53LWxYN2NgR8wPQfsUhKXr31oXQs4+Fx6ubA6VLLbaOENqbPr0Lj6Dz0Fo+8ovfk7ZqpUeVbsRNxzzV+NezPzUh+ZLX/6qrZPKFVcsgkm4OgDN0ptvLqdwx32GlNcSOodv3741fDmuuOKKWIz9veXQl9CLSObGlPiXv/5VwM3NME0Lo+qoiQXTeR9Nd7U4gCmZTvsNAc5pnumLTzxV1uC/I0Fx5wfeGdU4zZ2WYcuM4brsgqvzNLHATvdj1GswvnfCBkxnfj0AMJtPimM3zEAHINlu5438fstra+nrczDYNVMZCqMrXydbyDRXPjXEpyUAIVk9Wd1fUGW2EbG21YKCN4O2OhRjmMzXTXfeWfX7YIxGINBIirnj1xCgfz8l5eoiZA52U+nUhI5oHGlBQbsAahDzw0999ONlCqLl9ehI7rvv8QC4Ako/y/jgQPV8O/UDUFSsmSCD1lYJ22HIFgOAGq3O4p4e4bwEj8Fw2/yU2Gjs+NEPfhCb3e1btmrgH9WBbjJkFG0L0YJJn/4zpsAG0fUYLxyljn2v1fE77WIbp9KGg1SQQG8/1U/jmLdWiqm31GjOyiPj1EmepakvN01m6t5cv7kMk6Ocu3BJlEr3AXz289z3Y6p39/d+zJifh+D4EKaRJwAfs0O4208a37h0jIqiY6Tix8DEziSFuH//wapSLubQCJ9d6UiMyaal9FHSOVc2yvJrLS4sOJkH+zZ79pxoDqrjtuc8HmZaNtu5Xq+pyxS0QD4BQha1+NP1LatpXTcza5AsRWpNjRepuUnwEIAmdCtVBaata4I9qTFK1aaoyhCYNvI6qk2Wuln0g8S7enDjkTJllmt4ZmE8TspMvA7PO31tqn8DfBlTCcbqN24Z4+q1uHEOkd6v9Dp+51qY665VdPVdxx1DycjktUd6Th8NDTKVztQ0Qwluklz4VUHxb9DcGEizK61Bz4XEhV/mRtRn2VmlBah8Wbzh9Xk72ZZQTPtAFQEx8L0gDfQCpKi4rmldEt0lKDBYpAYmxboKjnxf0GwqxskdB8PDZ7sApCdPUnop1so0kT9li3y9zIULX+7MvZH1dfU5yHyPYmb/nik0H6pdSSs26wKFmCmtRJz5cPKh+vsESn3sBOfMaacHye2wEbOj7PEcbEkfgsTjUOxNiD0n0tfnnu//GA3J1mjkKICzJLOJBakChONw9cRqXUBJnDZd9Cef+ygBegZGaevYVZp6IzWmbwpPai7+DGMBT79AV/Xii69oiIsQ+aNobGbiHbOZ7rZMXEDLKXb/iq8Fs20ELc3szEdb9m2llHohy3UbSAsOwIBddNEl7HhG0XfoB2Ur9uHR5sEUimkszncASloplL9rx6/FxfJD6HtWLcYRtfcA4kVSEaSJGkEuw6QY9IOYMWdZ2Qhrdfc370VKYXpGzyPKoSeNKZdfsgJ90TvQb6DZIRcmcDaQS7X6s3r+lV6mEUBmoJH5WrIYIS29glycbBDYwiJgMByP9uTVV14vP/kxDqdonCzzPsZOVWraMVVVAJjfFiBXYE2dTmrCgrGspUJHCFiCHcdI7tByjCTFHDsxnod6KKlk75Hvy2ATlLJeKFFhiGbDUmhebyorAhsTW2XE9EntLNiD7NJbWSNPk15k8YE1G6HEX7Knlfs4j4Y3qy9fBZjYUR7EbXfbVvofsYH/5Mdv4TiC5ilxv6aRMnB+P/74YzBAc8vOXdvKJZesZAOAf5TdrBksh3pgHFjYpqHVGIA1GeJZJS2u78f0iy4q/aQxXAQee+yxWGQ015vPYt6BxsKCgS5SUaYJvZ8/uPe75f3vfz9j8UV+P43FpBHh597yvo99VPV0pHz+61/91/IRWL75qy8t2xjTM0mVjYM5UEi7TzEugGA0m4F2duSD+Jjce893y96d/fTUugZ9DuJqUqdWB6orscRYl2H9ScazoMbE4ThWAN39pX8qn/mjz5UN6HfGccwNpGBWIvy1m/qbb64LUGDac9uOHbFAXI8poffttddegy2YWbZu3RKB2/uzmFL5VVddQXlwT/iv7APU3f/g/TF2psOiCAYPwTRNhu0QEGmGN+K8BgSNsWWBCxcgwO1bAwBWJ141eHv2YZ/A8dT0zMTobcPLbwaQ+en99wN4TmIFsQC2oi3Y5g4MHu3RZBsXgbPMeV8N3Bi/BxlX3YjD2wBxTaaq+KwARIw92+MYs9bi9zIPMGtckO0aqekdhvUXI/56LRMAIgqoRxGfRohdzn2PsQdt1Q9/+EParYyU//Lf/2159olfUgQxCRA9hcq6rVT9zSHODJed23fiY7U/DAWvuvK60kT6/HjPEUTBR2GBEbJjeNfC5qlnz4HyAFWNjzz6ONobAD8f0zplZlzrBBiUyYjJbYmxES3QeOb81K7uMA/VxLRH7Q7npCi4l5SXjNyqVUuDKXYzJHPTT8ytmrti/8CaNEjqbT/A8sYbbwoGRLamjfSfIMGUTCMpu3AL5itFwq5T2U8uzPZqItcECclIJMPv2pXsTehIa9KKLDrJQphkbC7Ej2rNSXCjG3G0weEaE1wZ+yJ9RtDMVNF5XU0tVkZboxpLlIAk13DPMaUauY55TV6LAMS1J1NWeZ15fvXxrv74KSwOjRbfgSW4Dtda74PyD5+nr/Pa/X0yRgm24tj6jjG33dcmuMm02fl0XgqKBQZWibh61KelHMApODYNJC60xM8Jc1IXSnZap1jwDMvSXvkwXBgt0pXm8+sYwcxdjxeTSNnArY9CMwMuFOIKBWtW45EH5bVepDcnVdXhYhslyRW4Oc0FOjB9oC787jryK5FvlnKH2JMKQZJgAAAgAElEQVRzCIMjBqHeMYFmawgyU0hJyXkOBuHs7vvr1JusjZVNfuUDSJYnBdY5mBP01LNAx/oOlYtWzMKY7ibKU2lYuHM7AbtS5p8hkk3pnl26yCnf/9Cj5aVX3ohdou9vZustuFEkq8jNqis3I63t1DPSKfdamv9dRwl3HyWFB7GNF3gGq6YXEOzFFMzw9kCx/vC++2IB/NwffTb0Fc89/XQo0K1WcPC0EICnAwAyz6wxl/TvIfLjiu5kMlwdjlBJsRwzPAw5KMPeUX74o0dDPHicHZZpIu+B7J3AxPNURuKgXLZoRvkYFRTnsA4/uG9nmItNIgcuuBlFa4Lps6GusSP/2jfuIaj3ss4hoGXMtMAwCb5+53d+iwoeekcR8PfRc0pvIzfAyfS5g6wYFHLjIL9OymSnmL4wLWVZPePI+7EH59UehI3PPvtC9I1x1z+eE5WV8ViZtqzYGgXFNZNCUonu9AK8R7Vhldd2fDlP0rogdjSxdFz4qpJOpH0NRuwqDUruqiqJRKUXO03Kchwslg0pg6FUl1ObD/67kZ1uM/8/pWO4LKUFAZIO7t9gmUGl2gAN9hqtnuCAh4/sKX/6pzBdCxeX7/3dF6ga24HgezQC9EtYuKYCVullw+K/atXKSH088/ST5bVXN5Tf/2cfAcRMweDsTXRYnSwgYxHDvkoZbEdZcekl5U36cg0h4pyCaNiy8SuvujLOfywL3hlYjjfR37i4moJejfbEfke2YRCMP/Hki+WD739H6LpMUVm1sRsAIPjRV2Yy41FdSB/vaUV4/MqaF8spdqmXrL6MZ2afjMo5+4zCSgGKPaPYzffs3ANo2IfzMf1/qNpZDthaTLPQMSyq0QoBzZArnuaZjRMR5AKK+jF624qj7YplF5U1lFC3NbXCQAwC+GdT6XSIDQ1Gbt5L4sdu/JOa0BHdfieiZVMqphc4rx07d5SXX34p4pGbsnff+e5KAd4B04QYumq1YmnsifIkAmSDeAepjxZAdRfiWmOY5eayVf7s4GEuQYwb5n+mJlylnaz+NP+spwLNG8uRwfLLxx4NWwybcb6G3YE6vrClADz2A/zHEK8FK1YlCYSiEESjQPLbVkfJBE3BHFCW4gTATDNONzIneBYtHHOQmDsdQGp1Zg/PbyoszFl+qrNqZbE/Tfy3AacXPII+UMdkDdqe/eUT5Z/+6YVyxepGqm9vj42gLNeaF9eU5aTm1rz4KuLrG6ItBydfBg4cYf5Rek96uJlN3YzZC2FsqIbbd6jc//AvSFNuICbSZoU1ZT/6pMO8bu7CZaS8doexocyKfctkVpbCDO7A4G8aAKeHWGfFrjFYJsl4oEvzySEE2NxTzSHVVQoO3MQpiDZWuZC7frlJEnxW1iJDZPDU0pAmJ0YIhJyTCW6S7fd3jmXnfjK69VVQyeLWVwZlViBN9OoBicfNxf1CoQEbC2007CQgG2f3dgGcpeJca1WVaSyp1qfUsob4l1g1wrUHY1wHbpLFSTBl/BPI55qY5+iaKCuU15hMdb4/r6+eBTrPqBhII0LqkXahvZOA3+fjT99fX9STREOs4UFMaEEDW6vdSO3aLqTs1BmxhqTm5jy44WpfpnGmNKTAxgXDSinv0GkGp3oPUzXRIA72ZRYiq0PU+fcxKdxTusPNxd68oLtS2RtvQoX26KRKqsnUkF+WgyuGC3dB1ftW8HBDHVjJ5CTtJXvi61L3YnDTolwqOxtk5gNMhOi5+tlnADCTyFu7m06bZpkb8+AO0HzAKUJNus0B6e7EBUydjddg4BD0mFO2esGH5g3OB3X+AfD7NCH0unOQZ8qr78Thcuf7bihXYlk/TLpl26YN4Wki3S41OgnmZu6ii8pzL74WPg3uUp2Yk9m56Tipn8XE6OrL5KSiZUo3E7AdASedei+/9GJ8FM6gvdlY2ZXr0UCAE4otQCg5Ft3CV776laDQP/nJTyCGPI4A8vXQasj02Hdl/tx5LJidwXKYU7cJWxdgRzCoBmEIgOHiFDs3ZK4XrbwsUkiPPPoklR44uQaYselpZfTUj+9GG80fjx7RSKpyPf53/+rTpNhw40QfdBQw1sRuXR8IlFNl+pxF3IOp5Ymn15Sf/fwphJM0KGThOcF1C3LvuOmqcse7buBc9jIGe0KbIKPizxwHLjTuyAQ2fg/DNljF5cTaz27ujXVvhS+OgLK//xzXi30+xnxWC7urrqoFqgnocQX4AmS1MAYP014+YxfL8QY8Xh/6M9tZ8CnNLIS5W8qJHjsL/uezCHBDOXLFEFUbgtDiON/CmlDgU1VH+JoAy7xOaIQcXyUS5c+IdxeMwZfI+o0TZSm9egbRKbWxGLUAGiZMdME8Vu5453sYry3l2998sNz7vQ0IgRsQ/U4v73nPuwPAjGMs3HrrzTA7mwB8O8MM0q7xQ7Buq2BwREovPP1EtGrYjz6mhQXoUG/lX2NAtWDAeXAxwEeWwBgh27EX4PMcLsBqaz7+cTyHLP1lXBWEz6yG5Sjaj3Y1OOzYTvLfpkaCKVU8w30+ybMVce4kFWM59gIAywhgeYB4NAZN0Hju13EA91gF+ez6zzJW7XrtpkmtxzLOR+O8c4zXUQC0AZ6hG6nJ7ZwDiyQ3qLz2yydZwKeX/RjhafL36kuvlquvvCae/WH6jxkjljBvXEB/SZn1LIDPpTeiV+F6dyGOlbXZAaOjJ9MKytYFLIJSdVhTaSAaRirMcU351Ab2cE22pBDsmd7eRym9JPBMqqCq/niMLcaOAGMxoHQRpdPxZU8nARVgwAame19Go0Mn7OsRY08EgJ4ANNlEVPBih22ZTEuvDwIojYmCG+PsceJuCymZyVg3qDGxIshKQxleu7DruzMEsIyYpSu9gzk0O4PhSxPPkLGkve7IASrZAH821RyhvNu0T8PoseWb3/wW7I2lvU3lFlKSgk3XNYFIF6ADThXdoMUZffTY2sv5NdJK4SKAxFT0V7087x5KyJ+k/9tRNiJorADSemvZ2bsLHdN+YtAB5rAi9aMAGs/RDuJqhYyxOkU7j1xTvJ+93G8rAvthswV1tj/w/riYWuIdaSjkE27czEr403TUZNJuxrxI8zCmjPemsKTSnJNZRJOLbMogXKj9ncc3/rk+ZPolqoWZG64nxoUUxKYm1fNOrc6vsz9VFqLS5Mjqhg8NQbaqZq083ap0UJWVCG8yq49kpGql4D4Iq9kE3cl0OLyCNIjioerL8za+OQ5kVDzPBDsCPL9y05/sVGZJAmBwvAQ1fk4CEB+W55WVpv5MnOD1eO0pMk5NTeKBYLpq4EY39Vy7/btfCazOp6UEL1qtCeWeZ/Le9o5bYuMRO7FgOAy4mppVB5BSFvEHvWRnZNEUF2J5toxIOG7W0Gbm4nJHHYJkAzzHitw3x0mA4E9P3i8HhheaF5egwL85OL1BpqiiA2/tovxpcPAz7FKbFJrgLSunPFdvnuzSNHYs4ZlT0w0IapJONBCE2zET2qqtVHB7fv6ukYXbO+RufsGCBQG0Mi+pTXo+oClUBXgt5hP96Wd4zWPH45/SeLr8q3/5zylrrcDNMXZ5U1iELbk+DiU7b9EKUlMdNIT8JgxJHxOun506uXBAxSSCyG033xqgrZ3ddAO+Nb1UsMykguIlfEKuIKhv3fB26WeHJcAZCnYMXQYpAmnozVDDTz7zVPm3/+ZfQx3vpqJmYzAq4bjL62dbzst/P/bY4zAkS1hAsaBnHGwjvWFppKV4FdPEbk1LckS5Y+hY++Wv3A24OUTKQrM7q4xqE4YcvSDLQVXpWUp5xzuWlTvfeTusFeJgAv4phY2kMubhnnqYfPlSAFMvvjl/8Z++GOB5MkzJiEyh1TGjTpX3f+R2Fh1SHpiPueDu5jhxj1kEBQTSzHNmzw3h39u43z751LOUuO93TWI3G7GZQFjtbgYHbLFgDFdAX4mRqwmq30yVy66+sjt6JeI7/9vaP6Kvy//Cl9yhqcL646adePW7/MzqZyUlvnAe8KSkpvjfKPpJ0WPwytXd5aKl7EgpmR3i3k3HPGwQo7dp05t4Nl3hxLx8+cpgbb7xtZ9i/taLZqKtXE6psx287Vdl24pehN+9tMd4/fVXQpxqM81diLdXr74E9kaNzSDl4R0IONE7jaqaOjpHTUsp9j3OfBKg7ISJsev9c8+9Vq6+5hIYuVPR68zYENb+9GAaTbXXItIymxl7AZBqVZGCm4k2QxTYwGKc46dGc2tw1r0ZwbFpmg4aZR5hIQ8/ItMiluabEvHB6jpud21SIKcAV2pXnqCUezmgf/FFy2IzBvkd6SxLjQdgaF5HsKrWZj5Mwl58f/qPD0Sq6zCbt1mkUJZSgjwAQJ8L6N9J1dNzL74QFUayJocB5nPnzeNnb3yWaamr0Brt3L0zUpkbmNsf/siHMT3kQdk+AqBwknPXmVYdjuzDxnXr0bXsCM+WJpT+57BpWIBW5ixsSAcLtCmcbhbhVhifKXS7Psii8xg6JcHKH3zuj6qqKMvD2Tmc3IMLLoyXpeJDCMLV0BifvP+KfM/xLIb6DpcJgJvorutCxRw+CdibwLEjf6z6HK3asZpx4yQY35GDBxAvI7qFmRs3n9bXtDhZR6PlSTj/9pLubUDrNRPbBrUzf/l/f43LHVU+/KEPBasvQ+dmyvi6EyF378C5cpSWB+2kk+bNXQiIsLHr/vLKa29Rvv1KWffWFnrMLQIozqaRJ2lwnoU9n0wjy0T10Hx3IVYUffr0MKacIcoGjP+tLMRuomci9JaFNg2mSa3aO72b3JhDCnHcE2xeqa7kb5Z/99hNvZbiEfDI2ISppr5Fdm7nq/os4imM+a/rRlJGkRVLuSBn6sWf9fqc6liVtiW/EwTkpqgefPhaY7BygWBxZV9c6N18RY/H+sBTtVkwjuVa7F8ja+ExeBayeJl1SLYkwU2eR6aeqs+tCnWqc65kHJlWS81LXntqTSvmvtIZpXA62fNsXeTf3Yi6rqZWy88Q8EgkpCY3gYzP1MKJWK8YC74vNU5VsQdZDh2K3XGe97kR3KCGv50Aom7AN5vWyGqpMJjzARG0BAnezGGbDJnD4+LzJPIDUpMg5S66TLV0PDhTV1x4VkXVP8QANExAS0i98Gzg5c1IUXFaQbvzSODkMXLABGPD5/jeHCii6PTQkdLyujymN8eb6HmnQ3GF0C3zJZiD3pNBSkfi8aRwVP5bAeGDFDE7oTx3AY3H87Xegyz387P8dxwXPxI7Qv/7f/c5AOQZgMhbiKxJNnCfDpEXbgbUNNPpumsGu8Wnn2NhfprAMFKuuXol/WJWwWJQKaNLLtc8DHDoZ4d9mt3idHZ/jz36CxrV3UB64ljpJW98mgAW6T2eQxdMVCdgrQ/K+pFHf85u/ZYAMX2cbw/CzykENS34LTE1UOykuZs7GK/BlJTXGFswJpY6IalcjV6n4/rZPWNueeiRx+jXsyb0P2ENzjMeZtdl7J02lcBsIz7+0j94FNZpVHkfzIHC5j3sfNUTuUvWvVIL9NkLl8JwTyjf+e59pA5MsTFWh0jJ0LZh/ET7BZ3BFPBihJ8XE9fVJNn/SVF7RU2aNjrKYq8L71rSKO4Q9daTUYx2HCxu46yo4R0nByuH5vHhnVTlexWX/UZw47srnB/vTQrZf/2vgxvTUtUW4gJ8qaJTBXIu0LfnRcbxl+r3JKkYN9ok9hVsPEirTC7LKAefCPAdR6qkDa+bEbqIT8JDqHs6O1qYtyVLlwM+PPem8vm/+Tzs2ejQQfzWXR8F/BzFB+Tt8lv/8k/LE9/5Bq+xRFYamI7VCM57sIJvw2fGDcFadCZTOqcDCKteSOpGXsNXSMbiGIuufZqWAU6+9vUfxz01Jt5wI6JtApz9odwsHO6BXaFk3Y3HCoStO7ZXZeimCOZRfQWSCBBwBA3OZEuPuOGDLNaPouV5/+/+DuAIfUgzDDBjRsB1WoEjHySQDeqNHbqD0NYAYxmjG6j0Wkwp9WjYVgHHWEC5z3aYubZn9x6qBJ+KlhfzAC+e9Em9pVikBbrve5+6oDUsjsfKddddH9qlBkCEjsNqbGSn9u6jKSUl+VZoylge7kVQytp1JX2rLHM3lf/4Lx8Pduc2FnxU++FCHK0DzIUKMLx33IdNmPntgMU62qvDtyyiHeQV8M6DYeomXTyDtMyJ8hd/+QBNGEv50EffVxaTVrQybP9mPHd4phOIS+OmAVSkSGFufAj9xKsmQNg5QMooKq80A6SEiC6zlBihIWO1557CdsJgNdmAEr8oY6KtXCyAkN3zXsuQ9NL0VFCiAaH6pE20oRhPReZSTujnxIB3v/vOMnPlxWX7y69EDDfGGnvd5E2FKWrrXki1ovFwIi1TflS+8Y0H0V01ldkwtkpZBpnn4wBNfXgRmUI8xzp0HHApy7QHMXQj3k4TGZ+ytu0sjN2MvX7uyWEAimMixKY8Z1vH2K7CcWZcNib7vATBXVQ/VQZ1VaNc2Uc1hcY0nYhdwGWi3PSkJYTgvGJD4FYZL2lw5xqQDEyyOAkIUqaQKSzXFuOx4z2Ftsn414Mbjx0C2hpRkJss1+FgdKwnExhFlVS1SbvAFFcbMwFYgqLzqSE1LW5OIzZXWp+UTHjOfmZKQVLLUg++fK0x1L9d0PhU1crJ3HiM1JdmWik39hVTjjNzTXqShriu2d4Hx4rrpNdSOVM3nBdXe3+iSkqPp1oQ9j7me/JeB7iJahrLaCP9VMpzOhTf9o4Iu35Hn6NgWypluGFXqlJwo65hUIouAljFwCSS88N0JBYlD2kOxWukDFNALGuj7qYe5SbA8XOytFwX4wECwBRQ9MFalZXHFtWJpqXW/Eyvw/9OYacuvjpZWooajfssi7QNg4JmJpuAzqZimTeUqfE4Tj5/ysaoJRCICJAS4aZbseydvYZ24zK6YvmSsoFA4ETKaq9MUyVN6bWlMMuB0zCeyYlXydW0TbgFH49jhw6U/Xi5aC3tQHVSt03pLgtpK3ACAPmNb9wd7pkf/tC7yuWIKwepDhhk4ZZOFagcw014FkJQDbJ+cO/3y513vKuMAc3vIfd8sjZADLB6R0wlvdREPv+JZ59iV31N9NU55XPShZgLOwqIWTh/QdwjqXOv2eqNAdCyAjV3Dv1WrgFydSfVYGsCQXHRUhxtuR/3fO8H4f1yrO8sqY+pYYY2lWqcuYg7uxSHmOLBkfhHD9xXLiWHf9nKVWWjJntciyAq+qnw3KcSdCdzD17H7O9HP3iItJJYgFSY++5x58qxU1gD0JdgJrvUFWgULr54JZ9FSoBctCB48+Yt0VNrPcF3L03qHM/N9olhNPazo43UGeW/lnyfAujEQmxFkkHBnHUtP/zr9GqCGd/3/wfYOF+sf6rCToKZhDAJdvIv1klVgEawWL3K2hJYSrRJI2cwQWRdnDF1ND5Mk8rcblKU9HcadY7y/bP9LMaXEcy3lVlUtrgwzJiDlunceJoZ/qT89McvhVZn9WWWD5tiVPBfKH+9sjz8swcYz5OjDcd+dE2XX7EaTcPTZRkMhgUCc9BETMIcchuL8X5Kt+fMnVtmMZbsCHqO9MhztFJQX6OGxjn2wAOvkwK9IcCQMeGiZQvwk+mNGLDh7bcRk14VDRW9n3M4V8HD+g0bQkMyHbZx+6aNYd7nwjRVDQii5rY5M4Oi1zOnquxjc6JuT6t7TP56AC3tlvWqq0MUbUsHWyjI3LTamBcG0vs6Gu3VQcaK8cLGmps2bILJ2RnYYyFi/xb1MbAnW7fSRwrRslVUGzifacwjS9iNDwbVDmLI1q1bWZhpBwH7JItlt28rwDS2MzW3mRSW7MVBdGJzEfJPYENjk1uvMUCO4l2/0HvsBjD2Mhe3bd0eMWEyv5vOM9y2bXt5izFtqllfn3aekQaIoxi8B2FVLoONm0blZexOa9+n0D7J4ERxB7G3GRbnAMc/QFppP9VGdsieQIm1aeGZs+ZCfpHK4DrU/2wFaK1YuRw/mXUA04rt3rl9N2NgfiyoQu0rrri6NOAX9Q9/9TcA4d7y7nfdGYDB1N7ll1Oazf01/l2M6eMxgOe3f0Ql5Ns78LHZhXang9TQdDZmc2BsNnLOtOKhtYO6veOku+xDpI5Hg8vpABLbgHS0TihvvfEyLUOWhmbQFN6QGyNYQTc5OkKHJpJ1q4Nn4LiqMgWANTaZNm5dgJGl8UzAYhWla5gxvwsAqa9NtAcA3FQpFDUqtYIaHk8Uo0RlFSCythCn5CEBg5vZrJjMtEmWNMdmswYqEtgkq5OAJjMXKUDOdJYaxgAEEcsiyRP/77Xke+O6GM+CmwAExLLzqSE1LYwVmZvMMCSAyMIa43B9tqQ+3VSl4rD64Hn4+ohnNS1r/ndu+FPwm8RDdcxKAJ2khOcg8JEQSG+gJDSiVJ/3JCkR+h7T9rX2C36OAMifPodMdZ0vBQ/NTc0D4jeBG2+d4CbZEl8qtSV68yRDnFvz+EhjH084P0yH2xB2msONfKAurKfRWGj0VJWRy+74paAyAU8KmtzNHdLOuw7gmLsO9Mh7gxGy2snddpwruzl2RgpDBTf+3sGQwCvoQ+MH+hXRceY9fV/mFf1vvSYSnWZaKlJKfCtGE9xMo9HbBnqazKcpXmiAuEbPx8XVlI26nHrqTrDk9XVi/3986AjCz3Plz/+YFgHsbt967eXwsumCGj7ELvEMItKZ0OSTp3SVH9yHgy4lob/9qU+EuHMTYGCCTAbXMWBFDYP38muvic/6Ik0nb7/5HWUBdPpu0kjHmLg6qDqYzbU2c90zAUKvYm1v6qYTtsZ01ACTWbFygJsFFVuzjWDsM5LB0uPj/KDl383aAvBcj1AlQRkK/jRzMXObGuBm0+bt7MLbYJquYiFbBgjBtwI2boB8v6xPc2d7efa1NZxbb/kAu7x9UP1HWNysylMoN15hGefUTaXEMJVYf/c3/4Q/hyZ2jCG+6TgS7smqV2Jqw16prVJzqaan0fYS7rigldTaObrs3GwJ52ndaYdtOWE14AVvCMGOa0FM0AjaVeC4kJaqUreVaqbWV6h6+a8wNsneVEHnN38pO9aFt2Ju+I4dyQW+Jt+VYKYe2FSfjKCZnfrwyePhVyTAmcJm/OLl08v8mc2A1Z5y6aoFpAO6WGiby4svrUE7syoW3ulUyax/c3v53rcfC+LAVkc2Xe0ivXmKJqPX33wdz2I/4/qtGAfa5u8EJJ8CXRqwLyHlsmvDNtZh0l+kK9wQmB4x7TGD0uRnH3+8XCc74V3hb86he+65hw7kh8oHP3R1HGMSVW99xw7EM5zFgiXAUfgpS+qiZLsA2x6wQ4pmkaP1lWLMCUAta7/1ve8pZ3TW5fuc4nbTn7a6cPfKgnqatNIIi2OTFSMs1GPs1eT4Y2w1kb5pgOmTPTlX0yX0wXIqGgVVRapGvxWLJfaQQtHC4oH7nwI4q58YW954/Sgi2YtCi6aGRO2EPigbTa+hDTtwADNKOqMrutSMTp3gYVIilsWb6njyiSfKUbRszczVboD5EHPyAAu2VVfX3kDFEKBygHL8STyYISqAGmEctr/1dpnDvX3pJaq5uKYDsJCHSNNoCKh2RGjeie6mg02Egv55pGzUho1GXNjJ73qITR1oZbbgxqz4tJseTJ3tUwFKO9mUrARs4VHVTzVkz1EAZA8AABdsdEhvrHuzzJk3N7rDa8hnKxbL9w/AhlyHEed0vG9OkTprpL/SP/23v8UI85ly+x03AZoVKcOA8Gznwvy+DIPzV3/1BQBeA01ep1DtNKlsx47Caia7X697821eD7OOBUZ39yzSouvCBNN0+GHikalMd+iuO+34m507N8w57OL4M4K5ccxYZBHtEIiFsk0CHotGmnmvY3AvGzUXzVlopybipH6aCV/p3c6GEDnABDHEqijHglmBLG2vOnPrzl9taIw1GkImIDnvFFxbf7JyKjdG9Zug1KmkT4xz/TeJcX9dv5KSDtdTr2cyoDZYFlu21M7vwrESgFxgfjL7EJkWxoxkQKaTXNMyi1IPSBIYpXQk002Vh86FtFj96zwHPyt7M2bmItmhvKfJ9KRuL/U9fr7rcqbE8rwkNVyro6E389i2InlNQXCoF2WMuJn6n31uCAxryKHqUBxdSAE0ApekzbP0WZ8bb5AVLFJbDqBkJeoFVnnB+eBi0aipsz2WqY9kRCx9jQfDYplINh0bDZ4CDcFDBAr+bTO6bOQYCnMrW9KlmEVR0HMCpqFJ1M+XN6w+Zyjo6cVUalxQelVzQ3dbWdHl65PqqqfIfEBVU092ZzTp62VHtJBuwuvImXfUBlulySHFxDFzgHrcyk+hEl5OpLnakRO97Cqay29/9INUT2A2SPuBPaSBXERayDFbat/ERJvK7lfh4Pr168onP3EXu8sDgJbtZRIlyzrzDnHvxjJpl19ySVR0fPEfvlkuWbmwfPzDHyuH8XbYzw42TPs4JxsB2gxuHqZaJ6Clv/Xtb5d2dqWKq/cAMG6mxHUWn3eIHaBpt6qpHSCWcwrjJ0Cr6YdGPveY5mYE33EAhjHsEqyUWHXZ5eWJp54pj0BNf/SjH2Lhmh4sw3FQ+QmO18txrcpaQIoAOVh5EGt3wU0LTM22TZu4NyxEsAij+Myj7LDnktuf0jWz/Lf/+gXExASYU5jljcJcjtYJkwhyR+ymy/8muHPGK8jN76C6D9JMoRnjWKOpSDql+FE0AWDUgn00KcGREYCmmg3z16Zcg1atYEVlpld9XQAp52dCNVZrmpn6VFT9f/9/ghsOVfGgNVAjsIrPqlfWVLo3X0Fir8bcyN5En/jotH4WESfwGYBzqkyGxbry0lllxRIEn2cRRM7GTkGxM/e7gwVzC+X+l6xeWZZdScuEEw3l4Z88w0L9Wtmy9ThC4akA9FmhQerAG6ZVXxWAQw/VVKvwQnrqp/eHG7Fj8V6Ayq233EEqcyDYCed0iDjZLTsX3sCddyZ6EVD7cWsAACAASURBVNlQFx/vq4zGl7/8AIC30D38WuanjWmrPnCK9meYmnrllfIqi+B73/ve0E8ozG5kkZLpmbNyRTAbCl0Nym/SBmI1TFF0DnfuEKxP67ZrusDOw/8vae8BZfd1nHle5JxTI2eAyCBAghRzFoNEUtGKVrCVHXa1PnM8u8c7Hntm1sc+6x3LkmzZClQmqUBKpERSokiKOSMQGSAaOcdGI6f9/eq+ajxSkrXn7JPbYL9+7x/u/966X331VRV6kH4891MA725ssvsRF8uerCZsM5E+WcfokNwFfZUGWC/XXml+17lxFEbHVODQ77GBKTI23KFtOggIaoOpfOrXS6ImnlnUvanULJAWzFxyyVvCLrZwT3q3L5CBpfc8Fd2aaeSbN1Fxl/EYA8gx5Oaa6k+4rz+FLg/ZZRyB/FjaW9xkxhX26Djrxt5K1hXqDXg8CKDaTJp1Z1iD2TNnlWMYckOBBw7TKR5HyuaTG9FIOWsMmauTOosIXQfmQANoyky1jJwKGJ2ABov6MxS6GzlqAszQCJ4T9W+mzyYEzWaPaNi08RepLu3kfD+1qUw2+Lu/+79CI/dnf/JZwsWt0Ybku9+7F9sGQ846+/M//3y56urrmFet5f6f/LTcfY8sIHWKCBMbGjJ/cD/e9klBQngRPFcqM1922RVlJb3CdAqHktkoG24LlZ0wg+5FZpuZrWu9n7Z22ozQrT57E8mkuJbTUY0Hwv8JxJyPxyyqB0Ptpqw26ua33V42E36zoroZk9FMl+elaLx+1bRqG0PW8I3gQbATNiI2bx0jkwFqRm+Gb9xjks3QVubekoVtO0JDIQw+X7Cvea/UtiQYynBQfrZqY6oMpKsAhb3EVkJVI3i+1pqgTeIh3geUKSbOY1mlvxs24QAOeLPep5ndSQ1O/pvgJtmammZem1Rm2OnNx2pmqTJU5/EEN45tVmp2T8zivKmhyeQMP+97vrKPl0kvZkvtJryar2TQJBVkgDoRwz4nLRxhKR6iZvUVyqfffOON0RDwhG5doyqqRr/+NKhOBcQsME+ezTOlPP1QpGY3aKoEKl7EeWBTDboTK+m6RKU5STyPYEMkpgHy34jVs0D9XYPn9crKZPqcSM/jJEuR+pyk43IiBqpmo2+BzjQtU6SnN5m6mWMgY4sMZiww0bcPwWPpqR0mBm06pQW5llNV1OwSNR0al0CXTL5EwzmhfcA1g8qQFJU80RycIRX6hiveUhbMmk67hGPUxKhp0RrZbhY9BEiNnYgOgGyVxUteLpeS6r2xdV05hfHtAh48h2E4xWQfijEdAOPzAg0Pf/nLp8sYhKAfef+Hoz6K7I3NIp1AghQ7zo7DwA9AP/Gt73ybmHlrmTxhZIiIr7366tAqyNjste4AGSkKAWXahlHRVqGuvYBO4Fm30lNHOnco4rtupLXanXvW3HmE6naUu+++u/zZn/0ZoZGzpZWNzaaHg/GW1dV043pbCPspTvzBPfeS4TOlLCQ+/zpag3aMVifu9VR0hB5ACG0snt5IGlt+E/C1FzEzGqzOg2Gq0GaeYYMkZj8AT7Uzn2+neKFtMlwK1uuJeLPZR1ZpPmshQQyKmxVAoXMnKevaTqECUEsEVICd89y+T78Jbvx+vt+xtuI/3gxyEvy88VP1NwvVNYMb07ZdEwlw8jueqdbiPA9uwuXoxLV3YSy5L7oula705urPEp4xpS/sDYXbBncp77zjmsga2UOYwEpHo8a00An51fLu97+tHG+jxsSJQYQ7vw6IJQ13y1E25tHlQx96H5vKcrLfZsGUtbM+dkWK8e2f+GR5nvIBOhc2D1yzej3eaydq4cxHb7E2NhnbNhiOigwy1qLryZ8r77ijnGNDuYc2BS+8sJ3zjIINGMF6pneSIQM9Yu7z4Z8/RHrwW5CC4JXCNri2ZQsNRe3kOibAIk0ixGNBup2kmrfY2LEfmUgIoc8xgO0AFjt/W1G3D1VpO7Nh2lyTGG+IaFcT5uoPm9gurQ/F04Mqyq5ljaabWhT9BKC7MQjW7TzfB9b0EGDCchbjp+AQwCLsYDPsQehkJwLY9aSR62QZApjDHLYPXPTdgTVeTjbeSBgNx8un2wbQUljbCsjpxLNzTc9xnGFeV+C4nEHn1IdQwzGcMvUfsqWjRgk4EeyTNaUezY3fDWsBYcJjbPa9AI/HdmB3WCtMeiYVOppGkTNn5FEbFFulWfGq9hnb1EaGUpeehAuPkN7OPQxFzHuago9H0FAdI4OpD32ZJiDqv/cHP6aJ6fO0O9hI2YpZZTnXaBPSkYR+70GX9eTjv6Tv2ArYml/A8sC+rdkQBfj2kUU3Hba2HRslyDsCU2SISwY+worUGzpwiAw3gLSF8Oytdhimzb5aFtqzeKaZSzIwg22UyjUbiurOuScSbvM6ziCN6A8T5cYXiRzYcEWpMkXa/ZWM/SSYLjOkljNXLMqojVeHZ4hsLhloMjaCF+evrIzZUHOxX7JtjrGAxnRPbb6Mjr8LfAzde421FlhNpkkwksAmNTiu40ylTj1ItTHVUco90f/OME3+LR3yZh2Mn1cWEPXioh3Mec1NhK65QH8EOpkx1QxuQi/DNQtusiVS897rdeeenHVu/M551qhGWAQovpdZYL6XYuT8fMgvOFfuzx67yjVqfa/cl91XXYdZ8d8wUx7La0k84eccix6Wo2HNmC3luTK8l8REtG7IVHAfUi0QRm8pmJtbbropmBu99iTWQ4PjRuBg8rc078YdDUllrC7Rm6I9QU+HkXZWNL3CkHOsqL6qwCkEyrWVug8wEa8Xf9RutQhovWmNZYrTnHCmxvYgFdHB1kjpFUgjezwHxs04w1Cifo9vzLKCoJ6xIBQ37WFB9AJN6m36EILSbAiZ/Hzen/udi8R0zgGwL040QZpCNGlgH8QBPNrBdMH2enxoXkNF/BV1Wz9iCLHrUwy5VYFHwji8/a3X432zgHAH9dP3AhrsDm3n3ynTadjWMhSPrZX7747YEIYDyrwHacTMVFJce9JJeCZMx9Hy84d/Gen5vREbX00diVkUrjvEsQQYthSQITtu6XeATF/0DNa2+OY37op2GB/+wAcR/Q6jP9CzRI7YevWcTefmYfVBvDkW2tz0/YFsEKcxtJsx7MbVewgECf+cBjgoWO7B+D/yyCNogxYigGwpOzFoO/CchwBCbEoos9IVWngipf9XQrdvo5DX9TBGx9iEDsrEkLnThdDbYGj2o2hhDtMD6GcP/gqwJVOAKLULlDLzh76ZfJZCT2TdQFTCJiEAtP4Q7M8JPD3hetX9qgfjPgg5CG6MgKLUiJYOhhZ9hUHgv0NTxv1Wg9IAOxGaqplNDYfQ/3pD0Om3sTf/EbiJFiYZknLl/V7mpjI2HT+dmcPcYC/uq/NJNgKAGkHeMqzf6TJ3Rs8yb85Yah5dgOgSbQKU/6Sp4wnzjC8bty5HH3WmTJmGPuYUndFh0/7b3/692b9sdFQvvm06Ooap9PzaB5s3tgxng9hCyGjxq6+WObPnxGZhDRErO1uwbSPA2dovMi3DAddq3Vy/sn62bzE7xexB9Sbr2VTsYP7AA0+Uv/o/P4dxJqORcXjqqScjRDyMrLddeGPqJgxxHYBZjTYvfLcz68BGkoKIH99/X2x+N998a+lm7Rp+BDcHiVsKbqyH1KcHegT6DUFnlLOElrQ3jzzycLn5jtsJZwBOhsHyAW4ylt+X85nqrFbDfk/OB4WzOgWDYVG7cH0nYCrtbC7QGUKBxO6sv8jCgc2RkclCcoeYxyvpWu+6+exn/6R84Z++iMD21shyuuuuu8pbb765rN78etlKVtpVpJT3IuTW2rohxqIvTJWtIpw7h2ETTpJ2OI3qvEsXL0P8f0P5GU1OB8LitLOGR44bBQiZEP3yxppyzuZ/BGG4gHQUOjfXxkaOO43wnro7bZGsVrdBwwA93cuy1bsBmKMBZFabHVh+cO9PSOH+lSYlSji4dmSDZFyUBRhCU6th8dTd2/eztkl1p4mlerXesDxHrRSN4zaYdO616zeg3RkfzG4nwIsZTtZEUsMXmTrM177EUg8AtNQzWUNLjYs6tqGErSz0KmNs/SjLTujwySaOgjVesXIFobthsG0DIuHBzdOUcNegpR9S6mApC0NaHnMSJRJ0xAJMs9YEMJFtC+jyMzYvVWfjNQoKIv3bTLKwxuLFqpHxu1GBnx+LAbpH5MavfXC/SibH3+sepDC5ZgF3OO/YwSxil99rDk2FtKLRPDK1Nm8QF/N8ZJvr3lmrFNeaZJUNEkB47dFFgGM1syjBxlRxYceOXAHReSYpQYXn9PVmbWy2emjW7OR1JguVBIdAJkKkXGsIsUM+wrkbkMAirK7xzHjyvlPC4nV47oykBL7g28eoom8bBs/p91KbkxGkTlRnrId34/W/GIhnycq56UZ6S4nwXG2Nj7gpOyAZaqkPBA0HqNwHmuAkH7T1JEzdNVRUm10xwCFCbiBdzplgRkBiVlaGcAKdNQr++ZlEbv5d8aBATGZJtikqMeLZOIAWYDpp9dYwvBYyqroYuzl3Jy7v4vB3e5cotB7Qj5R1/j1uSigUttVpLZbn9faxNgXAqTsL7BChnJ4AI0uud2ER9OG+NlObpTcCzBY24B0wFX1hYYzR25fnIAa8D4xHRaco0ont96d30yzSlmdMm0hDQ+LisBbHuB+p/CcefbRcjAc8m+JTe/C0WxHw9YHqNb58GHQ6moU7HNZE0aeduvVipFldYGYRdOWzs+YvLMtoYPmd799DPJX7wGuaSy+pt2FIOzPZzcbqA1pXm9IGtdwLr2cEIYRBaBzu+sY3woi8/dZbo5DiiteWMbayG7JwXQNQDifzQlD7LGnmCiknIoZspTeQz6kdUHWAlHONrnqGyVOnYIBWlaXQwbdwfp/fGrzm2t9Hxo+O6NTxGT4G9oZKsT+97/5yw3XXU/PMWkbGVU8HO7R3/96oQ7N85ZqyasVGQKTFGgkL9qbeDZkT7Xgu1olxlQhwotaSBdeYthkPtjqrECXluhq6rtaWYSM4iaccvZvS2wlorNy4zucsXZ7Gx38To0dW1nnb0OG5NYMcDc7veqVuJ47dYG3iv3/LF9ItOC8sxuDSQd6M+L5StjQqpalA6cu3+yK0nnPBwHLD1QvKiCGEKFpXl8svvYiwRw+e2yCqB6PBaqO/06RpZcjkC8pOQO/6tetgTZ5lzkQ7yfJ//OVHyusAkQWLLi2tABuryJoRJcNp5WY3H+vyKDAfT8bM8tdWE8qys/ex8tqKpbw3lg1jB574EDboQzCCo8u8uQvLIXoBnSJzbkDfIYCnNkAv/cZ6dymtm9ah81lEv6PlZc786fy7EqflBKGt0TG/+loMlPCb34l6SYhNfwp4voTqsTI8zmF35OPMwzOAAddO6UPCASGTA9RJGQo4eZAMJ9f1pZdfXiYq3qUtwmHSod0EtFnq0NhlywHCvYMAYxbnO81c7IoIPkS+hr0I0TlfdPzCiHo+NkHDJ7IEEcLQoDAxBF9WNl6HxuVCQLyhD0GeDNeLsKunz3UHtJ8mbLIIT9T6KocIc1MtGiZuxcq1bNpbSd2fC2MyHxsluEYTBwg5xDpbA2Pa2UwhSj/o6M2i9k9/QrSu04EwHa8uhp1797sCSOzFCRsOEBgDwyNwmywLbKmJY9jh7gPKv//b18oXv3RflNDp268Hmz/9yWhFItAYABBQwLsJ5ko9zxaOZ7NGAcJIflf3sAPdj/PhdYohCt5krDZsaI1sI4GDAEHgMYRntAPgKmi1MOAwQp+qG2T5/LyAwfCk57Vdx0A0LwIckzTWUNLCStra5EgXZm0OYSx3weJrTzymm996Ur6jFhjzRVajmfkP/QefcbOUSVN7Z6sHQbkOuxlStgVxfuuwGYKyiJ8608qCoNtkYw6hLkBF5t8s1GYw0xzKyTBMgoTsyZRJOWYcew5fSQjUrbiGetJ+peOfwOd8NlTNRkr2IysRJ4PksSrTVNPPXUcZWqqOdg2aJ1OT52nW1vhehpw8VxIGyXB7DpM/hBHOdwFJh66nEdZTfN5RuJdrSFapAswqKvbvykws6hsEhMk/RmcALdpYx1sbWZks9yWbyLd1lAEQDKUUxPsMMoO6NOdMA9ZLdyMVor5IRsRNjcaZ5pNroIOWa1RQtdeML+sNuOGbX+/f3ED0lBUEyw742Gy34II2k2mXBaaY1GpcImOqoY/xWDI/DsoJmQK+069RpVDaLDee3GDyIXflDu2Ua2lt+/z0JqPBRXuQxX/akAaT1U3yqisvwxgsh3bfRugFJuDIIZgNGv8hS7Bg2s79Z/BUycbYvBMRqeG0c1EqfteOrTA5XdCMtETZ+X4wPCcZp2Mg+FFkc6xEA2Nmid17hw2GVcJb642IVdpz2w6K/PFeXzxNRWxjRg8v777zFgS4NMQbSggFrccOvIWTgJC+LOKlry4J4eLbb7sd4Na1bCaDQPAiPS8KM3Y+aeIEFny/8Gy3wII4xu6dZh7MW7AoMqt++tCj5dkXXw19hgvUtN07bru1TIFxaV27ki7am8pANAoDYKzMcetFOKknk2jTxla0G6eok3IBNWc2RbExn49CNcd7yrSpwVbdfe89UaPijnfeWcbRa+iwNVEatSH0fAxd2UVZTc5QDM7d995LR+DrIhvBHjle8Ho2U72jTp16EQqgeizg5sc/ui9A3rve9a6oO6Fo0glqWX7BqwI/qebKCMDikRp7CgNsRVSNosye8+aIInXLgsMYKJA/3UgVFKykVyHYUbFi9+MjnOON/MsbkUXMvXQvGn9KgXGGacM7aQpTJaB583dTf5OUs6tVo6BX6IrqBvj2bzaiPS9m/l3QqHYOoJoDQnQBH2wFvw9C+2FX6dFggZsAC/1IlZ86eQSgsRueNfN6iC0hFNzR+I+u8AuuvrSKZls3l1Voxtau2lA+TyjxledfLmvIxpkxbUbUVnFO1sJ9A0J4KQTrhWOwbec2Np8x/EZ9KDbeHXRf7sP7h9vRsvW0zAP3IsMAMB8IoJk4dU55/tGny6ULryx/81/+n3L5JVei0ZpRNm9/vQwaSRPCzofRj5G+PpDiarCiLXMuKEfQi2k4j8LYHT18Aq0H+pARo8spgK49k/ZSo0ZQvL11axlIynDffoSAyDS0yNo5q10TJvnql/4lmlnOmT8U4KVAnQxD5u5UNEbr17/OWt5LCvPQcvMtt1AVnCaTGM+1q5az+bUTquhBcblJpRPZWcRz3H44Nv3KcDCOY89GsmYev/9+gMjM2lKmkRgxCEARHhSAaTvAXp2HG5wbrszqzq3tFAAkSYLCg+tf30Q45KK49mWvrYt/e/WhSGg/msAi+t2xy3EdGNXAn3v+BdLsZ1Ie4tfBqgiWpk6dGutHL9qN3lC716KdNYxo5qe/Z0Xce+79AU7Qz8u0GVPC7m5H02L2aWSiNDY0fzeMJGCwNYbAMJMvFH8vvHBhsFoyc0oFtkD7qYvUXsgQCepslzOD8JRyAttUuCbUYPn7erRPeusCsMsBnK2CSsbGde9azxRjj5FsfYhouSbv10xIM/HccNVi2tE8N3L3jRE4Y9Za8pj2+rLQpjWJPJ/hwx270HTBMqWeU2ZJVtC5pn1SIG5kIMGCPeCyk7XrNpx/bEwWhs1EkXTuva4sBpu6Usc6WA3GiIEKZzlDQCl9aN7njFRkmCvFt6kbTUYjMn8jVFVJgwBPDUAToatGQbwOuxO2BnvAvZo6n6ArAUKyLl5Hli3xXM0p7zp2gowaBam9GWtBQ6rgW1SQexOk2vqmVkruHCVEnFN5XDVOvaGLQ0QMc+n4B1PLsW3D4rEFkO6vZr/ZC9LsXYXiki7WN9KmKrOwQKFtNLS9OV6/E9zc2BAUn2EyJZ1lGrEGXU/eV6SyYYWjTVoAoIoGBSod7A0TytRMkZdVSwUbhqoyTubEc1LkA/H90Mvwr0LFRIIOruGr5q1G1DmQUIndZE8xgNLkdsl1QqYw9BiMTd/w9qk+CbDoRVpJd3QyAxCinWJj3LmDjBsYl6Mn7a4NyOpBKiSby0LCKa9QpKs7VHcPPm86Yr++PSishxofe2W6tfVRTlPB9RisjvSPZStM3mCO4RVFcVWKeCJ0BGi9B2Ht9CnjqDtDeuKxQ4RfBHpHI54/ACAly/LjH95fPvLhj0Sazn6MRhseRC/GTkGo4GYoTI+0/TZqPOwlxdbxtvHgOTaeSdDWJ9EYPPDwr8qS5euipLgNLJ3Eb73+2rKQ/j7tB2jHQFirMzH5bnRJ3m8lWGhjY+L7EUW/jvd+LWXy12GIbYAnYxWLGLAyjn4+ijGffPopDOzBch2lAkZwLY/94qGIO2sQnKh6OYIbN0HTLX0WB/H2J2JcFUGaNqvXZIiiC7Vq+vcbDrjpXr7+tW/gvW2xJhh9o6ZEyq0LxucvSIu0fyawr7Y2KoUCIo/SfVxQIHslmHGs2pnoAmo1UzIQ9uAJz6QBPgQEggnnrGzfEbub/2780AFs3pz9FABH98HQ0v8PcCOfpKPvy8PpzWR6uAlATPvf+RKimU3XUw+QgniS3oMQWpq50p+bXzh3WJk5dSTzroUq0BqGA6R8T2U8KBtwgGJoXXuXuYuuots2BgcQvYRNcxfhQzPrFqA7eAYn5x233xHhgMGwfNvI1FuPDkv2Zjzz4YTrDGM2dAgakg2wA8MRYgJYN25qZY7spdCfjR5PlfnzpmLwzjGvVrFeTpSrrr+x7Nu8nbYBT5alS/aVK6+WPRxAqnZXNDQjCH/sUvNdZpPWr4bkEKnKFs+TuWgjfbcz/xrCOESm4XRE82bbROq3C5h1/MwTz9D36dry0pPP4Xz1Kj/56fMIZIeT9YPma2gnelONZ1McQ+j1hTKOUgOCAgH1Pjx4M7527TpcrrxyAaG3VuqrANhZL4PQswwdNqhcdvmlzFs3EMCRjSZhik0dlnFwnfSjho/rpOohANwYYjcxJnI5KBuBaH8f+pUhVOg9vI9NfP8p2JAdwdgspnidvZQuv/w6NuWdZBzdipB3Sfn8X/wtGzWAiCJ5DAXOotorPFeKTo4ExRpqAVuEbR4zpicggyKYEyvF73W9soQ6QTxiG3i6jvwRMLRQbG/rdiqPy/Y0tCuRZcL1OiYTJlDNl821J7bnMP/6u6Jw71Mb7cZl6F7xpqJfNy+9dJ0g18Q2xNKCndRPpH7EsXEDPAYwlPkQ7HgMr3UFGaBulrZP8PuxwfFZe3yp5fJfgZu2wXCXIMlNXYBiAcnQd7BJynYLaNxDZAXMHvO4grwABYYSaUZ8CJ2P5/DeqrTCEBPjhCObzVEzXFOb2VZ9ngk0MtuSAgKYzKTt2CuVEwh++EyCoxAANyIXMk/OCyMNCWaawU2+J+DIaEaGhzxOanfy3KnxTNYlw1BvFPFW8JNhMjNHZcbyGjMzKY/td7NasNeTYNl7NdxpJCdFwHX/riLrrF0juDGq45g6x5yPzr28D+et4U7fd47pAJvsIriR1XK+CG4sjVKL9lHhmWco/vD3g1S89rjBqMEQhrMf8oGqO+qEp31OhXkHc8PG+iJVLwU3oiNvIlLE3RQEL/xnxhiDPrPfD/oKmRnDT548SsjHJCG+ZsXiJjSVIa0QFnFsdTTSSfkwqg7GPiW2ZqgVhptpthQqBY2H53sqaK2G/YeFsSeK8ecQc6lU5zM96JhtFeUpk1ugxqmJQLprC/qVXj0Rvu1pL3/zd/8KUqRTNTUarIQpKLAeQle7MgNs+qD9sFGhyF9vvzub+OGI07K4oP2tFnyKc/WjXoW0aeTwMy570d30RQtgZ+fPfe7TOHv0UNpKeXkATpczFKZCV0CRTkSelCOnxOy/fvkr5RJqRVhu3doWpqbajd0MAVMZBRt2ad4UVXhNrfeZABbJBhsJSDlLWvhzLy4uLxGbP27fLyaOBngBdWSuxigPICy2vXU9FUtByoC2Q2aU4M2ZxRG6BypTv/3W2whH4HFFu4WeMf4yOHpi49gULAIYlCHXsx+DshdGy5cOqhWQpUFlcAbiLXp+Qc9u7mUMRl3gsx1wMxTq2nlj8a4DtAn44Q9/jF4Bq81rJDVa1C+Ynu7C9uUxZcPSw3G+KOZrb4ci5u+9GtoqjaqG1AWZNGjG3vO76jdkFJ3R0R26gSx+X+G9ZnDTsYAcf9eFwLsBkSKzsBGr+v3MjWupZnektxTHYk74rGu1bFLsf8crsqcIr/UCyNoiwWTgAfy3mhOB/yg2tBuvnl6uu5qwxvFdMJWA1LEU0Bs/gh5Ma0r33mPKwBYqwNlxlWezl3nVTjPXu77+nfKf/uJPyksvPEvYhj49M6aF7uogWo7RY0chvlwTVXVbRk/C4z8IuJmIoaEKbCtNbXuPiDDGHja6m26CMV23mHsk8+jYDsAPTGZfAADMof6RItpvfeuhAIjXXjs3apoY2mqhf5Cgzgay9iwaigNg7ykebNkI8HZeWQiw53AMX/t2MvDocYQg/TjsR0/W8Obla8pm/nvWjDlo0zaHRmknTMlufk6yLj75n/9zefwnD8A6GFLqCviajze/LUIoj1Pjy8wyDbRFCA29RVNW1ovi7Q9ShmHf/j3RNf2EPd1gXl977bXYdK0vMwhWwWyxnsz/cw1BsMbbDCFBg+ylm/Zw1vvYKfPL8lfXsP5m0Gvraap131x+8cvHEfHeX554GiDG8xs9ZnBswIdgrJR/9IOxPIyNMhyetbf27SME3od6U4yLzKkvAdqIEdW2hpeOjTZbZguVwwcPttDeBaGJMdPScJr1iHQ0ZUDMoBFwyLgLWCwbsB1g5toy/CXD4t8OEUYzw3IVLE4yBDIqzn8Bn7ZDO5xZL1n3yxpGzvMd1PnRecnCbr7nf9eioRPj+5kg4obq9QmCvCfDXK9z/bI4fs73TRXXKFrLZz+/a3e9lrEAcVklbZisliEvG6DuRY/VifIV7mdeUw1Z1Sq/j7DTXAAAIABJREFUfbElpvkbZg8nXtsWdW4aFYIb4MbSGZmt5eeaS42416XmxGeSCSYBJvj9DCcyZJeRiGZmpSNMbviowcZUvU91NhOkZM24DId5nmZBcNqW1Pzk94LZUaPT+HzqXBN8pRi6huarrsf55u+12jChKIy+elXtdBVFW9Ll/BioY7UfoVjA7zp//DezhWWALYsQxQLZN923DXNH6xoLMKrLkRHiGhUQi1Hc07WZbjhtrMGwl9r0RhVmAU6O3RvBjR4GRuUFPLYENzItUvpOGgn0EFs20tACmUpDsbk6eEFrsZAl+jPjQ7FdIDUHsyE6zphh1M1pbDTSgV5UNHIL8VGNmyXK86FlXDIRsMDlONkcleEDzYpoGxPHehYKwAb074muple56opLKBJ2YcTYNaw2AlxFtsfgwWPLk8+QXfTYUzh93CPlwz2WgsZ2DDt+P2wCmUUjekdM/iAPbNO2thCzXnLxjLJv5xa8XASTsCozEf2aOrqNPjGtxMsf+PkvywBiXxYjs3/PIK7j4L4dhHJ2kvYMdYu3tJHMgAkYlwlUHn2C/jYrybr65Cc+xcKngRyeiWzV4ehphecB0zIZ8eAGaGIfdiYIn+U5DKamhJ7YnoPtGMZny0oq8jqpHD/v9ZorL6eU+2hCTq9Dx9vDifFlvPdxP5aNH4HxfYVQ0EV4YCLkTXiXAXg1MEwox1wK2OJpzgGNdCtCRbMGNNwuMuuSyK74TGVFbMQ3DvFpT8Zk8ZKlnGdSGAtj2hp4492/eOSx2FTUwbhQtuNJmvmkgdGw1clrSmstkpZzws/rFZxBh5GKfsGNnmdWxRbkuJDSg8pqmUHTasRiG3ijwuW3haB+a1jK73E9wQQFuMkY9nnP4bd9L86Y4CcmdRUyp9eWIMx7ysy93wVuzJ7SV+mLdkDhrqmRvTHsnc7yDJig7H9lPBGWm6+bQ2o4oakBCD37nyPMOojPINA82Z/O0bOj7slUNjupxvu/eVdk6hwG5Fx80YWR+Wddk74wpJ2hkuwEvw9g4zrdu/sMm8KF6Dmmlu9+54GybMlmjrWn7D1B5kMXmLu+eLjdKZcwFCM4+Cx6hhH0t7qE1hojSy+ATtvONeh9N5ef/+zlctstV1BzZSSg/nDZzgbcDjt3LeJZKRz1bkegRVsIg3a3IrHlmBETkgOt4Chq0pyiyvAxNv3VrJ9J4yYD+HpzfftpxrmdOTiJJp6rykwKRa5mXTz5zCs0+byQTXkjm/O00IasIktPgOOmpzjTeTaWjXs5RevMFOzHfffGebnltpv5m0JUGpWSYXSYlhbPPfdc1LdR6+IGKfsgkBcI2DTUjf5v//Zv6a/1XLmQvlx6r+thJnftIeTeuXf5ylf+HbB0nNTrQiaVoP4UYGlBeerp56qQd6/M54QIz27ErtgiQ42LiRyL0Os8TzaTc182xtCYDIipz66F7MXne1mM0w3qNTR1U9DFXY5d8HoFN5mxMnXatAgpua611YalLNDo8bNuibV9VpEIMJH33dwFD85hmRrZHcGHWWFmpxl20H4IqARLGUaxeaX/7d9zrt9Ilq7Xrg5GoGQYze7y3p8szcqVKyMMVtt0kLHaEPSmU3OM47l2TJJwvcvAWKlZYGMvrwzBrIWlHksBwr4Ub/TaBE4CIu2OUYh+sJmyQfaVSnCj8+bfw7kXGAhOsHfam9THZMHWDBNlqvObQ0rOExukyiA1MzHpyOcemaLakIUYQo/wTyUbIoTYYGKaCYD8boatgmlq0romIEBwW2vDNTSxGcpKXU0V/dbzpAa2CoLNJHMsqtA3Wh2ETZMMOQ9udMwGo98S9PgsDDU6PuGccpzaWb2WabFNixjjBBouwY1ESiVPlBdAMPAMo/hFkBkWFSbJiGfsc/fltUdRRa45Ac5vghuYm+ebwE1obhrgRo2AqbGBXhnfiG2pHCeskBtPDngOejQxbFjnrCcT2VEN9biTws+abWTtiiNQlZ5P2k4vRHDUQQs6sxqvYHC4ni6EV9Rkmeil8XGMrYgpnhLgwdCXz//JB+kXM5qJSOO6M8dJcV4D6jvA4qX409BxpFoPKd+9+wdl8crNvDcoqEI33gljaQy4Y28ANQ5NXYbat24Ysfet6Hx6YfTec/ttiDenlTOI14Zg3Exp9fvtiJLv+dH9Zf1GYtnUsXGh3vH2mzHae9G+rCidSdvVk5M9sbPubLJQ7D78r1/+XvncZz8SDUh3RaNMBcSkqQO2zD5RmPn6+nWMV+1rpcBWMNEJMfQw0igH4Plu2Ly1PP/SK1ECPyY4NPoVVEBetGA+vauoeYMQugueqKMJNohMlwl4Lu3EQGXp1OlsxnsSYMnI+WzTC5HiyZi8NJ6FyTR0YVDspmsYi/lgSuVAJnYnAJa9qL77vZ9g+AYFwDHMpAHcu5ewHIyZQkOBqJN+/36rYka2amhQMpYrA+RCCto8aGF2bkITlsZX9KwR13DpwXmtxzleb8YmUjl5ifazVkJUD+Xvjpv322wYEpDkTEvo8+bfZW8UclvlX8jv/6pAr5FWHsC9Ap6OOdv4746qUTKPmZ0lzmGcK1Dyuqz0bUn42s/mt7/4POft3QMZMZ83fOn8NwOscyeEd1y0AOcC9KOf/Ojb0Oa0l6kTyEo53UZK9aiyetk2xL+7Ysz+8MMfinHsjvH5H3/zN6SDvzfoX1kK1+XosaMjQ87MpE1oHazOu+zVbYh1u5SnnqSJKpeJvB8NUJ/SMmBC2ULYtYWN48w5WMdBJ9HVEPY5sLaMGtu9/Omff5zntbuMnEyGU6c91F5pp37RMRyFw+XC2YuYVn3Lv/3TvwGGZiGiH0X9lv1cFyLWEQNoJDsedwNvl6rS3dDHhXFhzh9f9zr6Gp4FE3rXjt10Pl8W1XOHUCulnVCy4EZNnmX/N6LhUS94ilS7KTRq1EPfQ8E+BeoWjVPf5RxVI3MB1W/1UhXAHqKOjCyOmUKyAkMGE1oi/izLYThmM/oO5+hw1o9Gfhvp2TILNtx04/zMZz5d7qFy+D/8w/1s/DgAFpkj7frAgROk05PpiJ7mOPqnsRTCfPGFl2F0LojsnacoWOgm5zrLauzhnaMn6gL4EyxtIAFBYCEAyQaHAgf/JvgQuAg2BBKGdazoa7PUvjhcamJ22cKADV6nw/5KAgmPI2gZTeKAbI5AQ4AkUHDjn0l2Zk/mqO+54cmKpGcuE1LTq70/9Fdcf5wHp8hrcM2NQy9l1pnMkWDKdamD4/EFNx7Xa/fvgiKvW9Dk53xvNaLqLLXh8Vz/sv390dVooyLMgU2bAADbjEZRVs0K0l6DdsoMr9Gw5n7X8/i8dbKj+STMsZuxHdI7wkJRK6YhzGUtK9kw7O3ftV0+k3S03GRrSF2G43ztmdTFRPE8s6j4fr6XWVSudcctm2w2R0r8W3PYKPU3yVb49xT0ej353WZWKD9jPNw135yB5d/S0UoQlQ5XMkaVjaopGvldn0MUQ2Te5zUJbrrDCgvK/btrxDBWhhq1zXYYCKfTY0V4v7LgoZ9Rk+RZZMSwRTrb6lAFVUYadPbTdvuvwv4ENwEm3xCWEhE2wM0N19feUh1VU0P8BOUl/YTRtFGsqmbz57MEvaDFSZU35yA0h5UCpDT0CbIzQUmyk1mvJhFpAh0vzpRjxaL54Jo93AxLGS46EYvcTRrvEtR1FDbHnbt3L9MUB1Pr47YQ/G6iNsyeXVuDuTHD6ey5ruWSy24ov37mRcS9B+iH9FI5jCF0hziI54gUh6ymflTtpZYKGR0Kyjqp6WFTHYDn9Ac0wiPXij5HpHOvWRWtC8wCGja8hWaAs8ri11aWf72LomWDOrExDC5/9qefxWM+UVa9huAXrY5VeM28OorBNGOCrbrcd99PABcjoahvwOvczPXSTFLNDSEiY9SyMKZVy9y4YVslWWbEOhJe13jo+WH2XoF6XYk3+vQzL0SLnnnzxpS33nhdhM6201TvEHVNfD42i3OsLeleRdToDzCShoY2AUrcYEXPpvHpFZ1EuFqz0LhvDEBngIypwRoFMwm6828teHUGL796qI888stotGmowVoX6huc6MZfvK8wfiyCXbvaMPLTIxPE1FANjkZOT7qmEppuvyf+FdzYjE/thdeicdEYp6hPw6Cxq2W5XYyC8fOGIYyE9W+sE9QAzc1hpP9Ih1N9FGLXLAh6G3bocnwvxcThefwecGOdGzO2kp3MtZLCfa8xWNPf8ap/QZdEaMQ6IYpkDRtaQ8hQaReyx2RwhuAcXX3pQATG8wlbnSgzpo6mY3x7Wb5qPc9oaGzAjvPlCL/1Cr72L18ud9x5e7Tb0DCNJ4XWeiA2GZxOrRM7WG9lDvbtMaC8/NzisnbNTjZjMuVQy7duxJhzVWNGTQUY7UR3RUr2ADzOLm3oakr55y//NVlyXUhrfrLMXTgdjdQ+QqSInNvRUcFidOdn45rWctdXKRg4YwRMxwIaqO4lGxAvnL5kF1D8D9FY/TlEyvQ+7IOZLLAY3WFd2ylI9yCp0mPox3YIFvMwLRgU4V5Mh+9vf+/7CJqnBejWaxb8C1qsRGsSget2I0UsbZK5k3UgSFH87nOxFISVvWWtrAMTEVNutBfgfP3ms2XWVFlCGDPmmeEjsbfmdDBFPl0PAgdD9DIJbu7RzmTvQbRyM4K5lDUScC9ApLuaAntmbApm1gParEJrGFA2We2TzRLdiIeSbdiT0K6btWug1h8aHPNZ8CG4kX2RmTHMo9fsZwUuhrWtZdSX4ofaYRMAMiPVkIzfEWj4sl2GTMNbqD8kS6S9kIUxTd0wlvN+Jq1PtpMN5j1qH1ybAivvNcIGkbVKajNMh8cNQIBhmgZLJDPjvQrOEnx5TZbkcOyXLl0aYT+P58ZoWMxjzZ8v+0ZVY+xEiHe5P8tzCGL8b22SzpBaUUOF3rtOl2yz2V8TJ04JQa/Xkl3ttTsC29qi50SjDk7VzQQYaexbbqQnGV+L0Kb9ybBaDdHUopbJajSHnmIf5Mf9RPDkuPtKpjodSX/PsF4CjXDqG1IN/9YcovKcCX78bzf6ZIUS0OQeGraOezCZKO1fhr+SqfG6kpFqdgArAKq2J0NlCW4ELKnhSXCj/U2AHRlQ0WMMLSnX534QupmG3MESASIX50vobQ0JGjngPYkDwY3AyjiSNfgCePJ+slEBvBqsz2+CGzya52RumnpLeR/RaoEsKU9q0SWb6TkhzKYR3AQV1sgSELg0C56cTC7wQFV8rnmAvekUTTkoIVbjZr1oJ+abBzVZhHhogd6qLqOGrHzwes6VWZK56UlX6k/+8UcxfGfKJqqz9gHwnESf0HbI9D/6R02fD2DpRQo1HaOfeZ7UQvuYFBbyJeXxR18I4HLhvFFl+rTJtEAYVsZPJqbMRrwVb6+H9XPInjgOCGtHj9CP6xbcSHVOIY6+m7TVf/rS10hdxwiSmfJOMowmEifYtX0THqfFuIgfAlKkVi0HPgxtwTZSyh944MHymU9/NsblNSjauJ8AmjSCBMAdlYrl3IqMD3FevYxTjO8RgFkfzj0OQ2aWluLIh0mXXUXFT8XP1193DTqE6XhLZGrgVTpZTKf3+cnejAZ01BoRtSjjIcJHMirWBHFSdhJBMqksly+IOEs8dQie9UiAUTRt40hWaDUrbfmKlWGgt1ABtJVMnEkwNsaXBU1SsdGFF6C1dvVGDBcptBxLT8k+N6Z8ZqXN2iW2Nmj1GpIaV+OTHW9jkTBWGkMXm4si0wIFNzWebKz6vMDPeWWm3DmyJZIQbAbRb6xZ80Z0keBG5uZEMJkVCll9IT0kFxgmLt7LV0e2VAOwCG568AzVqqWhch7nWvK4/1GdHHkb57h1ezqzsZ/igMeluiMbEY+TjLzB/buX3p2pN8V4feIPryjj0KlcfRm9pjauZE0eh0kZTvjjqdgU1a+NxTO2iNw66hdZ1M5nJoidRD8gvZuTsHNHokAdQIbsu24AqG1bD9GNfT+VeNcVsDSZeKZs8i974zh6P63fuJWqyEP43r7owm7B8C/9y+dhGKnZhLB/IIxKF669C985Q4Xbk3hzy+nQ/YtHl5V3v+eyMn7qxNIHAcqxM+hHAFBnOmPMeJa9zk1DJ0S9EVKP/fnzP/1fyoRxE7mH8Xj6MA3UWnGNjyXk+6FP/ddoTdF3ADoM5towNvgB/PeOnZtCYzcOtkQmwFYCS5cKLiCEhpnhR5sCmmFWOv4ETouC7FOVQbR1Kcc3M8ewj8yC87AfzIEAwWcqiFdLYLPM3Jicx8ES0MdJhtHvTEP3dhiNkc05r6Mkgi87hds4+DAaufm0zVhBq5Rnnl1errlmbtUpwNidoyjlEvpDffrTny5f+tKXaPD5djINX4reV4IBGRFt7K9//RRM0BTCWBdH1pKO6aKLF5Rvf+ubUYRUPaE6GteNTkxeqyzKIZhjwYLHESxtJGTt/R4hDV79SqYIey5BhJt6NMeEyRFwyWi5trJpcdYoc8OSnfb7V5HI8MMf/jCAlz+eX+AkaHFuxl7DPRuysiSBIb/nniPhw8r0homMBOCAmapuLy/tl+va56YWR6CqE+V7W2Du7PgdtXW0fn7GUv+hLbQLtTaqUUEXcN8BNpjUtZEmYSje1w6bxJAsi5+r1a5rO6GUVjSHnTqkFoIUtYJcT9a6Ecz48viOVwp8Eywkg5JZZMnQdDBLTfVo/H7utxV4VLuSe2V8FyASgt2Grif37Eij5vpSR9URRhcQNVgo91n3gjyHz8CxFdwkE6VEoQ+tSHSQolwI4xUMfyNRyHCV9+88NSEkQooWwMV2mgFVx/kUERf2AM5nqZiaYa1HyWdgbiILrRGOarbZEUH6DeamAW5uuAHmJra9qkpw8hh7jhTvhkjMCWEpcjemimzr4Fl7JmOFdsx1c0pU6ABmbr7xM5ke/5Zxy6PcZGSyNPpW5INOZNYMdvSSBVS9KdYlVXWMjBFf9jAyXf0Uv6vJ+MiH30m9l2kICHeVja9DlZJBNXQIRehMYSfDaMbcC9HR7Cz/+IVvsVn3wSul0zWhkfe+68bSQphqLNU47ZBsdkgXtCT7SPl2Y5+GR7t/++ayYc1KPM820lEHopNhPDCW02bMKl179i9f//b3y6q1u0vv/p3KXCqRXnv1FWRXkYp7cA8/psaRFs4YiGDn4onogf/VX/1T+dyffCA2a6uf+gwETVb2dUNzE7J4UV/q6bTjeVoMTgHuOcZjDwp0vQJ70EzkR6/LwmWrqMMxj4ypRYsuCiSsDkCscppjaUA9r+Ghgf0HRSO7FnrK+JwUfZkmrpFTf+XztI6PxrHfoKGU4ofqxigvXrwEUFNTdjUOtoAwe01PaRBN8XxPwzAasenSZa/FQlDhPmfW5KCfR3I+jZcTXeOjpsDFEAwPM9A5p4ctPe21nIC+9xgpcDtCVdih9KpKT+kQHrxMjeGDDJXmnHRBRvxaAsBqxQ2a5g3gJtmcupTe8Krgxkxj6+S8CdwkcOE5SbJWYrW+fgPcuK4InQlCPYeflOb2lU7Am079hl8t58fXKU3QoJJponm80cVa8HgGdrAPYvpT6FX6cfDp47uUv/xfP0kZAoq5wTggWUBHZuf7w2zoi2E5qf1BttUggMQOWgD0Z26a/TMFQMzEKMcZ+57oJEDRaBqYd8cQ1bYRtjrZJTq2Hz/aBTC+gc22LYoBIkPzo1SvjgoN0d/rgpnd0G+MIszUqVx57eXcP4JPa8qYfWEiAdlRO559BoBWotvzfkKx9lbbB0vQCVBt4cmxAAHFpJvX83w7Twtm7plnnkU8jNNA+vdr1NzRI21vtN+wDuMwzjEQZtLK2YK0CazdV195uVx5+czy6qsrAXJU96YWjuuwO86O4SFLSqgPk1UQeL+2dke5+YaLATaHAuhYA0WW0fIFsg+ZWRJZO7E5okMDBDmv+6PXMxQ7Z+7cmNfWg+kLqFuN4+FGa5jl8cefKNdcdU2AgdVklhm2sUbNDMLejz32KOBkMuvOrtxHombN9p17WdfrgtWQGfK4KSAWSGTphNSjeH2Kdd1gBCdrOUcLAMT1ZDsdwYvrwnCOToSf97WGlO23XHZZMEGGrQRBNcRQM5Ay9JEbsvcss5MhKDd8r08gJLvqGpe92UIldsHNLaTfP00Si3ZQJucVWnAIRLR/giXBlKDKcVFvo73wGtwQcz8IwSxAw1pCnss9x2fpuBqSmgYg2gQrl1mX3qvNOHPjDiebe9E5MwW8V6Tsow9kDnhs9x8LqoZTJoCRRTDLh33KtZrjkCAs+yr6twRgcQzmgv/WCsFk3zYEyY5z2q7U7fjZZHwy68nPebxmtieBSzMo8XP+rhMaTHcTQ5Ng7ZROSkMw7Ocz4tIsXE72x3FK+1jDVn6jFv1LwXEN9TF/OJ/XKPNlmZhgwlyPjWQPwXxtPl33PcGr4Nps6u4kLvhcLQQabJyRHdPhg40269k+WfYQJKTFXhRJISH2rnOhkhxVyN6RCm77hdDQvElQLP0T/6exb1QaywOEKAjvXHNce3DUSdB8kniQvO8geQEhQGbReHKL/EXDh0Y2lrtMiIIbF3cSwDKcCRapXmzCuUnl+UNUyvu9SGmtPTYUXCnSUqVZm4mpux3TMrh87jOfQOdyqixfthg7SnFB+7hoMLnuSRjL3mzq9/74/vLK0jWh+bj97beSQgujQFC/BwZl08YNoEnU9Gg8ps2YTawc47d3dxk9bCAe7CpCAPb4AbUG4kU/hCc6YeqMsoQqpXf/8NFC5ID77sp1fKoMwltd8dpiBQKx8ViKXDAwZ+58NptB5XGyllxgd9x5Zywa60H0V2XOAx/EZmOYTAHpADQ+4yZOiEJ5ThD1UNarUMS7lbRdRYCOtV2VPf7dd99bPvPZT8TzsTbQXurlnGLyT5o0GSO5loyV65k058pjCJtHkyI7ne7PTkI9UheJnbcFOgIbC2t1B5VvQZO0EtZLT1+tkyhdEHMGkOzEtVT85EbjO42e6ng3I+nYruh+9u2prNAIQgLRfDGKMdFGAIOb4uB5ZLM8Q+iwH/qA9IIOEmqYSTbL6jWrw1CveX0b4ZaxYdydK5l2mv8ePHgUg2iBQEMHlca0rzazDfA1OO7RTWzF+tcjpVoBm+A9RJkW7uK9HsEKImrT49AYCP4Jy9nDzG7Trvee1OxJj+0o9V262ceqWoIYdxkdX1E7iuMdIxtH3U+sPV55bYlikoLOkFlqeoLBpH2EDhTOf6W4u9L076ydk6MkJqwjC5152Q2BMVdZRg7sXi5bOLNcjrB++GALmG3j2nfRmHA8IBpAwFqZSWXiNjp1nzgFiGWezp5HNpXCne5cn5QxBoWq5mQlURX46MFymvICXZncW+i8vm7tJjLzLik/+tFDsIXE0vk4U5dMOYDKvqpXYzoQiumPh9a9XHXtJay9MWUYwCKOT+sEVMFlyaMP44xMj67XFoYcQc+jzpRo2Lh9b7n4smsAlF2oi7OH6tfvKHfe/iexCeoF7qLejaB3DCdUv2bTxx27qHate8gYD+f3/dZPYUOKCqhdToLZulJ5eVkU2dtP9o+fG0CBQENMMowWzHMNbNkKWmOMZwMkBPg2uZxIJ2+FlepS3BzdvF1z4RSwORsi99kLFrRdOhrWizEbVKAzDobJ2lga8RDqYl92s+7VWSlYVk9n6QdB3mBS0XfvQQOnuBlmbcni5TgWIxibcQEUBP3Ofees60Fg88QTT3Nfc8KGNNe90SaMQ39jyr8lKAQPk2BvvA7DQs5n17saGcfJbuOG8HSIfAk4quSghnQ+//nPl6997WuRNebfvBbHLBkNNS9+17lt+NO56zXLGgv+HTtfhsJ8loanbJdg2w3DaWoBY6NjTe5Dde1YWezNc6mxUYcTxQq5Hxkw/9v5oJ5jOMCxneflcdXfWJrC47v/6IhFaJ7juWZD5NuwX4KP6ATeSKoQzPVg3Dyuttbwmpob65A5RvV4JK8A3LxWn4Xf8ffmxJiOMJHhFAFIo2xJ857pWGRoK/fUBDPJTCerkqnYWU7Fcyd48ZoScKf+Jo8XofBg7uvnvX/fE4B4jGbWyfvIiEqyRzI3zv3M1qriY5nxGrWp13825AZZADH1tRWwNSr2N+aQDnoN1dW0JRMWIvFDhjIYHETM7OcyTVHtH4Bj9ML5FGngMjWMqYxPiox/L7iJAsU8gFphptbi8OCJ5EROorOgvNIFDmTXqAfQQF8+MOs+pKbGf7NyccYTI1TAQKdaO9PT8r08Zw6w4EYFe/dOUs1ZihqgRSjKaiFSWpJJJBegu7mZypzjENNuZrGQfUR4x1RUNSQjCMcMocX9MtT/9/zoCWrcTCq33vJWGKhz9GRaT8ojWVMsxF54KhYqmzx9ZtlFGuGKZUvKB9/7jrIDet0OyidgUXopjrJTLAZ/IuDm8PEz5Rvf/i56BcSyB86iu/kAAIUaFIepWQHrM5iKyaZ6q33pjDG1XPkONtrvff8+qOaP1dRIAIXjfsJmnOb/m4ZnFhRGTH2Nk2ENm7zejpSuXqUL1Yk3iBj9UIuJMd5P4h05aW+mDLyx83ZS6SYiULaU/mCEl8fYGK6+6rryPGLGXz76eBiGq+kz5WLW4EY7DsBYFTOfRddDF+T1m8pLL78ahkLDMI/wxauU6ddDM1DjfWk8JxKW8vnqCbdwzXphZvcM7F87vwpu9Co1eqL/qWgjBBZOXttaOEfs+fLkky8BvAaHLsmaK9MIE7zyynKM2vgOI3Md2hE9aQ2LhjaFls6nw4TdbG7qYty1G5pU0MKGcZhddyx6Js9nASmF7LKU4ZlwXznnQsHfECM7p90Ava9YzI3igB2entkEseQb4KaJAwpBssxjQ1Ac4KeBaJLF8VtZ5ib5n/M8UGV6wPQhajZ1shPMzWk2fhuEWsmnu96sYV7KGZyDxTx+irpR/GUywtw5MJljRlPRtifd2Sm6N2gQneGHkkpLS4rTZ+nSmQppAAAgAElEQVRXROjo2IkDdKi+qHSni7MNRo/BBPUzUwnHgBS+cmo/YSIq3J4g08YsSYHAbsKK8+dfUp4lI+kn961gcyZUsMWwIMzRDEAUKdqYDISco8uFiyZQMI+4OiHaOTMvKN1phVBoP7IXIao9YzZu3M74IlAePb28htj/upveiU5oKw5AC/WjhpfP/Ol/KjNmw6Tg/VaDJgsFWwuYsZz+zFlzQji8fkNrzGUzX5axAat/cz62weT2BlRVwhmnhNDWUMTJTzzxJMBlMmmpbOzYBjN01HGoeVmDkFqt20g0KlYJF/A7N53DK9F/fPjDH6ZJ5N3xeTc4M4/0YlOwK4C2sJx9jl4nc2tAn34hqnUTsv5TG2AnsnQQb0+gh5K1PPZTpbsTRt8mvYdIhDgCS2z2pHmslPUJm5nF1K699tqYjz/72c+C0XH++8qQSW010w4jtDey7Pbt2R9r9sWXX4rPKI42E9I173ULll5v3RC22kwm15TAzFCYbLHhqtwMPZefdw2ZtSXIkHFRI3PRRReVhx9+OOyJfzerVMyvhsLNM22XNiuynDiPWhvtn/dhMU/XtePs+zI8Akjt3cs09ZQZMzMn7At2UaA5dqxjbWHBUbHeZZEFZNoqhcUbuS67pSer4f4UjleE2GvNlhpCpweT7AH/Or+0bYIb9ai2Nsl9KqMS7lPhzDeYl5RSeJy0DbH3yQRF+OyN3HCz+Dd1N34vox/JxGRT5whjG57h53zYqO7RNZxa2xl5n7m3xl7bsEwJDAKA89m8ztQvpgA4mb0aaVFIXRtZnmeVKrjJMFkU74Oy9d8USwfDlqFEw0xqlzinzI3SFcGNm10kaHAC7Yr1hNTXSMD0jXR05ruJFthX60xlCE5ApBbKkgcRGssKxb+LuXFDixxyDtQMbsIYM0C93NTYGFIUmR5oGnvthkXVPFmwLxaea3iqiVY7dAoNlidRqsdUbCsdlSGFRLTx4DhOH+LOQYfZSwjBn7jPFgU2tCSYEQNg+OWSi+aVt7/tlmg0txYgIG62HcNZSrx3YwGNwJNhWMrf/99fRRtzI/HohWXD+jVlJ5lFA1R4C8zISJo2cw6TvHe574GHorfFe9/5dgSc1PjgmKaO94dWP0ExsZ69+pYRiBr70sPl/gcfIntpeRRNvfWtF5eLLpxH6Kx7WbNiGc05qcmAWHAwi60dT2O64SwAyD998Yvltttuw8CRgmmGAfS8gMamSN2txMlEnDhlaulBjNiY/i4Ym1ZSNm0yZ5dyDbGGw5i3BfOsQqx+4plnnw8afTvx7H2AKG4Mg0mRNmjyY8dOl4UXXUK4rpT/jcJhk6eOimJ8ggxLA9QOrMwDBI2PPPxEhBbOAizHo2nwWRpC8zlpqGVeFI298PIqqPzLI31d47HbUviEj/SkDlLobd7cWQG05s+7MChvDbvg5pprrg2D5nNW+2GqrTSxXpYLdhOhs754sBctWhiUdr6v5+mYeRxDahPwrvUApNkFOd6Lhso504d04QF9CU82tBFetx7vKZgP59BxQppDyXTrMEgNRigYGL7vOGVZhFhgvOEacb4l49LAK28wYB1MjgAnvRyPGVvs+R+/mzV5fD/VO54jAZDaMokJX+puzlC6X9YwwI1Fuk5b3I91gpHGDQkgwUOnJxk6A0JCd779pmgb0rXrGYw2AHLeZOaMBTfZ4NCcDBqKvozqwRbLU7RyYnsrVD1zkSzFlhbSxw9hgGBvbLUwjme5b91qmLDhhI02EfbYFkXqjh/rTObdQTpi72eDQZfAc9MQvfsPrmR90KiSOlIX8N1ghlhTJwGg6vpWkqo9ZcpcMvLwyroOZU2NYt4eL//9f/xPnv0IegvR342sLG9f6ju1CYKYWvJ/LGEoihIyJyK9OzcA5pTz8xx2qx2GpzMh5qsJB8lYClzd/MaOmxBVsmfMnBXeoBlEPusWwnKKkHftRivi2MO8+XIjmAtI0LA6B930nVcWkdvL+r6MsI7ZQ4IHM5tkRQ4Tqj3LNeiN1vAqtWxwMBIsmOWoET9jNWR0coMJpQ8mZLh1izohGEd6OsHdhaMgw+Ec1z4KoGRKZGus/FtbZhyM9ak9cB3YTHUQ1Y9lL90kTVkX0ESxNX4XXKRUQLGnukA3VT/r98Mes5F5bIGJ7IlOjNoZdTFuZgKcZLVkdbxGxyYAHo5M6CgaYREZiJQ7uE947WZ3Oa5qbARE3qd7gyGvGuKpzrKgw3NrH5QzmF5siClaJ7A4FA0Ldk0dD7aJH8Nahvy0kxlaMVnGv0cSi2vPBc468b5DF8oma3g92BCzfJRqNDbzXOdxPQ3taEQ2GhWGU5eUUYmanFHBTYaemqUXeYysLtz8mQQ3jo2vDAumiFhb5PlSe5igJ/fmBEDduXb1sD7T1ON4vNQA+WydD15XptALRCsjVBmUBFV1//9NcGPih+CmWWubY+XnBY/BtsPMKFER3ESxYMNQDc2Nds8QlCyZoFjrp/Ojky+YSWyRxSJj7loS4/8LuPFJx8AbeglBUQp4K/ARnYVCXmTaEA9HaMACgEwWBysRpGxK6mw8Zj6Y5thdCqBS6JSDkSGvMOTS8npMIOgqJLbYjRuE9BSCWAS0PdEP7NpjDZUCQ9G9fOoTnyAk1L+8SG8kB6s/NTP6oBg2y2QEhtAOw1/9+jfDQ9CILV38Ckw5i5m4tF6JKefX3nArjMXe8j+/+BUWT39A0FyA0/yyfdMGUlm306CYrCEMVC/ATVc8o5Gko65Zv7F887v3hzesCPijH/4gYbG+Icg8S6O/brjfxnb7EpIyVdUu4M+9+GK0q7j99ttDOLWFxWvgwl4ugi2rNo6Hlu1MaGgdoZR5c/HSCJNtIA5gPNJNz0l8EoNppWAZlHlkYmwiTdxF1QJTtQSGpQ2joYezmSqpowBjs+ZcGH1s/vJ//6tIU9Qr1rHgtBgEsqMY4x1okq64nBo/slert1MccXQA11qG+2xsHHpsixYtKo/SM8t7tm6O80Cjr3G0dcWMC6Zj6NfHHBiGx6yAsBYSoxhao3iWxxHsGKbTY3IhhMiRwm2H8WDnL5gXBlYv0fRTDe3WrbupmDo7npkTXmGjxrEyRwcbjUwx6mTS2FzR970GDXLQ8oCbIWwkqefJxa6B8zMJviPFMejrmrFVsx1qlowv/9vid81aHt+v4Mj1VLMlksJNwNIx32MZ/ybgyb+Hd9n4pQqPVWRVGETOYqyJyFIAMJg+3Zsu1j0BEs4dDYNVevz+MKjNYUMHoHvqV+6880Y2pbEwCNthxcZibI6WwWOHlSN7t5WXX32hzCFM1ZuQyauvvlwuu/RqTSG7AHVxKEzZtw/eHFmJFNBhtz9eFr+8khBPC+NyDj3Js+GRLVu+OfQ3n/+LP8TJWIxQf3SMudc6i3IIzrkXX1pC1/ArYAx2wTqOLw/87CmA/vvRUxwuf/1f/5Ew5yzuicSHl39dZsxTwFqTEhwPS0mYkSSQcb5sA9xEqj5j7tyZOHFCzOnYNAgt96SXnNl7bojLli0HfKBzsXIq60Vx6Rr6mo0hDV4NhgX9ZDDNyDEEPhb2pgu2RmZHbYc6G3UmFriM8vq8LAGhyDUSB9gYPK/gWyBv+fsBnGcfNXpMyVWP5ubsNQebSbq24aknn3yizJg1I2oOHSMZohdzyvPvp1pzL3Q79mIzJOyG4z27FvzXe7iBxJAvfOEL8bvM53YK5xmeMcunOxvPJBgqBcgTJ0+KeRjhF+ZMrdo8Kq5D4OP9eC+pJXFdGXZW2PvCiy+U2bNmhwfuJhedndG6DUM3J9AR0OmcCEqy7lSwDWxovrL+ieeWkXHOWjtIUOMGl5u0x881KcD0uIb6BEuOmc6FjK9AJzLiWJ/TSMO3j1c0ujTNm/1IdsFrHEubDceuY31yLf5NIBwOBP/PLMEMAXXlWmQnvT7BTXcFwY2wVYdUosGWZHgotH253huSjRqers5MFOxsMBnahOYqwR7DcUppR/49gUt+NoFTZZXP95LKcWvW7yU54PVaodhSHz5L3092yO9p07JJtdebNjDBjcyN1ilDYJXZdh+u4fV0AI3qhKKF4zVreuq1M7bMd59raL7YGwz4S2iIHeL+BYAN5sawlBocs6Xcv93nxB++lLwoQ9G5kHCJyNHvAzcyH4ae4iZMu7YRFwfTq3AQ1NwwFLEgkt5zgjcjtWY9QaLGoPKNU3JDzYKo3GjS881NJ+N1zWBIr0njUkGQuoMa04+MDGwue2AAhyPt9rcp5R13Xlnecskl0cBRJqSvhh663oEcRMXQCWRCrUeUaF8RB27Lpla0NGcj5tsb8Vm/AXg9oydSIK+13PfTR6JU+pTpw8pHP/Q+KsC2A1agrGWfYlMh5Y106MmkhB85frp8hzo6TozdgK0Pvu9GhLQXlAO7t5e2PTvDaNkAzvBYOwajBS/oKA//G9+4h9oYH4kuwda2UdPTCS9K/Y1C4CEa5cFDo0BeC7qdSVTi3A3AOsuD3oHmRtpUGs9Ff5TnNME0ccI5Vmo1O2s7RvAgAODCBQsj02oPYMU+Nk9Tlv6Z516MzdciYhp06x35zPft2x1jc/lll5aHf/E8BeHozMvG4OQ3K2v27OnhrUX/D+aMeoE5pA8PglHSYL68ZB2tICaH99tGaENFvR6AguLULehtKW52gmrAli9fEUX8NNArVqwBjI1Et9CHjCwyeugVpocnKNKQulD8PXU3bpx6lf7rHMo6IBEXp66JLTh8RV8dmUK1GCx4z6XREGDaOsR5qbflq8Z90Xg1aNIUFGZxslhsPHtaX6FtkVk877n4t2qEXCP2ejTN9Hw6ev7dwslR7ybOeD5k1RGeCooHTQBjFX2y+F9Km/2TaiJDtbJ21mYxTOkiOYXOyzu25tRgWKsBiN630UhzqCXzT1O/hbjVtdcsLJcumgO7MDF+zpER1Q2G8Rh1Xmw74Ga4bNnS8v73f4CQw0ZqoCC0/ch7y6ktKHzJwLKp7V7qxhzYR6yeNO/7f/Ig9WSmY7TaaAWwolxz/dxyG2Fi8sMRKR8KYedxnsMBKvF269m3LH1tbblw4WXlwYd+zb9Xlh//+BFCn4hfW9BfsJbPnrWIGqJFWjqc5JpDb8CYWlpfLUYkMbDufe4r6R4ti+dGLfD2x+cq4LV68QzW58uvvAqYuoT5u4a5u40UdBgHNGp+x81McG5xMZ+CYvp2Sk1Yc6qPYRu9fAbcDB3DNR7XeatIXBAvYzGfzCWvMVsTuA5sVzCCz9579z1RSkFDLytgeFbGSSBmVeCe2AaBTE9LOLCmp9Hj7TgOkf3l+lON2XWdupFkwmU9BFDaUDd6zyVb5NqYi6A5HADXKJuAVYYNGW2hpYvnlL0x+0t2wvXoPN9AWNy5L4jQAUl9yTBsprYzOzkb8hLE6GQksPZaXGuGvgxP+d+OgxvnSNgTx0wWRYfFv8kuJchx3tdWH+Njr3F9u3aqeJq2CjwT2SAZtre85bIIOxmSrCye2iSAH46mBRp15rxeQY5rTzugnslVlmyL66OyDPzI+MjCNNWx6R1dqwnLMy5H+bcr4ys7muAopRgJZnwufjbXfzIoAYQMM6lFbaRJR9oz9yZI9zn5SibS/05tS+pfsipy7qfNur6GyYh/cm/N0FeSCKEFs5p/Qx+U5xMcZRgtwaT3kRlavldlIvYuPN6hsa3nVIpSQX0lIgw72veq1qxxjwi72cAHflZdlJ+1XVCCmyMATueV39mvfgvHwv1H5qamrisVUL9rt3haMuCoxTEayRgyrZHF/fvAjXUzstGlWDO6ojrwLOgoHW+MC1rXC6kPsZaoNmTkZBVRhR3m90S3CVz8fA5kpRlRkkeBnvrZMOqCIEsq+4CZsD7U0OuwuUtlTZlAGXBqthymFL8eIclMgJDebN6jMRIjQfKTo8z30iWvxqb1rne8M4ri7baGB1kHnYKmx9jDgLQgRByE9sTqljvwrGyKZxaHKdO9OfCIkYj3hozC6P6qPP38K2wUiNFo4vOJP/pD2jDg5VH18yg6FuOwPTHYJwhrjECYe4500aUrVhNzfiI2tBlUi/3A+96Dz3umbIS9aaMarGxND2LY22AoFkFhm9r9gx/8AP3CfESedG4mHVsgQrQtNjy97y5c8xDoc7UBP6Vx31W0WFi0cAFe9L7SChiSuhtoSjgeqqJKAcwkWjtMIpy1gbDOIPs12doBMXU7nvYGUnaXLV8duqINVEK9gBCZYuC7f/BDxLqToZJbiY2epSLzVECBk7IAurYQOpgUtKWCwNF4Q2YoGc7cSahMhC/1u3rdtjJ9sqGvY7H5WDdHw9yHOhsz2Ew2b9oSz7/2INF4HyyXXkrKMs+htmI4HobO8JOGYBsp5hr8UWNawkC6kUhtu3g03qvX7Szz50yI82XMPErGA3IEIc4hEf45npFzSWPufI1UXjZ6vcnMXkiPKLMCkhZ29Ton02BUkWWjW7QpjJwn++w0s45JH4s3LKmQ6yLmeni0NUWymbUJ09EkuAkwT+hJAXFXJr5R6jOAELVmCp2DuQP4H8Fz8mvWfOpurSRO2kZNGR2A3nymF2vX++rfF+PK+FujhRZPGD7+hoPwrndcXy695NIISbYdai8f/agF+I6X733vboT1M8pgxOr7928vX/3qP5d5c6aVd9Ictge6sMHMrYcfokI3fZ+2bNtE3x8BfGvZuXdDufm2q8tFl9JkcugkSl1T8XsTc5tieJsQCS9CMHy2c6/yKsL+f/7yVwmLkUXHM/JeFbuPYJN67bUVUZfpePtJOtNPiYxJN9ihZHuZGRNlCsJKSc/X0hLWUzJca+kI5+RwBPEOktqHK6+8CnbkqQhlRZZmGGPbe9DYEhAwkargUf7A0vDYHGveCHKmszZWLVsRIMpNxx+fpUyHDpLz1TCQm742RYBhirbgv3pjhEbZkGWZTG6wV5OaH8fXEK4tGuyRJFMmwLEuVmcMr+zLRRctLFsRcQvQBVSKa2VJneOuAwFdpt+6ZlwXsqCCDdeHDoD2xGa8zk07qyvidc6axi774zEFG1Onw6awPmQ/TfdW5+IxFbE7fr5cO77/DAUH1cgIVgw9uaYNwaVTKkDxeQQzxOd3ED4TrPh556HX7Jil7kMwFYUEcXLSwa3hmHM4axPiXhwvWSodNlmpAF2EFwUyS5Yuq8VE2VOyZIXAJBp2Et7T/jg2cT6ZmEbGj+CmgpCaCSzwkwHXGQunHvZPRiFTwXMvC62HTkQjIzN1L7mfVRDQWMzqYRpp0gluHP8s/JdMih/3+nz/zeDmjcxJo7BuA1wk45Mhp2bdThzTtPao51Mr0PuTIao8bnOtHr+T0RbH38rlXne9nTcG1CvgEwd4zMp4e8zECRXsABJ5djXqwvc5RhbxCw0hv++1KGVkp8EI2luQg7oWdLCj96HPxpRMXl6r96qNF/D8XnBjvNXNNPpD2Q081mQ1wm5uFpMzASRodgWYjWcXJHkDpPjAHYTQLnjT/M8bkv6rRdqUXdaCQP7d+6yToX6uipWrl1sRZC3DfwqgNWSQhZqgCDHEEycDZqZNgl0ZwUQeziQn9o4h8tpW4v0/8sgvyvvf9wcxKHY4bkMIOdiuusZU8RwHoTsZN3FyeC7rYGFkR+wZNYhw0WkooTFjJwFmhpUvf+UbpXULXXqpIXLy7MnyjjtuKosunEtoqrXswfD0DJGpwmYWDrqOfgPIviAT4t+/+i3utQLDP/rYB8okGIgNK5dF7Lc3i7MLoGAfnuJCwjmCG1OrXyFd9dZbb6X439kQFvfi2k1B9B5O4DK2TJqGmG5g+fd/+1cma2d6Q91c+tvfiodrU7vteKCmnE6cNDXAjU06u6Bg/xGZYTJCY8iEMCtl1epWgMKY8trqrdTCwWgjdjTbZBJslue1YNeE8WMjY2PPTiYcZe9lbMwsyUkVZdgpEGgRRSefoT1DTGPHjgrR7gpEoegg2QxGYzTJDpszmaq19IohYyOa1TU1VfMZO2c00m44poE7V3yWnjeMCzvwcTKSbOrpRpTxaZueGpKy9LvzRY++hptqCrgeaGShcY9Dgr6u1USjwimf0/BrVJ3nvpeeZhow52R4dVyjYyyzk4YjDaXLII1KUsu+l4vbuR79tRr1NHxf4603dJpNXFsh8DlxwmzD+t/NDKh6gNNnWHs0qtTImtd+mrFA+UO4QcBUsw4E/JBIzCc+Yn0sbRGfV+vT3XYjzMsBCNz37kZszGdHE5o6zdgcw1nw92EI0ttIqz9G/Zk+hFr79LYr+MEIbY6hrcHKTevKUKoW92ctnCA1/FOf+Ej52Gc/XR78/vfD61pFyGbr9g3liqsWUUphX1mx5gWEwH9Yxk0aWgb1RAzf3r1s2rKTEAubh1qdzTvKj2FFV63fXMZPnGon2wo+Y4OnACbhzAvnz2PN0KajZ0s5RB2aAWQS1dYBZEDiXAxl3cskb0Lob7d0N9uDzB3ZDsXwmmEN8/DRsCx4C3thMt3U9Px1xtwY1b+YBu9GbwNN5/IgRL5mSZnd6BzZhjPwMgynz8WwlIDYTXgF93zZ5ZcFU+E8U1zsy/WxkQ1/IcDk108iWoZ1cE7JUhqWViPWC0bSlwAr+h8x/w39bGilbQqs1ALaNzxPQ19Zn25kbo6Gif3pAw+U27ARso5uBq4dU829ng2tG8p4ws4yS64R53fojbDVK6mbMxYHcAhAT8ZFXZCfsXDhHXfeEWBM0a4vNUcZPhGMCCKcX25Ori+ZkGSJPIeCXnV1mb7te7GhRnmJ/QEId9lIlDXvmPljKCrDI4qGLRqo4+LfXB/aB/8V0KjnefrZp+NezKY0NGjPOplmG6k6BhZk9DqtQlxbAGCv2TNkTUbw2U30UuuL/Q+nhTVjw826Dl1bMjq1PpvvuV4FUIJQn7cgWQZX1jTXd93TqqOf7E1mazav3XB0qjGI8zRHI5rFyQk4MsXb63xzttSbwU2zo5SMUs1kquGv/HyIiBVMN7SwzaGudOL8TNT/Yf29+X7c69uiGCUh2AjFVcFzstCVKbLzQG2Bk8X9vI5kpkzdl0WzI7gv56/gxpCmmhnHSYauF9et5lWbL9hQ2qLeSuYmiqkG9qhZ2jo6eb+/F9x4sBpPq93APbHWwfSrYxjnHtLqDUWjxt5eFbqdoisDWN5iTxZh9JAw9dU+MAImgE3Qe6Cx0NgoJOI7Z6HNPURkZHmjNgJsPNRMyAqgx2CGEptLs5DZ1KljyjVXL8JLoDw7WR3bEQKrnD90oJ2wyHwuqUv58r98pbz/g+8j24Ly3gdJO4YxOctilvbSuAwnxq1n6OZp9lGtets/wjjWwJhDPZwVVHX96td/VEaOGUKvEtIviVRcedmccuvNN0Wtmx1s7qZf+CAsA67fbBExM2Pu+ta3EBdaVK6Ut771snLpgjnlKKnQJxFC74SxGYDRsOFmf4WzLFo39S/889fLxz/+XhglampQl0KK/AAZFP3xHI/w2dETpkSWx2oyNX5y3+OMw3Cu53J0MJPZPEWx1GlgR9MjPIjnbUXfXz32eBTZc3KoCbGSpIZ0KqGDp55+Bg8VAACQ0RjUrAN0CBhZtU1mb7jxDufzFy26mGM9FosmBYV6RNYB0Vu1IGF/ssEEOuEdslE6I2ovmV4R7hO07EFkbJd2dTZmL2jkXRBmSckCacD83FbAngsoCz/qqdurx2clABkFUNOzlJKP4n3MNQ2xHWZNsR3CsX25oDWw1tiwnk7SyS78detaGYeJAY68BzctDXcCq9TXpFekFsh7cQxicTFX83hpzN9s/PxcBTekVMtyNQyi79Uy7jIOVS9jCrsp2n4uqeEsjSCjYRG5pGoVn7pUTcGOztWcx9Th6LdmyNbUVT6gfsJeLl1486xMLO85F+w6LwtqwsIkNt7dAFOzy3o0HIoeGKrjsG1u/M4Nq2L3QZdyFE2POqWhQ2pTR6UUo0b2osfasXIBYdvrr7+aDX9Zuerqt1ABfD//vYTzU35/5AQayJLuPHxk+c53v18uILvpBHP2OD+nLK7Is9brNiRiuESQoT1wvA0h9urWF+bC1gi27djPJjupI0Ti5/ZEvyTmNkyA4+fctBmt89Dnu4OQsL3fNOCueeurOI9lTGQWYvwbAvXdNMW09sZo5ljVdVGbCWBxHFY0Gk/CiDjXongdduSxx15AXLswnq3vCS5kIS+miJ6gW0DwxBOPkzU1KBIC3Aucb16HTIXP+jLWsUApNjdsnvcoAFmxYnm9PpynC2jRECw2c91rSmGxtXP8vGvH8xqm8X5kOH29/vp6bBuaQxg1564ATIDgWDkGjoX/reOi3sh7SNmB89tSEjJK09HRyPioxzFL0usT1AlEXJPZ3FMG0/s2xOQ1OYb7qAqvg+tnZE69Dtku78f3ZFF1VJ6iqKxhQ6/Pv3mPfv8UwFV91RLC8up5ovs0LK/PWT2QNYi0a46tDPQR9hrBZm32eDyc2r5kq2lrPK52QhsQ64twlsLWdMxdI+4FmcruZ2xUKlAOtlUdG+/lXpmMTaa5p23wM8nwygpldtF5wiD32pqEE5t+Q/CbIaiog8P+qMg7Xxl2qpjpjWxw1q1JbU51ohTjNqpGB5vZvSN9P8+TAu8EnHkPmdyj/T7XFH0RGCSgyuvSBiewyaSP0C42MICdwZ0bjrs225CTCQcBIK0Kzr1r3wST2rdkimqrmRqWEggpEXC+BSBjXtq+qBMhn8ofScOJKvDknqe1/K033xxUkCxK6GcctAbzFHRTQ+nuhUecjTc1ihLkWXBHrY7xM7MRjsJw9OvdP7Qkxi7bvJFGjM6aIqe5WMVyXUm/FrxIq/em5PoJrkdjqXB9CGml+/fbtM4Cfea/Gvays/Pxcs0V86HQb6BI31IqnFLymy9ZwK/T2e5lwsTpLJ6BZCy9DOOyqbzzve+M4mHrVi4v3c1wYfNVWDaIST8BatMHv3nrlgjBCRws1jaCvkENjPQAACAASURBVE1d+O+l0NBPPPkCDAsb/BARPcibsfjjj380YrhbN2+M3k2K/mS1BGmDMRKD+Hmd+PcDP3uI2hsFQz+j3HnLjWXPprWRZSWC7cKGoc7FcbE78mhAxSO/+EVQwgvw9o4ibrb8extodgDAqQ3G4zTZMVdceTVpjZvKP/7jNzgOYa8LWjCs17DgZ/o0GLNDGJKDoV3ZsnlbgIc9GO3J9IyBgwuqPSYKCz+rAGvwNQIb8U5nkjbsQhPoZHEwjVd0EmZz2EYBRLusO0k1uklv6rllMz9DVlHiHBp94cILw1BFsUdpUSaoAEoaO2OzCQBCC8P806ikYj9j2Zu37UW7NCkMi9cnaNIgex8uoE2b9yB0tL/QkPBCvS7BiGm8vrfXFGZCjx5Pyt4NL/vveJ/+rrGSbq/p7BM7jLwGxxCAReb8u0yP9+cYeB0yU+PH1zCc4+iciloaAJhsHmcvNBlE7zlrbXjcg4ilZWoinNHITgjh5gvLAWOI7hqeypEjdkuvndt9eQ6NaXp/ZhwJbnyZCefy9pyOg5+RcXJhH6B7vTWAsoJoGsosn29BxEWLqm4jU1w1MjsJKQ0dQjiVuV5DhpRRtwAXTOrQoWQYEkbZt+8U5/S8XTuKwjnmenyTGU9dGMfW56c37nPOuH/2oXEMBTd68T6nDGGYJqrxzA3ADTBL88taeB8eS9DhsfzJGhhu1j1t19LQHKivyXnm8R2j7F6c6bEptHS8/Zt1dWQu3LB9fnHt2BLbmAh2LDhnHSbB9h7AQGyehgIYOwGM9sJ17Lx3rGVPnFOxtvi+9yzLKPvhnBZEuQZdq1VL5pqh+vekyVVQzf36vg0JxyCMzjRdnSR1JwIrr7PWq0E/RBmGY8dqg0nHK7OTPEaGaZ3bjplzy3t2DaTuJsGO53Xcvc+aSdMrgJYgyZfHNVylPfA9x8/z6WwFYObevC9DdtoLw2xek9fhvz43z+V5vX6P45iZXj+LMfZYipd96Wf7/BaTqm5DVLM9lU0YEQhWTpYmmFfYFao7CxBTC+O5UmeU8zydoQxNe68JOvyM13M+zHweuHgsf7JgnefMcfT5awu8BkGpv3uMrNSvnWvWmibjnLYxNn6fB3uWjkrHhi8IVksTolsq+EbGmCxbW/yeQDP78/k3P+P8Ti2N584QmM87mxE7Rv7N8UmywQKosldRKqNRvyuP5RzIjuE5ljWjqr58TtGnsoEvamJSdVwlUQQvOiYC0JqsYkgKsoO5HGsTG1Lb9gBsGmyNhRUTXHm/nfiDx38DuHkBejDBjRoaTWf09lFtqAeo19lQKac6uuMYAhw2e1kcH0akkjXoS/U7RxvHMwUsaiJAI8PbRNiiJ4W99Fit42Aau0axIahnQveIAk02tdPD30z9ghdfXgYgU7BJCvOCqcT7b6R2zJqye8fmCMvwNrQ6fZLwfufOvQhgdbL8l//2L+Wv/vrT1JQpZSWiyD4MVHeu13CA1SaH4d37ECyPLqBT8NUDqtjietMAC5sQHP7wR/dBtR8K/Qy3EcrPKy67mC7KCwixtJHN6vXX0JHG3sU4FG9OkeLDgJVt20+Uiy6ZWm6iWvEZCqEdwNC2Eze0SrADLMAxNXsU2ROvvLoYwePL5eN/9EeR7r563ZrwXLchABxAmrlaBGvjyEB897vfa2hXzoUOphVx9ETCbGcJP2xGQ6P38vwrS6PWSdS7oDLtxInjw9C5kTvZfSavLFtVRg8fFItEY+P7/j1p0pzwk/CU1TioiWqjF9fcudM7BLuV6ambgN5iTfGuNRQ0cE7M6DPG+HrO1q17yixq1Wh42wmJtLQMCgDi+XPz8rzJnIQXDkNUmR7ZpFou3JfX6mfdKNx4niQEkFodDZ9GJgoKInKWBfM+/axG0v/2Wt1gfF166aXlWcC+WRymrDsGXld0GebaxlBFVkPrubMjstfm796jm7HzyWMnyHHhuWBHjaJWD9ooaXeZhdoPyF4raIEwojWLpHdsanrrnldjuHt3Gxvn5MgQ8f48v0XnZs+eGd5x3dTRp4wYEmPr+TNNMjVAEabjeYyEqdSgRO0Tzu+z8fs+B9kFwar3ovF1szWdOVONDd/ICDqWjovXLWDUOI0FOB+HkYw+MEFXy0ZVz9i15jgbEt3N8XPzjzHhPa9tJ6yaG6lembo+n4+AOMN6Hkd6WoCmIQ2wwn14v1mo0Q3C52YdFOdwesyCCEW0K2BCdTp81j4TgaRr1et1s81Ckl6fz8LrcuN1rJxzLTg8CraHs1ZffOnFmpbKPSpsdMPppt4MJiE7YcfGjrOzD8bXjdoifTJMzhd7JDne3ueLZEqqtctx9dr87+z1lCEaWVkZmtdeW16uuOKKuE/ZhWA/YB4MxwmWtdXOK5+B80VWxhYn1gMbSM2idBx81jIgfkcgK1iUlfH8gr9IGWfOe72CHgFMhkycI64xNTpqbNI58JplUxMY+rnM6JpGvbAlS7Dh2An1PT5Tz692yN8zLO0acrw8p/fg8XxOMiumbxuCq7oR2sHwPK1WPRNnwDT8UawtwY10c/S3Yk3XOYRbxxoR3HgPGYqJ5xZMZQ13pB6lGdykM5GgyOt2rjWHnjKMkw5jhn+cgxneM1SW4XePnwA1WeB0iJIVilAS1xU2kM97/7J+ea1BQjA+XkcyQQlUci/2M8lwJFumXW6up5PhK+1fOkIJTLzOPI9aPxNW8vd0JjKMleG5TO7w9zynVKQhObPdAn5YGLVxfxInCoYFNAluDEMZSk1b4vUIiEyWSJYsr811+NvBDaGOFwE3t1ESW+bGH2eEgyS4MaxQwU2tSFjV0fwrc+PEMe0rppC/N1AuD8O42nFLJAt0WHjxNT42GmGgG0wbglZ9TKNXAhvpdfYeQMvcWCh6dXVzE6n2iJDTk0+9SB0VGABEg+PHDSnve+9toL8jpXXdqkiZ7kQoqpyRljfdcwLFwMaUv/uHvy833nxjGT1+ZICQfZGSiYgwmB6yEuwBw3V4j4GUEZ1uwdCPJm49aAheI/qZfRi6+3/yU5gBRKc4jny9jBk5uPzBe9/NQqKAGDUw/OkPveZx+7ERtrCRuRDX0VH5AEbS402jMuzuLRsjc8tKvt3xYsx9EdEaBrPY3VEW7Te/9W1q77yzjB43BsFvrUYsTd4yUuYFSpk2CIb37rrrm432BZTOp8eU9Wv03s0ssiWEYzaR4mVeg72edqNbcPNxk9fwPvXcyxQ16xT/XasSuwETm962mwyn6lVvQB9x1VsuCuOv0VbUq0Az0zk1Ohq9KmqUbRGJV2PvZ3w/F6BGWEBZS3F34ntupFay7Rebnz8p/vV5hIhRARlGNsTDxCNl3Py8n8u6D25AGgoNsZ/3e24WDz/8awzkgAAcLjLDWQpDfc5uZL5cqFnfweO6ERr7/+Wjz5Vbbr4ywENlgHaFp6n35MbqYvO4/rfX5str8n03hkid5Zpc6H7OsTSebJgj2YQch0rPVr2P53KcHdfUFWnkfT5uVL6XdUY8tsf1OwItGRHHvHpD9Rlo/NNoa0x6s+Bcy3kMNw4zagxlpJFPFk0D7XG9D18yTCmwzPuN9RPeGCFTxOVeXw2jVUpZYW7S5NZk0gFwLAUYCXqzGJzz3J+HHnooAJXX44YryAxqXr0D4+sG6uYne+Bz9vv+3efq5ux3HEvBkc/D7CHv0wq4/RpF6QSYzjfH1efjuRw/51JWm/UevZ7aikRP+0ToOgQ/znmBWc26OxPj7nVMQ4wraxNZM3iecc18NxwH13DL8NgYvT4Zmlr8spbOTy/U+Sjo8ZrcmARZXqOMzWOEmG266/krCEJQy98mkxnpGk1Bvgx7glQ/J9AcDvhtsydepMxvCyD/4IMPxjN2LmULhVoX6mwADl/Oce/Pa3Iu5DP2d9ex4+W/GR5OZsexF8AJxg0LzZo9lzW6L0Cs56/aDOwl15NhkgR2glPXs2PvM5HF68Pa1fl0Ha4m081jL8cJMJytqFjWJjqE6547Kfl5QwV8sli7UbssmdDUzGSY2HvNfSBDMhmySfDgGs/QVa6XZHIyHJ1ZQqkFSd2LgNNkiWReHPMMd+cabWaGHL/U8UWvR50F5k5zOCw3+AQmqUXJUFVeW9rgTPH2fe81w+rO16xr5P15nOg71lj7hoq6saeYGRzgpMEmJ9DI47kO/Y7jlADLcRLYGBmxREIwYWABnZV6fzbYrm0WPH5llyq4UQ6Tx+qFM7WL0LkOkMcMOxVhsNri4jeZG7yxlxrMTU3/rbVs/LBK/dj5eYW4l9LzGjfDVI3Cgo2qh0a6QJFs0nbqPkwoQlICFp0MHXvp2D2aOBq9X8zKMMvSKBPV9Vnsg8OjsFBcb9I17rjj9tiAbeinONUu2V6EVOfWHfvLv33jB/H3nj3OAC7eBmAYFd2/T7LpnCVuf5gsjNHUbznGRL5g5uyyGLbm2ReeLR/+2Iej8eVq1Ps9GdzIRrB/EzcSGiCHmBvzRy3MWnrZCDgmE1u2Maai4/t++jPSVnfXDRkd4Mc/9qGoWPoafXr27d1VhqFhUG/iw1K05+LXu6iVGGWljtPMc3081C6MpRStKcRH9d6JBSuQ68O/v3z0V4Fw3/Xud9PEzr42xpot630OY2uH37NUhH2ufP/7D7IJDA5Q4URSAHeY9FoNgqnUdh6W4ak9ZjazKVgq3FhnrS+h8dew+HkNrYbcTVVD4mS/8sorYwNZvHxNuebyRdFNfeQIK6mOp7cU6egY6k2baXxJcbV9pAEPJg06vZGkKDMjyQV96BAVXAF4nsvn6SanYXVT0NBpHIPh0Utp0N3JBvmMBrI5bqY/jd/x+G4sgo/sROyGqKE3HTc3Zg2hTExUYiWby/BIlPDGsGQ6aoZ1vGev0+sRFCxdKstSCxB6vKVLVyHCpjOztWRC0IohxYBmiCxDId6Dm6/jmV6S46KwOkXzGg5/vA/BUGQKsImkEfW5ZCpxAiiP5bmyTYWbthuy4+UYaJxSO+T33YQSLIUXyNltlrpq1TpAwexga1IPYY0RNRSC7gULKmBwDNyE3Nh8GRZx7rmxyhI4l9y4HNOaKkqYLFKZ1SNU+r3q7KrGwQwmRYk6Lo5fGDGMk0yVtHOGWcxq8x5n0G7Da3KuboG5jTAC95htMgz1eCwBSgLeBJbZUylqLXENboQvwLYoom8G0FV/0yvG2rHNsva5yfgso12I/bDCfauZm45JMhlen8/Gc8iAWPG6BYbFteMYZCE8szZtY+L6ypCIY5yaG8GF89k54XGcd8tZex/Dzsi+1DokfaoguQE21q5dF0BwD6n4joHP1DWvjfYcAgT/LtgcNlydzfJGTZy+8f5jaOg8riAxa0JlZ/FkHQQ5rhkBh9fqvK7hsPYA3I5xjp/j4JzSSRCUu0ZdC9dcc0154tdPBxtvI0+P5XNXSOxx/GyGfp1rzgWfpddvcU+vacHCi2KD167ZMPRX2Emzy6z0vGIlxUNx0NV0+JIl0eYaMfC5ei8n0Et1QdqgTUlWuoas6iaX7Evz73X3O783NG/sfr75b/n9ZHoSUGTISXDjftAMimJvNX7MKxMdUqeTx/dvghuBgWG2Zk2N9+V89rNZX87Pp86mAtsaMvO6PHYyT34uw0r+d4bVXBOOQdZpyu/bPCM1Nx4nWS7Xh5IUQ7SymFGDpimrzmObmdgMbkw+0tmKe7NCcfSwNCOq1uGJgo0SI42K1l6P83s/z1c2NFkisUqCwN8ENw3mxrCUJ7DtQPRuaMTUfO7qSBQW24lXdsAAWjw4BsuMnZgbFvyL8vW1yiqidACGadp0+26HnwDUyND4GGdNGYrifS7amPEYjWEcX/SvSNENpx+ZSxamwxvCsHRihmogpD7Pkiny7Xt/FuEeQcyN1M+49ppLy36Egm0II48ghuxPmvMxBLJdQOiz6d20kzjtF7/87fLHn3pPgI/tbAZmRQVzExojJgUhMrtwh+gqaMQeAI0RZTXXYUbFpZe9JQqBWVPn5794jCJ6m9FeUH34prnl9rfdRhYO1YqpCaJuyGwNH4gGVcOV8WMNvBkIpxFQWxHV1HFTgI1DW5uhF2neAwFTVkpdg8F6FKPz7ve8Oxb9Hor19TZ2DqOy+NUV4f1oiFwsbpam33rNCoWdzAcO0j9q4pjQ2hxAPzGqpYpozRjx8xpqDbOTUkO6fsMWQMe4Ds2JhkeDv26ddTwqbZ9xYBudZe2QjVv3liF0Ws4FriFzM0g0n0YvvWoXhovAxbN+084yb2bVDjheSfP6fSer9+H3ndBJIyvcNDvG5+T30iAmlZqaodFkz+UG6Hf37m1DAEmbC/Quzjvv3fMkY1QFmtRvYp75vgvHY6uh0OOvhQZ3hoGNAmcNQOP53Fiz8Z3X4eaSOp68FzcRNwMZSwu1OcdS36FXqhHXGKTGwLHw2QhqUniXoa7UAWWYwPCEG1RmlmgYvC6v2XP6vnMlvMWGp+Pmk+8lq+D3klHw727Azt/MjKnMngXQaFQLU+XffAbeuxtngk6fmZ5P9YDPdxoW7NhjSVGm1+X5BZ7r1q2NlF3Xh9esMVmLMNRnIxAQ5LjRG44ZIIPSEEWm+NFn4bm852QCNMqCNf9mWM0x9rnIJo8E5GqUffl5xzd1S6m98fkbbvFzgiePI1gS3FjG38973wLAqJ8iM8ezFdD4zHx2nlPwnu0CvJ+xgFuv23N6TO/Lz3ntjr334Tjny+sRlPt8rTysU+DzzA2ygrSq7XAn93nUe4ClgckQYGTdFfVRdhvXxvqMnEcCFa/LH1mf/5eyOw/avLruA/8gmoaG7qY3aHoBmh2EBEiyJGuxLGuzY1mWxna8JbLjTLxkEmecSqXKVVM1NX9NzUxqplwuxxOnZrI5zthOLCf2WJItyZajDYFArGJvoBuaBnqj6abZpJ7v597n+/JakypVHqp53/d5fs/d7z3fe873nOPZ9qfARtoFGh4CTn+r1dOOalX135oA5ua8zSS46qcV9N3JT/pWyMJfTODIj03PrvS/5ijj63f70PlkHDyz2izyTDQ0V+QZEcy7NyD2vXsfXdyYJMQC9mk3YMNl3U+AYJh9Ipd4K54dz1Gvmnt6VhXkVKvq/c5TL73ec658O6ekYKgApRocZRrTzgFt2uSsTjA1tA3Ls6TmF9+pHDJu2jDGwLMRMMNJYMkjqteq81Mb1eOnMjxjffQcXa0tap3V7DVYaceg53U10QVG34oixBk+OEORzy4kyh+aYkkuaVoyfx3T9tN40NywUAjYN/oqrlDGwLqfIWamR9TG5aXO77CIy8+KWS2aG38DUau1Ysobl7fvRCiGTpaOa0OLw/+8AzZc65JqwKIhJAEC3lI4NzQ3uDCIwLyZ4vUVtDb2XCYkpK9QGmTePj8HzLvjFXD99Tk0AmrY2V4NIGC2WpfPqLkfiD16HL7RbjgQpYrgCnl+YmDcfMfDIfh+MQdHMtFevTlu2T8Yd9W4EMftExg6N8H0JLw8I/ZBuZioKv/0s58JwDq++Lmf+ZnFgRwQ0hvIXSGTONK09AZ+nspkQY9uPkeE3Q6w0VOxCa648qrECsnijiv0p+Ni/oUvJP9MzGg//99+fOStOhENi2SbgBJug3Ex6BYZM45FamK/mfeQh7mA8kx5LpqWNdlw6zdsyq303JEP5wsh433mM1/J72cPQQkJCy736ssBlfE2kaizqnj7xOI6fDj5sHKrsfDmv7OGh0PJr4JqOcyeeeZIDra4ZWYMjico4aa4eDNHCZS3L265u3dvHwsWeXLHju0r/I3n46VyxeUXD96OMUI65fHkJy3A15PYb+vWjeNw0x6H01T7Hxrl2EDDzVp8j3z+GrEtCR5D+PVsD+9qbixYAs/f1gNw8+ijT6St28fz3rMONm6MVicCQt3WKvDikC9pzu8OV2tWXdUO2VjKIUD91D5lADWf+MQn8v4rERIbhqZIG2gxNsXbhUAioHvQm9upmZnmvdWH/rAV55/n3XjNEUGib0CNtvms8SyU5ZDHyfA5odybk7JxjtyWtYVAUKe+19bvoCsRUT0ERfMN0Zogv/ZWZ3020R6wot3z5j+1joABDQ2zEIE1D/x4oi1NZIS4Oqy1zof2j8M1FwdrEy9nBQwyGeRN469P1jbB7RauLDf08gcKevULUPGs8A5eVfNrs/bqw0ym+c2xhgCSf5/ktZdesnEcgiJnm38Xtt0pR7/sC3MKxFhj+jf5KnGVz5lh7VTzVe0bPhShaWxqWisp2xwUpBP0LbtZrbVxe3gv1r4xKzfCmmgCWb8Pr77sTYC4BF5g4Hd/93dXwAuAqb36YTyvSVTe/fte48PQ7vBKGh5G6Y91jevz5AHBNpNnKeNmrJRvDwGwNbUa366JoS3PXtIuwFufyoPzjDnTVnOlLOOo7HmhmOZa/VGH8+eRvY8NswwA1fWqTPvJ+qHJAYhmZOnpIVWtrjLe+a53B6AhvU6PMO2aPDexyk4ORw79nqaYaDjSjtflbB/ePjxtI5zWnzsvSzUJWavl3VhXJabXZGV8V5t6qgWqOaeAYIKqGcSvlyX7qXybeabNWDwFSzU5FWz5We1JQUkvbvrSZJMFXgUxFfTaZlwLRv5LmqhygarRUWfHohfMapIK0gq8Tgecngxo7XitLr/PVJuzuozBVVpqPXlNDWBHs5YxmefFa5wbnJ4JtsLXXHpmC9JHQ1MQg3czcn1lbpoXcJiAC24EqhtBjGJH5i31177/+wc4WVJjxk9kOfBqEqkmMWttwpc3DTlhMcDNiCA2J/eiHVuDrk5mkeRWkbejpAgw2J7Nujvhy3cstm/amoBfOQjiCbQ/5NRDSRKnYWylNj/k9lwWMuLh2RYCcqRgWSnsyutuXBx96czFv/13vx/bm5Dii8WP/ej3x1vo6sF5wWUhPEceo/ADREG8IerWJ3IA/vZv/z+Lf/grf28E6Ns7At5FxRsV+ulEYMUfOitAyw0UMRIImCG5ZV42BtzwsnmizXnDTUlpsP+JHPhfWdx9V4iKybr8/R/4QAb7xOKeBPU7O6TB6T02b2Juh2JtOORll34+WpqL91yWfm4abeQKuyGal7OSePNESKKbE4H4D//wD0cbjh4NIDhvCoujR5MI7pzczk6GJDjCjyfoYMb70pjFaMwISIc6k4zs2bd8/e5kWI+NOpvCgVSVs833+OMHckBP1XIP5SPRhO0JsFGXg2xPTEQE7r6knnjLDdeNW5ns3TuTmVhuLBuhqnWLbKoPqZe3j4O3GYW9X26KQ9bc3JZxQyZ2MHbB1mvBzx4gbbPNcOBANCcXbh3EyJpiHKQOWWNls+qLnwcPHk07kXGnx4c+WZuAjTmuV4HPCbLa9itwHn7kYAIpztg4BLmD1u/jxhZgZ2y03d9DU5GXQ9zhDCjpo88dzPYOsNKDQ1sBGgeE+r38rqxJet48DmwCVJvNBTIs09oVIXQPW3TWa29mbvbV0AA9n/nMZ4Ywq+AnoJRH0HCvtI8I5KefPhovtjcOzZT5aRuqbVSvuXHQ6I/n6lEztTXTU0v/jXEvQOqqzf6skdF6ksK97AEHmfaVp9VgbdV4EYrmA6Axz54l8MR+ejKC9qmQqo2/+TA+JRab+/IJvvSlW8O7edMK50mbfMfciYdjnn2/nDDlGBPzp1/mbd4oZ368avh43jEPmL/GdVGO8TC+JeMT+m6X98VUol59sM54e+F94QQZT2NWcANEMj1ZB0ObGtD10Y9+dMw/DQcwpi1Ty3PW4i//8i+HNmdqQJIoNGdTuQfSS7jYWEPOCesXuHniyX15Zgo/c9I5VwcXbCYxGnJgXluGS3vqa1JMbdPvD+S8M6bWsjXbrOTGRX8Q+rWtmiNeW3/6p3+aWDo/MtraYIdcvvHbhpDKvFgD+gDYOW9KGPeedXI4mmgJUZ0zwIv2aa9Iz+tpI5eaypGBerlHuOIOYjvTAStALsw1xRh/YzE4IEtNip/WgzPDZ17luBRUV7Os3QUSBTfmuZyTamZaJqUAYFZw0zpbXsFNTTpdz8qjuaGFGj+X7bUeyhHqpcLfvUwUHJcIXXPcagK+NrYM411AMzq+HItqiqTveD6kdvJafdrXvd6+FgyWAOzZYV7jrRZ5qg/jAoPgvcIpmpwbgIYH1bwQSoI9NfhA6eoxAnZYl3w25NBIDZEqvh3cfDMC6yvRFAxwk/9kuVYYNEOzonFDUZPXWQExNCOvRDPycgJseTFNDZsZzU28zGlszg5Jde3Zrxvk4Mty27/uuqvTuKiCsyDXpKzjWYxPJPgdv/2zAgZKltoQ2/0lId46hB+47xsDIHAd1ZZXo466/qa3Ll5du3Hx6//0n8fGHHJjmvCRH/iuxTvf8fZobpJsMi7WQJbgg25YcsVsz6EgEBN1qA3yvu977+Lee+4eUYvXC7MekEUldg6CUkCCcOczjoa4CrFnpt5Tg0uQiLYIwLm53pAgUg6VT3ziDwaH4Jd+8RdHYktxOeTAAG54dZicwYDP4NMMHQsXae368xMB9NoEs4oQS66Yl6PqW5/3TiTLJrKigFqf/+KdCcw3b1AA4onkRDo3aq+XwiP61qtiC60dB+4k/gXYZLzWpw6TTPgzETiULBZ9cTPS3kkgk3pgxhU4ePj4YkNybXWD4sRsSqZmnz2bz1CuuHw//bRw9g7Kp4d2BphVnlgXDiSbZrp9n1g8c/SFxaUBFg4wLwd91d61PfvbdxwE9yaY4KXhsTiAkUFtjsZHKOjwvSefjMto+D5illQ74YAlONRbjgRwYPMS+PqhXYCHA5hZiivuiG4bga2NhIbbvucm3wKR8ooV4at860Z/CYHmDAICgAICQVl1qWfzRxomOKoBGOO59AKr+UF9PQgd0v6eOXOeHIeG9muzcSo3Bpn60UcPRNhMd3jj6PaOL1GAMeKuZL61mfbH3AIJhI6DY0s8D7UHaDPWvsvrpmYI/V1t3jE+9aKyFa2pHvhMVIAAFgAAIABJREFUH9z6geByK8pjquBws5ru7lI5RAMb7Zv+1QSjbPPjGYeVcehPbekN31h8NRokcWtkmjbn+lWgp8yS15WhP8bNOOivOToc0xHOAgE9xiNjq12Nu1KTgD4bA+vLgd+DdWSbHx5uCSSYtWv87G9ArGY+awkPhIZsHLh5pq7WAkBa58oDeph8lG/MgGHtB0Zr3imXSx/119hZ24899vj4vucAsmHuyJnsOf127vGyU08BGoBy191fH4R64wNcqsvntH/AEs5PifnareyC1Qr87jlzZA9Y/56rdlGfmxBX+cqrCctZSnPROFrVfphbY4G71ES3NZn08sPb6arwdZjiyY0mtKRl1/6DNKape2pHAt4yt77jvXm+zZzY38x5O0wYS2Bin+pLybPWRYV5wUHNRAUQqzUzveRVc+EZn9f86PPyQyZFZwL9anzUXZN/LwjVqmmbcowhGYlQLclp32+MoGrrh4xOX1drcro/tGPy36Z2shor5fc8td+m1mt6NOlLTXD21/kJDqv16q2GSH3lvBQQ+mwAspSljKE5E/kZXy3nx7jIZj5YOCZfCPEe1QWQmRoa4IYsdb4MDZHPUp4I3+obpqms+7+i/cqbp2lbmgAsutrFzUHQskATyoTwyJaaTuDZIBKPdAiiG6aBL/N8EptlSaZiX3cxk7zyjNfFlS5n3zkBwj/zMx/NBtydwUbyPTIC1wn/vWfn7pHc8UQafswgiTwYZC0Yk8G9KLeNc9P5/RHQx5FLM9AGQdI5Gbc375qJKX/73/zxIPXiLf3y3//bi22JJnr//fdm0uQEOjluiQ4oZh55Rr6RqLwOg78W0pkDeu8jDwVgbBhu2cMtPRMgKuK1Se44F+jLSfZ4/8jefTReRzgt6E/fSmd5VDmUTRJvAxvuYx/92AB6bmbPx2XZZLktSf7F4MvkdkbMSZdedV1y1STdwSN7EyX4wWi1QpbcfyA8g4eHKc3hOw8mnBPmlvNXgMOxo8czL2vH4UU4WJReYzOlvvXRRBH+jyUOzdaNSJmnBhixgBzYjz66Lz8viDdY3DsTnt/hRLBYLPUIcSu6/PKZzbeaiR5w07U5Xko5vEdiQQg780NjIC/O63OLcmgS5G7Ix46FA7BhbQDu5SOSKldNgEgMHAeeDaMM81SNxfPPvxThfeUQTISOl3HeG17QpXt2DuAABDmg9d/iNhfGg5BdrfI1LjYcEDBv61SZiVcU4e8zN2L1qqcqdvUpw9hYBzUZORzcEsW5MZ7qrptjib6En4O9brG9hY6kiUtbvfY6QAsG6/HlkNMmnxF01Whoi3Ga2odLR44nY+emT5vjpW2EF6BDQNHe6RdTgPdKki7nRfnqGVrFjK2/mU/87eCyFvTPHCAtK2OAl0TrHS7f6T9gJzzD1mgaa5Iy/iVVI6vjA3FzXuGexcuxZF51WZPmxjN1z3awed5PmoGSWQe5ORpTWiyC0NxsCBi4PHPfGz/waS0aY4dr13VNgjQJ68PpKz+nh7k2NMZKPYH0w/tdQ84OQpRK3HsjiWPWnDmXYqBryFzoi9ulPpyMxle7xgUg54bnJ3/p5Epco2q3zHWFYTlT5k7/zD3O3NTKbRtzAgyYawLexdJL3+T/Euq+Wlnt1D5aG4RvZQBjg+S91CqZ9y9/+StD62v8aK/sE+3RVyCGdsd5oX9AXGMFmQ9aImvCmgOWOyc4N9Y2ICqZb+vUJnvSePzFX/zFCAbYSwDwqQ6fAegAIc6V4KrOviczHnOczhx9RHQnNBFW9Wfs2Yy78iRqnHta3LaA+/Aa7SWv1Z5J/rZeynMpkKnpRR+8/CwwKam23ysHpuYoz9fBwlogJzh9+L1gSHktez4zvYxax6jUy8EV4QzcKN+zNUsVRNjLJSMXwHU9GW9l29sFVDV9VZNp/9acP3g0mR/ngP6NTPbRfrGiqNs4K9s6Vqc2lbcIkFRbi1IhNs05eV6sm3Mil4fZCfco3dJOMoWCQRdN1OQ9yZMYflOeOxSeo+c2WD+DaDyg0OhHNURjTL4TuOHRoEAP04DUFZz2Rt3wr0XC3Q4fZ9miQcyV54ZHTwDm4hd+/mezCTcEpDwSMBNvCQH78r1NQX+AEtvbYO5QV40AgdNuP5IgZhJeFDQri/gMwApvJQN5OirF7YnQ+0JcrX7j1//lIIklQOrib/zY9y/e/KaQhw/uz61sX9o9g5cRZjbDzgCqhx/cO6Lx/siP/cggLQtFLu6EerinyrtksvZctmfxYFTGl0hul3Z+NYEAz0/MG95GV0Ywu32aRFweuU3cmr5y81dHJNf3A4jZUIfFsQkAAMq4m9NIbcvhfFa0XsfDWXrq4DOL//gf/1PAUHgxz4qgyTWdenCmBTCRvKiM6NkJPoiHZD5EIF53jjgVR4dwGgefQFcR9FJPDBf7cHg2xA0NgfDJg4cXV4Zf43Atn6SRR/F9ELlH4rzhtpwEnvF+cqgN82IED1OQBUfb8XQ0OVftQcY8FWF4JG2mMXGLWDMOtgf2PrnYHc2Khe5vwsDNCdiq2pNHlT7deON1K0LXrfeLX71jsWfXttEfwMiidRt0IIqBc/755wytxu1JsPj2mAEdTv5N86N4JCfyeZKQph82vE1aANGYHoSVcPzc4D3jUASSrDmCUxtLJtYOhzKuiRuyNunTiGyazXow44qb1KB3DoFB/M5zfnew+0wbgD0v5FmHNlJuCaTGunUCO739miP1mXPvE37ew7c5Gc6T9tWbpoL77rsfCPi6YjyLDOx7xpDg1QfCaEfaKA5LOSTGyyFkDAgu8UYIVQeaz4YpIG3007w+Ek8/+0riR2Uw0xCwtF37sj+MsUPRSWENmRt9NR/A2B3xKgR6t4bYX1dlbROGX50do95IS7S252iJnDunMn7ae/PNtyZw5bsGUCig8L0GQdQunlYOa8BPW4y/c6fxnSrkywEx5gS6OTFe5tR+th6te/PpcK06viEAjBGAWG1kQcWW9NOLCt3rHGrtvKwB4649+v/EE7gwAtfNvDzGDoj0XCOGewbB2hrg+mxs9F0bgMxtCVvhoDcv4uG8PfnBBNJ73/vel5AInx4pHSS1XZ8bYfdHzZmzjJxvMZ+W5AtwGDd94d2kndaE9WVNWxOEJcBnjD73uc8tfvVXf3Vc9qq18zlNEW3KcLnP2Bp75anLuNn/LjvGGIhxtnrWPGgnwGTtAXCPJR/dlvRTuxu9mXMGoMfTFKdxmP9EJk45ZErzR+F3MEvRqNfhYwK+GfOlYKPAoQBk4ooJRvqvmryadLTPGqy5Vhk1rxccTw3ajN5bk6f1Mswume/yelqfnwVWU3MxA+CNoCv+zvf+S23t+6vNSwVK1Qytrremqpq5e2k0p9pZ8+8wJeXCfd7yktZ9MbRK6cdqYFfeje8XZAE2YrsBN0MzxJtvaV6jpQFXWARYbabZLI49I27cKyuXVmEsaEVX92eAw6Vp6f8PbjLnX12luVFJXbRobbhdFV06XE7nhsBu/xq4kVfDQDNlReOTCRBR+ON/8ycS/XdHTEC3BYSE4RzzDz4Nu53FLvnjSMiZgwqLXucNrANOBttt2QQPBbWfjjDJsA4XMUkAdyQw3bYLdy5+73c/sbjj9mQlzveuu+6qxd/46Z/MwjmZW91XczsJDygAZ5CmAoj2JB3CiedOLT6RZJPf/a53DFdXqQ1elI106Tk1wqKnDoTDJ2LXl0vnknwPy/uuEBnlxZAe4vCIVREhEdupTXRNAv1p/2c/9xeJo7Fu8e53fc/YMGORLsdyXfpoIk/GFfGhaE/+5b/+xPCsMrcUO7nQzoMx3BsCVLRaYzo0MgIH5rm1Z+PeIMslcnNuboSdcPiyg0/y4/MrbtXAGzvzE088NXJuHQyY4qIPDNREULVkb9IEZg8rm+ChR/bFu2zjWLS+o8/7cwACv4SNIHI0SwRCb7vaTmBUNerwqPB2GD6Q7OrnhcBcDYXDC5h1mDlEPUuA3J/knFs2nj0Axle/euvwqBvkwWhNeEvRTjiEvRyWjz7KTfiMcThOkvGRHMa7BmgBsmxE5RMQxobAs4FWa00csrQNnnNw+htIsbkcasbO39JiVBukrpJAbWRllkyqDAezzU3wTU3KTYuH44FmnI3ZuI1kT1Rt3/GrJ1f5UiUwr4tp8lSSOTZgonb1kEGaJWC8CL57k27Dbd+e+trX7o+HygcWd8Xt1gFhvZhv46/NBJfvfP7znx/vAzoEmD5ppxu0sbkp+dTwrQa4z6WhQEqqjM25EbvdG3N/Czj4kz/5k4OYbT2NCLsX78oF4coBKjvvylCn+gbpNusJ34MmybqrBoHwvSRrxbUKGFGPz2teqFnK2FUlrp+9gTZej7VmLTvMrQ3rtd4++kXLNkxYEbwj63jmWN3GeX1ycm3IP6rx8iqsdeup/LMXcqa4qTYKMfU5jbf6RFs9nLAN9gIA2rWiDYA8MOo5fcDLAU48q13qPyNaaSCLJrqAl1u0kA1PJNiouaLpsM4G72SpFTD++gEc4WxpGw8oY2bcjWHd1X1mfY3M4TmHa5oCQIybvvoeraE59He9LmmRaPqMsT0KxPh7RCuPUJOUFKgB2Hynmjb8IvVYg8qoObJgcWYFP5no0ImynXOY1ylzqt8HaAzAUfb5ubiMYH3AQuTC4Kakb8D3EIATGYz1b61ZG9XwlfhbLUQtExX+1eT4vNqM4YW11Fh4rpog9Rsj35lmlxloD0+IBqllrdbeFNSsrr9a6DGPS3CjP9NsM9M/1Nw0AfhrfCrlVbNRPox6a/Ly+WoAVMCk3b30tH8rACimT+CwXEHfp6XBzTWeLYO2cuzLJRfG91E8pDw6Nxf9AcqWSpJ5kZ8xbYAbloCpfcpY5T2Klpov9RW4qdaqfexcfcfcUqIKT8Esi2g0Kmk4gDMKzLuv5BYSpVke4A2UDbRUD83s4N+KuQO/5NV4KNwUN+kPLQ7s35ucQkmA+E1B9kwyP/hETRRqOYeEQHtr4xa9JoMGndvYD0V9/LYcsPeKgRCBRqJvilA6FaCzJmz/i/eEE5H4Kr/1zz+x2HheTGVJgvl3/s7PJajWtnBW3AIg94T6zuDSiFx6cdSaF+4KAPnzxb4nH1/81E//1MwUnpv8S5mcER4+mg5eUReH83NJDvtf+/XfSJqD9yyuiJ1XX7lnP//ckcWFmxKBlLsnYlhg18Yc6jsS+vyebzyQ5HhfGOYkUTKvv/4Ni90h9lEvHYla7f6YuO6+OxnBo2pye7XInz+R7Lbpz7r0/01vevPiU/HqOjcTyKQ2QlKH10RlR3viVkcNi3zcCL2171qEPCQsCoLQAaWM8hgsoBJPp4fL0zmUpu195IzJsw7aJ2Ou2rplqo6p9wk/QfyshS0xc20Vt2UQcqcLsE3gQFpNoEOS3pRcXtr0VMjIF1ywaXm7fCJk8+0jWdrhaIEuDxfroYCY666dHIQKWkJo2FbTTgCGEKud/9kIBnwhm1j7HKIHn43WZtcEHCV/er6mkHFbz7g4hI0lPo3xAYQcunhGFyY6c9tQzkjNZfUYee45a/r6wdsoiRjYGWA8AkJ/ASNCEVgBVPzbt09E3h1LblC0ZVHtGuseIo1m6/t1G9UPwpImws+Si88+56xB+i9gAkrKbTImJZDScjXnViPMmi+cj+HCmXaZN98FOggP468NwBpBWFBrXKuVevmVF4fWxRqb2sDzltqq2XaaBq7e4lMRMtpuTxt/mhSag7vuuXOA1vJQahb92Z/92QGuAB+Cru6p+DX4IF67s6/kcLMulGeOyqeq+WI8F22COfGZg0//rBfCltA1JsbQvwmOH10BfB3rZp63Dp195ul4PCIvi8kWGAKACOLOuXVjDP2z9oyhtaONXr7voN4QzbX5J2A9Y70bC3NevlFD6BsDY2hetONkwmWQ0DQznp1zOLWUz2Xf+clE5AwzN/X8qZs/EzdOnrqZAgk9GjXnCEDjvNC2akSrkUT87dqizbG2PFfw53tMttYVcGj/+du64Q1nPkQ3l5SzF5h6QukboOZZwmtoYZYBLMuns85HmIuoLpwBzjKarpEAOfLI/MjldWgZA4VcwrlxXgIFI+ZNfpJfzrJ6d1UzYX5GrJbUX/LwanCz2kzUi4nPG+ajAMacFHQULK3mnrjUmxff7for8Kg2p2d26y/oKbjBJa05v1oTbfe88a8pv23WnnKAPKOemoxWm8RWg5uWW3DTvrw6UiPNgL6D15T/mF+91Gdd1SOWtyRezQCfuRCLN4RzNZL7EmiRf7Rpk780zVLeHDHgBggLeAvosWf60kZmrtV8pQHQlvN7RtSqp2lBuFcrhPqE5uZDYcCXc8NsNAZ38GgmUvTSGKopqRbEFPAP4xWDmxqJ5mZdCDdrwr1Zn9wyv/IP/m7Kf2nx4H13De0Dm/F5Ic8y9yDpbolL9KWXX5FIxglXn00q1QJV8tM5OH/8R390cTA37SM5KE9KzBjTyHBSDzF6V2LBrDt78+Kf/Z//MkAj2WpT9dve/l2L/+ZHPpwYOA9lAzyRiU5yxgCik8/LIbVt8YbX3zTQ/T/7v/7d4qf/xg+NIIEHktLgeA6KYVOMut3hjAMjyacgfn+QxJQ/9/M/McKu82Q6mOjCa15N1MaAIRnAz01fvhXgc+U118UT6ozFP/3Nf5YNzEV4pq+YAx9BnUVvrI8fS3LNDZsXTyMqAiq8mHKwXZwstnufiMDdcfGIYjpcx9dwQcQWl8HWDX16AGDbSxUBcFJzz1vCOWNR2zwm/vHHuce+RmQzfw5ch6g+CrpmUZljh7My6tJKMD+c72+OhsWi9r73vNhbd8QbCkfozSGL33bbXQENM6fIQ489tbjikulG/kRSK1x88Yz0+uzh3PxjrlIHzo3w9cePn8iBNwPXETTHn3958b3veXtug18d9WzZcv6oG4n4TW+6fkVTAWjLPzJuwTnYDhwIXypmu0H0TDnGeAZbey1asN97g+fJdX80dgSxuh1O2qWdboI4GVT+zIBurp/73JdS3oznQZPjJis4owO4xEPjWu8yZTo8lFeuS7kIBMKI7hveVW8+BCJBpq8lKeqHQ9K/ksDLGQJuMr0D1BEsBISDdWpq7h2CatySckDoGxBnbAj5weUR0j7cBeUVVOkbzZL6Ab5ynZgx9Ks8pmFnP0+Qw8kpYaadZO0Z5G4S2MNZiKaUZpHm5vLs7f/0nz4ZcDdzDm2P2RNgBw6sRTd2IMUYqF97ATPAAqihzaipzzjictx0w43jff2yDswLs1ajONM6cSk3LyNkf56xhgEYQrHATtvVYw56M62A9z2Ht2fNpbqN4XlyU2Xf+a71Byxpr3UHPOmDthUgNoyBsRtznnOBI4E5696qQBzm7KWXVrWH5lEZPcyBG3vXOGsPLcgEwNPV2d5T3qGke7jqqqtHW8w1jZpnaXeHZ2te1a4OLkzmDxdOmV03AKb1bq6BC2DRmlP+nyWljP4aHxo23ysnyZo1JwCRvYWDY/yB1nckc7r1VOBMENKKAba/8zu/M9bQai2SNeIZcygFD1dyYTQmEEn6BwBuGUZBwkxc0TXL2DBuhEOLQ4WT19ByLnMiVnjbqzWZG48CjdUmH2PvtWK9yN/VGHZfFoj3smmue1FRvu+a76HLJ9SXZiXjo281L6mrppy2YcUEk28LZcDcVgBT7a85ad1+rylptSdX6+m811yk/IKttrNjot/VGg6Cd+IE1ZtJf1qnspRhXKZZcDoHePlMm3BqTcXRaN6HFhLMXIK8ER9veEZF6bG80IEcwrVwAR/l0OIstej/VeDmli9+cYVQPGLbLG3m35SsKZUMe5uGyOFAcKeyYZqKgCbEZ24Fjxr8qObjsiyPxy/9wk8uroh54O47vxYtUJAlpndUiGew5WWgNmdBbo0L4x3JlfKl8FYIZ4bF0+momDRbAk6O5iB/OreB87ipRSO0dkP4DUlDsHZNkqXdfl+4K5+N8Lww33158T/+T78a0uOji0cfuz+LNmApgOj58DHOPGNtsmZfN/Jy/Pa/+7e5RewZZMfD0agczM1e3wAEt4CNUakDXPuT4frTn/lsWPhHFj+cOBM3RbPywtFDi2/c9pUkb7wunY17Ydy3z8i/08nU/MRTzyz+xb/67ZQRlVrm1eTbUJDuWrZfKsqYkV53Wl6Vq8PreXCg2LPPDJ8mC8FNhEYEuXkg2PSnGdNl8l4T29VIBheECyAcSoZdJircD0LTbW5XhNy+ffgehPa05VpsPHheiKfVBVtFOZ5eFN1IJZf1ACAUvMq5IOCeOfTc4uorEwQvmgocItmkbegu/OcTinpbohPro41BiNRsVFA17Lzp18mQqS+5dPc4lA88e3y4hDvwtJGrdm/CDk4HskNVW44FAF2w9bxharnzzmQ4zyK8NiEAHM76QBtAwBNWFd714vG5Q+OK3B7l6CIw3UD9LMjzLKHBW+6BB0TwvWF8h7B3yDbWDbVqXdjNr74S0lNL4Tb/YIDf9ePgL2dghsV/bvGjP/oDCR8QE2fWRm9fBJryq/lpAkV9qB28alhmiecTLFI9DjB133yzIGs3jT6L9qqdBCJNBoFlHowpoSX8waasb7fqP/mTPxnrEygoOdWhpG8AB+DkEFWeMQUYNgd07t6NNH1g7FV9INTEGZn5p54a+9dadHt+z3u+d4Agc/9UcketSSTypxNwE1gowKx5ojmeWu/XvnZHAOZNo+560mxPPcdWMsg/OwAoQKQ866DkWCDFQVjBWK2K95hjCG1C2Ho1b/pgrJvGo4Jgcj22Db4K7pIYTzIQN+SAfVI3cfukLuzl8pQcai2YXzdMIKT7S300HcDAWOPLNvkJNABP3Kj9bZ2ctXaG3XjDG964ktQU38b3aQSNkz1j/AEeAETf9H/cenMT9s88WyP6V2+yZkg39zOFw3kDRGsXcAP428sNWllzIsEFoDCjORO0Wf+tPd+x1mjemM6kpAG0rDGXCZy2H0jw2BLWjZ+22Q8AcD3S7EOg4IEHHxkRjmkvrsnPA1lT02y6c1z4zonJFZWiiTM5Z7h41wxEePHG6eWogr7mn5qVa65Zbf4oEFntxWVOq7FwjnjG58qpJrZak6HpoAgQgiXrbigW8ipPqhoja6van6Ftyt7RjuaWAtq6dwqqqvXp887Wav1qHutaryZHfW1HeT81n+nHOK+XmpWV8yqaG8mP8c6qGSoFQ1+s9wJGpliKEZ+PumOSbW6pUfYyt9SUO4LfziB++LbDnDi0ONESMUuN1AwBgmLdLJUtq0HnilnqpVeiuRHoKJM81EZZNLfETZq3FGAzMoOX6JTOqXhtuBUDPbEZ4txMJJPPaG+ouRrCOsnAwsiPF/gAQO/87tcvfugHPxg0djhxaBK4LB0AIGTefjmNvTBmmwu271x88StfXfy/n/xyNDgBTflecmnme+9avONtcf0Ox2B/XKxfJ47OIsGXTr+UQzYpBc7JInj5zMW/+de/NxD6sQSk+x/+8S/FLr4mm+Du9CO3owACIbeDh3OoXzCyxt6XaMK33PrVxV9P9F+mH4f/FHBCXCfuT+q/5rrr83NNogR/fvG12+8epLRf+rt/b7Eu2pQL1mfxIuCKKhwV86Gjzy8+9/kvDLNUrG3h3TBvzWRpgN8INpQyqVDPzHidnZvtgUMHF9s2bBupFS7fc/ngGL38zQjveJ4MM1RqR7KSkmJNuCQ0CS4Qr+ZvsXv2PxVN1vpJihWUD8+JylkuqcnJkTRwImebijYiSaIT92bDINTuDUdlS35fH4H4aLQ02ndRTDMOiqsQMe+4N5wnRECL6XXjIHzssSenyTr/3njN5Yu7H9i72LltanQOBvy8/urLhi29G6busnUrHp5EccWWQuGJA4djJgS63MwCPHMgf+3r31hs37ZhbKiR5Xj3rqGx6aZ3CGvDRcnpZTETgtTdNj4ARFA4DGvPt6l6yGiTDePWOxIYjnxIU8vCC46LeKOq+s7HP/4zQ1DccssdOeTXjIPZAT0Aa/aImzlhY5/QFBCw6iUEG9+GwHVYe4YQ1oabs84lnqynCsBRAVyQNbSIERja5mCqfd3mfullBPkZHbjmNsLvd373Txbv+u4kDsyhpkxgi/nFGOgvAa1fF0rqudTq0Fp4z7gaS20HEPxewUcw3XrrrWN+1E9zgP8kmF3zGBGs1hpyMY+W57IGaWB5sDwYU67yXBwQggGb3ZfsHBoYAtOrQc+G8M5a1Wa3fW37fPbVOdFWGX9r84kIcgBHP6uRsr7M+8hblgsQkEUA4wjxwKnXl/mY2r4DQwCKdOp7vQU/eyimqgC2C2K28TqUPVNb/9AS5VyUM+5QnjOnXVuTYzT3gfbTPHsPoPB99QJT5lGZfZbnB1DAXOMAN+Y0IACxcqRbGZmTs95KwuXJSZOLlApQ1hzKNVwbC46+Ge06cKO//YfDZwyZhpnTjH/3kWfsV5o7bfB3PerK67AezTmnCdwu69n6sMaNhT0xtNOZh8GNSD+s447VANc0uRmDG2+8YcyPNmizUCIXX3rJGCN58AawT99p/so/A45py4FqoI0reLXVLtzeeyAa1RlmwmU8N/8IR+fV1BSIUByBvtRUrAYI5q4mqV46qiX4dgDQ8dDWaif0cXJHXh5zVTNgNVQV+pQA5qWgqZwY66SaGmOmjoKGArPxrPRIWRte1basCPa0pxaWciBrTqo5qoTnnqnV2rSvxkB9g/C7rMN3nVG4NqdivRjn0JID5tlelNVtHVRL2TO3ZcMIL4QCYg91rFz8SZQBECP3uH7zMF7hiqW/PJiBKWCoPLIVbdZSA9Z5OCPg47TgeA45KMzs3xxw8/0fjFnKAGGSLCfrJSozmzZC3SsJxRfrQ2y1ckYMgdzSZKC2kCZLx0CszSKOrTiPZT0vfvmXfyGH66bFrbd8ZfFqNBMbAmyoB5932AZx70iG669+7evRknxhpDegzfJS6pRWAAAgAElEQVTvxjdcs/jIhz8UoPNqXEAfCajKwAbgxEM/Av7cxSW792Qgzl189s8+F+Ld3aP2n/u5jy0u23Px4v4H7k1bMygGO//htKwJqLjq6msTa+bk4n/7J/9q8Qu/+NHh8rx370OJgyOr7ovDVfF0+nPBhcldtDmZf796++JPPvn5wd15Mbyev/XxjyeA3s64cT88Yufc/vU7Fo/sT/JHQC8blGrU5oWy58GZDU21nX9jkabfPCd8dizqOej2xYCaS3dePFzGnzr89OKccJLmIptpLfycm4ftNIHkRhyHOUaSEtrMDvBuLO6GQMP69eeMeko+PS/pHSwqHnCeLalU2XVrJhgIxi6uxowRZ2fbts0jAKKXzToOq2XwNofUnfc+sNgcL61unOafqQB7JiBwQ0yVgKK+2AQAxWOPHUgfprum9vmeTaJNbn/NEaS9zC+ykmsz84qDD8HMwueQcg0t0FC9T5OfjWmjI3gaU1nFARub08ZvELf2fzU3Q3vUU/6OMpGZgUPjU1NXoy2rh1BiGvrP4V5ddtmeMf42P0ExXFZ5fGXNqE95dYfX36qCK+xLLq678jQd0kaeP0i9iJoES8PWMzcijFp/1oz2CKT2ufDMAGWmIouGdoyGB+AiXKs+n5yZSQScGqGbZzqEvEreFZQPXwxgKqEVwPRdgLQ3YqYqgvKpaHIc5sYZ+MRZOR7TtM8IWMLJeDFZNF+YNrjdM4GYJ2uEJmF4n9hD2c91W3fDB2T8A4iAs/JdrE8Aw/rXVuOkDNrDHtDWe7le+q0Mz3uVs1TSqTmz7q1Pc6VMQKmpTKrhMtc1O/gcMFSmcVKX79ovgEITtloHQIUyrQXjrj2e10ZAYMZVCqcwAUiNJYBpbTDJNQoyEGttzsi9x8a4a181SbS2q00a6vMCLPXTZ73Ru/QZv3r9NBt9vRBHItIlKAKk7RP70/fKJzMOJcsra19Iz+oaEcmjjRaPy346N+Y+dYtfYx3TxIjgjnx9Xi6QDyQdB8By9VXXRms8A0p6XlvInlOZl64Va9ClcvIzpjOAvTbm3Bm/5KdUw7ACJpfessMjMuuu4MJzU+sy5VxBm7+rmSuI8x3ljzMn50tNRN4f5jLcjKzfama8X3Dg+YJ7c1Bg7b2pyZimsTUZB/XOfs4Arz2vtamXIZ+Vw1Uz0Vj/S5J5n9UG/VVHza11767pyvoh4iWAbvnKMs8FFn76njWl/9WWa7c+6PcL8a5Fq3AeDa1TQMvUOrlscLIIbWHEnosWzOV+ONXMmDm+P6M7TxNj95hxWDHtvZQY/kANzY2B8vpKDuMPcWN2m83BWLWcQ/LMoJRhXjHgIeduWi8FA5MJ0IMDwG4ZohET1mhC3LDXJb5LzCqw00/+1EeymbOxTxxb7M/G3BpAQvOxMXFpIuIWl115zeKZI8cXv/lb/3ZoPqBwZa+PZ8jf+tmfjjYjNuRn92VgcpNKZ6O7GN5JbnAOlPujfv/0p/4yh/5Zix9NJu2RQTboXywWk0oY4NV4f+PmxC5J/Yi/3zr9arw5fjyH7J2Dx6G9KNNcsHfv2pNb7q4kp7w1/76WsgKU2H3Pj8kmGpQRfHCJoOXXEL/CZA+ORI7PDQn2V68hY2eytaWmqtooy3T3jM9PxKQnhSdBqDxCZHIZpov4i9FiyULOvZpg68aVPuG889y+LJYpNCdJMTfRC6b6mbv0+vXTNmsxvOc97xmkwhJKLSCCZO/efTlwNszDZumKaTNxC7/88ukOWpNU61+92BzMhI1NZ6FP76+ZT+rA07QdScURno7vVKBrU0mTBEGBDG6PNntZzEwoXvc98Nji/d/3zsVn/+LLizffeO0QfvpkXI1XXberMnfo69sdd9wTMJnM8zdcM0Dccy98c/HWm64bh+WpqLa2hEytHfWUIYC009pRtjgvUkmYG4d5b0Y+I8gaMr+qaONWkrPxpLVk7tyVqNKEL4DBdZYAsnYa68V3Cjrrbmwt6P8meUzyMk7apm/1ClMO84n3VpMle6MD0pHH276a7whgJgT164u50ndjRoDoh7pps9j98TEAI1ob2oOxdrMuGg3Zoacs7VGOV0FAOVzGuNF5G8jPc+aM8GditL+BICDXmnApY8LQ3h7wjdWjzebd3CjDd7VL+/RDX81zg4gZE8LYM/3X2ELGoPFcaF3qOWecewsGTMxR0z7oT/d6tTP+brwc/baf6oE0+HZL8FFuhP7XBDfTWszI1dbV9LjbNARA661wVLZ2GIsKO+NTYN74JdquX8bbfvG78fLdxigyd9VKNZWIshouoSY+kYWtGc82W72/9cXYqwtIpXUDXmn1ngp/knb8sccfTRsuC7jLBS/yRb8Ec0UIdmk+d936AODEroq8OZ6QFVLBbL9QbrHE94rs0fZqGcoT0W/9LzB0pmhbg3n2kuC72uifcdOvahyqlRlgZEm8tVd6zpFzhLP10j2qHH2tgC1/ptoZP4fWhVlFwueszb66L2uaar9qJvNczS+j3IzNUEosAY/3VgOhamLqAVvwUROVdVmtkJ/9p57V4Nb7NU2t1O8hsmMZTG8l6eXSvGbMCv57OdW+grYRGy/KEeNq74zAublocrixpvFteOIynTunoBiyFe9m4Irh/QfIzlAMFDDMk+qt/DnjO4EbJo5Z2NTEnB7xa6ZwGVqd/OT1LUbKWpyTmFoGV2YgKyS85A6Kx9Q34x0loN/b3nZlwm5/ODfrk4sDj+5dCMv2Shq8RoC7FH1ZtCmn4+L8e//hjxYPPLQvAzTLlpDzPe9+++ID739nhOXjUUk/OAT32gAH8QIcDpfnBmiwHLRae7Wbfm5vI+ZE2s/1krakWZRPJ7Lv2975fYvb7rgzGbX/cPGP//F/N0iSt99+23ARdhu6Nq7dx5Mv6dlnji2+9MVbksTzsXTeRuFWum7x7NFEyg1PyMF0MknotiZjeFFriZI2UsdM+6p29L62rCaLdaN1E5isoxnDbfGK8jqUA2BTtC7DA2T/41ksZ44FIFppzR4O0KeirdkSbU1vabW1Iu/i7BgvG73kSAeSw97cuUk56CxkB9ODDz26uPaaKwYQuuMbSTwYDzGC6LHHJO7bsGIvLnruZq2q1EaxQY6FQL1z54Xj+X37k7fqYklAn8178lhFKEb7KTaOPotsfOFmwcV4L808PYSUvjUMfG3M2n7nnfenL8t0C+HuvDFJOPELTp36Vm6yU+NzNDyd3RdNcGceCE2gxnw44JlmvOoifyBZ53fH464an7ppK3cAq+wFB3Izmdel2Lg6DLRVm0vQ7c24qvoLYpp5LO0SI6kHUDlJ+kaI+emQBhS0o5oEz49ry/Lm0huUOqw7gsW4+H7r0x7la49DRnqTYe5MOXW/d+Apu2Y5zxJ0OEnNC4TPBFQME1w0Z/pY0AK01atLufbFag1EOTwAqDVsXgt8h4koa2OaCqdbrnGkCWhOI3vFd9R9NMKPwPY3wAkImEd/lw+iz70saL/v13POOhPnRv0Em3507qwR7fNqRnd7iDCnOeFqbw0xO5mncqq0u3UDOJ03/ai3EnAEdBsDY6UdntOGEvmtQXNYLouxULYx1Y7pTXVO1vCliz/6oz8alxOfzazs6weYdJZY2+W9WJ/m1hirT/vMrbqsK+02rzz+gAJ7o67eU1P53BgPfamHoHbVzGnMtNFa8LOBB1ebF6VdmJyikyMCO5BzXszDxxJN/oWkrBHPh5etCLQ8Zp3BNDQPx6FDzr1bv3Z7+JHvGd5gYjQJJFetSkGFeVzNdTH/g+OUua9JyOc1/eqTNWAuzEv3i/eq0Sng7Nkx+TlTK1R+jWd9p9oD9fm7Jpl+PtqZMXQxoNV/Tb5Oubr6Xz2vCpKGSW3I4hw/ATdDe7nk4ZQvWW15vzM09MsLo/da5rggZz0UuJQz1Mt2gXHBQts5zpqU+QpidNbg6vaWr1PQtNpjzGfVEOF7nBGriNck1yNZAzE0PtJpRBkCfKS9fk7TFR7TVJoAlmKx0d6McaVwWZrzVtr9ncCNyl6zM6ZDyb1kPsRekcjqmyHGjBgtAQpUhVyfVULrwQuLBoSd/IyYk46HaBr+3eJX/uEvjDgr+x95cBEVTPg4WXTpzMuZrF0ROBfuuCTB8u4cye7gpOHpk0N8S3gf//0/+IWock7lgLk9mqWEzaZWzqYycDaZ25bOjltLgIxNOwR1foeyEVWHis5BcWa8HDZcuLj29W9c/O//xz9ZvPe974la/PoQ08S2kFAwkTmjCt279/HFI8n8/cD9jyzirR2uTTZUPlsTErGs2EXlg9chV0s2XFV+5UtYRN0YJkd7HRAOl9WvltWbiL9X2zVrPhobJ8IVyRjCXc3N6CGkDZ4HcCygHj5deASRTerQu/3u+xYXJ7WCz7RpBHy7P0Haom0jXAglgsTzDsG9TxxcXLx963hWOca0moluJIvsNRItV+F145BpLhm35pnRNbbwactc2YQTIM7YOQ7q/U8mr01i3dQGXpW5sty49++X0C+eZ8mRtCP5zIxfN51DfLgkxn3UM9YJIUBwTJD22BCKQMvx40kIesXuUaf3vZhNAMcSiR3eBIi1/c2xH5h3dow6CTACoZob/TeH1oHf6+6rbuRPnnjeM6bKYCIyb/qkjwSp3/WBIMGpMUcE+cxufXAQqQkia99LO5VRdXdNco103KCBR2POYtP2XOPHeLZaCiDB31XLW0tNZmg89WtDSPrWhH2mf/W201/tNY7MYQSw8SE4f/u3/yD5iN65zO49k7FWwPTwLjdEGY151H2jrYNflps/AGfcPvWpT6244WujcrSnJke/F9jYT73BC4Sm/frsVXAxTJ1StWQscXWsF+sDIO4Nt5Ft65nViwoSbm+7NDN1kWai0TZlaIu6gMq5fveP+QTiAMkCbePls+4N55rvzQvTDHRmro1BvbUmH+2xlRAJ+quetrfu5sp973vfO0BUtfO4VtYu4MVDze/WpvFTrzmvqbRasYJQbbQ3gBd94SGlXoEDC1wbs+Yv/uILi7e+7btGbij9eCZeoVuivUfSxoHCdaLZeeMbbxgmKb9/6UtfCU/yksHX2nT+lqGB33DeTHxZLYW1VM8d67camgrucj48Z76s0wJG63s6XBxeMSN17a/mn/R8A25GzJxVIEZZ1YQWhHi+2pW2E6gBboCECnxz4F/nulr1vr9agzPMP6m7ge9aRuvsfBaoVK60/l6oCwh93guwMaom1POrQc+K1irPnIxM41Dh1fNbfdWad1wq39qPUXeaz5lGH0e/uDhzCx+hZIxDeEeIw8xMok1HfnkfL3YCzglu/Kw2qeDpvwrcvIYMgZuJNNeEdzOydHIHy3/DSyo/8XBepcoZf7H5UXFxZc6khwAZi8niJ//6Bxbf/Y63Lh65757Fy8eejWt0BB6VkyytIR9eec318cg5HsDxb0Y5G5NYSVlcrv/Wz/x4PGGuWTx4/11xpY65I4RiHKCJQGMCCk8GYdEEkZc8h7RfkDGku4eT5gAZyoC+/K3kNbnypjR0bQ7HP4mG4v7Fhz70wcX3fd/3hlvzxyNmxOPRToje+2LMFACmOZhMJODNzWJmkSYETDzNyrrwZAi4w0cPx0V9CvSi6RLXqt7sZqsttxOj38rrBjwWELgxXKFuEmULbChWxObEejkc7dLOC2eU4ielW9g6I+8+HYLxjoCWEnkbs+JoJoIGpqrMtp+gdWOtCUbsnZ07LhjtIGwJAYc5Qp9Ixca9dvsZSdat7sxxqKhfexs9eMYTAUJFVU3o9E2xxwaln3wp2bkvmPb8AweeyZieNUCHg7EB9qZAsfAXIwv4gQOCJ852McPJRM4jSH+AEYKkQfOeDGH5ppir9FEk27PCUCcAlF/X2ib29H5jkhh/QuLZpI3YlqjIAI0bL5BA6L0hQPgb37hnlKEsQqvuw70lEwrmpLcjh6m5MG7A9qa4tDZnlr5Q2zedQDUfxrFZqmm4rDkCysFgPoxR14tx0s56WemDQ1uftMM/5Q7zTYDNpSFulqitDn0bptxosQYpM4LvQx/60NCG6nPd5PXLIXYsvCXCj+CzDpTVkO7Gu0BCWYAaLYfnPvnJz8ZT6c1DsBtj5fse4VLvI2vHgTVJpq8b/dI+Al9C0PMzfkxSNcnqkzHRD98x1iUXa689pozecB3m0mdoZ+MDEdQdT/Nqvpn2/tE/+keLX/mVXxljwVNMWQ8n7ctll1081njNRb6vDQSkfg7zY95TLw2QcbK2vY9IDcj4zHoAKHCOCkp7NjS/WHlN9pb5Jwwc9uq3d8wPcKQswMS8e0+d2mNcqnEx3ta6v9UDGH3wgx9cMUcaO983f9aD551ZnneGKLfRpq0xGmDttteNOSBIw2ecBB/UL/UYU/NkTO5NCpwb4yU1zo3cynfHPPtonEW2btsyMnoLnnpFgrSeCvEUQf3xrP2b3vSWYaoSYsC/kf5neXmolqVnaL0jV2trKtT1RVv1wata1XKnzOG4wKTNJcx6brVZCrhhHikYUW8vouopB8b7laHVbg9njMjGem9V89oxLyAqP6hgpUBiaGWW3l4FRPpfIDJMX5mPjkUBebk0LbfnQ8+ntqNllkuonILIIc9S9vMBj8xqbXP7uVqTUwvEajA1wQy+yeQ/jbbkkotPQ1kzHTziMEPhkXkSXJd1YgbAjDZtmP5wfqPFzdpYrblq3QPsfSfNzUxgtQzvPLbTdNXClRjgJd5SlEuv4wodgEOD4+dUTwV1hSBLy/Ot034K8pPcP1detPj5n//bi0NJjXD4ib3h04R5ncWNrvxKOn3VdW+Il9Gmxa//+m9FiOXQTMwZMVxOnkiwt6QP+Js//ddzyB5dPL73vsWa0wkgF2FaVEh7hGTLLV3ejueeS36MuLsi8yIIO0gJlbEIzkrSx3XhLWzZvvhf/tf/Ob2gRkyit6ePL/ZcLADbsWysGTl4bQTiOUmXALydPMmDaU7KyZfjRpnbAyGt/TtjoqpQckAcDWlyXdSpA2kPoDZvuhN8MWscH/wkY4mr08OnqNchuO/AEyPNxa54kz2W33F4HGYv5JazLsDwSGL3bA1518bzvr49fehY+rBj3LgcJjWR2NDGqlqdLlptLXdkkD2X8QUKTmwKGpyv3h4OR8CU9yu4KzCL9ldvMP1AzBRZOGtxceXllwzg5P11UeOJ4MrGPs0vQulPTcLLSamBBF3VauvwHGH6WILhbduCrHdymBAJDMJjmq3wN2Y2bcJTW+998PFopjaPzx30btfMcMYGEKmphscHwV7Oj03imcHnCmfAeDX1wr6ApmuvmmHvtUmfjAlw6Fbs4NReBM+aIJTv94ceejweSVePYJDaQhgT/DQEytm/X1TY68dY3HffA8MrytrBO9oTkrwyAThCx/fviGn1ssv2jOe1t0ENgRF9Joz009/Gyvxy4adNMx7WDqGkbYSesXSLb7A7wkrfhUwgCOeFIZmX5U3LGBljgqEJOM0bYdoIwb1Nq9var1eTOnhgOSAbCZeAtu61q6YN9ZkDn31/kvpKB3BNYrd8MWErjDeQB4jYP9ows0PPRKrGqMCGoK/gMjfATQGQcTc+9WwybuaFVogWggnKT23tmDaGjTHABVK+flTIF3hYF9aY/taMMuJ9LPM6lXyp7eZzXEzyvLJ6o1aXeQDofNdpvHv3rrGfrBvfqZcSoG2evHzf2GkDsFrtn/VvLQOdCOklkA/C6NI80phI1oUxNFbWurlZrRFUt+/5zD+ZwIEg60ybVgI/ZuxGLKu8/6Y3vyXBWycHj5PFiNUVwTbiVB1+NmbrS4YbuwsqgCPoG3CDoO7mL0DksSPPjX5Xe1wBrN/6Y/zNqTp6saxgN1cF4DWd64M1VjBt3Zov3/GyZoyNz9EhxNdZrRUpiOjFrlxM37W+KuQlvnxdlAPla7ZNq0nF1WL2e62n75MJSNHqLJCp6avt0D/fV277sdrrsmVr32qtjnZ7zjpWpldJy96HA15MmWvze3mXvaAX0LRMZ8swPeWl3NnXjEVkqXaOsz1aA6FPgBsyAHYAapjdqrlBOAaCq7iAQFBDaprTF7ybtvM7ghuraLU6bPp9zxf6zRru3yNx5iT5sIGJK6CCl5L5e7iZR3X/agi7QrYAusDR3/v7v7C4KLmmHn/g62l8EATTVjp1NIv+kj1XJcrvZTlU/nzx6T+9dXR4Y3KSrMmCOnny+OJv/9xPZ4MnzsqTDy8OH9w70jnwkKGx0dkXTHgkKRDDRXvXrt2DZY+8Ro01VboQ2vrFo/uPLz756c9mw+EWHM9kxU08EXX3JTpvOMzDlgcwvfACdSfPsLh9mpBoe15NvWenr1Uf9sA3ySXZGrvaNl8MiDkvQKcmK2Pod4fOizFncQ2vmq6bA9BwwPXWdCwA75zcWEagpozZ+nCERFS2cAdgWKpZAQ2HdJG5+fB7NTU9jLw/zCH3PbS4NBoawOeJaHve8ZYbB/HPIe5w2rtX/JJtK/yF56IpcmttFvBvN6MNPkNuNrQ7Xj4/kHK3RAtH6D+W+DuSeHJxhdgdli+EH7M+rtbGpOpU7a3avzepmsL093CCAuLaOMBsOvUcPiyp5CVDMHnG+/rb23RJkgSAQ7teKPpirtRfoEbQEyg0UjKi91ZOkD39zMHBWRlms3h+qLOHgJ/mzWZ2yNedtoe9uXh836HkQLt2ha9SdX9VxMawubBWk8p9DtxwozRHJdFZI8ZBm0ey0vRb/QS9sVC3/k7X2YDctF3IAH12QKnDeJc87PdGXSZo9V0ZQETNE2sjjPA0yhUyFgQ0YWPMgRNldB1aa0xoAG+1PyVjl8zq72HijSBhxlFOwXaDM9rDF8RTpsEHCWzCnLBGPu5aaUBHa9h3tE09vaEjdRZg6G/3jXVTIrA50PeCfnNPAFZYNkK4dvq+tper0oCK9ZRTjj5YEw28p00+BzyaURzQNQ/Kc6moA0LNXMrgPSJsgRgx2kKjZO79bu3pAwHvH9OYflbjUi0KYAMcmkNaQ3M1taHCL+weAKtmbXNqXJ0Z2lxA6z199/K8vhlf/akDRIGT9dALkyTGr8t+fVZUdEkRc64CbMaMm/gFmUtxkQZRP+sYX/DypSZnxAciYXP718+aoXvBK1ix7uqNWJN2QUK1Ej0bewkssXq6lk/vm3JuytNRBocNsqFCvFqSAg3tHnKSFiH/Vmtf6i11dBnLqACiz7SN3q+pp2YXn41yV8Xp6WW47exlv6CsMrvnfwFRn+/PkpnVUZ7S6nbrozYJCXKaPEnBQ34tuVyrTWk9I+zjwRHMq2cScPNqnHXMwXgvQM9ZCm8wP+HdyBqAKExbMy/Mxnx6zs4AtUxU0xWenBb3raBuAMDvpLmBoIqMrCaxVSghrGXCmN0MqQtYGLkyGGyQigNmYn1bnJ2Aea+eDtEsZCH5ptgYORa94x1vX/zwh9+/OHzg4ZCDHw55LK5n4eE8w2ti6/bFnssd+kcX/zpxa44l1L2gfbL+HjniRnvD4od+6AcCll5JzJt7EwxPgrzcyESpjIZGNlixZc6LRsXvl19xVdRnCVcezcD52VzcIpmbDh15YfFnn7llcSp92rYxIfeHe/WpcFiS8TttHQSnpWDG1dEvhGkTg6l/KshyU0AXUixymwk4knD8frcxnozwOz/kXxttEA5TtpE6OwCnNsp6FnTyu7iqPuzt06Z6MRyPnfESsNh8fuEFblAx3aQN9ycR6KYABwdNzUB+WmAOGIfOK/E22LVrukwzS+HMOLh81s1VzZHFUd6AzyxgAqwovC6UDsIiZe/NTT9Jaj1w/O59dR0K0XltfOUJyEeSV+uypF0QPLHPGBeCYYzlUqjUDt7NcSTedNvTdt+ZvAou4xvHRll9oDR1wt33hxAdHo0DWf+oyN3CfX+0I6ZKaRhoK44eFSdl3WiDTVRvC2NmPOraSWjuf2L/iJVTu7X++rxB8wBNworQJSgc+kxOnmM6U5+NL5CcZ3r46u9DD+0PSfRt4/N6LvkOIaSfgJn3L1y69jbwnzFTb81BeTTlnjHaVdfOCvA9MUk9+uje8X69lhxexqmE8wb+Y2LQdn0YJPO0wxhtiYmR2aaeUNVqKdPaAAhKlDUWyjYWwJY+AGfWhWcAGaDBeiVklUH7UwFRk0+5Ky5OzVcEtDFX0brV1Di1xzMOhzVaDo42lVvk5mTctbUmGu3x3eYJ87c2i21UgV++Sb3UzE15PdWS1Uuk3CXrBNAEKMyhdaCepjLQRn03rubRWOsP8nQD6JUwbpxo3ZDxeZDVFNhLjj5ar8a1buk0ZJ6rp1ovOOpCkLbGzbE+aod2etbeNabd3wBWAQNNlJc1YL7K09G+mtGMP+FpLkqGBt6ktzkz79Om784F1Dg7P+1hwEfOKGb3wXkLWLvmmmuTouWRAeb2JWnmOdFgnxmLQcGJn9a2dmir+pxj6jfWQ0M0BOMEK149d3xWk+Hqi5Lfq+n2ndUkZNokJjIv9fTsKYesgr6ml5qKBkhhqopAZ96pLCgAKRjqJacyoRc+z9UsxUupyofVpqxeZK3BmshqHq9rt+d70bYWqj1azRkyhx2DAqABQoEfl8BVbvK1SChfW3tRrJm14zSB3tTcrGijhucSBwlapsi6gBieUSNCccZpWiQQ5GO+yhxTpiCYm4MSumsGrHbsO4Ib3gTnLFVUENWpCGgk39Q3hDT0eu5ZM935JFhBVPW3DzKLl5Q0CduzWF9Msszj4m9EY6Mj//Af/GLi5IQceftXMtFnhIORPDRB8efE9W/P5dekMxtDPvwPSdCYWBHfmh0U2Eek5I9//CcSYyYbL2apFwJuns6hqaNnZ8GPSMk5+ORd2hFTDn7MXXfds/j8X0ZVmk1PrXno2SNRe0VzsjbxZ5I24UBSNFwU8xTN0lOHnoqnTgKzZaPxsx8M+pi3aKYmMnx1xAmhNvtW7IIAhY0hrwbOT2+p9YayQJxD9d8AACAASURBVHyvm2ao9ZYE2i6cbo6xQZGSw9tRrmdLZLVxi4Id+s/EFRm3BsJV53Phx2yKeWqE1g9g6QYWl+bsaKSqblenPgQ4L7bExHQsWpjdu7aPRVJzU1WfPZi13/hrd/kVzHbqt5i9X5JptUzGrQkDlVcSZ1W9AhAei0u6vFLlBrh5EhJPPZ1YKAnih/dEQO/ejQ/y7CAdasuxY5JynjUOMvmrBJOrq+verJcN614LKz+1BweH27ZNTAAAlbfddvvIrVOX2cYs2fv4wcVVl+9aAUtuyQCH7wFDQIk8WVddvWcAs6GJesxNfqrtjWHNXObPdwhzSQ2Z0GrfdwA/GLMU7Ykx0zZjU/Jxb2i95RNY+kLgGYPBdcnY28zWgzJoMmoWU17dW5Vxzz2SHW4fAkCbaG5qvisnxxjSqgAL6iuwIECbFsFcE2rDxBPOR7lLJa0TiOowrsaumjH9qjaRSQTYsb6qMleudVJB5GfLIOCUaY5qaj0vnjQ+Lxj2eW/P1UYZD2uqYM9c1eQ12h3TnDmq+U5blGGfNa5P21VBqd8+0zf1eJYpybqwfwGz5mgCmkoaNp+0Eo1gbc1XO6BO+wvQMK/KrTkFIAImfa9gYib03Dq04AWJJXwDXPpcDzZmOWUAHPrQYJc1R/Zi433Asf1t26w14+88Mo7mrmbsanGsFe2jIQJcAKAS2/0NwFQzWQ3zebmUfT3mVP09J/HOBHu8KMB5bzSluBxih6mbNUAZzgth+wk+OZleyLn2chxatLcaDnNRk0pN/9robDKm1kv/9lxj+gzZsjTZmt+CYv1sewtuasohb6Zn8IxArwzzqPxyVrTN9/wbZpMlGBheUhHo+lnh7/OhhVhydApi/orGZwnSBmCKQgEnZbVpqWdGv1tg1PWlrJ53lUsFB913/W77ZQ37Xr1+fZ+WZF3moOdWx9cYmndt6gV4dZuqUZr5vWbgVPOEPFxCMY2k3+GdQ3iaQ6MzQ8bi3cw6gweA21hjxKWz941/26jMM15OXgTxbSDA5tr4UkDAB9//vmGB8m/wbMagB3GlktBsxt8Sab4a5Bql0mjkmKRoaxCMeRKNQyLB9tYlpcArATkQGPT1nOzViWb74b/2vsQYuXyAmzNzmz8R0qybKE+kM+PJtHPXFSOlwmc/+4UsvNgMo43Z7hAPMflIhOJP/NgPLN54w7XDHXkcKiG5vpCy5R3xD8g5mg1y5113h0h6S24CSQAYcrOBPXWKt1PMaGeEpBsgRMgdi/2dNuYcJOGEtT83C4+7+UT3c9ECd2viqm7DCTREI2Ugm5yvm8yitjGMQW8QXWi1oVskDvhG9bQIuiELkHrbdnCZ1HIXhrkrMSHOi+2Mt5ED34twtfAngHll3Lx8t+pp3my0bsp362DjLtLtAu0Nl9BQRuvFNdq4cWomPOPzRxLd+IqYpwjzk5mjXXH1ttAcEEwnBPGsa5nVPHNrrPX5+jeGNzI0BwnkmDbLQbUlPJq6yRon/UEyviTBEm2yeuAcihfb5s0zTsOJBIOyBroGtff5uH1v2jR5SL0t6h9B0GB1yuutlFCv8FT/nd94ZHFZAFUPgxJ61deb/jA3xVsOsXT37otGHwknB5n1cM89OA0zRtHeRw8ubnjjlQPkPBo+zfe846bB4dkY4Ku8chh6kJYkW5OWSK1XXDG9gGYsmWTvvmzPuAFqu7mo+cYY4WXMZJbnDoHatBG9xdFE3niDPEAzvow2Ek6ElLn0HX2pWUf/y7EybiW1EjgELaFGG1ZuR92xjWkPnCY+JXjNa7Nr6xNh6P0RxmDpSlyCs3qtd4ex9WxP+K4gWOrVX38zXxp7a896B+BKHC1PRl361Xbd98D9i/fGY6ju2w7manUa9biEb3V5aU/zVymnxFx1Nx2B52pebZ0V8vq+Ej04Z4sy9K/mHO0zp9aFeVRm6/VMLx5V3yvP8xXy1l5vz96rxqugkIassZDs0WpiKqCt8c51AUkvMNZHeWXmCim62s2a+8ovsh6Bokbgtq601bwOj61cyszbBvFqEsofR9K6FrTvIby3pZmZNl7yT3wLJFxmeGvq5PMhap8rAvE0BzpfrY1qLVZr5Ozjmva0wTPaWZO18fVMOS+9fNb02M9XtALD1PS6wQkq12SYa5hqyMiUVU2Nce1Fs8BFwmDJokWFL9ellwNlKKvaFN8dZv2lNtP7I7yCbNtpmPn1qsaxJsAS1ceHeVWTWQ1QNT6+Z03VpFrTk5/OFXuigLdACGeI/BgpgCJf2u9qyVqetiu3F3VrwfoCTqGLAULSX9iAiRX3hgyWkHdtLk7yFzJ+TW3PTJ7J+iOsy9lxsMGvHHPiX9oyE6Qu0z/VLLUa3Hw5Qe0+GPc9j/Ax96U50PIBYWET9jNo30vyS5xBxQf01Etqpl8Qq8DgAzQvplEJVzOEwfNixMQ+8/bveuPiZ3/qo1ngD0X9GFfbeBoJ3vRCXLzWJ6HkNdfcEMb8ocUf//GfBcE9F81IBG0GdEei475wCjEwUUTjJXNJ1OsX5yZuc1hIFh1Ny7O5tX0x7oNPRxv0VAQkDeL6DecOcEPjtDaga7D0L4jJIhmK1+cmTSV28pWTIehGc/N8PFFizvIyST0ojIU6Tr30wgB+FyVNwrMxl0mXYOE4XAmHCkxoU2qL+b3pFuwnIdHw3Oooiq060k8bsrcHk1jtySC2RYN1dnhAkG5vClN9N72zfJeg7s24dfRm4+e+fU8O7Yvn8Wh4KlnQyuuhq98OgZIxtfNotEQbMomDVLoMOKfe/U9GYxStHpKww0N7uumboVx5Dvp9MeuYO26g2grouaFqi5vm7XfcN8b+ist2Lh589MDi6vz02aMBQd8V76d7770/m+TscVC7rSpfm62ZXTu3jt/9cxAYQ8k83/am14+DH8H4qmTnJrga00UfG5dFWbg2NZm4hRCe99//QNZMUk4kds48mDfEm2zn4su33rW4cs9FUaNOkNnosEyWR469mHQIb1p84eavL15/1SVDuB45ciKxg/aMdXX73Q8t3nDNpaMuN1xCtAHQauqydqyVEvyshXtjutq9Y/JkemhqZ71A9NP4V0WvXdUU6rNEscBtD3VrxRgUuGqb+SCIrFVCoeMBOAx3+nCqjD/zEkFGUNZE43mHGiAAlDBxOfw8C1Dpj3/mqK7QBJT2Eui0a+ZV3b0VW2ODhJ91cGkEnjnyu7pGWoSlaQJYFFiOucQ4eOlzSd69jW6M1sz7ngfSjGtTUHi/39W+JsUkpI2TNjnE7S+aG6DM3PqdpssZoExzYz30sgBE6geQ4XltadA/7evhbBzUYS1++ctfHuaYBrWc8VieG+eVcdLW6Y04Aw56+d34K1+ASOCyoNPfPM7US8uk7fpqvemr7+H6NABnL1Xl85g/c+kcMgcNWOl97dc3wtjYFCR6ztgQloM7FeFFyEt5suOinVkHL2ePWWvP5zw+NGQGoOPFe2poliMfmCaGtvx4CKe5aJqLCmy/rwYV2ue9XhaVVdN7zS/VFnbMWtYUqDOvUk1FozF5TRNIHEpiiVitmejnBQ6rTfO9WAxZYn6WcW76rO8WVLVNzlz1rz6blGMfvpi6hzdR9o821GxYgFENcakE5eWow54psV17erFuG9t34+effnRsh4ZnmBln4s7yZmr28t3SGnphrGNBg0uOy1lSDVl/Q7sVcOOiBdBM8BrTeuZZkEJaHe1FLJ5andeC+1LoVHNV4Nk5WEm/sBKhOE8DNyIUAzcAypjMgSZFpAFu6g4e1VgC2tHjuEVAT5BTbcmSPY5JirSzcAGddRFGkiWCQTu3nrv45V/8maiXTgepPzCSbOJnYcWvCyK/8srrkz9kQ5JhfirRc++et6sgtfXxnjoRDc1UZPFAmpmHHXDDrpr4KDbr4ZguzgoAMgCywYq7Qw0I2Ng469Yk0zUeTf4DwCwCA+R3i1pZyK7dECat9lqfvZhJpzUp8armKYdRY8Ior3ya2gS7CI7Fk2p9wJMye4Nw+NTEow4HQUnCBTd+DtVpwM0AjAE4XXhVH/YW3+BgFWrd+N0wk9yXQzJTujUmKnUN1+AM7va4ljvwtFv5FnmFaDUo2lqCr9+rDbGxSlL1+YlTryyujIbH4Yi8zA195+5dAZ5Ph3Py9iHwHn0U0NowhWWiDp8XPh5X12MnE2QvJshJojw9tC+TczAJkoj4YtMMUnI2jY3BfXtr4uJUTWxuumFtRsKhKumqq7VZ+x5K8MgdyVnlO+UO6Iu/9fvECWYtrrgJQZ4bc0mvX7stbuHRFtUM1YO1nlDG1U1vQ9Tx2iBGhU1d/kUFhLnSV/VpTz1w/E1QNKS/AFqSv2p/ybk+t/YrIM1vBSmirT1SPpNDwy0Jn8a8qef++x/P31cNIKddNG9McFcnV1jd2AeIjQAc5o1lVuxqLCpQ5955aZgwCF/1ErqEsIOq7SPwK/RoshCD63ZsfFebnZTR/EnaemNioACBwAgQ1vg91ojPCXN8pgJWdfq+flhD1jVNgOdLLDfe+k7rpT7rqx529kDd3RtmwJwS6Ma5/IVGOtZPQMZ6Nqc/+IM/uPit3/qtFQ++8mqG11bGxjmgrnIflAkQAgnG1RiXXA8A16uk5m5gk9lKf+um3dt/eVvAhZd50QdrteZuc2quCCDgrEJP3fpuPdRc47m66Gu3tWt9WRNCMtTFvV5c2mG/DRNUxtjYinPFpOD2fUni17z1bd+9+PSn/2xwa0Qn5gr+lu96y0rsIZ6V686bXmIFN+7Tq8/HcnvMqXpWaxV69hWcVMNtrfZs9r2ahzy3+sxb0QgshTdww0GlGpHVWp1q15SxmsPS+ZB2Zg2Zs9TI13zV86ram5rR9NF6KjgfF2GE5rSll9BefEvutVa1yfroe87Mmtcql9ovbe1Y+F61WOa3mqSuBe2fZjk81akdL/G87SmHzN7q2ers0pdtkt6GTtC1LgqxyMQbwmEEbszx8wHvcAltjrxTlARks36iVYiD1jyWxm9YjpaONQOQvvDSqdPivkiCOXJL5dX0CwPcAC1LcFPNzSshAs33eEtFo7NkjE/zDaLPDKBGjTQnLRMhUVRe52ZxTlNHBHqq+5s/8UOLt74lMUoevDfvRxsRyELDItT2xg1bFxdfclUOrscX//e/+L1hhng5HXBbOZHvj+SOQa/AilQN8TgfnTfhAw1HYE9VLXvnvN0O8MPOn7aJR7Me8TEeSBdunTFT2PBswMmz2DjeK2FW+/1e7cggzgIv4chsPn/z9JBK27hsP3ngyUE6Vl/VhuovaFJWD6VuRJ87lL3U0c1VgmgReRcebylIVnoLC9nnbhJIruXqEB4E38sZfy75qw/O3sJLpCyvpm0DcDbEHVu7io61pWpSh7rDuzeXFwJaN2+e3lG9aVvMDiLteOjxJxc7kom8QnJbzFPcP+/8xsPRxm0YB+vNAQiXRutCqJTnYvz0TyJQZukdO2b6A+09mGjEEmzqlzrNiTkz7kxT/C+uCX/GBiOUCYd6Tfm+5x0Y3qdZuSDgRP/KvdDWkjQPH0k493xezgaTgXFhwnrnW28YQtlYmU/tB3ILOgXsu+SSiyNw9w8vMQL5rjvvS06sTeN3At66M6bTRX26xWsjwOKQe/rp53LLvmq0eawjSeWWm7rg1TgTguVH9NCpedM4KAtJ9Z677xq3YIJeecah5GBCivADGuwF33Hbb1BMY2T9AAeEL1DCREHIaXPHtoREdRgTwEubPNcbv/GtCVeZPq8pxpoGSABIQOuHf/iHxzhr796QS7XZOvFvpNBIHQS8dntGPcaEkLWOaCPsYX8P4mmApvkyfl3Hxm6mN9g81pI5bqA9czTX1jRpeLYcJ+WVeK5uWjjgwbqsNtS4/eZv/ubi137t10Yb9a1rubfjmgeMRSMJVygWBGk/rtaNSTppjNRtbq0Vn9VEoU+AhnFXNwADzDauk/5ZxxWMQI3+Imdrn7E0puXWNMqy72i79vUcMy88roCcXgSr4alLfzmD6nsiYS125/s7doQXmX3t/Ni0acsI37E//LQrA+ysQRoqQIDQO5uzR85ue5BZiuam56M1NwDrUpNZjzntKzek4MVYdG+PA4s4XQKbak/6vr4UAKwGPjNo7TQ/9V+fLRioucz706qw9JpKXTRXQEJNiNUwrezvpWmKTNBWL+vdfIxyAqxGoNylaaeX7MqbmuMLrnxuXfTiUY1M21xtUc9769K8+7f6YliNJdk7zIM5G9Sljca6xPpqgXymT/42b9o7zzf82CkT10WD7KJ1fjThPKXgjudCEwFWmKVocF4OGAaC1qVOoJL3XPm9lc00WUjanKC+I7gZgfrYssYE49ywSwItI7XEIBevzfsVmjQkiEAE6VQFYk3PA7/odDYk6r6s6LfklvgTP/6xqCEPJEtw3BBjCjIJSMBnnnlOUPyNGZjTi9/4p/88ICQqMBqGBH8DKGZMG5qR3CiArfzjLm4wxk0q6k4Dz3xmgkzasIOnboNmoE6FnHZ+DrjDotcGFKwJ4DmWxSMhm4Oqk9EJdxDrq9eJpFsA8jbHzRxAQgJWvnQJl+2aJNKq/wYBbOmBZHENwZAx6aRbAN7vLb4mKguzQcX6bBcczs3peKUhPRe0nYqGBLHVGJYrM783+TXGRV9KXC2RtIeO932uHdqnXfMmTDU5VZ8TMM4+OByPxJx1QbyV1FPNDsHu9jtSAYSXc3XyiVkPnql56+xoHp6MVuB73v3WoblR97MxP15wweQN1SSgLKBgw4YZdffFF1+N2eqqIexoEbnu2yA9oG0w3+f5dK4Qy3nV+6emkPJLCK0vfvWOmIX2rADZAwFMm5PtXRluutq22hvFzXYQyAOqtae5eIZG4+CRxZXR6hRUViXsUHpg7xPx2rp4xYuEiyPe1qHEJLo4MYmMpXEvp8k4EyI1MwEW5ZMQsrSP6yO4fV7Tm+9XU+QQ9Lv2aWdjwTiEbrn1nsW73nFjBKG4TzNhIoBgHXhWX3rb856yAAzvmQ9jbX4PRZVsvLVT21o3cGJ9lAvWGyFh2M+Yr+rBRug2XUnLt14KUpTFbEmAAqf+vefd37PiqkzQzrD+J8Y4VrNS12/zYWwah6dkWWap1ap381VTjjK6R81ftR0+V5YxqKdhx9j4ADuAmzFUhjbTSv3+7//+CARYkw3A19QczgnP9zJkjowVc5S5Nj4AqTFp+pGjcXhAUK8rbj2pys+zdwuWy5OxntVpHPRNPYCOuTCm2vH2t799jCFwVm1HXcDVr98NlOlzZZt/n3Vu7KuCjQLuaujsK23dfcnu8CHvymVw95ATeHTrzkEYfil8nGjmYoabpq9Eyg6njhZdbsNybl4Mx29ttO/ldNWEVLOS9/2uLwWA1Zprd83lFeKrzVE1Q/W87KWlIGbKRIL520KlZB/1u34WDOlzqQ3GxaXYxeDcZZDHakfsw4IRdfpOPfmUV77WAFupmzD3KljTLt/vGa3cgrWa12q6Xc2PKRhbDfDa55qvpsJinrMTOE0eqDXvvV4uKyO1d2ivI4c52/juAPmRvydG7KEoVZZcGVH2aW7WJyQAcANrcB5Cl4EnJs2C88T0vKW5wa/Fx6o8ruZGmbTi39EsxQbWCVIhV3CaGyYmwk5QO5FOIUjIyk2Qx5G/RwOzACl2htZnINwZ50Z6hjPyx5YNZyXq8E/Fproh2o7HEtQoQbVy4PB02hDey1lnrU/8hjsSi+bPQzCL23JciTcmtsu6/Hsq+Z62ZnMT3OPWlZ+DtJuBLAl6Ep9n3TRTM/BUABESVgL1UHX5ar42PIos2JcClgYql1I+PwE5k2kBTZA0zVPPpZ5zQywWP2fYRJMl+rwQpY6HGL0tN5CauUx2QYPJrn3UpIwJWd44qpLspnNQ+72xITxXM9cQPBlnJqnzsiDUUU+BLkJtqj362zdubyq11XOlV07NVGflEHH4uvFpZ01P1fYU8Pa2a9E6NOs+O0xqAVoiPYiHo22EsFdJrvcmON3OeGkZf99tjiZmn5cz5rsunF5EJ8Lv2ZXnJhH0lQjXrUOI1uRyKNGsL7poy4qafAoDmbdnTB2B784/f8brIQSNpz41hkzVt089JUZHuFZRiV9xxeUxeexNuVsHYDt4MMn6tm9b8dbx/WfE51h6DOjfzM68bsXFG0eCit68MSMQSuabhoqw2iAFyeNPRRs0c48dTzBGiU2V3QMbwDvwpHQDiba7jElTjtONuV1//a47h2bF2OmXzwgYddR85dC5777HcoO/bMW7ByAR8RuZmzDWfjf/AumaZMb7Tx2PCejysW6VaV3oh/oeeuThlUOtWaC97/u9QTftg7+rCZlRrtP3PFsBZD790+dyM4xZE2PSCCiDqckzR2LO8Jz37S9zvdKuaL/023cBJGPqmZpGZuymvcNbqhyears6jr2AVDjrf82t9U6zLzxnjn3mb33o7Vl7apLDO/J5b97Wdvu/2nziu9o+4r2kn84Bn5szgKfmIw4QN9104+gHAG7Oa3aoR5bxMQYADI2OcV+t1bUHfM/39cHc+lyf1av9UyMfb8xhAqYdngkpgZ8Pf/jDo2zjWk3JuPgtv2ssvO+nvtsj+jEEbVT/iKnME1s2b4uWbc/i3//7TyzeHvPU+mi9XZSnaeSVmQ4nqWZ8Rz63AU5z030lYSCMu/PGyzxX4PYc7VzoU+dKHzxXAKTvPdN6EZ2X83mZrQDtJX1U5hrNe3l5ca9Zqj8LMGqiMpY+G8AE8HGFH8Tc14L79VzuT89WM+K57kvjCdy4pBfceK/yoZf5grjVQK4X7s5rNTe1LFQTpN3mrgRlZdSKMbVESbwquWnkaWkVQ76hedAqD4rH2nEemi+/28+b4xW3JRcu3q+0LF4wxHORnzQ4Q0OXv4ccBxiWnFIWG/+mHCThkYdfy7VVIN51sOIK/le8pRJd8oPvS1ZwAAYoyeIeUznxw4qWZG1i0zBJTdssgDCzh/r9dYPrgrhErTWj/AI4L7+05PD4PG5XG889c/F973334l3vfls6GhfoeE357kvRDoXlkwiujy4+//kvj4BnO3ZuH5yFk+FVnB3tBFXmt0aEZNqaSSwyUQDJdJv32cxsPuz8eW99hNGwQyajNoQHJB1+Pt5byQBNHeolVcPT4aFckJ82JOLXWuG+LagsSJM0hVE8hnKgisXAtFBVr0P2YG6050ZjVDTbg3u1ynFO6tkrWqWam2Y98crIjWV9ghJaGF7Usby08HxE5hUcURJM5rO63zlA647nAH7qqWfS3klmtjCL8JUnXoC/HVS+c1CW7ozRpmjGqkL1vj4YBxvLInaQFen3BquNj8XsdHG8hla7yKrHgSoX1fpo8CbX5cjgb2nr0STMO/TcqQCZTSP+kOSZ1w8X60k0662hatl6bVQFqx0Ot4Ij828z1WvH9wmEr9/zYCIUbxngo9miG//HrZtg93I7vvXW28a4jnguiSR89VWXxuRB1X/WSp6talh46Jk35g5xQXzHoVmNhTLVSYBS9X/+S7cs9uy6cMzp0weTITua0O9J1F+kW2uUCeG22+4e2it9e+qpwzENXDXa1gBpDuS77058mICj9UvTqeCVBURSY+iTuXOgG0e3X21mpgHO77773giU88f6s6YBT+20jmlzjJmcSnJCzQPyrPEegbbviaOL7/2etyyjhU5N0bpoD93QaELN0RWXx4spvw9iaNaZtWOegAqaDOuOdvSlof16ZdRP8yIRJ3f1CqTuGyRT64j2ZADorJXvTmyWB8O50e+68QKvveESsIS33Fb2hzUFMBDy5ltsF6T2cgaqubIfPFtOBrBczzFj6bOq93luGOvbbrttrAHzDLQ1lk/Xn3Yx8Qi054wc5OuMg+8WFNQkba5rChgk2qUJsCAJWLn//vuG+fnJkMJLkEUMNo7WHs0MDRFTovg8xgfAZnbSNnPdFAwVOiWDN8AhoFONkjabZ2OrnYi+HbcS+nup8pzLkv76fvlj5tQz6mOOOh7OIUKq3FEbov2Ww49Z6qysI5cGbt8FKlu2ikOWMzyy4bmcGUOTlHQsr4a+UI1tLQPGvFpHe6ganWocrOeprUuQ2SGk/2p+qNVAppzDggNzU00IETOzU79mlvp2oGIeS/RVls+tHeaYmVtvxoOphrDa8l58jbcyBoE4+0hZ1hilwyu4qTmbq3zQtmrtun68V3NTL6IFX/P5Gd3Yq5rD1domcqOeferu2A7t1PLiv9qc2gt5LQl+9gLd+E/K14dtW/Fujg25hpd7PL8PeRnuLbAz5FPkBNf/KhXM5SBQp73OPHP47eBSX0b7crCcrklpuoJ/a/HF4Qo+wc3aNO40m1t+dygOdJvfmXoGV2OZpbOqveGfvtSUMCGdE/PUqZgOiGsCowgZ4vIdr1057D/ykQ8PIS2OyRPZsLfccuvIFH0wan4pBl6IhxVezdYcyIhlp9zg4zX1UjyrRkZQNrlMtk6NBWsQ3JqWkVINEHJSuSw2DRDmf/pxPOSkjeEDWayAg0OnyNuiVH5vMeWd2CAvL0lez2Riti89P0yoCXyOSSzlv5Qx03/eWF38Y9FmcQMTbbOxKO9FHxxIVYv63WfdKP5mkqHa3BRy7uGj0fJk+q6++oqxYA4eDEnvkuRq2fdUAiBOdMuc49Igaamxfz5mvgtjToJY/W0djHYfny6GF1wwtU/lErTuZxPyfH3mpATLvclldfWlu8ehd+SIW9W6IVC4Bg8zSdz2L0xZNuiMz7EtifCeHW257PJ5gO7b92S+N4mG9QjSR4KmoLUbTWqG80N+rkbpxRxyF4bLU37L5N2cGO7h6nwsHlybzjt7bDJCpoHJGj2WGlwwNIcwwelVwnRvzt63OfXH4W8t7IqQOPD0BDcEisP8rrvuHRpAvAZJMB3C/olgfG6I8BVkg0+UmwnSve8bW/31fmPkGPehIUy9w8yajW8+3LQBONmTcdio0fvwPwAAIABJREFUhwFze4rXiTw8G5Kdvl5HL8eEK57NS6JgB+jTXO7cGdJsNFUCcc5cUg87tofGSqRuSUEBIevwoQeRYreNOD3U8Lt3X7yMt/NQiIGbc+t/OKBsRhI2DvWAOj83tINJeKgPQJ+9MomAAiVmH8fufunFl47AcfhIgK4o2LSp+gU4mMtLLt0z+Bef+uSnR344wd/M69NxHX13ABitg/kqkVs7CsrHel7Ff2IasT8Jbs85ZO3zngsuKACheitQOufmrpoZc/SGG984TINuo82p1Vuu7xsHax2PCQCoOcv70jjcFEK0M6lAtNnQzUfbrW7rte2s9kk28APh9eEzdo0CPTU5+MnjUHu1TX/9HGZz+ejSBkCn8YoawqAXqZqmfafhCKw9n9fEBYA8/ujjI4XAxpzdm8I7NC7HY16YJg1ne4LzDT7gjLYN1JmbIeRDB3ChcckQe4ygcvbecMONk3O39N7T96GdHkT06WU66QKvZq5mbihjUA15zUHVlvu8Ar1aGHM+x2qacFaDAL9XnvlsNThYbbZxRoqgq2zPV57VLNX11bhFzkfPWgdex5OzUB/8Xa2mNlXTVW1eNf11z9d/42DNI+CublNlVDlalUXtf4FANU7GvKCzZ1W1YMoo2d3ZWtPrWItp/5qzxAaafEifl29TTk55k9pUc6A+KB9oOR4OJXPU1I7xcBb3SZJnl+65rmECGkr7aZj1Yk2hVKDRcT4am459QZn3Bk6Ju9XpoRqjcfEfcENz8/4PDA8pKxTIacwbkzJ/nyGl8SaOZ7GCKQS42DBnZOClQ+ii0fhh1gnH5WQW70tpmDINkM6gJ3fRGYgOts4UFXazVWU2FiDUi6eSjTN4JHJS5L1yP87LxJ/IDaKHF6LzK0Gq2gGcadcRrnYmatmeMWkpy4QZvPJDiqBrahoTlPb5m7BjkvMartdD2IQEh4WfSXQ7PSfjxGQ1kG8mzzMvpa8bAxKgcO/jMhHINoMxkBxyZFTPOM+Flu9loK++4tLptspmnvFz+5nmrakV2xB3d985Em+xq5Om4tEcQHDk+edPUNPXyYCbc5Mzq7eSkv6UxcVfPqP2u6C06F45PXgLvDrfvS0Zu9piDyXg35VX7Fk5hFabIA4ejQdRtEvKLqHUQUgAKsOBhy80bclxC42grruyOXokwGhL+uz3/c8kYWHMpW75jz+RYIxxcz+Qui+MWcrrmQCtLQFRBY9us0ANQKj/T+b7exLFuaHxG4OoKmXeK8wgg+QbkC2b/ZuSl+fzn//S4KBdddUV0S48Mn6as3oKGKsKf2tEv3hNvZhwAu3nyJkVzUhjgRDEPSj9LNeBmWUSch8ZIEWAQmraC7Yx8Z0ZQPHMSCoHzOnn2rjP3vONRDMO8Vp9AMTRJF694fobYxZ7YmiU/vzPP5cknhvHfvSP3ZsQlNH5k5/81BhPWXjdtggk43LNtVcGtD029rb+0FwAj9o2gGw0GA6i8gSuu+71Q+NSLZHo5ucmVgUQeP31r4+JKGk0EuKBeRe3AvgUnFM6lcsuuzwEw3jd5RLCHHBphPXBCPed22egwfJhejv2nvViTEsMrhmIGadeJ9VGmt+CS2vLGAMLxtC4V6ui7dWCbgjX62hMJDQhvkvzYbw93/ViHCqkrE9nk+d2Zv28//velwTA94/P1UloeGmTgxqwIHCAGwBOe5w11SaI1m5f1IzZ+FA1tWgTsFEStJ+eNUf2qHYSWMoHtnqho73zPTwh2i1jSytUV3Jjon3P5IICbFqnP/SRj4wL6aUBovc/GHNz5g74EYYDGL49EbjfnwuzC8/kRiWYXsrYE7BD46nvgE95gsbBGdELi/bao+VAckUmWBtIroRt4NQzAGLNOTX71+OoYQDWJQhkhbNnSnxdbZIt0b1cwvJQmu/I5dSY9kLvXKyQ9V6pDMZae5Q3HCQSuZ7FxWXBmimtYFo7pomsZ2HXUjUvPptlz3Qovj94PKlbfdVuGEOf1RKgjmqxCj7PT95F5TvvtEud5Tv2ou071Y4qT53G/fSI1j95W57pOPvZfVig04vzNDPGy1cAw8jGM9KXYSJP3YDM0WNHlvMwY/dY3/YMM5X5774WHwxHhzJGef51XGpV+Cvg5nVLzc2XAm4+9IEPzGSOTDDsPyNcciZOQJ3UMBzAM8DADeHam3+R1GsTIIiP4HPTJXWyx8UOmEHkvIbnVZBbbYZVqfn7BcAAGIHaMhBdOEOYp5wNKzlJphvbmFganJSJT2CzsN1Ciia0EzAWRAZ6Tfgyq22i4/l8d02ESbUmRYJFvdo81XLMZwErGZvNSw8lLozQqEPoqWzsyNkR9PA84Gap1tPGgY4zri/FvmhsepOwGBo5ckTtjZZi57ZNiZoczdAyxQAOivQD8pIAdKeWhGFY1EJrrAkL1nhNU9JcGDuHae+5JNsMMVQCzGzME1H5Oxgb4XdfBPy2gAW3koGA9XWJhgtglAVcPR+eyLXXhEyKAyFDdfrtUD6ZQbw42hrjPUwKOy6awj0bwyF7f1TQu/K5seCKLmbR2ek77Za66pXxIq+4cF32P31ocUm8pKgqCRqHWSMkEwBCtT8fb4stCTJoA52IZu+CCOvDAU4//JEfXHzyTz45A0NlLGSYPRhBuTuaP2v31DIeECGojSM5YUDMwQhnwGtrxqKu424MCJc333zz4oW0bVM8nw4ePr543/d89zBHEBxMS1+7/e7FdddcvkIYJTgKum3mmcrixazvkCUF5MrmrsnM2misFeOnbuPkGVobN243cWalF154PsJhbwQT02QSqSa560XR3uzfD2Rcuoypg7eSmCpHY9rNPMijtj2g4PEQvfdcctninnvvWXzsYx+NgPvPaeMLI0Lxffd/Y6wXbXnzm968+IM/+vN4nV2UNbwh9T20uP711+SZB5IZHdh7KGt4kTI+NpJgjhulsO1L1b+26w9uGg6SthuLrZu2Zl9Ifkrjd3jxprfcNMDNI3sTwC1aXnM8BIdEvNlDNJVyxY1keQiDOTl2RDAzwRBmAIA9VmKy/WuczYn3rKmunXokGV9zo31MS6vHXd2AS9NRVItpTw1tyonnYtbaN/ZY0zIAy7fccssAVPVg7E29PBTjax/d/rXbhta5nBj7kuD3k+nMXE8z4eMDUNMG9iIx0hdEa+RWWz7d0GYteW/lQCiDwAdGrUvjb39533sFbY2vUw+bai6tAfOg70COfhp77Zfo94Hw5q6Nhsi8Xxzt26lx1stVdnKxPTFrxLB5OMR/F8tLw6mx/6TREUF+u2jEAZr4QcDzMFelfH1o7KmabPw0fzXzK4dcWRMzvfnTXgLVWGtrQ2gMBxKk1CXQMFfDrDE09ueMC6NnfL+airk3Z1iQAtnVMun/a+88wLSqrq+/Bxh672ADBQs2LFhiV7DFFkWJvURjRw32rsEWNcauMWjsJWIXRVFQwIa9YQMLUqXDwBQYvvXb5+6ZyzgzGJN8Sf6Z+zzwznvfW07f66zdUv0lD/VcjF6D2XFZltnfBBjiHO8PgBwgh+i6AINkFJvysPE+nhVagujDvD1QyAmkJqp9N7LO7uH+vGYi7I/y5aLsISfZTLNR4LvLPZWTsvCdNbSS5UlAK2+i0FjAcKnUBmw8+C1tiFOU9TzQ4d2UP9YSPl0NhlyCRZbmh+eyVmAcz3hG1YZcpY2R0Yxz2L8FctrBC4o1GzlRRIA/518SLshvBF1uhVrKrZLZeuoij3PTr2+K4KsGBNjgKs7LHNgg+NUA3vFZHJxAtK4ewmNK1xVmgMUHoUcnrlRLURC3x/FqJzaogRvKUASYnMQoAFRAeTzfr9NnZQMSHyZlkY7Go5LQ1kknl+KcRKPzTnSMACvK4gjSk30mhsjvzZAlzwvQE5ReUH0VKB3/ez2DhYwj0GqwHdwXz0Vw8XfYjKQdgahFeVYFiArgEHUNEESZYtJyrkiGugTKwxUUgMEzAzDy3DDmjIzCIVSDaQrAg9E3UgMQM0dCHODDgsfkZtGjXt9/TzLJ5H0V7R7qurA9mq5UFk2kiqGMgf6ZmAgFdiYMWu5hkWQgx2SLwZh2rkWuzkoG32mwspgxcdjVYhjJQoggYJHlujAq5l3Rb0zuUP1xL/8myKB4p21+4aAgdobULeLmxOSmPDAyyf5Iu2YxPNSZZ3KO+oYNC21Kcr8d+u4k1uNlm6WAYmvKcBrVAjtQrhvzxtsyLE8h63kHAoQDNgd1AIk3AciASuoV8V1oR9gRVGVTpkxVHZok+5dhL1n3VTo6M/Lmm2+rn5tYr3XW9DH99dffuNdgoWzDSCiHm2XEntl88z7aMb/jrA0pKAA4nwjQdFttddnJNPXIoARS3HPPPZSiZKTPc+YOB2oFhOPGG29iH7z/oTNn6667ngLAveQOBeuut7bboEyaNMNjDdGmqIeSvYpC4WdCKRYf2uD9DyfYHrtvp8jkHyi1S5qjvPMXW2/p7NHb77ytMZ4CyqWFFjVVc9l04cbc25O4orJwjwgt8rwfcMPCjHCEHQhhDVOLmos+ZMdJ3rd2Mk6lTrFLxesOpoH1ACHLOGmqxbuL2j/iKYXHUp9N+8gOKxkoE2eqRB6TXXQPY4GFGJAdHoURTTjGMu9gXjGWpur9HdqLFcrGbqgemKMxloOtYyzBolDeENLMEdSHK60sdkuqP3f/FxMIYw4g4nfYZJhywCTlByShAtx2220r0qJ4FHGBSRjDLoARradffvGl1wHmG4Y5QjIktjFF1Ka9sZ3zCLKaN5SRNgCodBPLhnqfKPHTiGuSqVwZD7QvZYF5++yzLxy0UlbmE8AQYBP5yYIRZBxSd9a5YG6chdHmNkC/M5SZfAmmgnHB+2I9iR1+2iCnhMgcwabQtmEsHZt1+iJYEX7PMyEef0VtHOtYqKdCXsQ65yo4lT/WRmeUlG4CEh11XdjKBbiJd/KusL2JTWbIqAS8UhwwjlD1UZcAcCEro96Uk98TyZDChhD6JO4J9VHcz3MDOIfanLIyDgCGpRprJaiIvS+SxiVkF+UNVVTe1ihkEKCmoWQ8oVgoO89knYvYY5iR4BmFsTJrNvZlPCclz0yAdL4Y3lChhXaDT8rvGh79tywhOQl6wI0G2+tjCOKX1FLsLOgFWBu3p0Hoa+DyEh6EXYtn7mSh0feg5fJ6Siod3/k96DVSpjfKdgHReSHgo7AxYEFyzqjoX3S6TwoQJyhN532xyyqXH4g0CkcwN/Ebu3CnvIT+AyXnda0JgKXw0PnGyw9aogBFoLzQu6eFJ8XBCHummHABbtwIUB0HY8FnPD9QL0IEgMcCSfqBrkprMEmfjWVwnZD6Et99U75kf5MAXiyIzogoDgQ2NSSabCabE/popty2UR/ilYMbIcxVov1SZM/wBgl0Tz1or3z/Ur9EGcsYWzY2rcSWUIYSec7hyRZ9zCL75Vdfi4JnIZzlC2DQr0HlB5WK4TO2KgFOKAftycIa9CjvhB0BPHz25UTFt0lxSEqkq2sttROTNHS6oVKkbqHTpo1CRUqfRfZfJg/PgfEK77AIlkcdmHhTBHbW6LaK1+E92dV0kG1YC6ntSOiH0GKxR6jC6rwwcrTb+LBYU+/vZfNDQET6jfLwbqj4Hmv29MjYlBnAEjGBmC8YZGJYS9tPlEdV91U7V7hbuyAik7vi5Ky9ZheP6vruu++5nQ2hDGDCUAV8/PkEqetg8tr4Dmfa9CnuDeaLhv7hydhttR7J2FhCmngiUN1cj1qKsUrdiNEDyCEXDKoGbHXWl73Iu++NE+js4e0+duxYZwMAabTxq9ogdV2pq58juSVChjHC7whYBJg4Gdu8z+YCVKN8/SFpbWOpaQF8GEujCoFpQAgRU6NDB+WskrqUBRl1V1sBVMZteMExTmLXGfFeWJQBj/QP5yLiLizGq2KoY+7GIhmZ3LmPsRipIHgH98NQhM0V4KJHT4FSgYZmWZBIxutnKvMaqud6ArAjR470aK4uFDX/sL/pv//+Uks09QjBsDiMQ5gG+hrhwbWxQAMEaD/6ARUhYyzZ5qScc6wB4crPXAKooHKnvNQNlR/PmCbbsB7KqA3gQU1O8EwAIHPjK6X2WH2N1cWQyvD/64lq17Zu4A6gZv2hXRmTtCNzCBU7cuJ7GX+TcJbM3XuLtRvx0gifKw21LjBeGD8wKwBJsnkz/plnG27UW8znm65GZfPD+cjr5mx9tpEINsHfqb5gXLnaX4A1GZ5KfqgsqPlot7AN5Br+8d5gsWkbnhcMDHty39xqLIUdXKhcwjaKclU1bK/Y4DlT4OmhKo48uKkKcBhPwc4m2xnZq3qYlOSFS91iEx6bM+rDWkvZOUKWVILftIHPs1G0Q/QXMcQwhXDCgei+BLLN1FQ8gyB4XE9bcg3vDxYo7INibOXBpctzjbEijSMSU/NM7nV5orpEGwXhQX2pR3i10b+AmybSWDTPDKUZK5QDBpcM8bA1ydSCSMrJ1gsvqgSOUnJUbHSS3icdgSsYU0Q3LhDLsQx2JiFVDIoBN2OSQTFqJxgNARtQqjynU4A8/c31Ce6AgRNwCAATgjAAS9CAeXBBQRZhryJqk+1gXuUUhaTTqBT3ExwPvJ1SQiQVE6MLd+0QpmG3E0AmmBcal2eG/pO/ne7MVG0EMeR7MC6BnInG7HmyMvuaGGhBcxKdlTIt9oSZzZPahUVXCwsThMkVAInn8xw6LJgiFvNkb5MoUM7H9UGJUgfunTk32QZ1lIqKRY3d2BQZeFL2NEnTLiQWeMrCIITRwY2SwUpkaECAq21koN1a6pYIshaCNwwGg/EKdQr3BKiL9o5+ZlDCopQK3LQW0GGgA77IIRX61EjkR1lDpx0Bvpg44Z2SAKtskVS2uVJ5NRXgQah8+Y1yWK2aPNJCFx968qh7AGMfmxmI5hoEKoBgjgylu63StQIMxnsBLNiLjBzzulIypDgs89RWa8tGCEHC+3hHciuf5F4oH30mil7qsrz3G2wMkWARWHioIMDpgxTj5lsFCGxRYetBe3WQYJo8LTEIc+bKM64ZOc6wYZisd6zs7Yi7ZK9ea/t7GRsEy4NZYDFANTT5u6+9j9MCA/0Lq4pefEHFWGNHlEIe4H2WYhEhIJpI77/uevLgGjXak5cuFltSKNsnyvvBB1+qHj0cPNDmeEuVuBt+Z1d5rS5vKFRiCNNdd+3nKiHajbamHRDczIXWEvYAWQQj52EPEL6wJbAgi5QXbJKEJB5Tm2/Rx21/CEz39bdfezszD8gE3bPnmm502kpGq3xfU1FseT72QpFiAcASSTwR6hvLFioFu0spDRgTjGcYQD4Bk5SNMUk9GT+oJDkYc8G08glQfeKJJ2yPPfZQrrsRbqzL6jdzZjJCp9/oe8YS74IZpM94Nr8FKwg4CuENgxJpH5gfjBVAIu+mXjB8jBMAIvOS8jP3qY9HB9bGKNQF1CVUMMEShBcVz+0rMwOAEaCF8cl4RvUT6R9gqPCsomwBDAB2XEP9eR/Aj3IBtD5SAMjOSlaLGoGxgIqc8nZVAFO8Rxkv3L9QAgn1KAwNwN/7w73RZruNIQIe8MVcCbVfCEPKTduG3SO/U7ZktC3HD312EmimLhHeP5jfsIV0gJVpGYI9DLXaEnmoIAgRlKxvAW7CTop5z/zm+li/WU8SEy4WxBldypI2v5Qj2BK+h0wL5saBX8Zk0j4O0hTehPeEKio2wYzBYJTyssAZOdcupJArcQTrkvdoinpyTZ69CSBP/dlERz0ZX8Ei0fZ8D7VgqNVoX5fnGuPzxQri2RYgkHeEkW9suEM1FqwRZXFwI7mNyUtivxJ4xtYvGSGnnIY8LxkTJ6Nl3oupCWwOhtTz5TlNBQIMejJSHQ4sAZ+i9pbhKu3gBppON46VcVm/vv1cTQSg8cRVNAKqpcztGzWVN5iup4ECyKALReDyHbYlxb9J7Id3DHq5bBAs1t+N9M6w7eD3YAn4OxB7INegvKLi2P/wPrwq4v0x0KLTef/8zGiY1AuBqF0g0ggSDAFeYgH056t+kXoi0K7vprJw2xgKg1LLMtVUDGzqEnpPaFrqgMqPa7mGZ0BF8y4mhgdyc3CTIjkHwAk6MIBeGNOSsynacobsaNpIlePP1ERzJk0DgIM6BRpnQPI+ysIn17vuXjrfrlmmbIR4uHSyeEX8Dq6NIFiULQZ79JW7S8ubBqzJQkgZggX6Th5C4GXOedA5lS1AVNyPzpsBy5H3dgogGGAvRYidLNZmNeWZkr1OxxRkMULlU3/KF95akYeJ3etHor+32GQjFz6hMuC5LNbJUHZxRbA12idsJdxLTnYe7eWGGuORhSUMVOlH6o+wpG15Fwv6fBne7r/PXu5GTZtQ9ghSCIiCueB8qTyScOX+TsIdW6W5sgMisavvJPWedlJbwKAggHBRHz12nAPcnXfe3tmBUoHjcjEulQsqfcxikSKKch5hm9SBRR5HYg3t0BG6jI3V11hLoRYmqtzkVpvuRtCjXn3T1l1H9jxibwBRAFEMgb/55ltnUMjcjPvthx/iUtxVc1tRud3QO+ULQ8iG7QfA4bPxE61//z2c8cCeJEUoFhBTvwPAWjZXEkl5SbGgucDQWPhGgG2rrX7h/cs4RTXXWLY5MFSo3yhDh46dfGNFrCEilnpkYoEb1GIYfcN2MIcihgtCGb1+5HCCSmdcA6A+EYvGHKEPGA9fSO1JXXh3UtnOqbD5c8AmAZviOkllqPLG+tSeHFUaU7Q7gUDdO5PQAwJ9/EbcI/qNZIkuUN0VOHnHvK32YTxut912/jsu7sw9QBWqnojWO072PNzLXGkngEYgPw7eyxqDTRqfrDkI/s4CDQBJ2gfvPuJ7ATDWVF900P2fqjwAl94CPLQdbcLGiXJzL5uCKeozBDlzEhBG5u5XRo1y1rmeBINnj9d4m6o1hN8IV8Ez50r4uKG3+mqLLbfwmCiE8sCIGLanTMIVNs5DQmSBKOmf+M7YY17T5sEohDE+dV4sexXGQth0xNqWlwV5BiU2uyEAE9hJm/IAHryLsRBrqq/fmT0H9zlDgcZBYzgCdcb7YoMfjEUAET5DOAdIcOYGGYNHsZiuKGelpgJTjmTbFOAGlp3vbFRSMLtKVic2uNzPehaqG/4Os4fQqsTmGucD1l+e6+QBzL3yM2IfBbu3VO8I2xvuIW8esbZob+o4W95OLVrILk7XF2epGJhXPIekoMjKRmKWKDPYgnb2NsH5hs08gDCTS7DHjGmYmwBQgJoUK49k1hhkow4jdIo2ZnoPYzqM56l/zEPe4X1SCW5ED6qj0X2PkWFhv8ygGOELwxFRf4nqmwLbpYbFFZxFJgYBHRK7IBomOigotWhst3NAEGPzkYOggIagZdH3RuN4h6gTaHBnJDQw4AQJyw1io0E5YqGP8jGomLC8LwYtZfXfAWh6B0ZKsTvnGTGgfCCpIwO4VDRaoHSVlTQO6P9paK5N4cLni3VYKIPJVt4u3Mf7gz6MwVWsDk2uuZWG0sF+hTBNsVhwx0wJBjnPOyaIyWgl12JUh7QFbR6UvA8m1Yn2D2M5dkCcn4qbsBAyE5MYLR21+2Jis8DCEqy0Uhf/ziJPfdw4WEIe4zdsYkI/S114x6xZcyRAUgh2zkXuG/LF9BRlD/DBA4w+C3dYvIm4Jwyew8U0gB19QNmDReJeAAKftK2zGwI6HaUaot6TpCZpKrsgj3ej8rSVuohyeOZoHYCO8Xrnhuuu40xMqC55B/Xp37+/3Xjr7bJnWcnHHgstCyxCheeHESDXIzg/FlhaR0CAhbhUiwDCAKE9Q3YyG6yztt+PoGDiIVwBVQgtDFZ5Pn3xyfjPZIC5krVTQEIETATdmzNngd7R3dkS6sC7aR8YCdovdpmUa7q8hWbPUl91SgHXGCvEfKIvImBcLOT05aGHHWL33XefAyXUPQuLZKzflHvJ8q18L2L4WGS+EWuy9topW/1336sf11jJF+J2SgyLrh6Vw+jRMAydVJ+0aPE+3k8KBtRFMAHYI7TRHKAO2EzBpgAMVxWYIm/MBx/I7kfJ8zbYYH15ZA2z3htt4HFgNlC28lmzfnCAwdibMUMgVHFVyP6Od44L4NXkUsx80BpAOWlj7EcYQ5GYk7UAARmgOuylKA99S5mSg0OivwFmsD88g7aH5WAMMq5ifvM8+tDHLqo0GWBzMAYAg5SZ8eXsntgsdpDd9Tc7QFRpizIVuRtFZobwYe+DYA21LHOV/gYk8DvvBSgwtngXAIV5QF9wDgBD+8NIMe6CceQ6AHhi65KnCusE4wWWLVQ/lBkwSj0jZlTk4YLxoT0AZ7QX68+333yt2GMTbS2pJbm+t8AjqqauAj/0EXMDtmaqYjmxAQWEYGfDOHLjYyU9VefZyorkHrKDOjAPqA9zhHYOdU0IsQiUmGQE0fCT9xdl4p5wp2ec8TfnEoOd6h1rS9jUBOubbD6SXQzjJJgQ+iHY2dicBjvO2IiyBwCKjWewx/zOETaTfDI/mccYyGNzE7YpPCPATd6UI2Rbnp0H3HjGgCzFEe0Usi+t10srwmowpmJTWikjU3Ba2KMEGNIc4G/qwLjgiDozJ0J17xtTzXk8H0mHlOqSVP4h50NbE8/wh2XP82s0DkrxkJI9JmX1jYRkYVo3k3lBEcFwNZ6Tyip5ZGK7y7MpTwTkjLaOdsqBm3LFucF1O6L8lrvXRN+ddnRU1U76V9KMu1oCgcYWXUfQXDRcnvEIlU8wBcGkhEooKNkYuEsAQAItMSioONe6jlSVYGLELj/QO0wHBzsEbF4CHAQ1GIM4aDY6hWcyaGmAmNA+SDPmKFihEAaBpKOhKtBzZuTo6FwXE2eGBYFJx8CNKJ60S9xLuaO+dBR/u26UrKcKTBXAJ3bAAQhTDIRkvT5TsWVWXTnlGKIvWOxaCmWj7y+TOoLOD0oxaNh4HoskbTBdAdUaanBQNq5proEVMVTwuIKJYHeLJXrsBNjOdppeAAAgAElEQVQF4k2E4TKT2WlGVxNi6C21ZaaS8gmceTrxW0x6jC3Z0eH6GgaJDFwWd9qMfyxOsH0wfBywbVzDbjei8VJOnk/52H26/U52fcTGob9XJRGgq3OU0yorLwwaOwompNOVmrwIGoTDZL2b+9eTfQceUPyO8Pjsq4m2qoAe4I7rERy8t4XeSzugvnAjfMEJFgSeEX0LmMIAlPu4NgwyeW4EcUP4fTnhS7ctYTeMcWXv3hv4Tpm6Q+EDQJgvCGHOM4ZjB8iizYZjkSY884EdPoKMsUG9vpBRKLtLyka7cJ53siDQ5iz8qCmbt2xrPSWgxr7+pjynuvo9ZWKDPJCW+hahBnOCIMLNF9aJoGsd2neU3UZiYXyTo75oJ7aHcYagobzdlPGd9oVChgVgDiW1SivbrM+m9tzzL2pc1XO7DdQ73yp4IK7tHcTKff75Z65WSpF28diE+S1Q3RSkUrYC7DjZ3DQXkMV+CUYMgIlHEUIyDPgDJNMfqJQigGDYx9Gv1JP2CLUPdQGsMcdp89gsRGRhrk8ebsSewnYh5dbhOsY497hNAIHKsmzgLMgBtnl2GGZyXdjc8EwARqhHwj6MOZECcioZsPqPvg4VEN8DkAdDSz0iKWfY+AEYyPtE2zAuKSOCJJgQ6rz99tu7VxYH5eN51JX5yX2o4mJzQ/stLQfodnHwNEpMDsbDW229lduxTJgw0e1tvtUGg98pf5u2sLcpwrGrpKUab6xQAMxl2oo2jE1mPv+bMwoqC2UMYEn5UO1EvLQAA3mbE66NfuDekFWsi6EmYX4F8KMtuC5UfcHAxMYtvTN5FsX6GPIiQENshClzmC/wN+WIceIskdomWNbYiDJ+uC4YjvBcy2suYsOd5JEcUgSuqQvXhAYigBltDiCm3mFTSjm5ng0x8oX+CLuaAEiuocg29XzynWezLiFLQrsym/RCYoojqnm0U2zoeWcEAAwZTf1c7af3zhXrSIok1Lvh6DFbISpY42Bpgk3z9BsylueasL2iPLNgeTKZXhXYuFmChJZb5JDbg50I4Y/vufseLfAK5Y2btxZ0DJHc6NWHffKuoYLExUElhAu5f1ej+RU5PVjQ40EJBqMSNFIT8k5UuOYlD41AjWHo5CerOQAW0KG1HXnQUt11UMd5PWnV8gNY8sjdQZcamYmDEWEYK9dUhtrev0y04hKCIKoK0XZVP6HzvD1xPcyzU7Q5gxrWRmWhXExw7mfwxIThnti1hKDjOgYH5V+YUX2UP1RaoavneywWQf1yX0y+PF1bU/1DZx2ALdRtfI9z2RCsAIPRB3wGi8e7AnDGmIrPZOOTGLYw4g6VnEcyRX2qfwF+fXJn54IpizoFKMszaLWVj/anjWLMc19+FxRGhNEfAf6py2IBiDCIq6n/qRvCAeHLPQhLBBfCgcUENS/eaEmootZMiVqj3ShLqPvwjmCwsXhAxy+S+qzQXVKhx/GWZC7BIrIrTLs2noWhcnhXdFWSQ8AO8THcHTZnDO9xsdhsBJOq6MtQyy0wztVCB4BhccRTaPXVlVdK4Q2KFeqgtVzaMc4l4nbnzh39ucS6wQAX7x9o+8UeLEzxpGSnQVkIGDdbMTEaiLGL/sQL7NNPxyc1iY40dpOtGDtU+oiwC5HsEBUYwjHiZ7De5BdmdpIpsFxiMlEBhSCo3JlWqgbCsJnPEG4xl+gzFvag3ENIBSiKMRabvBjvfMbOOoQXIIt5hH0Lqj0W/zTvcSlGNZ1UDIwB1p/83KUt+B6Aje+xAY12jN9oK+ofv0cZ03pJJHki/abYLZSpsXbcHLiDt2vX3r1WY4PVXBsx9yTTJ15Y2At2VU6p+Uq9EIAm5nesmfnvARpinqTfUoTgkCmxPubrE4I5GIiq8zuAQ03rV95uJTar8ck9K5IveUYn37dJRZSCR4YsDNAQZAHna39+2tjXdsSaxzW8M8Y3bc6mIWwpV/SMkJGxNlN2NCYA2QCBMc54dpAIYQcWYypsilBZLQVwSv6Xa51gzsdY9DXEMUQCbKihglyIsYKtrQPMjI2rrvwFcnldBvIiWBw7omlSVRxx+OFC65OEupVUj4WQJcsbMdnesIYlMCOjIox13a3ux+CG4HxYa8dvVTuXRbCj7AryRpkUmEU7jJlq7TkfXexfaz7C9bimK9Al54VlZeelIITucpgxBEHZxYLjkWe1q1nRwKj5d9F7hBXOFpj8Z/wdgzEmepyPNkW4Rh0CxFCusFkJN7xgjwKc8R0hB6sS9WKg0xZhv8N3xgb15x+/BSsUwjwAUU11jMWlJnAT3ljUhzIFqIj6IVzzC33UPxYwFvAAKrHTDtaQ8wilWDy4N0B2TPREdSagxRELZJxjhxoTu7ryzZHQQojGNSGseA7tiK0KQjQmPM/lesqP1T8JYGvrfwQ1aryOYjO4j/Zmxw19P1lu+mvK0JY2JFotruPs5GBTqBdjl/cmo27cJ5soUnQnZxgxziXzclfUAgIVLC4ILLWALzbMccrKjrp3742UKuB7t3liQWRhI9nhFKkcAFMxfyo8R7IYIGyIOnUgcJxsUAjKqLG07rq97IUXXvB+2KjPllIpzvBFbGuloPjoow/sGwUmXEN2Qezg2mmnDxDqLtUVHj0k2luzJ4ECU2bz1RW7h6jLsHR8x4suWNTwPMkLojyApG8Y/7BdnKdNaK/YbQcYpV95PqAkIgnzLtp0HRl6oy6ExYN9AyT26NHTGRZYABgPjHcpC+dihw3Q4XcYnMQAEK4iBfLj/eGuS9kBbKTTgKmhLBGIL81rqc2z8PmhPmV88A9AHElffRerOnJ/7Mr5m7lDGShPelcXVwlFMlNUdAQzpK1iTeC9jC3MAzBbbN2mRaaeVuoWPdPZFAk8WAN29dOkBo9YPauLccKTChUi7FMzudsjViIyLm1BWzO+KSdsKwMx5lZexnDjsnIBOj0DVrmmzQ/ljXlLHZcHN8kJ46cc1QEbzlHX2o48uInrwvYl1ggvE33k7VfpdRzqltrkx4rK7pqWjAAI1VHlmpxyJUbbxTqZPwfrnJeJsdYmRmeZ912Mq/wGkrZBfvAvD1KjfmT5XoL9qurNvIl3pzrzPQUlRHOBhiMB8kqDYb7D3Geh8qpthgrmhkFWpl1RI+2EnntuuJLTbe6eDmkzlh6ajgzdBGPiyKIG9iSPKrk+vjvqTuisnhZfP8+/TOWlmvlvBfyWsRU1duIKmJtamR2KlE18v66iTqk8UcYQ7EFRB4ioh0D0sq9oiNXwuzebW2zXzEBlbcMEzu/u3EVfN8KssUhxxOAq1C6Zozw3cH3hgWJXe4ZutAGMD+ql7H5Ps8FzM8+r6BcGIM/miB2UPx/kTh/Vcnj78rwqbVvR1/q94rfo/+qeF2Mkbdcq/8W1jJN8H3rTpn5ME6jSnTLKHsAx2Kh0S+pM6untsILyLc5cGGOs0B7UmWfTDyXqH9+9o8aMsRb1hLULRFDTOOb97L6zIFsulLTozxHoIpZNU7EqzBEWAx6Ld0FbAYqYN5U7O7wcK6cazZWYDIHDTG+fwn7AkCVhSBtMlwsxLv9ttRPHV5F0J40EkqZMnuLCkCizATQTTE8sb5b4zRaIgWkpg2zx4LZYwhsg7gWlbZRIrH7TFm5EiNcgCxnpBMOewHdl3h8ylNZ7GygmjrZqVoZKSrRtodzGl5FMMbd7WyCqnAWXc4zn6GPajAM9f6goqF8FsxhzJjOWpIzRt64Oye73dnXGVGUXs0F95wsQuMo25iEusdnzfH6h2iU6bRZ2v9jjdSSVV35ulAmUhN0DvzsNr/eiFqaNfROSm0ulaodklJrUBg5AUL1mY502WKJnxK6X+e5zJGOfOY8xNnXlOspcJDAbLEdTATqu9ft5L/3GWEOdz7yvh92inAT0XOpEGd14VQAHVx4YfwQQ4ye5heOQgANI8u6E+2duApaiT4Lp8k0Ic4bxVdO6IJVmsg34sbdtjEnv9Ly/dnZ95bmfu3jz4Nq1BrWui2qbBI7SrIGhdJYm90jaLwB5tc+CafgpwidbW2jrYO0CiLpdRW7dy4O4inWQmmbPiN+DgWf9CNIiD6K5zvs0cxapcKvOV0Q2R+5xki0by/2hDZavA8xjjZe0fieHIw7fnOLpls2p6tqnYOasecs8+SWGubqhpeJiDB/+om2//Xa+AyS5ZRLA2SDIPioqmy1uPwIR2YDzyZgJmeooNBogGsVp1LCLCMT5j4KbPMCqpgU8CKE6Lj8Z8h0cO/rl+iQDXx5XZ0VzYwXvx9sqf1QdzKEuqboDzVOv+SI4KFR9WJDCoDgWt3hPfPd9OmrFLJgVfzt9mAkLVHbxdyRP9UUujhzgqmki07+x88q3a5yLiRFMUP7TmTMW3xzQ5D35vgpAV1mkytZwAV0LbRn2N/mxyzlfdGL85d4dO5D4hJmkfFWHAPcjmAIMV9pQJXo1+mcJ8RtCaGYVqNr/TO5i9xaQF0IGmpgnHuysC7FnFDxSQo68XA5ACyTovI+SyjO5rWLzJYPz+gkEM6UYdsTn9D1Htrqk9YtFlzmRks6mo8C9lNqLZSX+DioH3EibyMA89Udl7wdeTyAnje15Ukc1FEPZRLY2WvHSxRKAc5QPrV7jlgIjWmf8LQmgE5yrvdRXRJJ2BkXBCVspiS0Cae6seZ7YliE7TwaNTRRPKBbasFEhaBzHgsybwhdZxhHPF9igf2ID4O2RgXranmt9d5mNc9qeMnD9D0TOzTyDuG+GgjC2kEowjEABF/RLqAHDniWCVwYrE+whz1ik9gxvlhh3vmmq4ZguBojrk+qL9pK7LoAxqxvjzplBlZl65Z/F9woWmntUX2y2mqK6zZw/3FtIm1rAG4CExMC8yNeMrFyAJ3bXTBHGim9wso2iQ1E6R+CGstAWySOyic0lJ5LKRSBF2CJinOCBW3WOAp7SuEoDK7/WLb9JShu82taHirUv21znWQTiKeGKXNtRIb/iomw997WMGZL3x67mQbEeRz2qMkBhbxnrQrBTUU4cbGo8KidbzdfEZjC7wrNs02oOEhTUVnOrgnnVOdokf0S+RgejAURqbbHKHwFnwQJF/QOcOFsEoMucmKIMJNBMG99sVVX/JNyg1s6xUGlpwtYoT7wsX7ACUUsVazPJKQE0I0a8aP369asAVbni/qhauFLHkUd3FefywpCTVRq7OvCbZyhW2I4rABexi6nuOWI1HTnW9giEQww8XORCGPM8j+AMLbkigFNTJSoEywprWe0FvJY4EkH15fuBNgydbUywPOqlHgjBRuyysqNquweFXR2wimtZ0Gs78pO7uuuCUVluAavhgdU9a0XngnLNPzIPqAJYx++xqER5QkdcXfm8/WXvEMbylCUEG0Ik9MOe1oShn5bDyvnCTiT9UONx680320knD/S7COo3VdFoidh90UUX2YCDDrVuayjnkgIzYi9DbCBsYEioiUGeq8BksMkigG0c3hlue6KBjyEnQYh5Lp5wFMLjXOmTyLv+XUIKbxfsJX6QMfrAk09xFcm4cW8nLwupsgOrBMBBSVzPmRty1aF2rW+vK1jeLTffaM8/N0wsRLKB4ZXNpXYqbClD2W+/tuNPPdkuuvACeRi29DJ5tmRyz1ASXUvJFG/U/yZEBWs063C9Qp3LmDlnJnQASJyVkEBFOCG4Q90YBpIBKAAGC7OcTmEfkFRFydbNgVIm3J0hwUsnAw20NWpFV/lKXUcWdFISxEGCX8YX7rXR/zwjYq/AqaO2p3wRQC3e6/NT/Re2Y24gLRBBiIAAZrBoqLPyXoa+QcwEIkab4QnZMIs4jSogmGhnJ7OD9+NgQKbpUGW6XYZvcJPdXh4YOFusTlma2TSxtpBENNlBEK8rMVNhl4EKA8FFKhwAcmt5UNK3JI8N+7CwY6Ku3o9ZcFH+zgOdVGTdnQIN13q4p28VVr5izciwUe1PyP2a36g6uFEDVAEDP+VZ+fWUdovvVTfY+XpX/9wVMzchu+L+qHt6FyFgKsFBnnyIv/Pn8s/w5+j14fyTlzF5AEfE69oOyJN0faXNDd0Fa8N5Zwjdtq8SZ3AedRT/cDiq6SiYP3/xMhq4adNs96QHjxr1qlvWMwmbyUiscmAlpB5ImYdWx2zkX5ZvpB+BFhqYzo29Y26X/JMAjiqXjBhrPkKgV3cFzVmqhbw2bFKoiK8E8+MgoF/+8G/sxGt5f3WDo2KQcGcVm6Gq19dGS/rQ1iM84emKZnk1ZXQhQtyhjLmKyZTXbddKi+qGUFfVOMCq9E/V58VCmwcPVZmZ6iZ5/jlxfX5Sxbna+p/nrmichWdFdeUDHMP8kVl7qRvFaTIq9YE/NwMySzS+flTWrK8YP/WqMJNV+5/y4169o6LTnnvuuXbGGWe4Z0q/fjtL8DS1Ma+/rcBq68j2RIanDWUfInuFTrJ3AOAwJigHsVQAMEQvLsxsvGB5SxUssVlTQhTkNXrcAXuVdlUcY197ze65515F233F1li9hz322OMCRw21Poh5al65uISsyLM3SxH+WqCmfvet3XrLTdZB+b2OPvpoBwQPPTncDj/yOBvz9lu26cbryoi4yNoo3xnr7WTF4llFnkMNBNrmKMI2RsUACLw62WzTpjK3sJlZJndYm/AYwYMvDjz7/HuVTVWoc8MOwb1UqjAmMAiMT9g5WCQM8HkfTIx7cWp1L5G9EmsE/RwuvjFWGBdxzFSSS79PdkPEN3K2XP9Ks80T/Zwvd34+VWVU+Q1D8vlKAtteSVBLtPtm3DRukvoiou8WysQgvocNEklU4yhGxYiqKzQDzgQlFYCn31BHzlZoBewu6mfjpuJmLT6eekD3srsnPUZ+CSIVSCONkfzaulhenajRWjQn8q5UqLL7AuSEDAlHklBNVWWcf7TG6BlLNIarzq/8dWHT+KN7Kxbtf2Bn6gtTTSvf/5/zAQpqe1tVGVz5PTlsVD0Cw3FdssOrPPgt/zy36cnOLcf6BBX7c5vBAUyWEspHUdZPFRiBM5X2RNW9RknAl6Ga1gAjNxIBoBooSuYYLabbCznjqlcL8qqg6KqnhpyyWwH4iMU/6L2/V0ivcGzl0XaVFqDUy1S+1HTLD/J8OZYuSxM+j3pdkGp32cx3xj//qDq18t99cNXSflxL6gn26vkBl2cr8uCzavmBvg1xw8+KX3UgczoCwlXHyvE7cQd+yhHdkK9OVRKP58TkifoEOKltGOW7eEXPr1pW6pfem9R5eWDHucRm/Hhy++7BN48sAHKPz4JgBXMTMZ5I7bHc/foSwSFlsqBAVtnzoxN8B5NGAe/AQBYX4j59NvO4K92Vt4ecPacMPMXuu/9Bu/nWW23/AfspaSiuj4qU3ayBIjHLnV/eTIvIW1ZPoRYatZInNzYosB5pweItgARYFnbVBPQqFAuiHnfWBLdr2oLcQQhE1Gf77jfAvp74vQLkveWeVuVcI2GdyqtnYKtDVG/AsrMt7O7EIEoINtRu/u6/DhEQLLdDDz9MNjeFdtvt99qZF//BHnzkbtt0iw2VGV5ZgafPV+ysUrlEt5ezgoJ2kdesQC7CAjmSoVZfMpdktHNmplQNS5eVeQ4w0R9Wrraet0i53gTYFs9VOo9WipC9VMbCWtvKFsyyeUVl1qpdJytV/Iwy5dlqLeNqGKRMK+sOFUXKcUZgsiZ6dnGx4mMVymOjfhsxFGqvetiayPB3oQR0s1Yq33ypyySoldCkuAQqSWyT2Il5av8lZQSuVPqG6cpb1am7rlH7eyY92aFgalVPmyZCXag/Ggi4cRDYkDAKTRSHih1xxdwDbpKmAA8l7GPc5kWVwpNSfbVEticIcX1TIZXIt0wsigZno2VqsDLlRGvZ3sqJWaoXlxbN11iQq7o8z9AAMIJLNXYaioVbrKSlTZoX2sJ5AoQN8RKVm3BrrW/qzMVqswULZODZtLWAjG4D+BCdWek8ZhNiAvAp1Sf/4CfxzGsuJpHN1yypErGnaqho42lsad2BBddjkktyYjkjT1J4eyXPx8r596M1hGEX7E1NgiAW1PjMX5ebazWuYTE4qrtghcJn+XUjvtW2RlW3TtZYtp/4Q6VsSEEL3csxs/lJcz9VJL+prFYLkzPfqKgDAFN96Bs71LmsLRqrCRglA/b8s/KbycQchdqJOZHs/Cqur7D/47dYJ6PRV0y7FSikusAN7qzk7lCgI43418a+Zltvs5WMEwmFnKyllxMuLOyZbUJtNg3cx0SsSulHBdGI5SuTV1G48EDPW5MxWdaxtQl/L/cK7oc2jR1/fqzkd/78HhbuYXnvy4Lbq2AW9/OOlBErPwEqhRpnQ+BWHXj58lK/oNyjrapjI+KeJMCJGZLKHzR4vCPPfoSgrw1YRGb3mlogrwLK1yNfntpaL+pWrVooAyQxVirBCYRa5fjJg7afunh4++QmZk1lTLR7Cpjou+eg/z3yNRGpKwM05ic5fxO80m22smHg/VbAZIeaSOMSV8sRSlK5337727PPPqcM3X08mN0zTw+z3/72UDvykAFWIFCwsLSBde/S2E4+ej875/I/W2HbXrZg+sd25flH2arrbG/TFhXYjVf/wa67/CxbUq+JnXne5XbhuacKXOGSKX06kVod3MgTRsKyfAku/ykiqvgJCfilduSRJ9sXn02xp58ZKuEI06BEjVnDcGfS4msxk0TzzQE7usUCPI0wzDb7y03XKSDgqrbdjlvrh1IbOux163/YQHts+F9thx03sabWzhqW1LOLLr3GLr38fAnaenbzLVfbkQNOsAnvfWd/fewe67HRmjZHOdbuuvUOayNwcvV111uv7spW3lSu7YWt7ZizL7eHr7/AVmpYbmddf7vtf+xvraWMiN984k57+pUPbM5SMUNzZStTb4n12qKvHX7Ssa7in/j1Fzbsqefs/bc/EJBTVOdmysm24EPbYpvVbdQLs2zlzor71fJL2/OAXnbNVX9ThOxNbc608darJ4k2pyiCcB+bOf9bO/jI/nbvXc+JkWtts+e/aX+49gRbpcsm9uxTb9pFl51h77z3oW217c52zjlX2S936J0QpsbCBAV1HPrkU/ahAv8VCihEssmrr75aKU1aSvCnHfJc2fS88Pxz9tKLLyjlwSy3AVq4TBHP1Rfbb7CaHbzPLrasSy/7wx1/s+vOPNKWKeXIUWefa789+zLr0qjYRj79kD3z8uu2oEQ58dopf5cCRr484n2Blo62So8Gtu4GXfV8JVktUiwsGXBfdc1V9vTz99stt11n416bZlv02cMG/u5w22X3LaXyrG9PPHS/QPebisI803O84a7foqWSmioxpAduVJoGduCU9bIrBiua95d22eWD7ayzzrKddtpFY/p5u+mmmzxdx1ZbbWVnnnmm0nns6kAn5Z3KVLrVECwBjvLrSlVmOL/+5IV3xfq6IrVS1c1xlcVwRbxPZurzo+UjHlN1g1fTRq3G9SczHq/p95AF/B52jnFtTe9ejpmpAi7zz3PPabVfgBtX4bPhy8BNXsUa7b0cuIm2z5gf78fcOV9/nR9BPcF6UsX1nfWzFuFbUL5E+y/YCwQFEQ+1KLNDZKClh/48wV13V10L1LXAilvAcUxenyNQoy2B/iXVELubDz/82DbqrbxLL40Sg7OFFpNliqS7ns2YNsHefOV5u+TKG+25kW/bgmkfWcPmRTb00Tfs8FNvsDv/NMj23ambNWi/sa2/3RHWqUWJjXjqz3bvQ0/b4ccMsttvvsYOO2hvsTuyf9ACU7JEweiaKFaSYIYy27iXjgf/ql9q02Z8bWf8brByWRXZAw8Nsc5dW5lM9MRekRCSZUIQSG7ojcW0YLi8THnGihfK/bxQam1iryjs/kMP3a1En90Uin9jE01jD98/3H595CB76LlbbeddNrMmSzvYtj13txPOON5+fVR/u+feW+2kgSfY7VfdYjO+nG/n33ipLWlcbj1XWtV23Xp7u/fhx2x+sdiI2ZOs/rIiW3vbva3/wAvtrF9vZWMfus52P+kKu/DO5+y8/r+wwjnjbfd9j7V5DTrasPvvsGfvH2Kn/P5GG3jxH6Um62+bb6YggMpsPmbkWHv2yefttptus9ffU7yvNevZnn2vsjdeLbN3J9xmbVeZbMOenmhHHXqZPTTkSttr1z72y92OVqbzqfbKm0/Zamu2t0cffMOOO/p8u/nPR9kBB61vP0xubH022ssuvPw0O1qA9OAjzrJH7hth82cou720OaViqNbuta4ViZp6/sUR9pxc5a+65lpXP/bqtY7s4gQ5pYIqkCBrphuKFW9nt1362dXXXGndZXN1/FmXqv/H2tzPRlv9oml29BV328ufTLWJI/5qJd++ay16/9I69t7BPhv5N9Et39jO/Q+3r6bMto9ff8FaKxHv7Tc9YX+46jaV/y5bfe1mdumFf7ErrxiiSM/KRC72pWevdnbHXddb/70G2n57n6ccbA/bd5PfE+iSbYwYsAvOPV9BFHtZfzF7G2+yuYDMfMUb+sxad2xte+y2l4LCjrI582YJuL2vvt9MEd2by2bsQttnnwG29lrr2ZAhQzxK+F577eXJTDHKTs4lCdDVetTJpxUvMv+jV9SBm//Rjq+r9n9GC1QLbvxkomthhMiXtdqq3QUaiCytoFf6GRua5595xLbafH27dchDdttdj9q4V4ZaYdlk22Lno+zdD+cLDN1tO2yzsj365Du2/0Hn2vjPx1qPLvWVJqLM1tpwKxty+5+s7/Z9rG3rzk7vF5cqzHkTBURcgst3Pc9xBPOqOMjaSZcr/tVAm/DFLBv92nOKbjxbZIw8YeSV3b5dM5dBpQI3TcVcEVKiVEk2m2GHAW29UKqxZg2tu1J93HTTtfbLAfvITWiu3XH303bioME2TMKywxpiK+a1tk1W/4Xdc//9Nq9MQKtxsR35m4NtrU497Z2RH9hK669p2+y1s9154w2Kzt3Urv3D9XbdjXfYqcccaPv/cpjq2VcAABmnSURBVAfrtsWuduuzo00RgKx04uu276BrrFHPbez7kQ9Y24IZdtb519lToz+xj159XuWpL9VSV9tw+73UTvfJrb2jbb35NvbkY0PtlRFvSSjvYZ9NfNZWWq2BHXP47fbROw3s1fevtUX1x9mCOSvZqu22sJdeeEDq+41s0AmDlfm9xB5+6mZbtGSe7IsKbO2eAlhv3mybbdbG3njtW9t6q/42Z8EkW1w+166//lG7957h9sqzD1n3jk1todRT3RT3Zb8DBtjtQ/5ir45+zbbbfnvFEZqmeDFKH7BQgRBlp1Iqxm6e4v/A1qzXs4d9+NF7HgPk6NPOs5V79rIrzjvOZn70mnXYZA8b9t431q8nEXXn23V/fsZ+N+gyGzr0dtt3961t0Nm/t48nTLJ7xIp16tDGhvzpb3bKoPMESt6zwlYLbdjjb9nxx15gr78h9WNxka21Xjf7ftr71qXdhnbF4Mftmj+dJQbqRevcTvHRpBK89LwLbOd+u1mfzba0U089XVGsPxITM8I9o676w1U2/MXnbeSol+wEsWQHHgQA2jAlZ33/U9mL9bEZioWDSuOxxx6zY4891nOfeZBRGXOHcXGNs7UO3PxnLGT/gaWoAzf/gZ1SV6T/nRaoGdwktRTMzSujXrFf/Wo/RQ5/QEHhNnZws1q3rlYim5pGjZaK5r/ennvpTRvzyuN22N5KOLlE7MTo7+yNl++1Puu3tL89864dfPwV9vn7L1u3TrLZKGhucxYp7pFAS9uWSmxbTBwdeVa1kHFmvXlqfOWz0rnQowNu6heW2RGHnmIfvT/Jxr3zqrz0ZggItXFvmhKxJ2WKd9JCruHJi1PvkFdOwbL69sM05YVauZMVzZqv8BJb2tgxL+kdigEk9++hj75kx558vt32wJ9sx523skeGPGI3nH+D/em220xx0QVuShTFeYZttEZv67ZyL+u53vp22CkD7dTfHm6l8/T+5h2Um2s1O+vko2yDnivZCYNvtHP+dKd1azDDNunawN6bJZfpDfraVl1EX5dMsuOPOdteHPelXSV13D03/9HGfDLJ7n/mFcX06mUnnnCYPf7IE3bNlX+0onmL7Xx5bhUt/tiKl0604U/NsYMPusKeffkymzx3hH0xfpn98Q+P21MP32w7btnLHn/8dRtwxEn2t6FDrKh0hn05fqFdf+09dte9v7M99l5LzNjqQn6t7a4HbpNX2PFStXS0RXMKbco3H1mXDmLJROcfduCB9uCjfxMbc521lhfZ6Wed6aknWrZUUlAZVLcW0CzA7kg2WI309zEHHSSQdI3av9D6H3GCde7W026/bJA9cc+tdszgO+yF9762ng1nWvMCZfMu6God1t3KTjvklzb4jOPspbc+EkvSX+yaohvPnG6jRnxil150rb0+/knlK3vbhj3zjp195tX2/gcfyTusnnVYqVCA83apQH+vXlE+q66N7L0PXrb2YmDQNz50/8MqZxvbfe99rf/esv+S3RKAhnHx6KOP2rnnn2N9d97J7pLN1YyZUwSG2yr+jUC0VGPNZLv08EMP2/HHH+/jDScWT42hRKp+1DE3/zuL4T+5pnXg5p/coHWPq2uBv6cFfgq4Ga+UAhtttImNfHm0ck5t6QBi3txia9WcQIOldu/df7PfX3GD7bbTxta0/mw79NiLbd2N97Lhzw6RuqeX3X77k3bWpXfauLHPWKfWMgpt1cVkZ6towN9Zp/bK7dNcAfoEmMpkkLy4dKq+K+N2eSNnjdybokAGsuUL7cTjzrUP3v1WeahGyC4HYKWcQPOIYp28YpYukWuy2JtmyvQNwFkqBoeMwUsWL7E3pereY89d5Pk0TcbEuNAusTtuu9+OO/lce2LEUNto2w3t5YeH2akHH2/jPvrMuq+zqlKDLFYMFtm1LSyzhdPm2ha77GPb7T3A/nTFuTJ4LbZZM4psk822s4FHH2wdWxTaoKtvs0+nfGVLpdbo2FL5xRY1txn12lqPhgqgN2+CDTz/GntsxNv252sG2+jnnrA/632/Eii58vJzxF41tG6rrG5Tv1f5ZD204Tq9bejT19lqazS3++/6wI496jq785Hf2dLGnys2TWc7+pALbdgTd9luO29hQx8WK3HyBXbTX660EjEzi+Y3F/Nxtj03/I+25VadpZ5rbb896jz7atKH9s6Hr9uQu56x004bbN9+Os5a1FdcGoEZAhzuIA+4KWIxJikacSslfiSzOdF9lZtUHkmyjSKZoeLLKH6HwMcZNmjQKbbK2mvaXr860PpsvYNdcPxB9tKTD9ouR59t9z//mg3Yek0xZFNt/PRy67XZznbRoKPs4rNOsDvuedRuuuMee/2lZ62p+uepR0apvINs8oIPVPdp9szjY+2Qg04W0/eF1I/trO9um9vEbz61r79cYEMfedsOPHQXJX4dYz26d3OV4+mnDlK4glOUS2wNO0jhCV6TDc43305wk4ZHHn7czjhzkB10yIH2xz9eLVXjXTbggP0dteDa32eTLdy27S1lO3/wwQdlR/Zbj5DssYWyHF11aqm/Z0WpuzZaoA7c1I2Fuhb4N7bAisANO9nZs+Zat2497A0Jjc0230xxXOSq2yQFx5w1/Rt7c9zHtsc+B1q/7Tey4cPus/ETFtiGm+1jw58ZIrXU6vbksHdsn/1Psctl0HrOGUe7KumbSbPs5BOP1i79EXkytVDAu2XWoo38ecp/cGCzcP5SJTpsK/CioHmtGtqCohk28MQL7FMZzw5/8QmxCwI/ek79eg0JGpzCRkh1snSJchEJ2CyQIWsrCe3SxSnM+sUXXyx7oQ1t9913tmZtmtncmVNt+IjX7NcHHWOvvvea9eq9vr0uQ9mjxCicfMbFdsb558qDR3mKSubYr/rubM8/+rittdkudsHVd9ge/TZS5vFymz1DKRDW28xuuOoSW6tbF9top71t0JU32eCTD7RGC7+xeU1Wsb2PPtNGPXCTmJup9rvTLrIX3/jUhj96v3WVPcjZF8pT69mXbdTIZ5R2ZoLt1m93O3PQ2da2VXs756yzbcJ3o61Nx6V25SVP2WMPf2iPPneZrbLaUhv+8ng7YL9TbfgT99iWG/W0G25+wJ58+hV7WEbL7To2kwH4e3bQgOMEbm60TTbtYH97YJQdd8y59tnX71uDpuWyWXrJLrvsFhs3apjc3dvbAiW/nCm36A2VKHSAGJlfH3ywHXb4EZ5lHLVMIzl5QIgtlN1SE4GR+jo3YK89xYT8RezSQjteKqUNBBIuPP1Ye+fFp2zT3Q+124cOtyN22UTgtMQmzZSd0uZ97b4bBlvfLZSBfdSbdvk1N9iYF5+1xrLrelnlPefsS+3VNx6xVp0a2F9vf1Qxjc63T5Vs9MWXhttxJx1mX3z1jnWW7datNz1sg686XezKRDE08zzG0Kabbm5vvvW23LrFOJ1+plI2fGX3P/Cgq5buvfceu/6G623M2Fdt8y36KC7PIkXAf1bM46r21yH32uBLL/fkjriBjxkzxtVSZHX3dBjkqqpjbv6Nq9N/96vrwM1/d//Vlf6/vAUc3IS3qxsW4zpQ6S2FWmq8jDO33XY7O+H4kwUSLvEktwCeLtpVlxTNstPPuMAeGfqsTZ/6udDGQpv1gxJsdlrPRr/6hG28YWfFcmorwbmbfSfhevXV5wuYdLbjTzzd3hk31jZYr4f9au8D5R3V2B578i4BlYVya8ZVTEHjyLml3XNJyVyxNMtkMHqUnjHfRo99QSY6chtupOi1unT//Q7Q7rvMhj72iN4vw+JFxe5KjmExMT5HjRxle0oYz5n9A4GJ/d+s2dPtxRFj7Zzzfm8PPPmotVmpk7VWrJjdNutj0+ea7br34da332Z27PEH2uP33WO77rmbhPyq1nqVTW3atyOtbOFUu/eBJ+24E860otlTxW4ssXbd1rM5yxrbb/bZzo7p39f2PGqQnX7FLXbsPttbS9kS7b3HgfbdrGJ7T/VeNPU7263/Yfbqm+/bxG8/tw3W7yHGJQXdG/rwkwJ+A+2t9562zis1tIHH32ifvL/ARsrgdnH5F/blF0W20bo72agXn7St+6wno+fzbdx7n9vr7460YtncTJ9SIq+w9e3pp2+R58+G9rSYkAMO+K399d7brdeGPW3PfY5QHJ/59rsTf2MH7ftL22iTTd0weJZSR5BZ+6WRI23Arw90NmOttdaSDZOyWAvIYoNyxmmnKdBha/tYXkh33nmHDMib2K/2P9i++Pp7++TdV23Sh+Ns2/1+Y9/NLbMZn461do3K7Jq7YE8uURyeGdakQZkd89uBNnLsOPvk7detkRiSe+4casefcJoVFX8rAm+OPT70ZfvNkQPtq4kT7JlhT9sZ5xxrV1872Hqvv7OYqgEq50Q76dSj7MABByqb/efOAF5wwUUaJ2X2y933FCAtkaruCc/Hte+++wqkNLb77rvXnnzqcan3DrTLrxxsZ59xpj1w/0N26CGH251D7vQcXH379pXdzxw7W8DyxBNPdE9dQE4dc/Nfvsj9m4pfB27+TQ1f99q6FqAFsuwfqTEqwE2KdYO31AMPPGCHHnqkBJsyvSs+ycCBp9qlv79YSTOnW9cu7e3aqy+3W24ZYt9InXLKyb+xc887WR4oWwpstJFdwwz76JNXZCzby8aPn2F77rmjAuVNEuvT0k486XS75KKzbdbMybZWz96Kf9PS3v/oFbEty2QU3Fbvb+reUoSJaNGygfU/YA978fm3tFuvL+PYTezVMcMlxGcrBk0zW3Ot1WWbUWDvva/du+wwGjdRIBTFB1msuFm33vpnufeeZR3ad1RcmDlSUxW4K3vnLi0U7XiB3qMAooqVcuvdd9mBu+5oH73yku19wPE2a6HirhRPs6uuvsBOOOIgay538u7r9LV5SzvJBftt227L7vbGW5/aZ59PltprnvVYWwa247+x7X65r5XP+daWLVxgp110iZ168YXWXOq1O6+9xC688gabiy1R6QJrq4B3W+6wm1185bXyDN3UunRqY4+JHRr/yXg74biTPcZM11Uai0nZ1a6+/CErKWtrO/ZdS4zHKXbA/icpn1Q9K5oz1QYed5QN+esjApANrd/u29hJvzvWjjz0ZFs4l+By05Qk9H5bY7WNZbi9j73z8TgHN7/a7wj7/eA/2mED9rUb1H/rb7iBhPo8+/jTTzwR7zbbbetRfnGlJoBjY+yaRLcRumFNJeYsVlTyc+RKfcKJx3qMo5dGv+Vu2OeceqyAw+/t6ynzbe0+21rhgsnWa7UO9vGUBfbBhKnWVf141y1/srMu+L0tIhu7YvkUKVZPA2uphKor2+QfPlUC0w1lF/WB+ms1JVVdyR4d+rD13rSn+q7Ytt+mr63RfQO798Hb7ODD9rWVV1rNLrn4MvVlJ6WDaK+YSEpSqbhHM2b8YCeddJKDm2uuuUbB+mbZllv/QozNMDE7v3M259RTT7FDDjzE9t1nP/tqwle24w47yiZre7tQXlQH7H+A3XHHHZ7aoo65qVsnf24L1IGbn9tydffVtcA/oQWqBzcpKB4GlmRF9+ivOubPXeBxRFJCuhQccJnsXBYoaBw5gIqK5lmZbGFat1zZFH/OCqUCKdFO3JY01Y69iXbmJbaoZLZsdhpKrdPO8+oswf1bcXKmiEnovBLXTJZhcEeBHkULlt0HHi+zZ38vGxAFVCtQQs6l9W3KVAGrlRXYrlgxLhSXplFTnZsySVnJO8jQeL4HEJwza7a1ad3e+u//a7kCj7W77xb7sls/j3mysGiuszeNG7WwTz/50rbq19f2/vUBdvd111iBDIUXlDa3uYubaMdfZu3aK62BmJnCJYts5bX72VGnXGmDLzrYJk14Wx5GG6oB9CDF1SgvVpC5ckUKbqigevN/sPZt9dmguU1V4LkuzRR1p3SewJIC2ykGyxzZtbTrKDuXolKrp+Sj9cQ2oU4jojD5cIg+jFFxs9YE8lhoM6cWeF6t0qUKute4SG7NcnNfVGhd2su2SO0/b0GJtWzb0srkxl9aLgFvzW2eGKLOnRVMsGiK6tHF5k9fJJWU8mu1bCyvKaL4NbHmAnqFpKmQ2olgiXin0ecENiWYHzmi6P8G0vs1ku0TubRaaCx4/j2SsOr+ovmzVU4FPFykSOPFCpanYHyLCpraksLGVvzDZGtaoKCAHbvZzCIFN2xcIDCqfGN6PbF0FssFHWZk8TwiB5u1bK8Afgum6X0t1B6FHsDV41UXFMnGSibeS5p5mWYrZk39BksFcI4QGLlEUat76ryC9Inlw05q9CujXQ35xhuvuVdfCs5mSuUxzbp07uyZ3BcJoLVu0dpzG6F6I9dUWxkaL6RM+MfrWDBfea5I3lnbUect9U9Yhf5vPqIO3Pzf7Ne6Wv23tkBti3W19gfS+xB+lt/ql8tQuEQfROzVg2QLU1pPwlGqmnp812VLZMhLLNsCwitLGBcoiJ/Jxsaj8SlQn8m7Bm8pW1aZIwmDYjmK65yE+VIi40K4yLiV+0j54owTORxI3Bk5YDjZwPbc41favf9R6pWestspkuAivK3yFCkScrEiBi8TWPpwwud2n1Ra1553jkBYPUXMVXTeeo09Eu4y1adesRge2Zastn4/208xYs474xBr10qqr6WkG1AcHY80q2SOYrYUGNgaEfxrmZgOAYgSCdbGfJextH5R+yhRo7cjsYQUpJAgYXyl/J4hOQUf9KOe7tH7bSmZ11P7yrpZAIRkrorG6mGedbEnudJl+idYoqjPig2k0/XV1iq4flB7LiWLtm5Q88lE2puN5pYDVDqW+6za0bkycW38nMVEIvpxOUEYFZ2YMNTLVO8yBU9qSEhqqQv5XqpHNASrcc6vJzo1z0INmr3cozDyDAHn7B0OvhWl2SNXlxKwtKFYunIZDH9pr4x+3Q4+5AjZC82ydrKvmieboDbycpo7b4GCDL7kwfhI6Jo/Ulunh6dgj3VHXQv8a1qgDtz8a9q17ql1LfDzWuDvATcetJO0B0n4LZPULhXAaCQGQ7JI23NBEqUMaCh2Qx8uWMuUIoAcafUd3ABmEID/ALipCH8f4AbhmVVC7/3LHX+1/fcfII+qFmJOFNZfjFOZ2I4GyqHQoJ5C9QuNfD93qr342st2+B77yPmLVANyRS+QvY+KVbR4urWWrclbimC7xa6/tjU36Wc3XSvX4u3WE3tCotLWHhUZ9KG0li6069MmSstQLrCzREK+kBDz+m565lKBAIS6A6KIfOo9FbGWcwDHG03/AHqOBgA3AjuwRQI32WsdNAKSPNeYiQ1SOerpRH0HerofYCMQlxCPSuvXJazkGRDyfZ4J/uX1MVVAVwW44Q/iEInJIfI4tlrkOFNgRerZoOK7ElgSETvq7Ykx4rXZX3HCQV5l8Dyw29Jy2fw4ENY4UhsWCJWVqz2/V6TorgqoWKzgg6jOihYp7YeMgHnUxx9+YhtusK5jpziqG9p14ObnLRN1d624BerAzYrbqO6Kuhb417UAq/uKPEKqe3smFZw4SLLdyiVvSySEmpRLOGXgpkg/NiH3EN9xKZaEI52i3+PgBubnHwA3FVISsACACHAD4Gogr5q5rtIpk40HEWdJ1VNEfJ7GDZTbKHnDlIrhmPjDl9az7arYQ4tgaSb+g7xpgKEyW6RnfPLW+zatpL6VNWtn7ZottV6rd5CtRzepkTLWytuIOMkpXSiAh8R65S70K78DAnhnuoY/auoAzlMnhH2GXpwpAbA4dZXQjDM66RLeqIg/XgLxQynXE9IdSoc+4ZFgIn36U2oEN06p5Ho9wE0VKOBVoWP5g7dmtlr+ZtXb38/Page++yMrYQ0MSsqpt3wk4OXeoi+LBVpInIm6jqCOlJ7cVoDJ4rKUT4t7imRITuiAhrp2YRZ4sKIa3ubVHHXo5l+3tvyPP7kO3PyPD4C66v8bWyC/sP89ACeIERVdWQ7ETDgSkMaowBRY2CT7pV2Q2JJ2YaGEblMhIBgRMk4qVp929Ekl4sAG+uBngptlUr9UJi6UDQjgxjmJTBg7jBJTo8zNZB4H0HAsLpaqTAKwUMyNtCZKqVAsEb3Q6hc3sMZF0kUpeaOUIwIBi6xew8XWsKyxlc0stsLO7Wy+Hl0qI9i2TQALYhJkP7QckZEJb0BMBQniz1peuLpId3VWnrGpOhaiHgE2EoioeDCAJQduxGeo9jBjyonkAAckk10DCgVIZTjJWwktVVXh7oX+6eAmwaTKI8BdOpOyfaUGyoGauNzBTVZ/v6YSKFYUi/YuEYAh2A6gTElNsQMCxDSQfVPJknKBG8EoPYY8a9iDJRshAVEZORcqv1rFs6qO8Wjef+MUrHv1/90WqAM3/3f7tq5m/+kt4Kt+JnT+bnCDYJJBbxVwo8DDDm7qSbAo5bTNlxqkGck9+S5AUQyoAOy4sIU6+MfAjasdXEjJO0iinX/p4GRS38yfVySD0+ba7ZMxmN8SI1Ku7NXLlOqhqP4sayiGpqCooTWRV5LMaJy5adCoREa8c6xJQRsxUY1sulIPzBXz1L2DEmwKDs2do8i9rdtmHAzMRIAVJSx1xobm5V2yccnADecyLZ5EOaxMGA1VHSyUH0aDG3kGKp8MmTjjQ7s5XZMxNwKXztwkixrUTfVVyprADUAI9Q/XLc+U/DRwE2YygBtnoHwkeR52B1dpXCUwmX7mXMQciC4C2lD/bPC5uq0SmnIVeRnpYwzA08EJCl1fHmRKtKxcYgDXcoHrQvpXf5fIcL1pUwFXDYWKvIvVje86cFN10NV9/ye2wP8DYz7jkQA2SLY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data:image/png;base64,iVBORw0KGgoAAAANSUhEUgAAAjIAAAEZCAYAAACNT88xAAAgAElEQVR4Xux9B7xdRbX+Orf33PQKgQQIoYUqWKgCCooCFkBUpHdQelWaiE/f4z1sKKJiAYEnvWMglBQ6oSVAaOn99t7+3zezv3PW3bk3Qd/7/R7+OQfjOfecvWfPrFmz1rfKrMk0tvf1VRSaFXa12qwnp9un9t/POi1jPZlS6+4zK82Y9XXi3fqsvXGFlVUVWkdPn3VUjrK2brNhRX1WbF24CI1Yr1kGF+N+6yvDvwL8w5964evwN98L2uP1vYX4qgifCvB1nxX0oVG8ejIl4b2QD0/+5q1F4fc+680UhuszmZ6kdTwf36HF3CP4Sy/6ZrimD3dn+OB4XU8GfYt/9e+j6+6GPvahuS72AU8t7Iv96Ea/Yz97MJbeMFSMCs9Df/FDGE+gAcaNLzKgNi/qBoU5nkJrC3TrtcowFsuAMminoJf9RTsJSYvwXR9+6y7gcwtAwSJcGhqKr2SouBGj70Zb7EsGVxWDJmiEt+EBTWvqrGL0UKsDIVp7O2xsQbdlujqtoGiodaErpexrcY/1lTRZK25qtxorQRvVXWigG3NYyocVWV8vPoRnrsEo2IlqfAceYFfIE5mm8HTrHhrGn0G/ewr6rK7VrLYcvW/tta72VdY9ImMdfSVWWF9rlWwv02AFFXhucZW1dLdYYVudVVaANoXDrLWjx4aUloE+G5qp/O95CuQpkKdAngL/v1Ig09HbB7VBpdZlTzx0n+22957WVVhsmdIq6+yC6oO+oq4q7YVyo1brhebJFNnyrnLLFBc5IENFSw1F4EAgg7sGAjKipIBMHxQr1LeATCYBBL14Bl8CNtm/s6AkApGokQN0oHYcBMhAY2eBDO4jkIHy56tQ4GpDM8zrUi8+lU8XkCEs6UG/+X0YEcBGfAGABKCm8cQrArJJgExvoDIhD8AB6NZn5QmQIbhDy0RN+BfwTGiHD+6xrgDkCBESICNyRNyDfwA7eDqgX3h+GsiwG81t7bYS15VWFNuoDK5ub7Pi4lrQBg0AzBDI9Ja04GOPdVgVelpslQQyXR0R6WSKAVrARQHIrHVAhpwFHgpApjkBMrX9gAzptWZFs42t4P0t1l1ltqKh2UYVb2RFwEMdPfVWWgOq4LrCAgK2NqtvbrDm1iIbO2oCZz2SMf/KUyBPgTwF8hT4WFIg09TW19fd1mzV0Brz579iW++yizW2dVgHPDKVZeW2cnmTjR9RDdXVax11K4AVuq1k+ChrgTpb3dhh42pon9PLQICQU+0w4fsDGQ8EeF3w3OC9j6qIACR6ZDJU/riWf0eFHT0dfQAfQSkGIMOPQiCJFgselghk+ArGPD/00jsgP01oMQCZbPsfBsgMAGJCn8I//r9AC4FM7Cf7zfGoN/DZJONzSCPQK7pQ+gAGQr/7IhDsCz6w+JRIlzii8Bau4//BixGADBV89PiE5vieAJm+4JEBEAntAJNQ9XOuEo/MyiVLrHgIQGtNhRUVoe8d9VZdDFDVSchTAqyExjCV3cXtADEERWX4s8jKu0HTTgIZ9oMeGfQ/AJn6CGT6KoEdo1ctQ3ALkBI9MkOyQKYXHe7qhTcOl5eRHwBuF69dZCOGTwCMG2LtTehvDTyBnY1WWlgI8NJoK1pW2vCRo21IyRhraWq32uryf9qjlkxO/i1PgTwF8hTIU+BfmAKZ9q6+vlLq3o4me+C+O20vhJYKKqqtt6jKmuEcqEF0oL2h02oKO60LiqR0OMIQ9Y3WVzs6KNUauAYCkImwIWpRKkqa+uE9Uaz9gAyBBTRp0LzBpu5/fz+C5sBA7uugxZNnCcgEf0cWOgQFyr96BRx0D64LnpsEKCVwJNd/PcV1mM6QQSY5XiX4FJ/av5+DfSfCpKEX/1ZcyLU1UAfwcxfoGENGGE9C1iyQ4RSAxoQx/I/tFgfAgxsTIBNia7i1CYBo6eoVNmroEKsuBDpB2KaIoSpeW1Jg3UW98BXRs1MYPDIlXWgPISgri8CQIcLocmrCNWycACOCs+ila8PPvK46AaIRsDa39Fpra4uNGlVp3b0tVgSvy8rla21k1cTAPo0Aa1XlAGqIc/V0tVh7RREAVYEVtBVbRWG5lSSPGGR68l/nKZCnQJ4CeQr8f06BTHtHXx/DKwU9jTbzqem2+36fhSIqgdops3boo2Iqp7YuZDwwpwVflEHhQLk1FUChdHXbcKCgkCOTKMqYK6OwT6IIPREDeHGKP8lVSbRbosSjryO+1BbDQ/xZoEe/9wc60e8gOEFQ5dtSRxgMovqP3o7cqx/aiq04EOOvlNMjhjXwf6Ff/OiAib7LgiU/HvXLv/P3GFLL0iiAwdiP2H6ut8rR4RUILOWAjAhA3BAwC/1G8UYCnhCWYjdJ0p52W7hssZUOrbYhtSNtWf1qG1073PrW1ltVDbwnmGPEmawL3prOQDX6igBJutBIN34jCg5AJuljQQsa5hOZI5WMBeGqTOAfXleZeIwinTpa0R6StJq662zt2pXIeamCl2UEEnbQXlmJNaCJro5eG8GQJoDOgu5mKyyvsbHFI62rEXw5JI9kchyR/5SnQJ4CeQp8/CiQqavr7Kuugp1e1G7PzXzcdvnELtbQ3GVd5aOtGNZ2B3IkRsC4LmiDnx/KrBnZmQXVtQafjFWXF0Op9UI5CsjQKxCyP6PGVfKCPDNBwSYekgB4qPwSRR5CSjE0kwH4yOXGIP+CKjBJ8u0LOSgEITHng96V7PP03PAeNX/AMeu84pcRxBDs8I8BQIwDMmkQw/sDxOiNYSt6KkILITTEH5jMGz1Eoa8MkRFUMJ8kjCcJmYWQGscSQ0rMlQm/By8XkQbDMzHJl6Rivgy9JCRpACn8Du8BMgSPTNJTfqlrkp94CdV+oFiYBtyApNuuzlYrQhjxjfffs2HjJ9qQ4jKr6ATwIE160K+ScussKAxRK/UQEcYIcsoYUkKLWTyJcFNonP0OqdTJ3xwPr4sJwOKNxjXNVjGkwpr76jBX3VZbUmsZIOjm5autFR6djpHj0IVu27hrjRVUFVhzRQUoU2Zl3aA3eLMcOTX5V54CeQrkKZCnwMeXApm6NR19tUNLrL5hqR1/zJG2cvFie/n1dwBUYBVzf0o5VOzapVYLpUc92QaV2V1YYV87+ht25JGH2Rf22gNKmTkQzIuAOhWQCY6TJGEjJP0moQftamJOBXUpsQzCBxaACkIY8PTw1kLsoKHa7C6IeRZFYfcRdythVxB1tHYEJWAhwpkkqVfzyRASlX5QnOH28BaBg9vf1M8pI49P8p54ZHSJvzQAmR6fw0NgkwAQ9Ls3AVkhcyfsviqwLnzPNooYEgIoYRJzACjIOiKNejJlye/cvYS2eysCUIDeDsCrMAAVJv0S9EWgRriQ3X2V9CegG4Rpokcm/gt0TK4lyZng3dsNYFpSaO3tXfbSvLfsU/sdYHfffY99aecd4BUBeK3G84vLsRsLXpmINZHPwrASWuzBe2myWykLZFzMKiT0kOiKeZEPFG5KOoSfXnzpedt2p6mAcp322ktv2uFfPMQ6li+3FmQ27/7t79mfb/qpFS1ZbCcef4R1jR1jp5/3fdth8raWAYsA1+RfeQrkKZCnQJ4CH2MKZPq6+/pWr1lrI0aV25tvvmSL5s+z7xx3pi3vrLWvf+s4u/yyc2zTEQgHrHzfNt90CwCc4bb5DrvYzXf+ycaMrIX/oCcBMtyCDSXVk1jcQcsnW5+DayACkrjtmmEQ7mpKIhLw0sQk1wJY/kgwxafiHoQS8KkTeRDUkaW9vA9ppAVlAYZwezOv64WnIDQbriZgcACFu5O40ycBI7w+5MByF1BISKWS9d4EtjQwkOEvif8myy7hyd0RoAQARlDBEAj7UUDlH/vGPVKZXgATPKujoCL0pxQZrnxSF4AMQz1FfY3hyk5su+YPJdYcvTs9NcG70xn0f6+VMMkWY+pG8iuBTAB9yb/QwZDcnIwLtNGO7DSQKeilZwd9R7iGr7///Wnb/8tftbufmmWf2XVnG8odSa0NZpUAZEVAC/AMEbsQk5axw/ydQKakIqZCJSAxEkd5Po5iwfMWqJ9z3uCvemz/rh1eYysblmBrf6WNGzsJ4cpya128wkpKymypjbXPHvwl+/stPwGKXmV7HPRlqxkx0X79y7/ayGFISE5okJ2U/Ic8BfIUyFMgT4GPFQUyXS19fUVM6LUGe272Yzahptq2nbaftZSNs+9ecrlddMFxVlvQZcUNy23rTafae42Vtt2n9rAHpt+ORMsuK4NC7OmAMizotOLCKujeSuuC/i0s7oYhT6XbYW2tnUjirLFiZGauWLXARo0ca90dlcbNMawFYn1tAETdoW5NpqrW3nt3oU3ZBB6hzk7rLKu1+qZObMftQAik3TpLhlgJciea1qy2IUOGWF0LAg3lUKYIj1RXloe+dHZ0WDnyO+rqGq2wrMrKKkqtpR3eDCQDYYcxQhWdtnYlVOS4cdElBIXcB1DTgeeVVTJWkbH6unqrQRsFhQAfnfBcoG/dyAmprEKcDa82FNGpKAF46QDggOJd3dRt5ehXJeqlcE/3ipVNULhj4cHIWAk8UwV9rehjl9VnhgRPTUVPi5VXVgK4FNjihcts0saV1lLXZI09Y7ArB7V66hZZJWr0FGRGWSvpOZQAETvHVqxCu6Nsyeq1Nnz0cFu1vNHGjwbYARk7sfusrJLXIdSFMbXCy1KE2AuhjYBMGTcOdWKLdUcrABDohHl647V59vkDD7NvnnCanX7ZD6wYYGgk69M015kNKUe9oAJ8V41dTWarQO/h2KlW0LASIAagsqDKGvCcPnh3htXiWcidWbF0iY3feLzVrVphQ4cNtZaWFqusqQ24kXuoCgqLbNkK5MNg/irLSjFfreCFAvv5Db+y2+9+wB6/735bMvsp++x+h9ri4kk2apOJNufR39jYEaX2xkuv2z77H2KHH3eOXXDReTYcuC9gPCK6/CtPgTwF8hTIU+BjR4FMdzOSfaGbWzP1ADLTbWJ1FYDM5625bIKdefEVdtGFR9vQgg4rrl9q20zaxhY0DgWQ2dMemv4XKwW4+PV/Xof7nraikm4bN2YSUi7G25IlK6yx5QPbbvtJ9qlP72y33HKbbT5pR3vrrTftrHOPQ+jiPlu2qNuqqoZZzfAyG1JTZO9j6zfzY5a1Fth5Z59lPzn/RNtiyy3tpcWtdtxxx1t150q79+47bU13GUBJl111ybk2YcIEu/ZXv7PZc+bYJ3eaZmefcYq11K+xm/7we7v08h8h76PUvvqNo+z0s86zyVtMBtBiBKvXOlsabASUbvCmMAQEpV/AhNaOTgCUNitHwbUCeDMKkRO0ZvUaq4HCbWtvt4svuRTYCmCnrMxWr15tv/31r+zOW/5kz7/8qrUWDbGxABbznroXEZsOm7LL3lYHsLNmzRp75dmZdvHpR9vXjzjSfnHbI/a9c863ktbVdtKJJ9lFV19n1VVFdsN/XGQvQ0lvMu3L9tobr9mFpx9gt/7hBoSCxtqKxnbb+6sHoBBciT3/0KPW3NRqdQBAx5x0Gsa9tZ1+8jn26EP32JWXX2L7f3ZPq8YcXnjJ9+13f/yLNTS027eOO8lOO+O7tu22m1hjfTsAR1koQZihN6ar0Y487Jt2291P2cwX3rAtd9zCfnfjb23GTX+wzSZNsIpJ4+zJWc/ZnIefsdNPOceOOfcs2wwg8/G//tbuuP2/bfSUXa0eOS1f++qX7Mbf3IB53sLee+cd227bLeyEE461piYEKceOtx9f/RO77IrLrB1F9E4781S76qofA3hWIgerBYC40JYsX2qVtTXIeam1htWLbSwA5GXnX22X3/CQHXbiyfarX55lbavfRZ2bMjvgC4fZc4ubbfYLL9vk0UUhGycPZD52sis/4DwF8hTIUyBQINPb1NeXQeSguaAuAJnJVRW23bQvWEPZJnbGxZfZhRceZcMKWq2kfoltt+n29mbjaNv203vao9N/DyDTZvsC1Pz46iuwwyVju+z0eSjIMfbS86/Z+4ufs+NPOtzefudV22vPfe2F5xfYbp/Y1Z5+5gH74ZVX23X/frutRuGz9xbOh/eg0fb7zM5WBwX9rTMutR9deZGdccRBdvNf77PSjafYwg/mW1H9MvvyF79g81a0WRdiGfNfnGUzZ8607118pc2f+wo8JSW2/IMFtvUWk2z1qkarb1xjF/zgCvuP/7zePnfo1+36G24EYCq2cm6caYcfpKsZHow2q4F3qK21HeAFXh0k7nbBnVSCvI+O9o7gSRg2fFggVHNzi73//vu24047wbNTaEcddZRdd+2/W0khtimXVtvfps+x6/7jJ/bj737bJk2cYCO32MlGbbxF6GMRnrXrZpvaVw872H5999N2401/tslDi+0rhx5qxSM3s3cWPG9NC1+xrbbeHtuLd7BDDj3Ybrz2ODsa1z9831zbaMo0u2vOI1D4GTvxS4faw3+fbhttu6M9/8oL9uBdj9kPLrwQerzd3gQYXLH0Pdt998/YwsXL7KVX59stt99rP7jsh7brZ/a0xx67I4ShmptbraqiwErhRVv5zisAOLujTsxGNueVN612XLktfvs1O+mgL9kHi96zFXB3/PwX/2XP3zHD7rz3EZvy2c/bgw/+t1Wtes0OOfBAe2TuEpu01c725BMP24P33WfHHn1SeMa7b78OoDkaXpsiO/Ho4+2mP95qL7z8ol1xzSX22BOP2zHHnmJXX3mldSOJvLQcXh94choAagpLemw4EogL6uvt/DMus1sfe8d2/9JB9rNfngPQtdJq27vt/tsesC+eeJF9F3x0DTyGofpw3iOTF2l5CuQpkKfAx5ICmd5GApk+a0Ihs+fm/N02ryi3adMOsrrySXbGJVfY+ecfacNRG6S0brFtB6/K/KaNbWuElh577AYrK2q115+faztuvzVCRu/YpE12BFDYwhYvehP5DmbTZ/zN9tn3k1BuJ2Br93xY6MfbmWd/0zbeaLJ1tYxGouYIm/HMgzZ50kjbBDGCZWvb7Opf/8m+9Y3Dbc4d19u3jzrdpu5/sP31r7faRgVr7dSTT7Drb33Ett/t0/bMY/fbTgAVM+e+bkd+81iEGArtrFOOt113+oRtu9Umdt8DD9vDT8yyb0NhjttsK3vljedDPkWoI8zcjrYGpHcwUxQ7Y5D8QXDC8FIx3TZ4NTWhSGBVVQgxMcGVYRB++MIBB9j06X+3MWPG2Fvz37COlnr78mFH2m3Tn7SnHptph+wx1eY+OcMOOPIUW9ncbQ3YzvzGc3OsfdFr8Mgcb+3DN7G5r8234X319ulPf8bmLmqxv9z8e/vGF7axbadub699UGmXXv1Du+CkT9grc2bYkV8738ZM3sbuevZRqyotsVO/+hV76P6Hbcu99oUX5W779A6720P33m1nf+8kFJKrtPPOOd0++cndrA5bk5H+ZP9+3Q12znmX2GZbbmOzZk0HgNFeIlRj6ay3hsXzbdPJe1nNuB1t9ssvwDPVYjVFnbbftJ1s3rvv2ak/ucguggfpmZvusG9/5zRbgxyWhx+90/Yc12UnYp5um/GunXb+ZXbZZWfZ+LGotNtTBY9Utz311P02eepkWwNPy7gJE23LLXa0ufNesF/+5jo79bQz4Zm70K6+4iorQP2iAoyrDQnFxCLc+N/XUmclnT02euTmNnryPnbvUw9Y3zD8jX6Vt661P177GzvqhzfaJz/3RXsMfFKWBzIfS+GVH3SeAnkK5CkQPDI9Db19BcgzqEdp+efnPGpTodynIbyxpmILOx2hpfPOPwxApt7KUXF12qRd7PWmSbYNPDKPP/YrKy9qCXVeO1GCdcG7L9l22+yLJscjTLTYJmxGxNAID0ednXbq9+xvt86wc889x6qHttsVl18DHDHGuntK7e3FcxEkabA9dtjSOrFr5xMHHWU33XCt/fbys+yaH19rI3c50O6+514b3bnILr/0Irvmhr9Zae0IO/LL+9n9999vs19/z0YhGblh5RobN7LGpt/7N3vhuWetoaXdrv/9X2xtR8Y+udf+8EzcxrIkBqcMQFSLdaxdjnDFL62oarhVDhke8l9amrEVGECuqbEB4ZlqO+JwjH1oLXJwYt5JE7wEq1ettF133TUUBbz15j/a8qUf2JCxE233Q78V8m9GtC2zlQvftZ32OwxVatts7kugyxYb299v+i87+tjv2uK+IfbB0lW28fAC22riprYUybxnn32anfPt3W3aDrvZwvYpdvJpJ9nlZ37SbvrFT+0Hl//Bdt7tAPvTjDsM+t7O+srh9t933m09w0bbZw88xJ59fLa99drLoGG7IUXIOjoa7dVX59pTswCeugrtB1ddi7EV2P4HHWy/+MXPbUh1sQ3BfHd1N6FkXbM989B/2xcPOsMmbH+oPf3836wFXrJMy3Lba9qutrxhrX3rynPsUszbsAUrbOvtPmNvouLubU/ca1/bqcrOP/II+/W9b9hZ3/83mzR5hJ1w7PGoC8NQTxG8TC/YiJHVdjvofsrJZ9q2233S7rr3Lhs+ttTeAX022XgqEpxB1s62ALheR47RRpi/wjULbQiqEZ9/0WV205/vtSdmvmcTt6mx5cwr7lpl4xqW2bOzXrZdv3GhTZy2i82fc1ceyORlWZ4CeQrkKfAxpkCmtx5prJV9Vl9UZy8884htBTf/9tMOsVXlW9rpl15p55z7VRsBb0gFkk+nbbqLvdY8JQCZGY/9HECmyXpacNwhkkBXr33Xtp66GwqlbYUQx1wbOpY7dFcgB6XFTj/tLLvxhnvsK4cciuTQ5bbllO3s2mvuBTSosBXNb1pz43Jb897r9imEoBoKR4XDCKeN7rUPkAdRtNkO9s7bL1pN03I76djvIDQzM2xTriyOh0lugVyUJ2fcb4XIaC1CKftXnp9pxxz1bZs8ZWvbEWGvS6/6d9tq193tgYcfZJQDdUq4marb5j33lF199Y+sr3woEoOHI5G4A1uQ26HokbxaXwfQUGyHff1rduDnPxeAzJqVy234sGEAbW32OVQ/fuONN5D8yl04XfbC/Petd+SYcGzSuO7ltmDuC7btPl/DmVXVtmjhQhtbXWK/u/J7dvU1/2Xd43ewRx970jYf2mc7bLe9vQyPzC9v/KWd/PWdbO6Lr9v2e37XCmuqbOPKufBKQHt3jED/97Yf3fxzgKti+y0U/J9u+ostQJFCKwIiaeuzaVtNtdkzH0bycIGtWLzA3n3/HfvGN79jY8ZPti9/9Si78NxLbBq8aE88cQdLAVlrSyvybXBoQvtquwug8aLv/8wqJx9pdz/0J+wY6rCaSnpkPm0zX3/VLrrpP+2gffa00fMX2Re//G17Ychku+uh2+3Lk5vtp987wy654Qls2cZYATK+8PkD7SdXXm8jhg6zN9971tYuX2h33nWHnXfepTjPqcDWrF1tZbWdAC7dtnoNiilWICcGu9HWoj9tY0bj0EqzyY1L7Q0k+u5x6BF2/9+fsR223cWWrOmxlZk1ttmEchtpa+2+391iB530U5u230E256Hf54HMx1iA5Yeep0CeAnkKZHrrUJgEYaC6BMhsDaW9w7RDbWX51ABkzj7nKzYKJxqXr11o209CuKN5qwBknnjsOqsowpEFGWyPxk6hd95/ybbfbh8AmSn2ytx5NnFz7jHGrhdULTvy8CPt3juegYegze69/7fIPzE79pvXWAuU26I18wAQMta85C0rKEP94OHjwvE9d1z7fbvqhz+ycXseab/81a9taulqO//s79p/3T7D9j3wS3bqtw61gw85xLorRtnZ555vF515gq1Z9LZ9Zpdtw87geW/Ps1kvvWEHH3mcjd5kC3vxlTkoaQ/YwWMXkNdS2oPdRiXYPI7kUeTSBm8H8kvDIZLcwd3e2obQUjmSUduRJIyzk3BApvVgZxWAzGvweHzyU3sF7jnjjGPsxHMutuqNJqEWT5dN7HrfFi14y77wnXNswZJ6e+ett22jISX2NjwqBxx0hLWMmGLz3ppvw/qabepmm9ui3mF2+hkn2I/OPdga1qBE/4StbDXINrHyfXvo9j/Yd759FUJpB9ifn74L4a5V9qPjT7W777jHNtt7f/vuBd+3b3zpsFBC75qrL7Kjj/oaQMpqm7z5FKuprcVzACTum2FHfeck23X3ve2ee/5swKkYBnZf4SDIrqaFVv/WC7bDLkdYXdXu9uzLT9p2G+P3+vdt120/Y68vX2Kn/fwqu/zUM63lgQfsQACZF8s2tdtmPmgH175j15x/jl3/4CJb2tBrT895yFYuW2FfP+Q4UKUXIGaBVY+osOeefsr2hEesrGy0nXvhOXby974RkpHbu8tRZLHbfnTW6fZBY5N95Sc/w66kWtu5YaFtO2GSrUGl4T/+7WHMaauddf5F9vv7brYdtxplI5vftumPPGH7fufHNuUTeyOMd0s+RyYvx/IUyFMgT4GPMQUy3fVInYUl3wjvCpN9N8dOkh22/7w1IUfmzIt/YGedfaQNRYiovGGFTZ2MnUdN42Hd724zpv8WOTKojdKJmizYrrvg3VeQ7LsnMk4m2UsvvmobbVoK4LICXpkm1KL5of3mV7ch/6TI6lsX2z133Gtf+QrCGWM2R47MQzZmVAWUEeqvoILsaii4HuwM+unZ30GC6C02Zsd97amZj9oQhEKOOPggu3/OvJDvMXv6/Xb0McfY3Y8+be3YbbTgtRetpK/dNt9kcgghHYhk1Zv/dg8O4a6y0RtPth/+6Cf22X32tlG1RdaCujkjh1XaWmxlHjJmgq2qawOYijkaK5avsdoh1WErdVMjDlBEbZNu9KcYroxQ3g35NWtWr7ID4H2YhxyZR/7+oO0GRf3GihYbigSU8eUtthTfj9/6U1YBt9Tsp2faJqOGWE1Jh+0wZaq9vLzH3lrwnlV3rLEddtzJ1mSGYSvyB/BOAL109NkaABvuCB9RusL+7Qfn2xzPyVcAACAASURBVL9fcwtyfLa1p956HmGjZrvi5NPtlr/calP32NvuwDblU44+1W675c9hPE89+YhVoe7LJptOCZVcjjjym3b7nQ9ZZ2u3bb7t9nbueWfb1772RezSwjb2jjobgy3d3SuwHX7MJ6x7xK4285k5tvkobHOHV2SP3fa1t5YutYqpG9mrc562Wf/1Czv34qtsycY72WtvPWubtb9hl552sl178xzrwI6tJUvm2yMPPmxnnHxBqC68cOHr2PmVeM3gHUMFaexIKrMzzz0WfNFhTz75ov3h+t/aZ3echh1fRfbThx+zXbbfzk7deaqtfn+BLULhwxZUAcYudYCvanvlgzdtaHWvDc2stssvuNSu+M3DdvVPfm5nnfTV//n26/+rRGFfXXFDQuj/qo8b6lf+939tCvwjPDjQSP+nfPk/ff6/NvXzvScFPgwPbYBPMt3YLlKI2FAr6rCcesqJ9sKsmVDQ7+EMwEoovD67+LILbOK4Ufb4g/fZnXfeh0wMnJKM+iH77fspu/qHl9v22+9o7cg5+fwB+9qzz7wATV9un9hlV3vokXtQ06QYB1HegwrA37TGxjabMH4CElv/gFyZ8xAuWgLPQ71dcMG5SCg+C/VEUJukEOX7sQ365r/81b53ynE4TBC1TiqHI5H0Mtv9E9Ns38/uY03Y6ltTO8weeeBeGzN2rO24y27YhdOMOnCd9vj0R+HB+Ba2Rq+y/fb/nH3zW0fZwYd+1YbhtOTzLrjAzjzj9BBeopelHFuz21pQvwY1aERI1sYLYCUcJ8AaODhuETuZ2uCdqaoegvDSmnDyci922PzmN7+1K6+83BYuehdhkzaU2UfNGdy7FucWnXLySfbfqIfCtNo999rLbsQ27cmbTbR3579p+xxwsDVhB1QjcnTGAUT9+da7bdr206ymqhDeIiTgol9MLr75Tzfa2Weehq3WqNVTVWPXXf8L9szOwFbkxsZGzE+pvT4PGSvo15ZTUKiwca2NHjXSHn30Ydttt12xi6va9thzbzvgwIPsrLPOsRaM4Wc/uw5b2Y8KnqfmFoTtEBYrRnLt8cefYvc98pz99da/2XZTJ1kVtpfv+olP29vvvo9T0HuRe4McIWxZr60eZrdPn2FbbTPF3nr+cdtnj/3ADwWoGTMZ+UbX2RVXXGkL3noPocIm7Er6tv3nf/6H9aDScCP+3nXXT9kS1JepxnEEW6C/9yNhuQ10mLTJBGxvH2bX3/xXeLpesZ9efEFIym6A16gGuUuNDY32BYzhz7feYhVlhahH1G37772PPfXsazb3lddt04nj0APCttyLtXv0b0OLpIcFgpKFxHvCunILq4db81Ehmd/xH0+kYFJ4vA6euuSEjPRRGPrb/x5Ol8D/8V98Fu7/MIt4Pdewf9mx9qNB7G+PjqxI+psen/qpMWlcokH2CDGSKdWPUH8xcOXgL87/+l5FTLIPa27dqwLNP6SoT9/+Ye8L0+8u1hxFmuYeru/XoY/rn8aRvk+XZGmafBE5YP1j7GUHB3mFHHcwUCjSjev68yWPccH3qdt9H+IRK6kBhLnI3ZShi5ovfeXa6yUfJ7+vwxvJdZSfOZrlaKpHbHCe9Dx/YT+GSZgkCO4UM+oe30bqgb0ox8H1nZ0IT69AwPVMUup52XU92KTqet+HgQjg+tCHCQyyYrDrkmKkkcjJXPrxDkQ/P5/+ng1ORn/6hnqyA9zj5VxhSL9IvVyfurtR64zRDrwYKShksTK8uuA8KMLnTBCgKR5ct0XUc2uDGwCvEsRWnnryKQCT7a0SXhkWguvp7gmKiL/xM2uolCMZth1AgPVWWOyM+RYVlRUohNYdti7zVQwwws7xNzIJc0y4+6cCicT8jczNOiyjkRfRjN1BVQg16MVtz6VQ5qztwtfatag6PHJEaJ8KvAo7iZqammz4iOHhd050Bwrg8TnsJ0EHt0lPRd7IWnheeD1ruYwaNSrUhWmB8iTD6ZkBs3iJwgq0PC4BK5yAJgN0044+FRYU2/Llq9CvAhs5AlvMX5qLbcgP2Pd/cBEq0OIATfQhFsyrDOMm3apRXLBubV2gUye8RuzfksVLQl/qkThcWloGZY1wGpJDenFKdwkAZV+oTIy/0QeeCs3kY7bdgjbHjhsPejWh7yiAh242NDQFQDJ+/FjQpAVjRVE9zgfovBhHTWy88YSw1Zr0Gjp0KMI7OIoCScpkkCp4j3rhSaPX5N13sG19q2l28smn2X9c+zNb9P5S2w3Ao66uwX71q+vtsMMOQztNGE8l+oxjFgAaM6BTUQkruGRwWvVKeHVG2dLF2KGEIoOkA8fPeSQPNjc2w6tSbitXrsT9pTZsxLAAIvkdr1sKz89GEzdCSLArgNKhOGGdAoafa1Bbpoe7yrCbrBF9Jy0mT56MHXAn2DXXXIM+6JDNAbj7w361ngU82GL9sE1v6DpEKzf80pllA0AGgSzfyP9mn6NQisrNA71Q3BC8ytPV1wdkCpPK24MNsicoujgBaTDF76QIB7ufuw3T9/Jv9XVDxGX7/loPBjZ0b/o5vv+6t8Ah1TSbfRggs74+SC8GMDkAYGH7nTwPLXmlaUK2KmXSXPrl2qLcHegVADlnfgA91Z8XY2ODzQdPmluf/gyKbTBtiXZj/6LhIvqLV/XMdUF67lrNf5oH0vcO1P+B5nswWuv79D0b4lMPBNeZJswB13+aZ/8RHi5IdusO1G+2M9D682Mo3pD8TeRH5IH4lByv9kGXdAR9xBfxBcfDf/zM71kK5UMBGQCBvi5UnGXV3dmzZocdOewolf7qVasDiCDYKIHSoiLmtXwQfydoILBh0TgCCyprvnidviOAqcXOH17LZFp2jgo+IE0scr6vWrXKRo4cGZQaP3OrM8ERAVPcMYSKsitxDTwOZFwqM/4bhuTbWMAOxwEkQCfUfQmmigVrvmYIlH7yIjiil4fKlP0gEBhSU7MeIBPB1BoAomFDR9js2c+iRgtyTe66z373uz/Yn/70RwC2DBQ2PEkYR0NDQwBqBBIEXWRSPl/AhjTkczlJ/Ewa8tWOXJEifGZbBIwZHAFQECwdTDTDWgEwBFZI5qI0TDDp0w46sC0+k6CPNOEYWbSP9GR//Kuuri6AO37fgOKBuAxbzwvgyZluhx7ydbv7rvtt/88dYBsjT2XJsqUoTnh+8DwRMNUOQ24L6F1WUWYrli2x0aNHA7ziGcg16sDcsh4MX70AMlwg/I68RCA1kteir/ybfV+5YkWYZy4UVjhuBLDjbxwHATHf6e5gWI+AqQm0rcb1IzC+7bbbDtv/HwvXbUjA5JRvXEX+en6GKh5UEUsgyosiOvo204LGe0f4maBuoOdqPumRGPC1jnT3mipn2nUlgnwwoSpFz2cMrGijJvJKoJ+gSvFP/76KdoNDmS5YXIO/MgjZkj8/jCm4nmb+D38iBdanign2/Kv/HODeQLrB6bd+RRf5d330Wx+QDBKGHr310U8uxQGvoUke+/9hFbQHxJHx1j95fSmPXn964OHeYv8/5IN/6Ud7BhgIEa9ncN2J88Jf4udIHpaBm8i5tFjDLet9WccS+xAeGVjGgZUIGAhkdt555wASsl4S/CqwwOsIbigc6WWQ24uKmUqTgIIvghZeQwVLZcP2qJhWQHmNHTc2gBJ6fThgKlwCGr7kjeE7f6NCDh4dXEOFwecQGARlnygJ9q0GYIQggoBJwEkgjF4ZPpsLiH2hF4Cgja8enIlQIBdy1jySR4aLsxe5HgttIrZJN9Q3hArFl1x8WfRU/PLXduihhwTwUQuvAftK8CW5EqoFAyCE98R16b/jeFirpgJVhAmE+OLvbe0o58991BBRq1avBMAbheetDfSi+7isrCLQiZ8jGCqK4ALgYC1ACsFBE0BULXdYEeRAEa2GR4rAhb+RBpwrXs9Dntrb6kPtnLa2Tps/D8nSn94LVXevsR9e9SOMqd122GFHgLYbQzgpelcaQn85JM5xBDKotgywUokt63xn+6yGHKB3IggJVLilnb/RGzUCXim+BFDaEJ5kUUKiyjUAs5p3Aj/N8eGHH26bbropwpEX2BB4mNb7yvqu1yOmPwL6k4ZB1Aa5RR3H5S1ZKoyBgUxRES2WQczi/wXXDIG0B2f9QwXoZb9+rTsjRTiOYn0vejvp9eRrIKUd1s56XuSnwZQ91/yG7g+Upnch8TilLfOBvvf3+N8HupdrVNf7YUTFT/mzfjbe0K8xNDYwjdLgYh0gS4OV9A1tuI64z3T365U2AsiT4b+Efr6v4hl5SgY1BjYwQM3fOl6GpI99CJ163TuYd0398B4Gfsf2+V3aa6P+pj1+6wAxx7fei+Pb9LTw9BBfpPl3fcbZQN4X0Uhj8397+vl7wzPwvy7Mr3/eQPRJr01/PQ3W9b1ozEavMUB3EmYUTRmF4G809oJBG+q64XzFEL1gVIbH2bD9DwFk6JEhIKFAmDVrFvIq9gheFyoQDpzfh1hVKk7Ha9gBARGGUOjp4IvARUCHSigoeLyoqOXt4eLhZ3ppCIDYeXpjxk8YH7wrHBg9O+wbK+zSiyBARU8EXwonEdjQu8H3AJrwPN5HT0DaI0NwwRefwfDX4KGlCGTii67LQgCEFuQBvQjFX2pTt9waHqIhAFfdIbQkIMPQFSeKf9di5xDH50Nv7HMIueAlOnN8JaXFYbydHW1oEzVhEPohyQlihmI7M1/hGQA+K3BO0ejRY8NEd+PcqBJ4RAQaGuCVGQIQE/4m45AR+J4ohF4AmcDc4Xt40AopUAESQf/i4jJ4jzpt7suv4dlF2KpdHGjPcNFohI54WzWK0PQgtMRQTwAhOEOJwCrMr5gxAY2cL35HIFlC148DF52gS6ARPUgIIQXg4o+yTpRwHUDY0OHDrR7j4rXtuCeAZgBS3k++CIRaN6Eh9GkwT0UysREu4PbBrmO/+Dy5oLUoeT2/k1vUezT8cyVIvJCTkOR7cbG8bWmgElpRN5PP6b8pHHJ5OxLMej77tyFFLiCgcbkHxrXqBUn2R3kB1J/1eGTAn4O+kNXO9guoiDcAWAZvI3n2YEkaA4UlBmpsMNA3GCD+MJbrBoHkhuk3OPESxg0XbCA2ur5GNkSf/igh1VK6//p7oP6keWSdOMPAvUyv6379zSm4YNHzN89HieJMfxfASDAuk/txXT8QwO8Fbr2iVnuB5KkxpvsZF2H/6wa7xre3vvlgeyl+DONWeDXxXvm/9XnA2OOAFO+fwze4yyyOvwex8YFAquRdlEkR7BC4RFAnLzDnDAcbo980sEupI8DLMRKDKmdKo/gwQIY5MkKJs2fPRnLqnnF4CdCIJftxFjO8B1TKVM4U3vyeng1+T6WiMIloQ1BBRUbPDkEDP/M+KXLlttATJCCie+W58KEl/sYQjfJwyHgES2ybOTAMc1AoU/FScRKk0DNEsEVh6b0/VLz07lRUVA3ikYnJvgQybHMFckCGDx+JvzMYK2q34MW8Fv6O87gBVJITvzmxDlRpgkknfc+QG+nF35hPQ4v3FWznZoJyDUJuXF/0ynACGG7iMwKog2W3ZMlS5MOgei7c8R04ZoFodzhosGLZsgAoSV+OnR4P5Z9w3Bwr6cbf6dkhPfhdOw5rbGhaGzxiU6dujdyihfDglOM6bOjuRc4RAFIpnrsWYCp6dKqxxXxN6GMp8m3YZhPyX+gd2mSTTUCn5UFABKYEqGVeDueGc87+MNxGD1gtvicI0XX01LFSMsepvssjQ28ba/YwZMbFWEWvD+aY9/IehtOkwL3S9p4DDzLWWXQMbyaM5xefX+OyrkJINREa5It06M6DobSF5/vmgQyBaHbBZR+aeGcCPpO3JlmU/a7hHFWEhF6BFhkd/Fv9XseSDnI4CiKuD9FPlqPvH716IW6NcYc2CeoSSz6sq8SzMKBMxJc+tLXuNRkYHtHjIyCVBnwDWae+HQEx9T1QKVFCOSA2WO9i/zxQlazgWH2isucb/yxVBPfP5NPS9FUP0jwWPVqDA8H1A3EAQSgCgWpvcYuenu8G4gPJU/aP8yr6qb8yTv33/fic2bBZPs3ROb3O0kA5gIlkrtYXXlJo0j8z8COtfHgiqSQ1V1qfsv7Jq3yRd0UHzqn4gnPHe5XTx/v4nZ9TGfR+PWl+pTfTNPMGhefntLcj0NzlaHm+0n3st+Y3fT+vocdMqQfUJXz5vymPfbuaoSy/YhKCMZF4puQdydLYAauB5Bv1zvr6R8xA3cVrqHNC/5JwdSecIdQxBDbUBzXI/eRRQPx+OIzXDz5YaIcf8Q2uptjtwZeJZZoamvoURmKy7+577B6scw6eD8yGTLIUSD44QBpybHAtFRVfVD4COvybXgoqbeXFLFu6LOTEKFuZgEMAh6EhWtnhN3Sczych2B/lfhAYMP+FhFEisJJLCazE0PJ8sA8EPH5C5Zmh0yUMJRtaIsG4AAhSiBiVNY36w0g2LS+rBCiDBwLnPQ0ZGj1NIjCTU/nsmKQkSzuGzNh3Ai+9Yj4R80VKbMbjf7enUW+lEdu9GbYpJ7gD0mWC7XDk/NBTNXHiRCTFLkN4BqeIw4p///0PbKstp+L062U2Hh4T0p7eqEWLFiHJd+MghLV42R/+I8PyGip/MtbQ4bUYITPFC9H2chuLwx0L4Impwi6pNShmw+cQNITkbVzDDPRueGOqqitAgwgmRo5AITvMHwWeQIuezXnj/QwpMfRHEMVXSBRPwMyIESNCf9RXvvN59KYpp4r3sY1lAGy8nvPO5zF5WCFKLca0IpTHREpd71rIWW8jWWAAheqv5zPUHscucBjYJ1ga/f/xe45B/CglmVtKKEqoXSHZVdrf6xL5dDDLF6AR5Q+YMCwgQ9pJQEtBr69/EqRpgSuBH8KXiXCX0JciKELf4p6ZwSXM+nctMbuEQjQKUq/sND8bAjJpIBaWY+It47vmK7vwUh8EZMSz4iMBVbUneoiWmkvSR9dK2Xk+ktAeiD8oWmLC9GC9GzjcpquJgejN4u5SP9fiN75zvQ82/6GfWNcEMB6IpUGIaJC+hqGlnh7mqUVl6HnI0yvN/7l25AkdnABpoCja6nk06LhzT4BWxjL/Vn6aZB/HIX7UWuacKdwunedlRhYUOcOA7YhXNU5vOGm9iKcFtHSteIG/+9DoQPJDa3kwIMUx+kgI++b/VpsDzg/N8CTior4I1EmPsa2BeEOgRsBHY/Rgms/m+lAblIX8XcCG+Z1MlaCeYZpFZSU28mCHKw31jTba2ObNm4+CvOdRukaWXx+QaW9t76PCp6J/5JFH7MAvHJi7iR42WNvyyvCHkMfCEBJ+I5gIFr5L/OU1SgJWLouSMsUgAhHayURlLu+LdvcI/LDzVIYEQhwkE4XlUeFnXc/7STjteOIzlHxM4qnPEgIcbx1AExVjFnQKzAQgExc3n817u0PYqgseqQhGVq2sQ2hJn+lNqYmACxZ+GAuQqhBoiJOjbdJDQiXQAO339HQgcXU6vA6vBaXGHUH19WuDG64UdGnhriSE27gLqay0HM8ZEnJ0qrC9momwZaA9rXoCBT4zhPowICb1sv/0hBAExJ1PyENhjlACFBqQ7zJ2wlhbiWMXNt54k1AIcBVyoAoKiuBh2dSWAdwQcMTQSy/ADndcjcDxDMy5KYJ3aDyuX4M4e2EMESrZN1n0UuI6MZx0JMPze77o3SNIGzV6VKAZ+yhvEcdBmnZDSytkSK8MwRLHx98oBJRH5YWHF7yymqTcJPC1OLXog4CkYuY7lIMEQLgeY+ffzPeQhcYxKcte9/I+CS8JOs6LhKYEalY5QxFwnuMKHSDMgN8jwBscyHR30SpDO+gj50HAwwtPLyAHstS1JiTopQTYJpNx1W8BGb5zTLG2Ei3rwSXM+oEE+x6NhcGAqPcY+H7qs1cKAsNe6KeT3dNtsH/eIuf1bFM0kCLzwMbzmpLq2U+2I0Gu8aj/HtxkARueAx/XeoGM96ik+x6ADIsPJEo7raSlBLMyJ7HO/fO7wX8eyGQBfxJWL0lCnx4cBvAVwA9BAHeaYG0k3nY+y/MJxx14JRhDMUXBW/DRCTQ4kPEGiB9HFnCCf9LK1ytlPkvPFn/znX3h96SZBzJcP+IZ8ZHe00BEfOL5TQBAa4bveoaUvmgi3tK4/DrVdx7IeKNA124IyHjvk18fgb+TUA89VgL0ooV43Od4DWQMcnxe1nhA54EMv6cB2w/IsNwI0hdKoddoiDNtgkYxjfUtUNT11VdfsxNPOjnhDyqhgSRA/C7DHBn9/OQTT4YcmWyC6vp5bPBW/5V/CWsqrTi00NZPzH942JBE3ThraPbsmSgQ9wQmGYsKQIbbpBn2IUikZ4ZMFxcXQRJd/fQMFIddQMUUFBAkWhTyFEioEsTo5V2DYZRU0MHTghgmhswQUSGUNREyrRwmYkZFr3whbsGNO6qyij4IkuiulRJQH8i8Uvz8XQs4Zx1w+11X7AeBQuI5EtghsGH/JXiznoAkfys8F30mLbwV5b0MpIP65cdPMEWP15ixY7DAWsNi5FjZD97DBUzPoHbICZTyGrbHtngdv9ei9wIqhO4St6rAE69LAw3SlrUU+B77Ga3G3gCmWQwQhRqD6z7OohRIpD9ChB20RmNoydOX10rASpF4YSUhI8EjwSklI+XAUKUsKoJG0SYIaNIf/EnArXCzLEzxYxo4SckFYADeoWGg0KdfP2yPzxXt9C5AIEXGd3pC2S/SSh4SXkd6+p1t3sujOaNw9X0UyBSv8H5+5rvmms/hPVIiXuGl6ad50M5CKbbAywSCDFVibqUMNB9ShLyPz5GCYXvqL/1Z3NXDefBKUkpaSsaHC7RzMjyPyZZMEwhrMOZDyUPBZ+jZGp/3mgnYdeJoF+569GtMCo99Fc+xfXlbtVapeeIaimFvtsG/9Rytn7S1L8OA19FLzjIW/E604fekV0htwBr2nhmtW14vYzNrWCRrRny4LujqL8P4HPGG+CQNyPU3ryP/aJ1qTNqIIpp575UAmXhRz5JMY/85Rv4tkKj1yefScFV7+p19ULmSYkYNqD9glLL/MlAEvkk7jSsNFjUe7QDmXMmw01hkVAvksg1eR96J801vb0lwEGidUrfRsJmC4rFvvD7PTjn1NHJ80H15IPOPIIz1uHmjJvlHGtvAtXTN4syE2bOfxjlIM4JC7+5h2IQeKuT6IOGXTEeLi3FPegS46DXZnSzshyThmKfQXxh6SzWnANfdYdAHEJQDFhFMkMHIjKFuUJLPE/KBmK8TigRG4BLASxEFbVS6frH4hSElKWtFAiCONwpRCSEJJC10gRvd48FCsJBCHnMuBu4Fgu5h2wJX/E6AhSCRdRDYjoQsFxtpTqHKhawFKyAjBeNd1xJWaUHKduRGlSDv7zWg143evghkJOAjeM1t22ZIrwThVD4npygpeJjIxrpMkc8ktLwATnsspBQFqjyQEbd6C0s5VRKiolVQpiHPAf1OQm5SElIcfHY6hq7+iyeZUM5xiDf4vUA4v9OORQlSH7LgtQS6BFj8XiFoCd9QMsKFfvwciH8FsEWn9FrReKW4BQpFD82J53GtRdFWyis3vzHpsYi7JxOUKmUaxhe8XNFY0HpI9ys8L36JcgcxX0vrSGtG69p7nMS/vLaHHjfuLE0SNgU+eb2AYHos4q1ID4KO2EetfQ/qPD9JPkip5cAJvNBJ/p5AXhrIiGc0Z2qXFKDRTePLA2cBOK4/gWHeI1qy7+J/XqO5F/3UvkBzGqjq+qwxl+TLab5EC82ZBzziBa0Vn4Ok53rgIo+I5IbkmPovYCAgKSDD6wVkxPfiv+z6Yg4m6QIgE77j5gDMJXNt6N/g2qfc05yT15RvJDnJ8XAHLENU/MxdshEk43uWAElKcbA/wYjhrtms0QVdgx2v1GnUIZHn6Q0vsC233ApAZr6dcOJJCafH3XWDvfIemYEoMxiY+d8EMeG5aBDAZRYOSZwx4/EIZOCRYSItc1BYDI+IW0mxMTRDq4CWAEJ4SH4uYeXEJCFYgjNr+WCByx2Zcwfnaj5wOKxsK0UclUlxCBsFQZfdrZPI27BXVAmBsZAZ+0LLmtdroZD5tVgkPNKLPAoHWJJJjF2Lnu9SarxXNXe8JStBx+cHDIQkAwkyKSZvGXEcFFiyGORV4VhCaATDUm4JBQMVI59HIMN2FTYIyidxj8tdLMUgga++CQh6L4nvo4RVGcK68krlFA+3yOe2RUpZqEpmnBvs7IMnJpOBMkS+lugma13CP61oOS+yegWy/BJIKw1ajOIrr+jiHNGTh7lPPG/ygJB+QahBSTIEKCtfPCEFwTYiCI7K0AMR79nxvJFWNgKUAqi8VuOjIGWfNPdSpvG5kQ5SFN4TI8WlZ+WAfi6PKnoSojdOL3l51JYHMgLYAhzsF7eYdkCIp4GArtFc+LCMAFX2oUTyiVHh+ys+lKdM4FJ9DG1zzQJMUQlJ2emZHkSlwWdQSKHoJXatwujy404DGYEPrWnJiLimWDOLazzmWPK3tEfG0158kAOhMJ7C9v64tZf/9Bz2XyDUy0WtU/Eb5ateHsxqDqXEPfBNqwz9Jr72PKE+CbhIPkm++nsEVjTHHpxLnonv2AfSTOPmZ/G1QA2BjOjA6+U9yfJ3SBmgZzDqCclwykA+h0aseFz8pH7we9FOxgbb5e/yXnq+FT1F/0gznkrEZ8SwbMhHhSynYUogMw+V64877sQwv8ErkwcyadZzfwu0/KMg5Z+9r19XaFF326ynn4xABvFyJs+VwsvS1tYcavtwgskwZIpyHKfAyeeEU4m1ofIvo+xUxt5a0SKVYPDMw8+5RYo8IuQK0aKhezjnMYmlxKMyVrJgLqGVLnEqV7bT2cGt8pF4XkhJESkMowXsrZ8QY0dlRz3bhw9kTTNsoLwe796MC4qKNII6LU4pdAlXCT8JBwm1QC8Aqepq1DMC/bRQfe6LcnoEBmWNSzhI10MJswAAIABJREFU6AosqG39LatFCW+ySmSVRcEVQ1mkRRxTFMD0fPE5BDpR6cb6P1HwyYtGPoiJXVJiAjKisxSoB1jpnDXxhK5VW2yDQEYJoxwHr5EVS/owR4LtRf5EYUr0lfFutsF7VTtIwEF84MGop6/AkkAjhaqEvecdzasS7JXbIAXB/kjAyorlPRLEwWpMLPO00vJARgrd01X3ckzib9FQysgDQi153cc2SbuyMpYQiDW3pLDTIEpePVnu3rvCe+L21/5F93xf+dl7D/m3Bwfc0hCrK7uQVRLHZD8FgDQG0TcovgBgeWxIrv9eDqlNfSfAxu/ZLmuYUEF1kH+S8LAHMh2QPaKnPFTigThnAjC5CrTiK/GR7tf8iP/UF4Juv3ZEO41Xa87LTf85vWbEl3pXfzyQ8fJByl8GkYCTByh+zciAYvseyJD/BWRkbBHI8CVAp2u8TOD808uicfJe6httqOB8eKNQ/eSaUg6kvF6aO8lQ9i+kRMjj7naPSR4Uw9hgUc8oO+OccgPA1Klb2fz5byVAhnIyD2TEk+u+pz0vHxbM/LP3rdMDAhnU7wGQefzxx5ixhAllbR4k+bY2BSVGQcH99LRcCGRiOCF2ILgA4dHhmk4vWAlHCkJvTXhrOHh2whENFG5xtxXbiru1ZH1SWMQYvFB7FO4R+LAgXgRX0VuhhROQfmJlS5BKYOSEYvRABWGYJI2FsADzRYJnCLvmkL9SDoGv+LkWpYBMYRKa8CBIY2f//DMlTHKJmb3YdTUsKGOBCwkS0cl7EdKWswcyEs58hoShPEFc6PwnQSMrjQAy0IY0DDkyLE/gQUlUeASTOgIjzDVPYycICp4ohpv6Azn1k+8KiQmEiQYSoGmhLCEnGvL5FFj8Xt4LuZv5dwAyAFmcHwIXjofggq9QBiHJZ0or6HABk1XB1wIy4h8BQu+i94rFg1KNVdcq34bf+7CCV7B+DUhRewXmQYhAjv9dNGKf0jym6/140yAl12fmhMilnkuCVbtsm4pWlm1aGXL3JunvTVUPyqRM1Zd1rH8wk8bilZtAAHNomH/jwYFok6VBAsCl7DRPAhzypHpFqTUWlDK8uYN5ZBQa8vMhIKb1H71/MXclB45z60GhLD1Tckn9VQKq1q2+1zO9yBZt/XfiVdHay1rNowcueo7khdafp7Fvn+EdySB+LzDM68kXqtU1mEdGIEge5wAgk1piDCsyvOiBDK/jevfbpkU7Pp/0FIDSWlMuFedTwIXevpCDBP0joLwOkCWADYZa1CGRhtQlhbYVyoG8+eYCO+aY47nK8C+CnMG8Mh/v0NI/C0j+2fs8h+ozPTJPEchMT0AEi72Vht1KzJVhobxYfyUCGSbhRkUYrbH2dhysmSg2v9AkSJSrogXmF3whdicVYrs1GURgItbOiWdNxTo2cWeNgAK7HRkyekTasf3RCwdZbAI2ZGwBGa8A4ufogdKz2bbyG7hQuWhkGfCZEsg5ocntfdyqHl3dEgregmA/1HdvTQZBgDFU4LiFLgAFeSkkECQ00oJMgFFtqp+yXgW0pAwEAMICT8anazinpGE8ZoAWVtwiH0JeiddFnpi4u4mKMwJLuea5fTGtXARaRD+BFh9Hl0AVqGLbfo6lPAWGct6gCA4DH9GSSw5W5bO8x4Z0oSBT4mCW3ZMwSM6Sjb+EUEtSBdcn/yrc5O9Pe0xkJXqQxu9kXXqrWOPW72mPD5/jlZFfN1JImj+FbQSWtbY091oXXnHHOYyhQHpVS1Fck8JZvDlQ/9JeHt4bxoyilNzVFyrsJnRNAxnvUREYyyrNJKQnunlDxSeFip8E2sRvFIPkReZIeRChMUaDB31MjCD1W+3QJmNBUXqFNR/ZtQEacW5iRfPoPRPg9YYKPVqimVfmGova9evZfxdyEF1YygMZtqHwq+c5zbd4UrLWg2XPcx7IaL2J5t5j7dvVPNKj6RO9RXsBGfaf/RRYJq21oUAhXj9/mlcB/e6QFxNDrWyT97JN0l7yQrzJvvt1KlnN7xS+leFC2tBD6/WPQKhkMj1yBDIEzKEMCtMUwiG4BTj7b1t7660FdtRRx6KlJLSUBzJiudT7PwtI/tn7BuoGBNGsp56wx2c8hgmMu4IqcESBgAyVfaj8i8JB3Gcf3ORY/LTmCVSbmwFyoPskpKRkJFS1gL2SyoIZgBg4hYNlXwShqNyYri66dLHroyRWKM55Z6JbWoudSpgFzSIT5sp9e1AgxcB3b60G4QbvEz1QBGJa7FrMeo7c91IGEo5xMXBbPQ6ehFUnIafF4kntBbQEItvnCehwrAevWFoZeeGWFlhe2Qmo8LkSOH6cGofG1886BpChR0m7vkKtniTngjQXiKCyYKgpji1ux47Kngogxsa9kmH/9Fx+Jg0lQNN0lADjdaINr1FoT/2VF0vCju/B0mJR3kSReWWs58tiFX09SIh0jZ4IWXr8LO+TV4geJPi59TF8tS0hzz4odKB14flXgMPzptaL91SInhLSXuj7HIuBPBdKdvbJ5gL3PCS1rAS70lyORxrIiK+9kpTipFwvKMI6SPjX87CuUV6Y5EPaq1DGquAJj2jd8hrep9IGChF4YyL0E9eFkCgTv5NwlJ8DzZnWn9Ym30nf7lDpHUURIc8EnH1oScpUbfIejUvjoTfTzwe/9+E33iuFLFpK0XPcWrMenAbepqcU60Y5Yt4LmOYXv97VR4Fr8TD7IaWu8Xug5OWk5+8Yvo07irwRJZ6U3PFgSTmA8jZ5eRC8YGiPfWatNiXeyksTPcBxZ9NAQEYGi4CYxikvjmjH38n7abnu+SScEwb1Q69Q9LZEmU4gs83W2yVA5hj8lqvllvfIeO7wn//ZXJd/9r50PwBknsbW68dnTAejxgrbHsi0t8fDNrnHnvvrqbxYBCrs1AEAYC5NJtkOraYlMITStQil0LS4WIMi2eUbvCLR+og7iSiX6BGKW/UGdtty6zO3PsotSCblM7IFFen65i6rJGwl9z/7w3ajWzyGsbxwYL+1QLyHg4tDv8WFxF0/zCOKGfN+wUr4SYjqPv6tOjbcCdQHIEUAJyXlvTcSSuqbFJWEKL+XC1aWp7eAJXy8gku3xTWsIznkBo9KN1dkTOEbApic10Y5TDxaIobhpJhFC/5NYaKtkZ71opUWqzN7ASmlQIEmlzHb4XxRMPK+bHVo3EsZwz7pmmgdyrMUPS3RihzYaxDDU7n8Hw/0vKfFA4ucN4d1knCURwIEGOLyFj3Hy2RQfp8dFxS3n2t5ykQbWf9Mjvd9YaiTNarI89nQWjhSJHoktdNItAz3og0mjIvneB+fV4o+8HeWN2BlXgICvjSuoGSSuiweoEqJa56phEoQhg65dUkJBM9f9Or5Q34FYnVUDK8NeRNJiEn5EPLkCQSKv7wCFjAkT8bz6nIJt+I/D7A1JoUPY44Mz9KJOzEHAzJSulpzajOOM+bHyeun8K0Uv9ak90TyPl7nDQsPfLyM4vfKs/JywQMyDzQF9gPfJR5Bv6Y9n+eAQCwkmJMRMWScSMTQTx0DQGOT9Pb9pYFLj5bmVn1WiIjtqI8KL3mDJfyWAFf2QV5U8apfF5zXdGiJ97Ndjd17ZNgWX2kjRm0yt7cLuiaCqQhWwsYRCJVtttnO3n57gR199HH4Pg9kvOz+aH6GIp2Fqr4hR4blsfp4sCXrAyA3BO+x4FQsxa2FG0MpcRt03OUUF6Z39YmhPBNJyGWFXaKgZOnL0xKspcRjIotEIEgCKVg16BOLFPIzn8f7vKuTDC7hyN+kNOW+bGpqzO4M8hanAJgsdQkOCRlZN3GB5sDNQMJUlgHbiOApOb098XwUYdeXhHIAYgCW2X5C0WtcAiVpQRe3T8cdMP4k5FDID/0rA9CSy5ttMFE6G2OGImPCMa1iAa4AJvEf+yAgEQFV9LpJ0UavA3NscsmeEvbxmuilCjuLJBYTgSnhEsFFTgGJDhJWfI/AJIb1lG8jRRCsO/Af+ZTjYo2j6CGJcfTYHySU8wRzAAFZ+nJ1S+F4T5QX0l55eatXtFKyZ1wbEUTznzxK7CeVsVfu4vE00OU9+i0NPPibXOqiifqZBkLe4yRvQNYDkfRNbRBgcu79c70SZtvyOOmadYQYQUSSV5VWyFIwWQ+OUyoeXLPAqP7m8/UsJtsSqCnZXnyjeeRhteF4Ghgq4hGvzP0zvHEiHu5KlCi3f4dkX/CzjKDojewKRl0ogJoc5cECfTmPCZPfYzhEgE/P1K4a7bzhXMgTIz6XZ0zKnvOuueZ7XD9F2W3MoqeAisCxQITuF0iSPFY9FeWaCVgx940eYfJ/2MAR8h9jjbC+Xj4/bmEOdbZwwC8Nym5sjmjHeXzxwEWExith3HZGby3HJQDCsWq98p0016YD9l9gk2Bbsl2yTQCebUr++WsUQub4SkNoP3p5+BytPwFTgWLJdIVy+XcogJqUlsAAg3efHjamC0zBrqW5c1+xU08/0wGZfI7MRxPEBI7qtpn9gAy3vVEAx+3XrdiGHdzhzGcJ9RKiFRL/xRwTeha4mCREpND5t6rtegJ4wcbwDl9iWu+GlXtVv4WTcqlR6Q1Jdi2wuqjc9QJAQWEnISgxtqxNCZrguXF1arR42BcJUm+BymrxCi0u5v5xPv0uABfAROLi9PSJC5+7pii4ozDUApUAkMIRkMpatElM3YMv0TB9jRR69EpEuijvoweWVA+eX8qzuJLtj+oD6SNFJk+UF5CRTjkwk1Pu0QJK09vTNDdPsZigvCVperMdCXMJ9gigIkgJW8AxB+Q//h0FGQVzrkAhwUYoeIYQmq5RG8GSDtWLo0UvAau583MuQS1rMl4T3dFSsGnAInDieUvXysJWnSRd4+moMWtuBdjVF34vb4Cnne+PlJto6ZWDQIpXhLJ6aUCQb1kZWpa0B/ACBhqzaOeVqcCFp6f6yX7oXlXU5nc+tKP8EW/J6x4+h/0XiBBvSuHpmRGE52rNSKGFeQx1qaB8sQZEW29oRADcv/Jyv/uZTxHy+yJv8Zlevmh3nQClL3ipazUHmjOBbHlM+L3OCZTRonsl2wRU/Vi1xrwxJt7KgmkYru04Vy/ntQmjCeFmemoJZOIrFiENRheOlKHxylcAPIjNMDQnumS9fklISqBTfOWNIbahooCs96JzmdJzlpUXmDOGkWWIcbNJEeqIifdChelEjklm8jfJYI5TdW/YZhsT2ZNIADez0EPHZU0v+9SttrFXXnnNjmcdGZaXCPIhD2QShvgIvqWATE8vwUdp1iMTdxCRwaN7jRMdre2kDkuy68dbr7JY0u5BKQsv/Oiu9AtMgimcSJpkuGtx812MGaw/ul6TGHuashKYsr6kjMX0fGd7Uihe2UiBcRxKtvPt55RGTH71lqgAlAQTf5Ml5l2qUZAzRT6uEQkXClLt9JKFIuuCbXowJPAopTIQ0FGOhLwFGlMQ/MwR4FEUrOWR5LF4IMPPCoPJVS2rK4KiAoR5KnBvzhqSAtH4RXcpCoHcSDMm7zGcGKkrJSCFKe+AFJnmRV6IWBgx9kN8EXfAxcNhI5gizZDL44CM6BWUCISzCiyqDx6MSkCnlb2ADBOmRbt+tHUgzPOW1onoIyXLv0O4IwlzqY8ChFJe8lYJCESvYHwJ2Op5ApTqu9qQ0ue9qprMe7w3g/Mlj6Y+y1PEd3mI+Flj8sBac6V58f3XOpbC8l6fNJDRuvCKWWPnd3q21qQH0QJvkjdam+JBARl6ZFTjREBGlrznZ0/nSG8mTOcK4ol/JFc8X3gwKJrxGfTYaYz+fo5N+UUEMpwDHUfBPmnt+3EP5JGRZ1zzIfoEMI9inE1NBKrRSKXCzjBvMQEyMmaC9yQAfsp+GAvJTtVQgR2eG1bGZS0YjoP04zMFujT/GpsAmuZOXl8vn0U33sPftTbEG/LShBAr9FLIkUqAMbfk68gLrS3x+UBApgryK9CIBg8Nu2Q+6ZEhkDn19DPyQCYrYT7KHxyQ4REFvdjFJI8MXfZk9iglGQKghRzDSvxHi7izk+cWRUuEVRVZZIuLVkJEi07CRO8SENU1SCDmuUG0jvGS4pDHhDF+CfOwoJJXWJi0tHj6LISpR/Fe0PFyMrysIiliMi+tYSYyq920Vc52ZEV55aYxREs+KiAJJ4EWASgvbKVgZC1QAbNWD8N3UmJyj7J/OlE8Dco0VlmBXthLGYnuypHw8fGsMsV8lkCI8Z9AQxrIhJBVYml6j4wsPfIKgYzaTwt772r28fpIcwLjGFqS0NEzeJ9PFBXIEe3ifMRcnlj1WeXbE6GMXyNwpIJm6CAWTpPSlKIikPY1crxSiWAtho3SvBF5IJ6A7ENKbFeKWn3SvHuALHBB0Mp7sl6yJMlTPC9BrjYEcPh80S3Nmx78aJ0JZPixeGud38vLQRrJuCAPCshIKYmnpbg0N+l+SHlJMfF6AVoPMsQj/J3Xag6U/6Wxem9VEElCwPjsAaKul3IUPbzsCesz7hIIlYUFZPR8jc3TWGtavEqPBMNOcVdLbsOBlz/iH41XypgeL8qfsCM08eb4da1wiY4BEI/wfk9XrU3PY36d8jmSfwIAqr/C8hrNLTE0H7zt4TTv/kBG4CkeWRI98MxhpOxjfgydNiHXKsnJERCU10S0F98KyHAM7I/CX/xdtYqUuCsAkgWeBM2U+a5UBnNaAihj6Y0kT8rzBfPpdCQCn6nQEne6hYgBaBDWYgJkKCu4rrfAEQWvvvq6nX7md/NARkL9I/2eAjJZjwxCS1SyROJBQIWaIbmwUgwHxDosUgSBoRK3v8bsFYG3HiSIaobE7X2Ko0rAS7HzUE2FmPwiDtYVUTg9RIk3gff6fBAJXO/hkKUjICP3tYQs+yVBLuGYtuS0UGI0IoY/tDD1fI5J1ok8MQJMolNIUg0enZgk6q1OLmp/po7o4y1QgTMtdNHRW2YUUlIAnv5hDEyWhjdGQIbXyQOlz1JwXikLtEUrM3o0JLC8MpPQknKXwFZb2u4oenqQIqUhUOyvyYEeWpAELHFXFOeJVmKM98dkWQFvAhkfLxeoIVAn/cVbabAlReHHJToyR4AhV/Gn6JwDqjFpXPMvMMF3r3hyijGX9O35x3sw2La3SDUXemYaVKhP4j0/T3wuBbvnb/Utx+MxEVSKSJ4ugbe0ApcSVzsCJ+yHlJX6r74JyPicNrbjgUya/zQefe+BjOjMvkmh+vEIVHiPjPdAicYC0l4mid4xGR1lKpppCMVE8v4gO0pAgTL+LiOFfeLaJkhgzSOtMa1beVH4NxWx6iJJ8UvW+LnUmMRL/FuhfckO8aIUO5/PFIJ45lAsg6Fz9GJoKebsBPkGPaAdi5R5zKthbmQ78kpasAVdnkLvRdUa9rKRn728lPyV7Jb8FfgK40m8LUzK5WcCGckW7qBNg3PPkwIyWr8K9wVe4+6pYAzRLc6wWTTWwxEFqCMTKvuegMq++dDSRxrCxM4Bac8MdWQeA3PAgkVoiQXxyOAxiTK67ZNK5NGdiskWkCGP8fRrhoHCQk7yWLzA9ZaoAIyEDeuo6JwML5wkCGlR+JcEUnjHv8JEaaUFiZQHF5gsQjGzAI5XMvKA8Fk+YZjXKrSjRZ0DJLGmioSpD79I0FNASilpHFq0YdcS/2NRqJCYGvOMgss0AWVKFtSCT1v8XujJM8TnSKimwx5SREFIsSAc1rD3yPhQQ7qInoSQQEMs+BY9NmmF4pVJ2mPkAZ2KiYlH0rwi17OEqmgYQUssoEggIlBHgRx5NHpp2D69hyWolyJFINqkQ0sag54hZZBWklIWFPoESBLYPsSoZ7AtjVcC1tPRj08AV3PK+/yuNNFd4FS5E75d33f2X0X5tG60LsRf4g8BaX4vpaT1oXsFeNgP8qO2yIrfvCLX+tX4tea8oZNVRkllZo1LYMwf2phW0F7Jat3xWX6tyzPhFZv3lhDI0BNMj4w8RfKYCOiybcks0UiAjACAQCZXviCGNMX7+uxzfEQHgVOtdQFbGVRap5w/Ahnd52WD+EpAyxsw4l225w0ZPUdz3Ibz8iJ4j4UtqcS50y4aGRF8RuARa0uF8+5YuyfJLaFftRlebbahrdOkoejmPbrKf/RzxOu0CULz5OWpPJZhZxvBYuKR0RoSkBG/cXxehggcy+Mmo5bXdIRDdZPKv9y1lNSRIR0YWmJl33yOTD/1+xH+Yz1Ahq5HnrsUmCSccByVAq1cbgNlISGmJ/BdAlCLigxE5qGwlRASchbTBQEZYq+5OiR+0UnoeMaUkAiLi4yduHXVhhc6vEYLSu1KUEiICjzwPZ70HGtYSAloUUooSphFQMHaLRF0eKvAgzUKSO/hkWCPQA8WezhXKlejQcWg+Hw+058j4hWW6Jy2btP9EPjivco/UhiItKNFkgYyvIcCwW/9lHCRIpTSlUdKVlbaKhX95FmRVaqxkKckVPVcjV3eEQlD75mIijgHZNheVJKxwJ+ALVksbJPHToSBgEyQXyFPKdaT0fx6QOABsJR65LcIZEQTKXQJWQ8a5NGQh9J7ZLzSF2jSM1Vdlt97bwA/c20pWdgDBrXNdvm7eF9tKHzi80I0L7xHwEBz6YGqeNsDZA900h4t8YXo6ccXlEmyk0/b7TVGeWQ4p95TwXa0PnkNPyv8JYCl8WntSX4IiGl+ullok7lBDsjICyMgM9DaFl1CQU4AAQEZHx4U8BBg1DqUnBToUihGdCX9fDv8Wx4Z9knJ3Z4uaSAjmeA92Jwj0U28GHfdUc7obLuYvEyAJiCl50QeiCeWS+aFPCnohyYALXmZfGhcslU8IPkjI4/5LExFYPVdGsJeP4hOwVsHGjAHxq+9wO/Bi01jLIIcGRSSVWyD6Q40lMXrAoJBzuO5DC2F9RF9M9m0CQGZk045Ne+R+QjDl1zX0kCGp187jwyTfcMr7M7I/Yvh6XikARlcwo/MpMVJAUOmFZARMPFAhvFWeRkELiTMpLgkSD09g3Ci2xNKS94fv6C9R0ZWBb/jYlK1TioC1TnhM/iZbbH/vIfeIBXlkiDSeKIrmjUo4llQEkTe26B+KQ6sJFX9HXY84X/+NG8pUl4r1zM/615vzQhMeOUrmmn8PDRRrmWBMRV8ozerkLHuJEdGNBAdZWF5waD55XjjnEfhKpeyBJAUWhOOt2A7oi37pfFHQRfzE/yODlmCHqQFoQSa813AJm4bjaElKQzypc5OiSA2biOlR4Y0FG+SFqSDXOb8m2PLCtkkVKAcFYEcDwrCtmtAaQFDgXf2hbxF3hE4FtD2YELWP5/hxyZaisbqg9zi8rLEYpG5GiDyfHnl63OXpJwELpUILuDD5wlAiacFvILiSMJ1Ws+yprU+PVjT9Xy++qM1wnfvdeE1AjICAPxdSa5S3jJKvDKn14Y0Fk10yK3mQorLA2zxcNh2nZy+La+rrheQ8R4U9VnrI4Bk8G/Mq8iFtbOGAsag+ZenlW3ELePR06HQnuguGqqPHDPz+GSAaez8W/yTBjJa55Jj8nSxHcnAeH/caqz74wGquQNsJY+9lyOugyhzg0zC+mtCFXg+o4qnVWMuxV8CmqQpX5wjhfp8HpZorDXAfqe9NuJdySKtR4Z2xV9av1qjfCYrEyuUFsCLainRm8zkesjvAJQZJkbOE1MVuAudoSVW9v3OMajsmw8tedX7Ef0MIPLsM3PsgfvvC4m9TPZldEhbi2mxhsUNgc1taeRcJndxwkNlRgARHSyoeK621JExfYVGCUouTgED1gFJI3G/MHVEe9rqDQueyZvoi5SgXzB8lhS2hISeI8tMyixnYfU/G4nXS0D6hZUT9nHrrrcUpEwE1mRF8W+5VnMeGpbZp2UfPSAecLBPso69t0NAQN4ajlNARos87Z0SqPDPCIIIllhjQ32wShTOYLvynijHxwsyPZ/3y2MTAAFeSk7mfXLhkm6yhgTyBBp4nUJvbE9hLSkTCnwBIfVP4DCOBRYVwp8Ck1EQxjLjoh15lUXr6DnxCiZLXyT7+hwfb9VJeKYFrJRKOKYDyYYeCIjHpdzlGhfPe++GQI3fnu9BjOZTBoG8ZPxeZ9ywb1J0BK18jmrXEIhTUZKuvJfXcT6UD8LvuGZJY9JcikaWvJSOFI0HEuIJKUnNrYCVQAv5xberk429x1bARv3i+JTwKWAuoMHfBIQFsvSe9kBIoSm8IA8VnxeULcIKrQCcLIGmMKoqJeseeSQ8wJIciYfGUj7G0KaXa1qzKvCm37TVXHJF4NQbW1S+fC7nRXLSgxPJEXpq+L3Wjbzf3rPMeZXhpvUsgBLzYiIQJ+3FJ5Jp4iPSi5sGWlpag3FHPuK1AXAA1JCO6pPAhHjXz4n39PE6zWUOSEVAqLWpedaaEp/ommDUoO6LeEQGlTe85JGUgcXfJJvorQlr33lk4gHEmbD9+s03387nyHxEYcs63erBrqM5c2bbAw/cH3JjWPioOBHutHYJboK7EAwTdmmocFJIDKN1TAFYEgQDmZyLj8xDZpErUYwmS5pMJYbnrhEJIg9WvJdGikLCUxZh2HaX1JGRcBKoUPsSELp3oHa1wNQPb9FSoEr5SInmrNScdSJvk4SnFpv6wd9JD1lSsT8QgghNMUQl4cJx+D5K2WkxeyBBYSKAxftlJal//C7kgUDYSThIgATwhrmkRVKE5wehkOQ5SShpLKKdhKk8JlH4F6IeQ1uohxPapHBPxsBDBSlsGXMXKAhzB08Kt61y7FGIxbg2n6tnsA1+llUu8CPQyd/p4o4nL8diY+Q/HVshIUhQIyAjb4uAaFA+4D+d3qx51jufwbGLHrIURWc+K4ZcI5jxglaAiO8BdCe5FqK/B+9aJ5wreTA8P2V3jqAtJYBLGMvqZXvyeimEwHZlHWt9SCELaPB+KizOKe/3IQsZIh7IeH7UXGnN+TF5QCiPoldyWnPa3q81LcDKfsujILr6kAmfKbmid41b64dtCkh6YCEFWghtL9MVAAAgAElEQVRDrIPF2sA/oquADNuQEvbgU2sprm94IwFi0jky4gcv55SDI9Agb5gPG8kgIWgQkFF4XjQWGNHc8nt+5jN1JICAt0AT1wXHIs8EnxN/o0c1lliI9I+1mSjPxXNqm/1oaGgMYScBmjCf9M6Ec++SXMoQgsolPguoSR6mrxPoEL+ID/i3vE9h/mP8N+vJYzu8tqmxOZtfmAZR/F27NiVPdA3/ZsgqnOsXUhxieZF4bIUFIEOPzDHH4dDIvEfmow9nCGRmz55l98Mjw620RcV0GaosNWOYsbpnW2t7cKFy8cozwyRL8i8Tpsh0Aa1DcZUlQIaLUYpHloUYigwcY5NR0PM6LjZ5VbiA5NlJUzG7KMCo/C9wXqL4yKjyePA6WfxS0rKM5OqVgBHIkJLTM9NWgV+IRPOxKFwswKb+S9Hzex/PpzDwwCokzgUlHhWmgJ6AiJSoB3Ba8AJVvEdCmn3w3g9+L3p6cCZQxBwZhpYYHfbXShFIkXtF5UEdd23wbvKF+q55YD+0vV3teIUYAVk8uZo01JwqzJK2vAXEJOjYJoVQRwd33UTvUFTksSKr6E4lU4bTy1lHxitX9YlAJsrImOfkwYxAh+cZjjMHTOJuPgFwD1i8Ivbgi+0L9Oh5PuSo9r2XgXTUPPvwp/osUKJ58utFzxNQZF/kmfLKkb/Lsxlc7cnaUeK76O4BKenivYVSLuJljSU9/iz/JX3R334OPNDyQFpt81qBQwEcKnIBN60Dfidwxja9F5EKOGw0AP/rpHSBAdJfdPIyQWOJ84PwF0C8QjJaN95Y4L0+1CJwIaAg+aIxkJ7sC/tMzwevY1FCzYcMF4EVXi/PmcCt5ye1JwPIA0UCmcrK6vCcWMKA4AFFBktVByaG2Clew1bxBoKGQmwZbwpH1gSe4MG+QQTn+FpAn8+Sl0hyU7QRj3qeEd/JaCFtdJ83Evid/jU2NCUGVFJLyhkVvMfniAl4a/3REA5hMgIk5gklsoxeGQKZt99+Jx9a+uhDmKSHyJGZM2um3XffvQHIFOIQOFZwpLs+ZKcnBesIZJjhrsMjydw8xqAEv4fS3okLk9USy7EQfUhJikACiSEhJmcFBRBybOIWuCy4SawtuV+9EtZWPNGXRd0EUlRFWDt8tKBl6UhgCu3Li+RdnlqQUmha+H4+c4Ka4C3Gu2V9KTTA77QgtQjZlhRBVEzYNpwAGY3dC2j2WwvZKy2vCDzN5K6XspKQ9EBEAiB8l2y/ZlE8eStk6UrAqL+yMr0SlkfCAx95cTh2eTJ823q+QAVDizHXJc4/55yCnO1QwMpNLvp7Xojb/+O5XALDSmAUTzG0RCuSoSU9Q8JUHhkCIY1TtOpnuSXnSEmJaG7Ds+CREX/xe+WzcD3wn+Zc9FT7epciEpAX2PPATZ43tufDXGqT37E9eQ9lQKi/srilrBVyFRjWM6UQZQl7AKdrtD5070C8FUFm3JIvsDEQuPIK3ys036YAp9aQni/+4t8aPz1LqpGicJY8IN4jQ7oEmvDUZRpT4B+GX6R42abWkNaD74fmn0CGdWQEZLwcEKBnm/Ki8Dv1TyE50UpeJe8ZU34ea83weoYO1XfJgMDDibePv0l+CEARSOiYF9EiC+ID0IgnTXMNMkWA8r8EXnh62/l8tVlTMyRcW1xUamvX1gXjgK9ieG+UaKt582DP56d42erlmZf9Asy8ltujWcnXv/z65+dOFOMj0mIysICKZLA3evS5n56hFzXZaMH8mFBLBkYQvbhbbb2tLVjwrh11NA6NzHtk/hXgTK89h9ASPTIMLTEywNOgBWSCxw2vThwU2YFJpjeGp2ATtfKE7ALWF8AiIMPSjcdFwXcJcXk6yJiycLSQ+DcTi5Ubsm7oJZYWJ/NlUTi1ljAYGTgkd0bLIb3riO1JcEhRhTBZUuRNVqgsaSkPKW0JCwlR9YF/C4hQAAj06Hq/SAXePDCQ8KISbsE2dx1zIKvLW8ayUniPF/D+mVmA6HY8yCOgfBcvZLJtcccQw1rJFnL/DI1ZtJDXQUI+AiyAD8gCv2sknYeiWLqUo7e6wxiCRy6G1vgszpmsKAIZ8lJasQmkkBVU2VfzGytOR/d2nKd4iCQ9MhL4nnYsL8Ckbc2pBxgKy3kAyutyljeFba6GjviIY1S83gtezz/qg8CJALPGJqDH+5Ujo0RFKSk+j/MsAK+8GZ9zw3bkZfA5TFLQ8jZ44C0wKoWU9kywTY1V8yZ+8aEXrfM02AlKKvEkynsp0MTfBIL8XHilpL6Tt7Sri8/lZ4Uy5CVlWx40iJbBUwC+Y3KqgAzvEa0EZGTkBBmYnBkkfiCLcfemgExaIcvLwrEqfEha8jneMyT5xfvZX3mTJLvokUkDGS9jPAiUrPS0J3/wGQIVor/AU0wah2cd3vdMqBfDEEsXPC8NNnbs2KDcy8tYWI+8Vmn19Q1hF2BYYszvC5Uw4nqTDEzPnfhM16jPMkI17/2ATOL99Os1LQtYWZtJuxyA6C0Zr7YEurVu2UYI4zLsnhwx4z0yCi3RI3P0sTg0Mg9ksnP7kf3QB4v42WefsYceejB4ZCzDrcDRbc/cA1rMQZkxqRG8So8MLVwqi5hkGRWRAIwAjYAMB64F4wGELN6ycK5Ta3gGF5yS7BQSkYDzCiG7YPChlGWyE1e4t2qkcNm2F2ppa9RbD/J+aDF6peufLyVDIEIgI8Era0jgS+DNKzApjChMEAIJh9HlzibieGUZkwa0ptiu9xBIkcny0Bi8Z0nWrmjiGTALBIIghkWabJ8fiH4S7Bozn6XESC54ejrkeVGOhwSH6CDPwECWF89wUWhNCkrgS0Lfg0GOI6doY3VfWpKK5TPMpVBXVCA4MZp5VNjdkAYkQZgmoVEJN3ke+E6eFu+o75rjOCdYHxDunl/EQwKAaSXufxc4VHjTz5GAKK9Rsia/8/lL8iD43Bg+V7lG6oPo7/lQQl45IeJL9c8rJq1b3e/nSTyo9ZZuR94g8ag3FhTu8L9pftVnKeSBgAzpxhwTn9sjL6Z4T0CG7fHVL8kWcos5MgQy8lbJq+U9KbyHLx+6it5W2vBxV5xeWqcck/dIiveUs6N+sH8CzAKm4jl+r9AS6SvZqHF4nuR3UvgCl5pDhSb1bAEm9olrh8YUve9chzyCgICG6QWU77ymrq4eraPIJLyPw4ePhLxmAnlZNBjolQz1Z6KxKcDiZaL3vHmgK0ClcXiDzMvOLJBJwJLqyXDMZQBYPqTGa72M59+Si3rn83gNDx3ljs0gT5Lt1+lk32OPPyEPZD6y6MV1rBsnmb7wwvP26KOPBJdiPEeDijXmf7A0dQhRgImJWlU4KVaBpCKJOR5yYXrPTFzs0b3sF51XmAxd+WRD/ibh6EMWnpZaLHw6gYxX9LIWJRC9taOFw98kPPU5DWK04LyA8J/lkdE5P75/UuSy6uTylPWZi2Ej9JDUkZGFqufKgqI7OedtiLkL/JttKX+B9yicoH5I6bBdD55IH425KOy66YKAikJe8+Lj9rJw1T/OSW77KOY28XSwXR/SUwjE5wh5AJYFRLT+koJ2EoRSirKwpJwEcGQZk/8IJMNRGslJ57Qe41EarHfUExJ9CWyorcSHCjOE8YLXQ2HCVGhGAtHzYFrQhhPguS6SmD1pKPp6we4tSilyhdvS3kABZik4vtMrJX72YQR+VgjX00pAw/Mf7xcgyXkUcjs4dI+3WsU7AgEeoEtRq022L7Chte6VkZ6pNSTlJpppzrUOPX2kkCVPNA+cc7+pwHuS1Ae2z2ern/KEkIeYI8P6JUr2ZfsCXuIntqminNraLc9xUORJcVCtOwF+tiXPioAKr1HOiJJ1+RxtwVY/pXC5DtlfbZtm2woP+d04MkxEW4EI/i1jSKDRe8j5ub6hLqy/aJB1WRsOkSwFkBk6tDb0/+WXX7bVq1fj92LwYY1tvtkU8Hg8MJKnRRcw9yxxxnheFogOPEgveBImF2j3snh9QEb5jwQvQW7FhLYsYKKniDSVJ4ttkZ7SO5K5WlekN/+RjgQyZQiNkYd4zhKtGoYLqeOYI8PKvnkg4zXbR/hzN5J9X37pxQBkmOjb3s4dDFQGrIZaBOatTE4MJSDBPnvGERGX5GTTm8JdS8TlXGxc8GQqCl6+k4n53WAemXDoIxaqGE8K3mfbCwR4ZZAFMsEgZ78iYJL3gNYCr2Himhb3upaxztBJYmeJEvLWP/svi9V7WzQehjVaQS8+X+AiuEqTRMmScCBiVHRUelw87LIHMqRdyFcOpbFjwqW8Cx0hTyl3KKIWJxWvgAyFiiw4CQd5FWSxa/F6S03f9XALJf7pHikf0k2WPT8rVCIgIyXJ0FJpUt9F4SO50aWMpeB4DwWrLEPmFxFIMGFXFqcULp+tc2IEZJQLIQDH9lRDhPdzrqLSiF6t+Fwoe+Qx0Gr2IEAKjnye3b7a3hb4JYT28B/p75W+AND/Y+89YO1Mzzu/l+TtvZGX7bL34fQZaZqkkSwXwavY3pUN78KOiyy5bTZwslgkQBKsgwTrGMgujBi73gRZe4u9dmRnHdjq0vQZaYqmcIbksAx7vSRv72z5/573+5/z8oh2AG+w4AC8I+ree+453/d+b3me//N/moElbomohFrFPpXCubQCS1eJrWHmir1iN5DXxgDISovfScf1GliZ15RjsE1169/rZKCBkZCzucQ+SGAzFs8NSjyXUMgxUt7jjN1r11hQj3GUQJCyDFFdqnD/mpWwEjE48rN7PlBO7doDpRvOc+kx+SyEEqsAvIEV2XAB0vW658vnt9xHZleYYwOZAGnE/+kAUeHX4LwEMoyB3z1/zGW4w6t6KDHGcC3ms2uDyqwY77Obw4aG976DfRmnXUgw3YCKnE1EbE3eyy5Al8EILCNuUqWOi0khRjG+qmapUZ0WBr1iSahzQ/V0wMSijFbiHwnud3Vel36gHtfoxYtKOT6YJsbH5ErKdbKmp6fS2MS4gE1/GtmwKT30yGMCLzRyXJ6mpmf1zDne0cyHZZHlLnNC4TmYL9bP7FkA1SoGpmTpvAd9lrzW8YhliEGwP7SoWVYDek6mKBmamnEUc5LjqZxmTmVfyntEbFXUlMoNZ5lb6sgcOHBQQIYWBRk8ZUGdp7vxa5kEeO1PLzz/Qvr4Jz4eqZk1C7keEnH7K9x99T9qBm4KtDz33LPpFQX8EugFkOnokO+ZHiyyeFEy5Nu7h8316uACZKiBck0tDSIFTxurDERkUAgZp2Lbf2/UHoOu4lvaBDw4AHXlfCM2WylELSi86bPFjcUiy0BgDIHBe8o4Gwud0kouDxj+1ej0qnGw+fkq4xFK+re8tpV+pBfPT1YBp7mKZAhbgZblOhTNOhCANR8Orn8jKiO7rYHEgeY8+4kzq8LfbLXlrK3FYL6IQ3KTSoRQVgawZFThvBVIcR8DFTMqBn8GVmZ+LChCkRJfUqVCW6EYsHBNB7Ka9qcODcfTRQmtjK0UoP1teXp/WDkECJGAnZgYi9gsf6Z0qXBPCyfLA1t62aJPqbe3X5bVYk2Q5uvn3x1r5DFwbVu92e2U+y/x5ft6nGZkSsucv1kph7LWOsziuqwK2hl0l6yXaf0yADH2AQq0it+wsOV1K3AzFgZZZt08rlhjjZ3qqO1R3ynvYSvRDORzDy8DUrNqvj/jJzAfQNbIZPJ5Psf9x8bG4jq9vb1xpl1fpFcBoItUtsWarfaH58v3NgtWBtP6/KDcqEEScSoV4Pcc+D0GAx6fwRBzBoAm2J954NnqhgxlAXJ2Vl9fn/bYRMgGgwcDrDAiVG6COI+SFTDDEUpYY/TebIzl4zpzs6QuZ4bU+8trZrBpV6znhDk02J+ezrVgPE88f2k0+bl4HoNRyyLc/yuW5fYBywWClq7KsJpXJVzFrzS3tNeA/dYtm9LZMycln5RqP6tu1ytupk6dPYBNltHKNp2aTd/4ytfT5UuX0q7t29Op48dkqCL3l6f+wf50WeCmqbU9ffbHfzKNjk2mlavWqaIvTEhuIuw5LRkXXmOsABb6I3k+fcbM/MbmKWNsiqwkf8bXNyvIfKGTgk0RMwTjY5lFXRiAhwE5Z4QvxnALaArZlYsAws5RFA/ZfV1ydeeu3WpR4F5LSLm6wRsfaPi6C2RuNyv/KV+T6+g59Vl66eUXIzZmYZFqpCp2JAW6omI1EBRRxlr7AWXHnguXAp2DVUDPQMZMg2lcC98MOqoNU9DwWL3Qe1zLFkvJGpQCxUrkFiAjENWqVEGsejM2VnS2+hyx3/j3YGiEtAEyIG27oErF40NpJWQmpsZ4kLrbRBBzjiMKSx2ftw4WDEuABdrMRwZTPsih5CoudpncKq5h4vfYmmUL5EBiOvTGSY9/uddJTpXkEW4oEC2ycorMGoOTUkFaENqq8RazsOF3K8842HoWu6TMmHk+amMESLFHoJj1/hLIIERcOMtKys/ve1KjaH4eQV5vUeF55F78K+MHuI7XNT8HQpju6blppMGa95qVeQlIDRZ5v4FOCNsi9d+AhHV3DQ6PuSYsKyCD9YsQ5HU/v5/BYNH7v5wH70cL5hJoeg/nPZCv6/1fMmYtFVAOQKln8Nx43c1SlAyZnyOuI0VIqQS++x5+BitbrgEg5XNmVw2OO0TrR9ZgBWRKpsJnxvNdWsuMlesDZKjlEplDVSwDz2ygbPDh370uXt8oXZ8JzRoj4+t4P9o1w+8GWT4DUcdIZ3C5WIpSroRsqM6AWTMrVO+bMFji2XN9Lc+17+P1MGBm7KXL3PJuRr2aovloVYKiZB14jc+XcUZmq/n8DbpQC8hErOIyFTPVOJauKiaEdhzNABUBegLoBUb6ejuVPn0lXVuaS709HWl87FJas3pVgPDLly6n+emF9PILL0uz30zT4+NpeOVgOn/+dFo5PJgu670jmzamRT3vwx95KvUNrU4zc6rmfU1xO8pigtljTfzs5VngNWQ82UdmE20MADwbwT/zblDJOvjv1iU+03m/5tTwAEQw1xVYsqHIZzAk3cvP47ORB6M3K1Yp7onyE6ClwCXrunN3BjK/+HnVkYkddhfI/KeEJX+De91IzwvIvPDi89pAouflIw0qUocgCqWB9lnkKtU0u0BgG6Q8UURLqoxZpbCVQp6B+CCWCtWCMgQFPslKCFlolwqZDerPNgKZbF1yyOeigJOVkn3rpeAPGADjAL0YIKAOfAAYHIigmrXxEXzcFwVapnBaUfqzoegDxSto1ynkzBbKlsDC6qBRMMuMiZWVhSTXgErOLFJWWD7IfId5gbVw5dl6g8ZcBI41uaaDx2dLIV+CRgsVKw8LUDMCfi6PzWwCv9sqd5CjaVkr02t6NlLpATL+4vOAQbu17GIxWLhFmSs6geDCYG2rfWDh5UyonBqan88Aysoqs4QCsrep5WLF4qwgg4lQABUbwj28Fn4mC2TPh9kcAwADwriG9n0ITxqOVeMvQbwtQu+5Ukl5vrzm5cG1IPfYvEYlWAyhrHXH2gUY+9oGe7bqHbAcQr3GBOYJh5FpggWMooK3rgHz5DpOJZD3GOL6CqDm3lixfBnomp1gLM4ssmzwOWM80PmAwACDFdsV4yJupQKmXq8SaNWADZ8JK7pewsFzVwIXxmPGg2fxWGaUdQmQIYXYzJxZE8Zhw8UuTQcCm/WNc6a9hzxkfI4HK11pnv981vNzZTYhuz5zVeA8995bWd5mmcV7nG3Ea2U26HW59ZvF6EaaNoalmDnAhR4q/kUMi5TzkozTlUN9aWZa8TBLs2lhTu6iKwInI+tiLIQKfOmP/zR1tHakdrXy6JMr88j7B1KPwM+1G0sCM0NpTsx8m2JkPvGpH05tHb1iohUU3NYlGS7Xl9a/5u6rzqrPA8/rVhp+Zs+1yyuU+7I0FktgbpcV1wv2HPmq/U8wf3nmSkDPGErjyWtaY5sBoJKfcQYRQhR4rTwOO3btUozM++nzv6Rg37tAphRPd+rPdSBD4O7c3Ezq7JKVps3SjKVZFSuLw1rpT34mC4TU1RlZ1FC0tt5tWWCpg3JDcJBCXR1kDmLNutXrHVVqoIUAG9YWZAk4PHs+5AYlpICXQMab3wqUSsO2ei0YysNiEOAxcW+Ej4MIPQYrCiv4DLBQBpkW96GxAPJ4QfclgCmVWSh3HRyoXVgJCwML7wVRv8QomYUpezIBZHJsQk7/tmsku6my9WnQ4oPOnDSyKo2K28/r57EANrVbsm64yaD3F1QUzILYFivvM5NjkGnftbNAsiWJYM/sj4VOOZ8lgC3ZqszYqJeX6HTW0IyKwSjvLQMrHYdhhc7zeBwlc2I2xcrIAMhgpGQ7CBIFCNwOyHjcXtNb9009WNHXbQSQ3j8lqCnXJixUPXdYnAGWs2uX95gxAYg4a8/P7XUKgY8bESatAJIerxkxK9FGgBTjkvVOdWgDmRKsWDkBah3M6jEYVMzrnKE8OD1W7gaUXgfPi+fd44jX9ay41XCDGzTZYuf9Lshodokx2UDhfZNKLwZINSu41e6gMl7H+6J0+XIfZ4m5eW5mBurlJWwAGMiWIMlAxnIs2lxEyYDK/VGdgxJ4+0wbLNXZSsloAbEAS5qHNqVGz0eZDAATGae52GSbWOvpqTExMcj12fTG698Nlgb5zlhfeeW76ZEHHkkH3zuYjh85ltYp5Xr04rl03717Ut9Ad3p3/7vp3gfuS0uwzM0d6RM/8MNpYQkgQY+0zhqQsXwtDVeeqzGY2X931e7S9WOZZTBcrj97N/ojVdl7uZZNxXJXQLAELqEjcG9VXoBShoe8JK1c7rLYq1mYVi1HbqbtO3cGkPniL//qXSBzp0KXW8f11wMZEpOCfYh4iKpfcng5ACqyEGRRo1EtqPlupdQIPhAi9jOH/12CF2Fk4WQFZqFmQeBDbSFsAePfDR4ar8NYSkFua79kfQAEvk9pxSLAbU0apJUWU1YqOWMr7l9Vx+X1skAUwjSmi/c3zNMy5jCJBYrg5KqnleaUIDueOQdM5xvw9wyIMmiyUmMOea8FsBWALRiezYGljN+ZFFzDrEUjY1YCCV/Plrj/FmPSUIgLmlcPFr64F+/3vQ1aHVtjBWulQfwVdYuiC3hlycX8VYwJP5fWrV9nHrIwxwWa68QwB+X1DWRKVs3WrMGuXU6NgtfPYleEQbMFtfc1QIa1xj1icFxal1zXANnnw58tgU25v/2656EE4Qak+TyKqo9gR4FYCWTPSSOQcWVbPlMqy/g9dq2+qn5hJZvJ9Zl7Mwq8zcHcPj/EFwAkADI+W40K3ayOz7SBM9cjvoh7O57BAN5GDWMwK1vKFM8NSqpNe4BgUr7KGD3mg3vbfVEL8KxapxjIEKPTJGbZe9RnJaalYokYu108JZDJ2XBxEuL+JdC2IWFZ5bPm82SFG0Ulqyw7r6vXynNlI8LnnOfieRYUnB6uXa1/MwHqMi7nol0IafqAWhhDJRC0rJAraTStEitDjMxbb76uz2B83JT76EK6Z/fe9KU/+dO0fs1IWj00nN5+8001gGxTbNRk+uhj96aNmzekV994PXUqRmpg1ZpgYj762MdlxAEWe8So1TPiYjYsFKs1Ydw2gJDHzKHPluWY9YZBrs9643kJVovrRb0pUq/rbHB5b58px+lhTLPPbCjHWmn9YBWDcazOAuAczz9AhmDfX/6VX6vW965ryWtxh37/611L1BgxkCE4FncQBATsDMXMmoT2l1VND0uKzwebDeNDWypUFDwR4zNiTGxhWPCXVnFpERtoWLnlA18vrmVhWipdxmT/vC0bW64wArhrXNTO10ch8l5bk7Y0rcQtaErfvZ83DhNsDTQlMQgSOgYxWTiWpfAlZJraw/WUlaUyR3DVhgLMZf+Jv+EzBlGlkGAhSJ0ulaQFgy19Bzh6HTx3jMXAr/x8I/NgC9ZuQsZkywZYi4CYCz9/ZgS8dqUSMqtQjoF7R4aGBG0prGpKurBM/Xc/mxVMWPii0j1/Xg9bu1YAjMt7D0Hm69iNWIIPC1CuYYXt998C4mAkAJ8EMgrIWFB7/iyYzWh4TI3XYGze455Xnre0yL2fbQRYOUafMRiVivUr96X3Ms9dWrlc2/sZ4Y1bpwQy/L2RHbNy8TzVgB8ZcwKROW4uu6AbFbbn3kyg9w/3MSNjIGPGhufki3EbfHr+8hnK98E6J04omv5V9/fcef4NJM0KlgUyaRgJGwOjVrK0XkPPlcdVAmX+FvFbUoQlWC33KOMv2b6yFIHHmYvp5TNQsto+Mw6I9flz3BbPA0iDUQhAhZtKsmIuqq83h+wihiaKm16dV5kKqlAvpvPnTovBmk373nkrDQ+vUmr1FaL40tTETNq8YXN69pvPps2bNqUjhw9GIsX9D+xNp8+dSuvkhpoR83Pq7Pl0z70Pph/+kc8qY1NGRFOnFH92qRsol3vcANKygSrFBoMhKysXtuVRedayjKh3Freh5NfILspeoTqQtPwwqGSPlN4A5pHA82DZKJYpnRayQXourMV4lpRwLe3ffyB94Yu/Uq3PXSBTE9R35A//H8G+2Z/EGqO23BSwWnCK4Qntk71kAWYrun5Qc0aDBXP8nah9HUSADOl9fHdkv61fb3ALT2/6W9meZdE2wdy4rb7SimWTuiGcLcqaz1uum5sKVnb6tsduJsGl8hsFdGl9hzWkAxWCB3dPpdDD3xoBzlWV2QqM5LiabL3dkBLuau+rymITo6OgQxrqRiAv/nEsHcVAVCxMrnHgWgf6WX8nkC7cuwV9amVsS6gGPOKzdaFjhqEUBBZCFsAIflu63wdUJQhgZAAyvD+EZ0WRc03mm3UthbGVcgY1ZBJkapixWph7HUvL1CCofM4YK1U3SZauBKJZBbsT+N1Bw/xsIMO9ygw1gx7vVe+FW4AjK1HFLcTrxB8Qx1Wl35fC3IARC9TsRimsyzUpAYLdEH4Ou0i5dpl2HutISnnlYuLafOAE2EcAACAASURBVKZUql6LGoNSzXEJZLDeozprFTtmi9UMlwGAwYsVRIBJKXHGAJDx85SshM+h14DPGAwESCG+p2JkvN8cn2ZgbCDD9cs9YiBDHakAc5Vrx+vjdeQ+XNNpv645EiwLWWMqCAeY8+dKEMw9vHbcO2rPVKym18MAg/sZuJTjLOWY3Xal/MhxLDnr0Pf2z3x3oK8NA66BImZdYF/a23A9x84KYEMBU8oa3JRRdOnSRc1NUvo+TSPVE+rqQnrv3bcVLzOQ3n33nbRhZL2AYIvedyW9v/+IXMSLadPIpkjVvqzPkr06PTuRVq4eTAMrBwIkLYqxaFEszed+8u8JwGhur2sPKE6mUYYYkHh++M5rbrtgA8/gzevleCwDEscsBTCHVWGfex8T31g1pLVR5n3D+yzvve8cq0N5kGDhcY0rJigM18pgz0G9y+4CmZjpD9FXLf36O0q/xt9aZS0tVenXxMhkcFFl+cShg5nJxcQWrym7SYLcgpQNV2ZJlMqoFNhBvUagWe686oNggegN7s3I9f0eU6xYMy3aiIynZBpKhdGYPsk17NqYjxowueurrXn+boWBwLClxzic3ulgvxB03DtSuLOPPEru42Lh92iqmd1BAByyvKjbYQYLNqGnoz8EEoCFWB/W4LribtCTuJhyq4jsQ8/1KkgBzpZe9KyqpWLXreKaxVwdZisnPmNF4+c1pW4lbIHu+S8zC6zsbRktKc2ZGCeADPdwhphBhxWIU+9dM8XMQvRYCu9IFXCn8ZZjZx0NNsymmV3Iz0Gae85csMLnnnaHUH+FteQzkaZZ9T7yPgy3nz7M+w36PEfcm7HY+jMA9NGOcVa9ekIZI2AbglSZ2+j+XQR3GiiaMfBc8PnyfVzL4+V1K07PA+8nRok94PTrUklbkPM8JZAxQAtACRDGLVO5lhgT8+05R/CXLJtjRWoxOJSph42pgo2trAymSgvaAM37KZhCwCztKTRYK3cDGQNR113x8zD+2j7WWnfKvYB7lf1QriO/81nOMPfkzNvV5D1BJg2Bvs66MYtl0MRc+xz4fJdAxrWyzCAZLPH8PgM+TwbrXLtcD9iUnHBQsUwFu2QQ4L1i9zH7muehC3W6iexDHlCjSYXgZJi2ylV25fJoev/ge1raG+nRRx+On1cO9auK+3f1fTDY3x5dp0vtZmam59If/9GfpS2bNqcjh46nvp6uNKyMppGRNWn/gXeUoTSTfvpnfjIdO348nb0wqtTrNenJJ5/W2rWn1o4B7Z8sjyx3fb681zC27IPnGZw0wPtsXPislSnu1iPMswOtrQey6w42M4NNyzV+LtPd3aeKz/k8AWS4H9mlMDIGMhFLo9+RsWZk7rqWPixgRhv/5ZdeTN/45tcj7ZrDQPdTUq+j4mtVVwSlsahAMtgHei2hvJeuSsnqoFTM6C30oq0KItP52dZKyQiggVDeBHuVB99o3ta7Yy4sTCwoI1BOUecUwONAsEEJ7i1946a2WQ4LEFtalOKemqIBmqyyKs4kNnjVj8nBoKWS90GywiW+hYDdbEmQBUK8RC5KxZhy0UCan2E15kwXLCYE+6wESGuzusiKVeCzVFVeriyoZrFcABnq5IyOjqb169eF0iZVk14nPDMCkBoZKKNScIaCqyxMfraAKZkFzy/fmZ/c/Va1JST0bb3wWbvWrMwQJnyZLibIF2GIMvOXmQRbRp47K1QLFK8HTUNdULDRKjaIKK38MtaCOehS996SKbLC4H52q3lMt1NUPJNdj4wpmIYiJsKMRI2q1j4x+9SqisIA1kVR+mbxPA8lO2PBagFfKjKuW1rg3lflmOuu0DojEIpaFnK39jzfXQfJQI/x8GzuP1auf40NEpCcIhi+6jXFNXl25o33eF5LF13JDKEEiFHB3cwX77dbljE7K8z389m39Wy3FgHTBj02IgxMzWL43Pk5eD6YA4BM1A2p1q5cf8dhlAyI91jIEo03YmR0f77MBhh08Ttnws/G71aUvMZYLUsYl/eIwRbvLbOWDGINWnL8D3V5crA88ssMEu/1Wjrl2nNvMIVMWJB7p79/IBgY5PfExBWxNM0RE3Pi+AdpQtlJ27dtSatWDer3Y+mgspEwrACpjz78SDp65EjEyDQpcPeN199Kl0avxJxeUcr1kuJoOrta0plz59OakQE1UrwnjU9Mp7HxqfTIo4+lXXseSFdvitFQyrfPG2N0EVHWnzkxAPNejwKGlSuK+fXfLa8MJNl37KO6KynXfDLDS/p0FaCZY8WKFHBfw2CWcdmthdwMsC75Ma3u2VFiQfIXV2NUu9B+3rVnTzp27Pjd9OuaZL/Df4CR+c53XknPPveMDm17FEkipfgGFiFsSZWRxIHDtUS1WiwISrMDZFpFPxILYlq7VEbeTCXbUgp67NjM+LhAXD1ewoKL7xZqtrIscNjEN6XJ2+Qn5m9YKq5kaqur0aK05RZMj0DYTSwYAZpSAYfPtIqt8b2uR08iIvWl6KrKsVF1k4wRsriqgnWZTs8sQz6IFLmTeyOYGGjR7OrgCyDT0dYdPmosJIAMmWPLVbAq/05GVGYr8MVDe+K5gYVqJdpe45klYwMXTRWcafBnpWklyP0sSMs14HP23ZexRLyHz5bZWwYyviYKtJ0YoMq1UAqgRiBjgGAwamEfwdbMTaUIDDasPPgcc2whSBFCvxeXRrbKcuGtUmHZojcws4L0PHlPWjkZ3PnvXNNuNQMNxsQ4vDdhExDICEErXFPinmPPH9f1muQ9kl0l/DN48WcbBTnX8ntt0cdYpMiYf9LfzVw6nsXKASFdAlePK0AFrkvmrmra6bE43sfXtLL2/rDrBNcSgcawkqXiMCByMDX3LJk2j8dzB5DwOfXZ837xfN8O5EZlcAEpp1/zGa+R91HpMjQw8xkByPDszYCxiEurx9qUFr7Xi2t7f3Atgm19fbNRHq9lljN2vIa+hn/PPetwH2f2sYzh4hn4V+5RM1rhxqWGimzNMDjm1VpABtD01ETq7mxNV+QaOqcieA/cvzc9+8y30s4d29M//+e/l37wBz8VhQ3feuut9MEHJ9LG9Wv1vvNp794H0ulT59LgwKp0+vSZNLxqKM0vKiO0DebuWjp99mL69A89pWeW2+nKRPrBH/qR1NM/nJY19yiDKZ+J0uBhHmwI+qx53X1Wa+sgeVvu3/Icxz7lzOFaqphJGw25iGi9RY3lQGmwAnIJY2A8ZtQ5E+Eu13/UkQljV3IZV2czdcUkqLft2KEqx4fvpl9bYNzp3wEy31X36+eefzaADHVZADJoTIriAVEzRai6ElKeKHEXgsKN0q5UbdwfBO4ZOVug8Ow+mGykkikI4RYaH+Fxe9eCrVq7jfg9LDFtuCxMOei5MqWBDJsVlM/7bNFYeHgsdQsAa2ExGCi/ZjqX6zu+wxRoTZlWghdWKmrh6DmcXeSaLzwXHodIMa5YGMAMz2oLcE6VMZuWUQ4ftkbxDeFSwjXF9JNmuBTg7MKFC/GMsA+zqiSKX5y+J5fVzK2zt0+sWB0AlkrLjIvnsRQkFpLMSePa2GLO614PZC1T5JlTFGgZbFq6FszCWbFYmfnaNeuM7JuKli5dEgYrXMe0sjOQSgbGtL4VTKnIIg6j2i/em5mSrlPhfna7hayAGIvdklyzUZHGcwBWie+pihRaQDMWnwG7Z0x/l2DSgMDXthujZC6cOWeXkpVCKHoKqVXBviXA8nh5rQwm9jnw3Eb9mCrWx/PgZ2BM3NPKic+aqeC98T6dPYAMLK2BgK1lM3BeH4+7lIe4lJbEVpKB4rNpg8hAxuvpOSqVIlY4wb5kLTUCCr+f716LEmzG8wEkuYYUnZ+tBrKquK0SgBkcRXxFtT9yS4G83j5nnkPex3x4vn1/xyjxfmJkotQ+0qxyO3ku7ArJzE2+vrPQAqBSR0pikOstqAxGu+QYNWM62ltUmfdounj+jFKpV6Uzp0+lkydORmIF7x1X9+qOjs6QK02658TEfFobKddjaXJiMW3ZskGupZXpjIDQ8qbripMZl6JPYnVUR+YTT6f39h9Mf+dzP5Vm56+nnqH1qjGDkVeXa3XXMTWecokCyxmfM7u7zeCVrIvBuPdgeT7Ye3X2c1k8h0G0957lvtfe61IzJMLNT2iDXM6qCs76waoCrOnqDUDatGVLFMS7W0fmTkcwHp8UJu0JvvXtb0apeBiZVlGTrVi+Qf9RqZb0RtL4tMhUj8SCkDmHa2Y5/ZnE3JQ0q6lTNo6Dum4HZCJ6RPfHKrd7xArJm9h+6tLaqiuVHK+DsLdriZgEDrkp3dtZOFaqgI/pGZXsFsCwJeg4ANOapXVcd2nV++t0daiyrA5BVq65tkU03JRsgm2ilxEuuna5r5hTN2iLw6OiUguz9F/C6qJxmajNRB0YwobJWBLIorGbBA9AZqB/SH9jbegSrkA8HcLuoVXputbEsQWM0crYAtVzXyo7C+jysFuYmD3gmlb8zFmp7EPBRIxKDjq1kuR7CUhKRVQC3NJyLVkkC3PvIX43kHGH4jKrxa5LK4cSOPmzXm8DYo/R+7N04xjkWFHRtJP72XXDNRz87KylSN0kUKdSRqXS9v61NVmeA4O5RiveR9NMkGOMHDNg65VAV/YbadiNVq/H0niOyviuYJKI56iCyevnIitNnwGPuRRpAd71H0CmVYxGaQB4L5SArATYtbGxh3Tvsuprje3RPBtceN/5GWtACpd19NJaiP1fgu7SaCr3F+MwcDaQaaoqY5d71c9qY8byzeuf9zKGVVaEJVjxPQzsvZcbWTPGCJDBNc5nfN7c7dz96+z65R7MRS2OSedukTgpes1JBnW0USBR7l8Vsfveq6+kC8pQQg7Brq9aNZy+/a1vh+tk2/adckv3p3PnzgkIrkjHj52Qi3IgDYiNOXXyXBVAm1Jfv3p8Lb+qyr4XpOgXUo8qAm/fviNt2rxFXbBXpfUbt6fFmy0qipoNUQMIryHPbYPSrsNguGEBKxeuQYb3RCMoLP/Oe2IfYRTHeSMes86mlWvkNQ5jhmBe5CKxNNU883fCAqIZMkHomj+MEgq9ct0t27alo0c/uOtaKg/9nfzzDVn9uJYAMrhYCPble7vAQSQUxGHF5UEvIbWz1/6JXja4OPS+m1K6pP010npWDt5QZgBqm5GNGP8yI2PWw8IoH3L6DH1/2pvBjgWFs1JQdI6RMZBx51pT8yVVHQpNQMpAxnSoaeW/zi3j58lBdmpJIKEC40Jxt5ybrkOhsfPaApkrtFGQ4pinCmcE8srlJDOns7034l/m5qZVV2NKLAzBz1IuN3FvLaUrV+TzFojBrdTV2ZPWrlWmQXMuBNXZO5AuzSluQgCTLzMmjNvuATMBtkZKZoFnQEjaAuIaJXAxuDNIMNg0CCL9F+FAryUrr5jTgqK/Zb31SyPgsDvFCrcRyFjA87qDhUvLy+Mv2QIrMQtXnz8rU/am46AAKh5vI2jjdfcK4/2Mgbk1kIHRcNZPo9Iuz7wBSaOys2K2guO6Fvh83s9kEOVCbHaTuddVMDMVq+VnD6BRuUtKlqMRyESDwQrIlOC2kT3185RnD0ZmZmo6gAyfNeCwMuIatwNwNVDDfiNGrlJQ5f7yHvb6G7z4bMZawIxiVRdAptwHHrOBjJk87/dojYD7ppo/gze+Ww6xJ1wgk3ubNctzlatve309thLIGMgylpIR8u/EeeXCbjnmhvvCwnItZBluIHpF2b3E/dmTjIuYjmsV47RMjC49lK4rroXKvc9842tKqb6SPvGxp+QyOqWaMGr82DeYXn31DY1X8XmKy1m3Zq2MqTm5li6Ihdmh611N27buSm++9U64uVvaVqTtO5SKffSA0q9X6/Uj6Ud/9KmQVx959PFoVXB1uRj56/X0ce9xnoefzSb5fDTuK4PA250Rs2xeF+uYOnOZ20RYxt3iPuY8VDKDYGPW2kZt7TwJyOAe5fMwg3GWZZ3wfMTInDp1Ov3sf/7zIWvvtigoJdod+PNVMTCvvfZquJYIFpudnQ7XUhNUJsGrVR+c6OcjtEpcAkCGstZkLS0jfbZK0TYdXLIYFkA15Ve5QcKChb2Qa4uXDHw4yA7SxBItM2HKa1khwoYYyHDAYWT4vGNkLJQMeozww5VUZRURx8LmZRwZNBBQpoZ20NayuKwUIk6o8ltnJUTxpFzPggabrQQN6vd5daW9KpaqiaabeoZZpZhf0+/XdM1ZCSfAYYcCRSnv3daiOgxydi+qB8qC6jsk+aNpMo6LCVcTczA8vFrCmniZZWn9uo16XgmPRWUdDA6neQXptcjN5KC48vDbwiutYQOZ0ro1m2Bh4jmyJW4mwwLFoAUmwEDGwttr77XytQ0gG8GCgQzXLN/j65TuypLmN0ACYJip4POlu4afHadhIGsBa2FYKk+zMSUDUT5zycYEGNL+wcIj/doCuZxr75sSPBqw8zc+YyatBGqlwmW8fIZnt8Xrs0KQBPPPOjTev1TiBjL1fVxlyAC2q/iAkqmw65bXDJ48D1yjBkaF14mTAsjwOmeO93k9uG/JiHpurMyYuzYFvgeYqoLjPQ4+d4sVX4GI0sChbANg7q9yLRnA3A7IBMgjKB63TnWm87nPbmueweUEgkWo7l+Cw/xaXkfLl0Z2zTEtXkeerxxPZF5q/nxvntkyD5BeAhkzrW5iSUFB3MohryWL9UTqgSk5IWPoJcU8tootJ0Tgox/5SPqjP/zj9OlP/3D6P/73f5U65KJelPyIQopkWQqQtqhC79kzowrovT/aHVy6MpomJi+nNWuH1DRSLu25ibR+ZG2sdVdXt2Jq7lN8ZG+6rmSFm8tpXFtn8WwY8EyNZ9b70vKnbhBm2WqDJkAxgfW0ANHrXNNuOgN+AAaMlo02gr8BIyFTMID1OeayDCDn/nZ94VoiJibOoVjz2A9iaBY1L7sV2Hz27Ln0d//ez9wFMncgbvm+IV1TlpKBDK4lXC30XALIRHyMwAzKgMOWiQZcJ/RXUVaOQAhZS1V90Nqm9Sa1crIyKzdxCFX9WxKQwsVjAc+9oFb5nfiCWkG5irq3IvI1idOBUWGzcsCxYspsGys6o3Z/jkORkXkWvBagzlLgc6bLfU8rgvp3TiqKRocnigTKnzw5KUtoLARIp8DKlBqwTY5dkQtpVgBnRj+PhauJA8YhWpR/Oc8X8yh6XCCmtZXaPFD710T39ovGHdQ8yCeuSpptio9pbmoTYJtPYzMLad3Oe1NrT18OWCP9Gz9v5fM3qLHSL797LXzQDfj4HvUoKr+8waktfgspfscaBozCyPC50i1jge77GEjwHgcBGmzaQq65DIqYGWfeMI6SueB+t1OcVjhWvCUoM6DwGPiOsuAzjcwQvzu+xHvGTIOVDsLPlX25lq1Rv99gpaTaLah9fZ7BzCNrYTqezziuoGRKymuiiKLjOlFWwRB8fxdnKxiDCO/l2AvadsQKuGmkFYLZKt7jTDbmyAqgprTEKLIHoOj5u4MpDX4MyErwXwI9z50ZmdJaL0G1FZjnw/PVqfnKvZ5yD6OSlTLg8pp73nmmGsPIZ5ErBRDkGe0OKYEMnzObZfAJk4zsie702rPea14j7uMCfIyvjB/yXoGRcYsDn0HHJfGc7AlXw/W8m61akJF1FTe2wBTxMaJjUssKsWACNK+pnMb6NcNp39tvpzdee11nriPds/f+NLJ+U3r5ldeUnj2R1q1dm+ZkZJ1TVtL8grIge1eKkae/W6fiaMTgqD3B8mYxza3L0uo1AxF60CsGkyyrT33y08r8lltJtWRWCAR5zLW9o3l1awCfb4ORcIcWsXfWF41n1XvFrJ4ZLZ812BhqwQDGbRREnzugR3UeHHZgNsfzDkhCj+Uir8C57OIk7hFDnWBfGJmf+dmfuwtkPgxARg7U9F25lr75zW9E2i+MTLPqnUSKsNiYmZkMDAhIW9QCk62ETxe2AkU7L1cUergUUBYi5eE27cycWGnwfU7sRaQrVxkc3MvUquMfSkvSqD0saSxu1Uxgo1PunuJWpNiR0k3wMUIGYReMjxQzAgHhb4CV3QVSWFL8fHEgOpUCyVcWltDXlN0nmE3/qKJLFlcIropaFphjHhgLpfqvXL6cMwe6OtLq4ZWydpJSGi8K0EykCYGa82cvKOiOIEUO24q0eu0GWfQIQ+5KTQkOOeBIcTfEzQhoMh+bN29SqrMyBJQ1QKzSpNIGv/fO/jSy/V41c+vN2TsoFq3N0JCsqIG+eH6Chm/CnGHtoLwisBj5nzO+6FcERY1hSl8nvjNPCAnWmYKDdAhnvbNlhNLIfvmI+aF3VggP5grXCMHD9SqfDkOG4XIV5TbSlnUN9hPZV1YsVjreN+wZxsLz85oFujNxYN8MCPje6DooLcNQ3BG/VA8s53kcE2VhyjXMZAXYlKI3A2JAYjDAfF6tYpIMAswKGcy4JouBspkHntnxF+xDxm8g43oovKdkNazADQSdOs6ClmckdlJVHM9jLY0LK9qoeIqlK2aJ18r6Gxb8nguuY0Bh9w3pq7AigCkbHryvdAF6zAaBPr+xFsQ7FMUMG9eoNDr4vI0apyNHwUpATNW0kjk0m2YGqwQyBsJmtojsWqqAhFlHru1MI7tw3DS1ZOwYa5YBOdDfCrJ0q5Zuwjr4qbfd4BoLYhQsO2005PpQuXwD93T8DwqXTCnPBQwCWYvI6852zqJKXah6700Vv/vuS8+rUu/69JUv/6Vev54uXJxJn/zUx9KmTTvSv/r9f6uU7ZWBZLkeLPuDDz2aDuw/JEMQVnh5VP394NgRxYpsTCdOHEmrVRQP1/fZs0vpkYdGIlbmvoc/mq6psm9rZ2/sXRsXZawdz+F9xdxyZvk7r8F+N7oebQAZyDrrj/ktXXMZWOeMuVa55nxWvMaNbFzeF7lTebBq2vOsfWlw0QmeMQFkNm3arKyuY+kXf6nqfh2FN//qr2Wy8HOUnL5eeP6F9PFPfDwmlpvF160ZuX/txe7+8W8wA1LEr7763fSVr3w5EDcpyRyMHLBKcbZKsMuthOVgCyJSj6WceC/ZTfYF22qxQvBhLhWIFUoEYFXCmvUu039tJZtVqNHZekQLp6ilW9W6qSnrUNqcURQWVUdztdOblfsHKhrBT8YNzdVW8FzR5ydXibxZtAMgUI60xv6+7qBux0W3LsxMRcM1OtXgX9YMBY2Jwp8Yn4x5oOlml/7psgFIqFtAdPz77x9NJ46d0/1bFO8yoPu2p1niSyjnS8CJrhnN3JhTBf7OzU4FwFkhumfnzm1KiVwpEDQZdDO1b44cPam6EMosUGGqHoGZdWtHdK+BND4+JoExlbq629O2XVuUHjmfBlTN8zr+X/mzO/Revl8Xw3NTFhVs23UoaQGpVgSi1hwhsVyUcRQWVnr4CgUZR0lwPS9dd3F9UQdxQXNAYUPSw6OBZcT9Vr2AqtgD1gBAFTBKQI2UdwQJtHqb+rZYuJQWtcEDwHTVqlWxT0zTG1xY2JuNKGlsKwfWHgXo2jdcw/EupaWIoCxdIhZwKDMXmjOlXXdTMYe5aaUZIIOjUpCakbCibgRUjZa83US838K7ZHks5ANYwpre5tiXwMUAr3TXlCChnLfSreZr8Nx8OcOk7mok6wkmrt6d3GeT95slsbvG16sre8pYi00I5bEQQLXMTPMa8N1AEeOG6xjUeF/wO3VYDOC8lxx34nlkPfliDFn2ZMvcXx5bVrR57f1VzpNdktFAt8haKtk7yz6DI65TrgHyD/ckn8EIQC5ZcbfJGGOfAhQB/JmFITspF8+MOC2dr0kBgxEBlgtnT6ZOpUovzU+kV196Nu3culEdrPen9/bti1ozXTIGtu3Yo2ycXemNN/al02cuhlEzrvibtWvXhbEC03Je7hSeZ/XwcAZNCh2YJyNKCSAbNq5Tb6azkRDy8CMPqeLvSFq/XS6mTtVl0TjLCslmoGy0ei87IDeDNopodt5SyNAGSaP89+eZK2MDG1t4B3wmwuWLYcB51ph81n32IpwBAB0gmj5puaGxgXtuQHtdsULb0/HjJ9LP/8IvViAED8VfrV/vApm/Afb4//UjFZD56le/EkG+7kacg9iIf8m+SQJ9WWQUXD681FARayFB5pTjehBW3VVkOtiKxcIsLFf9i3gWbbySGvamsk+4/IyFW7A+gJ/o4Jo3JbVeUMLBGkjhsvMAY8FF6F5R3A+hRSVSBK1+XFL35Aj2g6KnMSagIsAMri9+lKLS1aYnx9KVi+eje2ynAB/Bu7iKovkanWbFhnAAmAPS2Ns78L2m1NNLkTm50ASaLo2OKw3yQhq9MCmAJWDQ2pVWEJMD4iFwVMAQMNMW3XiplCkLQr+TibBKJcIHB/slzJYrewAf94L6oRxLp05f1t+UAik30+jo5TS8cjjt3r1L929RsbNx+brPKz1yNu3ZuydtULbBMsXUNKmDLQ3fmgSAgqDSes4vTEspLqV21aCI3lNkqYmOnptjPpkL0rD13NFSAFcSQCc3LOSZScunASbTjHIC9IaAh7YNawggw1zn1gRB5mr+V4ierkKsQrHYBYjAs3sP4MY1XGI8M0N5rg0SbgcWrFQcl2Ph6pgTA5nSZWLL2gLT8Vf83hhDwznIArfegdxspK9jhdo4PgP78n41piRcjfmrZIH43QI7hHkBZEpG1MDIitPXKAN9ub/nsXRdNQIZK/xSkdTXCVo/u1bKsRrE2bgxiCiZtnx/lAP7rC3W2m5grmXXZiMr5T3gqsz8HXDjmBau4cBY5sHGkeMkXKTP4AjDzEDGbJH/5vgq7yPG5fcYyLi9QMk08T7LQgfMm6Uo2UeADJljMcdR3C0DV0AB/wJIwFqL6TWDF8U1KyYR+TU9q1ovkhdNy6+ntcP96c//9N+nFTcX0/CggtglN/p1dl544aV0UYXu5uavpfse+Eh64KGPpv/1n/5vad36jRHjNzAwmN55NSX/NgAAIABJREFUe5/kSk/auHFjels1ZiiKt0qG0wV1wX7qqSfSu/ve0hiW6e/r09t6733370q77304bdz1kFxLVcn/cNdkF5/3Vgk8bNySdRRuHAGZaPxaucTL81iyL6Vb23Obr689FDInM5KWHcTKAFYMJL2/Q+dUY4y1ZPthKFYMGK8xJuT49m07Asj83M//Au/k5N0FMjWpdCf+IAXzWsXIcCCwuPG5ZhouLzabqhHIcIApmEf6dLyv8s/ziKXFaUu4tCjL97QTjFUJHwtR0/AoDltebEC7p7xpW0iFDXoXf2xu0rgodwyHnVwMxtWkZ4mAZd002BkpXjKMYBFIu6TtvTMXADGx6asAZwBQO5aRauuMqcDU5VEBGQXkCsTrtXnFwowrq+hS7ncTQC8rb9xyQyv7BDz6NCZSQ3OKZYsAxIXz4+nggWNp7LIEUEdPuoprS2COQ5eZrcxydXZQKr5FFTovB2joUCD2atV22LhxJIDM5Uujon5PqQInvXzaBKwEnOjkqudDAK5V/Yj7H7gnvfn2a+n8xbPp/gfvT3vvvz+YmKvXmQ0FuinQuLdHFLO+ZucVkHxDrp52fF5UPaVKsQp0NXUI7JBxJfBaVS2+prYU10Rhg0CY2cyoZOsad1UAlCj1nYP3MhDFegfl5HXhGUnlD3wpd6UFVGnFonxwKxlMuO+Mreayciz3sKVmpe59ZiBcKngDAmel2G3ifWzXhPdkCVDqMS8ZwJRNK/m9ZHo8pvJ8eFylYvQ8+f3lWSjFRsnGlEDG7ynPXlj6VVNKM56l+4XPGNSVSryk220Ze07Z33U3mly7sLiVAi4NEMdD+Lp2m3AdMzTxrNovWXnk2AbmznEWjrWxa4XPuneVgQzXcBsIZI2BjN1fgGDG4Lgvu+V4rhxXBlC/tXyA18Lr2AhkrBAzyMsu10YgY+XpUgHen96L3gPsfOSfX+fatP2IrvLRR21ZPB9fHjvjsssJdzDG5IVzJ9P/82d/ku7ZtTkt09m8tjiddovFHZOre82adbqHKoPPLqXJaWVFSl58/RvPqk7MeblQNoXSHxbrefDgwWDHYq2jyCNBztfE2KxO7713NP3Yj31SrvOLAkXno6L0F371H6SJJbGRMogYZwlYDT54rc6gZBlu+Z5bM2Q3mmU6zxlriMu6AkVeS7+v/jvjzIDGe8fjqAEhAE5lILFeXLu2TyWDrslQt3s5n93sGgfI4Fq6y8iU0udO/vmvADKwGsFoKJ04fJqKpcBqIKIbhFoCGXdn9gE3CrfQux1dbYuUYMOo51D9C8FZbT7TsBbOpRUbhxlqOHzGbFZqBMhvKiAQikYyknEBtCKmBaWqw3kD9E/KngQgVsGSmJQgEaIsQZWBEDErOfIdIYErZXZqMk2obPe0Annn5LaZUADvpIDMomjb1la1s1cQLvOS43qSaNi1aav8y0tX5yLzCaHcriq+l0Yn06H3jyuOZjF19QymSxSnklDo7FSgZ5W9RWuCAGCae8Ycrj691qXmbxs3bgiG6dixD2QtXUq9qq45qxTseRXK62jvkgXWH+OFxelSefH7HtiT3j+s9Mn1a5SBsE4WnOKc1J/lxk2qM68QkBkK2rm5RWvaRGCf6gIpLocGccvkTmpXZsK1awjq7HoDjERrCqV7hnKvKg7z7DGHbuIoBWWrLCz46HKdKxYDlGB98G8TrAcYsoL2WttF4HL5Zk3YU1YOgByDm1sUfHXeSqXuI1iCGrMsdpkYiFrpGuSUTEm5l83ElIxMKVBLEGTQUioyXivBV6kQ6+6r7xcetWtUjAz71oqz8fnMjvBsja4z/ub4HCtig0Qr8zLOjfeYleLvyIjWaO+R3c9mb6wYTOs3XsvKDKWBTGHflIyF6+YAQszUeBxl/IrlAYqeewJunGHkZ3V8Bp9zbEYee1ZgJSNTAlCvjefPv5fzxP15Bn+VANprWTKH5X4M+QJzoe+MzeCR97DnM9OUe10B3nx/lDZ/yyBsKeLxBuT6Pnf6RHr7zVdlcJ1JH3novnRl9Gwa7OuRjFyR/vzPvxGy6GMf+1T64PjZdO7CZVVyf1Osys4w/mbF6nC9ocGVIdefe+719OAD29QZezSMplklgOzavSNNiZVeELvLa1z3B374s6m1f73qWOUYQwO+8iwaNPjvdSMgGz9mw7x/eZ/PflT05YxUwf+eIwMZ5oJUcuI2fe4M1M2E2SDhM9y7POv0vgPIGOxnBjHvR1xLR44cTb/0hS+GXL/LyHy/HLqzXpGCJGvJriUzMu66HItN0JliSexaKoEMcSSmlr0BeUDT+aUFaIFWApNoHFdFmHujevOV1qwFioVFVqIKQI5g4Qxk2G9QtRGcGyyRLE6o2MrFxPco8kcgJDEa2tiwCdfCzZULZTFu6M4s1FKkUhPQOiOBcVlBu5fkXppSDAqxMxykbvWd4jAFkteBIqaDAL7evlYFzA2mLVtHIj2S8S8qM+DsmUuq2zAqIaS6MN39aUbvhZFpVwAswbPE9URgbFhDsGPLxc4olkZB2DAgBPKyNgQQc36nVVSvXemUxLDQs+marsfYuuQiGlm/WkzMbvnD1QhOQo2gOLITmhWbMz4xI1fUhJ7vmiy2NWoE1yc3WLtAlYoLKu2bZ2sTMBK00fhxKSldXPOD645CffQMxdW0XEwQLEwWSAQnwfYAYnKMWxb2WJBQ5/inc7xMgAN80wKSxC3xHtbWe6hkWJg7W1i2RMNyFZvn4L6S8bCCs8JiHOH+qiwzAyyzEVZ+VtJWGgZNjoHg9VLRI/DyOHPDPAtpB5OafeBvBhjldwOkck97zgxkLLStCPze+B4DJf22DgQbgYwVb8mklFaxg3FLRsDn0MCl7kapp3nn12BkKP/uXmM5lqXMYGHtPGdcz8ZOVsY6Z1WlcANSMzI8GrFlgBS7GHnNMS9merkexgP3dbd65qYMXLZ7yiCBz3DN/Dp1rPL6eK5LZsHC2mtlhVsHJfVEh1Kwez6dYeO97f1qVoXrGcgY+BLbwecBMtSYIaU43B9a8QXF2iFrgpGS7B5W7Nur33kx/dG/+9dph8DK7h0b05pVA+nwwXdTm2T3rp07xLS8n/bvPxwGzAqlSy+Xe/nU6fMhD/oGetPJkyckA9aqC/al9OTjTypb55TYiKNpz57d4QI+eUqGl5ichx/amY5+cFglINakffvOpd/+Z/84zd6Qmzrl8dql5L3qvVyClBLshYO5cgt5n5Znpfx8efZq4BqDlAJ2CHuOQgUO+dnB1fzs2DbmtwQyuEUBMs5syqA+N6HdunWbDM7D6Vd+9dc4vVz9rmup3OB33M8VkPna174argyADIwCyhJFDiMT1C7l+LXILqkdNVaolSIQwft8sK0cGtmU2wlrNhbZRS4RbgFqpWNhYPYkNjYupsrPGcCk5gLLyCWakRHXQzYDbQJC1leZRrxFYIB6LlfltojYH/pwRKn2XK0X4Rq0aGTe0KhxRkG8Y3IJnUsXVQlz/PIl0Z4EkOL+UdS9YjzICmCjRwxJMAaqdKwMAorbbd02Ih90b6RQo/AvnL+ikuHKYppUnxYp/XZlIpECyhxGKi0uMs19WDLBYBD1r8aOYoHsagHcwFr19vfLNbVM7qUJubmmE1WGh1eu0ngW9ftljWkp7dy1Sde+nlYNDwUQJXVbfIjcW0ciWHi5Ao+HFdg3tLJHQKZD/VOUqaMDjsuvTwW0Wtt7gr1R1T2BFwUha2xU+SSYmnoTK5ajyHLMCtMIqMsgpi5cQpCFws0FxLLlVsUpidqnoJuBaulisBXl1HLuYevJ2TR2c3h/GQDYDVkGCDtttQTXZdq6LfKS+ct0c65lYYvTQCi6b4fwzCDM1HcJZAxu/FkL6lLR+bOWDeVZcqBt49/iPbi1ooN4PfXawr+mFKvO0BbyvF6yH2ZkrGx8Bj3OEoj4PaWL164l38+AySCO3w2EDCy9juE2zsWwg3XgGm40yHtdjNDghTlz/IsZiazw6zEyHpsBhPtl+bmcUu3Mp4izKAJ27RLjWQ3ISiVZ7oUMytyZvmIPqrWwMrcLjPcy9jJzKoCTnp2xGORxvmLs4TITQKtqzFA4EKXPfmZcUWtGMu6i2giMrBtOv/s7/0yp1ofTT//UJ9MWscGtzZIjks8YqZ/5zI+m3/iN30sf//imdEFxei1yKX+gpINde7bLoLkso6s35nBycipt2rAxfl6/bm3IobHxy4rRmY7kgbk52KKkjKe2dM89u9PAsLKX7ntKjSNzHRmzYD6DXm/vPRumtb8jY/X8jUyYmVHv+TK2imv69+xScsfqLG9s0MR8V+4prl8zlGAOcVlxbgX0lqT/WCP2TQbT2VUOkDl44P30a7/+9+8CmTsOtNxmQDflhnj99dcSQIaCeLgOADJ2LS0XUMlR4Lm9OUDGzboABI6RKVG3N5MPZwliTDv6tQUdYgOZkp4ulUq5saEbXUALINMioAW4CfuUTajBA2AWpcxx6bQS7a/3ALhuAoIEMgAx0dmbz4sFQeeGRSbFzDPyvACYqMKr6509c1bVMXOvEk1MuKoQNrjb5udorMnciM2RdUAsTI701+GfndB4rqXBoV51sF6vbKM+UcHzutZ5+ZqnBQpUGK9bLQ40llJhZuWXFeiASonzt2nVeyBVvQbupCDa5R+/LKZoz957wz1z4oPjEcy8eqUavinm5eyZE2oC1yFra0h+7uEAWmQ1LYiVee21t9K5s5eUkbUyOli3yrXU3tGU+oe6xRSpl5PG1aeWCAQH400EzLTKf94ssEvtoOuaY1K4VyxvE3sE8M0diO33zjAlW0MhuMiuQfGW7AF5E9D8EaeQAY4VYak0ETSsiYU482KFYEXv/WSL38oToWxgzOd8Xc9j6Y4olTnX8/71XuR5LBSz4MuVWM3INAZ0MpbSNVMCId/fAaUGTyVgKcGPlYD/Hu9nl0QcW52RMZDx8xsY+HO87rgF5q5Mj/aYShBjYFACIdbC+9UsF58xaCsVjxWI16c845lVyWvuFGfq1pgJ82dc14XXDWTM3GAAONvJDB1jrrsfcnaS91dZGyZYjrh/vZ8Y8+GYHLc68XxYDhnU5jXLrKNBbMneZSNE9bcqkOu9aWAUTGPVENXzRLxMNKDV2Ki+y5mNcxGlFMQo6O/O7Loqxbuytyt94yt/mf7g9/84/fIXPicDZlTu5U5lSU6nzXJDIxuvi7q9qji3//m3v5Se/tj2SDogZoaCeg8+fF/63puvp127doebbXR0NGQPQcIPPfSgGkSOSo6cUuDruXTPno3xe59cWWRQtnT2pyc//XfS/LUcD1dmnXovlIZEGIj6Yn1yLFOuoVN+zjLAZ6+U/eX+yvsNsEKKer2ytD/v/Rj7pQoj4LXyDKLb5pSBZSYvjzVnsOJaOnDg4F1G5sMAYmJhKyDz9a9/rQZkUPpYBmxoFjuKOuFLqCop5oMvBUUuvjYCDIEFvC1rH+7SuuVvpTIJq41A4miHIOVf+bEbafBSgHheI46GzCIxSNSzgFUhhoOYG647H/2fFhT9L3AhsNKsMRI3Mi/rAiaJ+i64Oyjql7OTslXL4aK30aWLqmyp1MSB/oGgWkcvXIxnpiAUz0EmASnXUOOdHSocJRfLvGjfzBQQE4K1QaVJuaYC9bcocFV9e1Rw6splBdZeVYsBVeRFERGYnNmgLLQcAxLBzgJG1MAJhkYDdafoEI64zgCaGvPC3KJaIjSlLoL1KLetzrVtSse8cmksbdo8kNYoUJjrrx5ep3FeVffb9yRQ8FZR2A7GQWPsWKFmcYPRYwVGpqu7V5bbac0lFTbb06AyoobXrkmdPaq1Q8aSBOQyMTLXJCTrQiYLglCy+r8ouCfA63oZOVMhM1fMe6t+n6dYoIQI84qicVwMAo/XiYVBwVDsEKFnwWNlzbqVlL8VIN+ttK18LMhKQGXlWiohX9OWu8E59zcVTbpqZl/qdT/Yn6bYGxVZCeitHA1kSvdLCWZcUM3jLcGGu0e7b43vW4I6swp+jfnIsQA5ZsbBs+Wzl4rWe9FnkHEyJ3xZSZuBMuixwuC9BhQGYmXMS97vgF2lGFcAgswZXg9DQmvPtQ1k7Fb0WDnf4f7V+xiL06/9fCUAcYyVA2bDXR71b3IHdX4OuVGl5/t6kypwWQK7Euyyvny2BDIGdp5vy0Nfw3MT+5A6LlVAL/fjWSIGiCJ7Wh+Asvca5wkZh1z2M8xobM1y084qbu9rX/1LySIxJjJIVoiBJV368ccfC0Pu5MlTMlpGJW/60pe//E2dn+7U3dOvIndqMaBkhI7OtjhbVLLl7FF1fF57e+uWzemYmk8OyX0FI3z+/MX0I5/5pArndafDh99PazZsSw88/iNpdim7kQNgYWTAhlcBvLjaSYZw40jex3njOaMOjGSF6/WYqfFZ9Rp5X4cMLFyArJ3rahn8es953h2nhb4w4K+thZj6KekD9g2fY0wRt6V/1MmBkfnCF3859N5d19Idj2hupOef+XZ0wI6mkUonjp5LCqKNqpUVkLmmWAbYimyBuBs2/kkhewWLsRFcOtuWKRvbqXUW8KWQj+A7HZyguyt3USmoOewuKNbocgjFooPdpiJ+HLqgZOn5Qh0ArlXl9JKxJLNEyF1MjJ6NVkhtVMEkMFivkV4dbg491wWBFQTq8WPHQ8h0CBScOnEqnoEma7BRTU2kRS4qOLdLh3tG0fvdchNN6xa4lnK7eIBdcwsl0AmYhfmh/LViS2Q94IYRn6PrK6ZG9+hV4Trmr6TCeWaEOUIUJc79mUtADMXrOKQI/GbFJyyXwBpTsb25abFH1HvBIcVcqMJnh4DM1OTFEHDrFC/TpvlpVp+mw0rbnpqe17xdTetVkA+wt7hI3ZkWgazzquX0ZAg20jPf2XdAZeR70sVLEzrLTem+Bx9MKwQM1yp4GJfYwgL0urIe5J4CiCIM+pXOCU0dNL3omp6eXiBxsDaZscoWMkDmJinrSHB9mS1gbR1jBaPieIfSIrNCZR68p9gjjncxYDErYgvPgMEMg4vPcQ0DKF+jZFNQUGUWDdcFwFj4lUGwtrw9hmz5Z9cC4zCLZMvfRkDdZVVnqCy4PX4LYa63pOsxiS7jbsbLFD/vMXvlv5VzbEYmP0t2DXgM/G6QBdjxfFkxeK7MVnnuPV5T9abtfX+DS88DIIZ9YTlRAire6zR8xznEvqliIQAyuGJZgwimFwh2UK/fb+aOz/hvnCnen9uZ4FbIbGLp+uB3G12uJeP1d0xLdp/ngnWea+9jA0W+e268f2usoM4EWYb8Tl2oycmJAOm8v13B/zw7z8g4+LmH4GcZnmOqDo6relbvHxJzOiPX9zPPfDMdU/zKxfPn00/8+GfSf/i/v5q2bVsVcS9PP/2ptP+9Q2FEXbioNGwlBzz+xFPKProYmYpbtm4KAEc37C2bN6eLkoPc4x7FyIwpaxLD9vjxI5Ex+cgjDyp2rkUxMm+nVes2p3s/8kOK88vn13vCtWK8r8v54Vkdv4IeAQiWgNNnzsG6oSMASLR/QVJXrG7oDDIr5doHDCEnHCRt4Gs2lr1gkG1jkd/pFYhrqWTTAl/q344dO1Ug8KC6X1cF8e7GyNzpSOZGeuHZZ6JxJK4lmka2KEYCIENmCWxCIOEqBoRFdqR/rtGSC8+ZbQmWpRLYJa1sIGPhYCsmGrdVG9Qb2tYnlCB/91dplWaLRkCG7ts6hLibmkiBpuJwRfnyOQq2tcgXSlG5GypOB4PDz7luizrFkn2jZ1gSODl27Fj4rC8pG4hnXFJqNqifPkekJU5MTIVCppBev5gaDky33DsAmauqRwMrQ2EpUiLbVFhuSf2Tlq8gXocibGRN8CwCh8sAgDk6vklAjGe0EOW5zFgE1SnwgtDHaqDysF0BYalqbaYU2DuvsS8TQGpXD6Ymgc3rcqlRV6JNGUjNTbLAVVyPtUUhNSn1cmxM3bSVQUVWUo8CjnOGFPFAVwRuJmSNbI4CXaRtHjt+JtxLAJlZBRavkYtsXs+yYdMGWXjdwSp16R9ByOclCOeVqr5Gpc9j3iravFsCmHgaau0AEGGQcjGrlqqhZg605LmthJkHW2glyCkBsQWblV9J3ZtR8XtM75esiAGTU3NLJtCKzXvYysdCOCuf7PLKVlyuA2KWyMrWViTfDQIMzKz8zPZ4/Hz3WQiBWzFYPjM1hav3UaYeY8BWegngQiEWmTw2EgzuzNY4ALI0IvgbisGp0B4zysHKpXZOi4KAvGalw/samSbHiTjLiDPQOGc8u9OoGYMrOhvM8ZoNHCqPExzv1wx0DBY9hlJB8jfuz3U51zngN7s9fQ8DMgC944jKSs+MkesQkMtngz3VuLhG6Y6zW8vMtNc19mHV8oUx89l5yarcbZ0CeLQvWUwDKuFw9Mjhas7FLlfB1dxjnYyHZoGBI0qb/oM/+D9DrvX2den9p9MjD+9QevXpUNKkKP/Gb/zD9Du/87saJ+nVFPC8mibllt64eV00iOTZTpw4oUzMpfTA/TuiWS1yncSBnTu2aX8vUx+mXYrvO6HrnkpPPPlYGli9MfUM70gLqonF85QGhUFbjmXKRf8s+wPYRa2X3NvOZ9JnLoOUvHf45/UqAU8+a8Q3IdszkLExaMOP+TPAifEBzm04w8hJz12NumMlkM3Zlzt37gpG5i6QudPxS218GciYkQkgI8U/q3gMA5k45NowOdUwu18i2pzQYClTqEjHQnjTWnGYsvUmLd1EUONR4Kry8ZdKhk3PZ93dmEBY3mdlwXthZAhq4+Aj+4lgB8jk8vtVWX69hzgaKvBeFbC4JlbmprJykCIAmyT3D3E+41fG0uFDh1Q3RsJbzAtNMcevjEswAUjoUNsVQbVUx72qSpL9A0NhLXXIOomYAbloqICLhUDaKCnT0zPEyNCckloy0PHE4ZARRcPIbP2SjUTApA9uuNksDDW/4T/WXLQrcwnA58BHDvsE1LI+Swr5cgmnFrFFYDQKYS1T7RnCf/p62sPFRa2di3KXrVDQ7nWlUw8NDcdYphRQuHLloEDaxTQ00JkOvHcsPfnEjrjPrp270/dUBXRsfFZBgpNJeE7VPAfTtPbGelUT7VcfKCxq2JiVqkNxVgHRBPOuUaBgN4yRwBD1aGhSB8C7Rm8UrRMuONg95ml2eqaKV8oWnVk95tSWtt0hBiUGM2XsCq+VQMBAxvvQ4MD7r2YVaw3Yg86MMSvhvcj7vRd5DdBjd5O7FrsomtkOxuLsHbtmbJVbAZbZLB6L2Qordp8ZgzvvEQMIzg9uO9yAZk+sRP3cjhuxsPYc+rmYJ4MVnxkDPLue+AxAmnnAVcD7PSYUEeMx42TgZveAlQ/vMX1vIASriRyx9W0Q5DExz2QuASbM8jJG9klme1WdW2eQeD7PJ/dwooF7tbFmjL1kiLkH16SybCOQMaix/CkBKPNmGZddXbn+TcTMVWfX61fuQQNMg8V4j5hMlDCMsmVAnwJvyZSk9AJue2Lj1qpnEuwlsiIbMtqzAhg3JJdmx6fSx598SjVeflLnJSmgd2d69bVDin1L6dFHH1A83hmxN0PpG998P330o5vSCRkm3XIx9Sv+7dTpkyqOd4/2T1tkNvUreSBAvdaXee3r7ZErXQaUZNmBA/tVOXxYadjbxdqOirHYlobWbkq9a3el68szGPEe89wyT2ZDbKB5H+Q55MxLrgHq+KX6Ks9sCYDMnNSNhpx+TWyi2ZdggXVt9+tjvuwC9dmza4tEFmIM2Afe+9mNtExFRfcEkLmbfv0hBjIcItwduEhY7FAQUt55r+XU2qjcSsVaHTZqoJj+dFwA32/X9NFCOKzKSoiWHU7LQEKEA8rMSiEEJsGKDgwlxkJAJvf/IeiRyrzEZ2TAw+akcBOABbfSkorZ3VAxt2Bh5Efm+1VlFy2oQu8lBbkdOXxEVXvbVSdGr4nlmBwnqDHie6WY5UpSHApF4q7LwoGJmFK7AIAKVTg7yO6h7L/e29GujrACTpdVPKpTtVxuCFSE+yrSu2BiiLSnL5FcRXPTunYu082h61CwI3M3S+l/sTEAguVkKekfc8NB5T3Ey0D/9ooZmlPA8aIsrCbAJrE++KdpQKkqusvl2iI+h2rDAWQEXgh/6lR/FAL+pkjxFHsEiJkcv6ixy/UhTLZh/TqxNX0RmHzw4Il0SUlQKvSbNm/blOY01p5+9VfRNclmQPiuWp1LmjeLrmV9huV/J627hV5KuNwAl1E8T65AihDqd6xPqPXoWktQnpREuNA0L7bKeM3K0Za+4x2sjEur3wLVFrUBjNkMCyzHMthtYEaR7wYUBka29q3EvEehtLNQzWnFJRA3S2TXRinoPW7uZRrcoMwuM681c2SWwO5VPs9XpOVqjwB+eS3HHeTialbmZgQ8R1YSVhx+XjNItqr9d9d0ARCxNmW7BsaAqzC7nHNsl+eGMfhaVt6M339HwWXFn8ftzB2vv0Eh90VJ8WVWxYosV/lFCeagaq+Xe1bhmnX3aD6DS8nMmFmtANtV01MDSt+LOTQA5flKpslKFSBXsi0lcCtdkyWQMcgT5g+Aj7yBgYH97lWNlmnJFYxJDC6+0wplanI8AM2i2NBRuYQwxHaoaNtg92D6zf/hH2sPNEXhyzV6z+FDB9MHJ9X1+pGhYDza4gy2qcLvO+F2+tY3nw2ZsXfvPWlMwcHN+uzjjz2W/vAP/0N67LH7Q26Pi5EBMMHWdiv4nwDf48c/0Pg6ZUAp7k6M7M994dfTlQWxy825P12595jnYIAjxT2DvdI9mMFDduMY8Fk3lHvUf7M84G+e11xJnTjC9ppx4T3GWvNeAxmff8dZhUuY9gRVVq7lBONhT+7Zc096/+Chu0DmQ4Nj5FYxI0NszLyUPUDGzRxZ7BDCAjI53Q0BVfUmQi+LzcBFYGuLzWqBgfXmyrwW8qUADQFHoCaFoSoLyUrKVrDjCCy8b6FhS7tNAAAgAElEQVShddDaFYsSPZU0NIZ3U7USImNG1wtQhdWkw39dAIZYkRYKswlY0MsIhmZ2Wj5jWToIk/NKryZW5qQi9OV+FsBB4eNKo9WABI4oiW4VsUModHT2iKEZ1XypQaQOek+3ehkJyMypeibCkUebmLgiqpe6DbkfDQJ/Xv7pOQEiKuWGv1bCqkcgiQO3ICsI5oUMn0gb1bwCDLLLQ3ElUUwu19fgtbGx8QAIs4p3WRCQycG+6kSLUFd1z+tUFRZQi/EpQG909FIAGTIYWlq6xKyob4vWlorB42PnlOWwOp08dlDN5hQQLEtwQOnXyKDvvXFC49Mc9LWkjUpLpFEdCrRZbRS6uxTjpPkcGBwQaOuI8b/z7r7w4e+SVdMj0xC3ErFBzcry6lSfJxikmRmUUPRtrh2VUplaCXo/WDHyZitlM1e21u2CKS1q/2yh5jgJAxcLOlcJtnVmocrvJYtYul8Qehlo5dLnvqb3cgmwSreFwZQFskGPAZSDj/ndlqWZFoN6rk1MEusAXc71HU/CzyUgbJRFXNcuHrukPL+3c9M56Nasj58zP18W/CXTUAIBx0uYTSoBTlb6OWaCaxnIGrzaReAKt3bzeYwoynkxE5w1MzKMDfnDe2FyWFfcJLwOqAkASDmJqqYQAaeNjAzvMTtkIMdr/kwJWB3jYUVpxWt55f1a7qsawBODSxBpBPXiKtb579IZQh51yLjADU7pCArR9ev8EgMzJXfQZoGIf/dv/43AxmR66L5H0zPffi5duHQj/dLn/1Y0/v3c5/52GD4//Xd/Nm3YIGNChsS4mJud6rV09uzFqDm1a8fu9Pv/5s8UB9eeJpRJOTaV0ud+7Mn0xutvhPHHeDFQqDB+QgDm/vv36sxOxj/A49p1q9PG7fekrfc9mZa1yE0diRI53ocAY9z7zF3WHcitHBtWGinsnRx3mA0CA9SSWXVMi5kWgnbRF5kBJHD9hmpmZYBq4Mmeg0Hk3uNq1Mu+NVBxry1+d4yM9x9r5f18zz177wKZDw+IYaQZyLzyysvR42eOEvwCL/hrrTzj4FVdk9GkOd1U7INM+/YoUV63xhAcWJFsFASJBUzcCWanYlPY+PEPvzSuJYBHQU9GI0KCQqtDEHOqv7vHaCg9aq9Q4oSeUAIxUaVXACGqPaLwos6H/qYAOfzHCAdYiqnJK1LqqgkzpmC3JTFPOpgdYmKItaE422EVQpqUOwUA0yXWYUEAhjgRXCxtivhvVRVfUpPHVINhbv6Kfm/StXvDZUMALR2lCd4jcPrGDcXlCMhEwbtwWxEcTWuHfOAXNd9Rv0fPhkVGQO9yKE99kYYJqAlBrbXhWUh7BjjyfmJ22luVaql06mtLyqAQYOgQbcLqcN0FpWD29UH953pAZB206v3UkelRRd8FzdcSPbWUYdXZJnZNDeeGVEdmTHOzWjEvcwIbSwrm3XdgJqlOXupWwbyVq9dkICMLkn5Og4OdAQo7JIB7REUPr16Vnn/heYGe3rR5y9YoNtik+aCnUk/vQFo/sklzIRClLrtk/eSeTjnmwcDE1H0JGmxp8ZqD/6wU7b4pg3FNSTu+oaS02YdWxgAbhBtC1O4s/oZV79Rlu01KF0PJxOAeMWCyMHaMhwGM4wMskM0YWcja8jcos9K0grQgdhxRGA5k+oiNpGuv411s/XruzBz4vHkczDECH6DEe+xe4qzbvca1mBuXyLdSMbBDkeBa9Hya3TGDxr0cGGtFzmsea8ShVcGuft1gxewOa8A1DC64NnPG6zCxMIK4M8s4Igd9OvUX5pLnRy55jGbAuH9Z4t5yyutjZez19efNGiAHHcNRMgsGiyXYLvdIlqkU8RRjwTxqXqIhrIwa2OM2GQkwyE0U05Q0+9Kf/FH65NMfUx2qM0pGOJruFZsCW7qo2i5TU7NqR3Jfev2N16KZ47iymIilee75Z9VaYDRt3NCp8g8b5RKa0HwLAMuQGhpYqdpSK9MlycAPVCV8SIbH/sNX0vaN3cGkwvrgzgLMwAq1CCDxfX5hJlxc23dsTe29Q+nBJz+TbqiNiVkm7w2fmQCwZmQa2NZgu5HRlfs2GPcqPib2u97gLFTrjmzUYRjl7tc8Cy5K7wszmt7XrjHk/eeAZAMZYmQcjJyN7OxxgJGhIN7dGJkPDZrJWUsvv/xSDvKtgn3xkUJ3wgKEdSHL34xMZhxyK/SgQCNwFssmByaahTFdXNLVpf/YQAZwYsFrS7i0DG0BMaUWyGHVQinLRRRNDjU+gnBhRZrkM+X4B0qndYEAAoVl6Sy9MDcpAXBMgb2H5U46K0Ehy0N06ZAybW7oUA3KTzwlgAASwk1EAC8tAMSap8NHT0j5S2lJ+AwMrlJ8ybgAjlgNsR+tKjJFIC1p1dw/B7nBspDRBbhpjvRrFDrAAzcUYG1J802wMaAxF/JThpICc+nXFFWKya7SdaJysQAJ8UC5/YIscMWaDPavIgc7AvrIx47eR1KsMFCkmw8MUsZfVYh1rUtqKtmhTrXL5NYaGFgtNmZZmpRg6lYczRWVNh9WDZn5qUtJuEzARS4ePefC3HXVmbgof7lcZmKhhlat1m10F1oMKAbn2rUpsU4SZJJ6VwUYd6tQ1qHD8tErfmaF9smp02dUuVhBsaqZ0y4QuHvXXmVJ7Ig5WlQc0tUI+q0Hq+ZMDdikHIAXAqeqRYNC5blRSCgzx2o4ABrwwb7x5/nZisgWNUKwVLjsW5Q1r9nFwc9Whtzfbgtf12xhnIFgYnKPrRKs+/iXAr5kHc2alO4HsxYBYnU9/vGajQG7MDx+XEuk7xMEbkvXbE9YwgTpVxlhPkO8z8xKSbuboTErwhiYXwfbGuCUbj6nLjvrx64XW7h+3nJurIi4fgAZ7QE/ayNI8LMwBwaIjhELGZPNlYjn4N52RTNPng+uCTPMPVBuli+MLcdFkUGXga3lVMmeGBiWLEy5zq6D4mf3dazIea9lXrmueV0wunLWFvWUxtS3rV8uHAW/xNm9eP50GlW36ZuSLx06lBgmLzz7bZ2hnZIhMpKUKbmwkI2nebn4x+V+woX82BOPyYjYnP7iL/9C57ZPRuoBuZE2h4zoVAbi6dNno6UJ7vK1I2siEeDdd99T/7bp9MADu+VCOibAtKiSDXJJy0AZWb9WrNZosMekaqMnuM/azdvTQ099Ji3cyIHuJVg3gGb+KB9RMjLMR54T5H6ugeRzYuDudfL82wA2c5NdhMTZqBN65VoKgKzXqbVjJpNxOU6Ha7NOdi82upbyGDJLaNfSL37+lwLc3E2/vuMBzc0AMi+99GIwMQAZGAJHzrPYfC0qroF28ny1K0AufOMhjOQmqYqd2WpkE/JVCk8Ls0YgE5ZyVe21kd7mGkbptvrK6wTSj6ZfxMXUg5Az0BI8QJBHaoDADpaNYmImJy6l4x8cCatmTIeTxxuSW4TANgreUdGS4GWK1+lj4YOlgByl/d9+Z79SFMciVgZ2YXp2KnX3q32ABEyLMoa6FHdCT6IM+vARy60jkJStRlGgojtha8iCov4BpwafM80ig2XR86Ks2yUkoMHnJawACNN6jb9FleVQbHIhKe2SGjZLsCOKO4nmacQxKYCwVc/fLosMgTOrGBzYNSJUpqZmBAL6w83T3aWqwIAEASYYmZlpBcFcFyOlbKcZWXSb1o/oWhJ8Ypq+/a23dU8JBLFC6zdsEDuk7Da56+iY3dvXnntKSXgQPPjIo49EfNXgEJ1zLyrr6YTkwAq54caDMdu9e2966MFHFGC8KgQGAcABWoOFQjXlQm/RkVxzf/7CaKwFfZlmFBhMXBZWIqTg1NR4mpmbCgDVov3Y1z8YMQG0m0DAkQ4P9byoOUJpwlgFaKlqjxBUmQOMc0o473FMiy1AhGWk60b2jxQvRSAr4B0WnP4XDUErsOXCbg7+tGBmL1t5MlcIZMBqTt/Oge011oj2GVrnG7SJqAKgm8li0fmb01oa5DFP9MmKeSQTBIWhL65lgGQFYcaFe9nQKGONLKbMLnAt9/jhZ8cJlawU953Wmji+ibn1PHiMzAeftQJhzuqBuRlAEPRqxs2uPMBWzgrKRSAd98L54D18jnV3qQiPj/l0kKnZHbvGwq1Qxe6wLnNRLDG7oM3QsaC20LlvLgCaFa0L52U2h3FrHLAG1BHSBLJXokK4WCqqYEfBtiojyrKMuMMwxnQfinu2wrpqP1Co8+IF9UdS7BmtB6Z0Bt8/cEBGVm+wNC++8JxaBNyfvvyVv1DZh2vp059+LB0+cizt3vNw+s533whgs1cd7r/3xuvBrD/99CeifANb9K233laM21K6776dAjtTSskeSw8//Gh6RZmqu3btSCMj68MAOnLkiFje8aiVdejQqSqWLht0jz+2N9x4B9Un7gH1YeLZh8Xy/MBnf1J1ZChHijtTZX/1/NSMQqYHoyzw43Y3GHMkjDAvlPPgjLqSLvNTAnXvQ1h9g3IbFWa5WGtKOyDvXQ/J7GIZ7Ov9bjbXrA3jW9YQ7GsgQ4FAYmTuApk7HsB4gDfTc9/6VnpJjAyxMQATYipIo8VosLWTu4JmOg+ESlXbSAXUoeN9JXgxWLE13fg3I/Is1HAh5Roe3oQIMTYdBxEBZhaGEQNeon5GKPZceA3XlMv2QzdHfyUsVYLVqFIsIYGzaXFe/YXUK4mGj9OyXsYuj0Ww6U0pPoDbSvUo6ZLFQW+kVcrCiRoYOnAExr322vd0AFVg7vJVVckdiuqYbQpyvi630fLoI5Sr29qlEUCqcqVxqFDuKFm+ACn4xbv0+QX5+QEykYIeM6tU6ygKBhNEsUFo3VYp6QEFD18OtoFif4Ai/NUdqsaLHz13ns7WBAobkMMXczkphgmQRgE/7oBwRMmT9dQ/KGCjOjeK3VedGfV/Uo+mqxobgq2vZ0CW2Zgo1pNxbRTvSrU6WJD116+00CYFWg8M8ixzAcDIejh8+HB66qmnIlOCZ0SIwrjxDPxt3VoJTQn+xxRcuGnjJgElzYnGv6jMroGh/nTq7OnUJVDZqTFS80LwKa0cWq02EZMRRwC6xDIk/ueiWKQTZ47Azqur76zA07CA1GPB/IxPzmq+peRF3wPyYJeiySjdwXFpaZ/A5HUoBiCUqWY/x5hUqaJVjZAAK1VwOxud97F/HbNiZWlFZYHMd+/b21mcdfGQs3B8TYMZ9g77j/WDUTCY4JouHpjjADJzUgp539udmYPF01euEpvjr/LZgznMxehsdHB/gwYzGWY3uLeDJfkZgEedEn4u3XqO43H6awlwDEIMtnAvlvLA7pmadAq6nzTdzJoBbAyGkAWAVP5m5omxcg/uzT2WJAt4P8+EckR2+B6URLiqpq65/ECu+uygfK/Z5ctXdNZU7VpxGHH2dIb4nbmjkSwF6eiFRvzXFRXS7JKhMCdmuElKHeZyPhinPCZkE674McmfNQqOvyamtFtGxKH9b6cPjrwfQOXY0UNRzXtRMoc9+42vPyOAoeaNvaRMK4D3ifsUnzIcbm3OyNkL4wKzfWmfzhnRgauHBtVmYETNI9XTTTF/yDcYiqNnr6WVA9orAiW6dFLvWBlsku/zAimP7lYfucsBaAbEpFIf66233lQszkbJwZU6t4f02rTq0mxVcdCTclOti9+/+Gu/nq6LDblBLza53kmCWEZ1c53pGXrgST4swzCSsQHF3RJxglRAl3yXRCZWEA8SRooNVq9NnIdKznPurEPYC96rudsYRUIzcGeODWQNTDk/Djp2TSMD12jDEy12yuvnrCVaFLz91jvp7/8X/yB+v8vI1CXWnfmTDvlz3/52evGlF3LKn4QeXZZRTvlQZ5DiYnjZh6iF14YkoAxakg3hLAsLdLuGbN3wumllW4thtRGoS4q0hAxfZUwDGzDSPKtYGvulTVsCZJZs8dBPKeha6sWIqSEwVlZBp5gOtbyW5XQjTaq404lgYi6FFYTSmlLzxOySWCZ3CMGABFFKKUrB8zr1YmAy3n5rn6hdqv4uhsUyowDbTn0fE5ho0j2sdOyGMJjjGVDwzENUuaUlg54JSwPmB9EJc0QvlaCnBUiaELga32UFKYaVoznvESsBsLMCGJDAmhcwu3JJ7jG5zOKg0zJAQpMaMNEbS/OxWjEtHxw9Fn54wAXXvSLhHIBJijB6jSjWZblcdD3dsBX0r5J0kVBaNbRGIOaYLJMzsTa4oAjyW5APv1PvvSmGq70jVyRdt26d6kucCf86z7pBPVsoiodVk90vyyNratWq4VC6W7ZsSatWrgz2CEDXJgA1ODwgn706ekuYohjmxIL1qYXC2TMXJDjngy0jfgAWa9++N9K+996Sq0+vS3C3SHgSt7Rzl9JJxYxN6/0EZQNCYapgraJdBdYztHZY9YA/0c0CjZHKHC6t7JbAb5/3W6a/cz8jmmLkOC1bj97LBg8WtP7dMTBmZuq0OgHqxHZUDQALV5DdtI4FQnk7BoDrABoNdCjUCFPkObZ7xuymmRpbo2aFGF8+c9nF4i+u6zgC9qiBjUG5n9ev8x6+HDRsNoRrM58O2LWiKcfJWBxDYwandP1wXe5r9xp/MyOUXYi0TsmxZnZn2cXDZ2HRYgyST8gKPhPupCpOB4MnPLZRzy2vKbIsK8i87vEjyrIqfMdcY5BwnzmtQ5eACed4Rtl/MI90d1shI4E4Ms4xazcyMhLVqy9eUEC9AnWvXLoYBgytBLoVe/LKi8+mxz76iAqwvZMO7n9X/dJWklAZMoZ6T/RH4zx0iZk5c+GMOlgfUazZaoH1aQGSGyp/sE5y7QN1uxZzGXJOMTJ6xvOq1MscU2LhQTEwZ85fSKvFtF5QCuL7ytBEBmzduEXuqwsyzGYScPcHP/5wMLjHPjiqMzwSsX4XL5wP0I+bnjTxSVU8H1E9qUcffzztffQjChTGfS4ArLTuKbmsyByl0OeUZGNzK6ni7KNcHytklIAPMYKcacplkILutTaocIyRGXifqxqI0XnhP1e19r4v3Zq8Zlc1+9NxM3WXpWSf2G/v7XCDVU1Et23bnt55e1/6r/7rfxjrfxfI1ETEHfqDDm8AmZdfDGVO5Hy7WIlFQXUUlANLMYxyLIAEAu4g0cHQh7A3gB8DGSNhlGh86ftflZWQY2pyFWH7Pp3lYMFnv3W5kS2kUTZ0gA7/abinaAaWadsbdI8W9dxB1VpZB1cFTq5cGg0gc1mp1jRWhDGYm7shZdmlA0oMi9Kg1aYeVxBluXHfEHWCMjx/7mJk+xDQS2VeMFgf8TQ6pJT0Q/gDDHh+lzkPISJrOjeMvBl/dwAiCoBieriGMKup5BnsE0HVldU9KquKuBoOF8Xnwu1UBaYOqp/SrFxbxPxQRZh5QmFz6JolHKKlhK4bZcAlKLB6sH5RHJ1yDQJ2uN6CfPG0JCBWZ3BAKeViqrqg4AVkNm3YKsF6RAL2dMjz/oGutHHTSACZJpVCh2rulU8ftmnPnj2xDmfPng3hSTfdQ4cOB6CyYgYU4CZybEuPnmmPCk/REXtgSEBNdXdGFXw4IktwWoHGGzdtlRLSHlT80bDaI9AyolXPekPVSP/0S/8+Pfzow+m9/e8r60LWnyzBhyRU773vQTFN02l8alqBx2sDiARjoY2CIObfTbKMors4gdQEa5IeLiCjPWEFzb6N+JqoTVcFptf2dKXf9Jcy0yIHC2Ym5nYMJX8zwM/AJu9Z1p0vK3kHujq41m0K/D43WEQ4sz8agUzp4mVMt7qDMnDJz022YY5v83P4Z/7OfXL2ioqS6MsVfs1eOE7JsQdmVLmu/+az6udzwKvdBX7da9EIZLhXmbVk5imPTzIqCnXW95gNIq7DWWHMABms9nBHkVlTBZdi8WeWoDKAtCasB1+AXL/fPXjYJ2alWEcUPu1PwlWofT4tsLJm7bpocYLiZ32Rjf3qPH9OzR1pSrZGNZva5frZvnVz+qbawnxw5GjUZQGcjyhehRYq76vA3TtvHU6PC9y89OIbacfOnWotslaGU3fqU9+2E4rxe+Gll9PO3dvS6XOXI4Fg147t4eZa0FmclcFDP7k+Mb/UaQFktSmb8dgpFcgTONsgI+KiGJj169ang/veS/ffd5/cx99JIxtUI0rZiislW3ok+2hx8J3vvKw2LX1id85GbM6RqjjfqZO6r6bqv/xHv5p27Nmr89eWRhVM3DegMgxioSbIehTDev0mcYI5E5Z1wl2N+/26YuYI+G9vw4g0o53TtMszVcaQ2XioxUwGeVJnVMzK+Rza8C2z7ko3IgzZTRluNjIya5YrdlND67339qdfFet0F8jcodjllmFVjMxLFZDB19omKxsgw2E2kHHtmCj+pc1D7AFMCuCHw2+BZUbCwtjFiNhUDurjvQ5spAYN1Tn5G2AAIOPgPt7XGLzojR5IPZga148gqEwCGsqcpms4ASiUpc1+UQFzgBj8zpf1nRoJE+PzooLFJKxWzEDEPxCnIqEkCx9w0z+QC1yNjys+BYKiokBRqjOyJAjW7ZYLZIVqMMxKoZu+ZnxO2bQgDeajCkBDkHKgsdSoGXFdv8MQtMqqywJZh4vwXyzvKLutdGwdrm7RyACPEAZ6xj6xFgCJFcso1mchnQ9idNEWkMkN425EkC+uJvzJ3HdKTAms0kpZfpfHSRHvEkt1MQINL5w7IyZmKATOti07JIBH0753DgWgGBjsiXLmC0pbXyaX2sysfPD6b/PmzTX3hi3s87LysGJz5dRM9VN8DMHl7KAuKfALZ86lp1QldEnxOTtUbGtWcTdXtE4DYo+gqjdt2q7iW7ujOOHRo0fSk09+JP33/91/kx586F6hCQnlDTtlnW6RQFIcjlo1NIvqppIwhQvJmGIuzY7FPg3LG+Drui+5Qm8t5T2CslWDQn+PPjF6htIKBNEFUBEbCWxx9ouZA+9PW4h2GRmkOC06K3IswBxsbMXOvjbwdwE3x6A4RdxZPPla1Z6pzpfvm5VxTvG3ceC9Y1dSBkoZQDnrxwH6BuQAAfYJX8yHmR2f5dJIceyBA/5LgGSrl+taRpi9sSLxmMtn4Jld6yfAusZqIIUhQjwGwZ5eI8fimAkK0Kd1D8ZU13LwKPeMQnQ0HJRyJ/6sZLPANvyze8zZmOwhs0cApJvISO0f0nzXrF4dPdio7A3rSxLBdRlT88pG2qSWHld1XmFfvvfad6M1yhtvHJc7u11Vcp8UqFgdr02qZMPrr72eXnltLH3+Zz+pKr0nJYtWpVHFtcxJNj/xsSfkyl6W/q8v/XH6CaVZv/b629q/ilkUIFutdYJpPqrCng89cL+yMieiWvmAinceO3lSLGqvGJPZNKD4NE4CLVjaYW+1Jszfm2++GWeDeMFTp0jz7pM7aUuEGcB2E2ZAViLvXZSL7YBcTqcvLaZ/9N/+usag/mxKJBhesyGdPnM+bdq6VYzRmDYhwbfUk6myjaKCRK6lRVakSwew9qyZ3YY2BKwD6mc4Gwt8ET/ommKl/jE4Zq1x4yM3w9jVuC1/cyiDgKbWxwAoA6Xc+JZg3/3vHUi/8IufvwtkPgw4hjG+8Mwz6eVXXtJBRgmrbLeADP7jHJjmDIpc+IuFDouPQC3SgWm6SCxKEbBoX6UFqAVbibRjI4blqmBWoXf+5i7HFqzhNyVgNxigXLHRliTfg+IPpihnUC2GBS1QQE0CfJ/6eU7symmV3obWnVZxmCn9o6v10qIU8UxK99y7MQ7DuBQ6NRiokYBbjfLVZNXwBQOVS2HT86NNwkY0rP4G7dpGwzVZUcxJ2bmX8blmQQ246FAZ0EX8j8ALytyuJf4W7Q40nhDa1cECjOBactYO96Lg3E3Fi0wpeJk4D96PYGeeaDQJAxPXlaAaEwiI5pZKU+S+E1L41IrAH076YV9/j1iqcxJgXQJ954LaJiB5owDCjGpMvPXmPgkzsSn9nQIWIzr81C+BMlavGimIaQFRXEU8M6wJY+iR0Dws+pp4AlvqAAZcZVZ4xMcceve4hHh3evSjD6nmTKeE9Ywsz850SJbfuvUbotnd8PCatGO7rFLFFfzLf/m7Ecezfv1weuLxj2sdcR8RJKyYnoGB1CQBNSGgRn0cej5hJYcPXVHdUTgxOo1n9xECa0mtJWBzGJMD3IOC1u+5DknuXmxByobjOeMfVjuByuxTrUkZbOvXSraAzxj4ZIBD/ETOkDLgKV1V7tQM8LOV6bNlQOFeRexTux3rZysDGYNLA4ESyHCmuaYDcv0MXD/HhMwHo9gIZAxIHETM7wasJZAxeCpjivwany1dbx433w1MmK+cXZRr1dj1bNBP41L2lcEQ7+cZeF/EyFRFJKMZqf7ZIuf687OUW2iTIqeGCeuYQS9Mc1jrwZbl9HMMOn4mgzBnyUn+aDwLuCI1xwBkhGMrCRMYNlKQnco06pXr4rf+p99Mi2Ibp1WsZatYD9jhM6cX0mf/syfSxm17VZ35ejp+4qhYlyGxHjvS//Jbv61ztkXxaVd0P7Gbazemk8o02rhpk4pStqZTYndO6l9nV7sYyIfinO3Yti2dUXPbJo0JRnVSZ5wYIvZHE8H/MiJgY2gxcujIBwqubwpZgKxs13voek2TSIJ9v7dP15aXe+1aUrFxBV9Pe+/ZoxYGx2PPcj5gs2YFbC6MXwoj4jf/x9+SsbM8nRFDtGbdBp23ZhkWV5SxSKsFASHV74K1iiKAxNToH/Iq65ecHOIwBOsSXjML4+81EFOdP2RkyUCWzCJrj1HiIo68z7FTeW/IeFVohFnAfAZzT0FaFABkvvjLv3IXyHxYgMyLzz6rCPaXA8iQaQOQgaEwPZrp8Kp2jA5usCSEg8YGzHVOYjMERUthunqVUzaOOxqbqo2Av9iIuZidXUtsLv5msGIr18GGFmL2x0cNCqoPo/SpiyGLBZ9PMy0JUCxilU7KIrkgRgYWZkoHd2yMDB65SfpwBYlRiaqzZPTQsE0ZLNWzMy6Uchbw+OgPG3UAACAASURBVLrFUCkVG1qUAFJ+j07UCtYjk8UuCcaag0Zz3IGj7/md+JGsQFdE4C609LVwewh8kD2k+ZiWv3mpSmOPUDYdKp4TQYTgscAe2ajsIQlNWi4wbtaEvweNGq4lun1flRCeFahQ8Kw+T18YLFQON/VyxtVsrk2fHRQFPK+AvG6lWk5J+AByroquHl65RkBwKb399ru6LunXKxSPslbjI0ZGNXG0R6Yk5Ddu2hw1eLCuArxpLMePnZDioOppVvwBZmQ9wwo54JJ4Ff2iZx5Pn3j6CQUFToohupBGNq5XzNYrYmK2p23bdylTbFQBvyv1fOPaH4timM7pnuvErqnuzcBmgah71Jl7VQDA5QIlgwrUpgjfZVnJuKjaJHgd+Gklzt4GwFwT6wMYjrgZSdkcqCoWphJ6rFEuuJj/4ZbKX/jns9nuDsjlmtfcGBXI4RNW/p4PlKUBiWNZHBPA6ygMK2JblNmPn1Oy3UcpC996PRPLHTMfNigs5EvXEuvjuC0DKrOg4ZLTM7vApUv9+zoGGWabSiBjNsnB0CXQsPuH99/CdsV+zzLEbgEDE2c6mTGK9RRNyDoz/4zVzJXjkPw8ADnmAqYSvOHYowiEpZBkXCOfy3xf9gKlwukPxFmfCddIFFCTgcdFALjL9LcpuZ1hZnHl5LYnOqv0BlFcXreU5DeUZXTk4P50Vedrtc7Z5hG5nhQHtlLB8t0Kpp9dWpGOnzyj+LLj6nG2VYHyT6R/8S9+T3NOIUkBDKVE877L6o/GzutVxh5Zkmfk6hlRsbuhlauDdZ3UXoc16dHZpTLoCp3/A/v3pyeeeFIMyRnVdepTmxEZPTIsKItwWi5g5BEBwhgUVySPeE4CkX/iJ348vfD8c2JlxtP2bUPqnq3AYnk/t2zZEEDm6aefTs9KZ1wav5x+/Kf+dvry176e/sk/+acKuEceXBXLtDYdO3FSZxJWVWysZBTMfaS6y3CgNQoGIXINPZOLhdZDEAxkzNx7P5T6NPaJ/hfRTOijMIrrrJr3g8+a949BMdfCE9Akg9VhDdlgQZ8tjxYFNI282/36w4JidGBffP75W4AMtQLqG+z/Ze89gPO8rzPfl70CJAiwgQQLWMUuSqQqJVmSJdmOndhJnOaaZLPJpnpvsiU7s7Nlbu7u3ps7d+6149i5G8fJ7HW8VhyXuKg3SmIVxd4LCIIAARIEK9h1f7/z/w6JeDZlZ+KJPUM4DEXgw/e97//9l+c85znPSVTsDWW5nDMoCghrE7RMoL9Gr+uDUYuO8vAOetk8pJsEXzId0r55gPi9pP6ceAO7zN6kBfXB4MD0ywqCoJm5HPuuXOdPVCoxqa1KOn2yh95BO6L9gEp8WQZZGPeZqVMbImKXstUdVQAnIFArkyJMF7bXI5PR03MKpoMqJSLASXipnOT3NKcbApBxQWWlRm68Agav300zN3U3jlxsmnQpcnUDlCEaVANklrk7Or6fAMvUjPcpkElhpYtx4mT8Yxj/cQizvW4PBVNIRo9DayyBQMZN/YzVFNyDQlvHUfrb1xhlSv+qBxqMUaAVQeqJLCcdSTm5QKbnRG+1Y/sBNiPL7qtqChVbV0kDjUcvExsJ0az6HcdpGs0i91HCqbnWCRpvanZlOilp3y7Evs1oZ0yZOQ4XKd3tPnYatmUK43i9euzxh9C29LCptwUjtmPnwWrx4vls3g0IgycjvtsS6a1GRNmHDu8jSlxRrX31bQBpYzV3/nw26wnV/gMHq4NsonbuXrHybkANXb9Hj40I0YMvU3eidgHMEKJR0xMCGcfEFEOpWzCClNUqkXlaDISaonbIxUZb88FxPnrI+pVAO9Ok3mtulsks5AGeIt4CZArzkKDFZ58VR8kCpZZEFkIg4zzy9QlkEmR4HcFU8rMEbymEzcqhkvYtJf9+bqa48tr8vUyFDUx3+d5eR1QB1RgPP9fPCkfqARqZgam3BDxeR17bQLZpINAbyMgUBqSMYb6H9xtVfYBRu94nwCtasSJ+9jp8nesr9htZHf43iv2jXDsHKevN+Z7apRzn0Mhw+MpQm8JVUK+dwQ19tWAXous21zWIoGHmzJmkiTZWc+e0Vm9t3FA9/ugj1RHSoM2s0T/6w89U42BOTCu1NE+pJiGCNe1k/7fPfvZFdF3N1YbNxymHnlq9tq6z+sRH76uefPKp6t/9+/8Vce8EGjty0GNiObV5BqxNG6ndVvada9Uzz75ZzZ4zDv0SVUZoTaISkvFogpVshbnZsXV73HOy3LJHNpftJqCbO29++MYo5rWpbg/md6a/W2Fk3BP2kzKyl5IpJjWTVio1N08NkNOuzoatYhqVU1OmTa3OXkZTQ0FBY+M03ndp1Tp3McZ8b1cL0c2cBSikD5ZBV+geEdaU5rol5WlgYuCQjJ7rcKBBXqbx8jj9a8C3BmQSxGQQkOdQrgv/PXDuJ6gRyMQeXtNMlfSnbO0wStmXRqHC7dTSDwmQeYdF/ypA5s11bwQoSUbmmt4cTLDswuqiF6kGVemERCNzjU3e3ymvK26zubHl5MjOtQGDWEz5/dw4ZGPcFJKN8feNpPy5G6zvaVWCkW9GoooegxqODUo/BhtCcogwEUejqjel1NVxrGpvO1IdhHY9frwHGlk9Q8l7cwthqmYlgP4H+qI4qT2svG+jCL1KBDRuzBMAPGo+7D0kHWpFzmH8UQQ6I3ALNqLw+v2TRmpu/NlrKu/FzyyVMSVtoYhuDvqSbvxWzvFecejYh6g2Tqa8PLCszhB05eHh+44mD+/Yea/m5P2ZVuxGzaPTz6PmLTKCG7b0OEWTlpYPZ7FGzxaqCRrZXE3F9cHG2DvLxpOTifRaps1iMR/gz1GJLnLgNI2cjFj3OsJgRIe6DbvZ2k/JezMfL1izi64pJefLJUz7/HJ+HDp0GD1NazBdfnV1dLKxN8Cana5+9MdWk+KCETp/ksi0tXrhhedrh8216p5776v27Nkbm+wptDyNlHyr63FDbRg3pdqz92B02p4CSBqJa/B18u9j68cDtibxukaeEZb1ADMpcCN4ez+F7xBAyxSUfa0EXXrvaAUgADQVZyrBMtMsyY05HBqZ2uJWQxHztZT/DgQyzs8U6SaIucXEFEOw1ANkeiVTpymO9vtu8LlRZ4rLvzN9k92oE8gkq+BrEjQP1Mh45SF45X1LyfSQYPL8/YH27c6nEIbDCoUmogYmfE2meVPT5muTNU0gkyAnQcvAICe/F2tYqq8GunJvSH1EptOy11LaMiTYM4U42OdUE9ln6s5O9u4NsccwBy3RDkYmUkC32hlYSeRhHUwKqDbSXzJuwTC7VxXGWBZGqwFTz6bS3SPOnusjXU0VEMFBL2yGlYlf/vMvVY88/HC1F7HuimVLq472o1FmrQB3/ry51bo33qimkRIeyvs+88wzVevsOay5C4jiqRCaJYtxvHriiQeYj/04595Rffs7LwAEBOAUFjCXFe2epeT7AindmbOm01vpeARDru8rMt+sQ9e+5p6HWWtjCSIsj58M0NA4sZtqpTGIeM8SQOg/FL2o+Lf3KWCXeVPUuxBRr2DrJIGgAt927qOtrRMt2930XdsFcJsB81NHlWFjtbdtX6SsfuVXPoXnEz2iRurxZMUhVaEEDqZuZHEMEIPBoxJRbZsNdkugys9Y1wFyagB04DzItJHPdiD4N5hQ12awlyA3gUwycv7uTSAnI1xj7dK12/1zuOdF7b1LhZOamcEESUujWOF2aumHBMh4GsjIrFv/ZoASI5CRNBlU7OsEV4xbugNb2ZDdr/VpYWOwZLhmZBZRmuGdm1LQfmW3D0W/fi81kJOHWtLeUcsfL/+eypDa+LmJuZmm0VZuek46Da0mcAhL555ngTdxKJoaEcRsfxv/Ejbs45QgIpOJtJl7VHPz+IiibWNwlkhGvwcPo0LVC6AANqGVsdvshVhcJVqwVLxohEzXuPGNpxphEExGoZ+LuZr3q6Yg0wyZDhsYBacOwaqlFsqWZYtOEu2EMBHGp7/mgdGI6NZ0kIeNJm9uSpY5O54CmSgVreksfP/oXKv3Ahfpv93QozGjhmbcp4BLwZ5jP450k1T5efQ90XhPYTTPso8S9fmUHjZR9myF1rPPvgpIFIjoIEuJZT2bJoLo1jmUQgOippC/HwZT5TPqYmP3OZaDcXCUX8vICFwcX+ePFVSCOMHUKajuq1zzBXRBy5bPIepsRIfjZiwoHII25y3et66aBfh5a9NbRHkLKUmH1SEatLO492JF2YoVd8IoroPBOVn99E8/iSi4LUq3JzROqdY8/HgcBKMwALSywgqnwUSDIxUd80yvEpEJyGMsGbdg1mTDgj2U+qbyTR0T/w7TLe7LDb8wArTzqAF456Xjmptpbsp+P6nv76W/c2NOluXWmrhVvZEgIktH/dvxzTWRacxMUfl5fnYyLM4/X5PC22QpcrOX7s+NPA+NWMvcr++TICuBVx4y+TnBHPLaTAP4OwN9aJLlGZhayt8ZmCZK4OT7eG/JbOYBN3BcU2MTBzKC+Qs8l6wINKK33YhroQFd2TkEyrkP+R6uCcXLweCQ1mgCFG/f9jbranrMWSuhXL+m/cJIkn3AqjqDoGhFAlv99a//JeX/iGxlaGBLV61ciVbtDOBkffXJT34oQMWcVj1X0Kww579L6kVWdfXqe2LuNJEm9ZBvhE2ZhQ7sNVoJ7NqzE+fwo4DxOtoMrKqaYRS/9Od/wZqYjZnkOYBHA75K3cz15dVbb2/mOnRzdo2dJu3aFMHlASqgVlO5d4k1YSPWk7DIMpDer95U7s+Xap5C9uny/gRx0bqB+xS4yNIchE1qwt7B4FBQc5BS7I5jHcHc6isj+NN7a9pMyr672kIr9NRTPwZTa9uSJtYEWjs+29Jqy5vV3RBxkbK2lNwSbPdTNYrnw0LCfdcvWSXXmHMmqzudI2loF0FtrW9SzE0CD81C/d5AIJRsX4rJB863PH/8mcHrGCpVc72U9zYAuQwjtYDmm/urf/rLv8KveJZlKf7/+GDHeLV2+vHzV195tXro4YcCFScqj/e4/fV9HQHFvvrIeKBJJdZTvaKfiBOlMBXFU6GUyRVmxANXfYqVPlmy6AE64HEGoFEPkXS3v5cTKVNRpU9SyUnf3NCNQmv5zjT/ypy5v5cVFi5CzdG8VkW9HuqnYBnaaHJ2mBSHXiEXztn52nbxIccg6rfrM4c2bIxdmG266GLxGj3Yjb5lmMqhX4R9WS2S45CAwQXIcRcL0Y3eDdjKDq8vS/68p7zXzP+n9kAjrVHS++oxrLgyzwtANCLz/ex8bYRgia2MQ0YYUQXFvfp1IezXS9VBiehNnRWNjO+bB4IdurPU3feWTpd5UswnaDWtVI9Gphsw0kTF0KhhsF5ULm3cgFcLsgDlBSNGDa0ammQ8LmOBPo3SbfQFdP2eg46lFzbo8OHDCHKn4CJ6EtHwiWCyMtIteoVSHu51Tp48mYooSrUBEx3tJ6Byp7OJTgJE4zfT1U5EdEeM/VjaInTA3Eih76UaYzoNLa2C6DuDOSCRssxZiaIGhTh4C34/rXMWMCbqnRAxnzpbved9P8Y+NBITsfM8Y0vtNROk8szI2+7u/k/9ywAWI5tZRouOWkpDTYXPMg5nNjyNCd38UsjqzwYyEJkGyff2eSUrmcDdz8zfT9Dj692YcwN2vPxMI1hBQuqcfE2mX/N9E4QkO5H0eoKV7wVTRRNwS5cyEFz5u35eMjAJyLzPvG7nVzKlCWaSuk/zumSG/HmmYP1v70tw7nzOAyrXdwKbTCfl5/ievoeHr5NdW37Lw4t4XgNL+i8BlBtJsVwg4PBAH8u6PI2ztCkg9yT1XIvQQKxd+zJ9iJj/iG8FxIJufaN27txFwNMca0kdmcHSCXRZTWhcPvf5P6je894ngpmZRuqoDr3JaK7n6aefDhAko3ofuhTn+Te/+VfVrt19lCFXFec6KVh0JqSGZIGPEWA98fhj1VAA04qlSwAnmyJltOmtjZg6roLxpHs8jOgX//RL7D/1YQ45lwDD/XgElZKH8JKZhO+SDKrl3aa/T8G4NDVNgoluj5T0VOwHbBSbKbtipDkm5rPnqkUWMqg+A4OqvXv3hNndPIzveqju1MrC/dnqrgXo1T7/+a9RNTgntH2zSF91neyqlt97J0FCHeOG3mYY58aQuuhJVw8T2oNfVR3NLrWzMB03CoAZmmgXHmNQ1q2MSin1d665b6YmK/22fN7OwWSk8yzwfCpO5+7bhWnMNee/M9U5MK0UQWCN0ZeRsQggNWOFVXQfvRbl1wdIU9929v2+Qo9/2Df/XiBjFYscuge0CzlM6aLMuYihYmHoUyKTEoLz0jQv6Aq+BoKZoJ3ZcGNi1SK3zJvHgRp9km4dJHlnudH7+wMnaNCIbvLm4bXgv9BHt2cAE5VGx6FA1cWYnz6LdkC61JysG1IdVTT9l22wZxt6hDJcfz+aGYWCxYa8MEJG5oW2x6nSfC2fZ78RwVbS634/ULxpCDa00bBWLhY3VDeFTCu5QafQcOABl6LEkVKqppHUa4TeqIiqjTQDQLExy/5oZCet7GbvQp/AJn2GTSg2f+uia5VkWrbHYaGQ1Y7EPpkQU3Pgck+mSrJUPkAmnzFl6iQ0NIwVgHAy4rw+Nvx6RNBDyWMLZLZt3RVCX/eKMXXDyIcrQrxGeeV0WA/Mr4aNifSSnyGIk20pHiICr9I1PdMe2tlnp2ijxENsFNMmTwkKftbMyVQKzGTODap279pa3YNHjPOkj669PjsNCadAyzvfTlEpMWfuLFisbsDpJQSPTcE4qRG6447FRJRHqi1v76oeXPNwNWPmHKo06JFF88sHH3oMMEP0TnTbwOlypO0oRnrMbebPrcOWD6iBdsG0k8cyWx2ew0FaTVZoT0oZrrS4G+FAIXoykM6RTLn8NaBeY25KsFYqcZwTCSJcA3ngD9zAk4nxfXOzV0OTadoMBBJo5Dx14/b9BupZEmyUypFbbGjRCdwKLJzDXluyiJnqyvvxfdIePtPDCaKK7udWp+kEigPZFX/XzxhYuZWHkmvANZVtChLM5MEsk6oLt3uIPwvHZq4/NEqKzHkj54V/t8OONAKsTTkJbn7///h91omsKtePH1N//xXYh4Xh1zITx+m7YUVMHS/Aw+W1114JqwHBQx1GkL3Mv4sXsULgjafC+txg//A6T1MpZOpS9rZ+XEP17HMvoMEahX7rDtiWtqoX5nEWILuftfHam7urZQvod4Zp3GSEv6vxjGnvaKvuvPvO6B5vKqmtjca2ffhaXbgSxngyGC0AjSNHDoaRH1EA7Ig93gwGi3njWFytuwgitP+XZbKowOciA+p4TqJ8WobEeaPz77Jly2Mu6eTr3mB6VT2MfzZv3hSmlVve2lwtBWydYm/1+ydOdMVesuTOZdWwOgIkAOC4cZMDyMjI9LPWmiZOY51SLRmNJtNHhooyo8kw7izgpOz/FlucvWm/ITOT4DiBq3M3GcJcJwIZ50CmUzMgGMiM+hnJdCYDmJYgjoHNbjOwdN7mONr9+gDVXR/7+Cdijd5mZP5hMcc//Lux8Ne++mqklqTzUyNjCXIxhSrdhsUopjmKsyWljORj3VBUpHuS3jTA+7uusLZpRo4zIs9S4p0bZOoAcjMdaKw1UERZaEZSVghPbRzZT6SyHTHoJf7uQJz2jujcqoQi0WBjgUmwaRo6l14Ox0t4dfcRoRvZReM6IvOk8WVjSulriUhNrznZjWBkoUo1l4BOy3qAWk28KCXtxpEbv/9Wt+JCGtjQMDUF0rkCmYgSWVQRPROpXKpVi4wmkpSSttJHIJNRauR9OVz1gZBZkR0oh1ZxJdVLJ77YmARkIeYUkAXgKr12dNSVPrer7cmTOI0iIpoInXyNTbmZSE4Qcw6b/0MH2rkfaXXKOqlUapqM+/Hgq1XrvBZYJKpuho2l8qcYjXkNtiEwmhUgagxmTyUjOjcJD00vzbFsgg4/inhxDCme81Qt1dcPr+5ZvYINcQSOpEdC0KszaWvrvOooVR2CmYMHD1EJMSHKT2dRQeH4nwSwZlWWLI9AzDl6+MhRWJ5lUdVh9ceuPfuphprDnjSM9gqT+P7kOHTOc1gJvEvKBLQGiDGNFx2tuWZ7OCkq9XDSL2SolWYBYmoAjTWT6R3ncIpjHQvvM6PBeBx8TrIaCT4Erpn6Gbh0UleTKUnBtcLeTDE5n0qrgeLEm2LJZDT8/Oz7JFDwOnx9HgapM8nOzwnkBgYOPrOBlgh5QCS74/X62aYO/b0ES34/jRsFKn4/DxN/NhBoDWRoBqbJ8jN8/7QdyPWf6S0PIvcsnchPoGGLPYM/13n+HoanT/UGsFEzYvBj1aLVb7/z278NQ9MbQKbsPcXd13jrE5/4OOCggbl2GIZwBtqs3THPTKt20QtJF+x6wMOBA/sIoAZXqwQCzOEvfvGrMbfvu28J7ERjtRix6Be+8EUOdzRuVOr0s98MHY75G2nYhsaJ9Cwi2AJQTOQgnds6s3r9ze3Vv/zXv4gYtzsasqr1+k//+c9gQBbDNiHwe2cI6/EcbCnpcwT6umzbGWXUKNf/Ne7nTBy4rhOrKs9iCOnh67P32bje1MQJRAQyjaSJAiREiwqbLI4OLYziX1sVuJd0AnQusj7qATqL7lhYbdy4EWA3L1jQaTSS3A+gal08r7pEsPLAA4/BfmqUqQkfAd0p0ssM6NiayajMi6yMLUKc80NJ75ZgpwTGycS4j1g1Gf3lIhNQLAtCFM5rhw9ILenIbYos525qqhLoJgPo3/6+8z+BTTlnaC9RSy3l77oefI4CGVNLn/jkz98GMn/Xmf4D8XMmx+uvvcYkXR/oWSDj4XZOYQmHoqxMMQ9CFFkDMm4oAhmBajoA36Ss3Rn8UztMo8S6BlpK6gSvhgFRn+8fqalaWio3+5xY0R/DlEntkPD7qV0ZTkg0crjmTGerk0QJbxNB2Omsj8jBlgRX6E2ibwHrlQVWSvUmEdXLxFxm8fWy2IbT96N08S3llxlBpmGSqYU6BHHlYHBTLp4Tft/308hOetNFYlRmZJEbtZuHRlkuVg8gv/x5AhnLxSfwO46JgtNSsWXzyLJ4TS1JDYeYlMXvgZH54+E2hUS0qmAxSuEjFWdkHSdmYV6sarIZpl2j41AiOuXncXhwaMsm2VvK0vMLmHbVcY3++rzWuWiNziNa3M/YCa5sT0B11NgReL1QIXUDMeKCGWE6d+n6UKK8lkgrCdq8B4WPvQAKr9v76TzeGffsv/3j4WYKStA3kntQ3zR40GWEjg9zDXYEP8+m3Ys5Xycb56IAMjbllLofAgvXB/AZywFganDO3IW8/lppd8DG9sx3vw0zc666884FMYYtLTNhYc5UxynhXkA6YZBiX3tXwciok6kfO47nV0CJQMXNV/2C6UfTjnpwnAdMmhVTVGrpqkDJ9RDeIwyOm37m2QfS3JmyHAgAksnIAz28bGqVP74uD/BkL5IVdD4OZGRcg6XaKEW7pWrQ90g92UCmxM/zGnNzT1Csr09+VjIeWeUU6daaoV5GyBn95u/48zTKG/ja1C1kRJ33lteXaagcI68vdTj5ubmOUqzs3wMrrAw0RqFbOYM3lJb5iuZNqU5HR9bRTsmxxoY8uGPt7YjqW0OLthsh7uc++0eIWOdRnbMfNpW5Tcrn3e9+IsBCS8ssXncpQHMHQNo1t39/D/Ogqh55ZCkp+O2Aa0qYAREPYNH/5f/2bPWRn32Kg/6O6rOf+YMABQ899FDM+7/86nOkf0h7octqZh42UpZ8tAOBcHNLzDmt/i/AePfDCLFbAQj6ATwwSrCS9z+wpnrj9Q1UAs7idezJsU4EMjSzhT1tnjqRZy3bjXEma/cUXlFW4Y2CcbaXkcUYAgbnqvPAfcB00SxcswUnkybJnFDFBIt5hve1j1InQl+FyOGvEmagvdEWRPfjXbv2Vx94/xNog7bGvBf41HEth7uPVWMAfh/84M+yboYxnpNI309GtE9HclPseMhcoPRczyvZMyZpjI3XZjpPhkZhvcyK+6f7h6nAM+yTnhvu+8n0JXB2LoaQvmZKGSx9jSnNQNjXDgTcyU76c19bWEHSurayqb3W1yeQWUjTSMuvb4t9fyBQyt/vIl4fUH6dYt80xHOzKJsS7If5Q0WvfrHJl9Lp0rNmYB48flwDMgNLNPM1TqrctET3CiozGsuJ5u/l5MzXZi4/tTameocNpoKgr5vKl4PRcG2EjI/+HGoeuFYXzEmaQ1o8YzuUxonjA8Sw5RPZkOqItgPFECwpx4wSPaA8bOvpcWI5sPcZuhjGxHGyEqCO6/fgczMXrBTzrJKWku0pQmny9B6CLJ7slxQHABuw5nNGizIyAaKkXGtjN4qo+xg6EivFxqKT8XdNKxmZC6DU01zCz8Yvx6qkC/RE8aC1zNHvu5kRcfFeXrubVPwMeKLrqOJFxdIKH8eH6A9H39lzYbWOVxvX7w88auQ3XhEuQGZ0nZvOuWrO/JaoVrgxGPCDHsUN3+vzOZp39/cU+8rItMG8OB5WMglkfK1AxqjxBs+i87g5/cHVvauXI9RkXrGhWz6vv8UFereMI3W1efPbaBPeR4fto+F9Y2nV7j0HEWqeBsQoEB4BgOmr7lw+F60dosfVE6Ni5KGHH6z++AtfiP5N969ZA0BHN8H9N0O7n9djBqdmW3MZmY7h4BPMODqDObmsxorqC/uv4B80wuaEpg5qWp9g5hg7q+YSmOThm5VHzmefS6ZyBs79Em2W1NTADXbga/L9BLCCgkhXajvAQyk6rGLIl+mh3KRdIz6LFHsnIMrrSBGwzyR/loJJD4kAdszjTB0lkPGzvLcE4wPTV74+m/Z5P74uWRRf71euLX8+MCWXDNVAvY6/4+8nsErGy3vyc44dIzVIMKOdleBFIW+kD/icXvQZllnLWJpCfx49agAAIABJREFUdS6ZUvrM//PpYCe3bT0U18O0CDDz8EMPcHCfrX7yJ36m+sgnf7datnAi7MoDYRTnIXySNgLtx44wbycCTrTwHw2gluGZUn37269VH/3Ij0YgoED87be2RHuAQWwQh/BTGjSYakYsAIYBxk/0nI6mivrCyKqd5jqnkO4Zg4jeHkr9rM9xpPadh6PRn128iCj1DO7KsIhnZHAAD9dIp05H8H6RdNfsWVNDeBz2EDj8ag1xxaaVAB9Baj9gwXSvKSM1ITIyNpvV/+sUjFUdTS5N/0Y/KgZSMe92wMpiDPDacAO2akmWyzYK9QirPRdeee1o9cEfXV6dwEdmxIS6qhU9yR13rOQzcdS+gcsx6dtGmNCTvH8TjXj7Mbm88Y76vRDIlHQfe1cpmpANs91Df8zt0DSxDjMln1rDnKMR2DK3ozO7ekDTiHzl/PF1zoFgt5nDmcZMXU0C8MISDsa7qlgPpI4zgYwGnJao/+qv/bowhz+3xb5/PzTxj/iqtS+/TPfr12KieUB7uClmk30oLdg9EC2xdtLUjIvs6+OhCZAZmBpKEJORZ1YTpF5goGbAiab4LJtOZh4+hY4Dc+IpLsxJW8AU+dFBl9i0Oqud29+GiekOEFOnsJTJLOvgYranx1VSJSdhYIYgYu0lQsLnmwnP4iUK06gto0Df9pZde1H2l/JAI/aau2f0aVIoxuHGZmTU7sITDKVGJM3DUi8j1e2mnJoANzFzzqok1K8o9g2zJqp6tNZ3vFyksmDJyLg4b5a8Ek3YgRytcW3RlkMixon3EmyVMvkiALZ3ivehWNDPCUGwQxidr21rMKQ0q+Ozp+Ifc5xGjdu3AkBszcDvN0ygr089JoLjjLLOVjNbpwIIESQ3TMN1tOtm1YgMlKLKZnrObN78VgiVTyJCLIyd+XAFlIAPcvZqCqxKsrJs3lw8dmBlmolgb1AVZaprHDR5YwPixfbj1UK0LwJSxeOX2Ex7YWw6OhATjm6BVr9IF+BT1cqls7knhLFE6XY1noF53zQcgO3u3YxF/EYYu+GAOVN2w3Rlxp/j5AlKwZkDHhxjwiBRF2AYG+h/N2MN9fhGGO1Z7SRkkalxUB1fm1gWX7yiM/neLzdVn0vqZhKklE1Wc8VieJipmUzB+Px9linyzRSrh7hzzDmqJirBaQKmTBkl2HDeZdPJmx2ga5oer1VRaBGJFxbQ/86KEV/v9/z9rAD5XiCTrI8gPlLNAol41iVd4Of7uwM9obx278+fZ6rsf3QYpRVDaupyLE3Z+rsHSe/0Y6IoCFm/bh0CzYV870D1FwhvH3pwTfQxsvT6RwDAGsapoTnAz5975pVq6ZJ5sDhTqAhqr97/I09hMbCfg7qh+uKfPA04aPFoBEDTjR1tjcaMGzetxzpgJvMQB120LL1U9y2nWukw60Sfo299c231C5/8QBjMrXvj9eqnfuInqv/r//w8ItmWqNTJwgJbtY9lXh9GnyXYOI6e5YE1D1Qvk95f8/AqQM7wat/B/ayh2dUrr65HszOVgoAx1WXaVU8HhBwB7JiKuoQpXnUDP6mmuiiJlo3xsJ1OtZP7nZ+hrkvxss/PIg7XvsDXVJQaF5/RWBo9th09Fulg/WKsVpLJlY1pJiBx/5D97DjWzns3o885DJN9mUBhUXWsu7OasWheNZNDf+7cpSH0rQaNxfEbM82p0xlb1isu4Ne5zsEwRwJCgV6kX1lTMjI3SPe756XYN4XshZ0urVwSYDuvsoIwyvZrQCa1YTn3BzKK3wtkMiguZwzBAGLpTOMWNqcY4s2bW7x2bgOZf0Rg8j/10Ty81wAyOvt6WCtws/w6GRlt9M1DegB5oGZLeukIy681iyrZpLKJJ4BJjUuW1GVEl4dtbFwhpkzL99JduLxHTaMQE6v4e8iGyBpEY0iQtAvCxTwayreb3PVG+peclaoFpIzh+s+fhW0YOSQOUkGYLr69REFXyVdbAWC1iiWAo8hFq4FwEuchYqTt/ahPsWLBNJJMht9XcxKIv5ZyugpwGmd6qFbNkqXGmULy+/63gjoXsAvTw8gF2UU7ADv2GDmGrkbwUhNWuy8p9jWdIqDx0A+xL1FnpJdMZSE0vMgGZ6WGw29VUhGswUTV/p2pgEjhAVJM/3j9o6GgR1KlNZzmjx7Ggr5m025ESXWAi5MnTlL9cDKeh+89DgBTj3fL+EYYgSvnocon0RcJFqeJKiLGUcDXhi5FgGIFhfPEiE53PzeHorVQs0R6gI1W1sa0mdqTs2gA3vWu1TzDDdXypXO5duhyol2p9xkzZlWTJ9lRW2ZwZPX6668j1kZjM2ksQOY8gt5Hq3VvbkYUfIZyW/rNTBofpeKDEUI+9uhDXPz1aIj64EMPV2+zMfX2naVcnDJ7DhGZovvuvofDx47jxaL+MnPMNN6UqdNwTp2tAiqqnAbx+mvM+avci0UXGhiG6zIOyAK0700JqZtyrmcqpGyyBaCWuQaDBkhQzyRjcBPoa+NeS736ukxXZuWGc8f5FOwh12GO3zJw14nfc74JGrISw3mWRorhnVQ7HAIoM1C6QBergEK5O89LCtU1U5qgll41RYuTXaDdD7KqRGF5ACvmsM9XcJIAzPv2e0XP807M+/SisXpoDOyaZfRevykHq+si7WRHb9a4QnvXoOmj5559BkfZF+L1dbCkV/m7hXlkldLD+LfYi2vPnj1xHUePXKze9cii+Lwj+Btp7DhhHBVfAFMNwHWqvfuuZTznCcFoTOHgHTeedCOeQ8899wpC8LPVvffBOlDy7PVufPtQ9dB9C9FWTQjDRoG/HejrAAr62XST2j56pL369V/75erpL3+5et9731s9/9xzkepynnhvstln0LnIBspW+N+rKMl+5rnno2FkBP3sh7Nn07uM+zddZNpUQ8u5pHvbWU/NzYh1YUL0WursaIc5bY+WHfMwhDQV5ue4V8wgmHD/0hLBYoFGqCefpfuTz9j0zXgqi/btP4xeZiJ7I9ocPn8YOhaDtAgi0BadohGk6TKDo+ktzTCUZwEqZ+N693E9qx4hJQer+fBDjyMePmnNJ89sfIyJ60ghffEasyKo6LacpyUNafDGPGRtOQd9Vs61DNZSc+V1p51FNk5NwDyyVjHqPjVQZJ/sXc79DDRcW7dYf8AUcz2Z/7LuSkpuPqB427bt1T/71V9zBwyQGFqCv+Hrdvn1/xTq+P68+GUW3OsAGSebkziBjAejiLxU3JSqJTewoLs5oKQj/Z2BvTJyA3Uy+ifzmakTcMPKieOGJJCJwxt60UmduV3FYAUcFYZhJMLeS3gO1OGS2X+RyhgMlt7h0GknwtrP5tXL4rUqxoXccZzUC5Sz+WIrECy9vMRmbzpFMdvZM4ISWArKzM+QuhjJwavwK/P1pTFc8eIo5bVqIEo7hDIWpSeLxliK5rzMFGUmve6C9PpNBblwjDQEMd67B4Q/81rIbUXpo6/3y2oenW/7OHAb+F17LHV1neDwwqcGoaGsmI6ifv5wbL6rd6wEuMbGcYFoamyAGf8o6PNAceMqFQv62zTBbrRHEzk9JtyMG0gZ3bhul3AoW4DGA5jP7abrq0Lc07024BTEWDpKKwM28fH4bpw5d5rmc2f5b3xfEM1eILLyy3ucTBWS1UNaKAQghbnzvn2+e3Z3VnPmNFEuykbH5jx9Wgv6gwPxc8v4R3GozZ49g4hPwTQVKTz7O9AeOLZHAUmmqgSEPue+01i3k5u/dmN4HApjaA5z49rFasG8GQDZIWzmJ6qHaLC3a9dOumSv4rWN1af/4AvhQmoqrIeGehMZ30O7DpLSWlDNmg2z1HYQn44l1R//8beqD3/4YTbda9WSpSsZ9/EAGeYzaZhjgM86SvivWPaPiPjChUGM4cQiBK8xEoIPDQ4zt68TdZgD1sy2Yk4BzC4SIY/XdA+NQwEOdiEvYCC1YpYEK5LO+ZVak0gnqdUi1S+wyvWV6y1ZFp99dICuVQ85725WLxmVmtZkHvr7lsk2ABpkSfUUUQfh69VZyF469+oICFJ3IRjz+freAtMytybEXMg0WFaSJHDyc0zXtLS04PFCKhJqfwLj6QFnanIaTF4/LOQ0tBn/5T//J8DMZWz776s2bHiDtaOdA75DpEaamyeTVkaUP2RUNYOy+xexzLep4gc/9EGEtotiT/kX/+J3qscfe7RazBz6ype/RMp0Vrh+j+F5HMIbZRTpSNM4R2AiKnr/LFtxN8zIm9Xl65pkjgUsN2OEeQLwMql67vmNsDxLojzZFI+922Q3xmNq6T3t378vNDkn0Om8FxDjHBB0G8g5Lt6vf58giGrgM1evXs3PbcOxIICpaVaF5UsRqNt1WTDzIrYYBk8CUJkS95uSyq+qRx97pHrxeaqiePhLFi8Oa4I6QK2sio0dBSuOuXo10+MyIM4l176HtQHSMdikpsnTgp3p7umA4ZUfVDh8KrRjw4eMZt3ay6y0XJmACeY7gwFHPW3898iqdeHSati41mrFqkdin+yBefUznCcGh87p7IOVFZ/+XAY8U0b+twGc4xR7Gs/N63Xv8vxwbFI47nuol0znX+dZpnAzZZqfk2svU0m+NtlQ/zukD+zzWfxgBao6naJ9ozs5z2XLlrerX7b7tRFD8Ne3gcz3B4H8A73r3wZksrTa536rAzYaAh8sB3q0MlD0yGLOiofUsCRL4eQauNFGE8aIHKUH7VtCpBfleGpwCrVHoWvcXTRv49AYbfMxyvjMTVsuaUrkAlFaG+6Lxzh0z6MVicVDuuUE0dcoFudo8tJuqOfPavwEcAEEea1u3OaFh8Eo9dFLaBTfN1q4VdFRHD0LaLHUFoAVupNSju31uvijoWAkG4pDaSrik74UsPj5jkuWDxpR+H0/6xwbN3thNI4UyPgZApdSxYKRFYeQFTQe+oXCR6cTYlTLYTXoI79PuaWgUsFePZUMfjPcmEm/2BTSNI5+LhcZH8e1q+s0YIPDhsVpNHz2TDc6EXw52IRlJhZAqe5iI+08hnCXQF2Ncj1sjELwsTAyDeToL/IcLnPANFEl1M5GP8LKI65fECbglTk5Bl0dYA+Q1TK9hWj5UJSET+aetDlvbZ0TgmDL1Sew2dqvyvmwZMkdkYt3Q967t4MyWMpViSw7j3dFlG4X8Msc7KdOmh4kCoN2V0vU3dWDNfsERJ3NQbdv3PBmtebBezDFm1B1UNEya/a8asu23dW6DdurabA84xuaAkhcYy5dPN9bvf/9T3HdaCe2beYz7+IQeYkxaajms1mfPY/AioNuMofsLESRZ/idJnQSPUSrdXUyS30hkhdkxcEB63VJzw7YwBDgRgdtfYyKsFA9jpul2+Mw07m1rubOjRKllt5dfvm6gSyO38v1Zc5vFKBDh9PUpDlGoXdgrK3qyJTOcAB+HePq9702D5BIJ7GGbeFx190rEb/uiXl99OgRjNimxFwKbYtMFO+rwN8DRw8pU55GqjJ/snyuCfUXHkLOBcuWdXpOVsnPMk3j953LnZ2dMICTqwYahB7FgfsIbtDHEXePZc16eAlmdcP1mi4w3qeorFu8eCHzaHe05Fh9z13VHsSY9XisqOkyNes8+NZ3vlU99u7Hq4No5tQuBaPEPrFi+bLqjNoyNWPcv2BJkDCR5/jq2ter1ffeD/i8XG3bsZdB13PoApVx80Kou37zwWoBAHzBgvmweIere+9dDQv4OoCcw549pIt7cayTLbMNRzOane98+9uhy/ulX/pIgJJMuwoSBXx6I2lip9u1LIr712XEfCtX3kXLg02ka+bClK8PcH3w0AFYFFx7sRq4AoN6jP5Jdy5fXvUCjDQGXc79KcQ1/WUFpoGMe5iA6iQ6HAO8EwjeFb8bGAkozp5DBEzqthsR8IgRg1ibDVR/HY09cuH8RdWJ46eYG2cQzq/CD2c3abC26on34Fx8YCvtCRD6Hu+uFt31nuqOZfcG2PC5FtavNIQU0Difs+ooNE/sz+HV4hyvVXM6X9xr/Z6gf6DhYzLl/h1MuIJ1A2lT6JrihdVDqQ70jBHYZNWS7yc4Sa3XwPMpUrtMXsXNweQIilg3nkGuOVuevIXW6dd/47dint8GMv9AYOP7+TYvP/98aGSMij1MZDtMLZVURYm0o/w03GHh7fkyr+kituKl2Hnf6leS15qTMPKdKsVrOXh/rqi0n88yReMicILrfaAmI8CyAncOwlC7Q/CPwe1VRqYeHwfLD43KeoiOD+/aU/WwQAVAl4ga1TpYBjiKnJOMjEDi3FkFmTaKRNBZ619jxZB55XcAUCPZAFOnk4xL9n8qIrIibDbKyUVjJZOR63k22ei7UqPzC/ApkYWbiIxIKun9WdLuAp/i2TIqgEwx2eOwsMMuzIiVXYWdKWNfKmV0mynRRIlE9Ego2iVTgh5CslyCDn8+aVIp/54CC6GoVDAjeFAXEWMcoujLpGTq0QPUA2hKWfaeXbvY3ChNjFYORISUrosrh6M9GQOQvEBp/mUEhxPYVI9iVjcfsZ+RlxtCB83oBExnYZRsVCkt7kbgASUg0xRLIJI08Nw5cyKK3bPnCEBgCKmk6dGM0mhxHGWuAgPHQzbjGmlBGTsPUaup1J3boLwOf5vRXNvKFYsouT3OmHqvZ6DfZ3OgNNNgr5NxrasOHGrHxK/CCv5YeHPMsvEmIHna1CY+azSW8S1QzVRvkc547bW1gCz6QC1YEiCmYcJEWKiLsFATonKqBYt40xCXLw0jWp4aFRrqL7xeF406HOl1e2SF54zsVABzr7uAG1OKTsywStcXydQhoC30KFHZob0BfYZqqYlMLyVjExVAGlI6wrXUbpbBl2i4lGVn1U/OzYxa9THSkNGD2F+XGTGFoxbiEtUmpnbC0JK17oGk2N9nKlgtpfT0HZtYXHAt7bVc2cNFMXoRZZZqrouknwUn27dvv5l+CrdWDRknT4wqGq/B3jbO6Y9/7OOUvu5BD3I4DlV2hUjpmFI5irakgS7pPQDZWXaSvgiAAWDt2Nldrbyrpbrn/vvigFz7+tpYC66hEYyFc3zHtm3h/j2DCqeN69bHerkCIO/tu1zduXIJ6eaRCG6P4TuETwp6sL4zl6jOmx+dkP/qr74Z1vyOkXvSTsD+47AigjX9jRTl+6VxXAdlywIzAw/ng6mvpcuWEUBMIt30PCCx+ea+4H4q0JCJWn3PvVGpt2v3ntCVCRqtNvKZtM6dHW0D2kknrVixLES5O7ftqDqOdFTL8HhxDlmRtGnTBgIgHcGtTJoY4+16d92r1QlcWhPiC+ad2z6jC4B508zvsB/IgI/FTPIGnbfr6yZyrecAPecQKJ/AEHN09Tv/8terbTs3IPalf9SC+6uJzXNrzJ16GvYKnphrtrh60+etFriZSnS/EiikGNcihD4CupynBgPJwgzUnEVwWKtiSp2loMYUbjLpzvms3CuMdz9zr7Rsyf58JUgsmjCrseJgcF3Kwvv+tqzhmcyZN+82kPl+go7vx3snkBmYWrKsujTzGhQTyw1G7YOHZtDcpApkPfSbcSNLVXnk3WviRq81mYj8vijZXdOJpBDPzcZNzffV8bKI1kpfDd9XsyfKj9isKNfjcBLQGJ2dJqd7jM2ih+qaXqIGf89DTa+T032W/qE/YAP2gDUVYcNIDfT8LMXzXm+IlflMK4AEKamUd1P3s5OuDKdf/mT6qaTHStNFbcKtILkVNRcQkSXXmTKKu3LxMD4eQIJDmaJxVgKx0KRX/Z2IYtSScD3R8gAAU8Aj46UBWO099D6JseXngiPH0VSATIzBvAxBA7S3kZ4VQmqFzMlHLyfZAT7jDFUa40YPYXOnEy/P1o3nAt23jxw+ysZFmqtR6eINaGTy6zTNGwy1P5oU03kOJlkZGYcmxIj+ntdoPl77dR1VjRI15vJAvsqDKRuVImNBxsVId/kae8VYgt7WjvdPjep1/Nva+7j+8vyk3BUFX+IZHjt2nOfJ+KONEhjfQKjbCLg4wUE4ZVJd9egj9wFmOvnThU5gekTRmxAdL1qyvHr6L79BKooy9rP9pBHuihYIa+67ByB8nCh4CaBNGp1KK9KFb9LyQDFiR0d3dB+eQNVID6BwKMDh0Xc/isHZHuF89aPv/xnuy07YpZpHAKOjqUBF9khfGvVMzk/vQ0AjOHWau7laau9zTP+ZZPAEAgOr3DyMki5PxkaR+EUOGDf2/H3nYf7cuZYVSM6lbBeQ/c884GUnZ8+mxJcqsc2bcZVdeSc9czpCGCpjUtLGCOXRMx2jpPkMANU5XRgZAxJcqZl7lvJ7fX7GRACuB7wH6xQqx+wPZNnzRA5WD3b7+Tgnn/nOd0gvTgmtmHNEC/8ePmcCPizek+Bam3xTOAZMc1pnweYdiZSQn/H62rXVgd12kadvV0/ZGT/2iYeq/aSNpsAORZNWJpOsx+ZNu2EZpgUjeJV5aEn2B97/I9V/+I//H9dSMVcmIt5dVe3ddygcoCdijHcYVjF0LbU2B+9771O4Ab8alUuCNIGenjO+xoBl1qxZcd/JzDjnvX9BjSlXx9qO8M77x2GNdgNYtP53vjjPvf9tW7fFGpGtca23I7Itfd/wbpozu/r6N56FqZkSIu+lNGZsP2Tl1rDwgDEdZ5GGwFEAJLgsTMXQqB7sYO3cffdqwM7mCDYUrXuv4RaNsSgvBZjyuQZLbI9WTbUf7Qon3hk8y1MAmQ5aEsxFwHz/mrurQaTfpsy+i+x2qTJKhiQlCPpfqTGyiawgwXYRVisZEOd+mP4uaYgokMnKztij84tNK/sqZXo13yMKK0yTKo5zVUZpdUlvJkue7LqpKcG5XwIZWbtIOWlXwfMaXmtCKiMTqaVfIbV0m5G59Rx+kP/re4GMjEwCGXOIxWockEAOXzQdESFAVmdFD3IRvJMj85FJiye4yTLKFG9lVcNAkWO0eFeDw6TJieqiHI4RleWGI/n7/DlMrIa8Q0XNEcBMF52TMWyiD8kZojMYwQAy4xpsikaPFKqSLiGU0/RMNqP0SlLMdqttu59zCq2EVVqFkVFwWPxYkpEp1SQKPi1BL5RmEYyJ5Esa53s1Mrk4vV+/suoihdBJixpRDJfxUYfAf/sVOeUajXo1DL40/rPc2FYKBcgoAk4a1WsKQTabZD124EaLpryMyGSMiv5EMbGRMj1PAG5j7AbNeF9yoQNE66GsFf+5iM3Vnz6lmZal6lS8sCkKZFjqZBjol4KuyLYMxRVTofQlqjzmBOXtgeHnyALJvAiy7Lq9besBnEHnkCY4GNc6hU1dalwDPhvqSZl7EIxjwza9JmA7e64fj5jZuKkeCb+X0QCZi9DuxztOAwwsmRUUIgwFrDoW06Y0YeRHNcsFxMyIEefNnclmjjiZ93z6L75ePfXe98CqTKpGkS769B98nnnSFON5ns9ddMd8qP9t1S/8/GOIH3dW9993b/VnX/wadP1cDtIbIQTtZZ4cB6h57ytWLqfagS7j+HUMugFwZg6aFlhC1G3KTIB3nnGp5zBy3fQBDm0Aanm3TQ5lXQLYKPI2nRpC15LGTJCR/YpyUy9C21JVlHqX0TzX84icLTHOQME1l/S63xNYZBSaJc9Z/WOLDEGC4GDuvDnhVmtJvsGDc/ozn/6/A8x4LQINDeVk02yw6UEoozEd0aepKNlHf0c/oaVLl4bGyQNVhuDBBx8IDZHzUoZkC8aVdlq2U/PXvvotrPrXBLA29TGJA9c14FySzfPZNgFUPaT9/SO0HxHIuPbsMbRy+YrqZdKAYzm49WLy9ffCyugqe5pnu2H9hghk3LtM7XQdv849Da3mzZkb6R0ZFhlBq4osj/7K19DCrFkYz6wpOqeXtWbaphUgdfTooZsaNFM/6vr6CBZcl7IqW7ZsrRbgUVOYq0GkY7qq9zz1ZPXdZ56N6+0AxN1/3/3Vq1Qp+TwnhG7tWPXux9+NE/Dz1XIM9mxIa3DzIHYBAiMZq917d0UgtuahNQCgHRE83SC9PAoWSWAkYHJM9pGKa6YrtSzO7NmzYl0ZgMr6NKKPGQF75fzbs2dvrCnntsByPOva1GpXJ6Z/rNFRGPdZubiAFJOVez7LbvbcKc3YRYx4B8ZiRnXnvQ9W74wAoF1zjy1AVkAtkJG1cww6SWPpp+XcU3irI7yAPsW3siaxNiIYY0+pidPTCiPPEvcj5/ZNfVfNbiKr40oVUqnazFJq11KmnhLQ+D43g05tQ2r6xjBntfkve2Cmlt5+eyti3wHl13/LIX5b7PsDgHAGApkoNx4AZPKQ9uCLXhk1ZsAD1sVk9J+29yUNUw57J1z6SGTZcFYweHBL/4ZwSzWM+hreOQ5z7eHjfWViTCvZEZqogQqkS5RaXqes9iCLWpr5ItT9aYS9588q4AGBc8DVjxtGrhtGhPeDGODQd4JbzWEpcnH99PqyyqSktiw3N5LVTr1mlEQKQ3Ghh0EgIN4//XJ8ZAId71tWxvsrVu/F0dR/e0gGALLUsGbAVATCt9growidfQV0pRIKcMjrw1WYa0yR5y2NRWGzogyev40IS+XR0IigxwFkZKI8vH2OxfOm5JLdyOwvpNNxPayVByw/qCYAdnQo1dvBjUYR4PnzbiylKagW3qP4c5ZU3nlSe2pk9HGxusJNZzwiWqNHwUsxTbwQVLbtB6wSm8ghpKeGTqlWnzTYM2nPYdI+MzmU2qolC+cgvDzIZ1YcppZK32Czx4CMsV+JTfxh9E9iUAGTAPUSzSDNY/s9x8vDzYqM4xiNzZ8zhRQC7sMTxtL9dx8ai1ZSQxif0XerhXLWc5h07T/Yho/MIHo2zaanzm68c8bBurQzdmqeBlfvfc+7iWS7ogmgnbuPtnUgUJ4PCDtAGkKPi9HVgYP0yXmSbt0c3ocPHuPQIcXE3GnlcBw3fgKl3rRv4HctgR3FIaJ3jS7Idll3fvus/Vs/EaVOV9Rr1UBvP8BSDZmVaqmv/HnDAAAgAElEQVQLKJt0ae6Y3it+TyBjEb09xcIbqLb2nJ9WI6UHi/qjQqUXAX2pEFL8SQsMhMbzATEbARzrcfc+ROmvh7tpZg9OvY7GCJxNmeq/xO/KuHn4CH7b8XKR+bNL+FgqiZzLk0ihzIea78EOwRRuL41cFXIfJ+2oa6xaFuer5f6C6WEEG17rekCHzMVogOuWLdt51hUH9Di8TOgE/a11aGQmB+uxAwt/79/UybTwI0JD5rgxRh5IiwFS7QDll17eXN1zz5JI7c2c1Rog/eUXX4nrPXCgj1QkqUXWu4yGacBly++s/upb3wWo3k0Pp7MBTl33IwFOpm6WLV9CuhHQw6GuPYAs54lumijRBDHZM8dUx233CoFSAHtSbZMA+us3vA2YGRfaNTtRL0QvFNVGsDJ70Pq5JnsRro9jTgp4P/jBDwLE1sW4+rk2jNy8eUMYdE6FcTq4b3/VCFt4CPM+17zBmI1sb7Bv+vldXZ0wMHcHK+L+fZw08HLucdeu3bGHyCT1AoQ98CeSujOI0xfJ9eqWdwUG1CID56+Byomerqrv3CUYGVit65eqd78X75xJ8xBHl+Aw3cvdZxPMyNwVkFt62ilJCE+yGuBwb8rSfvcfAXuWYBeheUkD5X6dDL9spAFdittTF5OAxechS5Q6RX8vi0xSgK4+JoGM22GcOwAtn0MrINWqpd/61P8SZ95tjcwPAFD5uy7hbwIybp6l7FiHT8siS4+ZqNsXgjARFPvKCoQhm+6KTKDUhMSGyffc9DJNE/X/fPl6I7uyuUpzon8wD8p/C5D0tFGhfwMfAsusG6D9NUq7DJjZSmO1C1TOqNjv6+qLfkpDQNKnTrOZsfmePgMgAmAJbKRKFQDbW8lDOiKA2uK5StmwegojU4FJ+LiEaNmotgguywFTgEz87f9npgti/KMwNRecP0szPD8jo+FkoDKqGOh7MIprc/Mv5deFSlXnk9G5wtBMtQW16vjynQBFXiPlxWo6ZNDczNTHmGIyIkudhJ/nZiYz09OtcZ/MC+kMUsRz0EMM4X2N2nQz9RoIYNnYSBuSpppIBcQIzeZ6ewAz/bj4AkYAM46H79cIyzGdclLTDW5E6kSC/cHzJUR2bFqOqaDVjWwyEbdVK5HL1mCQzdMD06jN8b+oEDVEsYOJZnureQCdGxwUxzu7ydFbdmwTQ9KdlHDfTEHyHCfgODx1MuWkezqqWS1oOqg4mjd3cqQgrHw6hLbiwEFaH+CR09HZUx1nPKZMmRapAcWXe/d1VL/5mz8De7QpDvLHH3us+t//y+/DROjsDDNFVDqTzsArKdndv38PkXRdUNMvvfQmlDld1aeNJoJ+iHsdgcbiAD+fWL33Rz5AFHsyWMFhbNA+ywC96k0YPxmAarDdxEs/GL9cb2GJz7wTWAuOQ5RbM75zXmXpqXqmeqLeyzVdTW7mvo/vlwyOf6c2ywjdChfBnYJaKwAbAZgC+N27d1Yr71xOKXEnepAWDr52EDvAn2tWp2MrCDsYp9W7Gg7FvWpjTG2c4v18H3vx2JzV//Z+THE8QOWRFWQCbF8v8NXX5YnHHkcr1hvPcstbGrvpLTMofFSaKYGXnVB/Mh22Q+Agk2BaKg4lxqYesbDpw5defpE5cbZ6EuZNNmYKgts33ngTVuZs9ci7Ho2qq3YYXHU4q1bdUz2Ll4y//+gj98d4btywmfTSLCqYjlKhV0e5/kPRbsNrfeXVl2nkeFdU65XPb4zqozlzZ1CmPIH72hfmi6Y6ZX8cF6/PVIqgTiG9lYi26rBceOvWrZF+cv342cth8rzPizxH90PTtLO4ljfefJNrvTuEvr1UEt2z+u4oLjhA6sy510gK7lTXSRjR2dFK4ZFHHqYDN+m6lmkRYAkWpwOqNZ4zKBoFQDQI8L/dx0ez5mWMxhDMGJD28Rnj2M+cewrAbe1gbzrnbAMBSR+gd/HSO6rnX3y2evTxd1UvrV1ffeQXPwUjUxr5pj+QIMbn6f7uWk520XlpqfWtPmWAqdq+4Hi5h2RvL38n06RppuicLtVGBtEljelcTM3XTbBUY2ci1VvTH6ZuMV/j++gEXjy3CAKYq76nRLtATCBj9dhv/OanbgOZvwtA/KD8PIGMNHMIDznhFPsGkOFgMYIaUUPwHlJumFYZhUW0ydRadUOWjHpfUR7KBpx5/RR3ZkfcEC4qIA62pPS3uSbLEUBGhkbzJGlsJipAZhIOksMGEw3S9XjT+teJ5DiQoUmHXCflM4jFDyDQhv4SgtDS5wN9AAfEGMoIBTmWKOeCFpOUA4GDgv+ur1NYaTqpOIkWFkqnS3PzF0ME5wbkeNyKekN2GwyErECyUd5nsCss/uwcnN4FA1Nu5XuAATYtRZSZKnIz83VuBmfPXWPTxMcm9DyAKjVLggLGrSj4ibQ5aCbhnulGZKRX2LEKSvd43I9Ay8/p4vC2hFMTuUYO4QsIfyfigXFDYz/uRC+JHTuoLALcaBY8Y2ZDOJea/tCrREbmKmXaMymPnmJFiwcxUf8wqO0hmHw5XoIY54BUvRtypvIcY/Ugbo7NCI/dsEyZtACixsL+yQq44SrM8+Dv7jkT4s5zRHOCAPtjdeFr03NS90/ZKlMweIlwsNmqoQcGRcfTPtI/WAhV4+vQpVy8AS0+CTDTGrlzQcQOhOGKG9thbxon0ZcJEeM7vJcpgsNHMFcjJXX3XctDwLoBTxsFysO5vxAuAi4tux1Cf54ZLVOIoHdUj+Aa7AEjtT+esTT/L2v04kvoHMDOdyyaD/MzA23IZHx3WqLlhM/EChtnjwLsQYMUdyeQUcRdwHRS5tEGQYaGZx/rolYB5xozpTSS+xIIO+6pTcvqDL/33e9+NwBipCSj1ciN0LwVbxiqPnhP172Aw5SNXk3OK8HNCQBNCykdgd4ZzQsBTZZfh0EeY+KBreGaacLFlAALYHytD15Q7WFqSsI0ksHOK6+8HHomU4gCKsv9J1Cldw8i17c2vRXPSVB8BBZO8Oj4BAvE4eIhLKtoCf6KFXdSKg8wxRDPjtRzEXU7Rgc48H2P0zpmw+wIyk0dy4wN54FYEGD7Af1ZFixcVG2id9BUgMaO7YfQ0yh0PhvrwAWkwNfKJ8dEQfUZ5qid4m0YuX1HB8Z4pYx5XH1jzJGDpIAmwxBNZn7LQLyCW/oyAIr7wVH8VqyEswpmKyaTjz22ks9pirSXVgpPvPvdrNcuzPwOxudbUWaVnyJiexydAAhavbVkyeJqz77dsJlzCDoOBLi7jvlcN6DcMTZ9Z3pQSwjnS0kvWzl5kWtHP8P9W1Bx6NDh0LU5B63cFFRaVq4zsj2oFCXrKxUglIqmGYicBd7bdu6o7qArfRsVhQsX3VEtXbm6apo2v7p4pexffhV2RVbZRrvvhHtw2VMLu21Rh+upiJALEEmNmH+rp1Gm4Ps5R7OnmK9PyYGsoM8ome6c3873NHOMFBevi871tUqn1OFkMG2aWyYxABb7iHMnbEU44xT7qmH6J7/0y7eBzA8KUPlbr4Nd4jUWnRGNh6GH4Bj774S3hUxMyX96ckVTPZE2E0RGJnxmoCITyAw8sHOSxSnqm/KVqZWkFe2xYc7USW4lh462poQGkaO/jrjNMsMhgzmYUdKPQex7AyO2jrYDVRdNBS8DZK5jRjZmhFUBRLEceOZydfBtO4YxU7CBuuRW5L91ry1pH1NM5ogFMsPQ98hmXIHNyOZ7BXgV35gsafWgMcgwM2BkW8CKrr+lI2Ud6YYQ5tYcU8vBU6pOFK9laaLjE/2FavSp933x/FU2dyJdDmU3lGIKhXaF114ib69oTwo1Uk1W7kTaqjRfVFviOExkM2+gyWIK/KS3PaRSwZ8VTqa73KwvXCAaG4UAEOHliWM91aRGOljz+VLI3SfZDNWgUHwwhmhX8ao6mQaa1U3gjyC3iaoIn317WztR84zQTWyH7ve+vAcpdRvOmYr0kNU+/iBW7cuWLo7N0oNUhqiZaqEzRPEN5OfnsXGoFTnCpu+z1C21O/rHDCLV1M3n0tsFfYvuzDrshjCZCFeRnvd7to9xJR11HQA+eSLdlGF6puE1shD9iwDrJz/8U9W//jf/oVp+59Iw8juN8HkIGpfp02ZH9VzLjKnoZJ6BCZiGqHR2tZb+Y1bDjMIMT6DZoJcHYKnjeFuk5vS/+ZEfeVeko3bs2B7W8E0Igo91nAh9lqkl71ldzJG2LnQbd4XYtZ95Y0RdRxrwZDfVd1TU/fiHPhxrYD5pBitjPDwUqgoMfI4CQ4WzRtiyWa6jeygB/vznPg9LNLP6xje+EeBCbxIBogDDe7abs8zLNMbffxf9QjEnFHx4+C3Fc8UD8EjbodDDKH8/Bruy6I4FMBprq6UAFN1yrbxRA6LpmmtoUhNMHYyCRpPlYBwNe9ESDJjX7Wdt2LA+DNE8GNVwlOKBwbEGLNVuQwRri41FuDbLlmZlnv9tGmhacwuH1/Bq69vbg6U4i26lrp5nwDXMgrGxCaHPY8aMabAnRxlzBdWlcaMCWvVKV9hXzvB7r766jTLihcwZU8AIiZlfVtT0ACAKszouqq0UoTuHBQAyTNPQm8hwDGE+naRqaBoO0RdIsR4C5Nx1193RB6kTYOxX0a/htMdXVOPxrBQX74YtUTfkwahOxw7cH/3oR6s//dM/jeDCzxbI79ixI0CbTImuujZpNADQldvr2IQz9R3M5z6E2adOdSOSn1Bdxj4irDCAJQJHRduu02SV1ST5ua6XcYzdeH5HI0qf3QXLpVl7WYBwCm8pU1uWj+vxU+f6JyV4lWBJ8D2fVNhWrtF+ZHrr/NhP/mxFSQI/L3KCTAF5Rsiy+0eGyp85ns5br8H9LYH6QLY6mZeSAShFEX6Vik4tBWTui0mq88u92DL+NG5Mmw+/72tkiP2Z+02ykskARaAt4GZ/9T0EPBZ9FBuQGxGAOM8+8clfuA1kfiiADA/8DYybpE/dxNw4NcQzD+wBUXr1eKhLV5vbrDWfY/GYAlKQ6yIaOCG97wQB/ndx8FXzUpTn+bMoK2VTcVLZ/0aX3EhaATBsMHYdBgDXO0ysEI0CZC6f76sO7NletR8megZoXVOciy32JaIS0zE2g3wH8NLeIZBR1AK9wB89V8JdM8r+AAi19JaI3EsrQKYIdyPlpW9MrTVDdMfWXIrvZSfwwp4Uvw9/7r9dONlXyX9n9JCOlY6hB306+yYd6qZmpFtEbqUbt51fY6z1pwk/BkokBXqRorOEsqT3dDy+yqY6GWCh/sQNzJSSgMZqDx1ffX/pXd9bbYM5ajc19SX6l1yhDHk8fV4ELOo8ZEHs9WRjRaM1D965gIxrAEvZuhYOjTRMs+fPiOhVdIMo7UhcZzFCGxOdh8N+nmt2k+6kMqWR6F263bGwqsr+SP0cZKNHDw2LdMGlkakixAlErH30wrJtwDEOijoofNmOi/0KgTHeo31AH+91KZ4TcwVB+CAAx8QJCFhh7gYzb/Toec97noo0Rwdlrf45wQHXb5k+h/kwOhNfoJeNB/0h5lTzNBgcdDUvvvgCoGtpVG+JiJcuXkoDzd3xGUMRmy+m4++B/bsAJuO57iYOownR62ZO63yYnfZq5669lNveGQelYmWBoBvlk089Ec1Y1XPI5AwjDTWcXlWvvbIOE7UnI5XhHHScnU+CAttizJ6NqSOW8Tb9s+pHsHL4MNUxMBseyGpznnnmGbQ8c0JMK2jJzduNXFAkoPH3TOGl59G7H38MVuDN6KjsnHdOT+fA9GA/RSrRqqYidh8W6Zx9aDLmzp2HZ093mJ+5fk+dPF3dhe+J4MQlt5A03gvPP1d97GMfYxx21tJbpAyZhz57hdxquw4fORE9kj74gadibnqIn8SXB8zGPRR9m4EDlxWB1WD2CefsAw+sQfvRzXzCV4i9x9jKpoQKcdWE7NlzhhTL/AAkL764Ntyoly5boRwMpmwt1UJPcrDvIy3EfXCgnwPY/+Iv/kL1zz/1uwQUsgiIuwFdNlBUk+KY36BqUjZ0OOyhgEZx7BmY2jlzqOThmgVVrjHHz87NClwtbW/iRqxYWo7fi/do+fmj73pX9TJO6rZZcMz9Wz2UZnmuz6L7IiBgnqoHco81beealqXsPI4miwBmzUMPVm9t3IxYn2ogQLlsrN4xamScYwLfrA5L233tFzTE89mFW6/u6K4bnlvLtJnR3PXwoW7Yo0Wxt+zdt4tULPoz1uSqe++KQGoJGpstb2+rfuZnP1p1EfSMGk/5POnX1KYULUs5K8K8k/2rBHvoyAhqZNaKcWlxlM5UfNoGDEyPZgrePUQmOgXAsjiZXvK/U1+WIvco7eciUtTu3EtwlBWlETzzvBSSO3dNLTkQamS89tmsJYHMz/7cR28DmR8WILOOXOyrr70SaSIP7XT2VVRmA8LQrjA5jcRE26mRCWFsaFkUdxWx4U36r3bYJmhx4uTPHBcnp66gw0HAoaHgMLpiSaPAJzxn5FAU+iIG5GAazb/PQ+se2LW16mw/Ev146FjItWF1jUZmDD4hF1loNoNsR9R2nbLca+SDTSsZ5USEYKlrCGsp62YTtfTXW/Key0Is1+9G7j3lAnTBa5bkgZkgpbymdHT2HrOaJNNpmc9N5bw/T2W+YCXpTZ1VfV8XoxRwPbS0UVtojkJTUcoCbSpZIhGEyYxbiNeIdoU7Ahndgd3sjBaNrBVOnyfSlp6V3u3u6YtxGA8TYCXRWTaT0ycRCKNHcNO1X5RsWPQRclBM93GPY7lWBbKzcb7VI6OTqgaFjkaJpxEKvsM4DwYcSWOn43GkNrRBjwaHgB+Agtb/phI8zHIM/Z1RHA7mqrPNQy+b8TjSDfqvCGTUj/T00HwOrxZBwjAcdk+hlZmNePMUVVhnoNJNnzXCSJ1CjDgKR+eekxerBgJjMmLVKozeBAInOLRefvU1Ki4AhdzoMqpd7PxbkZaMBnTMtfrxNMAEQG/bvh/WglJzousF8+6oXn15U/XgAytgZRDuktocNMgDfxK/q99Pf8wfW18o+lywcDGHV3v1Npu9OhmfmSkCh3QtnZPf/eTd4dOybz/Ga7CH+3cdru5cdneAD69T2l6mxIPp2LH2KDtWsOwcNLBQwG0EabfiY7Be59nIRzGPnV+WOHswmraRFZN18QDZu7erevzxVRFsCJg9UJcsWYJp4VEEr8vpSbSPa7RM+DCgx67kPTVKvz+AtXNxL0BoMeW+J070RDrJQ0pAMwYNhYeVnaf9TNkgwYpAQCGr6817O3LkVPXoo6uq//6VjVSHPcohezzA69NffhFR6xqe2ckAvLIiO3fuAnA8UX31q18P4HQG12pTTacQj3dQSaM/lC7VBw4crh54mJTNls0IgueGiNd1cABA6Fip+2rg4G7kOezesz+YvIN4Cc3CQG83WhcPdJmSLaR8pmDu6EGpuFkRqLb6tuxwj9NgTnBg13VTZeMJGrz20i5kbJSkO06TSCHuBJD55TPvAmzZd2zT5s2RIprd2lp97WtWwy2P5yToX8Cz/eZf/VW1DEffYxyc7rMCiuktM+I5Llu2lJTUpuhCfYbP9zqcH0faDtNnjBYSWDvLasse2RPKdJs+MrLpBg+TuS/3EG0RemE47Vfms/MZajo5jTSpe9HwobDV9oGqpQ7PnJWdaqSsnZL7c33sJ+9UH/rJD8EwNgTDvWDhEkwx2dPxmzmDXs10ULbIUDKgWNmASQbYQNa0qp8jkJGRSSuABBwJQrI4InWWCTyytN+x9X1Sz2jwFOXTpptkhfislDX42vzZLQ1aLXXLWnD/kZHx/axOc96aWnJPVyOjbunnPvKx20DmhwLI8PDX1RgZgYwb5qjROjKqRxgTkXP5Kk3usq+Mkb0aGRe8OhongV+qyQUiAVY40LLUzYmZAsTQxAiOLONk4oR+hu9dMSoUEKkREGkQCVm1VKGVGXz9cnWmBwM8ooQ+DiyKD72i6hxaiKtYipdUA/1cuK4OhKEeyC6+mjYskLbVUuEjQEQuCLCvi5GWkV1prljU8SUT9j3C3mCdivanHMRFA6RWY2D37wAg4d1QUmYJ8Eo1T8kJC2g8PMvBUgR/LnY3Aw8CI0XH0I1YbUwIf4nSpd79vhqZiET4/ig2LK323XDVUHjwmZ7w31bAOP5HSQEp7tUnxVLms0RwerKMoKR9fH2psDB1do3/Z3+UQVrPMwJqDE6iMZg6lZw5nyO7Y5WUgkCBipuUvYjcGH2PBK2mKqRtwwWW9/D1lq+rJTEnnaDWA9NUlfqjdDyWSTDN5eEoULK8+jyl2KaVZGZGDFfYfJWDB+0Guo2xRFSyRlc4YK5evlDN4FrfoaJiEGyeDEoDEWp39+nqU//816rf/befJtqcGWzPkVrTviuXiy5K6/sReBRpOGbll67QHpits9jQqLjStHAIoL2OVgh1dSPQLOyIdNQEWjZsxWjt4YffBThHfM6htm3rTu69IRxUPUgEJRcuIKptGh+VIaYBjxw5RDrsHI6xS2jOuQttxWSEqLvDm2k1As8OAON7YZPOwTw+99yzmKTJxlSks56IeahTrN4elnhvBZg8hjj5jTfeCEbGeeYBLVhwnggwBMf+TGbGubhrVxtC1cHVo/QoeouURVQRIez2OnRbnj2nNSJV2ZztiB5lNQTEHoRWZuny65wdBWP0KtoXRcBPPvlk9dnPfrn6V//qn1af+9znqieeeDLWwV4qckrZrD5Jw7nOQ9Vv/MaHue9tIYTdDXNz3/333wRgOzFkPMnBPIpncBHFvh4+ir/HopWazfPQv2f9ug3VW2/vr+ajVbF02OIAy8gfvP9eng0g5cRpUmutRcROis+KPXspETJgfreK59+O0LUz0ivqe6yy24VQfOWymbASbdEjTEbIUmrns+zm3PlzQ7t3BCfi8TwM39sO6uGhBGiRQXNtmgrW7ND5fxwwUdjqIWi5TgDWWuI+HecFAL1vf/fb4Wg7ScABaK8n9WIAcxjNjQ/auWlayaolq6fuvWcVjE8nTN+BaiYNIitM67pwvZaNKYEE+xhb5513rgigIiO0aNHiAA+HGYcmUoLR94m9RPamt68nwFY/zKw2AosAqwZx3T2dzFNAMHYER4+dRuNFipV7+Kmf+RiVUzuqdz36FCOBfg3BcS/7QGpeSspIloe5QSDgOs50poDBHm+mDlOv4k7r/Rssf29KKc+QqPJTA8bccSydS8nI+D7pYZPMTDpf++8ESM5Dfy9YIZ6P72MrBoMofya7qd+TQaLXPXP27GAgb6eWfihQTLnI12saGTcDF4O+KorGzLmWKops6FjATBzkpm0EK4ANKdXQzTA58hBPEBNsS608NH4ebEspv7Nh3jX9GxS81oDMteAlSxWTbFAjfUlMn1yFPj6FfXYbYjeBzDUO6Uv9gJKKQ4jqJTcVgcwQInZLCu0sKwNROgsDoiK1ZDWUhRiAqNr1DvZaaim1vAdBSh7MLkTTTwW0FVBR/hTQ44ZwKzdcwFtqZNy0vU+/Z742hWsyFcWNslRIOcZuWH6ZOjC3Lt2sodppgIRl0KUtgfbcZTy91lGmf/idBDKyROoTPJDC3wdw5ueUjQVqFqGdrE9v73kOlMFEXE2MMeCP+7cE2NSSNztYvp7PUYDtRnGSg+0d2C01J2PZBKx28brtcH30WGcIgr3XQiujSSCqtSJEYedEouHSy8cN7iJgqJhUucF4iKiHsrzUeeKBWxpsohfiwJSCNqdv4zxTAwIaAy/7cClaPMVrL3LtTXyGBN5w0j5qhuoAJPUY983GEE+2wdLXLgTBNvkzt/82B79N4QQdI+mG7vVMxh9j38G9+L+ci9cM56C2/YMVcdrGtyBCbePwWL7sDg0IuL7jVCndF+mq//alZ6uP/Nz70GGs5TNpvXCqD1q6M6p8bAmgmFnB+HLKd4+2H+KA6a5+6Z/8dPX0018lpcIMZrhnzRpTPYD/iQDaMbS1wik0GacpXXYc31z3JhE3VvzMFYGRwYPi6POmDnlugmMPTv92rpX+WpfD1yWr59rajldr1twbKaYIJPhTr8klG/7GjZtCa6KQ2+qN7Tt3xjhY1TKV5yzrNrVZ1+Xr1bPPvlAtWrwE2/+l6HyORWpKYP5nf/Z89du//ZEoo47KGOaUz1IQ4r7gPOyG0Vm1anX16c99q/rYTz/A+F7B8v+e6g8/94fV/Q/cH3PbNMsDax6MdWsaw/TiOdKJfZi3XQMs2t3ZcnslaouXTI8D16Cr63g7awKgie7tOuPknDKFInh3/qxbvw8mDo8XCgCOtB2LtTQNXc/rb6wD0I/l2c2CcTuNdqejWrKIarlwLO7iMxbDGPVEMOFc9dDVY1sWSa2QmhZBeTp5C1q8HrUm6qdWoV16kwqq2RyOgiJdcjWoMzgQsLpfRJdyQJHjJRMoAHEtmPa0pYQ9sKzum4MpniDmukZuNlwcNIJrLmyo1Yoh3Ib9tMxdRq90j66lk3keBge2LPFzBMmDhhbmedANJiF92/TFKXv4O4CcbirAuvHoYZ8BsDYAKA+1dVa/8Iu/ClCbUI1gfYyEaeljnfrc0klaoCKgc19X/yOAiWAs0s6KxUuqx+/LZBXpgmePRQ4Ev2oya2eJ11Kc5W8ZlBZDViv5inu173OrUMNmv+Xf7kn+nXrNrHByjfjlPmb5vT8XyJjStyhEzyEZmdtA5ocIxHipa8nZKvaVXfHAGUMO9hxVKqVKp6SExBfhDSBDINsQfZtViZfu175mIIhJ4auHt9bSildD5CvbUmMrfJdrbDQufHUZV6xaEjRFyTaHFwuyjmu5RnrpOmDm9ImO6iilr706j3II6e9W14QrLpS+GhlLctV2KO7T+Cl6NzEx/TKx5KSNVI4gyRLsULObRikGeEFP8pX3nfRmaIACuBRGpnwVrY80pL+XuhX/29d43y6YpEZTge+izIOleNAAtMLErnTAHgPIUQMgU7pGARUAACAASURBVORmI3gxEikiNct2bZynqyjl3dzrUDZ2gYx58xDgkk+3ikqxtAu+rw8X3YmkaoiE1Gx4GAhyFN2ZQtSS38+/EqWSZfyNCB0XgYzVRwr/JhD5Xwewnug8V7XObIQRodoDHxZFCgIZx8KN1OtU46FjpkJH/6gHEcx4QLtJOb4hxCMal4WLaIjNp6RFECtCe6sR8KmFmeFVmm5SbSJ4kfXQ5lzh5zl+1+q0oYC+CwCQiRwyY2B4pmOOdxE91Rg2X30x1EK1cTh6GFid0M/haZWR7zNpwuRIwaygWumZ57+DBwwiW1IOCoFHjrTBHYCNMm0FsMvoA3UNH6NjRw9wwJRGkac5RIYCnhUJCrjU7jz3/Jbq4QeXhRuuKQiroHbt1FCtBRCwqfrxH7+PDVxx7KzqM5/5r3jS0CkZXYlzyuoRgYqeIzNmTCQd80hoKUzhPv301zigCsPT0XEsDr9ziGI9qBy/lStXRvdnRb62inA9+vcstBYCG9M2AhtBs4BZh+vh/G43zJGGeOvXb6xW0cNoMnqYXZRoC2ReefWNagHCX1NmOm9vQXhrFdCLL27ggKnoejyd8TUteiFSKzZp1T3a/37ppVcAwb0wHkvDu2QaYNB9w9ds2bKFirI51X//0kuIc2cF23CY1NYaTOD+8msvwNAspnT6TFQXaTLHpoBHlMyjFTD42+Bv8vq67TBU90Y3asd44YK5pJ3bYGM6q6vMwcVU1uhsbdrZqrd6PI8OoXtqxRdo46YtCDpnViPJP26DUVuBEd0RBLwHD52qli6cXFoEMl8Fae5zXQQXeirJxHTy/mr97JHkl2BWCwfH+QDMjutTUN6h6SMCb4XLXsv6DRtpgzE7gGRha68z3qsY93UxNgYMpqo0rjT1ZwpQZmfLFjpvP0wqEGBiWtK0u12bG1jDh/fhdIwQ3rVlaknmRk1YG6xRtoiwMaUsr75IE2nyKvA1bTKRMeu/gncAXxfPXWX8bHWQhosVon70aZ2HcfPtqhYunktbjtbqW99+Ecbt37M3TarOEUgO5b77AczuNZ4B7n2lqrIwcKaJBTCltx7sGgyOn+9r3QuzsbDjUfSJxQbD9/FnfpmedrwzdZVeMjKCoe0bULXn69M0L1lx38v3zjPJ/dcvqxDdGyJlz98CTM8Lwdd81pDVc7dTS7Xj7gf+Lx6iVt+vrX01gIybqQecnXA9aF0gJb8I6Aifk8K6RJ9UNtigMmsHfOYmk4XI6qSBjMVNoa+TS/O7EA+TKjHlw8IewqHtweTEvUoFyjtWD5EiuA6YOXkcRmbvzqqPKOkKlDNYpho3BTEuOg3V/ZpaWfGiFb+HsX15ZBLSeE6KRvhl2qP8HxG8Hh4crP7LxVhYpdLRO1F9No0cKGouPjJqW0qvkrxXxyD/O/O3vqeLTSbGAzxLtAUcphrMwTum9hxxrDu70AURINnR2SaSqfB3gzT37N9qD4bCsgwlrVZHWk3wOQ6q2Ly41yn7UdgeWR67bQ9mU6fSi0eoT4pR6iVSMdVgAI8VYoyDtWhqZYahw1FcHCZ/jJP0f7/uzjwnq3cuSLWf47Ca0lCd4zXqkLwvqfXzpFC8v0tsUrqxmoJyvM+RupDGDZYNwOIB20IK7AQVIg1EiG7uNuFLQas+NLYlkBK3vYRV/kaLdWPHB4ix7xJkSXUORtA0jqZ+Q8hTDuHfI61Go1P4ZES4u3bupTtwa1RdGNlOJwI/ymdPg+LX8KpxXBPl1C1Uuh2Jvjtz5s+hseRm/GLu5jDoCA1QdHzmPhBmMR5Xqi/+yedJJX2ASH0KjQUxa/v2SzGm8+cuoMLnMCwiDQbnzq/+4umvcyDNh4WqGTpiIzAZD5Jz6A/OYwn/0Y99AuDUWv3uv/m3ISwV8AWbxTr0kDE1IGu379DV6j1PzOO9FsV6/MY3vwloFYBYPk2Z9x0zA0g4Xz0cTPEYzVt9Iwvg/DTNpIbmvvtwveX7po9OAxZ/lmqu73zr29Fo8Zv0E7LyaYhzkcN3MH/XA/j+6P/9Ot9Db7R6KZt8QzQyfHDNw9HzaPeu9TyjU9WdK1YG8I7mh0bcAEzBs38uo6mQMd1F+Xvps6Ub9uCobLNhaVcnkTHv/z4ad15grDRf+wqg7b77V4f3i01JLZvuYU6suFODt5O4APeEQeESGLKZs6ZFimuwgJwxPgnQOILJ4hLAg+ZyR+icbuXhzJlzq5179rHGRsCgUErPPqPGSkB9BPH0JOblWVJw7hOts2ZQir+y+suvfo10zHj8lKawTkrDwjHow4zePfhM2enCq0/MZMDbQrQwppkcf4NAXWy3bduDB8yKABfaK9x3L+XmtMeYSspIVsRS9c2b8aeZjMidg9417hgJVD1o1SqqiRG8KGrWxyicxk23jQCkHT8RrN0+UmoyNqaU3QNcj21UAaonkg1TuG6lpYyDaUKrQptbJuK8/CAd7w/wbG6Qhj4eRQMnCBrZlasFi2ZX2xFHz5ozGZZiIe87imqtNZwRuHKzBgerOWNOpljXte+1lw7pNPHlv03ZuBcKJLw/f+a/I2XEV/4tcCmFFCXNnyx1Nj7Nn/v6ZG0SCGUQGvjTqLv2FSyP+sdaFsD3Tk8zNYQCUN9fjUymlgxOLb8WyHz8Ez8fZ95tQ7wfcCRzVTOojRvoLfNGpFDUi7hJxubLw1VcFrlHGzoqPGUDUlui5iToRL0naih64IFe+idZ/UQfjJjcxZk02YvQSTBBRuLB4IF53hI7KyRYuGOIfOzhYiktCIYya9JICM7acB3dDVVrF1tZHkA/my2TjGuR3j1rF1UAjGXYpgY8nKMyioNW9G4n5uumTwQgLDBbt59hM1ITUSKJWg+OKP0rOh43GZ1RLbcWGCRN6fUH+kevIRDzwJGFCcqUjSS8NljovmyY18jGYiSdnV5djGERr1bHFBGfqS7ABPfJkywsggbZmXgojJNpGNenZl0+A9MK0U6PKh5GNp6ZZdEncVP1My0p9m89OzxYzhFx+e96IlAPFa9ZsVs9jRlNDWZaKdofuPnw/kaS3mf2z9Gl1ehdQaXN3o7rTUP3YNkb9SACFw9jaXVFkwIEKyd0YJWRcWOSrZmiKHLnAUBAKWWdRCrsDJS3DsEKHo2I3JzVCyigVYfggdiDOLeZ9MbBg0f5NyCb+75kmjAAJWkExqJlelOkmSxJtzzdFKkRahdiVMFM9kJqQRdwiVTkecCvrNHpvt7wCtGB1oqWA+hi/HyjecW1Hir6q4yE8ekkhWEnZr1DxmEI6DUpmB9C2bXRpumGTkzc5kFPa+tvquMc2qUxaM/0wdm06WD1O7/zcbQnb3PwzMC+/juhY3AeO5bz5y+MxoHbt++IKiOZvdde3UNKZnpE9muw/P/t3/53AcYpZqq+9Of/W/Vf//gLeMbsqz728YcCJHoPL7zwQnSb9qD1oFNM+6df/JNgCzQj1K+kH+DZ3Y3DK++zYOGQ6Pcz0s9b+0Z19+p7QzjfQOruMkDAknJ9d5phD2Q/tUa4fpU+Sru2Rbro5Zdfqd71yLui55YsgPqxl156mWcyA7C1CAH01ji05lBlpSmfwF4wY9l2SXcZECgwr4trXbd+PVqfZeEZI5iRUXRsDFBk0+wQfebMVUDVivAkOk2l1Vj2o8Gg79O9zBWZJbxP5s2bD1Opr5IH+RUOeIS4AKFxsCumjBTSf+q3fqv6vd/7verDP/lhxuhPw7PFQM576WZNqTlSv6RLcT1zwes0mLB9gOBT/ZGpJVle10ILc19BvXoYdYOyLOqldJIuZcF1sVaGkuLVXVyzvNI5fgQA1vm1uHr99bcBiPNiL/KAd72qf1PwvZP7msa8O4EL9o1gPup5RmrJxsR627FzW1yzfkgydLr6mqp1HU1smhz2B4rEtdkYj0j6PMHBcsb62996BnM/bRZkfc5VN6gYrWMPOUG6tB4Q8vFP/jP6UM1kr4IlZwcaSRAlox36E3V73Gspfy7pdPUmWZ0kM5ONfKMSE1AhiHRPTI1NBnnB8LD3TQBc+nPfIxn/PGeSAcpUdQKgMEusBZRZiBGygtjjy/u6GbonKeyO6lPu0e/pWO9+qzu37NrtXks/4AAmLk+9iIzM62sR4L3O4oQSBDzUQ9HLhpR+Q6WmfxBAJulCjbgiHcRkjZI43irr8z34BDo5abK8LsW+6Q9QcvSkeAirUbBEtZL6mGuG3kTVQ1hA4Ppq6A2Mz6Cur125iGnWpojquqD+ZWMaJxCV8Fojfe3nbWh40XI/jcnOswCh74dBRUfbeEDNDcS/ei7YzVdQc8myawBTKTMvaTQ3KKOp/n6pTIED0RZCQb8Uebp4POS9HwXGg9jYs8xPhiV7MJmnPnv2EhuMXY0VQNOgDTFdHeZ7juNYDreRuhoLDmttBDyY3aR7TwPe+LymifXchyWZOvqWKqZIt3h48+xGWE7O4aJNu+miXto2KPTTBEzLfZ9Jb981NtnStVxg53jIWsWzNNfMZyq2C/YpxM8lrRdRDz+XoRnL5ugm7qbse548ScdsGjr6ZVrJtJ7joWBUUDqMe417rqXYBIEXOPjUeER1FhuT6ZyWlmYi2d4QVO7da1XMUgAEIlRs19ev381hMofNeAWb9p6gwoMh4j0FWs6fC9il1ytMN8rX0ZhnpbW+Pads12B+4BSHRfhT8Gxlt6TYvU+1UWN5foqlNSwTzAlEBQ4+Y6vDfM5uyka1GcX5jM3r6+3ivK/nEFBsfJnXynSoaegzquf61J64Sdpt2VJPqexFixbhUbOOuWFappVDB+3J1IboLXWa6pzZrQtCB2LV3Y7tMBg2EONhX1GfwfXJ/AznWS9EKHoWcN/bdypAmqWxW7Yer+69by4i4NlRlu3BZamv81udkOZvpirOKPxFLzSd8d+NsZ/3boRuOsgVcpm1MbW5haqoE1Hpo2he/5XZrXNhDc8VDyDAzKaN68MW4UM/9gEqjL5aK7On4ob7lfHRaPArX/kOc2V4WOU7nzKwUUhsBCxb4IFvtVSwdAAAxyz9cgTRgglTL84xx/co1Vau1w70We1t52HHVoZofvmyJeiUEEHTQV1G2dSQ7Qvaef399z8AuME3hpYCliGH8BgdnSnQODzV0vk8ZfeYz+s2bEPwOSXK9E0h2sCynbSVHkMy16aazwFgFlN1ZNrRA1yA4/wUjB840Al7tDAYKv2yrJjU7E/DOSeO33ON9NF1uhH2zbnoPJU5c845PgK9cbBcBkXOzZul8AAitXBWkNnnzH3jwMF9MeftWj6aNaHYd+u2t2PNGswJsE2FtSFyngSQU7TtnjhnHqAZcfUQHMLvWX0nztjbuDbZq2kAbVN6yArYL460X6weeuzBasXdD1YTJqGVomJJttKAyBSkGqEM7qyIkqnKdHmUS/OVGpqBBo2+LgFKHEkGuCFlKH4xmYb3GQmMBIvZ3Nd92hRpagZ9L8Fi+smEKJivrHjy38mIey65Jv0TpeAEsT6/PgIqAz3Fvjqdf/Lnf7EclCXZ+Dd+3e619I8JeHg+MhuvvfZqgBml+gOBjCvOKCkcGWv9ijwQtZ03CvBgkRlIzUsIq9TK1ESuIu7oUFzTx2TZrbcceUwt9i3r1k6Ww0l9RnQhtRaGhTWCiK//DFEWUfBVWI63KGPcsxePDEBLP9oFVfdX0XiMZeH2s5FrPnYBClUvhjOIA2U0+tmAPccyzTScg1yjMxe3G/jQ4VYXlfLpIvYt1+a9e3hnntmoyEjopmreQ9xO1QAJF5JjVDx3cFFlzpecrDTuGDbDAmbcVI2cpP9j8Uom6VwK1RqdWsPhl1Jmcs+QEOGyOxUtRjbT9JC5wme5KTnm9trph1FYtHBBaGMsJ1559xI2/uOhNRGAmIaRNTP6vnDRhmqlcWZJEcJqEIEIaG6K7aR9GA+vzwPf5yelLbPjJlB0QTbZJKXDpmKay5SY4+Km4v2f4OBRXNkwfnT4j8Tv1cTVlkofonpCZkh24mJ/qYqSn7Mstu1ohwkuXtPGQaMRYKkEEoT5Zemnl+gtmPYi2xNbzHg+SyGmc9heYVLvipg7OBjGw4SFhTr308vBYimqYFDhcSPPQyAj4+IhawWHgERA43W7MR4kTSF48ctN0vdyDOyK3M8ztrTcsi+jeJ+tRm+P4RdiKa70tTn+UXz2SjpLP/2V56tHHlke49VxDF+WORMYt+JWbGnraTRNd6+6D6v8zmrf3oMhjuykKsUO4a+98hbsSlX99E9+IAINAds3vvl1GAXaMZASu8iBUQdYkx156eVXg9mIdBNgWHv7F154vpozexZ/8D0BfNlgsB+TSVNW9voxJbsQ5sRr0ZrecmfF81dgFofTTsH5d4I5plDVcbRL+EQqhmzkeAdRv262RtAxd/hj2bHAxLniAaTHioeNDK5MlYe+1XKmGovbq6WxQyNFMgWHXK/d8d+AXmjZsoUxv4zObaToc3K+H9zXzVxCF4W4dSxFCjJle/fuDl8l17CVQkUTofmkolH1cTcARC34Z62LKqAQ4nN4HeK5mVI9zXN94MGHqrUEd/bHci6oOROIzsIoTa1KF1qxu1bOYZ8qqWr3Dq0DVutSTDm3bs62VvCQd6+0TN210w87KlNpBVH0oCL4mg7waoQlEzA7twRrqWeSrRXY+LvOLcfRn91PilANjRVcjnkfjKJpqomUTOtr1Asj5fovLUM0k8NBm3kwA11QJwBV/aCas8amKQEMZ9D8s3lqI4AN1pAWJjLizi8Dqc3oouoaMDQcPb568JEnq5bWhYj8GVfYSkvPZaNk1FJa4FpJgJLaFNdOim/TeiINGl0LxWm9pJp8Xslup97F+xfAZBuEGEvWleMRPmThTcU+FWxZ0S/muePfWXTi78T8NNXFGlA3GXolnqHiYQXXMt76yNiO4ld/7TduA5l/TIzy9/rsyHi8E9bha9e+dhPIiOwV2nqoZ88hvQpkYTz8rAAKWhrQ4EHnhpRoPEW/fn6oy2+KY4sgOEuvQ7DFZjwGtkXTJxBFsBAe1NddeDUgM5IFNRTW5QIL5c3X38RmnlJODkkjgjE2L7xqlQvpKW3kteMGWETJLlRtqfpxgXlwc9wZmNf+5/Wb5tCx1n5Rgo5cAG6AXpPgI9G/IKWWTbq5QLzHqICqHe7emyyPC6W4TcJi8b6yHAKh6PBsdUJ4rpi7BZRcgDGhkZwL3o3GKNXsl2kvPVyMtAUywjs32Ygc+bebgPlzHPOjg7bvbRXXzFlWq5DOQ3tjhYJti7iN+FtAN5Lmmx4WRvk2ipRRShDnfXjI2CoiAamHvwFJ+zG0LA0j4nM9TAQoglhTXgIav9y8wiW1Zn7V3YU1enNxOpX5ERQ7hidOXI72AbaguIYPi0zK9OYZkQ48SgrgHGZjFy7oTQLQaEIDJZNkywN+2SgsKxisXLiIVgfcEmk7e0JJr4twTLVZ2SGYPQ9gce7NRIyp94wAXEZKL5zxXKsUc5obCmJ8Nhk1esi14v/h85GFUTTr4WB6ZgaHaQ+MzxG0LIJ7HWy9jlNE04KHHtifSZiY6Wxcz3Vs2fJWlNwabXs9ff8/e3cetOd1nof9BUjs+74TC0mAC7jvFFct1GbZcepaaR3JjvfYSWSnzdZO+lcnnWY6007TaZI6M24Tx3KayIsshVooURL3FQQIEgSIfd93gNhI9Prd5z0Q0i3yjDNUZvBpKADf937v+zznOefc17nu677uI3tj8HZTNuOxAVz7yrX41tvuTiCaH1AzffD3//7/lEA4pjo1r49Ydvn116Uj8c4wAKcHX/zCE6WX+Oe/988TQM8MPvPZjyYNtCttEW4udgUrUNqPBGdpQIJtrMerr2wY/JWf/6k0GtxYfZUOHdk3+JM/jbj2gVtq3dB00MGcZFQ4YXLK79M+YtHiWOuvrbLrvWEBpEXMyXlJCR6Pw6zqJWAPyyadoRWF+Wh+GM8Oku+4445iarpxZGnGMk50PETIxqQYvaw9wQfzY73od+RAwU35hoD23RHXlgdRwMGenWlLEnGxEuVr4sB7Jlo6ejH/Pfvsc2FptE6ImDmpNumTHTt2xawRWzCuAvDWAGaHiy/+/C+ktcmhsBBri/HdtHlXHSKIe1/ImN1397JKUy7NM6c1WnnzTVVFtD1tEaTt7BM7k0bV44lZn9SeuSalNDXg0oFHuugQNjnrZFrGksheObfDlDln/fCYkcr0H83N7FzjN7/53VR23XUpRYOtEuhVDUq7AVHXXrusKqymBFja6OxXUl6YYcyTsQRemqg4LF4KCubMmZf1xJAyaeLd0dKk+mvFiiX53OlJiy4tb5o8lKpOOnzsvcGKlXcMdu/PPFrIMTnVran+cmhxf32fbJYSTO+a9X8x75X6bY1B/b33Crtc6Gu9mRdeD7gBKACN+WPt2aN89YOE15dfVb7fq0Frn8k4+pzOkvef9WIMr+9eNdY9EFoVT0S/AE/WgDl4Q5hTvZaupJZ+JCTxIb+oyTwG33v6u8XKwBwYGXlW1R4WQ+sMrWs0j5mhMZ7INqxioqmoHGUAyOWmeIJMNTn0pkPxVfnDDHOXWIAL0b+MGZVFl7TAiDAl57M5VqBOwHPSGZcUxaQE5HPJ4x/LhH72meeT+91UQZ1/CS+YcaMFzpzsg+alONqf8RrhkxCKkw+Fk4fARUPhNAbQ+PxqiJnNSAoNaOkCNJumcmtBt6XCmvD38kaS/g3IKTP2ZZwsVr9roTiVuF9VMq0UXUrmYC1QnjvVwiCDOC1gS4qtNvi8nyoHKRAl5Ezc3JPWDfrEYBGAGGklm74UXxBnCWtpHsAdLqiUsXPnzqp+S2X6lzGXfpFGbKI7lUU5/eb3x3LmLe0Tr4tmAQ58ATS+9IRZv2FvNujx2QzjqDuneTAcO5ZS0aTuAD5gpvXgGnapzfUaO86wh49EM5LU1nvRS8xN4NuZwDNx4qjk922i2dDTqXpG9CyTw0ZgXnjFAGRBtqVnEFSd/okUmxZLxYP0UspMIwKeEVYOSMI6mZSnE8ik2bAy5qRnMicB3DMgzmSChmJ36qJR0ILzWIKuFgkCntOw4A+82Jz7M/MzG+0n0heHA28xHaXrasBvcQzMMG5V7h7gtD/NTBcuiKHYnlTBrEw1SX6fqPKV2Pbfdddd5eeydMn8XKuU25Imto5w+2jSS1sjuHz11bcHP/v5n6lKog3vbBt86pOPxZ/mjTACEStHNArE33nn7RUEAamNocHvTjPEedEpcZY1dzxXAOGRRx6u9If0kv4834x3CS+hL3zh8/ndTRX8OBADKPxilI4rtdZkU5pSmmnNm29lTK6r66TTkrp6P0FyW1IaKobMXwGHsRwfGIyJMuoumBek74uQGAhsfZ6SNkjAY3yI2bzttlvDCj9fBwC/57kJaCrxACTAA6jBjtCHCIiM7o7GHPGttbxaBtG5/HzuF8icmvWmaibl00nBCIZ0Oe8mfXkyTO2iCL2lsWoNhyF59NHHqlkk8Hf4yHtxr72xxvBEWFLgV2p0Z7p8S8fx1VKxp3T3nvRP2l8+MS0lYq2/m/sDMPYGOKyM5gSAsFdOzphJG0nRP/7YY+WtU5VnsZewz9oz/Nw9disD9y9gGztj1v2nMFNYrOYErcnkqAJ4mnMuWDi3NI/33XdvtYgAAq1rztMOA1Km0if+PXfu/OyP54Y6HhVAo5OyXJr+Qn9l8IlP/ebgS3/tiWp2OmN2Gq3uPZTU0qfTbDXAbMa8CO1HlhAbSNaHr4ttfZbr6f3mXLe9CmjpVUjd28W1W1PdpoLGBsPr3+7VmADEHYz4ff9ubuutmzUm25h1ltt70MGVHifX1gst+kG70uX5vbpG3lz2unwP6KehI+yXkr319qTm4nP0S7/8q9lXrqSWPmSk8u/5+GEQfjqW7ICMAADI0G8AMk5GNoPyTcn/mtbE0b6V5VoUpYUZom6f1rxEEmyHJdcmTP93AZu26hu4iTPq+XPJ4VYngQT8sD6o5jLaCsCYkAV+JKXWR2MTfjob75tr1mYDSF+MiGdHhvKWEhK39epRUtuBjFOlFBP/CaJkOgPmbay8SXA0ALQATei9+/fU5ThhOwE48RfAGd671JCdyMJsaD6akWHfkNKEJNiK+ePGtZJri9b7uAa9g+o0MUwHOUlhL7xPKfBzn9oEEJu67xLHBXh0HxNDdDCnawBGAAdohjVXtfjkd8/nVDEnpzaiPUBrZaj1g/HZOZNUnGcIaKFPyw8oC7IcNYfVLUl+50Rlg4xnTRZylUQmOAMymBj3KX3C04cexMYv4L/22psRb16bNBARJhaE3XlLT7US/WaMSGQKDDixEkXagOgdVFMAWLtjt46yv+W2mwrEHE8p857dEcXmNK3dxOJrlhardDAn6JPpSQVaSSNNnKh9QjaiXOvcpIkANJqFVl1G6xKheYCMz7YZnsoY+ZobczdAxrgKjAvy7+PxDSkheK7f80Ozd8rbn33zpPvwGs/IPdx3330R5CaFkXuRUjiVzQ9L5WdA5eKkD95MtcrSJWleGBBtLDAAUh3WVYnG41h9190rypjwYMSUd951b07fT+VKRxXl/+ST38rcSLVMPnfL5oODf/y//ndVYbg5ovdVr28Y/OzPfrIqrUYE2O1O+unupJS25IT+/fSJcn8rku4RSATCpTHP25wgOyfXS3vz+c//VKjzt5KSWpqxvLpOn5i65SturBTT9GhXsGO333FX2jFsiWHb3JikHSqApDEiXY7WHlOzV8wMcLDujYd5BAS+myC7IWDt0Rjuddfh5Zk7Un3GosT1eW6CPS1CD0gt/TyySqJpdjZufLc0N/Ro7oOQtbO6xMRbN2+vcv13392ZzxkE8N1dgBqodHiQPrC2pQwEXKXhJoD386zo+WrfcigIuMU4nWJaGeAxjmg1cx6TRbyOwd2yeW9KqFOdl7V/XZgka9C6dkDpwbB6WQUUqcY7mPlW7GWYJ6zQ1qSUlFkD00dzmAAAIABJREFUeuYWBu97aQ8DmOjSjtnqnkplppjvY2fMS+vL/PN7Aj0wbB3dHHaoO/nefsetWZ+v1sGquUE7gOj0rnfX/rAus8o5WXrQYYZ3DPZ1Ug6DROyf+MRjARKKJ8ZUddyCAKFJU2cMfvFXfiM6mejC4gB8JNo/4MaB8XTmV2fee9VnPxT1cufO7prznUXph15jX4c6bPZlnaytPbGjG4jafzuw6d4zfo/eztirGiv9Xf40Nl1XVPtk/jNmXUjsM71WqwyHZu8N/KhqVCmpyGFlGn6uWvXGFUbmxxvBDK9uCGS+m9w5jQw6HpARCFRoCNp6vJQmIGZqTvBSHRr/1Wk+m6UgLch1QVWn5Xtu08Zm0nar6BJeDgHPiAh6U0dQtvAceRVHo4UoybO3D8YkrbQ1Tr57cwL9IMF1VzbWzVviYFmZolbmPG7MyOqXcS6booZtpzMZiVnRxDYn4lanb2yS3kzYGCBMekwa5L1sxk5c6GWamCOhgpVlAzC9E7HXNdMmwuBoMRLgW46WwRtFvYXSAI7TJRDA70W1kPQW8AEA2khsdsCCawCgZmYjq403gVDqToWB3jl6txzMPaCqG3hpD8upqjpgY8GyAFVoXEzVgw3V89OeYPeu7VW1sTE2+Nu3bclnTK8KqRKqJp0isDqRHkrwPHE8Yr1sljZSC34f0Jjr8735YSd25DSssuP2pAVQ+054Tt8lBs418KWZk+aPNi+VIB7vnPQgMj94wZTpXhgLAWNn7OWnTBlfYygt5qQ9bcbECFTvi85iW143Ite7K0F8Tr3XLStvS+XKKwXiSnTYBYDZvGujzvcvMgnM6PDdoU0qcJsmnqqYBHE58YUBFYCpUxuxr944xhojQ0RLzLlE2mlYrixgEqr6XYEDQ+OazYFefSdYC9RKT2lRpJa8/6ZNASqZn1MmjSpb+aNZPzdHd7Lq9dfyfheShrkxwHtagslbObnPyriuyLwZG6CQCq5ov+hR9AJaH30Mzw9zRtARMMq5NZsvVkAl1LKU2mq+uD6gwXow/2fmd16MIZ20xviMk+tVcn08J9kdyrnDYi7PvWF33v/g3OCJT3108C9+7w8iQibk1T35TMDVPWU4tyg+N9JNGJpr4v2iJFtaR4AmiAQCl0bfsSoW+r50cSYcFdjLyTpj5rkDw1iWzg74k8D8SK5JamnlylvKOA6TsX79O+W948tnvJOGi4K+tWSP0ZpBXybj8lgqpNZFCA4s7ExXd/qhL/7lnwuT9G6BWmv4UOYuNlIgmxXQi1nTWsFct9ZcR/UeylzaviMpmwj69WN6LgZ2dirPXQ+nj6cv1eo3olHK+3gGt6V1gGcKnDYPHb5Kb6Up6e0BEq+VU7ETvTJtLUEWaMSYNY4xuCPtMcwpKSa2EStWLC9zvZ1haOwht4cNAFLKZyWg6HvfeyvfY0o4sjRHfreaOCbVuC8gZ1oE4IK59gnmiIOCNKY5Ks3YWlZY3ymoDrPpOi65EqcUvcqVk74/kwrC9ZtPpST/gcHNt9w0eDKd05cGfOk+f/f9Dw32Hjo+mLtgSVK1cSCfFlAewbDKQOus3LGH/i/2euPm+jv70itXLzHyw8NvrwL1O5e3HujAozN6/aDUW750IAToVCuU/OmA1h2Ce6WUedRFwz3l5N8+l9AbI1MaIunMjAPTUHv1jUkDqhr85V/5NdFKwPn/DelXxL4fJuK5DMioWhKM5VT9SUwo8PV0waiAA4BAiuaMNrOZ+6pomki1uSc6afW26SZU9wK4XHzVBVhue2TEvFJL8sR6JJUZHsV6mISLF+JGG73DrjTz05ZgdAKlFMq27dmYEtdSSFFBM4eH5Ggj1Mx1oXYZu10d4LU/QZTo12s0QJNPr07boXZ1MwbGgDYiVop7NvmCo8AFuBGlChjd4K4bA/YF6fo/CICoflABQvLQVcXE/TdBDa1/jFmZ0u+MHaEkdsWGgt+oHHCuC92uN4q9pHxwshEpWWxRmZFTcssZV0K0IrFQ2HWCaa7AtEzAik1bcAOslKFK67z0wrPVF4mWgc8GE0AgkQBVwNm46fxg/pxQ+OmXYjPwdTwnzeo9kmtA2QIyXGYtcmwLoEZsWKWzod+Z4JXgO89uUsbMaVrumcBRhUw1pssmMy33+25A6KJ5Y2rTP5mxOa3hZUCQBneCJRPDt6OBmpoT4J54iziR73AKBODCGphH/ECcGI2BeUgsPjqgxbOrvl+h3HTtNYe7+K/T3ih5GzvmQR4cMKVz6HoYm6/76P2FgDUBRbDyfeDPz8xhz4FGZkcYhmrmmflP8KiUmHDz+WdfHXz+Z38yLKDy6wk5yW+qcZAOFJi977btO5P+vGrwG7/56+U/4/6//rVvlBC1sVDNZE7/l+m5dowALciWtDdgkmb5PvDAitKYcOBdksD19rr1JVzdEaEpMzKsAxZD8PWf+8VEAb6zot9Zu251Nu0IZOOvsj1Ca6Zvd6YJJCdd5fDSnTyHACOltoI+ttFYSpedTHrwQUA0wRVYuSfVSa+kulDpueDsmVXlTMavdynGkBBASyPoYL4oaTnjySRPigSQVK69bt3btaaaBq0FSpoT7+Pf/j4lQVZFkDnp90ZLb8X+n1AVCLo7JoEYDad02h1z4YaUpAMbgI2yZ5V5quVuiuGhOS1Aq4ybFyDfdB1cxs9HW3MoOpyF+YyrilWxloAye97kHITeWL26WL/tSePdd/8DNQ7mRQlSs5aXJaWpgopRYjEOwznjkOA5SREywrPHvJTSc2k0hRPSneYythi7o+ycHxLR8ax0ZKeFUZbt4AVUaB6K2fH83Ds7A+ASw7MvIE6bBICUBQV7A/3PUNVY2+tjjHgw+wd24uNPPBFfrzGDhx/96OBoUvRjJmSvPJLDQdp6zJ2nBD+FBCqvqj/alEtA37qxThq7nYKOPFvMfQnuqyiiGd913UuzvmjMSAcZ/cDgzxYrRlas6WxcMSrW3VC4a01iZ4Dnvmd3T5peKdc1OX399jXRpRG8ZJRfyzRw9iX2vZJa+jAByo/62ZcBGT4y41S3JDAqYQVkMDIoy1Zh1DpIC2bvB7G28sGWWiJQrfp8FUtVTtJM87owtFJTQMow7eTySgBITFzizHxDeXEWN83KxZwU3z9zYnAhFUmb31mdxnqrB1NSmWTjQKGzJtejr2QcF6R0JqV0VYVFJncC26RsKvxhAAEnzCp/BAxy4kdzjs/GLPVRGhhMwa4dlae2QVY/kGo4N6FO7A04NCtsQVppcl+A1TQzJ5nmcZCxYsIHPWFgAqh4bWh25/tM5gSFxUs0BJxROXsnJ5UGNnZfPtumaPMChABEwJFg1fsb5zK2EtgxMzRNSSFhHyrXm41MJdehuHs6KakKe+pb3yh3UgJg9utOlDYf+fRdOXWfOh6Bb4Bhhq4M9XyWz0bV+iwpHic+DwuoElx7VUU1pszmgZYFqmrs8rmzpXty7XQEjXYOOMvnHoqYdULy8DQir7/6Wjb/ifGQSavjPAd0Llp3zer1ZQDGnVnfTuOGBfSimkflPN0sxmlbxuf5AW26RJcfTu7T+2LYesVZlVdeyqmfLppdqsFpfXoCgQDY9QhAVj9RYp66Bbr3sDH7U2CiZ8CMMXCs55Rnw7PF/apuIQK/7957Bmtjuoe+rv5UUpN5bu09TyfwbQz7sTQsw7LcWxidCGyr2WQaHXq+/u35Y4dcE22I9hMCF6DtNPHii5sHP/eff7zciGmrsCbSP7xT3olXC3bDSVWPq1tuWRkW62wJfZeH2dgR3cfElOnTqPkcz/eNN95ISioOxrl+ARBj0tp8VEa5WM577rkndg2ta/Zjj3wkbsXfzLOOKV5Ag5QSlsFcwOqZR4DM/AR487drPVQw0Z+8FRGzIOizAUbMcGdiaIqaFcKZS2JgjIQ12RpbTsjx4KoCybqmr30zjEbOADRY5pi0jf5ghMEC+pIEe2DTvLG3AQ0zMta/+7v/x+AzP/HZ0gnx79m77/1UHy2vXkz3pwrJ3jgv4Oh0tHpQ5bncBzbEflfGcnQdeT96sp0Bu3enV9bLr7xSTA5G1fbmkCcF5npc78mAAGC/GeeNjDbp1ppT/o0dxfJxaV4UoOR+jyZVRq+F4Qa4D2fOEjfv3LElDOisAiG6NRszoNI+bU7zpNHCw1wGBJZk/zG3ABs2FPZGGr1dSStZd/a0d1IJ9t/+g781+MM0uPyJn/qp7KeprEsqaV1SjHPnL45uZnyJwM2LKdU8tvXxMkdVqznYWCO+b4y6d5i/9zSS9QjYu/fuwNuFwZfrKAGTXhVqHvX2LsagO/r2+ALMGjtr0RwUY3o6yn7Uu2IXA5UvaUdMtZ9hDSfwv8q+Y/4tzLjTMf2NL/127T1XGJkfFVR8GK8jVclDfDpiX4vVKdaJlkbhVHwYBAJApjw0umA2G560zLiklQAZwQwiqJRRJkgFYlERxhhWLZk4JU5V4ZTX+n6lagoUhVXgR5OJqZ8HjUNgQFJJobmP7xtseWfV4OCebSlTTm+ZbEiCptePD0A4Ga+YcaPkv89FhLav2JxDOTGEBEkVU1JTqdCxoKljARmLFitT/jUEzCjQMAqEoj1t0UuouwGTYNFV98S03W/EghK890VQK/gBK4CKygDXB8job6Ta5/Y7Vg7uDb2/KKWPV+fi/LxEuxkXY23Mu+MkYFV9anJtAonNq05vSo/yxULbOmzl0XF3TaWCdIq+La696NKcbMih+Y28E+blZPxGbHq7ErgAHz975plV1QF8Ch1M0kPZe6oqSSqMnsi9VLAcpuWATJsoR2egQ0DCLDmZ74ifB8t9p+RDYRKmpAz63gRxzQT9vFguTScFt2z27md0ApcT5aKlAlOTTNEbsZ4HAMuVXwVBNjzGgnw8uL4CWlUZlX8LSCPzizRAzSWZ63HSMwHhwF1nACqHnuv1dSb3NTdpnINh7IA5fcVswjbVziC6Zhuuzd68tWFKSbTy8uYM6oQ8K89dVYdN8PZUmzwb/YpAu5sfSk7RtDe7w4xIMdk09V5iAGfeAMWHkv4DTPTWeugjD8X2/9nMJaAzwDgsHopbsLYBm6eMIgVlAamM47LxAuaClXWhNHpu0jMYGVVFTY80q8acc61romu5LikpKRU6qpMxPSsTwJzilf8qz/3n/+IPch3Tq0cQBm7Hjp3FAErn0M4YK6k4ZodL0p9Jp2vzVgfsmfk8KTp+KcZCIHJoAGiAF/c6K9dDIA5kaRD6gx88U6yS3/NlL/H++gVxX26dnVckxRJzvbynACltQkdjnJRyexYEnrQoJ058kCqfW0rPpQSeZsW4GQMl8jRMDik+3zrElJp/2zKOS5ZeO3j88Y/Fzfif1b1qmvlOmKHS+oWVoTHiW+UQJpDTC61JCsLccKKvnmjZN+nMrB+A0IFFR2gMkLYF1RE+rMj6AJUlSd+ZS9ZSB+gAlPukvTKunj+fE1/mpFQpplRvrN0701wy8wn7Mic6ps2bGTlOGTIY8ZRhJBmQ68vnYNuwgfYXe6FeWw5A2+KRU1VChzXHvKYY2bvy/G+PwzUH31PZUKek19KJpJVGZA9THVrjGnZ3mqqszKcuyu0VWJ2Bsc/1dWMPYcthPvjqDI053b1iqrVL3k8sac/OfG+2D1KVgFJZZNA65bXWp8+sNZm5dShzz/NqxRfN2gJY7ns6MFuAKAznjIBdIG+k9jXmafYesUJqSc+wv/v3/usrQObDwCZ/ps/8v4l962QfbQyxL0ampVOGpdWVpmndpPl3oErrlJyNVCTq4t4OWArIZMIKImWpTxA6LKHrwMeJZGLSGhfQKNgO9GYC0ehRCcwjc7o+cWCwe+vbg03rks+P38XoVDGpRDqZfPmYdMa9cCGniQtp2HbgeCzms5kGCJ08nSAQky4+M2PGhvIFBoaK/QVy77mPvaFV3QiqVdO2ZmT3Q8DST/KYmKaLIIZLEM94OEk3ZX70RFlAs3ICEAAF3CqVzr3Qt9ig56XUcVLcYRekfHVh6HPmcX5mc3Oy9T4CvEBu87bwpJBak7SkSOhpVCQ5+QMpGdNKZ+f/fCaGSo8hm2q1Yci/sWUttcPBMsOa10knYL4WpCEgE7NVq14r5uTJJ9cOFoYQGRXTM5uQYH/02IXoNSbXcxO4iDwLWGHQcs3ns3k7IbsOp56DaWzougQImw5RooBGILlj+95Uo2jOGIO4/ILgYePyxeGUYHJWAjmWy9hhz1SVSB9JxUnLYYeMs43Vl3v0eZ6ZgHBBq4Z8T2pJmotmUzk9QGf+OqFV/jyfjyGgEaimdhmn8vRJ6q0+P69x/TbLLqj0uX7fSW/nzgMJVk3MbcMFygTPc7k+G26dRPOsvHZe5pWNmAibp4wTM9BVZenDzzGnvH5L0jl33XVraWaYw50M6FMCemvKmKU/lMtiCLkOAxu6KXMq3pxUlTkwKSzWu07KYbbeeudAQFo0FxGNEpt2cGKeqRI7GcB1bUq2AU06kzlzZuXkP2GwKT4wTb9y1eArX/lWxKPXxEfloTIhbOJJ/b8ijM3hRcDenEooIEHXag0xfyJshjHjdAuguE+TWvrFZ8/LunszoIPhmNSIoFJpNjqF7CFPPfWdpJJuKGay5lzG6ytfeSpgZcbg05/+TD1rp2PBl/hX1Rm2AnuxMuXmrkvab2bG743XV+e9HaIG6Qh+T1iYdLMOgAEqdDuWBh4VBN8dtlVqvfjS2rBeCypltu6dTVUNtiF6MCDGde7AasSbBat2MmzYTbnWrfGy8bm3BRioGBN8d4eB2RdwjLHSoHR9/HDMOTpDPjsqtqQWAa+qootTMW2VZwz4AAPGFZDx7wrS+d7JgDDjKW2F+ZHCuj9tDqzp7VvfLWbMfnEibELvqWbNTo25X9+zrR3P0LVJ4dnXpmX+z8sctkfsyrzaFbabhYES/lfzml+IGdzNt91R1aQnA2TGpz3I4XzGxfS6YpOhwodVBr1fF9d2sGB8HTY669K1MtZYP8j2VE8X9dobPNPOglprxrUb5GH7VR76Kn1k3qub3vVUlT2zl3d7X5/bBcOd6bF2fRYW2yGoDmUO2wo8Uh2KHST2JYD/1V/7q1eAzJ8JVHwYLx4CmWdTsUQjw7GSvT6xLyDTew4Ve5IATVvgIeOYBTQnkipxI7wdCq1sriaewAXAmFhN2+Bk3ZqFmagWsgqCEVHN631yVdiFMwlAUgPcbyeMijDt5P7BwV0bB6+98HSqe5zomnmWktAxOalefVVKF0dOr27CWxI0J04O20HHkfe3oTohEQla0K4brYvyV7Xk1gWSE/n52ACe/tUrVogF/d01AzSTsvl31I+l8fcyUKuy2xOV68daOMFiMa5ZsizmdPeUS+i4gC4/E6xPCb5OQ9ihCorDdFwuoAvfbArGbmIWsc+5pCsytvJJ+bOJp6VtmhS43i8/a0AmZYXMBnOTc9nvO/knaO1MP6EZ051Mzg7+0T/6n1vDzvhBXCzL9+Yvg/4/fkI/HAxNulFXZ1saJteXUymGK58ouE3icBtGCCvn1C+IV5mj7s1DgbHTKK2Ccl+HynnzpxcIFvidhKby8cn727CVW5cDc2Xn+Pb4r520fKqKL0CgmD0g2w1q9imtmeCEoTB3MU7ADNbN/KuKiIyJ06xeL1J7mJkNG7ZFuDo2Wpdrig3wWqc1J3XPoKeWevWFIOxZoLhV9tA2fZDrU+EitSKQvr1uY3VOxrzMz2m9tCgZG8yMeWTj7Bu2eXBj0hsCnmBA/ImpMq9Uo5Qouqj1rLP8u1pKJP13NMG0DNiiEVmenk4+a+mya8v75UCYpkUBzsqJXW83JsPScVamC9idVOqihXHIjZZjWvRPk6In6R4eAKyxMA7YnC54pusBUn3Ps1X6yzcHOJCq3BhNxsc/9rF6joBs0wtdU+Z1y5Ny470iJQngfezjHx/877/7u7nmZQUCPvnJT5W+phlITqyuw0888YnB1772tdo7BD6aGUZ59GOeC6GudNGJsIcOKNYfX6QDqTrasUOaMsLfL/5ng1fTqPFTn/pkXG5XVbsCPawwKqZp00RdPXgtBnZ3Z63+II7L9953d4Gm2Rm7NauVlsdnKHNOaon+poGZtEpIaqlKqPdEe5LPt6fRlwHF3pvbM1aJUaWqomefeS7uwvelgzozyIjDsQXZP/VJw/bpOyagFnMVgGE9SVPR/ZlvszLW2MhnUpF2R3pAzQ5YJuqfnJ5idHJ0VSfCZgIwHH+11sCsYvfMa4BAKb7GogCyvZ3T89mwnLSH9psdO48Obr0j8ylg8vGPPxEGZlYOGvOqovR8WO2JYX00SR2RfcKaBUg/0Gg26xUAMXfMS3uA9WOv7uXX1pAY0TWUBgnQ8boCFfl8wMS86dVH9iRzxu8CYe7D6zDg5mhnYoy9+dvTVP7dfWS8vsse/H7X2ZSvDLPXoWeRzubmLsa5MzJ6LV1x9v0wgMmf9TOz4AQBaaXXo8DHyLTeSqlOGirg5ZJrEmq+mE22gllOoQzlBDiLCyvTN5xKIwm+QzqxKMEE8Q520Hcl1Mzm4JQqMAoE46uOP+g5FttjU4mUTx2cPLJ7sHvzusGbr7+QMmMABJBJ6iOngokFTrAyY7NZ7E+X1ghpZ6RcMiGP2BeQ4fTr2ukhKo2TjQsIOxVQhFWyuJml0QZdDmTQ9hakk6Bql9aqoaXLAIRGhzbzrhNZ2Mq7UfkC7bQsXvdzXTQKd7BlL7YJm5KUWhZPtRcQpxMAC/QlGPf3rrLFPBPXXt4Gub5+quiLseWYVUEBksyu2vVV6iybcqdxAUmAATOhCeia2JXfc/edue6REYtuKmDzr7/8B4OXn1k7mBfTNc/VIscksZ/HlhE+SvNUxVdtUPpPGZsG5DxL2pTmizMq6ZoTSSndVn4lNh5BnE7AZoaBAbwaEHivAoRAcjCnVRVe3hOAaeAl5eLZIAFlTAzQoEHk3IhTldUSZjfjvYl1mpS2MRY2Z89ybDRe0m02TuMhLWWT3RUwoYLlcPL7BOKaMyot9+e+fccGP/mTT9Rm70tFVT+R982wa77k0VVj3ZXn+4N4n0grAliqU/RsmoE15BabDZXQURAk8Kzrq9x9mvMFFGDlJvDEyLNeGu3C889F7LpcN+mxSf8sq1RIKyl/P4Fu0eC1MGkLUoqsgeB1ObnTK41OaoU3En3MHWEHvpPeRuaiawIOlseAzzirWDJeqa4oXcCGVAc99PBD5ZWiOs684pGzOqd98xCLgRUAhtwXPxYAAiMjwBxPSoGo9pVX3ky10kfSQHPlJY8YwG1dGBPBhfAZy2BcnaaL0Rk6JUsRAP0CjMqsvr7mRVdiTzJXHnnkkWKPBL0GYvYXE6Kk/zvfeTptHh5Ky4WjGU8VP5PC8E6sZ7d164m8ZsTggZTJY1F55cxXRp2eV8TxGnK6D1406zfsCuj5Twd//CdfDTid20SyAReT8n4EpG+9tXvwU597aLDmjVXp/H5NAfUZuQ+6pC3bdiZt/GCB9c1b9qRqaUUxYe+mckpgVgkphWFd064sW5rqrwBQ61n7AfxiZx5omgBFTSmrsjH7D9bzSICrfXZTWLiVYepUywE3T3ziYwESp3P/hyP2XVrrZ0cYPr3JpkbXQk8IyPjyHGlwgHTX6tlNxcxFk7Vg/ozM/0PFIp3O6w9nvf3G3/hSmvfGhiNrcXTGdET2Bz23jufghyk9lXuiNbyYqgssRq/caj3w0o4jgKQ5NgccZD51Ia97de++PPfutGuN2Y/9Xmc8O8DpBwsABYB2L94XkPL6fgBxOHKostY9t6Y15H/WSrABcMAeWG4iZDYRTf94LPPZ/GTXYY+7PuCbIPoKkPmzgooP4/XyvDmpdSAjyPEjKT+ZMDOCtWB+OSPjNO7ULxoLft3G3uV3UVeJeocMjUDSBV4l8B2KfgU33gxKT1Go4+Qs8766J2tGNyIL9OShvYPXX/je4Gi62U4MuDHxJqdKQYkqIHP2/Iicso8neJzM4juT/HzAEDO7XPd7CVjVdDFfTgt0FuPiLYLaxSbR/JjApwLYWpfvJgATkP3dJipIS1f03kpOWr56q4ITCfLH89k6/bo4n6fSYU42YmIxPW/odgSW6hsunUR4nNe2T6MVbgI5waqp7TVg01YhOiB+G/lQ19vV/K6pq/wLyPCpqdJweEm/KKCypf5sCJqAqnahxXFvR48pp49HT/59LILJ57/73QDFVcWwCNRHQnfffsedtZn/4R9+taox+E3YIBqL1NoblOi7qJOUoYdFk/5wjR/5yEfqpFP0da7Pxrx9++5Q6NJBo2uT8TyAXSnCq7VvxiTZEANmgKVqvhggI4U1M6cvLMN70QbNiXHe0QQi1+lZTE+fI7s3lqE39VTBJJVm7povxraba0kR0KnUOGXDIvIGZGbmlG4u9FLOTj3ThqhC6i6iHSS6fhoGQObJb327QGoJDKsXVu6zKlLCtOXZ74xlwMIF8YIZagjoRDwHJ3V6JADtYJgs/ZhUsREuHw3LoazeJgv0ECGi/PckbeGk75AwM+kX9vU70ztnWtbC7j37clK/a7A6eg3gQBrnTNY2VoAuAxPCyO2dpIO40yrZp7VYnxSKVAKA8Tu/8wcBc48XeJIaBGqsXT/bm9QDTZF0bNMyHK9KGScCKSTAyilZZ2emcNIogMx1CeqAEldf7IzX+K/rpWixCJNbRdbCAh00HQTNhLSuX+Chk8EKvfjiS/WnNej9d0VnVeXpYaPuufveVOq9VHNszZpUOmYu/Mov/9LgT/7kj+O0u7QEzw5p08JqvfDCc/U+99//4OAP/+iPi6XDnBI3a33gQLJm9c5UX7EuSKf4fNZc1YVZB++FGdNzaVVAwImYN64IW4TJVmotIBJnS3NbG8cCvM0Fz5JA+fqIrB2igELmgRsDXuyxxhXQkD66Oq+lj5Fmtqdszz3a09ghYOawMlJEUmQfJL00PZWXwD42U6dxe925SBnPAAAgAElEQVSxo0Bja/0A2GE2gAmsnueojH1EChWmRny/c8fWfNaYsFbHB//Vf/NLEfVuGlx/482DYxnTFTfeUu1jpFAnZU84pXiClqRS3kmpjlQNGSNKDIxWDhkf866Llrsgt7cfsM66FUdnToAba6wDmepRhpGuwoNWKs1B2Pt75lWll7Hyd3uk+AHYdeAD9Ep12ifqvZlUqpzMPO6GenUwtNfSruX11pXnp8Gw/XN5GD8tJn7uL3+x9rsrYt8PA6D8qJ95WWoJmCEgwcg41droehNEgVLg740iUaJK95yWbe4WXC+L66VtXTzbXRs7UOiVSy1dohrivRK7jsopC3mha/PVmWBj0qLg/Mljg69/5V8NRuV1M022bDIjE+ToX0aNSWO1nKzPnA3aTlAV6KYlbaL3DWFslY0muKoOgNgtCIubwJXojjlcWepD5Xl9T980IBPaMf+5/+49IHC2XG0rNTcm2h9Mnjg9r8vJBfOUz2NNviy0M1M7LJNNSbsEGhrMg7EqTVFGWzDXMJK+pZvK+XwpEQutrovfwlAY3HUwKncwJgJOM7vTxuCHQEZJZTE0XcsR9kUTvZOntHPgj9NKz2dlAzwbBmFtgMw3v/nN2vQYlNGQ0AiobtBA8MwZqZ9W2UQ/BfTYxNyzgOP+Jkdr0U6408MkbK1eUfNm07W01AC9COAlgB04kNYFc3N6Dqg4no1Vtopz76mUeMJG1QNqKC5fkGC7f+hbQ9MCeJpD2A3pF/qYmsbFoiXVVsJn+iPfS0ozm9jj6Xukkur5558vH5n5cTRtpam7c53Z8BIU33hzx+BnfvrxEuw6AW5KOe711weI5rN6b5gCt9kcsU3mOz+VkdU6YeRgUzb/mTnR7k9Twlkz+ejQr6TyLUG72J8CyXrYhKIPMBHIzJE1aYKqFxRvl/U5Kc/OZr0wepapSffs2J7eP8qmw6pNiS4GkNGl91BO4NJ6gNeksRMj4l1U1T9F+evrEyaBGFRZr7SFUui3o8ExVrM8n5zsp+V9BIBp6dS9Kl2ppTKwexhAKZub0mXbutm6dUvdK52PaqcCFmEMvN/1y68PME5ZNg+RrAdi4Zuiz3n99dfzs+V1SncydnIm8v3oRz8aV+FvVMDy2caD0FY5MGGv3xNUvM/9KV+WqpRGsA7XpZoIOLr//vsuOf1iZ4AznyOtMl97AN26E8AJoHftPJ45Mkg65dYSxm9L2fqSJWl3wLY/YJfeZO3adTWfae/GB8hwGn7qqQCFe++ssQNiCIiXBrSdDciaqvosQQ9DpUR+zoLFdQDbHJ2RewY03MOBaMeIfgXKpUuXVCUbNldKT3rJF8DKOHFbxlhwticwb5R+mRFWk2gVY1xaGb/LwymArpxta0/OHhkLg2rVkorMGRHjHjp4NONl3h0dBt8RqSTbWOBuetK4ADTQD6CPT0p9bBpE3nzTDXmmU7KPphIwDXK3p13GLTFCnBZPoqvCyryftXgsh45xGSc2F1qn+Pyq1ByhofDIYka6n4t7MzcdYjxDX6U1zP7QKhw5nbfUfRfZAzrmBaBhDnpNY1F3RlA9t9YhZpEWyuv8ftfD9NJsv9cPyl3zVu7Bw1T95Q7BPQVOT+j7evwBO9Jk9jZiX75ZP/8Lv3gFyPyoeOJDe90QyDz37DOXei0RPzqtdyBT7phouPzPxC13X6WaedgqKqRBipXJJC0wkP+kkVpsiYC1RFUCbROzXg5wJk5UzRAvitPxMQhAUcpaQlhCLhqIfPa3vvpHGmwMJioZjAfC2TMpDT6d3KbFGjv30WMDDhL8MTE2d0BG6SIg40iOmbDRVdlsNlQgTC8cAUU5pI2ia3ZaoBJE1RC0cr1WEtgCWGNLGlXagNHJnIZnJWiFwsxrpoW6vCVW69dmg7chXgTIEiQ1XuMW6npsUsBTd79MIqVYIgu5lwh6LE6oGAVfxJ82gQJYCWpd7CtY+ne5Lef58MPADgEDmi1eWvxx0OXAy19lb5ySlSejlje+8/ZgxcL5g9/9p/+k9CPeZ/POM4OVK2Zlw182+NNvvhTnXH1LIvDNuCt3B2aAiEozYUNoiXKPTpTVWyqb5K4Y302bFvCILq6gneZ4CSR+XuLvjKEUi9NvNULIe2F9TqSbdR5/+cQAYz53Zk7BSk1LCB3QNiJpoHLiDGgELqsFQ8lymlYGiBkfIN4ruAAZcwAgbMAuz0Hpfj6IgNr7cQl2WhNAndKd9ug7nGSlZjAINtgDB/hlKNHUjTgprAD5WQFFPEfejPkZFmPbtt2ZV9E2YQ9zonSfPhs747lJOQlEqtGkg65OVYmgJd0xJtcHYGwLc/HRxx8NI7CqrBCOBCzQ8WzLyfyGAIw10XroAcRw8LrFy+ILk3RTUlXYvmNhCV0PrYXXoNP5hAAKW5LSORlGi4Hk/oAxbOH4CDalaolHCYhVBvpSvsziHiMpVaItgvknKGNqsAmErfMjILf+e2PNRWGWep8lvi0E0Xv1DUow6kENK8WtV5qM+J3AF8gl4rXfSEPxz/E9LrSeAU8nrxO8ABjPqXpWZaAVEYyOkdneeOmMTXNLnZ1nxVRRgFJRBQgti8h5atJLm9JS4bXV+we/+aufrtTNM9Gu9HL3U2EgpFWvi+7oH/7Df5IxWF5+R5y3MZ8TMq/0WHruB9+vNN2GgNcTYUDuSYn2uqwlY666yNhdDKA+EQaogy2MjPJm6cLPffYnBl/+8perBH5S5rG5Sw9TDFqYnk15/g5j1waAEqA++Y3vDB557MHaY+y3Jr70KjPHMdHI0cDRyMyZPT+6mX2ZM0lJR9eiOSsLA1oqYHx59qXde+Km7QCU973l5hWDydk/OaNPDNM9NsLxg3HYXhU26y+FiVjz9vrB7PmLwgZln+asm/luH8MkOuiNjrv6+/GUGZ+92B5rj+zFCdZ46RmzdqoEWzop1w1YdHO7XkptvlmnQI7DZdcFWpM9JVWp9sybrsGsSq/hwQIbitH2ez3N5D393ReQheXx+f1axCUpP+C99lP+V7kGzJ5q3FtShcjZ90rTyA8NnfwZPrg0MueqaeQLL7xQm38T+0YNnsnRhLlD1JyAK7Azn6rUTD6m7NtNElS6iZIJ0RpvNUFqr8TpqZnu/tgrBqZNm5hNfXR1gQ18KctrFB8ad0Sua2RKsd9+/ZXBsWxcH2SS7d4RJ9YwA0qrp6eZ4NkEIxscGreCI/fVpFIACh2bpUMADoLT6lOSTdqk7o0eLY4R2aBM3Fa11IBMBcb8nVah2r5nkhORguvuxYIRFDEVs+YuySJq3VNRv8R0+t0YhyqZzGsJfM8TlhmnLKBm+N/SPzpfc8Ht6vsqwcy1lNFgbTitjNBCdC/lqJv37cZ8qHjj7BRBQ4AaLbBJi0OvlGfodKLSRcXLxZzipsVS3gYzNwyCuuuvfuXfZNGuKYGv55r4kWer+Vq8Xw7nWWiX5Qd5ptJjcuTdabds6sOUACkHDxwuQe/UyXEozqb52qvvBCDwR1EhpHtyWKtcIzBhQ2MYKIXUPB9cSgMy5qE89XvnU14Zi+dTyb9MzOnR/WADytm2qhNyXzqgJ5AZBykmc3daUk6eHTZI1VCVv0Jh+bJRasbnEfAdwhT0Xi3AmHSneWHMvF8zwAvoyXMUEPTxMSfoJ4jKq+dX7oX+xsYt5eJmACxsmWfzXlX+hIHIptlcVqdX80AA8EQ2ToaDAI9gtzVB/Atxp30x61GKjjFZjVvW4Xhu07m2E5nH5oE5IL3k+g/ldH/b7XfEv+TVYrg+/oknKgXhGaqYUUIM4RLizg+okGZxaPBwsSwqa9D0bBeModQAALMuWhpzFhu7P9d8UzQaAAkQBqCdSuoE6AZWBF6VaUqjX42PCofa1157vXxypMJ80X0pV/dZXGtXxbdGCXNnRIHBb33rqcFv/daXBt/+9rdL52MOa7hobXbQwy/lK//mK3XqNw7bIsyckMMDpo1+b3eYGek/7RXE0C996ZfiM5PKqehCADbeOQ899HAqgN6sMXrxhRfjn7OiUmAvv/xyAThr8u2165MeW1ws5Y0rwlzk+gmMPScmmECgeYRyuyVuv2uTurv5lpsrKD/7/LN1YDCedGOv5dloFUEgbS/cF+D16COPFoPpORPw2jfWcTMOQ8Ot2v56m3GMU6+fWYeEzhjcEwGlUyZLscVdPJsiS4GZYWVOnQirjTHN4z0S/dDorFfjc1MaIXo+1dD0wNHBZz/7eLqHry7gl2LBwbxFMwb3Pvjo4La77hscyXuE7B6MHjdxyNZYu3E+J0jPdVXVWfRZqgD51FhfXUPmeQEa1k7vpdR1Kp5zHYyznhxq7FXma08t9Saj3q8DGevJ3tmN9LqAGFDtQKV70ZgPGEUl/3Wwzf5mzVXZdyZCb2jpWq1VRRx1L8MKJ4UbKl3vStk5h+y/Hq3QpdRS1wP8v4TYK86+fwbc8ef+0jrxv5/+Lc9k8/jWpXI2E7UqYDKZysQL41J+Iq2fjqBaQdgGPywL7oHVBlulmMPJWi6eQ4+OovOGAMifSjcnhZVBwZ7O6Zsrr1MSsebF0L9nTh4dbHxrzWBnaNsT2Wj37017BIEybqjn0ydII0UpLmV5jVKMfiWAA8BqLpfR2wSE+I+2RICsyoB8XyBFJwNQgj7Gooyycu+a/jGUK2qDX4eKkUx6rp5OeKLg/v2pZFiUyoIDYWVmzY9G4LrSCQiGVWKci5ECMvflzQUMG1qxRMBAFjtAmCTIv8PGdFq1QFZ+t1dOGTubQKuiau6YbVwbQ9LF1hadn3fWSBByYrXxAUYFoDJWpfDPxX0QLdGqOIVqUyFwcvh87xRhtKqOeAUl5Xc0gedMUkxTkkohBLw6p9/3Q2X7Gp9nNSljtS+iXn/ff/C9wf13XJvc/6ZURUQQuTdN5qZqLhlmIfqbqTEg00Ji2/ZmrU4AfTQpP/dRnjrF8mBPmrjaKbmlmxq17LqNQXXSzt/HhRk5NQQ27PqxKIALhmlGgFrXowj2xsg9dZtzDOOhI8o9872AjTvvvCO+I28Org0zUGLXBGgeMPxurk1g8Sd901inOe6l0aacSz70dIJIP2lqinlT+lC5PgFL2a9rVpHUUk/7CrQAU6pXXnzp9ZymZ9e12WwJGYEvoKhEtRl77+00WtqiPPfyy8iGTcC6L321PH/rBiOgak4qzv12W3pVeljI6QEfq3PKtH59r8YjYw5wSYFhN5ZGVFz3G7ExTQuWFNN3MgHrbLQQ03Pd0sDVPDLPY2dAwWIC5DJhez/BuLkgbw+7hYWxdu5Mlc0bCcTWA2CCTel2BhvzGYsT3OlifA8bA0D11MK+pHA4rCrJfvDBj1R1pfSgfwuCmBdMomtZl/TaW+vDUi1JpVfmSGOHjhTw9e/rs0aBK+lDXbqBf1jO4UaVprlxJIcqjt2ajpbAWJPFzFtphrlzVCcRTu+I2eEDg7ejR1J1hGmRStp3cH+EuhNi4x+WToVa1sOO+LOYAwTQbB8mZTyOBggCZcTa06fl2WcPsGeZs9fmGoGFg5k79DGA67VhbpRk8+ihuaEVwRgePITNTuuJaFw4P9uT+Xvp8j0yiGdPPu+ahXldND+cm29L2nhNdD0Yo7XpW7d4yYLoo9LNe8O6QZKyQfZjB3fd//Bg1vwlYQonBzRlLwzjNC1r9mgqRbFwB2O2OVXqLM8FEFGVaa83Rx2+qnprOGcv10z6ub23m3+aIw4GDkXY6wIZAUoOFvZA66t5dbW2MACJvdCf1oZnVg7kDgD5vrmsKhUz0/9tf+xgp+se+95XmYE8Zxq9pk1s8Q6o1b38/vseiDnk6sFf/Y3fvAJk/tyBx5/3GxYlf742h+985zv10E2gXj7dS+LqIWezqOqlTABoVzpE+gXFKKD00uFW1tZOv6qZylE1f0LUftaNjyj62X6/fz6VC1lD8rPnRaxspvrBfBAgcyFmXe++tXqwN1qB9wJ69u8DQhLwJgd+BciETqlTQblTDiuNGmhpYlBgxmnR35ne2TywGb0BWYktc63yvSVgzAKsDSbAQ7CSS6dPmRWRKet/HWyJ5VTBoLVHhFq9avyMwcIl15dewInK5mchoYGrPDD37gTtzyrtHrIxJcTFRmQhX27N3QFIL2O0WTQxb9Oa9E2jey+4N/91kONZtTTYcGFS7g/BgWfi/TuglMKbEzAHyNyVIP4rv/yrEQ5OLF1RsMXg/ruuK61M/jmYv3B6ucaOC/28Z//hYp9sFOEcKke/fVssz/McV1y/cHA4gXReAs3GNPKbNXP8sGQevR0nzeTizwS0Eg0KumMz55zC3G+7pwZWwSRS4vGhvi8HX00o2JgzDNzE9FUCLjrA27w5hmP5/b/4Ux8d/OmffjfiSZVt52sDbWMzuoB2VawlkIzNiZMwHHitMk4lznnO5s4lW//8Djala6QOhXlavHhhle7PjOPpxlD4Hax7zdIwHNgi84gWgR6mUkwJ9Kquym00m7jN3T3T5BAz0qkIUtxxBSqVTYCowEBAem2Yjm/mwOGkOjtBTcpparonj85m7D3eTqWQJoMYSVoC1gOC/swA0I15jnfEG0OFz0//hb8w+J1/+r+FqVlRIAi4AmKMwYwwTlWpWKLimjBVsbIn7zM5rSMAGToJhmg7E9DvjFvw4awF14gFo+GYmvSYr6oYzHiqFqJvwvpgX1Rx/XFcYz/1mc+kumdjHQAEJq8FGD7/+Z+NSd4PilHRvsCJGkvCmZhBnoCoGeXrYXsI7lfenO8ntYcN1fEd46KfETDlgPH0d1/OnpU5nNJ/wfGhCNKxPfRsIxOs7U2e5+/93r+oEvUDCdb33X9v0oRbq7JIwN0QncnEzH1VTvx+nn8213NzWhoEmNETbcxnzk37iAsJjhtSsaTnkn1offqdeXbaGxSrmrlobyGQdm8X00VaM05eMVpeFNuVPWRKWEUl7XQx5xjWZS54xtJxGzNmnIBPpTDifIxCVSACZzeEMaKd26faMM95RrRCJ7JmsXazo4X6TrQ/iwKaHRI2b4x/URqWjrw6HeYzhybntWfTff36m24dzJybOXs05oJhnPVZmpj046FcI1bpRObvrMyvg2HJsZIjq6Agncyzn/f2LpXKwTwP5QSlscw88hzN3Wpnk7Wr5xPTS6nQrq3sxpXmTwckXcTbD3NdiwPQ95LsLir2vt2HxucBuMVk0XJmbZbv2fAL08zyo/vLtCKCBrAYB64JW/cbv/nXrgCZP2/c8ef+fpVaOptKgBcG34trps0dyq0JI8APS9wKvQbImJC+igFRuZLTu1xt18QItCZkR719M+tARhAy+WzeJhwdzqkT0T9I52Qygz8AgO8DMhfPnR7s2bZxsPXddcXIHEnTMnKQ8VXhBFGrrgqrwQUNrBpOWGCm2BAgyz0yhxuyMr7XS5mlND7ICwAZTAyQJX8vtVWgpzxAmHTtDVtzIZT8xEa/Z9MRHOdfs2wwdXbM7pZclw1mwSXRcxk9JWgVaMu9Spd1x+Pu0Gkx6+sxLuxGHzfj1RmJXuFl0fZx9zoL1sL2X/NKaOXXfnapsqkWZNPx9EXaSr3z1C7TL9EwTcwJxH0KYmtjWvavvvx/Dm5duSIN8dbX5k9EPG/+zOp9VE01j+dEFGB3MCc0lRA0FwRzF1IpoTJpQXonTZY+KJv+Zs0v1fBy/DyUx46NoFKPoQU5KRbtrbw0J9B+7SVcrvLuRoh5fuW1M0ytncnz9n0dsFXmMASUbtq49cBg5Q2Lhg68TYdz993RecQAUBBtmxQQlyqhBF6ggSB06jRNLT+oa/AzIH1C0l+t0WVAYJ4ztuC++IvQ0FgHTu6Ho0tQjnry9NlmB5Dn1PP2oJfUhICN/fN586RzMm8KVJsfQWuuyXPrNLxcvyAmMGCINDFcsnhuG2cVMQkQn/3sZ6uNAB3F/ARObr9aDWA5sG5zGd/ldzEkMyNwVvnzcFyDN0Uo+26YjUkRbOqRtHTxktbWIilc16ViCmNEX2QtAFGYSi7UUicALEBzNs9ZTzSd3dkYzAugOpu0ixYByrqV5EhBEPlWNWLe19oEYpaF5ZGiAXr4sLDdPx0QiUUFADGVmDD6mb0Jxj/zMz8z1CYdKKaGZkanbFqP6lcVcEE/tjR6Lj+3ToiPMXNK4Ln6zh827ty2VYfq3EfmO82NZ8AnhDYEyJ0bY0ZsElH8uwEf9C20MbR0nIel344Wezc+f1+aVOKevFcAaSqRFscNGeu6fuOG6GXuCct3KKkaQXpk6Z/47eyJQeHOCG0ZEwIDLCxuTGXQ5k1pSJqxBYQAMayMe5OK9hxV0kD1wCmxszYYdEeADwDvoIadw54J2kDz8gC0MwGxgNzkgJDNGbOJYT2KVc/8labbtHFTANGW9JdaEH3VrsFjH3988MnP/ORg3+ETg+MxFT2Xg+KoMRH157DmngEvDr7mzOyAZc1Q7eFSzUT/HchYp72VR9e1dP2fAwum0FfzfolfUg42qjq7qN6f/VDS98B+kBGbfE4X9Pb15r3shz31bj3bX11Lb0TZP7P23fy8CgYi+N4fJq1LHqq9QUC6/2684abSZ10BMn/uqOM/wBtmgVyIk+5LL734/wAy8pI9reSTlQx6+EBJAZ1scqg5wQ3KNYlKVzAUVfqd5sXSylrrPYZsgAVg45KP/yBA6ipVJnQXBJGiQADSB2FqtCV4P/2WVr38wmB3WJljR5keJUjEYfJYKlxOp/Tx4gdaDrSxaQAqFUG59hLF5n8qRGyAvifo+3kHPCNTwoQCtuBoEFCT1XOHoI37Xo1BDKXyHjQYgrOKp4UJLBie06meuv3eRwbjJ08rnUexUYAc4XMAU7lZYqUSDJ2sLaJyncx1Vgqpulr+uyxJBzJ9vLqIui9AY9lP8g3UoEYbiGnVPC3VZnO5HMj8cHx+2PMKkDmfQDIm4wIdOIWrmPnlX/zVbIAJbEMfiG3bDqZUN6Wnga/6+ACS8+cvTHfYdTlhNYvzAqt5jqdyyrpu6TXJ+28PO7O0AvCe3QcSnOamLHdvTr85GWf83sqJcOHsKSU4tfHViSnX3a+53+/RlNWPCytjHvm6XBSNkVHYXqaMlWLT9mBnPWfeJaqSBMneQws4NUa70mVYsNiW0mUlqzYwnhGEq8Z3blgHPiOEt64HGwO89HQfVkWqQD8vgJrWpwMZqUXzqLovB8yUjX+CoLYFev+4NmzJX/rZz1c6R6WOQOT0WFR9gmMFowTb73//+1VxtCviYyzC3mEVDSBzd8pvCfMPZSO+LQLznfkcY8ZMTcXSTQlWgjtB8JxUR3mWO7ZtHxwIQLg13aYJ8HdnHFi0M6FUxkzPoQycW7NrlqIixl2XEuG5ed6nwqiNSmPLBQncOj0DePPj/MydFhAEhIBKwIVmBijzXGiWHCBU4QAp5oQ1qcnoXv46CSi0KUTEH4up3jPPhF0IW/Tkk98oEOy1CgtoGjYl+GJNrHWGmsro392wKe+b0uRieS9UWTjxMaM8VTo0btb99m27i+lTjSaYq4TamwICvjXXXru0mlReE2bGs5cO8pztBxgYoNvrb7/tzmISVNXxCZqewPxujPqMO/bn2VR/Tozu4mCArqoxDKx7XpNnBiAeCPvl356FdhDcrHk1YZ8Mlvn78MMPD77+5L+tOUAE7JBE8O7fgq6/0wBaR67v61//t2GHVtY6Mi9Vy0llAsvMEmlqvv7VJ1O993DpcmjpAKZxMdPbuSspwHkzBjfeclt8r+4Py5wxjEHpnvjKEPqejT5NVRdzPSCw+rkxsgvQM95S5pfrY3pLAeusuULH28sayv6HsamKKyw9BjzjOD2HAXPMz3svpZ6ishY72C9NXYB8bzXgc6wzDCQWqzsCY3z8jvcolnCYlrJ3+J1iwrPfmz/28D0x9Gx6mRPlG1UsUe5p+fVMHN8Z/Ppf/Q2RS3QpXd3/19cVjcx/AHzyI7/lEMh0RqYmR1Bv6V2GVRatakcIa4rvSiEBDDwQkwJycul0XUfQXtOBTBeb9kDaK2mqZC5AJkqbKi/lkNry8UrolJUk4F8ImDl/avDqC88MdkQnc+ggx1uNHuPKG8GvCTd92rzycjFxsS7dB6aJO4nEIPWmDWk6Hie/YQNCtdjSWvm5EtJjyYVbMBgG9HgBggT4cpvM76n8EKjKvyCBbfGy6wZLrr8l9t3N56VO/bkvVHBfLJXWISLOptf9EvppQW7/TDayVpHTxqxXdXVQ5GfGzPUBJ11s7L3a3wE3SZh+f+19OlizkVQ5d3+OtDHQIFCZ1/k78Z8qDADugo7g2cSffuqpiCm/pmCsGvEpr279l/Q8as0Mj578ICmkSXXipJFxIpeOO7BXOiFuxjxzhuBKmkMqiV9F9aTKKcx7OO3bRDqTB1i4vNIQ5e9IQJKjqlgSFYf3aVywXAAmVuTuu1vTPeyHE7tNETjtui59mpSGt5N4jMkSILEVWiIAEEqqBWKbrKZ+5fMSAHspp16mgxyN9XZJ+WqC0b4E+hMB1N3ltDfPo8eoaq4ELvPE5z0ccap1BmArteU0fMPyFQUIPMcVCVLSBz4De2MeKgcVcFxDiSAzl5ZFP2K8MDbzwsgQr2I7Hn70kfRq+m6xIMsDAt58880CIwSe349JHlG5z0Sxed7GwXMelffeF58m83t3ym4/+5kncqh5evDRj3+sTO225lQv/bc0c52544EEjdEBMw4dDCFHEQHHSda84E2yN++F1bQesDSXjAvz/jRDSq0BBIJK1YVnAlJoZFqp9ZzBH/3RH1W7An2DuAEDL4CGsQVOgQzpsgVhWlSYmPoLArKUSjs4aARKPyONs2HDlqRbltazODW0tt++/WjeZ04xG1KU5qQUo9dgXum2zBUsnrU1MbodzS2f/u736rWqo2hzOFUDh8dzXXfcflsJ6bUoYCrHeXluQLE1ppzaHFySFNGmtFe4JoClMROT68Q/NuXN2goALB/LmOuDZKj7ctsAACAASURBVD/V54olgv2GEFj6rVtY0M48+Y0nBw9EM6QtgQMRYP7lf/n7g8cfe6xK1lWlARtYJWvpa1/9eubVrArWSpoFfEB4ckT4u/PMHnz40cED+W/Dprg3pwoOG3M01Xn0cDQy55IOxk457PA6oh+rw0X2YGumDqbDnkb9sOGZ1v6TedubsvaqxcaWENkmDZ/xrMKRoSjX/tqATjsgGD/rATDpJdeXN430uz3O9L5Mfq+3eFERZR/2HlW1NGSqpWQxZz7LtRprQAYzuGJ5BPJhMH/lV3/tCpD5kQHFh/XCy1JLNsFu9eyBlxtvJm5Xm0uYd0aldZBO1UFOu0yemuurnj5JEQ0BkE3XQu7VFXVayvf6JK2S52weF2LoVEJUZcj5TMADkBmRDthXXzw3OLQnHWnXvDY4krz10fi25PBbQGZsJuqs2UnnjJww2LVjT234vgAZ12LzLw+bAKXLdSHATTFLAFk216ClAjLMzCwc1+maARmv8b42BuCmnzCcjCzIUdmAbr79nrLttsmgf+XFyz9jaJldgCSf2c2Z+qJsYl02+o2JaPqLH0L+rodxPTW2l2mMOiisbtnDFJr77aDHZ/rynpf3Nrmc7WhUfvN/8DydzPcqO87pTz7/5QRdfaS+Hpv4RSlJfSdBxe+fOK4M8urk0C8MFsyOSC+BGTVPZ0G3cdxmFABAOM0yvtn79yqrPJtsEqpljqcqAkiZkv5F5kS/pwvVLqE9v7NhvEanaqmBO/95vk3020Gj5/lQ3F3/9b/+k8EDD9xVgGR7qHK4EHDx89J9BbTavI0RGh74Qm1PCbVtQ3Xq9/yxI014mJRpxt1ncSe2yTGFszlOS2WMclL0P60IIOP7QJRgCgBLLWF0BOICPwElLQXYer/wtRFQzCPaKmMgHeOLwPO+BDIbN/aFyLMqk+iyMi7VnDEnb8yD+S3QFfuZubKQJievU/Hiey+/+OLgC1/4wmBd+sYAWIfDokzI6zAySsGVtgCgnh8BrDYAK1N18/zzr2Uut95m0zI33krrhXkJzpNYGCRwai+wOhqCAp4asWbOzUwahQEjmwMgzOdjNp9//qVosG4p0S0TREyVtaJaSyB85dVXihUTjHVwBsBaGmnTpTSCteL7UnXmrDlE4MrLSWoZWLw7BoXKnbkYA6qetXsDUDhA+5Ii2bnzXIwbry/tys6d6WKeMZ0TNkq5uTH13OfOmxOmOted93wxY0gY3tgERm1xpM310M9MdMrPGjwcP6YtuYZPf/Yz1TfreA5pxqgXPpRwfsg6ABMuB2h57LGPBcy+XZ9ZrTgy15uQ91BV3yi7Nz98AXPGCKOlVBizNyXpHoEXsHWP9ry2FlOpSX+W+7Um/BvI87uAeKUr8ztSkSwr5i+4ZrDy9juzHqO9CrjfHz+aZdetCPujVQVrhWYRwdiRC5b5Y3wd0DqQca/2gp4qB9jM094uwGdbJ1VhWj2XHLA0Gm6Vmf0Q3UXCXm/e933L71WKOeujbCxKvN+qy7y2azq7b1hvf9Dfr1dxXpI+JM0wMiyy73ejPM/Xda0Ma7n2zbcGv/brl/VausLIfFhI5d/zuVlMH6TE2Unx6aefvkTJmSwdyPSyYPlVE6AmqU0zgV/FAxBgQXR1udf0vi0999jFXSZM73VRglhmX0S9IhTXWCCkGIYEvujox1z9foS+7w7eXv1aNDIHKxicTU0gv4NJU2Zk8cXhcefhAjIAVQ/mLY3UHF1dfwcRJnp3mPQ9lQnvf9CCmA3AJK4Ox8MyversnS/37MQH0PgM1LAT5Y0rbx2MS1qJrbevKrGt94nmxEaezb2nhlyP3zVOVcaeTQf6d8rrOpbLc7v+3sXVHchYkI15apqRpp1pZePeo39WF9nVZpHXuI++ufTf9UzoiOyo9YzzHpoKSi2dzqYwJ4F2faj2hdl0v/z7/7JAiWqajet1Qh5EbHlfnfptgpUSUjmS+9+373iqS+4YvPD8qqTg0msltLnv70wX8EXXzC5Qt2dPXE1zOty+PWmqCXHxVL2Va+nppD5WXa/VAbVpcnUah9q8vMa+YlNmEte9Wcw96USn+jdiKd+qwBrYku7zrPftUyETYB3Q5ORfFTtE2UMLffMHoGkCwtjRJ+DSx5SQMM9LABH034im6LM/8bnBc2W0t//SPHNSB2DojjBJNmMgRWpLMDf3HARYyK9ImsQXsELkKzCUo3MGGW0uCDktLs+JXHDrpmGCuuqiiamSESzMBXP0uhXL69rNlbfT+Vw581vxnVkYVmNLANwtYWheiXD2yKEzg4cevL30aIcj0BVc30zFFlaFi665w6yO02x1VY5pGy0Zml0QZ+Kn0/nx46fTS+nGqkYC0hZds7DE8NJgAjJgpMmiflKEz/Mi9n0+6RfveS5rn5eQ59sq7eiXDsW19u5hp/ELFew9U2wZBtN9ud83U0p9XbQgm97dHODE7G1GgSECXUzE4byPOU+0ax48mnSNknBfQPZ7aXly37131PqT8mIE+liME5977rlizEoomnlLv2dcBX4AhaNuNZJMuf3dqf5ZFx2OOSW1RSfzB195cfDrv/zpNOLcXPuaNDRgWalHGjyNYHMAASzsm6PCeJj/PsNnmleqtqQXAT2HPClCqSf3Yw9qnkYH6j39zH6EbZufZ/XW22trvi3w9zxPHjX2CIyptKaUnbn1agT+dGrjA+SnpWT7lltvr33sQnSHc8LIZDOORmt3dVKX/ulgiUNYAfKhXhJj5cs662DAM7KeAE7X21kS/zavehNH5zZARtVSBxt+Zn/EogBrvVdaGeplnylfqLy3sfBv4E6lX6XcPEetQRQBZGyK9R/ul10/0w93fmb+jdFXcBgXGlMuhXU8qc47oxN8Y/DX/vrfqDl/JbX0Y4ph6rKGQMZJpAOZXqNfJdZ52P5d5Z+ZbJV2yURrJzlpGxbaMaYbijUtIBPF7/RyUsHAROlpqSrfzvtUyiaak7EBL3awq7KhSDPwgTkXke/VYUomxsvkwqkjgxef/e5gHzv5TN5RMbwanxPRxZjQTZo8IyZfu3PqOFq55vETmtcAHwlsC1W90kmTupvbVSVR7qsaqU0k3I0zbRxvqxQz78/uvJqH5ZpoH3xPpYWctNOQ1Nft8esweNNTCfBBxIYEwxZKV+d3dsXGb+HWCWLIgFTVVxadL9dWLQWGYKn/jFdFpahyHTbxvtF3HZLf9xpAidiv9Vpq1UiVSsn36Ubco82l6246E1VpGdcT8GBT7d2I0cby68fzXMYDesBO5ggb9a/96VerbHQKwW5+psrGsxfU2LkzDjt4UM5ab6TTofttuMdK27B9R9IGqV6ScmPnD3RwwOUgzbivn+h6pVVPs3H69TUmZnodpPVUle8DaP6toZ7TH6AA/NA37Ngh/RA/oQAH9yuIAhvSBp6Ta5D6cponWjW2xuFI7r03v2vC9Fba37uDq/gwvzzX/Tn9//bf/JuDb6UCBuAQSLsbLMdjYyeFUKnD0gIdCwiK6HXZ3AJ+BXqL/Qu7l78DVN1GvfRVQ8aMuNOYe6a0J4CKNYPqp2vpQU1qQ9sBfjNO5b4APVVD+6ON0e34jbg4L6wu8ATOh8NopjN2gq3eScb4h67DswKEooFKMLXmVcv4HEET6HkqVY5Ysmkz5lSgE0Ba1/gIjvPznlol9t0bRgSgYpCHZQJwlMz7u6BkHLAmSqO9P2E4wa61sUmFToJ7lZ7nefVDUnUs5jUURoy5IW3RLen3BNztDtNlLWEIzQng7MWAJ+BP52nzC3u2bl2qU+6YX892RcCWedhE0tGZZH68Et8XnlBYXnoU+hWaJmmpEvBn7Ah+ecMAt09/b216Q91Uc5LWrzMArs11AyhNzP5+uTO7HmkVqSqf6/esV4HZXDKXrV3Pp6eusTS9qzT2SdXSzIB0X1hDKUJzfvXqNwrEqHSjoyLodp0C+/p4A7mWhSlWuDgypo5htrVTOZhqHVVKGOYzxOip6MNOcOC23wFi0kq19jI/PWN7kednPViDfZ/1b/fcK4iMeTtkNN8Wf3pP1YuqR3vKHDCxHvq9A5OX/25LGY+9VI7tOXbLC7/rmmo95Tqr+e6Q/bn8EGj8zHWpNeXXveLJfU3KvRKaayL6ysuvZn3/F1eAzI8zhulAJs1DKifuJNIFWuXDMhRk9Rwn4IIyt+H2Lsvns2mVw2Mms43FZqvxltNvt3U3ybsXSmcYOrihIZgQCh/dHE6hGBmaldGp471qRFISARk0MieP7B9899vfiKNwgk0M0KaFLThxSv+M98PGHCiHSdfsfRkaCT6uG+LXVRjKthhsLF5jIVmIH+TeZ86IX0LUwsUQZYPhmSL9wVhrdFgIaQP35GSiMZ5cteBcqaucqvUhOZ33896daemi556PFayMXRM/NgrZF4paiav3EphcU69Q6pVJ/fW9u2wvHfenDbiMzAiu8x4dSHVlf93jUKFvkaO2gTR5c4yRZzeV8yu/nTBuLbBGJ0OQnN8j7JsfkMDSfnWaiv7ge8/FXCvBOSxAdZ2mu0laYetubsBzymBM4z3VMtI2B1Km3Ho8tY3cdWnYOGGCjaiJlk+n4zVCS5ZP363G2gGbNpVWRQeQ7d1/rMZs3pzWYbc8IvKMjbF78rxLHBi/IBtqG4PWDsB86Gm4ngu34TnFTs9zfmfd9uhqFlQQEaCACe/XG8yVQFtwyrPi/eN+ak4HdPPkeCY+TB3EF6DMdZY7bXo4tdRfTp2Zn8CNYG+jJZy0TqSXujO2E2vXAflMWhlAs3cWN4aCnLUp3SDF5DXldpsNXdNSol/pEddWfhsBZvQSnuvRYbuE97LeaKJcFxF/+fIMxenGzvVt257+T0tm1GdrZihVU2L3YcqiNClhtA6nTHdO3I2BSmP9XoKDZ2I8aGSwWZgWgBtLdd+99xXoWR/2qdhPXdqz3gToJgxlAim1PbpK0T0DfjAamEr30TXNHqYFAVMWBrOirQHwBK4VWZ8E1tIqjZENWxIwIpCvDYPofnqFjWd59Mipeq4PfuTuOvyUfiX3PzeHlxeTWpobJgvrpXWKtLHnjm1STaRv0vRoagC0sdENSYX1dIh7A3SxLgztuI+7l8722FvsMxpzGiDpzhLXZzEo3++eK555t/uvlhTDDs5NMC1daS/T2Xx52KsNrdN67h+rhmW1x5bLdfY42rHu8yIFuHjJisELL69LKvGewZJ4JzHu5PNEfJyEfK7rqrRe2FoHuaqmK+1X9sMcUADO6iaP6cxe0bV9/TBirXptsVpD9rjE8rnXvv+WEal9P3uon3Un4M7qd8BW91zVWyNqXKyBXo3U38/n9D3A+3fdYXca7ikph8tebKLCbXZSiPaEfgjkvUTPtyKl7C+/9Mrgt377b14BMv8xABnl1z+I5TZn30Kpw4Aj+HZRahf7NrFsBJwQeRYcak4wJEI1ObqqvMrksnFbxHWapY+pSqJWFtd1NzYrFTOADB8ZHmvvZ8EBMsn6RO+bPiKjEtiOHhh891vfqMlsAxgTS+wDKYVUtbRtR0BCrifr7JLQF9o3qZ0mVBu0r5Yj74Jk90qLcfF96apz2eBSgplNy/3raktJzwjsfQxSPvOalKvqQ6QZZLEDw67W51QMVZl3Y0Tco/tDsziF9xMK8GcxKX+ktvc678sQzqm0syT9PWwCXe0vqNmkezdZm2nvJSI49CaWPQ3YS41Lr1GplWYy1xd4D5a0FXLNXucZ+b1KveX147Npy7mHa8qzfm/w+isvD7ZErPjO2++mC3V8JQ4eLxdfepmpU+MxEzr24YcfSVnw1vKeEeyxL8AaX4ZTp86lTDXMVu699CCnzod2jsNwyrhJejTzE2A8nw6C+/U4wa9fvzWbp3Li9DLKSXvT9n2D6ZPH1KZ2JABEoCUOpXt49bWYfS1Gacd1tWhozNjYmnul/6pyzZzYMp+INZcllbB6zVs5pS6pQFnlwznVmkPM8kq8eCk//sMKKsCEG6zPkVox/8+duxiQAKTQb0hZtXYddCOCtM8ta3YePAlkTttATz+FOpnbwGsTzzrqIm3gU0k0k7k6KAxtDHjeSMfQxEjzEqbqR+VeNYAlXNYXiKfNIYFH9+o8V/odzB3hdj2jjIPqFHNxVwKhYO7v5h2mZM2a1aVtERy5wz76yMOD7//guWoquCHpHUzlrfF50XMII/NSdCWYFEBbes59Y6fWRUD5mc98Op4m36lx9t5ACCM0DIMGkrRIQIyAIiB7jWBDRIy9AI5eSPPIW/P+e9IsUwm2/ae6KVcrg71NP6OSSm+ppMWAmfdyr17z7LPrkxq9qUqJgVzBcd26XYOfjPeQRoE3pQIICAPg7gxQ3ZLfp6HZnjL3xx57dPCVP/zDMF8LijVShsynxwHK81EpdTrXbb+pVGlWgTl5BouX8TPO2J6q9BwKUM2Py5mWOqAQyubAdHNSgb2apzdGbE1w9S6i3X4v99UqbtwbcKFnF73SC8+/mlTYrWGR1gRM3Vgg1Dw1/66//rqkC/cMbr71kdzb0uoTp3JPmoedAKbI3gRUYkzq0DHct8wJ7HT1qgsrZj/pe9Xlf/Z0t/vzu10r4/XWpflm/evU7vesgZ4BqCasYshQV1NC9eEh0PrvYMhzNqalhxzGGPtHTy11oa/Pg1gBmco2DBmZcalk6GZ77XCoOu5kvImSOo4h3pd+67evAJn/GICM8mtApgnamuDKQnLqu5zOd2LvolQambMEkgEy0gtOY4JOLb4sEgHCJtXznSXsJXq9DMiUV0A2kXHSAUlPONkDMmdyyrD3a4p88VxU9UkvvXf88OB7T3071uDxXygHypQxxlOGsVoDFc1MrVB1Tmjo/x+iegFEKXTzuPGaLvbSYHBmegKhYwEWC8K1zIy4bVyCmAVNgOxEcl3K8YCZCcRqeS/gBzgbEdAliHhfQKKzIhgYY1YGdrk21wfcSDP1Ch1UefVgylen2C1IX00k255BByEdyFRFy9Dp0kavcZ5ctUUv0Hv/DuZ6RVDvQdI3i079dn1OP6V4vQVPsKuL9OmYbo0MuJwYB91/lp5M0d4mRTFp8I0nV4eWn5N0E5fksTEXW169Z3al1HpB+jftiIgS08J0akaa1Z3NuNpUMACqv7TCUH2iCo3upeti+mbUT3nGtWuPbORy7oJaUe1DrZENTnAvVjDfa6fqRh+blwIkINPZHdS7cSDgHklILCWS96N7Mk/q5HxtGIiAs/3p7zMjDBMNBsCNifC+gEYTjhNrt2fUU6/uU+CmPVFBU4L30uAcr8Ap6NCRzEpZL+AiZeQznexpZYwBtoUZWu89A/BIbTjpm0++XxqB2Mvfl14/NmhVWrtjCHf/g/dXHySpIPcoYEszqNzBxDBC5Dkt9Tc6HiGzo1dZv35Ddc/eFm8dn+8QQuQLlJtj16U8GSg5E5DEA8b1zZ49N8F9X6V7XZf0FPGxgC7YSH0BeUuS0pCaBeSuvfa6ap3wxS9+cfCtb36jLPg9iwrWCWw7UxKO0RPIlqXv0N6Mv/SUNWxvmZHnvCG6GZoUc+pUhKmqncyJlrJ+v9JqQBqRuionTI7nsHr12rA782oOAZ2eH/NNc2x3ypIJZ1VnYX8wr8CVdgpzkxZzYNsQn5hlGQfePdqiEB4TEytxH5+SZiahUq7YyJviEUNDVuXbARAORbMCQjn0+rfGnu657CDy3j3dUnqzHMAEbuCX3YOUo/VsfmNVVVf6mhCLhAMHdhTD6cuYe3bvpO+TNO7OgJaVAXvr0jbhkQDPb6QKijsvFhHgue/Bj8b4MntwTD31dHK/0yLuJua2hxajmzECZrRjAO7heSyhA4Q0nQMa1rszUd1GAHCx9noBQ2OQztX67Ie2Ag3pLgvI9EOXtdKLTvqhsHfBdo9+3kuwvR+Grae0rG/v3bVuveihszLGtqeRmsYuh87sbZ5/b6eAHSyNTITPUqtXyq9/7FFMA5qcfb+fXks6A9uguxALjfhDQWmwg/LorvPIJoGRQU/yjRCE+2nBBmuiNW+WJmq9nFqshTpkG9Ceqb9vDSWHJZ2nQ+G6plFphnbxfHxdrr44OHPi6ODpb3+zvBHOnpPO0Bwvpdn5XJSpEsyx6cXTNrIm9LX4THQVFTZB/6GQW4qgeeToM7XyxuXxWthZ+fcZ2QiUBh+IiHFUFuGUuF0uy2lqZjZs9PnYVCkBPBZ69QjJ/0aFOrq6TOmyGQ1z2u5b4KKDcM0WoqqoDmLKB0aqKw/ggmvJWHVlfqdEO3vURbqei3G93Krba51yBUiL13uqBunsWOk1spECK134jCmTVqoqqNqwkisijh7qlrqnS6VkUumjn8vSeGusejUVHYvmD37nH/8vg+uzmWvhsG3Ltjgun83muKDMteTYFy1eGtHo5sHpAJRFCwQ3eqncTcaLXsG4tI7d0Tbk808mjaQxornV02pdY6RppC8pJiWyKmBsiHLiVU2WAFzN6jqgyWvNQwyANIF7aKWVCTQJOMbL2PsdP6NhGZ3P1XbC9zUtfCX9oW6//frWVynghWlec7glTGzjJeB53nxqFiYwen+nbsHRc8KC+JkAig0y1oBLt8uvTsRJaXFqZdpWaYR8li9zyP1Yf01cm/LigBhg3RxxQAB+PE8VOEuvaZ4oGISPf/zjg9//g98v47k31ryR7zfWwX8aC6pK01l+agAboAqQv5/mnPsTiDVLJLxVpXQggdM8EMCrL1SE9A4XHJwPseHPn7pMW2MTJ08P6FteQdvBRP8omhzz9uVXViXdeF+BiUdTHi6FTezLRHPVqlWDz3z6M3UvG5JmevDBB0p/YmwFyaeffjGn/lkl6CWyNWb+o4G5OYzJ2ghZBUINC5Vnew9fpZNKwFVirhHmmmhFqndcxsBa/NznPjf4WirxPC/f05rA+zLH27P3VK73zkp1lO4nIEwlEn3Q1u1bqqT6ePaiO+KCvZ9Vf1gtIJleTTsA64kYfGtYSWXm5qI9iMeM9NeYAFZA9Uy+h3Hal9/F3FnTPX0JqHDjtWalmvDIgBIAZ85hpY6GZS4WNT4wZ89kzp09dakKqNkDaLb5VoFL2i3fs3fwuXkqeq5PPPHJ2otmzF4U47touMamE/qQUXcg6i7V5mWl5HMVnotWMrR70mreE5CpA1NAXLce8HkAlbVQB+JhHDEOXVNjD24aMI7v42q8az+Wqh5qCEuLmc+xF/TWJH7e40qv6uzr2b0aR/92Leat11vzrsV49opUn1Xanuw7x3NQ85p+wGPpcQXI/McAXi6/xsq2vD/4QYCMU1LXY1SPi+EJ02Tw1Q3xTIj6tezuhWi55may99JkGyB02/OjTZvQSvdqI74s6Dhpnc0JD43Jr+CiMkItBXJN49MBeUS8ZOKvOzh97PDgqW/82xIsnoh3iaxODEZL3Dtj5qS8P+O7/Jnf9/mCHsbktC7ZKdcFOoAdYMXm21kIFRujA5hmhjHQU+iQLrH5vdkBLZgXgOYTn/p0NutoGlIpRZjag5kTFnLoXKq+IiipDatSN/kMi1z0xlqVe25OmgK4sahFlMWmLwoWYKwU2DD1c3nZdGe/errIqcL7SikIZsbToiXmxDZUDngoOO7ps14l5XW1ieRPeh/v7TpUIuXSmzAT9erEw9wu7+WkqefM2fdinR4As2vH5sG5CGW3bFqfTXtHgZt1McSbPE7zQP2qPhisWZsOwGGAZ8yaNrhu+YrBN7/zYmj31tgNi4CGdgKlvVHC2Zpbts7i9dnSWhWM2knOeFYqMxtf1wQREs+fn4qnnQdyYnWNgOX7BW62bXOan5qT5dGksZSMhs0L89NTS5gQm5z3qmo2QDon+Cl65XAulR/PaXpxmLeXX34jgCamaUmFaJDIvM3YaZxoPG18TvQYTekjwk2pLS0Wbll5U7ECzTSsuY7qq4TRcIq3MatasuEDI4Clk7KvLoDFiJZYPOuF2Lco8iGQUUFVPiBhiA7HOp6zrbRFpTfDMCyKsPlcUsaYFOOMdTiRoKpPznvxXpkWtkoqkT38kegh9BtyDYsD5LaHScMErUlV0I1Ja/Sqo82x3aeXOplArgv03FzT6tXr0q352tJSWPNSbfYEwRpAKT1PnrVUEBCHOdy4Ueop5ogb3k0J9Eeq+aLWA6+99lqe64IKuC9EmHvDDTdWNSWtCqYJUNcwkluz+5fyY8V/c1IAGBBjU7qUpJW0ALCWgEfAB7DlqGsuKWe/Nfb+5bac6zgenYQAZ894/sVtg3vvXhzxeDpvh9mli9NyAet8JgadNC8T0hKDAzAgbF45RBCXY9NGhSlWzr8jRosLAwwxBWwYMDDAgAa1t9x6Wzka+7u9E0PXq2bsq9ZoL0Oekfno3+WqOyz5d08YmcYypFR70dyAtddrrKFtomMpG+MlgC9MGwRdnH/6p3+6wCMvHmMjjT556pzo29LLa/yUYjYao2EvbwCmtxqwlzo0GGNan76H2IvKCTuA0rzFdEmRdSBjv2qeW5yyf9gnrq9ta1ejYFohX+Y8EG+9+Cz30GNG2+va/tBZnr43ek3v6WcvE4v8u6ewAMoOiLxH30uYZR4IwO/FH4CT+CCleWuek6qlK2LfywHDj+vfh0DmmaSWABkTpAfMDmQuXfpQJFCpGf9ZmAJ5NiqMQheh9fyuYFsix6EPSg/iHciUOJZnTPlgpJolm2F60pXYUkpjSiqKRo8IHX7kwOBscv1Pf/tbtVkcjX+JFNSIAIaZs6PsP5MKm/Gj6tRKqOVz5DiZZdmcmvCWbgUg40zcul23SpIRgzkzcnrOidw1ADMXNXeMrffyuGEuCc08ISAGyLrqan2SArEyDiMZvVl85A8j9WpKx+4u+B0KQavFA9fcLEDUq6HuYA5zgqM1biOlnIal032R9pPJ5YDESd2Y9ufTy8q9ESFlpepsKkOVv3GwMC//t2eEgveMvF+JjbNhu070BOKB3sfnVIfbgMwF2CcYBQAAIABJREFU8+ek0uWVOIeuSPC9avA//g///eCB2PWvfuO1wa5tuwf33HZPXEvfqq7Wm7ceDH0+LeMUliON6qYndbJnb74X0SvxJUZAUJLeqH4zOWkCjkXzYrqGYsBe1dbFjcdiPrYomoTeh8brqot5CaV1404X6GyA1amccCB3YiMrgBQEDux5L6k5ga3rtCYnGB3cdyRVPOZRdF3ZkKU1eJnYUHmXADeaXdY8kpLJszd+WET6iHFh5CYm1VDC2eFJE0hQLgzIAC4VmIrtZCKmFUAaZ2ZGEMdzz3XyJljuJ0nPUuqGDsGzcF+Ak5RNr4IDPDSeHJN5uSUMgHJoQWhZOk3rnjy+0g0xbkvQnJpU4NW1bpMy0k8sY19tJXIiuBgX19FhNYjcR2VdTMp838rVOPftOtwHk0PtFg7s253/4oAcO3/9layjxUuXR+OzbcjKBvg/8YlyCRbAm65revmsYA6l0KRezG9VM8SxyoKlm/oBqJ3oIzjN9XCgBTikArEv2I+9aRz7uc89lPTJuoCFRblGjGybO43VDAOcsTZX6Cd6VZ9nIdCaE9gbBoRAwZ49O4Ys9MTBM89tCSAdX6nk9wJIgYAjAWdSbKPC+H4vB74FAfXcf5cm7aWiSvfkI9FVYeGmZuxOZK46wCwLKFR9ZU1huzakvcC0jOXsvPeYPNPjAQuA9d6kAomIXb+Gj5WSxubaU7M+PSspe4chveAAYim1OnzkeY4fR3fXfFSqbDm5Wo7LgOXmzRGcB4DQYK1atXvw6GM31c+B7scf/+jgYITO22OXcNWYCWUwaM+yfoDPsgzINRpTOkPicsDaWlMW3VPB3VOsp23LMXg4Z3uavKeGeuqnp8utXQ1kFVT0bEA3wOvSgG4lYc11D7JK1Q4PY/3Q02UQnnurvptY+6Gvti+0PaLHofKiSnqQIV4v1Gg+YvoNnqvU4Evpfv23/vbfqbhxpfz6xxXEuK4hkPl+KF+ppT55TMRWtUQQ25xihzxMQ8M27aLbm3OuiS1gVg43G4WTSKcDO5ARCCy+Lsoqc6O8//hMpg5kuPtiBFjdTxyX6qikmACZD3KqfuGZH2TzPBwdy/GyhR9xdfLec2dmMtK9NP+Xlkc+VWmBozFyOnbMRjptKAJrDIAvE13OFxV+NqXXRIwCsQWltHt5+mwsSBmrvjITcxqXyhoZXwUn2PPFADD7i2Yo+pirw/igdnuJ+ehh1+Y+RnLIKOcyCDRkhG75ns23XH+Fm6Fup28ONo9+cug55Z47pj8SEPpitskLjp3V6Dod99iFvp5Zp2yrPHv4bzT4KPeUza2qDlSuhKFoLsRhM7LIpezG51m8dzJlqwFtx48eHLz+6ovV8HPjug2DSaMnD+JdONi553DSU2GZ4kNxJizL4qXXDl5Z/W7aFcyvckZ27lgep1c9Zybk3+jqLdt2ZWzbM+niwJ76O1f26M2Y0Tg4dQpCUimaBzr52wzR4X3Obd2q+/WUmovmIK2ME1ljsFDY5+r7JeTNv7e8u2Nw3bJ5pYVYceONAWhrqmJtRO6/ekFVZYXPjydPnteBgC/PmmATgJkcwK3vkvfvp1plqvw6FocZeTJW88qUgQlpD+kIQUZwEvD8HcNwuTYGCPN9G2s3RwNCC8gAWPksp2HakEP7miMuc0pzQdsNLQFUffFGAdD08DgZ4OeAoI8Yoa+g5TR8OCnaeQvTATkamcVhdqSVaBYAJSXEAOiZrL8Z+R19mEbE4+lMNdbk5TM6zM36MDcro8OIZ01YD6dca70aJOYzVFApv5ZCEZTdg+vDaO7I3xdF6+LZCTQaRq5MZaAvAAQDwz+lGb81c0HOvHfemQaaAT8YmSMRi06L2BwI3LhRH6ZrSw/kd7R3ADZuvfWWanLI+dkcujdmg8rQpcv8h1l5c+3uMtpUG/BzX/hU/FjeKaAsLXRYmfqYrKfMl+npMzYqdgDTpqe9hrYHAX1VbRTgczx7zvXXXl9lypqCOtkL1MqXtwfcTckYsGoYk70GmCEgxhiaE93/REUZgMX80AEIKLYXT857ALfAbxUSZLzKiC+l1VJ55rgD3OJrlhQb5tk4KNA8AYFvvilFNm3wF/+Tn6n5gjlZefvdg827U9iQTQhbZu9gUsotWxoXCDbvpKjLOC/ztVVaJTZkLPTtEkLsI5396CxKT0/5PhBeuqusSf/uLKtr1P0aC9r1mfbw3qvJOvN79oZeudQPc93os2sje0ag68i6z4x9oxc59PjWWR4mmdFM/DspKGwWndyNN94UsfSLg//yb/3tK0DmxxnDtKiq19LZqPifqX5LgAvEiinx8Lsotip87Iz5BUEZu1Hpmkwy+fJCvdTl8rfZMHudvo3dJl3VOsPTdiuLjnq8hKzp05H0BQAhYFgcAg0B5VXJeZxPWmO8lsqhyV9Km4LD2Yyc6I4fp8+JuG1267VDoGuDd5q8mJy/BobnszqxMpU3zec3HQZRkD4bmhJilIC0bAzxpBE8nF6m55qri3UWH/al2iEBHwEoRK3Ah4Z5Nnu5d4v+TKp6qgpJ2mp4Kq/gKw+LEnWCyqLsQuPOPvgdLIBeTP3k0Rkr190ryLqxYLVRqA7dzT3Y+zWNTDv1W9wEgpXHHlLLmKpeRSY4CeICR4Gc3Icy4C7CLvo3AOWHjEyqqzJeSkwPHshJOZVdKiTWvbW2guZRzyOn8ZPZwGmXMDHTZoWuP3kmp/p9oehnFcPhWjxTOo1JCYDH4oLqUSQe5pk0PD0qqURgAXCm3bBp2lAmBQCoCGFjX1qgACobf9diHctn2xAbkG5drUtLkA2YuHS8SpGABmNjzkkJuB5z++CBNBicOz2NGReXtohvCB8JY7t3rw7fCTS5DvML+6ASyzz3PjY87r3Hjh4qZ9277rqjnpexBZgEMkEawDFW7tEJ17hPTyCv+YKty3s66UodEctaQzRXZS6WYOJ+AEtpG7ofn6kBJOBetvEZc0FeCst1ZErU5/vyedioOrEnyM0M+8iZVbDQuDCoZ3AeWsncJnR2n65PZdSuVO9UWXcYIyk47QwYJU4PMGzpqquqqmdcWtELRDMjpsWY3h0zu977BgPmsKCLM42HViTYAOtRemJB2Imd2R9oTMxrjRCBRa66zP+q0nGoZ5OK9ZkA4Edizf/6a6/WNV8MSPSMaIxUF3ne/ZQupWRM+U8J1AIu5oTmR2rPvV3MvKRfMQufeXZtVdDdfsd1pc15M27IRM/SZfMjYAcMV9ywPMOVMc84aC4p4BPjqlzCmEjXulfXCnQTinfhKwDgoMaA74aAZgeY89n/Zme8pbVV/0mTLV68LO9JvNyqCI0hZmx77q8M7gJM7Z06lvtTH6/bky7TAqEXGdiz6X5UExLUvncuTW8DWO+4+95o/2aWGd65jN3RiKXPZp3xIyqBff6zpxEvA0LmCiCzKIDUtdGQ2EesH/v88cxLBynztCqD8mV99MrIrp3p5nQ9fd4AirRx09x0YAL0+J1+AAZ+/K7v95YFvZKpdInD9LP1omJMSw1MF2YIYMHCXV69Wf5D+b0+R3pVqXS6zwX67Ds33RR36xdeHPydv/v3rgCZH3sg4wLzUJ9//tnBd7777UuiOICG+t8C9OBNKpSbhdUYmrAQ8f8QIJ3MO5NQwsAsahugier73TOll253kZbJqeTvZBZNkTvFSlDwcw7W1yNC2mCY6VNjyhSDvG1bNgxWvfLC4PSJnPydNo+fzSIL8EoAHTeOuyThr7SRJoZ+niqJAjS0MumzM31SwFROSIPQ5TOmZNNPHnh0aOHTo3NSml/Xa9Lfc18WehZNGXBlAxHUpbvq+rJQe9AHujSto70ZHxFw18h0+/xLJeYJQj1lhy7mGXKJESHqzPf66aFvAsaqg5e+KaCUbf42lhK45n0sYtdjMfYF2b9X7rEBLRZ0V/l7Xwvec2oMki7h0U8MjcncI4oZhd/cgrm46pHUegb5aqK8CxUEdm7eMLh47NBgVzbYl99I196F47IxJoUz2+mtnfjfy0YsyK7bsHnw+MN3JyXwZoHJ48fej+YiLS72R2w5OWxCjM1okI6dTv+mWVMDjBrAderFfjgVY25OZd5NmZZ7z+t5EE1LMDsSLdOxY7QYza68n+pO570yNJdMuKRqnNiMh9TUTCmviJZbCmRmld4q0ZWKxBYBVjt2NCG4ZGo/STppA/IAFTNF9+eY7BlYL8YQ26jUHvA2dj6PwNZzLEYwY4ohmJA0pnWCedCvR7AUdGlKik3J+wKrGzbsCfOxoNhD1SMCFlHijAjSm0/TuQJ62IEO8jA+5TOU6/Msi5nKnNVPyLUeZD4W4A5N+p1jMUKbmIOJ98DAVoUHYJFAX6m5zBtplN49fH9Yg9kJHttTaQQwAxnWiyBOtyT4mFOATQnV/y/23jxmz/M683tIivu+i/tOiaRIStRG7bYl73ZiO7FTJ542ceLEWWeCoGnRBlMM+k8RFF3QaYFi0kyTNHDidRxbki1rpyRro0SJFPd93/dVlKj+fud+L+prisn4n8HIAF+B+PR97/s+y/3c933Ouc51rsN+orCcqEwRQa2Q5D50KhSIG8l4jsch2oRBtnrRlIypHee4fcAkl3q/k3hWGnefu6kSnY3iSEDePcpxXGPXgT65rkxTOb/HW07ORmMatUQ4OaZG6zD386GPPNg99thPypk4fvwSCM7Cmg8SvXVwRYdUMRdVOnDAJo7sF/zn83+b9SGPSOK2Y2RZ83oc/dHOy0pztLRamwf2VWprXh7JW6THbmG/OYGTOXr0WJ4/6ArORr/+OMLV9gTdJIyyjrBrRmSUXDDjcIxnY7qyf6WH1QmahKMz0B5yOGbbcXRbiuo6SuTXdPew7l6lYmvytFndQ5/8bLdkOdpHz7/YTYaTpJMnUuqz0nlsFUMGRcwz5rmORlLUlfZhXSoUWvs5Dp2orQrESe3pYGsDisPF8zawshpKpzYcvrQuyL7Xd89yLfi+9kH0zPdcs+rWRGCvFXGgBs1z9tq8dlGwcAf9W5pTart8XU399ypoywGSz8je7V7vfu48GgEX0vteQWuKdTiyX/vtr7/vyPwTBv1a08j/1N4Oq+X5557tfvL4j2uRuSG2LsHNaIWn4YR28xbKtzQPZm5NTKFZPeWUxTrZr/Yn6hnaaHeEQxDj7KS9hNfhJCp2vJo0RCiScG2d8B7/roPQ9h7qlefPnKDUFLn2Iwf4/RKLVwEtmtPRbr4fiMpZoo7zaJVcB2eAtclkhNNA/lyew/hxKj3SHA8oevFiy2qPE8Wc7GbMntydu4xOwpjWekCF2OXLl1eZZ5WhY3hENzQcDkiJAZYRYnxUxQXxsXncSIxRyGxuVr7fl4UfzoePOhVcjkEquMLm75vvddw1sMkrB1FIuijf9ZhFwOb6yimyZLLnRFaZtrpAXJOvOFT+vaWeEIorR0XRwFY5oMHT+HlMN+BCMExR6HCy+YsK+HmJpDs2b+yO4GBa17CdbtcHD16GO6Aysqk3jSPpDCJUu/fKQ7pwkQ0bTsGePSdxckhbsMewD4KmWfVVGcvibehE+H3nmw347I4sj0CjNhEi8XmQuip5licgUYnvtiqOYRhryobpyJ37jQOtI+HGaMrBOSrvZsyYkZAvb+pVNaFAjOESPTMiE+Xxepw/rXxfkjbtA3ppvSoHxqkwWm/9vVp3XY28f7epnuJmpmZERKwImgK3RPTBDdlI3jmjA+dzaQ4mnA4MeGuUqOiXZEoq8Dy+JVY9zovr1AqcMg4Y8uLNVEXHZQQDr7+aVnP+qMLteu7PePm7XetNnfl8D+KwjirhtiNlwHQ2NAhe11iegfNRg+EYnsFp8jOmNq3QUT/HFOspHTfK6RW483vK9ovU+Go9yi4U2uI4yJvxHCI3JWYo4sIesQQYfyuii6NAqs5joIeZRkOzxXSv9+hcFRUwne3xpkFULY4PRnUU5FrLgV2zVkxt2rIZDsssUIZL5cSspY2EZeeLIQ83BwZeCfchX8s5fxT+k5WJlnm/tlpV3zYXV6y4tZAeH6w8n6pwoYLvnnvu7v7Vv/qfadK5rJ6NKKXVT+55OqM7dmwvbo4oievFeVGOT4/HU93qmbfOp4vutcyD0aA5zoOx4ybWv/0HDpM6uwGniW7x8plKvVtyOnuv2jHsf4R8tQZM2y6Ab6R2zBScQMvqn0J1ecniRaST1pX6+Gn2wttX3tvd88CD3a79EJZHj+uGjhjd7eP470r6Z23peDg/dACc/4U+4mDpzCfV4zy7gBKvjk6hiYyJqsGiRc4TESe/r+MqGp+KS+daKqiiJePvOigiOToitRZ6GmbRjwododR7mUui4eFousd5PTrg2W99nuHKGUyn6qrETt0bWSOhPDQnHWoEqa2qGKvsgAKCoO7M66XYAbtf/9pX/vNrjsx/ah/lZzo/E+K5Vc90P37s0YocdWSc2Bo5N9iUBVaFCRNch6a6GMMZadbifWn+9wmXVgc158TFEZ5H0BiP63sFN/a6qJZhxoHRKimOdh3hkwt28EDg14vk/qleeg9S7fq1r+HUnOr27t7JpIOUOgTCKrwMm8edoQJjINyXfv0agawfxtBKJssXZ8yYUrDz0WOWSyKeZWURk/iu+z9K/puSxXLgGhFT6NRFYHdenQAh7xKvcmPvCdvZMFAnxkhdL76iRmHgXjopud10gE2lVMqMA3c6Ti7YaJ6Eke9YVUk17yeqSFVZyLG5lugtaMz8/3BN/BmDnsXu8T2fC9rnfAnD6XEjRNWqbJoWQ8tnN0E5rYhIjEZZh66uhYqPnRvXdafYzHbv3sv90xtn6wk4JxOr1YN9coT/D9Ed+ZZbqAJ4/Q2+a1WSbSksqx6NQTmqSHA5Dm4gRsk6EKI5vkrqn03GvlgnMSQSh8/w/AegPfMORnwqnY9PnzzN5nm6ylEdg3QoD/oUR8FnGzn/tmmPLPkAz6HBNIVlBUbrf2Wa9WJFZ26wZ+CS6AzrtPrsQjwU1Wndx43QiWrZdI3CdWSEGk15tuqmy+UYmqJt+fzWL0pSqYZYXtd0ullLoNdxnolzICrq/7eggmoLDIWlxRMxWLWBi2Yw35TJ95n6apVCl1uFG9fvGOiMO4Zya5oDJnx+uXgSA5kDpnv8vR3T3ldNw8jxMrIPkVzxPefNZhwVjbal9TpCL9HDSNVY7721/qDaB8NutZXKw6rWqp+ik9icgsGVQrPz9mQFzfjeARyV2+68vdvCZ0/hOJ81muc9r8GUoemofXv2VdsBnSlRo4s6GgRUpkBmkno0RbcdYqu9t3SAJ07i+iV+cr/H7JgNz0PDfcL9oNSCD5ZOlKljJ6R9wTZvtns27Q6WLi9NFZ28KpFmD3JtqEejo7kFTRm5PjoyXp+G2fsvQ66yNM/dCiodVpGLlmKEn8R33A93QsTtzx47D4fwAOTc0aSV3qWKgYRL7WvX0+9IVEQnUN6KgV0/U+Ig1cpTSAnwXtyXDSoU/nuGfnkjQdTszG5frSmgRKfoYH09DSEf+vinu5E0hNxzEO0mzjN2ggJ/cI94XlFCz7xpmlvvFeJnUBFuSxMcdJ61JrZD4EzJD2ucrJbODkfS8XCP8HfpBSJm/nMcnHciNaZMfd9xM2ATdXFuisgkOO5btOAeZkBSATDHifZVqpcyZ13jvudP906fSdJQTQyzSXPIDRzVC0JN75teErE0UJ9HdddGKhZ//Td+85oj8zM5Eh+ADz337NP0i/lRRd9GF05s//lyc3PiCFNqYJzElV7qITJqjThJFLBS0VO4PK3anUyFPLCZWKHzjyFEDYBwcJAII1A3fTVKJCa6eA8fggwKD2Y4BLsrlEC+/NPn2GwxohizYcNIDR1HEr1/gxjdWJ2EhRjVImow6QSMamPymwo4V2Q3DcrKu+/rxlJqbcNKvXXvM/wTJ7YbqS83ID12J3oQqlYeKCTMxoQWQjaqkGzDkneROg7lxOn599ATP2eUahWA1+6rr5aKG0N0VUQQSliPBahjlN9LC8bw0VHrEXhTPVO8ph56lIqGiG5Fet9nvIfIV0JpvmfZcJSCdQiMMP2cBl8DXYRS04KW0bPBThg9otsGtG4jQrU7nnzqzY6qaFAwOCtsoqYxvPaTJ+mBNGZo95EHH6xGfH/399/lPfg9py+Uyq+8LDdQ0YKmQQEaVnwj+SjDKhq2yqChGUSGOAqjQHeYjfW8c007d+7m93Z9bpxpWBcIWsOeiK/p8uColMAXHaiV7meOtKqmVq3RHE07Yyu933p0Kbro8Qr6p6rLMWllxuN7wmysFxAUnSKNmg0Cdf5sE1DpxeLGtM34+inTaiP3WtSjOQtEZQrK1JLOh7C/yMIGnAdlAuTB+DfvzRTCPLgLyhj4THVSvD69ITdvScoiUM2RMd3T+G1JQ3peKzSM9E1hOEdFFkyT6BBZQZRKN8fX6/VzrnHTdKYMREU9vtG1Y6Kar4bKZz5nzpxyZnVGUg4rsqKR0mBZwn2I782nAkgH5CKGefktN5e2h47MdJEeSMjOv8M4wzovqv5OZczOE1xUOmbfwW7r7rPdR+6/qa59lGlDHA3Hyb3E7yh4aHpMUOs8a1Zn3BSZKeMFOBKiQyo6a7yfex5EZ/rwcmBtuSEaoTMi6vDW+rUguou6b3zj4e53f/fLVHo+W+KO3o+cmXBhNKCeyxStCK+ORmsq2pDP8D0MmCaiTbMdLsstK27jOuAhnWeds5+cxDmXw2cKyj1Wfp8oDJgl8+gCiNyxSl2JIq5YsaJb8/rqSiHOxsGU/2TTSBtbqoL+4Yc+hsMKEgrSM5X+ShdIuZ+CGyMPUGPeUL8WBLSKoiYg6t5pgBEnuUQnWQc6+s1JYU4TXLo+/V7jmAy7SlyO7IZzoW97lupR1ftcaW6x3iL86P9XY02efwK1SIBUqxLmpN9xLrqOM5at/Qm8Nuau89PPJGiJpoxrP/tylbzrWJOq9DxnWcM62JLHndMzce43IxHw27/Tp/v1P2Grr6WWPiCOzJNPPV4LVhjTDaDIsEzWCLAFaneSN9Jv0x8ZhViZHnSanDmRnWxxZkqTBmMbmNGJVIiCzo9OExF/HASNypVqUWAzPyFUK5uIzlnI/amW2PjW2u7xx35EKSnnplJGwuh4oqYRwxXgQ9OByEiRPvUZWkkdOiNCw8CrVe1EbyZTFsOGjSytkJV330tqiRSWuWUms06Fi69ysL2uxd6/To6pDRe7CyCk3XLM7N5K5BRHRYNReh78C2ciEXDfxek4JE2RCqQw90NG85o06o5h6b6wONNhNlGyqSPHLyhNxtn7yDmygH3PSMljeiwdSY2+L6NTr0ejYQRavXQ4p9GWpNE4CiIz3pubi+RPchVwFsbRhXhzt5rmozMxgM8AbV84+y5cD/LNGA7L4iU4fu4Lv9QNYqxsAbGWKpdX1lAeOhajTXWZm6ICgjqGJ0An3KQMlI065SKYThIxPEu0brNPI9KSKie9cODAUX523dzZk+q5R3PCn+FoVXkrm5333tIwqBXjMPh5n7HHCsnQcau0lsq3HKNVUZlukhRrdAeqRSrAcbAPj4hO8QG4zmPHbErYqmHkSRSvg/ERgbAKRIK1zyDO4nbI0ufPX4JjQiqJtWfTxfEYTZ0eEUTTfCrjHqLsufUvQkaeuWhzSImy40ehHMsz8hmXUGMv2FADRUK6vB9LmCTTu24NKPz/ctBYbxdsccHxHBfnUXERuA7HRGfFdJAv71t5++HsET5LHRqVYycTJDhGOkVeg60iNCSOt7wZn6PHdmx9+VnnWau6GdDNJE2kYJ+pt2q0yD/3hUE8q+qZxTPXUXD8TLXIHzp0EM5F9XODXwVx9a23Nhbi5+cNpmzRoCyEjpXkXvsPbULjR9TC+aguy5133F7VVIcQ+JtbHb9xCtAhcp8Tdd6572L3iY+s6BYhw+AzeIbS6+XLlxUSuA9O0KJFNxaZV10Wf3ce1Hyo6zxQ81mitX9zffvsrWQTnXLsHRs1aqotS0k6DOzuuPMuxu09UGPbGIwpQ9rG0N5TFBuA7FiooIif1UpNjmB0Oz5zUDmAG7gX0TGfhbo855hbknvlEl5HE8gBg0l74sicv3iZlFerCGvrviHoPjfHwLkiKilSWHsK89bKuqPoFqV3muhhoefslT5nuUh+JkT2BGbuk+43fsZrLv5OD6333PLGnFN+3nmn7QgPMKq8rlkd4gSGCbzKCRGh4z2dxRB9Xesew/tyrojWpadSHHk5bENIJfmZc6wFHRmrXQ2mTDeqeXQNkfkAOCg/6yU8T2rp6WeeLOjb6FKnoJE9G8HRB+3ElljnPxe6kXA5CyywYuszcZwgTuKkRDy/x3AhRJAoKQ4nqBuYkUudo3gbGlXy5kKpPXb+OQS4RpAyGITX8uILz3Yb1r1ZCM0ADKoVC9f1Qx6dyEwiqGWilxHRM11ymQ3B8ugh8iZABmbMnIeHriT7SN7rus9/7oslSjWGKPdKqf21Jmcab/OvqdiK4q1qpEae6TcSxMQIRQ8+5cPen/fr5hJtBA1Q0nRJqTlO0T7w85HhNwJM63nzzp4/AlGOZ0oJC63xOnuoS9+ydu+jb5mjm0NecYqaM0J1EGOmYQ2q4/Ovsefl3xtkTHTotfQg3TT2q5QJxxjHvHkZEbPVL/20m4NBPolxmE1kdDuVPP/7//avS4nVfi1qyyxD+vsQZfQ//snjGB2MMS0NNOTh+QyTIMz1FiXE6hjOb8Qo+qITY8mzG1Zt7Gw8h45ShcDjGz58QBlhjYhj63ia/hARSLouPKPwl9p8VTtJjRlTA0aUdBaXb1GVYS2t5HPyGbmxt6q7VpnhNbdWD3bZhePAeFU0riYPY2gFiykGnRKv1XSTBiGkTxGv42ycPi+NvQ7kKZDGw4fOQHSl+qw3Bh5vFGPs7yJmSvdXKpPzXqKKaybkYhWpheqtILLqq+nroGpKmw2r7Cx3dpzvS/eSAAAgAElEQVT8XPX2Yl5dYQ6J6OynNLieb4/w6D05Ngc5l9dtlDtnHmJ5kHSTdtXYGLAo5LcWYbyVK28tVMa1bwTc5PcJQHSiOFfmXbhftQ445/UYoO3btrMm3+4e+ujHurc2rC/l3/7ycnrluhryliakCSbjJF/iKM6wz84KH9th5HnoMJSAoKk4eRD2QWMmzSXCrjXI/Yv+yTGyiuoCKK9pY4mfEmffWLMVYwjSs18Bv7HoiSwiVYnzhNNjekmjbQJIxEwtHOeqejg6pl5DNe5kPG1s6Wdbw8bGgXrgQ/eX8+N8ca5YYWMrhFOMmdywmahiGyeKNKtXJOLbnGq5iJBbQal1ZgzwzrEWnJuiieUgsjZF6iT9ytGxlF2O0Sj4MONII/Un5d4fo32O9O8AmuxexLFRN8vrj/p348Bo0JvTayBo2i5VpoXS0dvKyr5q8VDtOUTkW3NI79HPuF760gd2Ug7ufdg1PBVt4c0U2t1Lbes464y6x/mzHGmcER1eHZEi9fY+X/y/npKvf0vaONyYpPIjlud6cW+tee6Yundix/yvbJI98/jMObiWBqbqiMmRuUb2/Vm9iA/A5+LIVOTb25TLiNQikrMimVFo2V5CvU0SZn2bFA1ydsIZjenhZzKlwibogQY9udT6G9G/nZZLMVIuCPldN+sqzWbhaqwEDN4FvvTf4z9+BD7Ese4w7H72qUJlJowBRhdOx7l5hwaQA+DUvEsO2QjdHYyAnUlJOeNJevscOdPdcdeH2DT7A3vfUIJXp89bhtocl3BMvO7y0lWuJFp1Efm7nwn7PZGWiIwL3lchIJb5SuTrlSi62LxvXxmHwPQax+gcpPLI6MKxzEujkHRWSg3L2eK5RIQqTlSckUQrXmPUOfMcg0z4s5xVHMSQur1+ERjngGPh5mgEHw0b33cz8HefsfoYxzRYbGjn4MuMo3v1NuD3/bu2oxP4Nk0dR9L8c2ClB66Hy/Lmug30d7mvyrRfoLPsQLhJB9BBkRsQgT+ROrkfRrOWhA1n/DUcwuatRxJ6GhhYjaCaFv2ZIxpnmzWOozLNMdJIBJlqZexNEVQnpYh/3FucPZ+dkX2pwuog9SrAHK+k8fyum6XfSefzENYT3TmWbrR+R8OrM65xdD4oxqbjYONG++iIBLm+CsVkouY56chIUjVtYlollUg6QKYudFSO6MjgVPjSkTkD52vOTHtXqUkDAqRSr3MD2NzURDkv/L/d5U012eG4pBP4f9feSLhH09Qz4e/lLGAITakWUZjjN00hCN48hz04KqI1ojMF17MX2PBxJpG9hsd5YZqyGjwyP3RqdNaMop1jfsaI2bGtyjnW+SHQm/vuvYeUzguVDp4sIZp59Rp8qpGgTZUq89mBTpniE4lyXjjH9+7Zz5qUdNpIn6Z/9qBRpAPrNYrw6tg03Sb5V6RA2FcGMyc9rk01Z86ZVWXbPiu1ab79re/UMz5y5CxGvUOleUb1KXr55ReL2K1T4zMQHZSHYt8i700HVgeq2imwhnSkRPl8php6Wx3Y2sCgQKfXsfC5l2y+InVz57EHwnWipL4E9EBjfA7lKPMsDC51VEy5i0a+XQRgOFT2sOLeRJnU6XmPOeoYm261pYpVcQsRd7sO3s1OHL7xtFvpB79RR0an12frHHa9lA4Xz0xHpnWnbz2uEpzq0B7Yf5AxaIRyuT8iiAY2zn3HwDntfbk+PG5QEPe8aqtRispTai91L3HN6eCEkye3ymcsIuw16aBk72worf27bFfSGmRKKG/p5ta7yvtJJkEHxc96bX3T9tnnbRtjts693fltVaj7uWjtIrSqVET+o3/ep2nkP2Grr6WWPgCOjBwZEZmkEVxoRoEhV7mY5Ju4ATqxdWr6IxLny4qg5C2dIHq7EuRcFG42IbNqBKsVPJMzLPiJbDxKxJdxVBpfwi+Lwokph0DhLnZ+yLqkOah4eeqJn1CqOxyZ/K3lyKhacP0E+xhBUKQvk4TIwUOJBnBqcKxLa2b6DKDlydO7bTuRXp+1kPz7uzTHu5sFBydAYSm7ILbsSkVrLlodDye+i66iOEX6WBQuTBegC6rQFj4fwUA5QmHSt1REc37kxSjYFpG75IQjXOeiy3hEAyWpJc+RVEgjb8L36anAeuwoVmZh9uXneFyvww0hzpD34GIvDZJCFKw0UBOiNU1rEPDgXnns8Pqe8INlmb5SVp+y3MvMhclsbkfR5Rhq+g80bHD/K92//p/+nIafF4n2Z1T6b/nym+m7sxo+yQy6h8/p/vL//jtk21HepWxeR0axwcabAI3BeKpoqtHXGSh+gGN0/l3SKK2azjSD7w/H4B3FgbIBn2Pg/Z44cR44Hk6KY9+rDGtG1samLf8exEx0UeTCjUsIX9Km41BOLBvgXhoiTphg01HnqCqndLEe0zpie4yk2DyvhiZ8knJU7PfEscsxK0RpVPE7dMBaKanGyUqKNleq9w5po3dI1ZlK8v5stKiDpB6NXLLJEE3XrHm91uDNNy+D73G6O4Ha7gx4FpJCTcupGWIqSSNla0hRmdOVtrGvTeu2LqKkg/M280lH5j2NJPPL6zcylVTsPSmQuAAFXA1UpZuc41UObsBzvjsFh2giKMm2rXuqGtBx9ns3Es16vwY1plLcP3RwTE35/x7PXkeFQnJ9G0n7+Fyr8rGHlKiuqyKtSEcpblvezv977kpxsDYlmJ+nHH82Qn5qLOlAatycx6JW+/bsrbSoTo7kaa9NgvesnrMlCoRLW0jUFUQcbWJ6M4jhD/7hh6Q3LxLskKaycofjzsN5NNA7dJjUHtdhytN7Ub3XfVGRxj379hQiYcNO2yBYvOC12OJg564dhdaUfAPOiGPxEGXfzzz9dI2Fei+mwOUGeb/2vHJ8nIeFJHD/6g8NL4E8EOfeHr2POSXvzzlrGtP94vbbbude+5U+zczZ89iPjxUqc5zihCkzZrXf6SV1Ah5Ooe69tRJOmfNboq9ro+mqoDQteZtx3wvhehqOVvGBFDMF0dUp99m51wTF9TsVYPJgRUmd63KmTDvW3GIxeX+RS6i0INcbXos/PabvZ227v5WYJM9T0vduxjDVVknTuyZL34YxC+HXOeOenUCvsgFcn1o551kvxbXB4VQDTb6j3KBldFxXV+r3/+CP+JqYXs9I/Hvs9TVH5gPgyKx65qnSkTG1IxSqQXED0Oj6agiBqYXWlNEJbvZB4yNrv/KjvQqbdD91ohghlIAc/+8kdHI2oTI7DePU6LwwRzzfUYiObgy10HWGJO6Rj7c7tqjMgX27ujchtB08sLdaC1wmYj96CPG+Hh9Bfu+MGTQJBJGxB5MidYOMYEkXqAI8bsI02PvzugmT7aUysxuAhoyw+zBSFUa+qbBy8akl4vUadRiFJBpPZVLxT0QrWGRNyr41nktu2MXq/enMubBCggvfqHL+nMdSUnUqouLbF0kJWbd16W3cgkT/QWbcCNwgQub1/72ONGwTkrVaxIUcpn4qCTyGuX8VSt2IUnrpNekYnMP4mYJIatGN0vvyWP7NZ36IjX8sHIldRLTzZ8+gS/mJbvI4EBOe1X/3Z/9rh83vli+dRorpNsTGXgBun1r6GBs3baP1A8bwIqhQPwjM8JdK2wW43jEYA4H45HH4DWPpSSQSo76Dmh+H4QRA9LUSpZwIDO1ZNnXl9FWB1QmbTQpBxzq59qQCT4LIqfibqi5LwzVMQ4laHa+gZc2JJ4Iv5wRiJaXkVkMlogv3KYhcOi/7vVSX6RCZGtMhO3rEXjxyHBrnR4TGeSHiVNwyjJfIX+NdyacgVcDnvBePEZE7G2c6FzXmIgLVLZr/f+8SvDIc+Kah8XaRRh97/BkMoYjDuZLbV636JHNdBGsY51Yo7QgpOVWXfWYGE4tIoegcKEFwEINUKSAcKR2s6iaOETXNpN6LBkZDrAqtiNt4jECUvY2gTSVU6XVPfiHIo8/Ee0gBQeb1RiD8qXBlnK+mcBSJNO0jN02nUMOilpBaLs7JqTh2c0B/v/Od74FOLagu3JaHOz+b5si0IryKKO7F2dEJEb3wuZTTwNiNgYQumdqeVDZDNM0wi9TOPlCLZ55+tUq9iUHKfC1eNLX2w7vvuhNF6TcKhdCpcBxVpj179hLXMLZ7cxOoEMtp2PD+5biJ+Nio0cozNYJmz51dQY1ryQaZH/7Qh6jCXEvlzMhqYTCbtgaiXjasvfuee5vDabqDc6tNMwukwrSRDvEkxllERMfHY2uEq2nphXe6Fbcu7xbTg2oMRNaB9rCzspIU0xnkIgbipDSa44DiT4lKN73zprfUSqAl1ze5fp39BLSuCxEL0R7nunusHBnncvarrCOdiOx9CcKcU67zODwGee6jzhOdJJ9LE2QdXKKkzrGIqqYSMfbDOZXgKgh2Ut/OPVPKXm9aHrhfhQOUa1Ue4TpQy0JtmMPKBkyh+EPnTWHUPTjCv/W137nmyHwAfJT/4CUIRT7//Cqg3WeL6KlRb4btfVGhZjhVtnUz7l8OjYhM4zLIk0G7heMkZZJo2EUYvoKbV+B7o98q1SMykYnvBi+U6eJwYjvhmiIvlVJsQK3p3XGqNDbXv1Mw9o14rzOlQVTqSpw/36Zmb7NRUla4Z2cRl03xjKKs0SbKU2fO7xYsWkY0NJLyTng+A+AvkItuyryNAe/C0gERXfH3glvhv6QE3eg6OVrvMSx/nRn/7n21pm1NZEmSmdGt/58FpTPivZXDxHka/6i9gqw4Zo2Qqqru2HIGfQUB8HqCCBhFGbWEkxOGf0jJ3keIwEmL5drdiNyUdWDdZOJIuoH5nJuD2gQRPZ4IlGhAVcTweY3sOzi2CsCtXfNadRJX62f75g3dL3/us92vfPEr3T0rl1ZLgs98+rPdq6/Sn4muyUaC584hVkePrINH4WlgUJ0PJ0+ewYCrldGMuju5Bt3qJ53a48eo6BlJhG75P3PEDfhEkX/bM/I6I8jlpuhzaDwJCb3ykFrViON7lu6WQ4goLddvuhk4zFVq3vhZzUG0rQGOMZB+KjDirIb7NW4cDQF7iEwcUtEZI+jKwZs+0CnBANec7XGaRB7dQKfSL0iio8dVFmBAETpF06wEJC2mXgprUsMrkdXJrgPqXBgPb2Y06bKdcDScgzoydoQ3mt+P1ssi1El3UMWlKKFtQIrka/sBkUeOM4Y5OBJnaB+Va27+b765FwRmQjkaCtdd4RrkqRQRVHVfjNCuXr+ncqol++tocB/OlRLI5D7kNphi0QiF+O+zKIJvj+QZ58a563NTm2YiKrje8wGqa2ZUusyGny3okUcyhXnmWN2E9o9z1Ps6i3GeCcrw/PPPkwa6qXvh+eeqOWmhWBxLB8d0x2ZUeEVpnCuOu+c1iBkGcVwE6bXVr1OebZfxrnvyiacwcAPqewZjdgvfAHdnDkjZVNCv119bXSkq066LSNtYbfTkky/gtEynLHsvDsnkuie7Z8+Eg3SAfkqWQg9ivlUBAOcX1ZH/pSigDuFyEICfPPF4pdVm9QjTNnYsfhzzyes9goM+3bX2xps4fqjXUhXlc7znvnuLe7Meh9C0jc94ztwF3cIbFqG8zF7EXB+GArMNWnVkHLPiTzE2Orp72bNECR2XhmbNqxYgM2eCDBLQtDRde7bvcgw9be9Px3AIIn068T7XOPsJdJKSCvne98NlSeCXKqegQa4hv5eWHN5PtJ+Sfk7ZdSqTPK4v56D7VEjBHqeEF0VmTR/1ijU8R+2vrHsF8bw3G3sa9A3HJpiiHY9jtWPHzu43f+u3rzky/0Ev4gPwASHSn/70+e7Fl14oRyY5XCenXrATu1XVtLJmDZk/B8CR8e/CnE6kGP4Qft1o/W7QmJBg/ekE831zvZbnGj2VempVV0CWlZ/hpLPkWIcBY3uFxXyWNMKObVu6rZT7miMeQWO8y5fpJuxiwijPreoOWfhDKrKThHuBlMLNt97RLVyynFQSKYOLcBnGUX49CNIoEGsR3IwCJGVyPlvSG9n490JeJHr2KlYEGKvyiGvPfbQikaaXEFKz41LRC/cZtMrjafBiEFNC6IJKuilRRshySY14LF99EZtyLIoXMaqu0YgsULTGXMfAz7uQ4xjlZ8ivhp0KECaNmPOJuunAaXzVjdBxMH/ssUpNFtXTVFppaCWwLlwwr3vu2ae6ZUsXYzyoANmxjf9f0v3JH/8pHYWXgMzcxLPb3v3oR6+Asql3Qof06v45qNu8HaQO2RhTAyathfKdf0a9cj1OgM5MAOmRfDuUctKggu9gddQc8Rl4716fL8cxqJSOWCrwnLulxspzbmPtHL0MTD0ZdOkg6YHF3Suvr++WLW4NDf2eY2lqqPgIbPR5tjV/q9ldK6f1s56zcQNwHnGKjPguwM+Rw270bApUp1/HwLXmc3UOzgJF8u/bEYU7wzlmg275/tatO6iamVeOvikfq6M87pw5s8sJXv3y+u6jH7qlUlI6Y74kiVppouy+BF/JmiNxQLazKVtkNneeOjPvVPQ7GyNrIlbnoUjkPU7BWKp7jJqd4/I+nKOmB+SeKEqoofKeD4AEqGMjb8Q5lV5GL720iS7V81vVUSFFzZl07RRS0eNZOUdFTYX4nWPOo4HsLXKKfM/O10U01TFkrBbRVfzRHz/e3XX3HUUGFs0UWShiLMeUqLoaTZvbKUc+TkWQ+4rnrhRpD3U08p4LSde2Cc7/KTgmvqxCU6HbztKTrHKkisnSZEnBdrT3+eucvv7arvr8F3/5vloLnn/Dhk21Z/lPHo1o0SE6jTsf5RypfHsMxNlqNJ0fpQx0Agwi+zOHNuIkLSSFZ0XYdYz5CVWgMaYaZAnWjoUaOKrwqnD81BMv41CNqoqp4wR4dcxSv6Z6Dif1nnvvL37UOBzDKTjKhyDZD6VS079Vfy2evUTgogngsGnATevEwM+fv6CIrtPhPim4p5Pb9msiwsKodO45DgHlu1SJ6pS7zwWBL85Jz2lwnyoHX60snllSUBGmc90myI1dSJVTkBvXnaR5v+8c8rs1X/ndINQ1murNBDTO2WhjpVTbvdI1F0fW1G8/UnC+b4sNA1/JvqKsdkCX23etaukD4KT8TJfARrEKjszzL6yqDdsFphFx4eqlu4iKfMtiNqVk1FfqvvAaGmG3RbEx2JHDd7LpIPhdNyiJa2700drw/fPoRVw/ZWKRN/WCXZBqYDjR7NFjRFWMdeW4dR6oQjpD+mH3rp1E/kf5rJ2nz1UfoCtszkau4zBUOkBqtHgsZe9n0MDwRhyZkZQhnkDY7O13IRITRRmVGFVWHruXphlcm3/TfnFhFo+hB682p4Y0GffvYjXHrhFtEHjrSeL9lZhelduerg3f30NCC0oVx87f3ezj+MX58PieO8YgxOsiXvacQa871USOdT7jxu3vQWA8R0h9haT0IH+N6yA0RHINGrdGLmSzwJHx/DbX1PA1ETf/1qpuigMkKsK9m68X1VGN9UZ60VhCb5sJtV9GgBjYSuAbf/NX3d0r7yAdeLD70cOPVLpQ4a99+y50Ny2dT0S5lU1W3lVD8RYunA//wAoSqmcOIlc/FdHBEs4j8sc5qBJozisJR+0NuStel8+upW5It1S5OvLjnMwxO30arSN6K/leG1+bc1LFwQZfETROUXM+W4mwjkOMoGuijWdTNy4eFEzyi6THRP+8/1LO5fumSnVaNIQ6KJY5N9VQO67bXViydtPscH46fzx/dRwHhdBxsYJQornnq87NkGAVETONYBWU80qEZxjfUbnWe0lqa/2GnTyH2cX5EKKXd+LaUiSy0EDWWnguCryJIEnKFN7fR2pDZ0NuS6GTPZTSeeY5N26kmSL3YpBTCBZrzu8HRW2l5T7XfbX2JVqPp8eTKI0pJ8dTh0f0siJqHAajfvlycjxUW7ULtIGI5cPuDa7NaVyTXbmX3ry87kfvcDG8lPM8E9fZmtdf677wuc93r69+rbuTfk8vPPdcdzMaLi+99FLpuejIKJQ3G57GHsqlvdcZNPVcjxNx//33l36IjRn/5q//Fq7cpe7GG25EUmArBvgdnPDF3RaCJ1Nozq8Z02mOWeRz97cr3WtvHe7uXDGje/m1Pd2iG8bChWlaNiPh4+jImCY7SPm8qMt6FHh1QExrbUaCYC7OwkjmmtVaN6HB4z3KR1oCuiRHyHla/BSru7Zu4/g31h5kqnXPXlIv9DNzwlxkrFeQwv3Od7/Hd5d1H//UZyp1PhjnzHLu4ex35ciYNsK5t0KrtL2Aq0UriibAmPi8Rd4TLJhiqm7tVmwW8iY/rO0BOrKD4J3pyLi+aj73gjd/T4Wl+0rI8eHBhM+XkuzozDiP0lPJ73ucBHLOKxG+pMBcg34/qvJBSbV7zi3340Lae1w57yMIUHFz2M8U0/SetU+2zDG1OAUkbArzc/36DdcQmZ/JifiAfEiOzLOrnq5I0g27EW5b/5IQo0wnicRo1HRq4sgoOa/Bc8GlyiPCUG6aTjYnlX9zofiZaJmo8DoQ6F7PfhxRvhGCmgpOZDcxX0dZxKlg0hD070HuEhXfIb99gc7TB+DN2KTvCNGDxZESuMagw2CucxYw6ViIbVPpCnsd0cgJqzqIKgbznhuAUVvxMuzQyiIs48exoq1gJFHoA86L6JCwtYutmPEYHRv8KajlfYWl34ijTeQuzPmMQ/othYHv2MUBcbyKMM15sij9PVVUQRICpYZQ7LFTBRDCsL8HlfCcVRXWQ4VSjt1gYQnOokJNr8NxKJE00hDVswT1XfVUWpNQyd3jK11Wm5YGmf/X0CosZr5+AxC+pMbJNP5TgRcmS3cEQqol2SdpLzEKx+bJxx6j4oamn+Mp8x0MfwMS4rlq8Fliy2yAIgtdRfVuwus3IiqHdPx1vNkfBOcilT46oeVg49yGn+K179ixpwTz3FDzKkIjz+zECTdrKoN6qUTvyVYWqvW62VbqhIq4+bOur/nquOpcePyqorJ6CidFI1ZIAUZgAA69PIImWdAaqVY1GM6IDq+djB2fODjOIc+vk+5nbd4nSbxVcFB5gjM3H06HjtE2SO0L4FioHaNRVEPFcnd77GiE9sEhmGv/KETRfLbOWZGk8ISqyoRo267UIgJG7FacOB6OnfNUZe0jGOdWkcImXiW2KN4W8b5Vru2nUsU0nJoxfs+Sa42re4QpaCX4/b5/CxJYUS6GIwbSqDv7iZ+V/6BzZ1NFe/fYwkLNlzMYX9PJi2lbYEuRQkuYo5eYa4tvopJk7ZvdQx/7GPL6qPwqYshzqYpJxuFJ9Its3riEVNG/+94/IN0/u1SAFbF79Eer4NbAi8H5kk90F60GNIquIfe1SieQJnzj9Tcpfz9MY9S93YMfvr0EDSfad4ngaR6pqV07tlc61mfsnnX0qAhVa1niMzlLcCaKJRemH06217loySLIvjsrDWTnbcuudXRG8byGs5eOZ97JjfEYo0GoVRQXJbE0W87P6ldf7265eWl3jJLzmcyXVc+8hKM1uxyzPfv3VlrxXebQho37u1tvX9z9ypd/FccJXR/GctJk+p6xntWlMb2oI2KVlHNFB3IQe6LX6l7h/uw8bOgeSX/Wh9Vcitc5V6uPHmtFZNR9xgqx6TPQAapGv01bKkGt88c1lJYFPsea7729sUjwOBl9C0pS6SkK5lr2/eyPaTcgz9Lye5+h8/hq81iu39+THjd17xiaonIuOm+9lqpW4x69tnGkYHVkCkXFiXEf15ERcZ4NqvbWW+u73/v9P6yxuEb2/YA4K//UZVi19AxpgQbtizG8V1GME8PNvfEvWhOytClQ2VeDOLR4Bq3HRUNuWsSZzTJpjET9QQf8u0Sxrh/RPgJWOh0iKC4yJ60VGCIAB9nEJXwO7kV/75qPZcHLO6hu3ZAdjXIP7CM6AOZfy0Y01H4Z5HJnkDs3ApkMgWsoE9i+Kue4RhvdDWCR7Cd3XVUxvfuUAyKE6eZbRl+nhWPX/fe675pm8vOFoIAUWZFgCia8lTge3l+ikyBTKUd3E3CcUs7ts2lkz3Zcv+cC7uuAFALUg2n9fD7bUhw2lEPZkg3AxVr9ddQU6ZUp+r18x8+2zVsHTF5FBBBFvuCZWKKqcrOlunx/NBugjoybvdwKoxU3MtGqi7xPwWfxV94kuhxJVDMF8uAp1GnftuKI52u36/NnT3aDQM9epYP52WOUD7P5bd+0oXvsiS0d/Nt6uXfazfzoMaDd60cicHZL98MfPtt96tMPoBb8DMeiag4k7R3+XSIdZISpUT9yVOXVVnkkB8IoNtVlXqeIQzZZn0Ngaf9W93T+ct2XnxMpEFE7Va0Q6ObMGlDMrnhUGHzTRwq0lXgf534bRGb8uEmlAOxmntRWpQ0wxqZMWl+dliI1rSVS2CrYWoWcpMw36Afkhuz7piZM7zYVYVKjOAs3kZazI/RO7m0fBl8yq/NUdGQBjroGpjhDGFfRw6QgU9ovIiRZ19dhnAPniGir+jJXKr1Fs8KeIqq8LiXlLWtyrngeEbr5pGOct7t5T+QihFmvUTE4jYNGV7Rh9eo1pL9m0utnN07V2IqK5aE8/PDTOBWzujfeQMn2ljmtR1IJ7UHgl5Mip4y/iTxNJt3ndQj3W5L+to7bgTPdynuXlSKvhNipM6ZVpdBkOzfzvlyT225Z0f0/f/VXJXg3musUvXr88Se72+5YgaHfiJH/z7pvfvub/H5HGWrns4ZrLaTboYjFuQdMRyrgxLGT3Q++/w/dr3zpS91rcLtEj62iNPAZwtxX0VetFpVzTdf4LE/z3Ddt2Qs3ZXoFOBKn9+JoyO3xd9EZeWXHQZVdW8M4zl1c7zf+5m/KsZLIvY2UrA6e6T33QVOIziGrpxyfkyBHM0BxTrMmt+O0T59N9aXziXGy3Pq//m/+rPvBDx8hsFgM+jSPz+ziOcO/srs5SJPpRgMV9zdTY8MJVEzP6Di4x4i6yLFSMVjdHoiAz+oAACAASURBVEve3Wv8p4MhJ8z53rguaMpUINtEQvvKVzgf07wxbQX8XURGO5HUkA6Jv+vQxFlpmkpNRFJOlPMuTo57s/M3iKJ/99W4ba3iNPwr042moxonrnG9UuXk+OvIXCYYqTSzVbpyAnH+DNoXUBJ+zZH5OXBe+l6ijoxVS007xpK7ViJpJKoH7UbvRI4j4wbwDuqQTirz/xroEPmS33QzbZtrQ1jSnj05Un9/B3KuhE8XglwIiWkaJCOHKkll0ZQgWRE/yT87Wfm7uepGCEXXBSOhczUNZ+UUqqrjMLx7d+/rpl4vdK2U/dtEtER2XMt4NjzqZCjBJupTxh50QLKy9+zCLlQFWFXotowA0LGOjAvBv8uNUYY/lT8kQcrguBG4gKJrkO6vjkU4Ajo6fiYVTCHjeg9BriLEFp2T8Gz6Ojp93wupujmFTdcnDmQcpZB/PYb/n3JG00LXkVaSftPk8luZY5VNsum1UntyOaQ+RGIk/4qYhfCtvysac55Ifwrj2h8EZyv5fORcuhE4NOMxvCJtB9nIJ45HDZdu44vnz+peePKx7tzJo90QznuBzXnsmIndN7/5EzbU5kKz92Bk5hZvRGfK9hLf+e73mRduVqq+0taCZ6ojU/odVCPNgG+z7+DpbtkS0gZE+o5D5fDpvzVpUpMgb5B542c5Bo75CKJLUwfp8CvXQwRDJ0ZnRqRKHRDXgc5IcZyYN6Z+fM9xGTTQFGorYff5+dIRKQ0cnPPWdLGlAyWv1zOQM2C7Ase7yJO2p7AlhWka0EGaXurU6Cz5XT+rg+Ncqh5NNh6s4/DM+L7xYilbc14Jr6tWvUw65IZK74hiNrE20Msi57c5YmR6PWu7P9e1HwjedVacNys5mPNWrRnViihZZq0zIsH0OJybIqxiGNRKkfdhGa5zW0fQNWDaad0600gtRed727btYnzktF2mxPnm2l+qLQj3pPM5GwfYdScfxaaQu3ftrs9qyI6dAEFgaK36YQcoo22jysFy4XCMVdyV1DuUNbqG1NIEnplaRKb1LN13Hopu6DgdBhmcAZfO5pKzZs+pYOcH3/8BxQILuqU4lTpqg3GabThrU8p/972Hu2U3LaxxlNNnwHCE8fKZGHwNoCLyAErDiuOt37ie9CQE/Qmt9cjM2TOr5cSNIEJy2EQp7eIuT+cVuDzzmeNrXnypW0Gptn3E9jF+t962opydpvh7pcZGJ/gw6tVf+Pxn6Yv3fKGiF6xAkqBO+fwenvMK9GxeefW17je/9vWqpBrMgD1BAKBasCX5tiMwjamRTosI9813+dtZuWe9ueX6MK2/j8DQQLKVYTcNmOoYD7otkdz0o4i0gVDEUxO0OreCCLc2IHbTbmkhAwVfOr6+nFd+NtQEz5NA0r+1oLbpjyUt3/aopjRda1VOEef0s1UN2ku5h48Y2QnP59x0/ZdNIlj2GZcjxHoWGZUnJVJ1A1V8OjJf/93fr33oGiLzgXdq6H5Nz5CHH/5hr5xuYEWnToqq2mFzdmI0Qm8rx7ZRog6HHAI3576fcYNykvlKSiREPydZSaH3KhdsOhbDoES4zPEmEd5KliX7eW4RBiNcN1b70Mg9UGfDaMVozAVp3ww97LetyKBEUJl7DZSsfI9RWrWiHZiEAW5KbKInIMrZNK2IavxzE3YhaeRLHIoxMM2kk1DCXL0UgIfyHnUASnK7R2xzwblAU5nUl9Cr4YkMfvVKwmhouiUsOmYlbqeibE+cynP4fTcAo4dArI5lkSfZcEwXJW3i4jaKSc+ScpzUU2DsPE5fI57opZod4shZ4ip64bh7/UZN1RyUZ6EsvPda5fQ8/5aCAaa2ko3PX88zszR0It+xV844NpbNW7cU+XAS+Xvz6EPJo78HHF+tJngSD3//exgKxM3gfbwFt+GTH32w7nEzPIQbSl6ddBIIz/0PfEgT333r24+Vk6Pj9S4NQi+AyAxhoy4Ejee2kPTLK6+8QZ+fBd2uPbvK0bGP0xFKn3m7jIpVSxPRrjHCdO6ePHmR+TKiOazcyynKwidPHs8cOFbf9XqUYHdMfE6JSpu7JVdHxetBlEKrYEtzSIxqqiYkDJrZGoK39i4O/yiF3UgXeCidj0LIGHeN7HDOfwJn0OdalSySgHtonRuuxs9rsHrIazL9a5fnhig1EqrrUAMrb0yHwNJhyY+TMEg61ZYBS5Y16jzNcYbiDNlkUS7HRirMDh06iWHi+TE2c9Ad2Y8Rk/9RfXW4R+egTtVc+CW74XCITmkQPLetE0bC50kqQdKqPBJ/3wqnQ7l8x7il/SjTp/w56q2bN2/p7lx5Z3GONsBHkEsn90OCtq9UzIkQWAr+iU9+qluNjs5uEJxTICNWNi1awvXup98QCN4uCM2u0V2URd9z993dHhxrAyfP77qoFB7HfviRN7qv/LMPV+XTIEj/g0BwrTCrflUKFqrZxPjJkXGcj5Ly0wF86KGHqtmja7eNA4EYoo6mlqwk00Hxug4hvDl/wbSaPxMnk36CeDwN9EiujLw0K8J8lsdJFfXjGGdJrQ7guVsKbVWYxxEdsFmtY6xOk5wyVXvnIuB3HGfsRsb5WSq1LuD4vvHWHhCvGcWNuWnpzUhZODZz0Gg6XCXYyiSMYs1aem/lWnp7eQ5Tuu5fWyn/VtDUeZ52HO5LrvnwoxwfVX2tkJrDXPAVXkylwpnXptdcBz5LU5bp4eUeImLnHuheJFqio2aQ6px3j007FveYoNJ+r6lpv3dVZsK9TQRRzpV7qdfp7yVJwO8JDFMJFUJxrSfmrfuf92KgISLj/iC6a8p8Gn287IQeR+YP/vCfX3NkPvA+DBd4kYhBbYQnyC87KftK8EdHJrLvEYpzkrlRFUrDCguRKwaz0iJM5Pc32/d7LTlhq8y6B/nFM3eswvVIKZ9/c9NPLw2Pr1fvQhEi1InIdXjOipgl5PL//iw2Ow6C5/Bz8cYDxQuvS6Bz8nsvQZGSfvEY3ofnS/7Xa+orDOeCdUPQGIY0XEiJeVmuXQg21UK5RselISbNSPp7Sqi9zizcJgzYSHMh2IYc52f8/4qSOEeRknsL1M0i0UvGwutPCWUrNW6ChtlAkhZxLHTo/JnxjhPk38J7iIKtVWam/7we54dpFVMviZCqDQLPwO9pAI3ifIY2mewQMRwzEK7BiMHdMJ6tZdpnMboPfuTDdf5jtDKwJPupp1/DEExGj+PtbvM2yvjHUQ5eGVBcajxUKznsMzRxIj1a7MmE3sh50pWXcSKGirr19FPskK78u5u3RGPH9x0UoxWCdHM8iwOiDLxjhk3HSLWN2rmREtREjqnOE5Vx3oiItE7N6LXwWHU8rJ5rKdWWdhW5Md3mWIusjCYlA0bUHYfQqlM+h9TYNki2iymbfmbVW93Ku24A2dgEcjC9UkMaGMUJK9+v7o4psOtBLUl7KA7yLtHlUCsKuabToCg6xqJoDtU0iK3bMb4Ll9zY7SaCH4cDeuIUaBrOm8+l0rj7MZCUE699cz33A/IFUVeHZiEw+060glQX7le9tmq1Vnr3NARpGyMaoetE/OjHPy4UV3Rm+3ZUe++7vcnZ81K11bG699576/offeThcqJNR2lMRJBMY8mbeenl1ZXW855V3LW02NJp04HzFyys6xoP0nf5snox/cqJ9zzOtdYmgX5VBDyW07r+VY/1Wf34x491DzzwQF2PonEnTlACTyrJMXVf8Dk6HlaHeRwRmiXwdTZSwXL/ffdTFbW65kqlWphPE0gtnqvy5ibaZ4n1qpc2dJ/5xJ3dFiosl1IqrlaTSJCd20XeVEwuYj0I0hgcoRvm3dC9TnrRsmilCSz9NQ3mvBwHUXoEJeI7tm3GcT/TfeZTHyOAuNLt3rmN9PjQbvy02d1f/e13u9tuvZlqpQdwCobgrMFHnDSldIT642TpwBiYmDY+RpBQhQbFvaPHEQFkUt5WpbkmHIcgHbWHW73YQ5cbt6YVL4jO2i26PyRi9wOfgfuhwZNBZ2sDUJOlXqJSOhyOnTZFFedTVKLqnOtYuB/rZLlv6/S6Dp1Xns9j+x0RHZ+LXC5T6eVA9eyNznKcmaDU7jUp106DyUofcy0nTZGB+nu/TmpTliJOrtOlzOnXXnu9+8M/+hfXHJmfB0fmPapLXnnl5e6RRx6pyRmnJEbOSR4FWR0Q389n3KSTHw/D3EkToqCTKXLlbvw6JQVv96DK0o9gcsZoNu5Aq/HPvxhdf8axiYOU8fW98ALCO6lrE/ngev28C8HF4c+kfqqzrc31evwTdzoXu6/Aky7MIiXyPfUWdIaMAGLkhZQ9p6RCU0zef67VcXBh9XXwCh3imA1tEeFoiE/uzU3DvHGqmFIeHtKw53Kxa1h9L9ykkCs9X5U78s8FG0PsYte5alFQK+c2eoq6pga6NieuxY2opRKbY1vPjnF0sft5n2Ox/hlf05BWuBjR+J6Oi3/33lozUTY3ospct5Lxiylz9rN//Ptf76aPo+LnCigJCM2Y0aquTidN2LQ6HFvLrZ948lkMAccfQdR2hko5OAljxjaIWwWJ9ygh12mxIknBNg3uRbhT5dQy1howlWzPnDFVY5ZxIFF3Qw3f5nPFRWFeNsSjR+Tl/hyTvHyuvl/RZDhUldJrlW0axAkTlEk3h09Vl6JpveoxjVfjELzv4FdlFEbvMlG3vK/zKE57jZOnmKI5hQbM7CKEemyjacuvRcIUz8t1DIQsfwHWtPIEg0jJ6MgMUcaAA50lJSAi5zWse2tLN30WXatBT0z9oU7frbh9GejVTtJ+o/kM0TrjrHqxRmnXzr2MJ5WG9DA7QipJhFIHatGiG3mmdHHG8KiQa/prO5wOI/lCLlgXzo3ZpExEFr/z7Se6j37s9toP5NponD3W5CIUH+g+8YlPdD/8wQ/QujnUfexj99Y8Wr9hf3f77TciCHcPgnffRSF3effYY0+TIlnRWk9UB28cOq5r0aIF/P8Zxr4pibfUwqh6ho0Ldan4N3J6XOtyWj784Y9cTY3dSdpl48btPE+qpnAenK9/8Rff7f78z/+0+5M/+XP6sa2sVJfnMk3lPHpzzZvleEmqXrjgRvpUHSw02GooK83eWPtGzXe1bnT6TD/PnDW9NF8GkQYqwVGcN9fYRc57DmfoPbxy+2MNYC69tWEzCuQz6vptnmn6XWmDdWvXdMtvWkRaax9GfGK3np5z94BYngBpXPXiK90dt68sREbOznvwF22mGUdGPpFOnfvKSYUC+b1SraaDCeTKyeuRb4Nm6JQrKifyYmCjkyHx2fScAcu6desqHaf8gJWNrgmv2b2tVTg2sc6kvN1HVZ+ubt7sMe5hOjKncWScT34/e2vSlMUXNJDkeXp+S9Hd9+QMOYdac84mZ5B0k7yqqJQnIG6oamsh4x6ouKL7l47MQK6/WtE4RjixznnnzXIQPrV0rvVa+nnwYuoar9CM8fnu+9///lVOS6L1EEpTcRMnwYmRiPQciI7/Hx0VJ2Rtvr1N1M3JiRmDmWqQpHOS3wzqEVTEhVaieUywpK50Avw92jbJxUbgLc6M39WRaZHv8II0K1rgb6ZNFOtyUyzIkYgk8LOLuAh2vZxuNUnDo/d+/L7lfNOJNiVHprwvkvZx/OKwuWDcMKLt4n3Xht5j2+v4CEMbdWkcg8rk/uPUpXww5ewa5wbx0seIcXf8rhLovH42ESMr78H3qkyXVxAlz1MEYUmULOaqTBGh4bg6cf7udTqGvlq5rh2fG7ckZeRxRn1GRVwskrDdckXJIG4Cgxu1G91Gg0WDN4G/P/MMyrNc1w1zZ3X/5R/8TjdnuhoWbJDVyVmC5gVk96cgx7+mu+uuezB2P6aBoekbSc44IaPGc+SBRUIWUeF0VYI9fcZEoHmqGui6fR7kRydL50tE5hx6OKIMfq5I7Wz25ejw/dap2JSTpdMoB1udhtUKGlYcqR4J3OeRjdrPCL035+Z0jbtIhCjD4Z6OSKuaaMKHjkvShEahQ0B/RkocZlwDpSuiVmWizE2Njp9fchOigjjRRrg+HxEPjcJJVHmvEJ3LxxmMc/aOJE4i8IHc72UdWVCJ4n3hVNqa4AAphqmzIMhCGLY9x4hRQ+F/3FiEYvlCb765rgTeVr/yWom8afyW8Lsb+ryS0T/B+J1FQ+WXumeffaa6zc8h1eG9eU2q1Xq9t99+exkWOQwhZq5evfqqc+x89XOl8IujoHETwbIb9Sc+8Sl0rV4sx611Mj5SROFDGFPnrd+7886VtRZV8VY1+RS6RRpBjZhGqIl2to7w69a9RbXRvHLqdTp1SlagM+Nc3r59Z5XkL1x4Y6VWXC9q+Rw9eg4V3+V1DlV3NebORcdzJ9/xOkQK5JGMHA5Bm0fg/NERunnFzd1zz63GWZ9Zc2IZrSQ02AfRKbKJraiNe4L7jKjZFebjQOa0Cfviq1gJZlqv17x32rQplZo8Sfpx65b93co75pcjc5H312/a0i1YegttOs6igbQU5GdC6cWo5is5XoRnIKjNAMbBcXF9a7R1pERY1N+R9+gad564DyrA6Wec2zorPptUWCY1HqdekvRRUFN5JTpC9WJsHItyxHq8NPeTBAola8Ea0rGcOEnisJyrxoWJmGXaEMQO6SDbf8nn6Xd1IqeB7JiW15nx86mQMu2l0xOJhaT5fWa5Hv9Weyf7h1yoKs+uNje0nSji9nvdittuw8ndRAryv6hnc40j80F3aIhmX8CR+QGRUZCBIBwhScabTSSeMraC9Pi+k6hK2JgcOh2J5Kvqpdcw0Y06qaOkbFIGGyPuMUIO9D29dh2IlrdVeKl1Zfb/G6egNWsMYbZVVzWVR//mtYhQeMzy7kUjeD+qkpW60QBYFcC1+l6MdkqUg15o9IMEedwQY4sjU0aKKqAeGqNx91q8vqTSHNM4Z8Uv4fMaUJGLFq230sWknSq94edEybhfz+nfQrpzQWc8g3Q5VlmsOX9gV48fPk3G3+/Fkcyxve9o3/g3x8jfw//oi4a189t6ovWkMkrPGFiaKz9mGhU2wvVG7z7P1vZhSutjBbn1Cobx//o//4/SZNEheejBO4l+IVhTWr+aapG777q7+953X8BQ0Yn3mGTVgWxUECvXbwW90CAKL1u+fL4cmW07j3TXU/1kKbhOyeEjknpLZ5eNUlha1IVScyX7y6HT8OnoNYXpPLO+TrFjV/o6HDMImffpZ/xeq+y7WPyP1k9oSAnQORU1DqJQPn837IhxVbWPvBr5L8zRyvFjSOVFGIE6b/ZB8Jw6dUKVx27evIO0z4LmUDJupcYK76I/xrEIl3A7zlHGPET5eHsq4dRYzuw12nJgNLwLy3slu1/HvJtVHbThX1ASP5VxlI+iY7hz1x7QIZWlOxCxGZVykvirDIGclOMY1C1bd+G0IZLGse6h2sbxeZlUof2GUmbt/WpkXnzxDRCaRrD8hV/4BSqIHkdobB9Iy9xyxhcQ1Svgp6MSh9u1tgBuzeuvv17BgCXLTz75ZJF9NYBLly7roQRTOPcFxmZDoVXpvmzKRIfSthVq0tx99z2l/Dt79pxyuHQ4Xnrp5e4XfxHdmddpEUCBgM6V8/3RRx8ph9TSb0vAT/FsDITUStKhsWrIe6xiBAz5dTStXPP6Fpy3JUXSXb9hGwbafl6Xu5soF1f/x8asR48xL+XzgYCX8JoFBxjRkQOHdscQrLPXkqRbhdmqdxLPyLV+/PhRNHhmVFGCc3UdzubQITTXxMFYSsXT2KkzuitIAFhN5DOzgkonRsddsT7bESg6GESmOTJUEqp10FNp7yuTIdoh6VinxWeWQNJn6fwW1Q4vRifIdKzpu1QDJsD12p0zkX1wT3TMHOPw/kaBwCr/UKlY3nc+pNLSfSL7vnula8znkP3HZ+Qe5zN3z05KSSdHxzecQq81vezkWlZZPCcsvibzXWXfQrCtpFIPC0TSlNmtOONyuH711/7ZNUfmg+7D1PXhiLz00ouVWgqy4cMP3yRIi5uVhtUJ4iRIuZwiYhrZQIlORCes7zeRL3U2moR+kJ2gLy6gNBlrHIU2eaMF4LGMpNx4PL6LJd2cNa5BZpzo+X/vIaiBn3cSt5RHS1s5iZ34XpPHAvSvRdL3mpJKC9fEew6/JNfn0IWlH6fDvwXmDEcn7P2oTHq/wtRuKBo4UYNwcoJ09U1v+P2gOUXg5Vodl6haeo2+H/QlTlL4OrUZcK+mWHSKqtKB8fLaw6OR3JjGc16naTShb8fIl2PTN31XQoEc7yzGz6jP5x/kR+JpyOEiMhNILZ3kb/ab0dHxPY2G0bsS+eMxOtji7s//h/++eiGNGCbReiCqs1SdKRBHyegLRLiWge/fS3fb/kOYE1O7DSB90ydNwzCQmiE1deYMx52C2NoBSONUjTi+3ufxE5Smg+S4oTv2pk/cqE4TxQ7AwBR5vKeDESc4Y+P9+zwjHZDy7aSgfG5We/m85N1MmTKpl7ak3xX8laRiJYXasNJn3UpPraCiiSrn7scxFpJCe+GFN9k0fwEi6iPl1HgtOiAnT52nImVpESzL8WLc5dK4JiSPTkWcTaOo0TDCl3cxBOShKo14Tj4XnQQ1R94BOqiyeBwq1W3fpRLQ3lXHIKNKgN68aWtVvxTqwIZuma2VSorqaUR27drXLVm8oIitc+bMJmLdUJ2rNR7OD0XvNPI6C6KeInDOJ1Oxvm+naEvGTVWsXbsd5GlYt3zZzcV3MSAQVZEL5JpV2v81eqsp7f8m/JElpCPV8NHguAY0rNeDTBw6tLeM4VxQFx2izGkJ//6/Y6lB0lHTqRTtshJnLARiEZpz8IC2btkG8ndXoa8a6+fpxC2R/AyO4Qyie8uOndc6qDaWdR45R4pjQ5m2x3J8/Ltz/dhxWxB03Uc/+lBxiJxnOvY6YsUdhBv3joq4kNbfu/hu9zrNCS3Vlid0RiSGz1hy7xr0nJbPK5RoCnX/3j2lci7qsAiHbi7pJJJS9fwuXVKojlQ5iMwxHK4xtGdR8E6VYNE81/4JUtkS010fIg0q/Lp/NMJ747A4b/0nIuMzkbvkuDnujtFShPs20ZdI5d8dlHdfR3rGfdpxkvvk2JQj02e/1dFIWjYI+0DWgMGGQUDU1J3jvl/97XopJIn/ruU0vzVY8Fk635wHrr+IeerAmtq0Z5xzJbwYP+NcTBWp13faeUAqSXvleFi5JO9O593u11YtXWtR8HPhxZQn072CI/Pwww/Xpu3mnFK3pA/cfGO0Y9iqNNKOpVRVFExqh9aepxtYMQqNgQiDpGgYnVhlaNjAdCz8vSqUetVSTno/57HcJFxEOlAuJK/TheM5U+KcDSy8htyHm4uTO46PcLWbaUplxxLJWaEgtO01+HmvM8z5iHilvNqNXcPg8cJVcGz6itl5Lb5cLInivZ8gJ4nwNWxqlDi+VcnCqyTse5yfpHkcR4/p+bw+/1756ELEWl+SRDyOh4bEY+bc4R1pHOPkBbVKhBOnxXtxbLwe/0kYDdQcVCtQswZhCBGgzobRqM9T5KVFZ410qdGzY/cFfjcXv379W5XqcPzO29RwHOWTRPmDB/fr/uy//a9oFwC0S5R9z123UQYLpAHMe+TwCRRbN2OsqRaD29L6KuIgWwk1XIVfqzsUNURDB0Pgc2xoYdu8RU2Ubpf/cYmNXUfGcVDnRXJxczSaFlLmaKBo78VjNWdFA9WEA1vpe+tw7rHcjOO4+FxFKn3mJ2iIadNJx6ZVOjUVVR0gO7kPMl3C3POzzjGfrc0xp6B47flUgJVQvWfPcYy7pO4W1Xp98+BO7EVwrfqj8dwu4yCZCtGZKWKtgmZGs6VP00HyheswE44X422kPAINENt8uCZch6JrEqz9KSIxZgxl9Dw7n/89cFbUWlEqf8eO7RXRS8pWUVej6rzJGpPL4Bx0zprucW1oEI2iX30Vo43z7ZhtpwJoHFwOHRDvXU6UxOJHHn2Yz0wgTbirjL7VgWNwcHTcTNuZZlD5V5Rk4qRxhRJ5fh0i565j6w3bFLGll1ug1dbfxUKORBM8v93HRTNsWmlKSqTw9dfX4FCPqA7W67hnHa/ROOE6fKcxyI6FjqXIzxQaof7oR8+CvqjncxQul+rljXdnDzI1shppubVKcJ1YFSpv6gj50v079pYq+WycU9NOatEonmdbAxFbx1l9JNMr/v7TF9ZDrp5ZIn0r7rizexf07TLGV6TRbWcYqaVRGGfnnRWbloZLfLZizTlcRFyQEPl8vhwz54JzQKfAcXTv8/m5l/j8dWScn60tBSTdHk+w9d9jXYDK+EwjXRB03ufvMfxeSLzaDMfBOawzN5pr0RF3TTTUslVqOmf8l/08wWqcJDlXpldNaVnll/RvEJ2k1oNSBymKWXZeVAsRApCiTDAeomDviJLBqZppafyaN7prVUs/L44MUdnzz60qjowTqbHRm95GUBknhX8PIdRJ5USstA0edfgRGs7qRdRDVfx8jGnb7BsJ1e83QujQ8uzDZSnSLJt3iMMaaD/nJuv3Y0w8d67RRZMqn0zmGKEWNTUZaxekkaMRh8fXeXKBDgN69v1ULbnZ6SD5u1FIrtkIoFQlWcQu2Gza4ZgkheM1+gpcq+MRRyWpnVyfxk+UIteZ6qbKNxe3o1VSBRnQyUuKybGJw2QU7D1ZHuuCDDqVTsNem68gDn1/D+vf6gIjwYyln3UssglpKHUKQuBzo3YTVBlXaNlXEaRBV0yh5Jnuh4+xePHi4hhoXZYtW0oflw21sU2jWuTkEdRmC1U6yTMa3v3Lf/mnVWo69foR3S3Lbypdk0FodfzoEaJkmrCrgnperY6xk9n0T9KqiTlFmwpTNTVe3Idjb+M8HQ1l+e2nZJpbsqb6M84/54NjuZ6o8/x5UZuWGnS+lkPZc2oSwcUB8fdUNymIZ/VRQ9JaZVtLIQrrt+emUZ2Cs9+eSYvmW2UNZe5E4SOV4+8ZB8fWua7BFNNvWQAAIABJREFUF0WwTYNOg0qxIloaOp2WpHYlJx4h9WAZvQid6SQbHIqwicgE4du371C3kJ5NpgysYRKRkUy7fef2ivYtgdWZU9HWOVMBAseSR+U8W8Tzq0q2qkwbVVwWJfy3UmbvPYSP4DP1884hnZlC93rrzp+iHi+++GJF384J+/nMnD6bFBiyCdyL69Hj2/dqkl24qYYbO35s9XJ65dVXuhtof9FSCqAljN9U+CNbtmy+mn52vNUAUZnYbt7OT52TVOVo0O1YbcRu6e7tt99BKfe+0k16+ulnKP2/sUqyfR2jB5afPwihXDTGdNiXv/xpSrx31DPRGXD+bgHFsqrKqi4dsaeeWV1kZefFnDmzC1Vyjavj01JFOPbwxHR2jx460u1F1G4myIa0YDlzKvta2m3abylrRXVa54vPJeroNjO8a+Xd3V333tftZw8eWNonNtjUqF8Hh4YUoN3dSaX6WcvjU2AgSuG+Jhnd/UOdpu3cU/qzud5tUyEhtpwN/iWosbTeueGx3AdN3Yn67KcRrM9XpESHKAGe69FnopPqe37HQNSf7mvyK0VkRKucQ34+tsTvBbFvFZKtFYHXotPjy7UW5XkDLiUGivfWIxk7/9L/ybWQNexzcB3b3+swjl7xaJhTDTEyWBxXjoyIzO/+3h9wpmscmQ+8O6Oex1NPPdl9+9vfvmp8XPgt/9/k8vtOnBhEJ0alELA6TooYvkSLfs7ve5yQJ2PQW3TaItkQx1xUIb16XH938sZYh/sRnYAY2ThKqaYK0lMQLtfYoPwm6BfCb8GWvO+x1NzwGoOIaNBNs/gKOpNUm8dLisnveL1u3N6PY+RxvR//BSHSyQi5zGMmTyz3xmhbw5TUTZwBP+P4hKjm8YO6eC0agr7kaMff7zQja9nv+wY5+WyP0df506oLZbeS6bNXdUCSb04E5JglNZDeO46l59dIK+BmXtnNq56FvA8F23h+DSYeXsidaYa1yMu7icdJPo1+xrDBaJBgSO2VdPLkQcZcNOVc9/STP0LkDKiaTWf4kBHdpvVb6PJM7ypE1YYMVNNnIGWlRGXnD5EuOV/pqiJ6iiZAEDWq8vooFm6Ii5tVdVhXKM8Ki0awHsfGHe0fx9xNM4iZY+qml1TZabpwD6OcW4XUoWggNYew8Zs0Vq3sF80TIkx5CM5Z9XnkODiGx4+LliFMxtiIxCl5f2jvgaro8VxNMViyNU4k81bnzGChHGDQHKuxRGTSTV2jNJA2E471FXWdLOklQndTF2Ucwv9v2XKEVNuAQjo2gSLMWzC/jKNaJU2i/1KNXc1fnuElyppGUA7vNYl8yCtwHazF4VPITnTTa3jwwYdAb9A/wgiJuEnqd77qjFQ6i7SY1x3I33SEAYDzzZSAaQtbPAwHYVPUT3E9r8M5IvIylkoqkaSVd93ZrSLQWsB122Zh3vx55VgUQZNxsvdUyMPOdVNCOiuez4aHGm3npXyWqnLD0CeI8Tpt22C5u06vvClF7k4xLw9gnBdQ5r0Vh9L7VRhxIDnQdVzfAw/cX8ii7x/Yz/xznuFM+uw2b95PZRSqwjgPOjxtX2QPAkZM8UDjfECg576vg8eiqrEGfRCooE1Yj+GcOj+qzxbXfiNOmdVj8oDO4KjdcvOt5aDNwoF6m5+jSoG3OXEKgM6kHcuRI8cLLdGxca36fNXrsRJK9KSJ2VnB05R9dRJE3IJAirJFDdcAUMfT+3N9ODeq9JlzL1p8U6XmdGR0XnU0w0lxv8keKZlaB0Z0XWfHl+lX77v19muBc7h/nivFBc6jKkhg3HyWsSdJ9Xq+KP0W6sTvkaTwex6rvsf3bQXhXup5rGaTm6cGk0iY6bejOLA2jVwIz2br1m3dV3/za9ccmQ+8F1MXeAWj8UT3k5/8pBadk+Yfw+hOsFTc+DPEVP/eJKpbxK8xk83vxh9kI7nSpEn8fio0/H7QkTgJTtKQcXUC/HyQiThJ4fL0LfkuGL63cTqJfXkfHsMF2wTsbBzYBOv8V9wbDFuQJ6POlCw70Y0wQ9b13C6WRAepbPI7Lgw/5yaQTq59Uzver++F0OZ3PX9TB23dgaujds9xS2WXnwlHw+/EmQk/JqmrpJmEofsiS45p7s179x68rqBhVlbptIXL5Bg5JgW78jlLHyew6TkOQdeyMfk5UzQSDN0MfL/4VMDFRpPek2MtrG7ZcaKz6ZB/LessZIsePmNHTy4DLC9mQH9LjQdj/A6BKBzutqOdsYn8+Cc/+vFuzatvds+/uKObSeppxFAacZ6mmmoMKMzgy8jAHyQKXsa1nwAtOFKphP374X1wbfZs0sloDRNTPdRabfhc+vUc9iCOjffyPmrovA3J3LFMlBoS5CF62pjSahVaLb1UPcuU1S9j67la9CvfwXnaNDpOkkabSA+qE60ktLe5qi2kc+B35uH8GclW9I7TYDrC40ga9ZrslryD6H08893SWI3RWXgdknx1JDy+1+sGXcgeztJUxl+jovMzC1G8IxxXh+kwnzein4SAm2iHxmolCMpG0DPnlZVIpoUKccHYW/mzadPG4mx89jOfLZTNMSySMs6MY6jjcvjwWQzX6Kv91YIsFGoGR8XqsWnTplcKagxoRCNGD0Qdd1xrLwG/RAPpvBFB8t4n8neNrv3YglC5DivVjTOkQddh8fwShUVmmggiUghU8ViFZQm1fBZRqo985CPFobE8+7Zb7wC53YGToV4OCDF/l+e1l1YIdiVXUlPnfNu2rex1cDSYexo+14j3vwVn0f1Hx8v0qmvQNePnqyoIR9fPujYcY1MbNsu0C73z6Ne+8uVKUflvH80tRar2kCK77/4P4SRtq59DhlpQwbwiCHtXdBsHZy/I0vz5C5kvSESgct5+0mOLVKHXowNhavcCDpWOgwRk96oZ3IOObdN5aulh9ynXa9aEzyppJu/FZ21g4phNpJWEY9DGHQSEPSA8Rvcp507E6jyu81ZHxj1+3Vtriz+kA5+0Uuv11ipWw030bz7btNFQVuAATrjryD1Q5zqtdILGON/dz4rP5r5q4Cb30yCC+/T9saROLb8uJ4f7Uu7ACixJ78tw2k0t/Ys//pNrjszPiyPzHKWUTz311NWI3cWXhRlDHgKuCzAVPlUNRBrAyeSmUTlgJonefLo2B7npy7MJyuLE0qiGIJvJGzTAc3lMnaJUISXXGeMShMjv5BxxrPyMC9TIMzB3rjGOySFg6CxaCWKKbvX1/oNMFTlM3Rk28pT6JWqojsYYjKBLOkMh4LqY+iI6IT0357CJ4nktfsYxLr6NiBELrhACFrDISe7FzwZ5EdVxUZYj04tgkh50XBLBJMUQnk02KMc1HCI3KyPlSg+ZZuI8qZCKQ+X1+DnHoRktESklyNvG0Bxhxf6awXUM3PR1bMqgynHAaBZZmWOdIo8/dAjVA8DgQ4Z6j6SpcGguXiC1R2+mY3Q1P0UEqPz8HKTkn3nq2W7rxqP0F9JgE2Wr1HsZbhbOyqc++enuf/xf/ra7i/LUHTt2VxqpnCyMs5UKohfNwBEB98bTMTK16LzJGAUVC0KY5xUnvzk6Vs1J7Nbpb+KORs/hIsmFcV0ELr9wwW7eMzEAuzE215cB0ZgoGnaR1JzGdXjxpTR8lVWsRpM6GILaigxaZDJ16uhyhpphuVAEURWVTQ1I9vV5ifwoEWBn3zRxrGiasReRcT5qbEqPBofJDdxxGQ8C0vpsgUjaYoHXvfffWykYo+xnn322Nn21SK6n8eQa9FQ+//lfKEL2E48/UWkj17xrTcMSBVevwbFTNE8D6JxLZaAG6ggVO8sgrdrJWQdQaYNCneAu2QFaJ/iGRTcWD2Ya+4rjamXRF7/4RVoxrCoDpSFsgYSNDPdUnyA7WnstPh+flecVoVPAzRTJ3/3dI2jc3AHHb0qhSZJk5Xspmmgndluc7KaCS+E1HSt7hm3frg7N/SVs5/97b37HvaWMN+th3Vpl8wd2X/3qV8vxa0768Kvp5e2gG5+nS7fr1aoseTaOz6rn1uJojO8+/vGHaMnxrXJqVq5ciTrvQbhRc7rnX3ip+8SnPlvK1h2Ve7ZWOIHTetzmkyBme/fsx7mgySqOyyxUfVU/FsGRH+b6bSguBRggpvYQkwMjqiK52nEax55lkBZHIpWeKd5wzrmv+XfHS8dFMT0rAffu3lvkcee1joLrzfHWDojm6MA1DlMr63atue/sRoVbjoz7YBD1BLrhZ/p5z+lYu5cnfamj7jG8Jue8+3KRdtlbsn+lCup9HlurJHUNe0xbFJwjleR1ucfqyDRNnLOlI2Pp/jVBvJ8PL+b/g8gkmnejS4oiJNzk/4OGJEUiRyZpJb/jZhrnwr8HvdEweHwnWd5vPIvGqQlPJFGdn4txjvqvE7elNN6vgEoEHRGkKP42rkKLrK1EcAGIBPg5F2tSRMK6vhq03+M5SOTkd68h9xAEJxVPcSYSqfi+n412hr97vKgPey06UemS7cKVGKuRcmyCeMXx8750kCQhhygcMqjOnxtToNeklsKl0cFpG3y7n4hKeX2mD7y3ZnxbZUeemb9Hc8eFnujKa/K63fz8W23g/LRk1G7KGgjHr+Wh1aawL1ODhkUTqi8Rkay/+/eo/kLPglRJLx+OYxXP2XNutlbMvY1hHQ3SgxYOBmwPqINdzQ8Smb78U1Rn4XJOJl3isa6nPPkLv/yFytcbST/11BvwtlpfpilEpCI0ppnUJek713RGfI20EqZXXeE9xyGOUxzie+ZC0MTMZ/kVVcaPsfMzLSodVEKR7xOom1OqQXPTPXb87e7WFQu6l1+DYzJmSHeYdglU1GIAR1UDzirNxTFaSvnu6tWvVplzU4DmvkEjvG/RPKssxoNsKVZXgnBEsfv327V+QJWgOsdFIZIaluTq/dmk8sCBt0kLTKbS5FQ9uwU3LKh+ZhvRJlmyZCGphBuLl6JDZVpOYrQdx60e0yH59Kc/3f3NX3+LJo031nxIWtixULlXraCoQPu8HVuRoJtwThxv59m98HTeeOONqoxy3EyhKANhxc5h1I6XcP+WpMtpkdvjmhKZklNR84j0zMOP/Jgy6k/X50VedGYsBRd9mAj/Q3TOqpepSM+LsLgHuA6rOAGfYCwpI1NEdvg+CF9iyeKlBA+nCmWw7Fy9EpGAXbt24HQrs9APRGcNz8e0u2mq1pfM+bBvH60MeFJjaX1x5513luifz+VN7rHKh/ccptx8Zu0TW7fugKe0knYCx0vNeTjqvYcOnek+94sPkLZ7gGteVxL/10NCPoS8wQBKqkeOnoDDYZk4miioGk7BUdiFAzimCLl0Ocf50imdP29h/W6gkSDKeSxBejqdyjdt3ljPoYRBSfV6ngiGBjETLdLZ9b4qZYej7D24d0b52zWnI2OK0Hnd0rutnU3amiTlnf3TeZK9xGozu4XrwGb/8LsJJlwz+WdAJ2/HueNcSjuDpM0cZ+d2+DnueTrmUSH2c4dw2NSe8W/ei46nOjIVcKjxpC0iKjJFfTOI48aNm7rf+frvXUNkfj58mZZaeuyxx646GXFeosPiz+o1xMtNMemJgknRR3AD15jqJTuZk35JpJuUkJMp+c2C9fleiMMaUReb/3yFGBsUwYkevocTz/8PMTUcD48RiDFs9+haeJy+bPogDlbF+Hd7fzjJk/YJTJqIwN813qZiInFdjHzLoVkAvu8i9/PJ2UdjJs6c1xa+jtdjykNHxveLd8Ii11rFSQxKEIcv5LZApn3HNd9JRBNEIZoNSX2Fp5QNI8/AjcHveC2SFt3o1YywW7MoVeO7NAfKjcx7nGgHXHL32SzjoBpFN2eTaBAuicdV+M/IT6dGJMJxdCMZPZK8P5yEItqxqV0H58rvTSS18N6Vy92O7Vu4BroCb9nY9ee7lmqvwzAcPnQaB62DjPeVemYaIUurV616nVQLKBFltUeOkEpiSOUjqKGSzVInQIKvnOphQ9WSaU6CaEdSeUH1ghbmd+81qI4/NY6t8o5qIfsdEZXq1Ewgavd8DX1sqVlRS8/RKmtAsZh7FxFEGwEB2Z5log5u0hMxLjozKq0pQOd7Il1HjyCnP6WlsYxi1cq5DiPQHwfDSNzCt8mTx1wlFPssfV4+Tx0an6nzU8fAtXoEPoDf+dznP9N98+9/iGPUdb/6qx+H87CJ6ptDqMXeVtyclyDozpnTUgk6M+dJh/h95/5l1sAinCaP77FNGUZcTmdCA6dT9dOf/rQidJ2p79NVWi0h/4n+uLe4NiyzXsz7FgAcxmGRsPuxj3+8nJsppJGuMB4zabXgWrMk/Jvf/HvSi6PopH1zjZucmETlOtjOX42S17QW/RW5MFYbmcpyH5tFU0eFC32OBw4cwlEZQcrstm7b1p3lyMyYPrNSRbNJwQ1jHh+gQmzcuFEERnPKsfGZm44S+XD9ej6rnbyXqvxjX3FufOZTn+7+7b/9a+Y9DUbhTHkdzvdNkKW/9rtf7/7iL/+C/eckTstEtGsWlsDf9ZTym5YdimN2kPTlrLkL6Yy9l6aS93SvraEsGkKvjSBP8D0Ju9XkkYql6lS+4Ab6QyG7jwss0lCd2BkfdZ3s2m1PszmUgleTWzSETP+4pznuzo3MkwRhPp/wUdKqwzEzBTNpkirNh+p+3XNTwm5lqEiMc9C/FwJDitCffsb0ksHNWcrTdfw9vvu54+Kac34lUPP7cZDchxxr95cEcFWMwt8s/U4KPsGhhHVJwB7b59NIyq0DvH21hoGoeY2lsVRBn04pRQmklny2v/HV37rmyPxcODLkZp+DTKdgVCJ/J4EbkJuvE1s0w4XvZGgKmQOvllxbZurCdQMP0hEI0AmY9IYbTEi+Ht/fnUAer/gYPcQmxjQELw1Ioj0nrxM6nJ3A/eWI9K6vuANcZ/gJXqubbByfGHTPby5/ChueXryfaY3wWmsDI8tUrnj+6By4UITN3Uw9RpyjpGs0Vp7f6zdHbDTr8UVXXCguPjcKx0LjWcTOnsELYuU1JP1W/BpbQ/CZcHy8vtxfNE0cE18htzkOSQm5Ifmq6+ohYi5ux1YHzvSC34volJ/x/VSNuQGFtK3xksvjeDmWXoebQqE7nNONs7pFA5uE/2OqQGOqESktjl6pto6McvoVSZOblnA5uEdcbpsnkfc7Vqgcp1R1b7dh3Zpu0cI5ODPvdc88/RyGdjk8kCmkP3Z3Ny1ZBs/rCaKoI6UArP9gG4LjpK/KCe/dr06A16fmhsGfFTsqs8ZxDq8oCEzmqePpEIs2JfXoZ9z0dKDGjGmOjOtGp2M8jlhDpIZVJNw23VbBsXP38e6rv/5L3Te+8Z1uOtH+UdIrI0CGLDk2yhfVO3AMNGC8ZerI68Pl8Dod3/EgCPuJ/IcMhbyOw7NlxxHk8OcVAueckswYgrKOg+vXea5hcT4UrO61VPXKRCL7d6qMVYMynr4+9qZ6FwfS83pNclZ0Og/sR8F1OIRxnpkIxquvrEHh9/Pdoz/8YWmtNM5UI1beAiyvE/Ktb32rjJkG88tf/nLxWpxLzoXGGxsKiralUh1eW6pabBK5AY0aIRNTFjrNOgsStdXWkSTvnmRJ9oVeiwnPI4HYZ23ZuE6NBqtxOUCqQCj8vmknib+7dpn+GkXkTedpxvfggSNV3XbDwkXdpo1bEb47jQO2qFSOv/ilL7CWRWJex+he1z393ObuvrtmVGrOtKD7nc/M61xPpYu6KvZzevmllxqKyZjZs8lu7J/6xMdxzrdXyuUWeEebaPEwCMK2zvquXdvRnvkQKNlRngPlzoVAMwfo5zR0OMRkOr0PH0naGu0Zu8BPAnG0a3Yb4yNVcn6WPktz5hCIoJNkGX1LV4P42uOJoMmAItWm8nCGgQC6czgvTRmJXjtHnPeR1agS/B4HMWRcP2PaSsVbq7d0XiVY+9N5mGpNx979wWv0+CJcIoi1HtgjJPtWSrGXgnSP97six+4z0QGLHQnqEu5Rgjztj9cZtMXrDxrk3uSakIcl4pRScAOJQShh194l4mmVFeiS43Yj6VgdmV//jd+85sj8PDgy7wDv6ciYb3ZSJMrXcCc9EoQkMHs4HfV5yJ1uYE70GDu/F0ObiRdYP/lKJ2LSKMmbNuPePG4/56Jx4xP50XjHAUp6qi8vxPMnWojGjMfN9+LQeF9u8P4urH3jwhuuVtz4fa8hxNhApEEr3KyDqliKKu8i+ecw5f1OSa6zgN0w3FgdCxeSf9PZK6IfC1mDbplm0JTimYhIlYFszkwIpJUG4Vjpbu3fk8cOCqOlbY5ES+F4DsfK60hkFATGn24aQVm8NsfNlyRRjZd/83Nen8bKNFflk7lH0xhGxfaKsrpEw2j1g45KpbOIAq1msceMjoMkcDcSN1LLa92sTBcp4ua9jB0zodR3I42vGulpN2l4MAf37+r27NpCqetaUCuQrBFsPu9e6hbfuBikZheiard2f/933+K54UgchVwKIfTCReQBcGKuoLEhT+JypWNax3ERI/25IqLbHZLP+Ep6M/PReRgHPOnPODhJy0kibUhg40I1pxknEBJ80rGSZ53DO3cexAmYXueS4+J3JS2PBJEpPhSIjFwZK7tM6Zjq0Qip6qojo26QFWHOR69/BIjAJTVyquy9f1UmbSCNMgfjrfqvnxMV8ZrsaF39snpGy7miIbpypR88jCOkQm7FmBxAMO0Y35mPQThVlTqWFUsmtgt6tDdOnjyLAvOD3dPw6u5H2VfD7BiYUvo3/+ZbGNKx9dmGWPUjTQKRd8xAUiYP1jWtWvVTmknexX2OQxjxVeb7lTIuOoW33XobBFeE36gwmgln6whpFQ2aJbGVIuS9VxCQ+9KXvtSten5V9S+ygszxs7T7Vr7vunn22VdwqBZVeqUcHFowNP0aka8Tlfp57vlnUYeeWGt+5IjRGK7t9DVahNN2GORE1BciLYiIxnYw57lE/f94elNtAR3cf6C1XxjBNZliWbrkpkLcdu440K24WbmB9aAO4+HaTC3CtDNsJa0VHn30OTgs4/i9H008j3X3fOS2bi1ppPETSNmtP4jA4FycVPqd0X7C1Jo9mOYvXAzqRrUdjsyAgWjijGRNoDU0ETTkHCimjpTihT7Pixcs90cDBmVfdV4aWkrgaHDBnBAtLGcE0y3qx+NvqA3PT26Te6PPzjUpQnyMIEiBTFN8vhI8tso5BC1psmilT/YP55qcrGjP+J0UApjWM43oM6zAEt6RKNcUUKFIXhRK1OPU+FMH3H3vH7cvcO363BJsej4dyRPyfHpaYO5VQei9DueYY+U1+ndVn1X2dZ2et1Go5dw2lMV5nItDpyNzrWrp58GL4Rqv4BVbfm336xZhtgobnZWkSnzwMZz+rbgWkgUxdk7GpB1SWhdCVhyNvmmkpI7iqIQ47EKKQY/j5HFFQMJoT7qo7+d8P+J2QXWCWCTlVNdZGhhNFTdy1k78fURSXmdSCp4jaSyvSeMeRCPHqRJEpTsdPzYPBaW8Vs/hQiyBP45jjlY409+DEvkdkRoXjca+Gdb3K2OyURh9u+C9Lo2OiIzG0Gv32UhMjpCgxwzRNLBrkKVCjXppOT8XhMvzBJItTZoeonMcATth3xzH87kJOy4iNclZO7ZC0qpzeh3+3qKpMaRq0IDoCWFpxEN61YEQjj8En8Fx7cdck8yrgR1L1HmFCpahQPOXLknGU4jPqBJ+yQA6RB/dDzRPE84T+0l9rCMlRXNHYOB9uw53D33k491f/uU3MEZo+ECE3LnjTPfA/bdCgt3NeAFds2HZbNDSU8e7KfniCIhsWTpLYBkELPOzRaXyA1r1W9+UXZ6R80N+UHsOwt8XCl3SkTGl1hdh02gokOaG2xCsKwXNz529gDQZzRYZg3o2IDK+pxNjH6PdiKNNIk2lc3qJ8TZN0JpcqkR6pTuNwVKNftz4oUXKXb8eoTbUekUrdG6q7NbyVVVseUZeu6iPCOFRqrxG0CvIeWY/n8E0sZw+YyoGbU+3ecve7pOfuBstjXXlwFoi3aoJm4CcJeiiSZdAJY4T2ddY4BQq5GbZt3vBQIzmBcajWjfA5XDPmE/JsOvIY+2gg7PpFCPzrVv3gR613mZyWyyjv16OE8iK17xs+c2gGNuLWG53bKP7lXevrA7euxgjHWWDnogdisZoaDVMokPPPfccztN9VQ7vvI+Wiu3Tv/e9VyDg3smco7UAqbY337A/E2Xq+w5C3t3SfeUrXwBpWcvYTMGxgnsCOqPzpbiczTXlm7xGOw2Paen7FlI0Vo65Z06mque11Vu6Dz2wopoUrlmzHVQAB5T72H8EnZ6J13VzFszlsxBMly1hjE7BQVpLemhue06QT+974EE6ae9BZkCk4BYaU27k5/JqiKmQoyipaT+RhPfwTKq5KFwZoZarqXoJ5MxB99LSPiJeMsC4wD8J3DoSzhXXRJWl93ov6XhaJSQxOPuwP31OInoDuT4DAZW6dZrdb8KJiq5MeGURJk2afz6Cjq+88lKl7lK9GkcmrQdcL64/x9bvuzdpX3Su3LM8lu8735wDOpM6PQkCw50M6u1nvTf3a8m+Nol0bal47Di4fh2/OXPnlSPzW7/9O71Ap1Ee/n2vfsA7DRPn9ewzz3b3U6OvccgDqF302us/4ghcQQJ+FYJQT18l7QbGi4OgofUVXkXgdieDOebKd/bY5cUl6aVTUkWh0U+JspPGjcRXUlkaSY8VJCGojZNR58PFFJgwhEp/T4VOPH4nfYirvpfSaD37pKUqd91jt0u+3MHmmIXiRpuS5r4IkAbGaxMmDivelIzsfD9vKW9Kwd1AEy14DS5mq4GCNvl+9Gz8WxPOSx+qxhnSELq5e81BcIoXQEQZlV1zv0aYloc69joVDRFrYoZGY0LsVhYoDies7nO8gNVzvIxyL16gtJQmjYePHkYd991uxuw53RmOIzXXTc+mhps3IDUPl0BCikZWw68NF5McAAAgAElEQVQQnHl5m9t5vuou3OvULBnVa1RZ1rSapEG1MZqkvBUgrXt0pXu4b+Fun8dorlWjoCES3vW+jSIHAeUfPkRzPsiQXu8ADM/xY4dJPbzVLVt8Q3cRUbwXMVKnTpFaYa8ZSKpuwrjJVQ11+tQ5jNu+Mmj9JJ6r9fEefbVIWSn+OpRKqcGI7b2Dw+KYOb+dC+49Pk+Nnq9y4oSdSX35OSM55fKt8HmH5zRxEk0sGXvTShHUu0oOxtlyc5yMnL7wv40HPYbpDCtirGrR0fC5+4ybsYDQzvl1WEw9mprzcxNIifj/ft5xsy+PuiKW6BYJkmds6kkj4PMTJYown8eqqhLu59x5nWJTebTegKMzm1SElTrTp03muU4AYVDvRcHIvaU9YhR9iXv3mi7grGi4FRI7xeY/ikBmPIbjxRfthtyer8bDFgW30XjPKPzoUSPg4bV+ogDrGrF79/6D+6rBqGPSStMnYNxexymb2pwN5ob3s3T5sjJk1QEbJKs5SowT1xUla0m9S0BGPM6GDetrjmncbRR5xx3wfRhjP+M16PT53M6fP10E4tmzEbN76pnuzjvuoproDZxnibKuxQH12aPsc47hcJSQdcCqvQUVe3ZhX/3qa0VOP7Bvt6pC1StMUeqhOIa7d51lToKmohm5ZMni7skn1nOMjjFc0K2DWD168rTus1/4ZZCPIyAROojnSw173bq13T0gXDr1thyYBLKzYdM2yMjLmHujmP+bcQKn1fMXcWwk15bKL60k0GNlEUYSODhfgmjoxJia00lqBpxng9PrHuvL77s/Ob7et3tquF/uxf4z0DVVZnn3TgT3TNWFn+gzcg54Po/V0MPGofQZ+57ItsdfCqnbvUHkz30xe732ZCfVckU94Fp8SfQ1HSdiFEFS57zOmMGTf3Of1cENnzP7Z+xX2uGEKuH+KPri3unaLYSWjcFy+nnz7XC+vfutr/02Z+8J4l31VP7/5viaI/Mf0UX5WQ5taulVqhMeffTR2qwDpYfz4eRzg3UyOtGSkwxsbtVSFkEmih5vQZM9klccjKABTmYnTo4XY2FEFafE95ycqXwwfx49ExeNx6iF2OsEnbI6/1bEWY01n4kGQhyToBqe0+qH68oosNmAfLgBhyMRDYOkhbKhuUGnvNrPCulaueD1RT+hKr707lkg3ke0WdxsvC6NtJtzc7oa6iQXQcfKTcyFKU9B1CCVToXM8PI+jYaKb+Q/NupCCDTUBABGrP4UKtc5MHLW+OjYnLapIJueG50OzuhRNiE6V5oVw8fQK4Xv/r/svWlwnul1pveSIAgCBDeQBAmABEhwJ5tkN9lssltSt9StblmbY1uWZScZW7bHGcdOHNuZzDjbn/yc+ZHUjKdqknHNyJ6xMzO25ViWrKUlq/dms9ns5r6vIBaCAAECXEAAJHNd5/kOzZQriapGGslV/FgsbN/3Ls/7POfczzn3uc9Kdsz9pIMMp9++Cb8EozyDNI6lQkYDioGvJ1VDFAhDOQOWvwbTexAwRgTAawH8mZLIe/c5Ob5GqHQkvmxCePHypQdVCBowU1Zd7KysMDBi5XioHusztSxdkOczMU3V13O66mpvri6eO84ueJR7IV3EBnEe0Zx7VHZU9wVeRDkCTJGKo5JoDMd107YQvHc5mimD/XC72JUVoFJScgIWPb7j5DOSV1Hmh80hiyZRIfjSRfjOGOW8hfPhXBAICVyc346DqrX9/ZKjW2uRw6LfUXaGEDIBVj53IzKW3Hu+Aa5paSsAE0IzdjZeSuQLPgU/Htsoitc8TpmyhGzTeI69GjQNXKvRL9NUigM2E72Ss+OO8xTiZfMBFZJ4o09W0wKOA+eNuZk6Rdl7y9SCc9nO10YIjTyqeeNLrspC0mfrEPU7dPD9BzojzmudjWvBcfJeM4IpXyXTxhGB5R5uUZlmSf4gKSTHQWCotstHP/rRUBxvVGfJNCoO2Cq/2VyDxwzOlUJsS+iQHVo+C+H5HaZ8+Wkqvd4DWE8CpDbHmFykjLqzsyO4Sm1UAe3ZszvW2wy4Vr2XL1JJtCZSOJJlhwE9EmyPHz0RETNVjSW161iN6G1/fCttAt4kOrMiCObj43ZMJjpLpd3YKDyVexOkde6hYN1GGwFUeiEFP/XkLpplvsE8l1sodwPAANJZvW5L1b52c3UPMO36MXLo9Vp5pZCjHckFU7fYfJjGdW0L4nJTYlm2ROBbrHEBtOsno7vavpyrPsOc35mK8f3aFo2MqaXcYAl6JPf79+xxp1133bo+XLvatCyxFzDZqd2/aRcf5lf6Ps/nvfl37YPzQ9vl89cWFgJ86e3kZ71m14BrJ9vepG3xnJ5D3+J9qq5sU01BmXPM+RupcHl7nDurBh1Tjy8/RjDk92VzIkmuaKdlGtTx1X6uBcgcOXyUFgW/8QjIfC9A4of9nhvwEFSptNdSVtQIHpxoTgCdbyJpwUAuiJyILsiif1F6eQgA/IwvkbsvJ4kTzQXhK+v+83xOXD/v5NJBpdaF5/OYSSROgbrCwSg7OD+bpc/5e8+XE9NzFZGykh5wUScbPhwIC8fr929Zruw9Jr/E93uvudAyGuXxvAZRvRGZhzUSNCLem+kfnYcGxtytZN8k5YYxYLdjpZTHLOBMsFEEwewxoyN3kZbdNhGJWOTN8Vw8vxVXRi1KRKs44kJIRSyrJgBnhYbhdfsOlR1/ea/g0m7T6+hwrGZHPUZ8DAe8iEjL8Og1jDrVRlPwOAh51+FsZ3M9OjbYGrQEUImV6AZhbHcvlvDqbJJw6vUKsnR8GTULfhD3LNEveUPySIYAUY04qSDg4YyMNBi1MD3l8zQNZGNHHWjRnylG0Pl04/rVqmU+FQw3icq8/S5faWFA6etA741qw7qVkDZ7bDETxNVPf/azkQr45rdfjkqXq5z3+nUIv7UUU+ESFBXqklYyzVOcwTDy7yuJfuicNeSlMklF3SkiGDhXIld+9uTJnui545zTIF4nItTd3RXpFY/vbs/nZ6SwpFbR4SHS5DPXEQdANSrEs87Ipg80+sAwnkmO18E41kbIFJFzVyqhNNRgmZPyaGx4GK0HiG61tS8txpq1KrHXFJLpItM3plIaIKxGFV+trNVImuMtcDKiZorK9ek1OwZeoy+5OzOYowt4jjokr0/Cp89GsqtkX8dJMT0/Z3QmK5kcQ7k8l4nI+JCcswJWr8ud+te/8XX4LjsiWhJ8PcbKcbBq6Z2971dP7X6c61EfxWqXwh3z+FYwvfzyPtZVUZVWv+Y733kT4m5XcDf27n07Uk3ey8jIMCC0G5AG4Xl0nM7VJ+KZCwysZmHJRL8lj62dsd1GK1EceV9F7Zdu66Tg5LsMXqEbOeM8ipDjEnottcOP6epsj/nn2jh46DDP0MaFt1mbVfXJT36muoMmzNQsxpiS9vfeOxCgSZDi3DF9ZupIvRgBlbwPI4QCLtewa0Hhu2qGAnalHD05fkmQTeJrRpGT9JoRR0HBRTaPbjhi81UrV9bu+r3vK5WGijCShq+pNgtIv/GNb8Szzk1gAWBN8bz9nfYyOXzOV1/6lSx0yPMldzIJ6p4z0/K+N22px0ptsgRCLbSvOHLkUIgkpg9wHrv+UpXde8lUUmjn1ACP9tnNXFNE7UpENMn72keJ3kePHKt+xdTSo4jMDxumfC/nv1e9+fpr0WvJqEJGXLIMWaOro8yJ4qR2QSSKVQcg+S4a63T0TsBSsVFSLU7cROzZOCzTQ9krKOWtk6eSuh65m89F46TTaecxk4gZZXQYXP/uK4WP/OoxUo7f4/qzu/t6rjl1VjxOsPM5hqHMzAX7NflDjoP3n8DH3ZM7pQyNel2ZDnoYULkTEdA4frmzKERoGx5ail36oWggsxIqIgTRfFBCY2OkJhoIMyeR1wiFUSV30IVPVCq6Im1EFGYYUqNplRSO8t50ppYY+v4VK5YTGj4dz3IO77uPY5uJc/SaFKTDzVWL2M3fRQ20XiBDeOA2AGZ4hKaHOkCMvYZ/DB5KpiPd9WS1ThpQf/ZZJxBOjtU096aNyJy8YW+b6hn5MV0VwIzvTa/oDMrzbCxg2sgAkaKeC8fhaYwhnjfE1wk6OLPrXkaImO/Xdq8j7H+CdPXu2NEalfmz/+tbhORRQu2zbNUdeAGFOZ8zspcgO5WeHVev06oMd5ZFbM3uyXZSLjtP5enb2twlmjpTX6kAnCC/M2A6JHkfrinPJyl5ehogzTNMJ+I9ug6TI+A6LOlHG5O66xXslfRtVIVN0X7DMSQVJGCy2iMq03DClnE7L9vRDnHNRQd0QJfrtf8Kc2MevdAgtZqS8uW8idYGzDWvz2vS0XjfAhorotztupOX43X+7IXqJz77CcZ43wN9Ede6z9k57hxL0q8OxLHUIZpW8B6eoXP2pF2ga8BUx7iXMm2r0Bg6jtOEs14WmxtBloJ4pi5tJrmKNMJJlG7nzJkfmiw6SUmjzhkjMzt2dsfaECA7VvIwMqL7cz/3s/Bi/gwQs47IHw1lGbtz5yA1kyI5ceJ0AOmz5y4FAFb8T/C3ndSW3adNhUzxzKJB4uJljHUTOke9RAAde/gkC9h4DY9Vzzy9GUCzMK5XQNJBP6Ue2lGsWbMB24PkglwWzneJebvKVgjMK0vcnSPqKq2qlbu7UYqmmny1uMAFY+TG9yxZ0hppJ3lgubHKtJCA2/stLTMK0PGV0YgUG1WAMKLGPB+flXMtABF2UeCY4p8eI0ubs2mkUbHCSyqK6b7cpGRpdKZro6edsgLRU62k7/PaXNeexzmWgNG153FK1JNWDtjHsqkplVTJe7Flxzmq3uzL5TWVjQ7pylqT4IzE+Hl9Sp7X+encNEK9hM8ljaXQHiYiIruKNPsHpBj/x//pf34EZL4XGPHDfs9NduPmk9VqyD4WOSmcgE6+NPQZetdp+fCjfJeyTSdGkl8TTGRExMnv5NPQ+PnMl7rLcpEliNEBBnuciZ5lcoWNPxK/c7E5kZNU6/cumOTX5GR/GMh4PM+TQnq+N3vAeL0i+VOw4r1WF4f35PvlnxhN0Hl4fq8tyG9Ky9fUhnVkOjR3SSL4BCMZjcqfXbCey+NrrHypLFoiQ6WJpuOYzQQzJOz9et9GdVzk7pLN/5oicrG6KEescsH5+3y8Bg2AQCg5RjquJD6nM9Qweg6NvA5QHkQDnIx6QEoDFUcRlYDMCH2happNPxd2mePoWtxlJ1gHse8aVTaXrwxXk/cYswUt9EoC6PC3kuYoJfrJR/Le03gFt4RxyBRfvkfJdJsi3iHFqbG7y9gXoiH9YLh/n6flzJHaAND4HqNQQRInIrAAgu8p+DJ7kKLf987b1W3G9SSluz0XxuH2kAplrn702Y9FE72i/NoL8fNddqGmk2YjNjYShMUE54LGcm0lSifHpIAwG/6h7aJZiyiOUTdD2PTI4TNXTAOR1vJ9zmvLfW/eRNSQQxixkUvkXHFOO8cKUCAaA1dGpdiBgWGMcUs888JzSKXfUl1WgAwRIKpbkuDu53v74IrUExljbvo+VZDN6DcCMjvhOJiam83z1fE6H9TLCH2oUHo12lIUmnODUjhARU/HNRBkT+ainCcJ3Huo9jF1MzQ8DaF6KxyqYwCB4rx8+TVF77yXdCYRyeG+/J0747gnLvRxoi6vohpsn6MNG9fF2hMsFFn6qzFGAizLdn1JHjdK4xra/94HjPUynsesmPs6sKef3hMbhkOHDobw24svvhgpJW2PX1Ug/vM//zodrJ+M6qendu2oFQCgowTAt0O6gNB0rBsE06Y26ywd2+cHsXgeejCS1tkyEZFqoKLucujLnDkNYbnLdg830ON5iWtHaoB51EQU7jgAaR2l3aHMy+fGicy0cp23iXbeYy4IQH2f0RjJpjeYK6Y45rLBCNDC8/VneycZtSlVkq4bN2nFlvo7N4NGpiS+aqMEj4VLUtplRLUQ95WpfdPfcv0yUpEbDsfT9etXn1fOA+elx0mem8fxWWVhh99netnPZH8l55A2znUreVgA5XNyPnjdDwOvKK1X9Zn3aNsyPaUNlXPoe0u0xp5utscp7Qi07aY1816c80lV8Ktj4AbBY2dUeJI1oT30v3PfSKzjLJA58N771d//7/7BIyDzwwYp38v5rVr6y7/8WoQKV6E5kWkgJ7+LI6MKTgInXQIRv4ZIEQzL5G9kiiTD9P6cVT+p5ppAJLktOTmTSJwaLf6c9f46et+Xaask7Hp/GR3xuA+LlmWUJkOSCbAEHxkh0CjKkfFcGS3I1JPHzl15ag+EcWWRufCzi2vRUpgR15fRKBeg5/V/6jN4/Kx28Tq9N3eQLkLHNXbk5nLNj7Ob9nMahJCPZ+cmAVQgk5Gu3LFI7jSlkJVX4fRZkIUnBBcJIq8GpFTYQNasAUtTNB7Dc5mP18mZitDpLsUot8zHcNM8sGKneZ0QvFUrs0k/Xb89XV2gjxGpfqImi6pBdz9ETzK16LlDB4J7SpDmOb2+LJfMFKDnvAGgssJGsTOv127XGptF8CHkeQhESjSsfL4eQ26fIhvOkfDA6ZLr5iYUzltNL5yb4yNVKyBFReB7jPNtDOcSqmz27XuvevYjH63+yT/79xXVrURDFuMUZqOsighf9IwiXRmlzjMC5HlueRlGXbLKaYy2CArsObbF0V6L8evqaq+NeV118UJvrVQXAjMO3vGQkCmAVIAro5ZWtFntU8/6keBqebNfs4qvcG1KqXs+T+dmRvucB/Wkiu4RNXMX2YQWSQB9rkceSRA9cYLOI1Nqap54zuvuQklbSHyWF5PRvAAhrHE/68tz6uRMBwpgtA12Rb4CoPF7G0geRuHWuWG/NiMtIZLHuPhyDdy4oQ2ZF85MW/Laa/uISHQ86IkUwBdA4NpR3dY1YAduK+EcY6Mg8+A1eR1q0MgdM1V0ha7YsXFh6d25c59KoCPxnNSv8feCebVpXOfL4Cbp8ORGOBYCZDuxexwF4raRxhIA9QJwPZ4VV6bjnO++X66XxGfbQXS0L0f52HJguFZsAC8QtWmajdosqShVaicB5apVt3fMBzA9VYumzq6+/Gffqv7h7/wW5d7vVDt3PU0Ki1YRbAJGsT91c0glwkfTgRo9NSXs8xHQyOHwZ5+TkTy/1964mREkmNa1BYdARrvpmK9evTqUl42WpEq3z8O5IYAp6fBCjpVH4td2gErKPDjHtAvOO9dtENNZj9kvyd/7/N966604h2OnTRUoJO/G63B+Cih8bwISbaB2z+ec4MXnHArD2Ay/6i/8mpvplIjwugQ+gjTBStETsx2CvZFG45jer/efGmCey3OabpV/lppbyc3UB2H04lq9jlINq52pByhviIjMr/36Q92vH5F9vxdI8cN5zy0iKidZnCr7puPJXXxZLKVPhn8L7gOGLnOfGgo7tvo1P+vfRe1OjAwtZgVR5l2daCle5F37d1/+3ShQVkt5rML7KIJGfnWSR0VLrWrJCf1wlZPHyWhQhlMzLeDE1Sm6+DyeTr+5xuOR/yHvIEqSaxwb78nvPX6Ogc5UIJK7ZtMHpatyIT177QnS/IyLx4Xn7/xcli/7/hNEDtZBFHX37/ZUkqiLyJ1y2XXROA1WrePi5y5TwqrB8HsJkqqiGpFxh+p4aOgjPcPxSmWYKEWpJ8qXcewaZMGT46JOieW3S1vbojTZaMcsCCOCACMxDTRwnJ4Yq25R3npbdVmuqWVpezWNnkXP4Gg1NG6naSpsuP95gC8NjWNl2sTnk044eVOOZRK002hIUG6olSkLVEpUxz5LpVTR6EYSfL0/I0hxDKtngtdkDxzKXAFytyAm73/3LUL5C6m2AlhSXdID0bIHYLEDgmYTqq3r1mys/tW//NfVlk1bg2cxh+ueZIesMu40wMWX51BN17m7AJE7U6eSZq8O24uqhPlXdEBKJv1ml+QgANdEGu08LJ/H6JjgtjgFiMHDALPgslD1JMkR4CQvoZfnOYeqLJ9XVst5Xp1G7oBLCrTuAfdAp+/fyhz3yapcSvNWeCKOuR2V5RgIZHTKOkMrUxwrq5wk1UaVCVdol2XniMcS5Dgvwnmb4qxFxgQgpnS8Lh2D5xeAlBSTqswjzPFxfgePiEoj7UU2jUzQ5led7c6dT+AA34d3QsPGcD5EBuRP1PqNeUznhPO4FA7MiAiIgPKnP/fTKPn+2yD/uo5+/dd+rfrt//Z/CSD59NM7I0okuBJ0DgB0nELei807U09Hx/f1bx2sPvcTTwd517Vit3BtzNGjREzWruKzV6P821STUa7iYIeqjpUdQUTu6bmEkvEG0kQXmXMT1dJFy0KZ2molK6AaAZTLl6HQu2VjdRrl3j1PP8P4I0EAu3wmnJ7ZDawVVKdbqVayauu9D/YDbnYEkLUJ5RDgWDuwAY6GX32mpkTluglkAuCw5hw/r1N+kxEbn5ObK22NwpPyWLRzgpKM8maKPwX8IqXL/LLPUgoaJilXG+P8dQzktfnKqK6RvsvYaaM/6rx47gQnApA8b3LKfF6uf59Hqr7HWqttCJK+4D1lmkpgnJtTbYjXJ1iLdhOsDwG3kTvTS16n15DSF2l7tL/B/arxKOP4EuGZy96f97MQuYC0R4IrAaUFEVa/HTp4uPrV//KhFgWPgMwPB6R8b2e9V/0VBEirlgQXOgwnW+ZDNVy+NGQ5+RI4xO/ZgiSISd5Ipp78ezZazPynvxN8RCt5ybC1Uu0UlEuNCb8m6zzJxhrEROtZFeW5M8eZaSXP731kRCXJyC6SEoUo+gPu3Exl+Dn/FvosXJvfJ7s/F7DnSFKYx0+nrK6GxtSX15tjE2TQqICZDEfh/Wvk/az34Li6i1OPQoOtQmaCmQVU0fj9TUi6Ah6PYzVBEGP52etWv0dCrFEJjbeRMcPw8n6MvPi7dMqWN+qcFQ4z6iEHxvSBO1D8XZAbLS2VA7Bx3epqEvLsNP97zp+s5sxSH4TrwOksW7GqapjfWg0Rjrk8PM7nKAXmGFZO5fxwDAVbOUaZUvB5ZirRe8jQsOksQUGGvY1SLGP3KxFaY+bOOsYSAyPYsUrOqEwh5tKnCK6H0Y6FCyFj9p6jeukQHbUbqTr5gNSTOjXskJfNrl584RPV7/3vf1E9sX01Te4GuGYIkyi5cge4IKN5Kk8XjRUjMqk6Oj7OrpTnu2SJIe4GgOfaSNesWNER1TBnEOTLSFOJWpI+5WmaevC5e//ODw295F+rwQKAMQ+tOLoHR8TIxZIlhVszhx16ii76mVRQznWSWkixxuDcXoWPsWhRPQ6nFcLqWAihGWUxTSJgEngZcdNAzydlYXRorgCxtqO9HSrLRcVZQGYKI6KuzI/QFsFJ2GJADRq7JPucneNDdO0WDW3a0BXChYKIr371Ve57Bo0VPxZNJk1JCHoGBq6RblqP07NpJXXIvOTDvPLK25QVL66OnRqufvEXPl29hbp4T88opNeVgIQbpcEogPsp0lmKV27btjVKwy3vP3bsHFyWedXTzzwbJfZvv/1B9cu//HPombwXjk2QYipXcUHnpM0SjVyqaWN5dxv6NTr7CcCCgnbBTRmlTD5Ksks61zXqWhVc26PIthPKDLAUaXh4oRofnay6KFk37aZw4ygkeSM+cwAzzz33EbRfzgQhdw6RTKN/Pb1Xqo1btlZjNyYiKrMWjs4468xjH0UR2CiAaT7BiiklnfYKuDWmmez0HeIv/Hf+lIaNBUCYssxoh3Y1JR8ENjpx11vyqgSj2iGjFz7rKCTgPYLPjP4JRpy0Scwvc7dsagPM1CIc2qQgj0sK5xw+a4FUAYlWYBab57UZrTOi4uddz74/okKMsfPMY7imi+xBqaDzd1npmiJ2CZz8nBs4OVRRIIDvyoILj5FcxUxvC94EOtrS5N6EHWKeJRezUBdcC/NRCt8a3a9//he+GJuSYp//3z3qo/Lr7w1t/ODehfN65529AWQykqIhc4JHeBmjkQ48U0YZaYmUErtCJ5t/K1yNUk6cn3fSOkFcYE7GLK9z0oe6a83Jx+6pxqFJ1nnuRDMqk0AmynRrEQCvIUsOY2dZy+GWkuaxcApBtuTYST5OoBO9jmrM+AQMHjcdk/flZ10YHsswqbsNDbSLwt9peFogB2bq5OGIUaRCasg/o00e08VdSG+NOAe61HId7rKaGpsxUEpto5/BDs4dvFUuAg+drNfhDkQAJPAwFXTh/LkgdXovAhjTLgISjYdkyWvwDFTbvYoInakOtTPUWrGFvb118OVcw5VCfsPr70CUa4qdZR2dqC+cPlY1N5i/pwIGp7i0bUU1d3FHNQbn8PLQdeTRKS/HSE8RiXCcslohy4tTf8ex1TiZt8+cuoZttl2L+a+miobJyizHdS3lsO8jsGWFSpSpC+ZCywfxLvk8RsgE1nAjblHqakh+oJ/qC6pFbt8eqY4c2k/VEo0GKe09deJYAK3lRJNOnzhLZRNRsZlzIAR3VO+9f7RqUrisphMU3YEZq5u3rNYzgmTaaGWkinwGq9DTkcujwRUwChLGrqM1g5DfVSIdzstLlwjVt7eGc+SwAWLkvmgM+/vZVcJx0VHGGsI21sFHamYeJP/MedIHEXnpUsqwB+ATLCip21IxpDZM6R4e4XAOcJt7nDOnKNAawRO8mEpTfG2MSIFjo/qsO34BjaEKS69HqfZpXUbUAzBkpMKIpLwF16S7Vp2cURnTDqZlLIdvYyfs8wtSJXN748b1Mb/kgghk/uRP/gIOzePVW4CKx7YAErAhcpKWEaFwbiyz9442hc8LRp555kN0fSZFsXZd9FlavdqIyADj3AX3pzfAk98LaOzR9B02XI7blcHrdJf+T4nCvE+0w0o8217cIdXRTRrnFYi2G8JmnTt3NrRs7CHkZmEpOi2vvXaC6qXSxbmHrs0b4NooVX/hgoRio6mjsZ5Ns7nOvW6jO4MAqCd2bI85ePAgYBkQNdA3Xm1Yu8p+jBwAACAASURBVIyUko4TdWoiSUeP2RahOaqnZpHSaqdfk3yYcQCmarydq9YCXu4wliuj6WeQjUmj+vJZTZBa1ZEKIhS56+62TxYgYpm9iUrlmFFgn2cBKYWgmxFhn59ryLWWROcsq4/UHX8zkhIkcJ7neUBHF3Ytq1N9vkXgsdhMNx+CHO2ox/O/YEWSrwA3BDMZoOCx8Ey1kcdIbWV01goxQYSg0mt6mOcoOE1agufxfV5H8sQEMqbyjRb6Of8uSPJ+BC5elyKTVpElYV2b4/qMaJCaVq4VbLQcJ22zXeEzci43cIjUqKA1UlCxwZUnVUfF2SrA8d7qH/zD33kEZH5w6OP7d2R1ZPbte6f6yle+8iDPmpEDF4r6ARqFBwTSKE0tnaJ9+OaK/dmJ6FcXS+Zbg+vAwkryrpMqS/s0XC6IJOs6ef2bX5Po6DmzBE+goLFywYSxrZU4Z3VHVlt5bgFEluj5vkT4OliNU+bLdVwmAUToEX7ls5aaZqWGE9tFqoPSGCapLYmrLnhLIVUf9XcalNSNSVDoojNn7e4v02GZMhuCv6KSqtfhDsuKpPs4RXUjFqHrosNz8RqVcDdpNEIuwMQEJGB6zNgVWXVcIy8aWFMxwxxTwygh9h6AxqiNvJf1qGhKVpRTktUcbfRIGYfzoqHVwGlUtz+2GXBCmm2C1BPgYPr2eJTZTrpLJK/f2rmGktGm6mzvIM6Gkml5MuhppOig46uRTA6P9+w45XP1+WRJvc9+gtC/oCCjbjaU9Fl7v8EpMlrCPRgpcXfuPHMHFhG0u4zA/Tk17gASAJVifWPRwuDk8UOkDUjJkC57jY7YT2wlV9+PDD4gbJKGke003Tt/sbcaw3EoBHiW3bNVLOfofaNDOks/JCq52fEtjuiLPBC3ZMoNCKbc+Vv2extxue7V62rO0nVSSIPOVXfOVom5fgLYEyVxfaR2kO9zr2f1kAY4HU6mTnOcch4+zD2bBoUKkqjejf5Ii4i2OFdNc+iY6+khM00Uxt36Ykih7vJ1zjoFeS4BVEinTVL11E66Ucfpc7Jjs60OsjpJpxQRjRoB2GqloZp4mDti1WjvElVydy3vxHXiGvCeXVe9vUOMa1c8S+/PHfWly3cgZ6+OahujgttR7dXR2O8tUxumq4wkHjt+pvrc5368+uY3vxHRlVhfOLeey8rNzyPt1cX1FTVyNxmFYDwWkRHHt58eSnajvnrVSi8quVpb4nm6kfJ5yMmxIsoSZp+XTkwgYaWRmj1GC9esWc2cGwu+mcDWKKol7lacHTxAbyHA4JIlguu7EWWxfFyHO8pGZz1tNOobiGhQwt+IivKMuoaqiXToVflV3LuRxzVo8WgLfVY25bQ6zPTGUjgw2hebe1r1JHjxGXd1rUKX5jtBqnaOZARZHpGAT5uYaSDXS6goY8cLr6q0KMgotYByGfeZm1bH0KiV9su16+99jo57psf9m+Jz2gx/bwQoNYPyXP7da83KNeeQ3wtAjDR5Dq9XMKV99bn73/P7O22mX+UNmvrK9ZERFX2FzzAj6bmRdJ5lJMd1k7o1EoytxkvSsz5gEalRq+a8Ju2sx4jGqABFK8i++1evVL/z3/8Pj4DM9w9u/CCPdK/67ne+HeStJM6mDoEPNvRKDKxhmJyIyYdJFG6vJV+CBSdekmCzd0aSgw1lGpXRmKWKYpJAXVwZqcnyvKz+SUZ55kv96vszDeT1CLgELhkFcqH5Oe9Hp+pOwAUpIk++TDpLyb4pzZ2cGM+dBNksK/RnkXwqFLu4TX0IQDSAXkfuKLye3DV7niRpeo0uLA1EhFlJ99hlWMeoc7MLsukSgw06IiMy7oBME82i7bMRnNk4Z3P1Og+VbGezcN0R6vhLCS55bYy4GiOzcbpGcrSY7ppvYozv17RZRgF1i+iTMg9l0mF6EmlYBT/zuPZ1qztRbr9TXaY0e5KSUquYVI+dRS+jxR1dVT0GuYfd5cUeVIoXKHJVlHofjshoaPxZQ5dEwDRs+az8/RA8DXkPGVLWqRRhNECYlRaWgZLaapEQHBFCqpV4ZpbHe97JSavnrDww7G7pOqWtEJSvDfWj67Gs6r10oZoGTPSx+667D4enH+DStqC60n+92rhpXXWBaNT1mjSAAPDkSbsZcw2QCI3C2KHZHXnwqYJYOMLusgelWNMcRCdIC9XBFfJeIo3DnDPV9cExqisWlJRbiXCW1Ow8omRRPq7oHsCokWjPTMCWBtR5YCRIFdwEvVZKNTSUHa9G2pfHLP/RGeLzXp+8GIGNqSXHZyZChVa8KVg4Dx5P8BRcK+z6h+FLLSLqcJtxtXpL8qzcFIG8ZeqCSYGOjitTgq6jTPta+q5TmM94jPD8JM0aDVEJVQ6WztMduE7VdZ8CZ0VeoDSBFfioLMyjixSl1965kt5BOFbn4XLWxwDHVVtFwNVHdZ2ROh2lIMG/CxpfefUN0jrLgxwq0NC2COpLyoXKPJ6baSZJoINEJbUvbZB2971zmmtuIRpqpGE4WgYYEblC12hTWK5vAdPo6B3ASEfwkSZQhG7rWB6p1pVwZtwYGFX7/d//JtdehxjfS7G+Pc/adetCu6mO9WwPsSGr5uj0Xj9nLuT2JURlBPSsZ5xmAl3njzZFrRjBlM/ICK0RNQGx8yqI+YyhET/XWCfCfPv37w8glNwQxzxlA5wv2mWfX26uHH/XZpBbrWyU3OsGjvni9WvHjMqZVnSeubYFKh5Xm+1Y+rOkaaMyPssglUf/pbIZ9WfXQlS+WrFqJSj2z+vy+bnhCXVmzuMmKLlgPjOjOoIkn6m/9zglAlukNdKueG9+X9YTIN01UtNb8m9ZSu5X3+P60dZ7f15jK5HCq8xf7b73GBtzopquxQ0bNtL76sQjQbwfJPT4/h77XvWdl78VvUiSp5B6C4mCPV8SYJNA9aDMmQWeJK3kRiTq9asTyMUp+nZiamAEO4Y3nayeI0pqmehZZpdO0d9leuZhXk5yXKJyoVYNk2RcrzVZ6EnK9X2ZWvJ9TmJfGt0RwI0/F85K4bMECcxyb64t9Df46g4jS66zeqqU/A2G0fG4gp2HxaiSJ+JCcUyVek/jIKgzXL2QFgFTgAQJvhJ7beJ3H36MfAevO8aFnLv8ljr4Knfvqi2jnoQ9iAAYllFzbp2/JDx3hU04xGw2aBpJMGNFhX17NMIaKcPAllxv2rqDxUxTQaIqd9mh6gh2P7mzaqa0p+/i2Wp0iM7NEFIFT5NsnxdBDl68HGEp+DvnLw4AGszpl35EjlumAZMwXtIwxQFnCDx3gz5TezvJPfB3RZuFFBZjY7n1dYyYqR4jMv7OqMxZHKTGUEPZiy5HMw30rOxqIipRzcBJkgobHR0i4zlFeLijGiGatQ9tknXssA5/cIjU0l1C0VX11OMdOPKp6tgZDGZb0QwKci4cDoHB2bND4ejkzvic129YV7366itRAWPZvoCq9Jkh7UNYRADkK6IkIEyrS7zmItFuaXwpoQ4V2OCsFE6OBGtB6Y0bcIvYMyj3oRhhkJtZOzpxgYApI6uqAsgbOcCDRkoV12ZK0ciOO3xTcHb09X2mZgR5lu47F8NBGh0zcqj4oCRuwK5/93OmkVyTkeJjHnj+Ma5/AnXkLbSD8O82QBQQ6Zz27z9ZffzjOyP16L1lv6ODB09XP/ETLxHl/RaAb1s4D4+1Dufuc3YtHDhwNKJdFy8qkDg7tEBUiXXtL2ddSvI1BTXJmvjMZz5FBOJb1a6ndgVXRsD10ic+wa79RAC/on5ber/JbdKpOw8vMz98HqtX6zQRn2St5QYo09YSy10LAj/JtiohG42y/cYzT++uDiG41t4GgZXmhpKZLXcXUN2EXL6HUm+5Z46ztu0obQU2bFgf80XNJ9NBRjunWFfDrOeFpPzqKYufC6CxMkou3PGjx4NQK0Dzmq1OGiGVJGAR6IwSYbOKyQ3TipWdUVggITgKB5g/6tQk58Qot3POuZMv54jPJdO9WTiR1YuWtgtmMkpTuGdF3iF5illCnyrr/j3mUy1d77pNXpfn9bOFjD8r7In2Pze2rl2Pl6Ryr08gk12zE3yUCs6m+KzH9/q8Hsc2N0yeJ/k1cY1GDVnHuTF17bkxEhz7NaKRtRYxsRbZ3PVhgz22Y1jmkJmBedXWx7Y9Si19f4HGD/po96pXaRr55S9/OSa8jjudUmqCJJp1AiexNq9K/pmT1V2Yk8OJqjH0szmhfG8J25HDZ9L43+89ns46nZ4/uzN3Ueci8ueMwmQaKhdbXqfHd2Gn8c9qCT/rsZNjYBdcAYnvLWXehCZrmgjuVlyYyfD3c+mYk2CZUSiNghGVklem0gmjJ2Eukb3RDheN73dsNAB+L9AxrJq5Z8EJ0CRC4YIhO9ea71+IrL26GkGyg0hpJQS+CyMtiZfdBQxbS28J0pACgpyMU1uOIdXBKq4m78cohoqlpp/aDR3z/TnSJ0YZrMKRPKuGwpbtO6op0ll9VGv0IqV/jejMY+yklwMuKkDTySNU93Cie3wvMbSZZ9PZjWQ9F2RE5vQpdvNwTrLyLMFKkqE1Dj63h/P0GqaoBlOzRZACdyFJ5hoj+T/BS2J36DP2egNI16pYHHtfI9ckICJYRtVG9D0iirQcp2Pn4FlyTzBUQ2iHGLUa45n0EwI3l9Fz4TKCeTi4blIHOGlTAM5Xx/s0WiCbN68CeF+IVMTq1e0Bps6cMdqgAFmZo0bAliw2GgX4oR3E4cPncGYlLWYFjxEwHWxUa9V0agq3rBDRnTdGCsa5Vp2t/+dEdKVUbKUzyjSqn03yelb/TRB5mOY4AgvLriNKI3CplZPqYCcAa0bzHP/s8Ov8s/TWkuzrlJQ30XNKZ3LweF/1r/6Pf1x96UtfCgKrQF7w7csSbh1DcBOMrvJ+FX3vAJB7aTJp6XORCzAi2BrpW8fUEt3UT/rMZz6D1MNfhsMIfZGePuYx6w6w4jN3PTl+Kh1zKDg0jxVFZ4XtWEcSO+XtzCfyuJeISmenCrQ2ZC2f9fyXLqOlsqI5HJ7A12s2QuPLCJZAOVVqTW8I7q9cGae0mvJ4AId9oVrom2SEa4BNCht0bEjF2p1DS412jt1evbX3TcAUyufICv0nP/lspBgTELkG5Utt3LAJcHsK4LiQaiVUl3kOLRCymQESo/isEdRFkMVPB3fI51M0qhYHMFf0TnJ2EbmMJHJUeblplHzuvfo5o7SCUOeN9+o9mUbSjjv2WeasTU4yb2wUmCvBFeG8VrW5zh6kauQ01qpVjZqkKJ12V3vWTUTGyEdSBQQHvidJ/KkBk+1g/GrUJnku6Ud8n+XU2mSjNNrZLBpILk1SAZx3KeLn1yDz8n7Jzx5Pm5yVpGmfHSvfF9QHbK8pKscmK2Bvk6JfQHrp9OlTcQzHy0hpL53it23dHnblEdn3B40/vm/Hp+X9K999AGSyzj8rinzALpLUZcmwdmqBGG7XWGvA3Aml0FLuwhJJZ1mmx3NSOqFS6fdhTkxEQyRg4iyy6sdbzchMRoQyF5q5YN+ThOPcLWQFUv7N/H2ZrKVjsWWVLZxL4OHCTEXJQOu1cmqvNwl0kZdlEcmjcXEWBr4ie6gf4zw8Ruo5ZMlf5nQNjWo0HCuBjSFXuSfLcI6WRgtgxiBzulvXMCr7Xzoom9ZQkovwOxwQIw7zSX0YgWhg57/A6AuLz120O3PTBEPsBjXi7tiM1mzZvKmAAPP2lqAb7Ja3wecWkF7qWIWiKJUUBz44WjXilGeTQtKBrSZ8fvDAXnglSN8DEibx/rPg86zEkDVjRAaHb6L/oRx/KVFP7o/jXxxSiSrpeB1D54jvMQ8eAMUuzjjCiAgYXXBniNE3miSpVufsGK+A0Kcj8/5Mx8iVKKFoIkXcQ8xNXITONsAcIMN5NyUxFyM/l3G8DWi9QnpiKSmqfW+/RcQLEcIWdmKN9FK6LEfKvlalrN8uyRrYMu9M5RXdH89jVc3OnevDGUo2XQ5puJ/0VFZc6HicGxcusIPusM+WJflUWsU6kgtUSvw9lukyQZdRtIwiutYSsKRhzrSq1/YwAd4KJK/fFIbkW5vtGq0wTSDvaALAEMd1507EY4h5ZjrJ4zRDDhdQGKExbeHzkLCrsm6IMUZaakbMg9i1MwY+z2effbb6JppTXr+h+YkJwAdcrNgA8T5Blcf3GLmunn/++ahiMtXlsxZ09xt9o3S4oQGCK+XI58/3o8a7MfgWV6/erP7er/6duBcVeK8ivrd719pIRayDnCs3R6LmY49tZWNwMqIfV6J6jbYCzLfo6UNZuAq6EqGt5pP3ZJrJ5+TPPl9TGJcpp3a8LIe3e/dGyKnf/vabPK+q+sLP/CTpqquMyVvVZ3/8U9wbY8JafPzxbdU/+91/Wj33/AuAw7soDV+uNq7fGI09FepTZdr0hFVFMxDYm0vPJDuVLyCldJtIzBTPS05OSbuSlqwVRFwNbSk6ijOnZ7EOtC3OJ1PXcolMEZryyrlkkYCtG5TPcH2lrc6Ip2Phc9KWuXnIwgvnrr93TncCIgQyWdnk74OYXVN571cnimOnqF52oM4Iedo3gZj2P1JYPGPLujMS5Fp0veoTPHdG3LWDbuzkDybfxvM7/335vXZaX+H9pd2OknSjM5G+UgqGiLNpMuZo0XcqOjSez+edkf3k7yToukWqcFpBwgC4JWoZEUxCo5s3byH9+O6j1NL3DWf8wA/0NzkyTrokz4YceQ3MBG/BPILuhAniJM60QKaRUnQo0X84JyZyfib5Lb4/f++ETVG45Mi4GD2GP7sAM22V503H52cTxWeI1c8leczfufPIkm8XrPenUbbSxxYFInc/k9Egjxmlr6L8Gh/Hxed5NAjmiFOxV8ckKTerclw0OhWdqlwDKzdinFi0hrBVVPVYJRfcGXoUpctzIwBDohoKu3xfAJqppTvsjPkeINPYNIuUQBOfL1wZXFdVr/5JaB9YmTQIiKGUVP4LfA/5PwKobZACBTWCAUGOpa3e3313cVzT408+hbpoQ/UuVTxzFyCbTkhe7sDjW7dU14evVNcGLweYqUjXTBK6X0y0RmnvO1N11YWe6xjC0iA0wYxGz3tOot3DICdLkn0OixGAGyXi5M4/omHyegzxMjZet4ZenoRpSL9qmKK8FScWIloYrcs9F4s2Ds/B/HZwPXDMGisBQoM5dc5xC1J6J/ovZ08dJzpDOpF0iGmJhVacCR8dC8L/Omq/l3dgOsiqi9deew/DRs8knkkB8AUIGvKv4N1cIzWnIXZ+qOa7ZElJYcynO7L8i6zm0+hqKMeItvl9yyI5UbZbKCX/Hjsjgt67YNjjJhD3bxltdP7euMkawinrLNVD8fMSoo3p6JydV1GNASI0HTIwOBC7fjk5AhhD7jpcQ+kXesaqjmWADICLoPgCbQFW4pgM1UvWt6TbtafTef/992MNeJxRKt0uXqRSq630URPMO36bGbcTbBwi9M8xJBDLOTl0+CzpJrpnc19GrlZ1reU5zYjIhODEKKlg1Q3H2/tOVJ98aXdELBWD9FoCoPEcPvaxj1avvf5GlDU7pmVjU5rRTk9Lyi7pzqGhCXb8aoxcYwy6AtA4P7UJHleOyRl25IKOM2eG4c9YqkyElY3C1cESyeFPVFatimjMk0/tgJT8erVt+1a0VAaqG7eJlcCRUsgxKgWtfAJsuKN///0PgmjdzFibSmrkbxPwgkzpCkKb4EvJu5GHpZM1AmDvNb8KXATqVlGtJKV0mShBF6R0gYLgxiiGRQCuc6Ot2h1BoNcgJ0Zb5j3mnMkWLclzSiDj+bRR2iR/Z3TH0nzXT/JRXJs+01Tt9Riud4GKkbe0/V6TQKeI1ZVUe/BwavSBBBjO6yyBdk25odVWOH99RWSOz8jDyqa5WQwgZ8417jkjisVYGUXxfd6vdjYb8hrN815yY+v1JD8zBEixAfNJNxqRca7I93FtX7x4iTToejaFg9UXf/GXYnP5qPz6Bw5E/sNOcJ/8/JtvvkE+EHn3EFFTEKzsaDPUmCXNTkgnW6QF3LL4eDFmqQLsjinRdhK4XACZVsjFkV1VnWC+Mm+dQmoJbDJ15FfPl3yLgpxVNC2KuLlY/FxeVxILvScneZAdI8xfBPvcdUxgEDR+GkbTB1lZ4zVpEFwYCehMZzgeLhyNve91hy2I0Vh4Hu9TsBJl3Rzfl9eXUSOvyXs0J+31aJSVO3eMbOxYB7fBMLLOxWtVl2IVarV3ABH19aTtcJBK4t+lNHqCqiJ7IE1yPXNqJDodhQbV87lbi2vkeAp4zcIo3iWNc433WErbTFpDIbhRCMAbHttezZpDp16qeq4hdHexpz/uaRsVTAtpAXD6+GEwDBVnVDNdx3HJE1lBaXTj3Jbq4LE+gE9pzJlE6mzu5nUEYKrxkpKAndymRTR9u4khj2cFGLMSxKqgG9y/hiwEu4giOJ4apZLaaIlUQRhHntnoCGJlOIJRxmEW46cmTqqkyiuZkEOkAAQNHs+fPVl96qUXqj/59/9nKOE6Xy72DAOKbA7YGjt51VJj58rxX331tdDz8dnrkHUsCuBpvHXklsWOj6mPY1nopSgXd8xDswUehLyMMvdKFZbj4LOOxoGhjCz5cVE41DS2CXI1usURD3H1RRPGrsSOndcSc8o6LXCssvqK34mOFAd0XtkB23Gy1NqvGzdthPdyJXRQbNIpp0qwbZsFwbNjnSqtp0/3MC+L8nOE8PlbikmausjdvQ74HIRwFYlN+Qh4NuAMnPseo6O9JSILAuhdtJDw5e5aUGSH60WL6JZ8dybpHZsjrox5ZZdux0IgadWS/xV40/npaN58812cTGc4u4997PnqnX37gz/ifPBac9NlJM1xKiR9ZOkRJBQgdVMhZOTpZXiBpix76b4+NjZFJIX5zBzWCQefDTAgWdnSe0t8jx47EhWGlyCP98OX6WITMmgaamkXaZh2ADVEWGzB7qf2ALoHqr7LfZznCSI6tBEBKApeFZV0zS0AGV3Dcct/uk1TVueNqWVBSqn6pMM6aSXnlc9kWfTnoicSZF8rl7TNzknbi1hxJpAxdeOcMMqk7fAZ2STTr75yI5f8x5BLYAz9jHPKMX+4SCEpBFnE4N+9vqxWzaqmrHbzeRiNFqCY0gwF6hqVQGDhvBGM+nvXV6b9XS/REDWI/EQImXPOYz9bRBGLfpfndn0+KETheUc3dkBMpLsA2KanjMQk8PI8qW6cKc+M0rsWXQtWgmqDnDem7koUqw5xxPXRwuI3f+u3HwGZ/zCI8R/n01PsBg8fPhRNI53cLohsB29EwCZ+hmIzbVCEw8rO2QlWGiBCYmMi+LvkhDiZnDwuzKzcyNyov9fwiJ4FIRm2LL2LCPfxt5AvrykyZhQnNW38vcd092YVyB1JpjjpIhZlFUAhl+qEdI4pQGeougNhqaNHj4SDWUyKwhCocvTmW1XKrcPRSC6dVyvvi4oLw/b4wjvuLtgpKVC1ESNxiZCyjqyUlGsUKUMkXeI5VdFVOE1H7LlUdA1go1AX1R3ee5CRuWYdyTX4HhqvOgx/pGAYy2tEDmw8ZxXOAkp0O1eyu5tL3p8Ou1ev9lV3FP5SCRhg6c5sgMXuvcubaCb/Lom3gdTDGhalzm0OSqLX0f04d/o43awl4cLXuFtHJcaqqp73zaDC4vCxU9UtUw3oU2zC+c0nLfLB/n0AGUQMuRY/r4hbNwZzMWmVS1dvVccRhXPuCOqcC5fY0WQ5YxJWI42HU3KsDfGbHlCYTQKrkZiZjIMgUyBj52YBoY7N6w5eBGDGtJ6f1TBq8KKvlP2XuFZ1LZbR4E/QEM0RGRcjC85heUNGKrrRJFH3ZBDejFSUmzxvHb6EyezP4rMIh4uuiHPZ9IUGTXKsTkLhsoU8JzVwUh9HQqbRNHshjaOt00WJ+jBOTlDq8SzdHRsfjejLvPkq6E5yjVQQwaNRnXV4CNW+WlTS6Mgg/Z9mz0aoL6JSkECN8qmFAW/CHkAjVE7Zcdk5azpjBnPL80QZO/fudRm1cg0aNnctCQIkrBqRKUrRsyCNjkb1iOuqpDytKLGXjdUxRlzLTv824FCi7Jo13VGpYvmyu28Jua5XI2KCGJ+9Y9aG4y38OKtdBKMjDxpl6pzc4RbOz52IonmdT0Iwlxtz9twZgMra2GD4TAVh6dAEvM4xQcaBAyerD394Jz2MThJ9qo9nMngF0MeYq8FkRNEKM++zHdG6GzdYX/MbATTNsXkwEnqT35l6HR+fqp5//pmIhvzBH3yVdViF41VJVxHKekCkRGcjBBLzQ3mZcVRIsaGJHkKkZ0e4R+dbRIcAls7FAXb0Vho1k1oyVexx5PO08rde7Kxzbi48o4z2ClZK1ZLpUpWbi5BhquJK8tWh79ix4wGpPtPE2t5S4TgV0azkwGRhhGOcfY+0keU5/HWTRwGC8yZ1ZDKq6mei/xy2ynni55J+EK0lAPXq0HgvsUmrRe2dH6byTTfpIwSPB9CGyhSOgCgJwhmdd85oK7UZ8rBy05c6NIIVgYn2NkVYjeacO3c+5owCdqaWTcn5ctMjuJFM3QcA9NiueyOEvqIFBwBXn+fmvIhBKpUwGZFYOU5f/KVfrgEZozKFv/bg9ZBA3iNBvP84eOX/8yxvvPYqqpxfjQni4nHya0B0GtbaO8FKaZ9AoYCE3F3qDDWiKQ+t43cyZ1j84fSRiyx3TU5WdwMe292YE9zQqAtFg5VE4MzrJok0Ge/BMMdBzMcZ6hAinMlEu8QxNDpqsriLdZKK+BdECSNEYoy/zeNczF7bfe5JQNSKEb9iGSGcn2uEbJexy3Qnp0OXI3DT6A2CdXepbmhUgG2wGE37DXm/RkDuQB4TLAzCU7GHjg5fHsF1DHSQ9hg3lWx1TubB+/r64aGsJlpClYDGjqjCPcb/LItPo7KE3ekcUkg9F1EIRTPj5tjV6kN7nkCif5xz9FQjtgMA0oKUKwAAIABJREFUgNzA0CyHAyE/4Tb/RyEStuFM7xF2vwrQWkspobyeaXL8c5HvP6PGCoRhS3Xr6+1zVF91EmFowMGdAmSN2RtI8jbXa7RjglTUpQvnqgVc+z3mRZ0NZXCQRnJu3J9dnSMVdfrUGZ6hzfQk7JXu4NmNW2eqls19PqfYnDtjQYq/v4tjCPL2gzLUiaIkzHzQkFnKall0PwJpAt0UQoy0o2XylqTiFD1GEj6dS+kcfJ9GWuedIe4s9Z/gWo4c2A/huzRSzLSpgOW7r7wRUZPGRlJHI3dxmtvQNFGOvXRw1ki7FmyxoOGr7gMwUYadINWwaAFVLr2QU6lacUe8HjXgoeEBAAipgBYUkpe3BNdJB3ELfkiI6mEjOzmvRMMQAMMhOp99pjYTnMkc8Tz+XsAe5eqkZloXok7KecVf8llU39VBFAl3upbzVeDnPTkOjpnA/OogAoVdSyNa4PNyTTz++Hb4HoITS1pL52oBheN/6PARxt80sxpNCk/OCW6YkTPTKfIoXL92i7bruoq0MOsiUnWT+SQQU6/EahTBywIAzlVApRESeVKWcFviDJ4ierMlxOy0RdqckRGr0gpXTw6JoEAAKEhQb8TjM5Xgcak6VE+10UfoyF2cphHERj57/x48PjYgq9csrj7+4nNcz4zqjddfIW06XH3yx17Eyb4f6cnzF1AZ/qWfZdMyXb1PlZul05cQ9VvC+dbCg7EKeMoUYPRkIs2K43TTUdLOVwJEqGsTOj58VQNGUq9jvGbN2khbaC+N/AlMmtj4jDIe2r1sUDsIWDFaImBJTkyMLePnPM2UbephZZFGcgS1swIen3mKkCZ53PkgWBHYGuX0v2s1q39CdLMmTprVPJK1dewCEj/3zjvvRAREG+wGTTuRxRtey9GjRyOa5dz3vgQfHkvbaxpL35CtNgQivs+fIzokEA+tpQKyPNYG0pL+3ntJLZgEXAItq90k8mYaVrvh+vRveS/6G+9DgFXAN7IKnMOx9ns3tJ7XZ3PpUk+1dfu22AD/1Oc+XwCMCOhvvGq/YwAeAZkfNpBhIr4OkLH7tc4ztT6K88F4QDZ1EgpAdOz+Pnsh6VQsFzTErtFz0TlhnLwP99TIztclPF+AkF+dxC7Q5Ae4UDKk7t88VrLmfY+LMH/2WlVEHYPUZylylC9jVA18SCh0V3Sd68pKInf4qp9GLx+Oax7bUP1Cogz2Y7HE+LYKukQq7vHzfFsA4GRF8VYeHD91GufOzh1goBCbu7AxHIlqqzaYs1vcPOXnSbXpGP3aiHidKZyzGOU7AAAJhQpe+b0hd1U5R4nE1KFQe2cK4wf4Mkt8g2t1521X4YnbN1ioA8jsQ3abuF5t27KO+0Ao8NrVaoCw+HzAwwQL0x4/7qCnGYBmqp7aOrurO/QRug9xl2BpVBzdhfzawq70/Kmj1d3bjIO71ymiHrNQumXn1KRWBI7QEtSielIRkUDwjGffewkujyFYNVUgd3J7QRKensNn6IZ9+rTlx6T2MODuIo2ICGRKWTt9mXi/An0K+ZUu1pYhw/ypRQ0MeVn5cZf5ZUTMB1kMs6WR3C9zz2eR+kIaTrkly3AIlgg7F0tax55Tix60g3i4Wq7oisyMY4SmDxGvdaTu7vOcs2Km9LpqCDKoRN1SfVRHKkROU0tEGd568yKcj1JiairE8PYgarMEfijb3FwdOXwyuB86cUXXVq3uwjFTZUNzySuDvez20cm42l84AQDjJoCAnImQVp+ibxIRg7vcv2rPocYr3wUAYwTDKI1zKDYcPO+7VLq10J5hlPYH8+FOOfe9x+zWbuj/ueeeI6r0btyzUckx2i7s3r2z2rv3PRy06YoR0hDdkaqQYG41lePpuAsGjCoadbENhrwMd7+Zhj0DgDUi5nlNGRlxsJ+Tjv0KJOi1a9fF3FAP5sCBgzhzmwja46mIo+nYBStFxdleaPfpU7SJ690XnawVHtSJ6lzcabt5uA0A7+sbhpS9i2dFqTw9jSTKr1+/mWd6o9p38Fz15GPrqgNHTldb1q2AWHwZAI02Exvxv/srPw7AY80hZaBi9ByikMeOHIs5u3HTZr4KtnGoGL5hIpq9dDG3MWM3peMrVsKT4hk4z7Uzl7FXSxkXIzkCFe2bvCkBXKwFTjjIhueF5z+OTtfbEQFVn8T7V1V4DeN4Uz4ZY+Wcze7N2lpBTZazR2dr5rjn8aVDzyoe55DgyeKBrBL1/akb40bOlE+mB4MHw2cEE+eIpljNk+J2uRlIcq4bTO2n81L77n+jMZ7Lv0U7AiJxbvRS6FLgYCrQa8ryZwUY/azXkGXZ2vJsFpmRHud0lolnRZR2WpCS6zY3xh7P+5ULZgQrCN6MmZwYz5NaM16DNiH9k9flPUR7Bf62Ff6gYyTh2WIM0/o+y2c/+lwQ1P+b36yllh4BmR82Uvn/OT+L6I03Xg8gI1jIfKnGxV2X1SNFC2NGpEsEMrkjKABFJ1Bymyk4lw4nCJc1foTfZzmyi8jFVXgmhWOTlUsaTieeE1bDkP05sudMNtNzQajhsBRHYkSllEiXss7QhQDInD9PWDHKREujO3f5aYBH2TXatG2KEL/YSgAzFw5I/UwEoGg4qCqsu1HzphLvBthZ1VEqeuLUeZwM/XBQ3p2CVLi8bWVwAC7KrKfJIPWvAYIuXzofqao2dmzyEepImZj3DX0RrklpfslkKvjOAkhcg2g6HwByA66MIMcceigHBxmUDtiL5gJYRkK1dkUbxGHC4qeOHa0W23kaw2S0w2djdcS6TVuqJlR4r1wjErFwCREeFHpl5rOb7u5i93Gltxrlv2JcN8a5f+5rLudaqIImz8uGcOb2deDbEQdTDdgo1eUL56tGnNtMztUAGJkDmXXJqnXVNSJAF85fioiB92doX4emcxBgqrliiqdUI1mxo6hh4W547IjU4SBSG0Og4w6sEPosgy8qxsmH0iFHk7tadGA8yJEliud8ci4lZ0fD+LDYosfwPbGzxUE3GSnimTlnIl3DLt/yV52yc+0731H/SPI3XZiZX0acfDk/Pe4mnO4bb77F++fjbK8TBUSpdtuO6luvHqjWd5ImYH0YCfSerHgRGA0RiVD0zkhD9xoaBTLWjlWQzJkrPXCOJKu2k8IRyNg0UCDqe+TuZBm391/P8wrl41rFnADGe3OnHITjqPq4yHorjQENqxfdjss4xsbSPwfj39d3pdqzZxcE3eMPpBMM0wv8z54dJvWzJu7h7FlByaZwOG4MfObnzl4EUC6JcRG86mSTDC/3Q4fsLt7flzJhifakZJjvCr65bkuUYF0ohdu7yVTiCci3ne3FHkwypzbC9Tp+/GTwFwQSs+CNPffsDsBCL5VU6GApUQAGNmgFJgLY0KsLkbwpNglmG7rXtAFq+quPPLuTNQg/i3lLXJb7ZQ0BPE6zY18LydMU0GUAzNlzlASzPiVTL8Zeuasbw9G1o4gtYDGV28YzEvSbWhOotNFbyb/JZXFsWqhU8qspsY4Oq3rU6ZkbG8BTALAZzmHmrc/JY2jvtKU6ZR1rqqQ7F3XQzn1tmXbS5+l7/YwbwuQD+kzdFGp7nQt+r711TfgS5PhyjmsTPYf21ZSZ7y38L1pc1OxvVhTlNejgn6pxnkyxRfSVYwjGXF8+y8VuOlhTUb1Wq4rS7qechnPd3/t+7YzX5hiYTsyok+9PvqbrrYDr0vLGa7TiydSonByjjK5H55fHSdqDY5CpNMcrm0t6rWrLyI/0mOom+Rx8dq6zlV2dAf5/67f/foDuRxGZH3EcY6x07963I7XkhAreBpNCo+VuuB/ZehdG2eXZBfV+LArfqzHzoWv8/b7Ir5fmib4n+S5OLA2sO4EUq3JxuBgNfxplcQK6QH1lCaWT3smb+jFldwhCZ5E4+RQeU+hNUqyOJnUGgkAGGDBML9iaRb657AAQX2Oiel1efzRXRJtFPsJctDTmNyPGthjwMMvQsLnUsjh6IO5t2rw9egvtP3CEaExbdeESx0ZRdAB1V8dH8NKIFxsa7A9QZFRmMWk5Re90NBpmeRamCkJVM3LJlCZjROtn0+kaozqDXP9tdE3kyZh6ctwMsZteWkJvl3tTALT7k9WO7ZuDrHry6OFqEsPaxHmtUBEgqMuyfeeuCrpGdeTU2aqOrs8n0EAx9O81bt+yAd24CVR7T9EjiXQX4XijAlPs7lt4Zm0aWxb1WfLOGgf5Ix3sOo1aHIYf0Qy4vSsA8Zw4k/b1mygKn8Ez7CPKNcq93Qo9Dg24zkZgUxST3aFK0ubCoj8XfBKcpHnsyL/XIhKCR9N0RdG3AAD5NRJ7k8CdILeV9J9S9hJcU6vG+eP7NGClTUB5hrnLdA45lzWWNqicB7AYJ/VnhVFwFpjDOqGVjIM8BWXq3z/wQcyjd/e9W9IbOCH5US994sV4jkcIf8uNOHFiGI0N1wLNIBUihTejcytG215T9LY538f8LZo1vmZwfxcRFty2bWOsIQ3qPDYMkma//vLeaj29fEwzRIdyQKTjqYMIiQBTaBh4hQN1GJY1n1F6nWft3zyekZJc0yH3ztpZEVVg/fA0SGMxrqtXrwrg4bpxR2q0TEchaEmypREZ9VsMz/sZ15PpIdM6pgZMezi2fu9463T9OTcyXpM7eXf/qda6YL5ph/5w7ArZCWwFXH4dYU37mVI2TXoVMq0pWAGQ4Mgxbmq0auo8FVLdgJZNAajOnL1UnTo9ihaSnZl7ACCN3BupyrlGaqvqpR97lvF09030Gf2kpS0rq2+//Grcr6Ra0z03ifjMwr5oU26S+jMCpridQEbQtZz0llVOVhL5rJYxNqaJFdWLvkhECQUuptcGiEoZxbP6SDtpxC82hYzdFTYHSuTrJJ0PWSyh7dSWBWG21gsuRTsdd+2Hc9xn5rhrC7MtSCppC0g8pn8TMBTiPFws5o2RYT/vGjtFCmY3TTn9vMfWBguOvBbJwlnBKggQNPi1VHwWYcUo7qhp+Di3BB8eW7Dh+vUZeu0pn5Fz0XP594crHbWjEoKDK8k9mupxznhc16/XX1q2XA2/oS6YqS6P73GzetVz+Zl9+/YFiE6pjiQ6J2gzFfvG669H6ipkAziGYDMiyaRTjcr+vV+tdb9+FJH50UYy93h4hnEVqsqy5ZL+KY3xLK/O0lKdjr93QjhZyyRV92XRA3Tt3WaIM3QKmEi5qLKiKauQ3EWkEFMuSA1nEs/cAThhQy6cBZQ9XFzo/mwn3JUr7NNRqpGSoFZK9ewpZN+msgPXyGik5DhEma7helJIViXMnEF5NEChun+b7s+dhMQvEhGAQEwaxGMOXr1Gl93nMGjN1eGjZyinXMJu6lKkmmJBG3FgV3+H1MtCu0ijudJAJMWfN0OYtdRXB53Cf1meOI3D76UXzAQ7xlukCK4hub+ASoVpylFNM2nAQ+OAyNGsmZTtUqFz4zo71/XdQbw9Q0PEOp6D4GKaewnNE96/c9ee6sbEdPXB0ZPVKIjGaFIbRgjWTrWJ7taLqETq7zkfuipztfC43DGiWi2AvE1bMF4Y40M4Z42ROhUbCKs3YUiOHDpIVIcoVqgDswsDxLZjBOpJjcgPMAx/BWE9AdoSyk4tq3V+RLUYBrWUIRe5/yChwnESLIdOCsBNAOw9mCbTyPqzczCqTnAYzgeP5cuvRgGMRDm+AQo4TmqtZJrUKhmdqYYtq8Y0nj4LydhWrpxCh2MD/Ice0hdRYkrEYC5ObA5zyOiM/Cr7F5n+imoNrtVS7aXwkiQWD0JcllTY338TQzgffozVMlZ4qWytmBqlzlQqLQLcnTndz5pYGhUpHvL8Ra7Pf1yjRNIXX3oJsbd3yNmPhrjfdcCeqQ7HbS5OQz5CNJ3k/V77NE63lUiHzs0dZVb2Zbnt4BV22h0QsC+pUVLaRfg3UwMXiLC1cY5LdANfsYKdKLbAtedz0uHpyNz1Cj5MH5gGdN3JCdFZPLVrV2VqSXBVHG8h2O4/dKH67CeeDkK3m58+Uldr19JsVMBo2TeOz2dgOmjb1p1UKL0XKSXTWj7vLnbDtuV4450TVfvSQqouLRwURmTDQUVYKbG3yukuzu9y9WOf+HDwjdh/AwyppLvUS2qIzQKA0kjNrqeI9twYrXbt3lEdeJ/Kp/Wriea2V4foldRM9Z26Ogcol7bHzgIiRQJHgYwg33SSz0u+nM/CDck8OG398IoEBfJlTkA61i5JFvUYpsJsQmm0befOJ4MU6zWbWpLUWyItRJuwG6ZGsmLT55fqtUZaJFenKGI6/6z4yerNjFAKXJL7F4R45rjH1h6nDosOX6AQOl9Oqhrg11amiq6gzjmi3Xbss9mja8iIifPDc/kZN0imL12P2lTPXyrz7FlUCMtZ6erfM0JiBDFI+bzHDVO2fBFAeR1ZQevP+gCP4/UIOgQ3qUvl/Th2jpnX4H3533Skfb18JkkM9msCq6hO4piyXDyGcgTaG3mKchi3wRdT7f5RaulHG788uLopHu577+2P7tdRYcJDLZEZ1Udh4BNZcJIUXRBz2BrmQsgtOU50CFjoImWNWRGcKm0Isropy69zpxZcgBqLPnOlXlBWOTlpDXN6HbY2yB5NOkMdhsfXEc2H8X+VCIjOLCqZuKaiaGvlhtUhoRASKpmCF3uWWJ4ryFHPJRoU2reIipwWUjeTE6PVU09uoWPyBxApr5F28X79PE6N6oQNGyRDDuG4xjCQCOihDXEXECSImYtRGiFlsAQW/GxUZdd1ryL0DrcIArDOTAKrhj2jUhERQEW3ooncVXgyV6kguXQZh9LVTUmt7DE0JHCW3pdcmzoa1d2m79HsOqTgVywHzFAZA5C7cOpEABTvQ1BqB8mNm7dWM+HGnDrfU/VcuVbdwZovoqLEVFcX/Yc6kIa3CunsSYAQI2SVla0TdJQbNm5CG+MW5abHawZwIaH8tVRX0Wmb6JClzPZrip5NzIVmogBLIAQr8NWD8zBFIfFSIDMNQBPUaPDSwZbUpVoQCr9ZhlxKZo2aFeqcrpqKGe6lpBQELuwiqXjK+ZUhZCNmKvgqfJftHDJN6fimLsXDBMbkjzjPBehygPbu3Vs9TsNDnc5qGvJZymzvnTvMlQ/QTNn5xM4oWVesbyW77FaIn0b8SiNGVFABNP/oH/0uKSjnPffKFa9Zs4jvqT6CVLSUyF0jkbHey1e4H9pl3LkLkIArAtC/DVgex7F3dsrl0DFC8MZ5mH58a++7RAl4bgDlEPUyIgP6ifC8USXm+Ex+bmJ+ez8JUpwzgg7nrpUYOp8VAFmBjmvMyIykyz27n8J574e7g/S9UUzW18FDF6uPfHhrkEC9johu8cxcr649nZmiceq+fOhDHyICORxtA3Q+nsdojsBToGRaUPJwaYqK2i27Z9/jMy/pLaqo4BVtWUfTSlJAcnM8n0C3A80WU8ZGcI2sTrLWNtKA8Y033qQqbHWAOVNKTAuAWiM8oBeq119/C6d1r/rkpz5b/a//279GE6a56mbu9tBWoGMlWi0o9treQzVt236cOX2BiNcOiMGHqp10yRZ8rLRNAVHWrdtc6z0hwHeVqjJBjUBGQNXI90aFBAvO69UQX7UvjnuQteGtWallywP5F0ZkCsdPqQe0TZhb3tfpM6coHLASbSLGL6vgMvLsGBp9SADgHE8g4Pz2/dpgU3Z+tarPKIm2M4nrOnmjHM4FAUnaXtek1TxHsK9WFAkckkPmKkx13Ixuen0PVwxlikZQZxTR82Qn7LJJLLyV5EqmLEY6Ho+bACejRr4/OlQLwJhvAhLfk0rEpt5sc5EUBu87Sb9+n5IXbqCtOnOjHPZbjSbGLoQgaxIGHj9ESmvpK0GVNtDn7Ga3A30hQeR//Ru/GT7kUWrpRxzQZETma1/7WgAHF4oTSweiwRHIpFKkhkanUiqYSjdbF6XpJSehO2YnnsBHp+OkcfJkTtfJ7HsEOE58J7yOJxUoU4sgdVdcdKlCWXbndWEYsgLFHjVN9AS6QV69CCKRW+eaJIYuwXF7nNsc3544AhjFqaw+suewO20d0j1LU+DJkKRiwt+tdjy+nnDwuYjKGJGR12FPlGH4DE888QwVSNPs+HDWFT09GIelbbQToLR2ihSX/JHVXeTPATMzOOYoDckmcda9iLY5nqZMUs/GMVrINS5r7wRo3KdFwBDkwUG4M+wCqTa6hbMzxC1QnMUu1RTa9RGBEtEBjr1l43oiIzfohYRAFvdvlZRlxo7xEmT7F+E8+ykBPnmOxcz9zyLCYwpmGbolbUtbqvbWxaEPc2OUPDspJ42pIKid0OpsoiQ6WZ+z4+r/EX4eYXetBH5EYwix1zMfhiAjd7NLktyoA+gXyBCJWQQ3xy7eTVR6FSCTEZPyHN15h3ovNiKcl/UmclwAfYJrS66dF4JnnWPp2k3PlJrhiSZ1EL3rAHaqFkc0kfmqHk1KkFs66zzIDunON0XXrhGZqwNMmaJx12uIOrhY3JNVUIZKpnCcPTjdlfAhBok26dhXdqyEq4TTYCzeeed9QvI7IP1uCu6TYPpb3/o6c+Eeu1RKuyGXtpLWuAnnafOmrezIIWbPo/PvkXPBsRgegsTBzS4GVJ6njFk9GV9e3zgOXCBzzXvnfm8yh5z/dxVIrJW3hoHmuc6XwE75t/PJMTl+7DRpkJb4We6WL9eaY6nDmUJ4ZgEkclNOAkA7ZxsNca1kK40TJy7SkXp9OD05ZzoIQZ9AT0HCbdu21TRBSKMBwI8ePcdYbAcIXIxUkOOvyJj6K4KYy709tBsoxN2ifG37A6rVrOTpXoczPcoxHwvV4WPHzkZZtceSbFy6EZtaolQcXRrFIuVfmcpZ3jq/+smffK76oz/6QwBEVT3+xBL+tpDU0rnqox97MXhnVt+pE9LIHB+hgmnj5vXV1772FxGJ3bxpOxuM+hAxlI/kPe7YsTPK7VetRgGcueSmx69yWjyvFVkl8lAfUUgdq4DCKIH2UOK/kSOdbvRKAuwY0SpcKaqciOwkydWqrZmsW5+3jli7lpE0nbE2NTeBPosEq6nN5BzQZmazWp9T8loS9PgsvF7vTbubFTthi7k2yd8eR/CUZdCZyk8pjtTT8vdelxEbQa2fkcdzjqinoMsxyCIN7b7P2vtJsT2v33P5cs1nBDWjOxmti3XAuRKkPRzhT66llUptALbc3Ph7z+WYBUeH8QxNG8bHOewYeBzHRQVqRfWM4gvqPZdcH9exir7y+oCMEQH6lf/iVx8BmR9xDPPg8t4jtSTZN/PhTlAjMnJI7mGgs2uqO2h/5/tcCEUN17x2ESpKdVwXnTsOJ2sq7IZya+Sdy64rZaMTxAhoMpXkewOEKGnOJMtS7JzcOtbg8UQGbArdEnVZ0MBgQalgaqlu96rVRRuEXLRkyTmEeW3eZpnzGUjAghvLIpuiUx/9dq7BeYG7sIEqh8mJEcTTjuNaqQphHO7imO0ntGbdY3y1wgQwc6k/jGMPoGfxkgU47AYiHcsiutNMBKUP8DKOo5VPYnqmcDyo2mFsUm3TfittVEIsBngMQcwdYXvaRwSliZLuCXbuc2kXYKgzKg2IuNwEMK2j6mOUiqUdyKTPIkpz7uRR0k2UeEb5N+XVlhCyI2xj13od5dr3SS/NhINjiN0I22Kc2EKuez0k01NHDwGE+ikX5rNc502AjhUCcgUauAcjC7FrIlpivniCXbDjMQ+DLmGzmXTP1Vtj1WYcmw7GtJLppUl4Po0AmOs4WPtHGblwTvk/IzLJUZpLuXtUIDGPIjIDKfqu4LJG0jNtJ1laNeIMkTsvSq+ei6FyDI6J42q0UpQvlU51uu4kFYYLA2k0zrA742VUw+swjePOTIn/Sat6cIASxE+dOBXzqBd+xoljklvZ/S+fH/fR1ztIRGI30Zx3qy/87BeYa4gCzm2ovvbVr0V1DFOO504kDvJpO+TskeFxng/VdbONFJUyYdNDk/doKUAa0nuP6o6oPiuNHn0ePgONql9jZ565er7WAYTuArhaQE6SFkWFmXYQeAmCNNpGHy1Z9pkGYdTSdd4/yn23tUvYL2R7gZDOK9PBWRK7Zo0VTTrqUvqbcvRXSZGYHnJDYAqqpFYkkw5EWbXHNQq5jvJz7YY2xb+7U55mE+I6CGkDnpvPWIG98+fPRfdp79WozN633wE09QOKlgb3Sh7W9evTRNLQmiFlNLt+gkhpN8ByP1GUHSE2eA/uSzP8myGIxNdU0uZZqiA9G/DSi5bO7t27WNNTOD6iK42L0UFZG9euLRPc+tXoj9ojpncFIaWX2mRUHC0mBZsCmc4pbVrhmJRmnc4xIzQ6Uzd6ckucs7F5gj+jo/U5OE5LSI/ajTzBg0DB9+uoI80JOHkYaDivHZsktaeSuvM+O1CnOrTzNNV4HfNNRMR01pEyrqUP5aIIhHz+RsuiQgpbnkUYnsvP2rbDe0wwJCjxOgUy78BFMQpkGtcWDX42ex9py1PaINXaPUaWiqc0QvoHv2b6S/vtc7GU2nJvX/7Nce1jPprW0uYbSfR5JKnZOZwNil37HsPPJTfSe3ceC+TWUsWkZEHIhgS4suq2pVrOXDQb8Ov/1W88AjJ/W4CMvZZU9nXyJbPd8K4pgPk4OSeUu2H7tVhB4kRMUbtS9lzUfovQFhwKFkrqFrgQCjCafkAcc8H58ny+nPhOTp1lEov96sLQQfn+4vhK9MZF6zFbiE5cvIC8+AIVT3W4hNLh8ShqJ2iQGKiOwwny+OvITQ+TylEozp1aHcRBeQvz1IZhZ6rg3J3b8AmWLyCqsqy6eO4EgMg8t80kqYiZrTBeE0Z5Owsd3szQdYzi5aq1A2NDNdFaUkntAJmeC2cBMZcQnDNGQdyGMRRgKJef4VUXa4kO4IQxei1LqGwCvPQh6HUCcbkpyqYXtLTifG1LPzsW4AQpqlb4ShPwQexYbNpqzeqV1T0qmg6RHuBXIe7lLmMGxncA74nmAAAgAElEQVTNhs3V9Iz66tQFw/d3SF2VndEMxsXPbqOb8fTtcYDQEdI6pIBYxHeCZ0O0TEVVnocGyOcsUbFIuhN9wbG7M79LmWodnmQGIfo7OKVVpMTsEfXnf/4VrpPKKByO47tiBW0YAAKKpelk3dFrMCNXzVy6BqlTw7uIvLTnckdvWbXOtojU6fgLoMxwuQZVZ2tEpoGyecfF8LnGKPk4zpcsuxQYOK81ahpcjftbb71Vda1eFc7FlEukVXFYdpaeSwrByI7ATX7MaYSx+mhGaMm5XGXwQOjL7Nn9dHS9thnjGoDhgoXN0dHZRoojlHYPUCEjcfjZZz/GXAXkTs+s/ugP/xjAZFWWLQ7grvRdIozdGvP5HNVlH3/xherLf/YdUhwLA8xER3AjUlZb8Vx1pjaLFNiovWOJzmyu2TUxMGDz0bow+tm1fZQ5Xw+ZXSKw9+kYWGK8gnYNKvIOXYWcy/z3/I6TzqY05fzrruVe56lTipt1RGmtazM3MRJmz5xBfXbZ/IicGUXRmX3zm3/F90Slli2JEuQPfWhPfH7//ncjGmcvJEUgV1JFFxEarmnLlo1RXGC6L0UrLc+2J5MKxLduTYdKtb2tBA2KG+7Z/TgRRdqOwC9bTlf2fjhnkuYdyyY2LWrXmDK9QNTryafgqpw/C6Ch8g+QZOa5ed4StGN6YuOlHbMEW0eYrRtMUZ9FW6mF+WuKwXlkZEZb5/t8ySXSdrm+/OrPCah7IcE75nI2BEgez+hIEfkDjLJwBwA0RcSwELSNQvtVW+dcNU0oYEjRxuSPZKmzhHRBeZY2F8mDUlTgy3PFZ5gjAiNLjj8gHWgKXsCuo/eaJHLLQfFaXEeun0wZRgVljTgsSHC9+R57NXksW1Ich5Pi31ybjo1RGoGZ9xGptJp9N00rMPQ83mfyg7x/bZ3XndFBbWapUEUDiEiQoMpzePwQK61x6bI0PI+Zm92skkrCb6mEnBcRM+99Fdf/3e9+N1KIRjt9PkbbrFry2j/30z/zCMj8bQAych1effUV/r8akz+IsZHjRIjLfDc7mQQSLrw+oh0JRJyg5hRNG7hw/Z+5zyR++TUXgLsOnZGLw0UpGneCZy40dxJ+xmN7PS6mrFLys5kv9lwNoIWpO9cBEBDuVIdlwOeR7nDnZ3rC3LRiUz1ECRZKtMS4zaTUuY40yxxIrgqKzVOW2hTaDFjv07eqFcsXwUFBk+DalWoAIGMgdJJwvFEZq4u6utYT4p+FwaXkGh2XlmUYtbmzowx8BmBlAAKtJN9GrseWAKa5TItYqhrOFafsDi/HJZj/7KjbOgg/Q3E5C1HxFnn+hrkLCGmTBKP008UogLQKym7JRqJMY62iCmYhUYALSO9P0bzPyMQMxk0S6bKOzqpxPuS8fhwqeiiq9ZrXt/rIKqe16Kc0U6l1DnG8CaIqwY3CqEa4l2s0BuDzcGFrgI0euDvt7kbcjZ149DhR+ZWo0Cye65o166Kq5NVXX+c8C0hzFb2N0NIg5ZQl+XJAdM7Re4p7v0vEzzCv0YVQNObmTOc57qllouOz/LqQhUs43Tk4hOR+VJwxT91hpdq073F+JB8mQ9bOJc8rKPMVJFLO6bFCvwJQHiRjohxGMvrhO2yhlN3ff/tb38bQ81yJsqxfV5SAn9q1mzm2kFTFX+KY0ZDZ2lrt3vMkz5dnOn9uAFd38HbHHrpqOSsqyCgnT/J860gfChCf2oPiKSTTDRvXktIAcK9fFiHzsziKK2jTtCxGCFHCtOXZXJtG1rDGTKvAADKSr4cACkb8vA+r1uTxGGF6+529fG0Ofoypwh74XXK77cvkGKm0rBK1YPEIFXBJxpZse5h0zxqifyVCAF/l5lgAGJ+dERqfjXPj7Tf3RRTQ6GJXV0nPWJ32wgsvVH/6p1/FAVWkZDtDe2br1q3VP/3dfxJRmSfhpBh9mY3kgVL9RmxsLnmJKJvpRJ2b96Pq8Rtv0B5gxYIAO13oIx06dITd9L3q4y/sjkiYfCq1j9raVgT4X0qE047aflVFV0FKx27+QkrRITgX7R8qq0zbsqZb1ITCTmiHVOS9CNBW/+Y4AohGHaxEMupcgF5J8awgzVgE2hpiEybAc/75Nx25Tv7hFHk7lU4BiEJzRt0rUidEYlrZHJrySwKtc1ObmHpJzqGMung+P18Um5GJwCEL6v2sz8axN+UjkPKaLJPeBSG7bEJKw8a4Zt4v+dhohKn4VLZN4JLl2dqdQh8oaUdfAgCvwecfPB2evSKkXrNzI6U1PKbX4DH87+c9bmq8CDxCBNAmmIxbjpX3lSmiEMqs8bo8hpuQqCxkbvu5WAe16FSqvftzUh+c45Huk5DP2AjSvEevM3wKxzaF7VgYtRMsyr0yjWglmlHIn/nCzz0CMn8bgIzX+DpA5uWXX44JnukcKwzUjWmkPNUdtJNDYyTAcWK4MJLAlpLQOWk9ZoYPnZjZidRJZQg6F4ITWWOVpdmpO6PDz9SVhjTltHPH4WT1++lJ9VXm0AwQ8qURGwCEfBJBjMbN7qjNONV9dCk2rTQTI2e0YxQAM6eJbq3wQW7gTOrZao+PsaAg7i4jTbSUSI9VQgOANktzvYfb7AhNU7Uiyx9l10R6LvWinXL3FjyJbpxDAwq856ksIjVkOoxjWt7sDlXkr0PxODpOFUaLFkhR/3Wnvap7PYJ0NK67cLkavo7WCgZ2nIiG1UuKoRVVYkL7VC5J/JUT09m+vGpDD8PGjpZ9k6EoYnIAiNlEmjoQZRscvVWdhvR7j3NIVrQbdAPnbUHzpgvp9vFhumVf6YsGalYQafCNlMhh0NhG+bTdeHGgfr6zc1WUoLrg3cG0QVKVSGc0RnBzmpJvUwDK2qvNIcjV6BUy4EgQOu1xEnl9tVt0yDoAzhGVO1y/wMRdaFGBRiuF/5E2q0VcnFuO3xV278vswMz1phNJw5spFg23xitBdjpjv/p7w9ERyscwRqSBKhXVPp1/J9EsefrpZ/h6oijWSvoE/Ozfj6Agu3kBpc/E8mGbeMqTsXfOwMBNgMmyAGSW+z/z9IdoIHiI0uy11R//8Z8ylg2AI1pr8EzPXxipHtsqENexUUbNODkf/N4Igaq+koHH4drYDFGNFHktq6jk0BG9R1i/vxewsYL0FWBM/Q6VrS2rtaTU8fCaBcy5EUgOm9EaRVCYbtWPPb8D9d6DXNNdogdrIM/S5fqb3+DZ2INHMbQ5UeUUoX2AgFE2xdSmeL+RihMnr1cfemZ1OHDHTmchf6QHsK9d+cQnPhHl3HJmvvzlVwEds4lEwmtDD+kaysS+9uzZFpVN2hqjOs6/gwcPcZwNAOQ3SdFJYr0XatpG0uRkRRqU9yk8KJfNdKxtEYx2Llm6LMC7qq3qNrkRk3fkPA9hT9KL8/jMCI5+Kfw5d/uCW4GLhE/nR1EoJ8qDUyxqwsjwAypVGD506FAAmYxolLQpKuK1CLJzMJ2oFV1GyRRkexCJdk0ahamB8HDQNZ5Hijv6/NzwOabO5aVqd3FdPgefqxsM7z9Udjl/En+1j9k8MlNOPhuP5TUEqZbzuWFIXo0RE9/rvWpzBUJPPPHEAxqA95Zl3q7poBiwdp1n/s01lhF0wZcSAEYBI31k+waJ46ZTa+kjr9X3+ZmMvFhpJendtfhANqBWAaXf8PO+HNeM0Oe5MxXq37NqKotKkquZxQBGiyQ62xjVYzlHlCWwvcoqqs5aia47Hr/wxVrTyEzp/j+c+iNl3x8pjGOLAquWcrfqgjLc645NQakk3Gp4zeuKvp1QIn3nlVGZFCpKp+ENOkGTnKnDcGH5u0TWLhgNg8dJQahE7DoXf+/7Rf6pKZMhWH++g0JnZ/tC2gkgfQ2Hwh46RhyMTAhozHWq03ITpzoER6CfDriq3S5Z1o6vR8LdhoJwbBbK04AIaBnzQsLUiqS1cu/D3Ptl0kQuWJ3uItJW8k9U+VQYa5DQ9hWiArt2PRmpo2NHDgfpd65cEHaZ9sDZgEEu7HzzwqTkAAHq2cjbMUVEQiMk4btWr0PHhV3bxd5q8BqlkaSybhEZUCJdUqjEZqu0RiH86kCtIlqOZHwbyqwVTSTPUr2kfo0eVtAxQTps7aZt1d26xurAoWPRWsHjGLExRUK4qNqIwuyiuUQNADI+71DgNazFsQVgEabFqAtudKiWpbp7taxasBLpDRzECFGnq1SvaPA5fEQ0rGLSEJWWBYbINeSAMABYgDJ+FtTZv8oqEIFMaZhIhKTWV8lxM1qgAzKypbELZ40BjFJLnN4c0gR2/U7doiwt1UD6vXPM6gOrGNyVOZfTAJqyGuFZlNJUInjcoy9BOhgkAI2ETV9dALjZRJeOUc0lML/J8+9Bur6JijaBy01STp3LiZLRTFDBu02U3auTYxTCFOmePU9X3/jGN9m5o/BLN2MJtZs3m9oaibShufnevjuAmnbKrknBAL6Nfh09RlUa80Zul1HE60QOBgdH45oWLCD6yHxbyry0BNa1uNRWGzyLZkQdHX/1aFRw1aGE0BjjJy9Fh2WVSxPzeYhnv3r1qqgic/xVulbPRfBym2tbubIDIPYeAGl59dqbfdUvf/Ej1Ze+9DpNGzuZc7MJzZ/BObqrtiS6OcZTR9nTI8Cs4KRsqT796U9XX/nKV+J5ChgEyAt43wwiaqcAODp0HdLg4AjgcQfRFHgoiMudQ5TOVI4g8ANaBswjAqbAn/2L1Py4QsTLdW7kz2POB5jMBvxbPm0Rgo0WtU2md0I+gvnttakkLDdqJakF+2oZxTBdUoQOJaTTUZz5Lz9MVV0jMVlZVIi4y6o3SU+uIqVsxCrJtKmdkpGCEgHofxDZ8Dxei89Gx2wKy1YHzu0gaHNsbaDzVwDgOXXKyesQPApKddDBO+N6rUBLUJACcv6cQnbaakFQ2lE/5zGXsT6s6LHNg/ZW7o7nc75Gx3kARWqG+X7XZx7fNeI1ylMxKuN7Y/1a+YP/SAXeLPDwZ6+99LYrGjjepy/vJX2Pc8fn4PVnKtmoiSrsXrfPJP1FKPvWSryzvUP2fMoO2L7fMmwBme937ZcNk35CWY6SLjSqtIrUlSRybdYG1q/cnF/8pb8bQP1R1dKPFGT5mxdj1dLrr78WQMbJ48N2QWWPGx2bC8qFuZKSNIGMk9lXyELj6IzIZMWTk0TnofPK/6VKBaddC/s5iXLhPlyKrYET+DgZBTtJOjMM6WR3ErpYcmc+dYdGgCsXIWrFTgYneYkdo0AmFF85l7uxrdser46dOF2d7+mr5qJ2SwKl6kcXZoo2A60Q7aYmrwOE2Fkqbe3uFYNYhxdrk/yHcvBJFoHb1mieCdvzFo6jey3EM+5xjIU8CtnRxoI3GbdT6LroAWfheAUxkYNl52x6QWn1pewQRQqSCEfh6dRTOjxBmbc6KCu71lTLV3RVfaQgrsC/oYsjRaIYUXaedcE7spElURoiR+rK2BJhEeqwne2tRIBmVifpzjuN0+GQwbofuzlRdXZvgMOzunr/yIlqHCdjubipG2IHVOiMVd2dHVXHUppSkgqxEaHP3BRW9tNRk8ZFbD8ed7eCGCMChu3lLOg43D35XLxHQ/+qtXqvPns/W8QJ3aVayUZVGyRLIxWSOwUyUxxDHQ7LnX2uKrsqHa/zKCBWnRt2cYx/AhmNrUZOsKhRtEdWIWvKwSnVc6mL4e8M+8tRyK7rWUXne5qJ/tzmOWbJa2hKRF+uwkuQNOsz8/hvouC7a9dTdBAvrTiGicqZnrSLc5Rz8swFAoMA5uef/0hEM16Bf/bMM0+HodaR/ot/8fs4C/oM8ZwlrPb1XgCITVfbtq8IQKeDHAME2tDx8OGzqNGuZIwHcQCKCiqzT0Uh4yxvy01iF/yaYychHu9aE2RhSb+WXFta6hvSweiojjAPVK++eYvqmcULcFjM/cWFBO219ffbfmAVz9kOxbT4gMfSTXppBhFAmyzaeFFuy549T7Fb31tt3IDh76VjM2DozXeGqh//1EbSb2fjXuXpHDp0uPrCF342or3+rHPx6+/93h9T4v149Y2XP6igqNDja05sjvx/8OAH0UDS5yZQ8TZU/73FfJagP4uUnPduGfOTqMu6BufBrxJoRAqIyIql/0YJTNm0A4Z0VOfgxsi/Ml2uE43qKbheRgRXACy1SSlIp/2xL5L9moxwhQRCcGPc4F2N923f/ngAsqXLW2PsDh059CB1kxwl56Zz1vmvDtIpdvj+TQBQiiAkPCMaGET8wodxjqaDdx6nmnUq5KbGjJ/3enwJMrIztONmNNM5IJDx9wlgfW9pqOqzZS0y11fXBEmzrYHRmqziCyI8YyFwz0qrJOzmxlUel3w60zMp4OfnitK66e7S5FWwk+XkrrUss/Y4Aao4h9EerzW7ZCcX07WWbXEcT1M+itkJivy9685nmuPusVIEUB+iqvSePXseRIx81o5TqA/Xoj2mXuVTabMsnbdFgdfxn/3nP/8IyPyIY5i4PDkytijQ2IiafciCBcXCDAOrwvrXoUurjSYjNOkEMR/bTjdpdz6JnpMr42QOEmdtd5ZpIReMk8iJ7ELLcKGLoOxQCmpOYSc/52J+mORbHAYCFKR1OlrhrSD4ZVXLZQh996juMVpRunRTDk0ZZRPh5nMAmVPnLlYN7OjmwD9pZEd3jS7SXZ0YKrgiMyCWzIbjMZNIg956njtxHPl5Fqj8AMHMLIilN+hR1MbOVEKs6aqhoXEWFflyxquHklHsYpQSz+b+BWOmFjJSoTqou2vlzzWixFkQNIPUR3RkSSs7cYDMLXb2vQPDQdC9R9RoAmNXV5Pzt7fULbRkmunFM00EoWnOrGol/KClLYiw9eAQqcioN1XDfd8AuMyDMLyyGwIlZdhX+K+DdAcHzKgmAWlLSC8tphtzCyRVid2mfnTEPvMMQ3dB7jXVIVfH/xdRNNaR3lFDBxCSZD0diSJhOh5TIu6QNf4ae48tIJmEVDpJVVe2v7Dku5HddmijkKqK3ZkihRgrjWwR0yr8CdNNzokAHxivaG/B+w1FW0KZ4eXU1nAeJffFueXvnY/OPUmNamdY3dZsyStcBY2fTt+57Jy1tFaxM8Uenac+Q4F+Nkm1omEW49Hfa7+W9RG5KRopRJg4lxyLkwjtGdlqIjqyadMG5jfEzWmr80ZCu+nM6VvV1i2UaJNChL/KfKmqz3/+CzhLokSAxn/+z/+IZ61eEeQpImrNzGMjMwJFd+Wm2+pp/mkZtQ5OYTHXkGXXrTVCZic769feOlUxTap/++/+HcJxX+DeVwXouUeaZi4RJaNpncgGKF/w+c9/rvo3f/gHrMP7bAI6uBeiN8yPU6eOEy3aHErK9kA6dvxogISVzNlXvvtq8A/U43HNKT753nsXqp/6qY/WiLElZSLh+310eRwbe3IpqGh7i0U4XefJhz/84RDn9Nn6LHQqlu8LHlsQn3yHCrHVRGYOvPcBx/5ckJ5P0MPKVEApryWaBNFsvlywWrm/UbRoTirvy07rzAHnUrRQUA0cR2bXeX/vNQimBCtzABiC82goiDO3N48dtlP6QadpiwG4zkSqqHChhN9Ni9yQ9URsLf1PWX2fk07SXlYBCiTAyuECILcsVjiybBYTKPkMo00BAEA7qu0r8hJUYEXU8mYAeNeB5dOZ2nFuy88x5eXnLPuWWLuVyj2jb71ExV0nKTh3DNFLgYzrzPkjGPHzGcnxPI6LYMhjClCLorrpRvp7cX2q+ioVYMQ9y/y9tpiH3GeCFt+fa8z3ZYonS7qD88b75VtF9Ij7dB3qY3Ltyl8zOpxEYp9LKmQHSCaiIiBxXEJfhmMYfUyRx+Re+jWETC2isFGlfEwrJSOl1hLcqI+/9GLwgf7Oz3/xEZD52wBkvMa333wjyL7Zy0LFydJeADBQI4AW2WcN/EDsBJ0M7lwFGi6gJGZl6bQT3gnronBi+X4nZIYmS+UOYKdGADbE6aQ2spEiTPdY4fIyROEZ6Umy5x3O29gAqfPOULV185rgjEi0ncbpmebRePjq6lpNlUJTNUyzx0FKnE3fDKDh0YHwmZUnzU0ow96AOGZXW9sDYIRtJHcPACGR8jpOrpc8f71pIDRLpumi2wwvoqu7k+8pTbyMbPbi5cHTUMXUZpGzMFCzGa/F5NlLOJcuszj/e+GAJkLo7oZqrQCYhhmEsTl5HQJ2i1vbqmYMmyXYF3sHaFwHuZNol6XDhv2NyNzFEbYg7GVLAiuV7kDUXUv10n0AwBn65MywM3VAFYjF9IRqXcF9wino6UNllfSaz9EKoJkSaomONLPzViXYVI+Ag18+CL0KNFayWzWNpiryLaIwJ06c4ZnZXFROCAY4+AWFLGk0QVExgYznacS5zyA6pRPx2KHCa+NJ7keQ7O6wISokbBJpnxxL9EtXbOdDyYdbjUOIm5SJv0/tCY1TpC7tTs57M5JoJUaIgzGP/m/27jx27ys7D/tLUtxFiqS4SpREatdom8XOOG6cpUGQ1HWAFAmaonWaxHacpEvQxm2DtAla5O8WAdqifxUImrhAmiaeOIkd7559NJtm7JFGo9FKiaQkbuIm7kufz73vw/mNnXiM2gMksF6CeH/v+36Xe+/33nOee85zzulcEe1AcDZfBUFI8R7NfNkSpTZKFESwAWNeau2MhI55/twak9i6MZEvEr7FtXi/ukMhSoe8uetOimnmFvGcKSU7OgDIPH796NnFBx+/O0riyOJP/Qd/NLvO8Hr27ooyieUoOXw+88lfTdvwQz44ykL8iT/+gwMMvpSyEmvCpflswo/VDTN/8I7U/doYF5PMw6wmV6+czzhdG21iCtevbjJmrpOrcZvsGQDtWACLgpQlXrNq7L8rGX6TjuADqZ/EQvm5Zz4zntPGWG4u5lkJVRYcdfjIoYCIe2+5CLeFOHsyYJwF7nwAsntSeJ///BcXH04mW6Dlq1/9tZj0PxxLxMsDCMphI0+Hcfryl59d/NE//u8troQ4fz1o4FNJFf94skpPOTOLI5IveFcsvgdisVSWQE2rbbnnSF4XN96vv/Bc3u8bMsKYH4m7r8nUhltGpe0oSSUQzLsRiRbrCKuK+bo6YyQ8nQK3A+f6AWCOJtoIxwdwAFpN9i2xTLqme3m2X/jSF7Kp2TeSpwFBTQAnMm9yDae1gauGK6uBC+XimFuiJ9dkwwLoUfYlxNY6MwjcI3Bhhr77fvADA/Qdrx3GHqeI4jXvyVH9kKjQvC1vzLm1PNaCvj3fqSnUQqt+52oq+He+ftEPrHrdeI75L9He0AP4cclllXHxt7YBPWS/9dIaR66lf9ba2ERnTP0NYLmv59aoWb/tzMbhzTwn/fRbuUclRLvW4EdlwdArNo7u5SV8nYvLd5I3cr8BdsbLMXQWfkxrLdFDLDzmLUD30YD11+NyfN+19G8JimGCForKvTTM0Nk5j4R4UYwtxkghUGo1c4qxN3FOKSw4wlanv9auW1Krlp63oGe+gI3j2jgIirbdFQ6AY1ZFQm5KunGKTwj1S9+IrzYCXqZZi+b1CCuVm+1GFUO0kxdafUnit3y9O8Tcl158Ntl4nxrRF8i5V5Kg7UYUNVfESJSWBfdoIk9Us/3a899Y7M69T8YE/WBS0l9Kivy1iVR6K0L6hpBy+SIiOCSUu5RkbtsiuNbGWvDNrz232GBnFBCRVKqaE57M/YuLUSrvnE5W471JIifMGtk4IE+dJRFM3DiIxxYbJXnk6NsDEFj83CksRzfiqtKn9yKcdkSw3v/wI4vTcSe9kp0IS4j2S+fN9SJXjOvvi2AREYWl8uWEXj/+xKMhPW9bfO3XvjLcLQQJAHg2O305aoRiv5GaNu/EJSKfDOAwogEi5Nd7Pkv//CB34wWMukhrl9yCI6N8AaCimCUFYrHjdFzJdQAOZNDDh2cdHa4F/R15fvK/KcFHjaW88EZc3xwDcuSvIVQKcgk2lgHXre+ca0ioMEVQ0/qoy7UsRCktgPkEsPCnA+GEvVICt0iHaUtDMe3UKBj3eSgROGdiiXL+jCaZXI0Rjp1x5Do7EKtUf68Afilh8h/5yNMBN2+mD5LM3XGr3s4EeTcjMJXvQJieWUz18dSpC8lRcl/+3hCO067FH/6BP5CIqF9IpNK+0b9dyzB115Pg73/73//vHMtdmHkV4KL/YyeeeSXEe1sqX7N0PZXMxPz73BVC34ULHzp0eFgRTsQal64MqwuithTsjhNd9Wf/7J+Ky+yTA/S9ldpLlP3hN0N83B+3aKp2qxG2N+P7y7/8S4v/KPlyEH5ZNraNYoCnsu4257wjg/vzSNx3KkQDW4dSi+oLX/zy4skPfmiMz9dDnN6YXE6i215+5bUBEu/cmcSNd94VF+zMCzWiZlIyAaj45osvLS1jctI8MIAYCyBZgmhOlqzPGIqckxuFfOHuoZhcB1HTRsJz+PCHPzyCDPaHywLAmBP6a44D6Y+GD0G5AQJPZxxfC6AU8WgOUJquKR+RawENZJ/5a+NyX8CdCDLnei5k5Ei6mN/q7mAdsDYAaIq+hFjkcUkjARrXpPyd49n7r08sQiX7FhDUHV93l8+UffPAeB815jKmTchX4rE+10VvDXGvtKBnc86MHD6Rv/pkDRgTljTPxdqu9agFJu1sW2QS0BnlQ2J5AmSMs+O5ldxb/4xRaQaOA1YaHOIYv3UDPGRZdEvrLPU84GpQEXItQQcl9TaXlPFsRnoRTiyUJVk/HpD36c98ZhT0xYMzVs1Q3BI2jz/5xCg6/J/++b+4wiKzJPcOIfDtCn5Vsjve+uqTn/jk4g+GLS8xlQaP14pz/y3BBv9WNfNSFCQz8U/+5E8ODowqzgrEnUxWWhOBAuGTBGTskLg5Sn6S5fWi3B/ZzRNuTYLEBH89afvxaQYhLcJnfUy1FnDrXtgt3padPS4IJbg77pHsc4ZlAXGX6+ZYFvqqWEcQcxEDARNRQao4356MvhdClDO2x5cAACAASURBVNy8STmFi6k4nMygOe+FJHnDAUH2ldrfLp4QuRThRsDaVR+I/1to5nNf/vJigwR/Of5SzBuXAkAOZJJfzeJ74esvLg4mhHlbokuOZnd8VYmDCKjryap7M1aLO2OrvzMhmG9EMd2I735zftsY7orU/1cCaFTBXp/riSICqk6ET0EAr5OICgjA9M9O+2ZcNJRCeh6wFbJmxn5TlMPhgDI5LwiPO2PuXBdQc3vGa0OE0+EImKvZ1T6W3e2h7PBvT64fxGVJ84Z7a5lDRbST8NO9aee7SU53Ojtn1ij5NVhn7Pxvi9XGcyQICQFCZiT1isCaobTx8bOu5HsCefr8JxH4reyklA6olW2a92cdKy/HE8Seu+N9JrBqNqck18SChYdFYA1uVKJBBidrCXb0pZFrL37jxVF5+Ujmy11RSsjD8S8Od2eJkQBQTc5A+gsh5xJcze7LnCxh2cw/ofp2khdmrKXoJ9C0w+4NAGO2N++1mTLzt75RlH67mb83B4gDePrNenBbXCbWByvFxSDdXeFfye4r0sXumzK+EXBMUe0N72hVPh+JQJ6E0XdSzfkPDDDBXaR+Fjfis89+aRByuXmOHk225xgsNm1C3k1OkuNnomgeGMCVsuda+eZL6vpIXzDBz964gLbEKqcdLCPaIanbkaOvJxncjvQrdaPi3qFUWB/MzScytxo5Awj8X3/vHy3+9J/+waHMP5MaNM8/fy5WkoCj1I26976sAxaSWDnNLXlc/s+/93OpV3P3Ynvug3i+L5afS7Iuxz2Gq3Uza3nd2lgYr6QgavIomRMAqx10LQ3mzSR8T17ccD0sI9fMQfN0RJLFOlWOFAA7yNppJ1ePa3j2FDklW+6UZ9iCiOZqy6742/FewK5r1LJgzgATrB/eVTOXM2hL1ivAY240I++QgSNcW1HbcEQy/7VBu4eFKPe3uQFkgCafKfsmf9NuQMHca5Za4Ml9rE1j0iy3AId1ywIzw9pfG/2pdURfWJdqsbMO/e54NAHX9Llh2ojxzcj77LPPjrHVl+GWy/g3Z45xdl9r3LrRV22y/nq9Wnb0ZYDzpWXFcxg5c3KuqEfPcqaZUCX87tH3mSJAhfST477uZ4zcf2X/GtFVMKgt7sst5Z7kK1dqa0X5jjualQxvjytWIIfnixhAz+3NPORi+rG/9JeXIGSJR/412v19IPNvAOz5ZMyGH//Er45Fvn2QtNQTmdl9p1KcFhdWhOlyipLObkjtmVNR0H6zy7YYG4I4QouXgmgSfaev17lTUWbnG3fKvrh+no+vVujzlmTefCtcjz2JmKCAj0gNz1MShc/cPywyMXtvCECI72fUQ7pxE59mVXgKHwio2bA4lAiIM9kpjuicHMYlAwxsCRN9be4JyOyJYMecfCn33ajWTywnFynOWDX2R0idyWJ6/bU3FruTe+aB5KY4qbJzdkfXZToOkLkeU/7t229f3JlU8+dupKp2CL8jqib32xHL0u1ROPK8ADavvPTNkZtkZCoO+LD72pIxZspcF4vU8fBlYHXROzej1O/MLn1HwOO7yd8jl8jDjzyU6tN3xcX17uKN7BDCVMn/1SNnDnC3KbyLV7JLfjSWHO6mX09hR0kB7ebsMgCWhx99LKAxSi+kyTfjsroaRWqXjDy5NRyEywFYSHsENyAwXDbZXZZsjbDn8zAfL8MskU7533dkzCqgTeXuVldGK9TCUdel+TKtMCElp5+bwv2Rq4U1r4kPp4VP0b0TMw9FLAxHAjiAUiUG5N9gMTwfqxoQ3UgGc4tZeYCPnKfwY1OlyxtxVhTW0toiDPdqrBL4TTXbsxRwT41ou2UiLqGjDd+u5WDwEnLsmozh6gADQplLyTzH/wBWWGa8y24MwIwcMHl+rCFe63IcgKqNQFl0WkKqQwjPHEd45SBcnznE8vGrv/JMhPOasS5PngxQzvbvodQocklRXd/zPd87Isx+5Vc+McDAiQBW2ZYJZuU5uKXePBqA8ti+4VL5cip633PPnpAavzfP8c3FM1/4tZwXUBPl+sFYNqoUWUsBwueee35EYAF7n0m9I4nnvu+jH1k8/cEnUmX482N9CoX+X/+Pn1v8/u/bF5fLPQHjb8dE/++Myu7yOJ2LNUg6BBsKx4vCOp0IPWHTBQ7GfeSP4RqQoyTWhSeSwM3coYgoKIDHmvbb2QB0odCObe2j5iyxaQJEvFOg5hYl7xru0zxDrkUuuZ56UKw2Lc9Ry6Tn6zjtanI1BGjh/wCm32utaN6rzikKlYJvLpa6hlg2TwSImSN1OzkWMd0xAIG+f+lLXxouLXNb+0tcd4x7eVaOK7dFW4Ata6I5m1gwGpI8S4ZM6xLwao25vvazcgAsLUVgEwsEAQ/GTT+QgXHMJv9tlpsppaCk5Fpi9WvUlVvmf+lmqVFNOC8Ny57g7uJwZXEbGecCwKYMQPJ9fZnLpvJBG6YF9sqM+Fry6LTd81/J06m3wLOxCWPJB5rIPxm0pYxgsdyfZ/38819f/Gf/+X/5PpD5NwCjfMcmXIwS+8IXP5+d2K8Py8sdQfqHDyuetn/sDBFAZ4RRssJmIVkkJtxMqR0XSvzbhB/eTIlXzTxpApXboiElAhMgSJOrogBOxY1iV/D6y4moSCjmwRR3E/XzbEyZd0bg3gyIWR2BL5cJRb0+yn5NgMTNWGHCvojwj/IN6ZUV6WAQtvpGb7z26uDJcDGxiFhU3ANIfYi23o9l8Z6IIt44dhqp6RILys5M3juyUF5983CEQsiA4Sg8+eDDi9VR+ieSHO1szMXrkoRP0bnVKQZ4R9q3PhlbjyafBbfW+lh17tuftN3J8/FekP6lWGbOZrwAMH3XZ+Ggd4bvQQleT58AGdWWr6a9qzPem7Kw7opl7HoIty9LWvVQCjYiuOX+xxLttDZjLspaUjMVrTdHkH0xuyaCTBbaZz732QEQuHDsLFbl3HuTdRdP6Jsx6QMzIqHWRsmxTNwegPNerE0sLhS/Z0PgERzcNMh8iLdAEWE1w1NntXFzgTWu+R4AINcgCHscYURpuKZdHaHTxIusZYoFAhQElnMIGPPN364zdr6ZXBVkKy1HMtICMfg35pzjvUY/co57ci8AJuPeacsos5C/7e7uSh4e2WHd333dp0DKtZqzQnv0cYRsZnya9XRt5s1lGY7zXEXMSHC3JvMVSHcc6wxeCGI08GK9uD5QczGo5dLFJPkLENkfwjwgw53LQnX16s1YpiQ+u5TEcn9klAk5EKvHywHF//JffiKK7J5RkmNHanq9e/r4yJg7uUNIwasTDv3xhHgfGFwsBNiry2rkwv5ZbijQZ59NwdBsQP/kn/yBgNQ80zxbVpVXMke4iIG/d945FsX+2IhaI9TxLjw/uV1EFFESLDh4OZ9ORJeirK79eKL4XpFZN7mF1DdjDbwjZqTzsQipIq2NgIyEetoH3HfeeH6U4YgIShvMFa+GA7MyVAkPy16AOneZZ+qYRo8BBIi7DettfiyKnYXD8zX/KHPKleIHYIZbPffUV64gSr8kc/11vHlA1smRs2+fqKBpkTFnWyupEXbmge/NX3NOO4AH/dV3/Kf9SWCIp8J9VQWOTMwaok/Nz+J8ffYfuAEsXd89jRWQAwToh/b5b76Rf+ZvLaLu7VWqQHMoOZdS77rTX9dyfwCvhF7X9HzI96bYcIx10bxg1umwbuZeXdclKjvWd64zIgMznpUhxgcY0af5jKZ3xrm1JHkuxtP9y4Uz/70cpz+3wtUjH9EfzO9ak8kzYEd0KzADAPI0cA4BMubjgYw/jtetEgVj6/ivf71vkfmOUOO7fECeP4vMT/7kPxgLHJABWo4lP4rIpT2xECBrUsa2gZQbgDN3UAqW7RskPIvbJC7XoSHaDRE00fq/C/Mar6L06q57KdVjExWk2OLWLIIzUcRyZmxJaKtEdCb4e9mBb4j1ZU2sMck/FvdQmPHZ0a+K8Fec8YGDBwaH5NUIfPyJa1EEsp8Sctj5zOnM/3z1QMINu2oKLv05F9BzT4RZJP3i+aSkZz25ESX1UBTC3gjhMwE+qk2z+twISfZCCkri0+x/UOmD7HzCL2CFuT+8AqUJXo9lSObZOwJMupgJG2hfUcbBlA8APJkii+/a5eXcNSEHMrnvi2ICaN4MGVXSLsXmkWoBDtvZ61FYLCeioDaMgpbTj/9o0re/lgrVFLhQU/kpJLATbXQ2wv6ryYjq7/O5r7wwdvXrYjUApJqMsKGMeCSDR5D7EPR+1+YRLilKKMqdm4Y1i6AvAbLlF2r1cA3zghBqxEOFvlBvhEguHtduNVu7TM+sfv1adGrxq3UEgTMOuXFdx7sGoeV4L+1DipU7xTyUyl97CFw7zgfDj/n617823n1nzhKowzIVQVtfvvtqc3f1Pg/XYCySrEgsLc4FThBTW59n5FiKxQuI4VbETXKsqDKWDudsCXnVS9tPnUpdnfz9wAP7krY+fIq4jn7wB//EsMx89rOfSXr+h0eZEO0bDy+A/t5kd74REG5esxhQ7G8EiP/UT30m2UknaAIa7PplLFW7C/Ci5FkTHn30YNb+3x+J/1hy/uf/5e+HePzQiKp76KGHh5VH21lN9o0IxeQfShr/n/qpjw0rjygqc8w9nnrq6eG+UHDRZzlwdmenj4eyPQBG/2XT1XftMkdOx5Kp7lWtt76bSeiODRBCIVHEAET5EpQrPpR5cDQbAZGBI4otz5aSo4A9X4ChPBHtdr3W63ItlmfX35GCnTg3n0g+LdflqrFWXZ+l8PAy2kiUkWSRTTDHEsaLKvyafLIGACVrhUI1f91/ZI3OfRqe7Dvt4FKSxgCgs8a0r0CoifRcaxLJZ2bbpvyfXLYUPhW9mZd7Axo2hcaiUUsFBPpby02tXe5Rl5CxG5l201ZWz0F2X1o6rC9t8J1jHFuLVkOm6/Jr5JVzuokx9p6fde07fXdf7cRd4Vqynqw34ziiEsmWXKMJFl3PnCggbP/9rh91ia+8v+/duxG07tF8O/ozarRFt7mnMiD4iNci863RB2KF+tKXvvyt6tfvA5nvMhD5nVw+DxLRUTjqxz72sQi61NCIgkf6BGK8C0+VsEtCNtEMUsX7DgdF5tk1Sdwmt0h5FSb/ROKzVsckt00l0x1v0TNT3nq5GVLBeUfCgK/H33z1QiqUqmqNvBYuxJ2ycwbIDIsGbkpcN+vihloXs8SdO6PEI4xwFQ6HG7I3wmdnFLhigrg7Ipc2KuAWYWy3IRQVb4Qgx8y/LWZ9RR3labkRMHNvBPfZLIyXknBrbRTZ1QiZu3P/g9kxnc+O/fDriSTh1QrYOp/7rguoeejxJ0f6eDwHLoH7EQfSX5FOoxp13GBcIASjRGh2zRTDxiwc5REOJRPuGVabABkgRqXj3SF+7g1n4lzOl/XznliaJIx7OYTK8xEIW5dExPPJrfHQB55OCHP4BVEglBNgMEmrKQcRZUHBydVyJpyNlxNlszUWIe3lJkSG3ZRFeyaWhO50TSfhoQQWQdIcFBsiOGtJaTkA4AnAFQJdU7Hn5Pk7ttk36yoYKc3liEkfCHZh1axHNbU3yq1AppaP8lIKUBrhcGVEoiQ0fGnxEvHm/qKlZtHTKyGES41+bITc3sw4sJYQ/lNg37v43Gc/PTJWt82EXlMFuJ+56jMg42990K8qTuPl+7pcKSUAhpXAs1aeYFhgAh5HVFQi18rvmDXKkBsBDrlhQibPHHogwOql8Fw2xtJ47ty1uHA+kMrP+7JOvzmsRx/96EdHKv+dUcBXUpri+LG3YwV5fJSCmInEkqk08+aXfvnjQ9Gqh/NqUg9sjwWHdUXbtfeRAKMPfyhJEyPM1c+iWH82+aRYVrg8rJX7Q85VpwygkfPkC6kMLeXCvfdmngcE33NvijfGusdic184MoCcHCb6fyzRPyw3NiQiiuQNcg+/jQivbDbOno+JPxl+zT+7fHOl7rsSWHEwPNdaGUTLsFRMsMrKc+ctSwn3ECDj+eJaAAAFFMZm1K7CU8tLv3EBuVXIB1YObhuAwD3L9RLF4pjOZ3N9WpDkdxJFOGsZmduAxkprQd0fruUaxr7uF2PxQkjQIru+kAzNLDKUPMs4XpKQZ/2sNcX5ZKr5VhACdDTvimtbW9pRPgrQYhyMnX6wNNU66ljHkRfNvu0ZAMRN2rcy3Nq4lJdjDhtH33l21mzlgrVS17D2an+tNZPwnijRvMzB7TnPpsjfxqrlGGqJm5bNmTVYez1DrxEswOoqMd+S2OteJQY7pxuccvyao8f9BxCKvJW2Y1jNIodGVvPMJ+v38Vi7VEH/b/7bv2GF5//7FpnfCdT47p67RKTPPPO51Iv5mfFwgY4xyaJ8cWPuShQB4uHquDqQSc/HZWICUAx298dOZQJmt0aAjwkb5T8MLUsl0LwLJqZrC+eeroegfOS5UTRwTYixURip7nxfcrS8E+sGVxKAgkdDoXJl7EjI5+7tiSZIJttLOfZadqJBBEl0l6q9WfyS0N0TAHA2QvxogMTlTHAumIuxHGG3PxKgYtISOi8FFIwQxEGyTYZh6cfjKno9C/OtFG/cIAlfXAJ35bsDESY3omTeDBdFZNLNkdQtUUnpw84IF4JfLpKRLyI75ku579Ejb45xAvi4t4AYi5DJe5Ba0857ohDejCmfReRahPrlKF/gBUfm3pg2La634yveEkAprBcnBchQl2gAxiT1e+QDH4puvG349xFW7ULV6mFmxsV55pnPD7eQUgeyCm+QRRfhNGOF+7A1LqdTcmoAFkszviRRckMUMBBMfi/x1X1GNeBBzgv/IdevW6e5iBo9UI5BrRyuafxnwrzkA0o+m1p0PBvCZqVrqcdWgDvWPJ1WkcvDenjdvLLLjaBrdNCoBp0XiwxrlpfvhNDqn+OEnB9NxM1IzrckKbu2eax9+m2XTGmV0EyQ+0xoO2bT0rwuqouwnu5U7q1kSeYGXIapAzMAhmv7P1/IoRcDAPYNYrwoP2H8+kXJXrwQoB+duylpAi5duh5A8/QAjtYUK4ASDeeyflj+Xnv9wuJHfvSHBlB6J6RhScooY/PnH/+Tn0n/FrGk3Dn60SrNP/ETf32Epv7dv/sPFn/mz/zhlDm4J4njXs+YvDN4NUL/WTFFZj3x5NMDFG8OxwUnBRhXC+xqil8+9PBj38psO8BaoqwCuJ4OjwK5eIQWxwrq/JnccnKEWHbPJS8SIGNt2FCZv32ZB6wjxpWrZXD4lgUQSwq1g+bW86woU8rOi4J1jvlovZE/NhMlfTsG2N0cq5dr4YG4v79blNS9EV+nBSzRghlPyrO/c7sDMqL2Gv5ft6z5yTrkHHKmrhP3L5+FRZvbEVnZ75T1sPQtlXBBdEnK7ssqA3yINAVoASfjYt4W8BfEGL9ybly7HBTPoCVmGjHovk2G142Hd/c0Jn/oD/2hIVOc67ojCiwbJ2MLgGhj+TUFnc0hVuBeV225PCPNRsZVKZmCH8CEvNfWErPrztVGsmaScucGwquAzDs90YrhxsTcAYi1232tT/fy3YbIb3QF4309ApZMPHdWOoPUAkuyxc9//guL/+5v/E13Gmv1t3q971r6LYfnu/xjns/5ZFL96le/MhbGIEwtzeiAit3u+kQ9ADAIrKwL7wVAKLIoTFu9oqMnU/I9hRgJbYIaJ2ACmUQl5T9BYuc1ElJJ1iLp/rKytnT161M9+ZVXstPM39vkSbkqydeaWS05O1pJ5/A8kJC3pxCfas8Xk932Uv6/JwttdnoHAlCkjAdm7gvokMPlxYRy56aJYFIVeuYoeSImcfcXNo6pbidwU4h0FNID4QLg43wlxfLUtSHECRn1SO7Prmd7IoPePZFcLLEeSe9/W9q7Oi4tYExqa4XvKCEp2E9kwRCCwsgVjLQQD+YawJTwVYvLDhDIOhbuC8uIYn+X8h9XZkME450R6Nul4k+7z40kdcBLFmmUAbPryA+RsNWNm5KNOcnzCKzyAFz7rQggxSMJOondhHwL55Z8jiIDStbm88ZBgP1WVAXXDJIrwVRBAbiwyAACSHEEEIUOrEjHP/g0EcS+r8WCQNdvQKAlARzTXdIsXqeI6OQbzBD18J6W1g3HrQQVvi+PYoIgYeSE0CSjdzc3rFE5l1BrCDdXzvCLM99n9z52jnaBQGOsGo16Ki+mFq1yD+p2qoLRtxKjzTVtG66lwRWTjBEQimVIwc0AggniJ0eqkSyEOrL18ZByAeE3EvJ8x1auiizKrBfWUWvwK1+R4yXVfuOCTFT14vu/7+DiiccfH+t1a9bL+STXUxaAgP/UZ14MCfPuYVUgzPFohHBbewej1M3Jn0/xyz/7H/6ZIZuPZu7JyYJL9fM///MDyDwVoi8Q85Wvfi3zL1Fc8tYEhEged1vauylAkNtVPpgjadOFS6kYHDlQqwf3nXG3ozeHmpTw9lyj0WTGYLruErGYwqxb0n5zoFaB4XLKM6JsBljMb0AGiwRggHgKDJgvogFZNozx4DpkPTqGAva8AZGGXAMBniXQNEFDMlKHo0WBu6c1BPywXDi3XBpzybNn2TBHXM85eGis1dZ887cA4iwUdWk5DqgiV/FwBrE0ffeuQCX3nPfyWtp3fagLxti2uK5+tdyGdVdZoo1NL+Aaxsg5k9+49Ravp5FQ5mjBh3HVX33nftJPz8L4axcAOHhxS+6bZ6FfPjfs3DHGrSHoM+1GrL5LPpF2jEy/aRs3s3lhzZxJu9UG87zNGzl95ob6xpBdLFLOqTW48sNnf5sb+g40OX5YopcbEfd3r+bP6XN0rt/IZjm1PCu6ZLrSWAoXi4+k2OYnEkX9PpD5LmOQ35XLD0B7PRERv7z4f5L106QYSHWQqEKCS0TI5gCYK+GD3BlryF1J5BXjSSwCSQ4VIbQuwunY2UspoHh67LYI6plyG/FQBBPhjUOhCKTMsHZBSg0kjTYBG8uGpFt7difx0aFXY/3YmeRuolJOjFozDyQSR1ZenBKEyPUh2L6RSs9nj6fKqiz9ud65CNonPyTCY1XyqPx6LB/7407YlbDb50fxxkFkRcKLgPlASIn4JWoymewbAxgucoNk5n7vR3//EOAKTI76RunLcM1kkeBQHEzyrSuZ7IffCBAJsOBiuhJX2LqgekS4aZ4NzycAjzCTk+OOREqxEuCRMHcjxvLLDxdLQMzRAK9DscgMzoTso2nHam6uPJfbcl1RSawqq7PAuB8oSsKKP98zOh8Ac/OmopI3h2maIhpm41zHrlnUE2Fmwb+VCDAvu+Hhq5c4S9RNvlOewa6o/mQWiwIX783CaSczKsYuo3oIHxFH3eFpW11UhBbhpa8DVCzN8dpNYMzEX9Os3R2b4whw41erRcl+hJu+NeJpkjIvLy1s0ypUIG5aN6so61VN8oDYjnA0jLt5+WpI4UKH9bsExO7oCfOSFfWfUmlbSpYUsSWHkqimyemZ7tRJdg9BOdaLGZaNX4MgP6tOV+EACKwacgttiPUNqONqs14m90MdstPDreSdhU/uHpEWroNDI1/R8Vhgzp9PuPHBnWNXaay4B3DHgJhR1iDrjuuCSxVYmlymWESPvzsS1v2RP/LvDv7KOyG5vxCOmNxLLDMi/Py9SbbcrAvlNe5M1mEWUzWKPpxoqUMhCQOsxvSd/G6um0OACyKw/gMyY/Ow5F1My9qGkVfKGjJ+lJHn6j+l2Ogflo1aKihb41f+hR0061Bd2uZZXX+t11POiM+uNVNCqNuzIYrz1DhX+93Df+32nb+tH1E6uDNdH70/AEOWscKa746n5AGHgp6uA/NL/yh+7iCAgryUpXlGs01gXgt2OYb6CbhogxfFro8ssF51fwEG1hqrCcBWRW8uUub6rl0rI5PaR88LiDPugMxHPvKRASysoVrW3bfRiQWMzmvyPPd0b89sZM0NSDFeNgPdqPhcF5R2cKGZm/cHFJXkb43rh/ldV9bcDM95XVDTJIHenTPJ6e8M/TUJ9bM8BCu2elD60XXXABQbzZY+uRBrOisziya99VSsiara/62//T++b5H5XQEb382LBJBIafvJj//K4ueyI2PiPBdlzIJikSO2nov5dFcyyQIxWxONsypE21Vx6UgOdz5upHXb9iQL7TsDyFy+NIsF7k1RRkL7SHZ8JvHkyMhsizSMQBpeg43n4Nxcz/W3B6gkAigCnM/fi1XkcBJ83UxOilFlObsG7Tjx1puLM8eSCTKp2QfJN5FF25MTZl92Ne/FVEsI7Y07CHj4wueeGZYcSekUclT5eetIaZ8dVpDIFQTRACyp0gnn+w7cH2Vyc2RVPRFztfT5GGEnk3jsYADW3dkl48m8F4KxApPvSe4WywwzPysIKwcgw2crpFzxsQtpE3Y8f7odNuVNYEjSJBLpYvopzw6rzqEUqESAZoFCbuDe2htAAtB8PQroySefGrwLJF4LdG1y8Lz2mtDBmZKbkBCNpXbMe5KGZadq0VrAJ2JNsthF85TweDptYDAdPuSlS4XSIQgagVZ/fENLCcxaTgipjQEyBE/JeiO9eD6X/OhahDdBSsiUqNucICUNEkaEM9DRVOb64x6u3SRwo2p2lMbYRQUUImpTKI67ENeZTKXurR1qXV1XbiLtqYvLuHE3ASUyR7NYmPOjOnk+l3B4W5TMGRl/o8BPxm3YEFJjyJIh/Fs9r3O5j3tWiBvbqXTDIQh3xLgyuXMj+N746fNIjhbu13tZQzhMhL8CpSxEw+UyODnT/eK8ybea4aitDL4RUTrnb05OpeF6y5x+8MEHBpHdPR5PSgIchC9+6QvDAjNB7drFXSGT/9N/+tOLB+5/IErvnlGZ+wOx8ggXR+jlSvpjf+yPj6R2QqeRd0W6ATWS2QE8+nc+bcJz25QNQTlSNgrG9rWA6A+H+wGUAjW7M27DrSXlQLgzXIJIurKpPhKSOiVEsVHa1ofPJcUClNpe9wy3hiRtnsnhZPKlIZsBQQAAIABJREFUeKz7RgQ5nxI054wXArJ5o13OsVbNIbmX3nr7yOAk1dLieCDH+FHSnovvnOOlXeYurom+cQeSl/52nOsCMRQuUNMiuJS+/k9Sd0oejA0e8nms3ssot95XtJL52pIA/tY367hZfH02DqxvTfBXy2Dds/rvvzWtTeamdaFt2mHTYB5aZ+avNplr7luA5JoN4BiyNevT9epOJuec53Oji4b8XkZY1VKlHcbOM2zxSTlkyC1W7ZVAhCxw31qcXNdzIx9G7pm0wX/jCxyOtkbOSWnRXGbao72dC+5Z0njTMVhPrJ/Gkiv2dNb7zHeW8hwSI8bN+h//J3/ufSDz3cQgvyvXBmQCLj6bEgW/+Eu/NJK1maRABwG6NkBhS8DMgURGrI715Ny7QeipFn35YsIII/zXRSHsezD+8XfPDeF0+t24mcLX2JGcEXZ78mpMn7iolICW+HiuJmHctZBluRXuiEn5ofsPxkqSEL1MKnWSLoYzwYwtCZ6w5ospG4C1I3pqV3KmnDv5zuKdN15NwedEMMVadF05gbiERFhczo4YQe774js+nXvjcNh9K4y5RTsw4tOfC1komwJErmby34jr7L0AnY1y2gSAqa57LsL7aHamp+WuSGTHuzHf701xxruivI4dPbw4aRcpYoE1Y5QM2B6CYyotyyGSxdRQ1uZMEOll5yYkfH3GlUnTa+7Ss8sI4ZPyfi27IgGAnoO8LawxQtSVNRAaO8JUA2IscuBAcbzAwqzhRBRI1x1AJFcHZWT8t1DkAWsj30uEFa5OHsRQ/HKnDPJsFu0MDY8QY3lYWj0oXAKi5mDC1HgOd1yO725uTdyPJcjW/0x4NJ9MowgIQ9/X+tHoFIIH4CqhlsBz7fqzRwRDFIDjva+s08KqdzNz2D0Qukuk1A8CX+RVEm7OMM6Mg2tQcFx8AA7gckeAJYVc7o5+lnNQ6xewM4iJcWOKWqlVYVPGG2GcECWkW22bkqgZ245xgrrZdwpfOwbpVPblAFmkWs+EIp/h7AnLj4C/fOlGrrl1WMFYUVjueJ6sUYRZyfzujkDn0hwWq+HqOzV4B+o6vfXW6cXB5KXRHoAPD0SINzcj6+ETTzwVcv8bUQAzVPeDycI7rCuZy8KCZaKWqZc7ifVF0dAj2VyIfjK/zsZiuz+VsQ+FaN8Io9di5QL+zsfVq4q5ucs9e324GGY0kno2FCbFQmmrpUR51S1jfKqwrJOGzVJc5gNlSIFTwhIPAgQllJYMavwoLONtrMvt8JxYV2bUUGpApUwEC5h7mtfmfWsaUfqz7tyUY35rpFAtEJ6L52VNcre4V7lSdYGaCyvnhr6bC8MilnQIyoB4lczazYD2DECe+zYFgPa7j8/6aF5qk36OHCoDoE1riLb7rTyWKXNmdJCxc13t1nfgjKWoEUbeq/iNufWhb01/MJOl7hpgom5gsqagqlaScs9akNh1nNtop+nyTu0j4dVpg1flkTkFvABhDbmez22CGvdvfSdjri9NZtgQbsnwWNV9rhVINmNJL4cOiG4yXtzvXPibktsIRUKW6m+GR/kX/uKPvg9kflfAxnfzIlECV+M2+tznPhOLzC8MS4CJAsQgFV6P0Nu5feviQ099IOn8zywOv/bSsIRcThFF1ZN3RqBtScHE7akR9NnPPpOYfBP7tezEvje7hReG733G+Yvvv30UnxO6fDFWl83ZyUt9vjUT+60QY9VIEq0kgZ2w4m3J9nks/IGvJ6pnVRSbiXhPiMdrb15ZHEk7zp9SsyMhwgECF0P4ezhuKEpWXgsJv7Zlt0vhPJf8OEoBADIIzJuzi73Mry3PQfp/Rd6O7IhX4Q0HzKids2VrIiwigI9FgJ3JsafT920Zh4MH7slxVxZHZdaN4BVafTa/AR1IkTuyGOTskFvkaoSb2jkWj8y5gBzCtIimmzH3U0hrkmfk9m3JaZE+2HGOTKPLUFnuJL6444keYc63uEThrInQBmgoPREhx0NMntXHk4Mm31/J/Z2Lx2AbPtn+Z8ZYIyHfzBhTliKl5q4ntVwGh2PmgCnPpvwE3BI7nUHMy7UseoUnPVTje1uAIOHoXAKSQCnpkNDq7q+76fr9W0/nzTe/3QdfYew6tQxpU+9d03t94axyw822JNsScoQwN5I+DJ6PBID4NJnfhD8B7zvWBKZtRL/upgtoXMeYuG+TnY2dW4Rg81SwPiBBX1FLa0nSdEwFel0I2tGduetpy0guyJ+fdnAFuv9wAUS5A2gjG22uxYKCO6Afg2uWedUdK74PN9MbmY++s8OVk4NCNHYU9mnWw/SFIvjghz4YF+JUGHbjm+LuuXT5elxX947nhxT+RqxHgIyMs8K4n3r6QwMoSCQ5XE/ZXLD4zWecel+xrp4XaZix8t3IDZLriqQ5IKM2K2X6DwTKBI03JJ8NRVywejBFH7k2StRu9Jo1Yby03XWdM/hf+WxHPqxfKroHJBaAeraeP4XqGGOtLVxczjPOruk4IORyEiIi65qfJexqh9+bU2WMba7lO8d4TsaWRcd5M8pz5tcyN1qjiXusmW4Hpy3nD5f2MnLPmgUYZxRXSpBk/PWPGwnIYMUpH0t/uiYBGd+7fqOD9GlU9F667yYHbfLZ6maqhcN9WJscb0yAwoIfz9Fx5Rw194t3QFO7uiasxSbeG4TuPGf9AECak6eEZXPQb8CRawAig2TLtbyMjtTWWnB6rO8KshrGDjwBRj7bAI61gTeX97oH9WFukr5lLW6IunNclwy2ubN5257NqHekdBaZAplbtZbeJ/t+N5HI7/Daw7V0ffFMQlD/2T//F4OKazFamBb5xVS6vRag88EnH0vW3SiBo28sriRccpFkdAivGwmD5EXZmey378Ya8+orr2fiJHFarCgEIZOpiQVw7Eq2XmBgVUKnWTFWxzqzKZaJcxFqh15OTpdlYUFAZk8y5u69+75RAfqlZNhF+BXtdN/+uxZ3pb7S8SOp9JysmsDQWelQIxDsEoEJiuSzcSn90A/9ySGI3s5CZYXYlN2rJHXcZVf5Q4PGL6cPVyXYiyC8mZTu1y6G3Ju8H7sUbwwJ8kZ2as+FiHzy7LvqVIcrcyDh2PHFxgVwLDvXrdnRXYowt4C2JnLrgZD5WHPUTdoWJaPomIiKUXwT+S1KiSkTkJIbBIDZue/ehF4nOiQLE8fCQhIBw+9/KmHRZ8MBkPuDAiD0gCY7ueZ2OZ/fBqsX2Tr9lDUVt8duH79lhGZGcIioYo1SNZsy3J3nYYe1LXl68B2mopx5ggCXYXVgCVnu9ihV1+tukUDG61AviUWjO70ShM1MgpRSrVuoYMEzagQJn3SFUvO2aFddFcOaslSS3amVWDzCLdOGKjH8kWbh1R4gQ9I/fXLPYTGKgB85c1ii8u8EPgQr2dItQMiXVEzYGYemXAcecU+4igABJG3/RVoMyyPLW4Q1YOi7R6Mg8EJck/tlVnSe2Y+N0+B1MIrmO39TFBJ0sWDqKyvScEHw+We8ARyKmatGn/dE6bFCNjcHwr2dJkBCiLMU2u1SuvqguCHOzDfiakGW3RIOz6nT0vDfP56TewLAFJFrmXvmGoDMVckVBHDskqgyxwoEOBUrLXdx3Y27AoK4Sn89fLVHQ6C38wY0jNeMAnpojB9g4PPuROgBh9/4xjfGczEOTe5G4TRjcy0QBafmFD7Hww89Miybnm2VaV04dSFpg9+1gYLlvtKPjXGVc28bJ69aLmqZ8by1TSbhFlXUjlpJJsCd89NcGXl8Mr/K13Hfcr5cv9FHdffYgJyPvGCpKmDR5irgYTHNa7qhZjjxsNoFDHjVfWNMOkcBBNcf/LXMyVpmzG/jO5KeRh4Y7yYB7Jw3pu7V+QmY1npYl25dbcZEmxoR1E0HEKYP5ql55/npj9/7LN0fgBrAR6Rf2ub6+lVCuN/duwkIWWU8Q9/rH4uYY82hcp7qPh4ub7Iq71IB6M+QV+RR2gPwW+O4mIJWjKOSOFJdsMjYAOLIcC398J/78+9bZH6HMOO7f/oAMtcWn04iqH/60/8sO3nclZnAjPKVJXfr5g0h4e5YHNifHf2Zk4vXXnxuJKTz/Zm4gQCZRxOaeSSp7y9euJKH/0ZCtu/JpD03LAauJTphVe51KRFHq5ILRmXdawEz7zH/R5kfzoShbFiBzmfS3R5ryu67DyRlf3yeyVVzMiDJZMPTeTChqhdOpzptrDJybqgKjFfCsmCnuDGL45d/5VcTLviHw204NRPJ5VxEycspKMmK4h1vBQhZHTAkNHYRIHMju9M1Nwju5EVI/pjbw325kdSrh4+/tTgcbs6uhIk+HK7Muexo34zZcbXIk4ADlayFNX8gOWUuZodIOe4JtwVn5kyyq1rAI18BK4z/8UkBVJvTz5133bd4N+Zxiw3o2ZoEY7g+ouC56yiFUaAxtRpEmIyohpHUL5ao7NK2RJEDR9xaV+SoiTIHTEYphIwJMMcCcynPCnBEUL4ZjhMLjR2xysPOoywlhPL8uV783V3aIMoJXV6S+JiBCSAhtlejGEX/EOTOnSRcRNK5O+9OsuQ8x83Q521Ln/n8uyQ/vxFQ5k2Vvmu5NkFVK0kTYQF4fhuRQZK/LfvgOPdHqsYpEYmlXyM53jLclSVGRk/K3n27w6uZehJ4Z2bSRjLVZeSew2oTC5g8NQVhlBXlcSRJ1Ajm4Z4a4HMmayO8ax5H8AZAAUcvIEs4MP4Ud1Kjw0bODLBrac0RdTeI1bkuoSvHy6OxOOwJOEDcZeGomR2JGz9muL6E5keIM7W7JiWa5RMuzVMDXLAAUPAsIW/FCggEiuCwY/bO0tkU/zNcdt0oGvlmgL0+uqY56zhuZRyhATJYm8LRMh/tdjflmU3LWnbDiZpUzJElgTIz5/xGQbXwYAnrgKAxKM9l1BTKmrBumtGVoq17oflNcElYZNzD79ruxTI8og+zHt2zpFRjQVmab+5H6QNeAJa1UHDuGRR0DGCZ8QUk6jYtt8sxtQLVfTTzpsidA1hsG/12vRaJLGDreDQIw/PRf+2Y7qlZ4NVato4a8u36+t8IHX2jyAEQ39vgsBx1TJp4znHObQQfAGC8WBcd03wwTTioDeaztus/oOTYRhBp07Tyz4KR2q39jQhU+VrwQIGie/m7LjrtMC+shRahrKu5PBhtHpY2HKj0TRsGryf9EBGlbfrkO7KlhS3fSjZ2nEWu6N3hP1oX5mzJvodihXyfI/PdhyG/8zsEXNy4dmnx8ZB9fyaJsHBTGr0hPwgg80isEOtWx3VzcP9i1dULi+ee/Xz4MsnJEOvKsezGNmXyborJed/euxdf/vJXM5mS8yKWjaee+uBQwJM0phLw8QizVMDesiE7l7uzC45CJvRSdO9Y/O7CinEWKMiE7AxLxZ2pKv3OqbOLN1SNziLYmYRej94f1n7ac+LIofAiFIyL4I8gk+jrrghguW3wTCQEu2+ZGEuU0vUos+sBT9tiWj8fC8sGO/30f2tAGqLylURfrU0BxdtuCpGN7M8uck1AzmMf+eDieEK9XwkvB7p4IJyAdRHGxyO8LZSszEkajunxnmQ43ZRdrqyo3EZbs4il/ie8EIxv5jiVsfGBFPNbHWLZ2SsZm4A+9YOE6kqpPwjA4S34DpBZl7DX0wFEiL/M0FxMfLrvRQngLt02wsAT6i1nCjN1fp8KZFaZde994RhdCKcBkFEp29/DjRWy4YXswus6MqnKJyjPhRJv+GWFp3eWDJFj/iaohhUEGXX52TULbFyLEDO/tAk4IMz0peGqji3XoSGYvV/vX8uK45jm1yxreLmuFwU+/udvwMa7sWDNGP7yWLmAvBEVFXABjNWlKpeLXbVLjbpeAUIUhx2zTMmI1s6bOXG4M9aNhHfTfTpLIujLcC9lrrBsVohPYPHu2EkCFRSqyDFAqtlb9ZWbg4DVr8EJWnKVpilcvyTxmi4N592bWmWvJNEhJeuzudc2AvaIyndlQzF39LEALM8dhRYBjsz9vakI312sPEWNvJLJdl8snfrl2UqEVwU23C65pjxTgJf2sUSxJAIyAA0r6TvJI0NRS47HNeXaxlFb1JDakZplW1IYsxEnnmEVFDALrFB83fkPixS+0jKfzJYAf0BS/5tLZhBIM8f02XE+O9/1EH+BhQFaszE6nhw82xKRWbeP+2uL8/TZHKAYRSaa486b1q4dYw77TntZ06xzFh8Aoen+25ceW4VqHDyDmRV9lr9wrLZpo/mvT+ZPNwm1vPjeM/YsCvgLAMrvKc+reXSMoXWtL84f1tjcrwRr1+t37q1fwA4Ap28TjM+w+EaDuY714ftGmH05hXgd6+V3a9ozM77a5ljflTgMxHB1zrwuiTLNnDd22mP8nauftR5xq7HEeR42X8fybCuvjFULQ7q3NQfEWDc2lbUEDeAz+KCnR9SS8d2fpKOOKfjmWno5noL3OTK/XZgxc/rM15TF353Xyvt82w2vht/yqeSR+IVhQm6I2tgBKhoZi83GhD0f2B/AEs/I22+8EtJswrJjqbgYE/ilKOU7QjqVuVOeiV/5lY+n2vBTsZ4knXkUyNFk56VEzkVxqo2zO1Wj700oc/Tn4nSE7s5YP7iX3slulfn8trhfLsb6sOmOnYv7H318cfritcVr2bWMXXp2f/dFcO7dsWVx+dy7iyOHXhvgwIRHCN4eEHA7V1fM21/IglLYjBJ+NWn7lTDgDrODPB2TIqLxlgiwbRFmdnTnkw/negAYrsy17LKv5LxrUXQ7kqBvY7IJX0h+mwtxte3IIt0WgHMhwux4BOh7UcSbs9O8lPw5cs88GFP3+QtxiSXyaWcWpNC/YZ3ItTwCFhljawE591CK74UxM8JqFRtUHPHdEADt1k4mRwaBb9cvlblCmnbK+ok3gXOzKbWfEKSFV98hw2lIlna+lLeaUgQaEyogo2SDisqsQXLHcP1tilVINeKaxwtCSvRdWe/G3ChXZYTJpqChsEXhs4RXd6rD5RNBQWh3V+28qcTiulpabQgQWVmNDNcLQVdhR4CZPxIHEkj1nbvHUDoR/kBeC+5ROA27HBYcAAYxOu/uOe6lwm+edQWtWkl2hJtjpTNOBLndZK0502pxfnz2PaWqPwQ8QAIwXo1JwzhrIwX4rfwX+8duT7uHm2jJQTp48MA4vz588117SqDeldwvlAsgBXQ1n88AdEt3lJ2n8ZW0UAbgHZkzZMfXYtbnNkH2tnuVfRfItzZHhfkcLzyb9dL84JG8mLXDXen+3GHe+9yupn/aBtwYv2HOz5r1zmoxlM/g8Mykc6K/rD33w8F44vGnhpvXhoLVz/MCIoEp4Eam4gOxsArS017Ky/1Wggj3EXJdXoZ50d+feeaZxb//gz8U600KvKZvFG6Bizni+ZkLOBVNbOc5eRbGb0vyUh0NeV+kF+UNhHgVJLKucI98JXXf9BkocN5wwaatAM3TTz81FK15y6JVrkz5Hi3K6Dk6z/2d67+NnppuznP8jIKK5XtpBTTXS3DXPsfoi2OM0+QUzYR+kxIw654ViNaaUYuSaxSI1qKpTQOELjlp1vsIi15uTDpPC7Q8p66fef05X2sxKmG7JPda2QrwjV+j0mzGcP+ORva77+C2LTlV2lpOWtcL4OUZNaLLWLsWYAK0luAth06zGQNexsRYAmXaX2I0KzOivPluLdlEWxvapEQBS96P/+W/mhlBiryfEO9fD0yEIC/xi6EaWGOAmaXj/F915jhoiUqGa2iJfsbbCrSy8rh/xXXmWYiGlwI+fmnxcz/3c6MKL2EmKZqaS9vDbXktxRx3JyR07+5UCr095LFYZU7FskJ5So4mTHqDpHGPPJgw4W2Lf/Gz/2LxWFKa3xXCrqy1F88mE66sWtm6b8ok2R4gcluOPx6+yrFE/3zfU0nxn7+PBpQoF3B7QIKQzGuJfnooJu9Vm7YuXk4Y6LupMM3cvjNKZ7+Qx0zAV1/8eqQOwZYd0QgFvn3xWEKUTyonkF2tyWkhvfTNF0NWTkhfdsnCpk8Fxe9NzhrFGTembxeQLwOmTh07ubigkNvSRWKnfipkyUcffywFLHeGOPnu4PLI3yE89lDCVC8EtOzfn9DKkIPfzXcf/b7vj4JYnfTwvzr4JzGVDGsR0EDpGndqduQ/iEuG9ahmYhYGER5vB6xQBhbh7igG74PMmwX7fEjUhOuoOxJhBpjhFcmg+kD4B9w8zn0zC76+df2xi98X8ylQSTGxFgBwcpnIZWFxD/LdkpfRyBv8AUqvuWIIDuRhXAhRH6+9llDfvBN42o2zgrcB3BA0hHQjDoZbKUKCkCowYZEhwEboePpEcBP+vqs7qWG4w++9DO82fsb0evhTgGwjW8Z5/i13Y4P8ucwPUsKi63jp8/FYCke9l7QNkKGwaoHQ14aVVsg2h8hUahsXX4wVkivHNRtaOne9003iOG3t7pJSfj45jkZdm7hfnIvA7Z5I9nfn/m9nXeCEzRD1aTYXWTNyeqTdSKb6Z8xY3XCx7os1cLotmOFvDAseoXxipKi/Z/GsvEwPPDiepXubTxTF5UQMHkzkoDbvzTjIR2TXS7ibA9bPbFvWXtwtdS2NRGnhzFiT2ml+GK8RAh1LjOtpLwuNdPtfTN0ayoW14fHHnxhjpZ9AzN0Bq5TjyIGU52Csy4cCRFzTXPIsHFfgx/30cGTNi8l7Yyy0qS4mz7GkVe4Uv9fV0sy1iNQslI6jYLnTbRzcyzHGwLNrxWnPYM7JWRTVWmK5tpbqmjHXCzTMZ+PinaVF3+pa1EdzX98KDIyXuQ+8eea1wBQE11XLTTYj+1iaZsbkSdxPhFueQXMeaaNn/dWvfnU8U8cYo0ZBuXe5M85xX/cv0GumXscYH0CAci/QMzcFNciOrc9dp3XR1a0K3NQyo43fipraFnmQ0PWsAxYWY2jN1LJby1c5a/phLnkuwvlFalqDxs/81DdzxHHaY/xYWPHUDi2jn6wRx/qNK3dn6APGkeX83KgdKB9SdE/4js899/ziL//VApl/pSXglmb9vZ3ZF2uaZsu77LM4FEPTYWD7w5Zp5Wsc4OCxrV++lmAmyuhbr/4OKU3l6QS7MUrNuZTqNW6J8Mk+/slfXnzsn/zUSBy3NjvBdZEuq9IG1ZyvqrMUsLB3z85EMCSbZ0i2p04lw21yq0g2tj4uDdfdf/+9i/UBOidTjXebyRrh/EqKxq2+EiJcsn+uvW1TnO0bFveEAHgx533qK88OkuDTDz+w2BoBfjbg6HRqxihVIDqDRURBxH0PJsdEwrvfTgTTyBOShXu/mkIZoqNJonftgpIJiaaREj4TdH/qvWzPZDwbTooFxEeqCvYLiWZS1HFbJv07FE0U9EMxHx5JaPVtWaRIouoYHY5wxGfZkGsZqpljICUYAl42BzQwQX7t+efG+6upyXT23QiyWDWQVvFzmOlv5O+33j4+Euy9cTiJzcK38Uhl1ZVYDKnX/11yK7x1eFmIMqHAEZ4rLQ8EDyFiYZf8qj2Ek4gFgsM5VZb+pujrJqI0CeH67AmJFoazmO0IlZQAaFgcmn/Cb17O607NfRvBQOFMsCGfzVvjnaCqIC0I8Z22OFfbumPyvZe2iFqicHuvupb0faU5mhAvkZigrQtpVtSY4+T7lVyLRoKV+Gic6upxPEF5XamJZRHUAiLjRLA2yVlzbYxszblGBTV3noi3umSZ2Zndq0C6E9T2Gd0yc/C47yh9kPkB1lKMFLdxl0iRgpCfSLuA9Gm+l2RyhiwT1hezLo23zLbCmSeHIAA9IGJ/gIudPkDL7bQ+0XjcPUL9uWHc584UcXwn6w35fndSDJRE6tm6B2sEYV9LlCRpIgJXlmyQYI/SqGusocDaq6/mZ2sWmVueceeDPlAqwI13ShP4cH3nm7vlSTTKx33co6kBRu6WuGekHTB+LGKUPGVLzt0TJWYOAU8N/y2IHa6dkStr4wA5zm3q+loDtOP7v//7R5ZcCtF4eHa1FLzyysvJJ/PocFGYV7U06pM55PzHk5+nQLCp+Ydbdun2aki5frfO0ec+97nRf/1tJFXDpesa0xZAXlCFZ6vP+krpsz4Z0/LT6uI1bqwb090/13cJxTOKK2HQuaeQ+CaEbJFF66obCZsT6+/48WORedlMZBGSB4CEue9/3WHmknY4v4n63Gfyi4S3Sxp6fvCyABJjDTSZd56JNpN15Ztpp74VXAHtgIfvCkA//elPL374h394fOcZeHbmkj5pt3Hmsh18t6VrWqQnrtrgo0Uu3nfgYKgSX1781z/xE1PnfofX+0BmaW5kXPl2IFNAsxzBgWEyAQcQWQlkJub5LV+/ARO5jJeQ4EtXzmfifnHx8//yZ2eSuOwwhOgmq0KATQRpOCXvJcTY3H/g/lSXjoA9Fb+7SayUwPUkwQOVdu7btbg9dZAuxwUjT8rNLNbDryYyYFWEfUjAq0PcvePO3Ys9iZA4EzPzc1Gwodcu7sxufl+4L1dTc+VUasesCbjiMrkapb86gvfBJz+0OBWrz7FT2O/hN2Sn/2BM5lsy6U5lJ3Dq7cOZjPGF2uHgDUQo7YlAvJCF8noUj1L33DrftJOIOwc59pwdVxbNruySNiR6581YEoy9KBAhtW8H6JyL1UHtJrwdZMe1caMAM4TjsRAXd8Yq9E7AysX3cC8SkTX4MFj4V0fY6ltvh0gb8CKhGGBDWa3OgrsSi8TIN+NznsHmlGhA1i0pry4Gi3/60SfPpdaJCnICrllunWMBTo7FFLY+W/QWrXNdpy6TAiPfS2JIqNhtNfTa9eYONVmQs5tsDgtCzj2aSn5EpAXcdQdI6DRCiZDojqzvTdpXEi1hJBQXkCmx0ryU6K7ZWgk4fIwZ7jt5BK5jxzWAUKx1OC0N/WzNFn0hhEs81p8SGyfRcrpT5MGpJco9jFHN+TWj+75KolEVxpc15EyE8EWh3cuokkl4PT7Gr6HCfnNPCrP72cLiAAAgAElEQVSWDvfXRxwbu8pBTM54HI0lEYAZrodMEGkLWGCMmfUq/8u0/iTCLpY+ifbch2UH0OBOQjBX/oDbTjZo+Z0GaTff1SLDJXEoVtArCT/+0Ic/OFxDxtd8AVCMubGuIrGjb7Zdxxkb30mIBvQZnyY+9Hs/lyPi+ZhjjU6iXES4yBjrup4zy04T31HYTU9vTIFR1zIu5Yho6yPZGD377FcG0XnU/kKwj2VUH8xTFqN30taC2pJezUnrTm4nz8UcriXI3PHMS3SlgM0l4K6WtRmOjTfCdTnLI5T35fiSd8caE0mWtdF11ms4vpwy31G2+DV1jfR65nkz3wI+2qs95s2G1ErDtQFkSqxthFHnVFMDuA6w0bQIw52YMTI/C94cU9epMWmJkZU5dcrLoQe2KOKbDSL3kJc2kD+erzk0rYnT+mfMSnyeBH3yLdydRAoNi1aOY+Xvc+BCbZK7ViN3He0q6AJkWLYAKWNeq2vl53CB5z9AA8hYdwVV7idh6YiC5GJbRp+J1PtArIbm6o//lb/yPpD5TigO0LNLp0W/DcioEDgMLUtzzdh0fsvKMowvK0FiDvuOmHEl2Flx8OXL5xdf+uIzi5/9mX+eZmSnmwR5W2VrDdLekv/bwyNRjwkpzsLgTzYZ+dxZbVZzGwE9qV69fdf2WBywx68vzkQwns6ucHOIu5cTRs3dsv9gsnYmR8uhLPrjzLaDg3Nz8XCqEG+MVeXEEeHdya8htXrGJcacxb0pSMfNdCZg5mgWuvDh+7NI9sU3eyVC/fUXk3LdeEH5SKZZOAezIxF18+Ky3sgOvtU3Xl+ckDROyFCUAovL6kzwBz/49OLrL6sqfS472btjJUlipCjht7MIudkobz79y+GW4DPsjZBSxHEK1ezG1wp9TM6P4T64GnPn8VHtd6uIpLhfTgR8iTKirFWcPhH+C2CEj6Rsgno5allVUZfwWr7HDF/fessE/a2soFn0EYTOcwzhQkhxO1m0g7W/XNjlvbg2ZeGdcCEAWJIItEZJuCYhQFDWxVJrSfNSlATcXW0Tgk0rz+QAuH6PJ8BrASEYy5UZNZ+iaJ1XHou2lVOiLVUQhHfJh5Q6wQYEKQLpvZFLU8DPwpTNb0PRu24VZ9PUDwJmgHHdUMawBM9GSbiPv41b+QvlDeGfAK57lpWSG0JrbrimPgFGVcTOK0FzhDpnN80fPwjdaZ/7H0u5AckiB7kXsIrFSNSfXb95cPhwahMtSxQ0oy1AYwdLscun9G5Af/korG2XLrLoAaaA0HQ9TteJdPBcuSfHOJs7xk37jRWOWcHHdGUcG/PCuY1koXT9VrcN8FHrgGvpf92LxrtzoRlmXcuc9tn9/Q4Q/cAP/MB43sADwOSZOra77nKSbB60pVYbz4gryXyeVov1tyw/rE5NyKZtIzonoNFxtZi5rn7qE9AjxwoujmPKc6FIKU5JLtVa4mId0YEBAY0aqltkAvMJnN2zVglzxRrXX2Pkmo4zBgCNa5kT2jzco0srTq1GE6SL9Fw7NkXGivXLNUaUoag2CSEzzwZoy2vOn8NjrLzMMc+3BFz3rYu3OWkKZBre3RxG1uz5zJ+du3ZE1q65dd3ewzMDGIx/XY7a7Lsm8Jsb8GTHTtSmNuhzr68d+u58aSBETHoGjXzSJ1aVF7/50oxYDRDGsRSBqM04WoBL3YMFL9MK/OZ4Hgi/zURNiyGre0a06Yc+/JExD3/kx37sfSDz2wMySzP5wCpcQUsAc4s8Uz7M0Dm3ODW3aDJusgLI/EZAM0zvUfQiEIYJYLiuxpczDjjvn//MJxY//dM/NTgwO7ZtXuzZlWrJ8rGFhqqEAROshcoN8KEPf094GMmYm0ijC1l8m7MYAYnrASJ3pmbS3fckPDr1k45mslwJ+FhzIzubkHdXr1m3ePgDTyzORZh+9RsvJiPv2sWlABnNefyRhxc7I1BPvHkooc3vLNZlHAapNIp2x567F5vldMl9DuWaxwKo9oR/cPC+8FtEFASESBMvAke1bJWsD2QRyeNyNGb6QcKTmCu72jcl3UJuzARWY+hCdlIHnkzxubTpeISXwpN8r3skBItAeDsE2rljWTNSWAMwBKdIk8OsNuHt7E/49NspnjfImDlOHhmLUiFAYExOGe8WGy6EED+glFWG1UcEE0sYIc2KUR+3BdewSguToPdOoNi9ELJedTlZ5IS+nVCtKCUgVji4h2Ncm+AWIitvjVcVbsMkCQHCuK/m5qibpNFHQMwsAppM0Mtw1VqACNJB2jU2GZMqgBlxNFO0s0qUB1GeQbk9hA2h47xaYAhh7jLvLA4zQ+iWIZApkXJZjANhzExOwBunukua84Qg972+16VSSw5BOaOT1g8F0BwjBKl+DoUkiikcHc/ceSWc1oLWz8Mfn3noM+Gora5tHPR/Jkabc+BkiNnDtbTM38PF5POs0XPvEO5q+3hN03vW6iBmTkIzpUZQACz4E8ZIVuhrqenktxnmKj8Ld06y+iah3e2xqnlWnrF2TUvZyWHVcD/jX0tG5+XKsaTUjRPrjHnjXGCIpcU41aVk/rIaAQfmuePMFe12b3OqSdqc3+fHXVSFWEtR88YMVxSuTDgNBdzAlTZZTwBeXYOUuDnl2oOMuuRjaEMtBhNMHhufzYvyVFyfUtRv51PUiu0KQb8rtbBcmzJtHhfv7t2cLu4x8gRFjnju3Ty0KGPHoVbUujCHVWnpiu0GxPPWf5tJFhmgtTlrXLtWRcfX4lP3snY518ux/p58s/W3slOXsGvOs7Z5NsZ95heakUDGCT9GlvaL4egZk7EJyDwWSdREfbXiDrea0Pc8k/KpbKS0/3Qit8oPch8v49uxrHXX+nEdcwwwcR0u+v2pMeeYRnjps7abA9paGeT7EoaHKxcnMGt4uNi4lJaudFaeJ596emwIf/Qv/aX3gcxvB8iM1P0AjOECNlbwd8ffS2SyEsSspMP8RuPM+LzC+iKrLILGaqClvqtYNYaFBxciURdf+dIXFp/85C/FtbI9SdPCRViE/PpuFHvcPTJfWsQm3XPPfyNRORFCGxLmG5P6CbkmQn5do15FImJ2yDdz/30RhgmZziRw3+tys8SisjFhko8kz8rxWCu+kGRZcdwnT0xM6EFX96tjlDpKF0K8PBmrzKoovjUWTHa7GzZvXeyJgNgSHsCR8DFeSoK6dYmYuj/32R3+wPlktj28TO2/PhMbcfeOoHmhylK/M1Er+ijxEf7L2VhIhF7LrnuBCTxKbn/M8qwwUPz6CPsH4p9mrr0UwDasD5RZQAxAgtRrcbyetOyAzM4duxMRNaN0JI+jUBSjxBsChFS1lqhv8FGy0EeWXOHM+Vu44eUALIu//n+LrWG85kTN9BRoq9SWNFjhSPj5jqAlkOoqmYot1a3TN8cSRL2OPhAae0PKbjZMx5b9T1hQvgQ6gUg4NqqkPu4RwRGga4zci5Iof8F3DQHVj0Y7lasw2pjnUyKx37XDa+SEyf06FhSC62sPAWWHr60EjvP1pVEitfg4d5bbmNfRf+0mAFsLx+9NGkbY9RwKtJEg3SETqsaWsqpZ++svvDhS+L8d3om++s1YU37655lS5p6Pdug71wABC5gilo6otPzm/wifjstWaHdBqsgw1wJk7g0va0ZOKSGweoA8HAznsc74L2U/4c48Poml54dhd1ciC4Eb/6fVb5Ku1yYNggrmVWgS5RnPZt0tCHa/Jh7zfIyd8dBvYMU19dXYGYMqDH3t8zQ3cGpaZNU1fKdPLDnmtz6xDOB5+J5VyH3N1Vouej/Ku0qrbjt9BmSAV3PBPCEDtMf9fGe89LGuWHPDvHItz0qf/a5vQBQLj+uYN+7N+uF3LkCuJc+jrgvPqdZD86EuJdeua7NcLPMB+NPWgin30e8Cmbp99L0RRt9yQ741iNwt/WD9uc6w9i0jmSbnY+Z3KkgyRnWdVYas5Cw1B4w+NkLM/Pcs9cfv2j6K/wbIXMq7/jUqCzhzD985vtw19y9fTT9ZY+8ID3Jb/ntm2u+6rVvVNVsScEsWWP8tOyHMf+bamuUJ6KqCMuPkes07U0Bbl73AimOR0UNOZi4X4NEbjz72gTGf/8KP/Mj7QOa3D2TgFa6jbwcyBNAtPgtl4P8S2DCFebEsrLTCTPpLCcDD/DIsMgPduKC/ARnAJuG+N967uvjar//a4otf+EyATEzrl1L19PjhCETJi2bSKAXSbk++l1dfC99izYZE4+zOHVKLBfkxbhG8lksBMlsS0nxXsu9i8iOBmsBujxR5eywSd9+blOkRDs+GDX42O9G12UnftinRUQlTvTdh2TF+L04dfmNxMfk2xGfcyG4XDtuTcNLd+X8mqdC/8dI3FheuvLe45767F/ckHPlK+ABvhotj8m3MQrjE3BowIiHdHTGhfzMLBDN9b9D8qXBbVOcVeXQli3SVqIUc+1D8oTejFAkoyZFYKex0RWUMPoIq2GMH++bIfArQDPdBQNixhE87ntWGkhghfOmPSqoEwan0ZezAAzIGTyIuMcJpVKEmFLLDEOZaMGsxD5/tkiTbdNqEB6FiURZwVNE3bb7rsqI4rkq6/AxCZiYhu3ZrR2q3XeVbMi2B13wc2t+8FL4nUCgBbdUebZ0uqhmVU4HZnWPN9HVb9d4tCDijJmZUTqNVSkTUx5FrJUqxoa4USSM63O/++x8Y4eiEZV05BUz6SiEZG8f623GUkvnseH1jFRoZgXN8lYnj1FQS/i1E2zsh5xre7fyGm0jRzYDx4R2ORjOGhCSipjGgfJs/xxjoD4VQEqc5NoHGzK1DULPImEv6fMvyk/Z7FkJdX0wEXnOYUL4y9bqXaCXcGHONtRTpl0LQvxMJmZYfA8DxzGTorWVpJKXLxkObtJHgRzY1HsZphgkn6V7mVROlaQvlqx0UkHZ2x+8aFHGjyIyJexrrglXjS/F7p9woJcrJPKqlxfHaNCKzlll7KajOTddv4sS6p4ytqBaRV15/8A/+wfGscB0KdDy3PsPO2brKajmsJUaf9NncZA3w/LVRP5yDmH1nAgFYzChv92jk28pQcM9nJCJcgr+OhXXaCCHzxDmOq4vH2nJd9+76KBiari15mwAGZR8862kVrVuygKa8O8/U9bqG9cWzcT9zT7sANSDWy7MvIAECjJ22lHzL3bkv6SmsEZY2bfI85XkBiD3jsbkBHJeyw71qUZI/Z082UpQaQOd8Y9i8NaKNbAhds6AIKCWzPFfjZzNjw4gLiZxr02O+ao90C3cvj9Xn5/KdSFbjZC5p17txSw9rc/qLnzNd+jcWj33g8dHPv/ijrbX0W2vz3/NkX1lWpxL7zUBmCshvdylNz1PotcvQa0ms5SWZL8G8S/BSMJPrX2MmjcCSFt9ivTbSt4cfsHVHQM2axZc//8X4gT8eN8mdIfYeT+2jVyO8U0tpJ3NhfJHM0ckLcy3J7l55LRE/e+7JxEq66wCZVQEXgIy6K+tl+ozlQvu4TVgd1mRh6YfQaHlO1mbhvRYX1SsJGd0S4Xv1Nqz3G0k0t29x755Uag1593h4AGsCYtYmud3lRDxx0+xOiObqJJF7/eihlAyIiTbWn/0qsaby9rlwAvBjbmNWT4KaVRHeCtztzu/CT+0c9sWcrq6GpGcSxF2KgNqa9pxP2w6GV2BcjsRUO5Kn5T+QQhnMHXayAUdoKMgH/QsXvD9WHIrjzUOHR2Xu5nXQF8JJ1limShYLC71Wj02xDE2yJjCVSKs8NeHYPhN4taJUYBI+3V1VOVepDoLxchdJ+HTXZ+EXaBC4kyg6LSeOsVh9bnZN5xIgNTW7n2O8ykmo4nBtggAYGREsS0tGCX310VOI/nc3PMZkabUhzKbbafJ/WA9Whl3qn77q3+c///lxnRIwKRO795qSmZW5ZlzTtTwH55e4SjG0r4QX5XcrN07m6dXk/wFAa4b2DNzb+DdniZ1eXVDeO/4yR++K8H0lAFh/XNe92i/zjsWlycqQIvF5RvmP7Eb1i4JgHTHeKik71nFe7uP8hsxSKsDRtHqtGmOwK2kByA9VewEWYd/AnfD4Ofbbx/6F5U3fZ4g4zlXCrg8eiIUoOTey+QACtME9CihqlWhiM3PY+BLwXHfuWxBCsbg25W+OuQalC1gp5Aqo6C+LhefXuVq3mzH+nu/5ntFGHJsf+qEfWnzqU5+6ZUl0L+fXbVrwayy+9rVfHwp4jv2srcSSZr45h0t8goy3xhwp58wYmCeUc62BZJdrOF5f9f1jH/vYeOfumGHTSVyZ637jGy/ku4MDeHoWnlcJy2MTl5e2mDPaV8KuNVULnWNqHfFsWdhsMBquDYQ5tyCyLizto3BZxgEZbeqGQRsqF1a6bbXPutV299dm1wYcPCfX9l4LqzXnb21pjTLjgD81rYrvZv7vHDmggAjnAhd+55b0HH0uUR5w4HbSNv/J2h2JnhO957k+HKLzKHya9nt+Nh1HhFQvI/Vq9evYGAPPUCQeAAtUl59mvPTNHEAbEKShPfcE2NBLfreR5LFwT4BJBmrzzHpE9gXIf+zHf3zq5u/w+r0NZAYo+c1AZnB8x29DL996zeowUpVLPQu0RADeAi4TyCxJMLfe30t2XuHEl8NbUQVatU+7OOnNd+zYu1i/bf/imU98evGFZz65ePTh+2KZOL849NoLsV4czUIWSofUFbN5rCn7ki/lS1+JKfTug0nKFn/lkaOLd1N/aXVAEoKv6CBmcQJRvZgLEeRr7OTjS5U0DiC558DBwbF57vmvJ3Pv3YuXjx5bnIlyevDA/sUTj9y/OJ8w7DdffXmxKm6ljYmyWB8LELfMLmAhxON3Et59PP83h8uzN4vqjRdeiWtL5sYoniD8NTlHVt1NcWXdmd8pYFyA3XJeDEVyclR+VkByz937A8NTsDGghJARqjqYQRknyo1yYImxc76YxSZqivLmm346PtS3svNdl5ByC7S7anlUJAbzX36VbXF/ERgzE2wqSEtIF2VBcH4zXKE9AVg7omwsIIKmRFSfmxujCrU8BkKgPmsCiaBsfhXKp9EOvQ+QUeuI9vec7shqmWk0k3dCzHndUTtf2wiKKp97s/v52nNfG4rVf8e6pjbUV6/PzRFCKOoj5UcQmt+3DX7It0iP5f6UMOzdNQuyKKG6QSb4Cdl2JAp869bOXftKkDT22lbOA8FKGTWsVV2w4wlb1p7u8I1fLWLGwLPVb+/G3bGUkURy6/MsRtG5XJew1059cAyFT/lR3j2/0SxVhoSz77RphsZzccwEX8aNMGZhoGxLYtY37aeUABc7VOPgmsbBeqkFAMiTDbo7Xc9IlMiRrN1Ryyi5kbhxgA3KRx/MJedr+2c/+9nRBn1qNBf3kHOq/M2nljiomwzg7HNoCoCG8g+iaH6vK5JL1/Xcoy5S46gd3FC+82zqlnRd57oXCzTA1s/6yRJAqVonxrdWypKAgTDjYE688lpqkQ2w9y3Ce60bBSaejfHQ7pLhJ4E8nLekb7APLUHd3NZOAKIkZL91fhTk6atramvHyTzBH6p1YxJPF0Pm1Erj+bL4adMExUj1s5/T3XN5nK+tnq8+GMfynLyzbBbclxBvDnF7ei/vzrHWT4m75qTxdX1tEE13WzhWyL6NDtSXkpWN+yDhSg2QuWq9kA0l5KspdzRZ259MvrC6rowP64zx9Tcekw3h5IGlYC93eJ6ta053lqrhs2hpeTktQ6DtxtlzRxd4NcDEPANi/CZKVdSSMcORaWJIGxGuJc/mfbLvd4Jwt35fOolqlVnBb+FGupZEM1LQX0gCOsQyuVeuJInVuoSNXrgYEp7wXSUN852nOszSfJcBEhtz/KvJdTCLJCYCJNYIVgkWBwTY29bdvth74OlYZL60+Ef/8B8s7r9v7+KJxw7G/XJo8c0Xfi2mObkFUpwMug2I2Rni7fFT58KHiWl1285RVfrt1Dy6HAsHAq0IAJE+dosic86Z6LH83MjnG+kLy8z2IPAD9yaTJf7Kq4cWb6c0wPpYPNYkpe5de7Yv9u/JzunN11Ph+vVk0Y014WI4RHK0hLNyZ/JdbN2V71KB+9zl1Pdgjj0cYt651A8KABHavDbgY23yZiDWHsjkVRHbjszkffjhhwbAGoS1uA5Yia6HhHwpAEi6eNFFM4pAtkucECn2E2kREDPS0QeIESCnE6UkPbY6L3J4qONDyCO9SSDH5IoA+HIyClM6XG1y4wyuhufHtZfXBm1NOw+HjFmLSAmo2mj3U3eGdhEsvi/AsHBdn8AgHBqV00iIujsaqk2gOp4QrwXDQtcuu6BGTgELrulzIxosdrvqhtjaQQ2zb5ImGmPfE1oEivZ5r1uqCk/fSiycVhPRTTPtu89zl/atkgUlTBJekwcyLYqEmufJXUKI1xpFiLpWLTb6WfJ0LSndFVMIQKREjd4l+WOiFiEEdAAA7sN94Nkg5daiVaLu/lgWLBBApiHBlAHgpA3GtG6Mukf0Q3sLjqbVZqa5139KFPAAqDv25fl4jhS2eTgrQuOtrB8g4sEHH7q1s69VTF9ZrADFgjD38Lu569kjExtTwr8m//Jhqkj1W5unO2O6I2oRaZRXLZLG3/zzLFzPPRqpVauC94I9fZp8kwkS6ladROgLQ+kChBRn578x1B/rzObMMwbqKKlaHst/qVuRy8GzcR334f4AJDaM+T8Leuqvdncuapc5ZB7rn3Z7laz++uuvLT760e8dUUuu3YzH2lxSffPLNBzdvDDWBdrWrWtrk2vUxan9+l9wQhnXMmnsp6ssJSzyHK0h96krtXlWShT2zLTNy3GuCygYs1pLtME4OrfRV43Sq3Wp7j7X0F4coXPvRfan/28qVhnA5VXra92SrlOun7GtG8n635zM7spMsDy5b/ljtUQrfyHQomvP94BrXUi3R4Yfivwsgdj9yRm/O87z95sgDuUPWvDV9XBk1GLzPKxj5RJmtNaJxRNJrMqa9j5H5v8vkFmet4LnO6wr17OTH9b+m3F9pD6SsFEFHxfX48MNiBnEzCw0sfcXAyCuxiWETIoPcjLcENWPWSGk9DcB7Uq27Qgh7u5HFl969muLf/wPfzLul+2LRx+8b3HxfKqKvpqKr8kRIGssdvrW7TtjFUla9qtxN5zNzjrcFgndDr309cX5hG+uV5mZcsqiESElVPlCFPbluLZuqluzZN77bU+sIzsDAK6lrtFrR0+lynS4HaePhQgbtvrBuLBScftQit9dCUDZlVIFNxKHTeFvDgdnXaxE11bHYhKezHDXnAtpNlYR2XNZei4mwZt0/pLRMft/8EMfHiZCk9iEpnjtIDZk/OR5ef2NoyNnzSCnxkwZSt2IgBrKeHAXwnvAu0n/TPybcXkBa9dCkraYFU30fi5grqx61b6RfCe7f+uSZ4BbPZPsXcmztMj5hvfsivsru2D3q5AEVm6F3y4jJ+rvruWmu1KLzbEzHDl5HZYJoxr1UQFNgDjOu3uZL44R7jsU2tLdVIVUMqTPjYiom6lJ596K8GeVMVe74yM0CbLyZAgwbS4ZkHL13SQhTr9pLUHaVaDiGvpDIDlHfyka13fuFFBT6QgxbjSNNuoPgdx21FXiGg2FHTltMgcvJjOz51qriN2e812npM+SQ7uzNjaDsxL3zTvIucMFNMPGjXGjrgo6q5QbtWU8tcnL/AByy22YobOi0jaPdkhyV3fXVFCzuCEgM5/7rHTcPBqNKNEG4AMgc06f/wTWF+f8y6vhvLWA1XXiuZe86TjjRvE3bHjyvESdhOQeJVCLV/OS1KKkjZ5jeUH64lrmgzmr34OjwLqS65Rn5dor6zqxzOhn71mr76mARX+bJ17urw+ANfcEJVVyNzngniXDDzfe0n1n3LSx1kztKujT/vLLHONvc4mld3NSVSD7eh6OB2AA+q4vbTanjCXLpzwxgHkjAj0PcsNvLC+uDWSxjo1NU84HvrTBGDVx4QQiiOEb83/DLdd18yzVatm8LtqtTx0j9yn4GtbF9KeAZcqFWYRyWpNnEkjzt9ZY1x9pAuJRYIWu1dEzLGeqVtzWTirfBmhhDcE9ZFGSnJH1w1jMyL0px4xZI5fqigPgAJTyBfWdhdwckHmazHae9rEcNp+Q6+rD65kD3P/m+0MBvuuiV8amLAPD5WTes/AAMp7Df/XX/3p+ed+19NuAM7/BIjNgy3wZPhYU6cpDbAlBN79cS9HAVG9enxL00fCLG1fjNkoug5NBkXaVXDxjBxzhKFKHS+NwFtco8hYAI0pKFWATYt+9D4QnkyJlL72++Omf+n8X27dsWjySDL2JJ1m8FavIbTLmRjDIeijV/s4AGYDmcJK9XUkOlQ889miu/criRK59M8p+S0LpZCgeAjATOlk0Roj1pSTYuy0uKpP8SsDC7Vl894W8u21byr3fjKshJtLXjrwSy8yaxUOPHEi/wldJ/ZSr5xMJtSk8neShuRZXEzvyzdvCOolF5loKRw6T5oX4wbfvGvWHFGADYG5mly11/e5wXKRLfzk7umGKj9Lhb1V1GEFvkiAx/UPwwuEIoBFavU4hwViRRo4frqYIFGTgUSE6x/Krylng19sHaLk8hBBLSwGAxWxxSRrlbwJ8hPmlzfWJIxZv3xZzcBTXyiRtJbw2sV15Lb02QWyhEwytD1MrDaVQoUB4AawEQ8mEFEu5JHtTsoBSJZB8R/ja9Y0dioWd9ln8LfA2/cfT1eP7w3FPHExEmIVfQV+TvfMbtlzSYKNcVgIXpmE1pgZ3a7m7riB0Le3zucnQSoLtblnotXFaGYni3sbbeVUYjf5wb9eiIAbf6Xh4LgHWXFyDzJlniPxrbhF+w5pFUViHOWbm71C1OYnpMoeUmTCn3Mf3lL3xodgpUC4blgJjW9cMZdQdMNArhJ2gbmgpYKZfjnnhhW+M0H1zADFYW3yeEVkpTLlNJMhUROZNQ9W1hRWpysezI/x7nCE11D4AACAASURBVGfK8ugexlnbPJ8Slo2dPjQEvX3TT9eqG5GScp45Z93XpWR8S0qmDJsRuODA9bXHb+akV60xjvFyL8+K7AIACqKGZXOA/WuL1wPkZeW+P24w1xrzdmm9NP4S5HlxpbOcqlGm79o8wm0HqJ5lJJq7xXOoFbEWPfOr1kRtNzdwbval5MrGKPLmR/FurjVcv65JbS6ZeHAc8999gDUgzXMABqxr92q+Gd8BMo4z5vpojrn/yy+/Msi+lPnQFxkT59q8+L1WLuNXoDkj1q6Nuel7z8+7+w7eSMa7myFggCXIdyVE648+ug65cSVZ3/Ei6/rTLy+bvSsZW/PNucOtmPEG+s2VmfGZfAwI3713XNMYDR5b5BU3T12pkhqymBf8GhPjZW436eMAMpHB5IV14Pe6gYfeWRL+tcN4482wztwTi6WSLVxL2usF/NsAf/KTn1z8T3/n7wwd8J1ev+c5Mt8GW37jeGVOXEyhQmmgw9gNoSBfxBLx3um4AQI2LoZoez3WGW4SE2Gw4ZHMMplMNEXr+NDfzm7h0KHXb0WrlDNx74MPZ4XLbHts8Qs/+zOL23POQ8lVsT1J2o7k+DNRwgDRMDlKfhQuwgOpbfJ6CFhv535PPvlErBUXA3reXJzPhNwUhbQuil5tm+u4PLHEbAmr/90kubsqzBz1NdaSDUHh22PRWRv+y567HgwoWb04cjJZet87sdixL+F4cWmdj5vnfEi8N85ncl0OcTbAxIS8kaR9V25eGVYZtZBuXAspd8/+UThPfRlZdKW9XrU6gjLg5lR4LUfSf9YWCZw2xHXAEGBBnQnwWZU8N2vjXhI6PRITjntkmKNcuIqQJo0nS9N11oU8AiHachBw/V0KwGSVIaQIbgXmCF3C5ODBA1NIZFFR1nW71Cz/niiYgLp1uV6TjVXJO6amX4uou8jmQLHgjYeFSYA1/LeWDOc3N0qVvzbWFeBcloC5A56gq1EVBMQEXTO/Sd09lHhN5kNYZ2wBuTezIyKYXJ8wcd8ZXjytFHVTEZDu55ptP64Gxaz92lkion4SRjXDD+vX0q00uEaeB/JwTNOur7+uUS5Hd6D6oq215DSklNBenbl6R6LxrgYk+15bZ9TCJEd3TGotGZEO8mcszf6sooSfMTB2tYy5p+tzI8hj8/t+3+8b86Hm9SbXm9FJ6kThIt02xlb4qLwvlKu++Juw1ta5O55AZlpLInRT0uPIkcNjrIHWSRaevJC6L7S/hGN9qqIqJ4Xu8bwKhuvK8tw7Jvrj2XaHXs6Ca/mewnNtffedvrB+NPKnbinKyTXKSSlBWFsKhMx3x3lRhK5N4ZoT7mVeDFcujlTWKKuWMTW33IcstAYd75pcGYjEzSrrOcwCoQdorQEazbO6XvVff+t+1YeV2XqdT7nbpLCIscaWV2Ts3de5+uCarEWUrzYCJcbJ8Z5XLYf6Z1OiD9aPl3s63zVbBVy7atlgiXjkkccGT6TEXMcbL8/AmDaJX4G8vpRf59267WcbnvJqXM8zbrSkeV+37LcipGLZPXd6lNEAGI1JLWvkmXEyB7qBKUeOXGO1Yil8MwWBd6eES+dV+X7Wc62C5sh4PnkuO3O9ht1rI34TGoBr66t5p60rNxyegzEzHsBLZSkAjO8w3EwBgFdzn8mp27b4yPd87+IXfuEXFn/jb/7N94HMd0Jxv+n33wRkovjjNlodS8zl8wlJXhW3UngxcrxcSymAcyGabRFlsMz7YKJVCJv8Huz+FEa0MCykCnmTnZC6J4t9Q6IZjsYy8Us/9/OJFLqxOBhLyb0BLCey23iLQI2QNaGPhzS8I5Po8Q8+tXgnIaKvBugItd6xMyTHAIV3E4Ysyy+Qck3kj/wy4eUceOShETZ9IVYjxKqrSR62MUJ5s4ikCyKS9iweeeLJVNG+svjyC88uLubfwQeTJyTK561DScb1TtLt30iWzYAeu6mbATIXLr+3uHgjbqCM186ddwfE7M7OdMdg8K9OzpoN2aWcSY6XQJ/FOxEeokuQd0UMnQ0wBGKAEFFR2zZm55J3+wiWGtcEaC5HwYw8CWPHFmtSDuCeu4HXkZ2EXcKNoJoDqRX1anzlD6Yg3/Nh688QWgJuCnGLjZsAAMKwr5vFczqfHfa2LJqNsQw0M2gjDuoeaYSFBe6Zao+F2B2zBVrzvb8pZM+WIKg/eBA8s4gLBnzWthNxOc5FPiOjCoxcn/BoDokqEPPIonccJX0e+Eg/VN62wwMWCDPKjOIsR6LAqADOvC+QQVgUDqzdrkugO7cF6yqAze2Cm0Z3EZr4IlwxvvNamfCq0SfuVUHpGsZ0WAFkBwgH7WoIv3WFFMjofwVoFbx7uJb7DgWTHakoDIkQja//fjNOJR9qE0XGMuM6zXPjWieTv+VGXK9bUwZECD9FxnqjmjMgY7xYuwCZKwFbM3ngrPIN+EyXVIpL5jpVts0lNMN/KZbr475NMa/fjUzyfAFJ1/eavJNEAOZZcIeUpO37ZnYtv0Ub2k9zgQLRp/I0KJuShEu4Lrg1H7xqefGc/F35VM6MdntWyMAFX7UADYsU4Lsj5PNsTkSsGAPtBiLkf9FmfWUBEw3kOtromJECIBsIgQF3LNMVFFyVizXD26e1qKRVf9e6Zf0Yfxa1EsXrul3JgzKP6houB4Vsdp+GExsbc1d/uXyEE1vr2u771h1qjhXyhYWONRl/T5sqW7rZMGaOr1vRtY1pw6dLnNV2gKb3qNwqF811pstlEufJgOkajkwLDWB91oF5YU5AVSNnz9IlpcL0yJ2VcRzu5zxnRYG1XzToiRMpUZKNZ/k8JeYbZ/ckB8YGdhkFVlL+dMFeGhww4/BOnrnir74ztsZC313XvHIN/dBn/XI+Czvr+vgt/bIpma67HcMi84u/+IuL//5v/a33gcxvC8gUvHw7KWaeOsx08WXHCvP20deT6v90lH8Y6InaWR3f5IVwXvbfdU+Aw2T4Ix2KajJpCMLty5ocHurMkJrqskshbGLsujeFupIh961MZEDmcipV70lyokdTSoDl5HjCOGXCHaGeyTWxIa6nBwNMZPE9nGKHVyOE7z5wT0KZLyR6KX7/M/F9J2eMdvNVrk/G0LsfSH6IuJau5v+7AUyncs11sa5sjyVizXWp6RMqLcJgd/gLATGnrsY8nEsMDsi6uH/eSNbcEIIvnw2ICEDSvzXrYkUIV2ZDFPCuvQkDjfVFhlWL4raURFg3iuOdHGRdQups+v1uFtZW5uAUynMe9L0lgGfTqkRFqaDMBcYllx2uys2UkzpLl1Idd7NwwSh8fKOryMABM1x4gT2LValHdSHHINx1RznM0HFxzXDjLVPJRmlOZT2VntelAJtN2ZWwyNQ06zk1z0P5MDWFG5OVVokqZ9/VJeAerk95lhypHY7Rvioiix2Rde5CJ5Gx0TA1p88omlkJuIu/9YeGRSCCAJAZJO5ljhv3qdWo/nTnVogSLM4dpv2YxihqOzPz1/dNRtdcEoSma3c32FDZhqQDQfIN1RozTf4htef51qqiHVUg3RUODk/AANcSMjmhaby7GfC5/I2VBOu6wIw3i4yd6HujArKaSTNChJBsjhBjb1wpp7rMZt8J2hRYTSTe5lhA1yXaDs9iAmGuj8m7AcDtEBX3NMeaDblWVRGM1icrY7kmhP0Epu5x4hb4Mg7ua5zVBxpV0kOE914rmf6VZ1MXkrmqX00hr58FefoEGADgrmvOlaBakmeTzRWkl6u1cszrDqj7si5MSpFycc1GHzlWGxWn5VYfNXTTr7p+hrUtx1gH7lHLTHPQdP4NTlye/eY8n7o/tc39vPTTM2hEoGPqEjSWbyQp5s6dyVEVF605p++OBerL59HOusUcAxBZAw0PBl6R6LV9paVBf1vIElB0vSp54z1z8XBFpfRJZH3XuOfR3D7mP6tPuTXOMTcoc9csD0Ybfd/8MeZWrbMNK69Vr3mZfB5ZvZfyUvvNnVqmm1Cx5PBGXBq36dbFsQHUU6ohG8kS1Ee9u7R7EMZZUDI+2u/5tp21FnlGIozIEd+tDJjQDtzDA+FJDTd4ruM7L5FhNntfy+ZiW6ybfseVGpuysQZ3jfDrz3zmM4v/4W//7feBzG8LyPzGg77NKhMNEb7I9Uvnk5X2myl2mFDlU2+N93VxM12NxWDr5h2DMCUyZhAr484xEUxuCeHkUhH2/HbC3F4Kgfb2KPGheaKk16QswM5YP07ESvGpT3xqcTbuoTgZFo898PBia/guF86ci2Xm7ZF0D6krzJTFHcktsydJkC7EpfTKodcW9yZ0mfXkTAoons7/dQoiIu2lHZuz07wzx76XdgIGEr8dP/JWEt6FAxDAsWlt2nItflJhcrsTmv1oopk2JPvqGWGFycqYYoxrr8dcffzM4uzxREPEmiMcnatt646YTvELwug5d/7iWBDHo5RGgqjsbvFlHGyim6CrWDH4hwO+NqtVM/g6CbsLdlkdkIGce0Xyr0RxrI8lSe4XoEk9Gv1jlVEkM77Q8HVmuHkIM0noFytRlEiVsYU6lE8EDF+wXQfkPxIe4oOIzlAkMPcnGIX/drdhV2Q3RZmV90GQWlze6y7yd3fLjvV7U/Q3CoQwJdwaDlzOSE3wgAUT9KOPPjKuXRO/cwiMaUmaSeWAovIVVhIwRSucCUgcYGLpiikgIahqQq9VxVQ3R2uNqbWBecx51wIUCdv62Qmm5772XLI07x1AhFLbG2thOT9wvrZ3jAj/jlF388jQ+kpQGpNGHGkfsHB3eF9M9OVXVKHqD0VSc/kAPstdYK1iw00WcIEM7zfnGLeasgnL7uh9r9+UmWvOXe+FPLdpuZvWkLO3dp922TNyDpk8btC4TbmUpmtG9JIkYRtGuDaL2sZNG8Zmxe8zUViAdsZzulOmm6wcirmjxvPYNoDRyAi8DIduGHNdgiVmm1clf7qHvtalZ3wLPOr6qNXQu7GlyAoIzIMSSIEB7ar7rhaj8kG0p0VCtQHQ9ZpWwij7scOeu3NrTzvKn2q9oPJdnEeBu9504W5Y3J4x8O6cWgwpeu3QJmCsBPIqUO3V/pVAxjl1ByMZ1xLiusbAvG4ulgHClin9zeFaryj9Rgz6m5uRW6z5c1YCSdd89VXhxA+N9tdt7D6up33uUwAEmOi7NcAKRG7UCqyvtaSWJwOIWP/l2Xge2u/6dU/jBN6W3F7IvrXm1irLA+Bc7fIMV4bOa8sEzhn3seGbrjzj2tpP5kwtzMZdGz2HEoed72Xubo1+Y/XxneffzVc3b+Tv6WWJkJUuXnLdSz/fi7XTy32V8Lg/FnZk4f/ir/2194HMbwvIrGT2OmHqu/EamEYm3hCq3j4czkp4JCffeT2WjfjEb5u8jI0bU7QrHI+rcUFR0qviw7jCHJrd5pY7diQj7v6QGVN1NNaKZ7/4pcVdmcA3hf8GXPx/7Z0HYJ9V1cZvM9okbZruPYFSlpS9t6KA83PhJ6KiIFuRIVNwgXsDDkQBURkiIlMQQUCQ1QJllG6605E2TZo0nd/zO/d90j98VEpbxZEXa5L//33ve+e5zz3nOecsk6lk5PbbpVad6h6VLX+h3BkJ8T9yxEiBCEWdlMr+pQkKz02+JZF1WwWoIByP3mGb2MDHPT0+DR+6depR2zM1iEg7Vyx+0hVE/iCFPic30cChuGw3pHJNtO4qs0EAY9asOXHCrIKDQaA+BK3Uk505QUmtVycWe6O0Q5MnTk277LRbqP4h22LOKVe5gKpV0vBgHporzQveSmhfmPCYGhDOmDsQxgCZOCFrUwwPDYEYPkdjNFXAbsQQxZQogvWQjp5UDiSczOrlbKJhcYb7dHFCK4PsGMQ1JWGUx1Z/Ef7sIhzCQQCSQXRsDc8DFhomAYRC1EGLEC8rTE4sWk5PCACEDOpf8wEAKggm6uLYFJlcDL+iMgI9jRkzJoQW7zDRkvdaA8PnCAoEFO/CVk/98skq5z5iM0NQOTEbm7fdtekDB7qiTBM5X9D8GDp0WHtwPWJLcNLifQgUTqtoAnNUVHnS6Ttc1NlMp8nFfsjgYQG6uXL/ZOIpc9saBIQsoNAEURMqqSueI2xoDsxGOWx4No1xOvVJlpMvfWMeCXXBXOmTvJ8NFbkuB/3LmrVu7Z4d1JO+Yfzq5VXkfEcGc5RHP9N+ostywqc+9KU9wBCYaEsIgkf5GbxlbzUTcrM2qlf0BSdKEmQi/GkDm7S9S3ChZj5EPhv1CRtY1spiCsuRmimDMXDgP+5nDOnLUo4MbTN4sSbD4JBN1mCE+cg8sFnIYMZAlXdTf+ph06Q92/ib/sA0gdccqReoN/WnfDYzh5ZnzOk/yqc8NmPKtMs94wdh+r777ouTNuXSJkAA44iHDP1OpFnmL/Oesgm0CFgkcKZzFVFuaTwkJz1k3dh0ypqjjdQH0xKRfdFMAJhZgw6djxmLvmbeIH94hnVKvcxX4r04HHj92CRsV3LaSx0Meqg784DnKZsNGBdm6sdcc7kGpead0Z+OrcLcwswJ2LLmirmXy8rxldAaOVmlyduMJ3KBdlsrHBoOTPRFSg2Pt7U99DvjZG6ZNXKUaY0Z5PVVakMEpZPMpV0+AJmAbE81e84xv8NLFy0M60Oy30COOc2cpA7MhZwRflh7QEGHAmBeIWtHy2GF34mG7UMc3ogDFRkeEPm5s89++aa8nk29g+ybTbAZtQiERE6lAsyg8oY424VAbnMUc2XWZGk8lqcJzz0ukwTqYXk7rIW8SgZUaRgEZsh1hPahk2KUtCpR3NoyokrKc0U5iRrl2dQi4cm/vjL7BEiS63IfofTnp09NY194LnVSXJoGTZKdFfBtuAZzkvIirRVaXa1UBcSqqa7tkgYMGxRAZsHCJamhviXtseteCrq3ND379LggIXeXCYp72bj22nvvtEQb2UKVWS4tT48+/VOzNu/pAjNLFy9MdV0U+0b1yJ5GIl/26KtIo2TBXZ0mvCgXbLUBzVJPpRmo0qkTjgzmniYRiNF8VCgyMMkPLVyYlD4F2fXQJylOkiwKe8cASGqlMYHBzmK2NsAnOBNTEQSUCaDwZsr78BbpLpdwco2weNCoPPHEEyEkKM8undzLwqVcFqq9L0gcCZ+nWck1EXYR30OnaZ6z+yEkPzYdb64IIu5BGCGQ84aQg+lxCrT5ibZY3cw98BXQ9iDQEVI2FVAuixtB5fea3Bsu6fpn0OQTo6PjAsCapAmDEI1QMPeE+6kT77FZind446UPuPfFF4mNwQk7u2DbNdiulg7UR71MXGYsEdr0NXFUJk3idNk7TmomWtq0xd/ebCnbgI0xpF4OaW6Sp/kY1J97GG/H2+B+6sNGxEaTTTRoFoiUvM51nrHnxAvQoJ/sfWLTGP3JGFE248hl06C9NOxBZrIuY2QzABuOvdnCvKd62ITn30u1QOZa0b/UjZ+8m3pRPvPSgcPod7R0zmVEedzPvKIOmEiYj9SbPnA7TCoNAnjh8UbZACCeZQN2Qk8DVNqNVmjixAnadHJOIi7zmnKcnKxFonzPJzYqxgTAwPfejJlbXPQTfcya5T7qw0/aCHA30MtzlKB18koToKDvnSiV5x07hrlknoVNvrSLvsJribheOFQwFqwB+t6mH5fDTzZT2mYOFf2ezdF5HvF+DkFOoeCxBYgBwGmnXapt3vIcpe05BERTrFXanA9f2TuKgHbMSTZ3+p+yeJY+pCzaw9qgb6gD40p5jB2fMd+oPz+tcaF/iIQbmif9NIeJUAa4MTNe1IO6mZPFs7yXOUX7kQOsUQI+sq7oZw6LHDrpM8thSL4cPJeS4kHfMx+sMSaKNQExzQGzCQvAhyaZsuFH2ezrfgqPNo3tzDmzo20cqvhJ/xD4dLScWuj7z194YbE564c1DK8CZjqAzGsAGQLHVerE1byoPs2fo9QByxcpi/MLAgpSzwnwrFpN1k6594p0hqZiKwmbStT6Suyo6P5yaVaEW0XhnT5lWmrWxksuozUi39aI5wJQ6lwjG71cgOcuWZQmKvt0o7Q0AJlBmhzD5Lq8XCChBddSmZ9WimBcJn5K7wG9U09lupYeJU2aMEMB7raQyapKiSKnCJwoBoBiK2C758TVU5ttZzxKxONZLjJwrQLpkaZgiUBIk6KKLp0vMpc0SZUCJFVVtTohDZAg0KJX7Jhp08l2Lfdl3ELhrBDlRUCGf6vh3QjJ9xbRt0VAwGpzaxZMXuVvFqk3df525E3c/MolzHClZkGHilGL3EAIwcwGjHCxjZZ7vDAd6I77WIQIutITlAVeKZAxKGJB4fJXP3+h9vGckI86WkWbyXTZG8mL00DCp1TqwT8u2mXAVlqOvUGyB8yMIJM63wntsi3fwgxBa6DHuymXjYt6OX8Mws7RZDGdkajQodnpO6t0fUq362OO5iuBpE0ln/bTy4AMdbAa2VwXm2Eo0+Rj810wnQT5qOCF8ay9jyiLPuWnY2/QNv5ZlU7baR/P0Bc+6VmljiB2vzo4Ie22QMf8CZBB68d40m/Ot2PBzjjSfj6nj0y45l7mgsGXTXtsRvSbiZWWmTY1MtcMWCkrQrtrE3Af016DWbRYBrt8z+/eyNjcTUC16YR2M38BiawDn/DpB97rSNOMDd/bM8wpJ+wpYgDrvEGOTEt9GSPGgPIAAIslL9B8MibeoAxAmauURZuoq734nEvMBFTKpDy3lfv9D7BqLQ7tod0Gk5HgVbIIjaHd1n0wsNbOBxLGk/lk4noGnQSW66PyJMs0biacM2f4m/VKGwBlBqA8x1qiD3ECaJa5nHXAmNkNmr5g7dMGZxC3G71lE/MCOWBtCj/tZGBwR314nnHj/ZTnw1mEFVBdqCOXSdrmIfEs4+r0BKxDHyhKY1ahSSEgJmWby0f9w/uIvG9F6hODdcoFmEB/YMx4H2uKtci/rQS6cM6w+c7eiMxf83UMzulHzK1oRm2+NEhijJmf1ix5nTvWlz3wymSWZN7AN+Jn5gctTbvuuluAv08ee2wHkHkV4Pb/P/p/QKbQysCqQDVD0kWZA1e3LJX5ZqY4K1PlrTRXLtVTpJUh+zAurhKoslUysNvKVFSlSIlVXRV/RVqOztWKvCrS7PQpk9JSkQsXykTVSV4/nVZokyIwSyfFNxDPZKV+XSLi3HQRQCHCdpG6f5TcE9dIG9OghbhcxOIyXJ/lLdSla9bK9JJ2ZfIkxXtRcLjRoxRPREBp8sQX4MsG0RDSLJ4BQ3Si0BYtgrA0HzKD9VbcgHJtAKsUtG/BrKmqB94nPQSGeoibongY5ToNyPV6+kszg+cCGocsvIJYOtJadRbBtkwnobWawCtWSC2vPmLhIAyskcmmjLZA2aBzhCcLmosFGfdrcZPGHaRvgZC5EzmuBIKB8iwAWAwGHNlOLIDJKULjwN8sAp+qrV3x5umFRB0QkiFQdJJvgC8kcxjv5F1m/zOW3th94kYYIFiovzdkC17qa54Gz3GPyYnePB2nxCkCWOg5jsy6gG4WRvQTbeLkQp0QfAgLEgkifCiT0xA5qVCNs6lQPqde2kh7zVlw7hj6GAGDMMkkzjnB7+JkbFNIqKt18azdZd3nVtFTBu/HRg9ZFtU+z1GG+Ub0Lxf1wqTAqdY2dNrC8865RLucedlaCgNf8wHMlXFf5hM7Lq5wOLK2yc/QTtrPmKDdILAW70Iw7i0NJeNCHbiPepm4TH0plzrw0wRpc5bY/HjWAeYcD4d28W42BDYKtCY2U3CP6+Ix9dg4mi/vMjGWvrBnCBsL4+CNn/6n3vSpx4jvrNHyhk3f016AG+uD8eMd9AVt9aY/ZMjg0KjhPu020Gc8y/1un4EMdeN31ok1dDbLMf52vzWZ3h5AABnqxDw25yVrc9A2kmcpaym439pSywv6m3YZfNBW86WaJRMrwqynHHVF1F97APGTdppEaxDktUEbMG0RvDN4HkXEZ2sMqC8bK+/mO8ac/vD6oP8NTuwtBwg1F8VAh/6krYwddee9DsjI7z4ImQPFmLPJ8znvpDybmul73mHCcGiw9SI4iNbgUCZ95ed9OPShgrnMZb6Z2xncliKKL30PWKVOnrvcZ+cFHyTzu3CeEAgU4EVbQ1/xDHUfrPlG0M5SbVbWvmQtN593luymXZj4GNdc74a03377h0bm48cc0wFkNgjI5ANliWkpA5n8f4AZ/SAGi0BE65J56aUpzwrVNKuTx2rj10lFIASvDWzFLIzt5cpcI1DQuU4qe2k5ZGcKMNCwcH6apXQCK5TVumnh3FSxWtoV+RqvXiXQsEQDKu6IQrKk5ydNFFDQqUETZ2e5ALaKZDhb7sUrdfqokWlnuQBQ22oFgBsgOyJIWt5EE2Qi2HXnMQGmnhk3VgRWhfYOIEPQqXJ5Om0jbkt1mjpjltyfFRBP3J3usm3iNlm5VmQvSGPy2lgj4LW0EbORyLs65cOnIcouvBU8iPhP+164PJI0k8m/pEHeVIT616RmsmeVf/6ORe/NnwXFRouARFAijDkxQHwG0PA9QtlqexaSzTkuKwufLEQRoLi3IlzRDFggUC5AwVoRFkkmtmXynXkS2SwoYUTgMwEZa0G8SdEGb+Ym3VIOCxFhwntoi71XLORZnOaE8J0FsHknJvkhjKijOQ4+MVF3EyoNDOxdYiGPQKFd8DUIdT9xYnZ9pb4GAggL2uy8KvQlGzr1pw8zGZIcMZCCMyeJyx4KlEd/eYOlntbWcB/fw1siDgugmba6vdTbXAbei60bd1YTBK0RskeHx8XeMZRjDxLGhbZ6Ltg7yqRA6o+7NH3Gex13gzoyF813wqzzt7/9Lcwz9i5iY7LGxhuPgQLzkH6nDw3oSjVSfOdQ8pRD31BHm1soz1ofrwf+5p+J2N4cM/E1R7NmbtEWAxT3I+8waDaYc5+736gD410KXJkz3Ed59IFP9dSPOFfjxz8dpiXGmTHmH3OTDdzmFZNwzR+iDPrfwMPPuUzGoQAAIABJREFUUm+4KTbFAk7hrjihpMERbWQOoknDtMn8o2zmruPJsB5oM30FOKcu1ky63QCZNpm5R4zI0acpw4kfGUdrCK0d4GfpukO+o9EjfEApkdpBB7mXvmRM6Q+vS3O0nL+Jn+szLdlkC1eM+U5fENuIAwn9QH+XmqycJwnA5fXOTy760/GBnMiUYJBoZXi/vSh9+CPhI4HtbOpjHDG/0ZeMEePIPAaE9FfZaI9oI+8B1KDSRx4YKFM+gfaqNVfoE8ad4JHwIpHtjB/1pn/oLx8aGXfe16TnSaNAHTgQ0jfLpQ3Mazu/izpyQDvooIOD03TSySd3AJkNBjK+MTgymE4AMuREzhqZ1XhFVOr35UtFUH1Gn7WkCS88KQHBd6jKRbAViKlQTITtthOQ6aaMo0oImaq7RzkrNUCVUpM8+/Tj0t8sTy9NfCbpPBtux5VlCkctr6BKgaJOUrMBZHxyhSdDbJlpWgRki+4mN9E2ARncjesUv6Gv8gmtlffR4088qYSTW6UBOmlP1gmLYHZMDiZ0k0xIIxV4D+LxoiVNIv6KpCUzUw0mL/FeaqvIcC17qLQ6qFnnz2+QRgiXYIXUFoipJ1ImyBsNDECGuHVqC2RfIu527yYbrNTD1niYoGhAw2Kx3d0T2x4FpHmn3whMZ5U3CxKhYlW2zSMIKRa8gQxDllXZKyW8Zsfis/bFZFuEIs8g+Fh0LBzK43PqRz6ocr0fLyYLDQcys+dFqduyN0af0hwsjjpRf6t3eae1FjzjAGJsmoAchwC3SYHx5nm+N//FYADhQL0dk4N3OB4DJ0mADKcZBIU1EpTF+9EQUFeE6M477xz1M5mU8UKlvkrzl43EpjsLLpuIaIvHA0GWCaw5OF54kgnUEivF7zY/xJsN72EjIponIM/PeozMF6CNJv0yVtSZvqe+tJd68bu5RQhHCIFolAAy9qbwqdigl3nE2KLZMvGYOtI/NsWYC2CTCmPkjdrcCfeDwTl/AxwNaj1/aC9l034DPr5zfejnUO8XHC76g/oYqFno8wz3eV2ZQ+XPuC+DkR4B3pj/9nihv70ebCYxiZe6WVvGuKFt5qc1ouY3lZq4eKfbYNDG/GA+ue9MgGXjhxthzhunauYh73SfUnbW2qD1wKTYFqd9A0XuZWM0EMxOBBCtu0RbaRNjBIAmRQGmJdoMSLBGCyBsDS7l+Fmb9JhPaPRIRpu90PKGT7n0Fd+zpmg39bGZx3LNJl/c+g24TIalLZ6vNqOyKQNkmHNErAXYm4hrLbY1tPRDHPQK06uJtIwpIMBarTAtIjOKFAfU39oq5h99D3A3p82mMuoe80Vtw7HCgBWN5W677irOYVuALUc8NuGYn4ARgAwXz2FawuuQ9cA4A7QMZhxHyzLNIR0YI2Q/nkxr4WfowkRuCgAamUMOeXNoUI/5xCc6gMzrAjLRn4AYa2TWAZlVkKSqFFxFWpQFIvy2NC/UwpE79tJFUuxre0e1J41GWadKcWS2lftwXerVf2gq765AV6tF2JPGoLOenzpxfCpb3ZSmTBinTAeyewskla/lZK8cTSSgI95GZG5uDpAwYthwZZ8ujzDgzYpeCekY8w7ePd11muoqIdZL7qvPa8C7aDMdKlXxYk2CeTJPRTh/CfkyxZXpp3u6SkvUKu+j+YuWpDly016pDSyIrTKZ6dVxOgfMoIUhyBNaCjb6mFzix9A3K+W9BYAByCBE2AmrZDarEYmYBcS9Nqmw6fDPC4+FyUI3M55FQN6NKtzUtSARBjYnMRJWTyMoLby9OVIO78qqXUJu5xwufGZuDkKDTdw2cXtxsPht7yYRJqYlNGA+7SJ4bFKiLDZAtwshZvMT91Bfq+6tJrbWwqYua6q8SG2mQZgg/K29sebBmznP28xFnXmOvjNfgveEZ4DI2NxLf/qU5mBfCDAuk6gNbigDIUowq0WLSBiZQ5PzvVXTCFFrsZxHyVonxpUySNZHIlVUmtSfepjQa44E/U5/57g5c2Pzt1qbPuA93ozteszntMWkYAMa2hKebyojBw/rEaYlyIEGJQagbHy8B8HKT5tHTH527hzKthcP99kk6Z+ui8eA8m3+pG3WLrlvbVqyyp4xY+OmzgYwBo0+2dNn3GeOB3PZGhHHB/IBgTHh/QZQzBf6jc2NthoQ8Rybr9ttjxfaRV/l+C6QyQFMmethkGtTCmUYfDJfqJ8BI+/xnDEQp17mBRm0oxlkDRngMdbUi2cB0sRhgWtn0xL9GwcwzRnKpV9oo4GM68PfODPABcT92+RgzzWDEcqgvGyKVaJSaVnM2cMjbYUOdTgrUHfWsk1DrFcfomy2cdZna8lsUuJZyrSbOvWl/fQ92khH96XveMaekXxPfZE5BvaxyWutMBdZA+ZVmYNi0Or5AtdlYUEKtuzxIRaTLlGtARSMN33GvKc9wSfUmBIGwzGXGBAi9zJmBoG839F4fchxnCLKwrQ0YsTI0J7QDoAT9wGiIDmz3pgTvN/9Qt/QX7GG5UHJmBI+g4u+5YB2wAEHhobow0cd1QFkXjeQQRuDnanQyNi0tFJ2VLyShEIUdK4+zRXpt7VlsdSm8FEITwqQUWA3cWWGDx8lTowSOg4embr0VnZfmZ7y0Uyb0IJZafGC6eLKzEozpz6nOC5yPV0mL6CWFYFOASeDhWqZrEyqUN0pTsUSLTSffCDmASzClCKgMWzrbVKjbM2zZ5G3YohirSgR5JSpYa6pFLjq0VOxYJSNuk1cliVyqV6siLsLFa+mTaAlzCPyXKpW3JYclEsuwCLuRvZpCFzYmOW+WyFBgcDAW6lNvBrCsuNWShyAtlbct7NrsU8rTGTbhRFM1k7wPgSmzRd4hFFfch4hbCzoeZZFYVWpCacmxllbAQ0DnoxPh3xvkl6p5sXcGbtFIjSCNKwTWSMBoQqTlU0pNpFwvwmZ1kQgLBBcNgdwD+2hPAt3gynXxQs4L9J8L7+XklAtcEs3eRNEAQ08g+BAmFKe20zofJvFKBsBjCDidMSGiDC0JxbTkHsRRPQP3ITJk5UrR4DOhGbeYxMHn1mjRNusQaL/s6qdtBRot7IZx5c3jrxZ5Q2S7+0iz318R11McmSjtOmA9/CMAae9OHgv/7wp4TaOFpR5S3sMbm2eo3zMaRA+venQdzZxuH7mPVgjQ7vthcFzaBkc7IvPDQRopzUB1NWbrPkQ5kTZ+4R28y5rFc3D8oZtLQ7v4p2et+b02DOI+jGuDu5mzaC9rGyWo9/of/6ZvGw3YLQNaDOfe258ZIqnTja5cQiIRH5FXB67iXOP+8EHBMATGzJ/c/nd9BGbGJuRScDm31B2Bk2YDeHVZRd8ymFsGBfebcI2fc784R38A4zQN6SGAIgNV1oXg2LGwc4BtMfaT5u20dr4AII2oU4hKSCXMvYGEybM0382mZivYtBJ/awhpt4GMjYJWfOGLGBeO4ov89cA06YU+uKVzgqUbU9D5gzjRxutKaL9MRfxkioi9ZpHx3f0ORpIiOi8mz4t1QzTXuePIvovACY0y+ozNDKAEMfmAXiZp8hcMhjMwK1/mLZZf5iLAG7wzphfUzX2/P68zI30v0E59zLOYVLWnpfroaTHEQOsOTRlO4iiQVkdpqUNQjGhaMhXUGIiQ1HxgYQvkdbwTJL7UQUaiEpyLTWlqZOf1UJalZ556jElw1ZkS23yXQQW1kr7MnTIFqLF1KQBQ4VGBwzVM8onoUXYIq+j8jJtMpOeTtWdV6UnHrlfSSIVKbZVWgSBh6lTp4RmYs899ozcTKj8mPQTJr4YJxdv8plUqk1f/5bpNDFYZqOuWozPPqOYMlLpDpS3ExOor/JnEHad5I24UM9WQL45IvsCaCC6VIpb0E28nNXSsqBdYSIhWJjEcC9A+g0CUbyXgEu4OZI1GjCDeYmEZUTE7a0kls0CAwhxg5nAbcVJyODANlxvTkxsFg0cJDRa5kGYtOe/rWpnAVug8R0XHA0CknHS8SkX4WktAELEREo+RyCwmBFKLPYIjEcOJtkSERL2/shq56xqNlfEMWUcB8Guk9lOvCTq41OlNRe2LZu7wPc+6XMPl0mu3vxYzD6V8W4+511oX3D5RjBZ88K9lOdonyaq0scIMjYR6odg51TEyZi20X4EL6YZ8mMZyHgToV5+h4U1n5k/xO8IeLgJzYo47WSdlOnN2fwSmwWYyw4jz5wwcdYkR3NS2LwQwMxl6uC+tLaG72k3fc46qK9fELFe7CmEkOUkilD1xkz/UHeAoeOl8D3vLOVSmfPBXLXwp8/Mj6AuNjEglK1dY5zN+2AzoB8NIEoJ1sw//gaQeJ7zfnOg+J7+MJAqjeKKgAe40CbmP27auFVHMlqtUf5RlvlGzBubRXgncoM5wabEXM+giKSVpHXIgRspgz6iXfbAYd44SjVts2aV8s3r4p3mP/HTWiNzaagvdeF+56OiLIB0L8WswrRk0yn38H7Glzoxd6m7tUV87zQJRMYeIK4gmiVrVKmXzZuWCcwN81xoC2sgm5HwBMrJPa3lYlwpy6Y26mUisE2cBlT0BaaldRqu1qgbfUf51IM+ZdxuvPHGtM8++8R6BOyhueBZ7uGdJjEzrtxjsMBaoz70pQ8VrkdwWkgpUpDlmXeOvQOAsPeaZS71Zg7zLtysSeLJu60VJeYL68Jrw0CYMpmL9L1dug3Gu8kkhEabtcRnUbbG21xH3jOhyJYNOJol7RC8HcxaeFRB9s3axxRtzqbjXuHSjev2eeefX2zOMV3Xe3W4X78CyKxDNqR6JnqhuCHyMoUhEkkj17SmJQtnazLOUKqCehF4X0z9xFdZLK1Jhbx9qqu6pS22kueSkkH2Gb6VdnQFG2Pnhxwr0NO0ZG6qV6bp+tnyflLyyc7SKCxUMLsFJDkTMGiRK6KJfZikmrQgemhgK6T+JYLrU2OfUoA9uW6KO1Mu8NRn2Ehxa8RlIbYGVZRwH6AJ0SJSLyYiNipnowbQ6LEgH5NSAO0O2hXIsllLkiOccpGFGoGUE7ehxhWZUXwIQoIv0ymITN+9pO1ZIxPVSgkkFiybVlZZZ8HAArQLqQm6bNx8zmJnkhOiGjMazyCwLCz5yX0IfC8O6lin+xcoEFal2gkQwz5OZFVHwjQAYdHzbrt6Ux4L0aYbBGOjbOP9BwwWyMuRe73JIExIP98OeArtgXkgLH4HtgPYlG7aCAE2YMrndy5rGKg/9bGmx8KJz7OGJMd3sKuv7foIYW+yvIvysbEjoFj4fEZ9aCNC0KRM+tT8HZMlEUR8j3Cdp6CFnEghXfKZuUSOqOtTP/Xw+Nk7KHMmiLgMkTSDWIS3TSC0g7bSNsCAI3oi5Kw5cT3ph/BgwB2+iIrKOFmbw1xCeDN3MoDJ3jsAb0wDbEjW7rCRWPDyHORTQKBNf4zH448/Hhuq20vd6TeCtKG9sVkQ8GrTkAmv1N2mAvqA91IOZbhetMfqe8djsfssY2Utj/vIZFk2Jif/5D2ALtpgUrmJuOZg8Jz5H9Z2Mb4mNJuLRj2pTynPhncTEHCY0qQQPZu6G0DbnZo+x2RA/9F+xtdaEt5NPTxvmbNsRGioIBVTFv+oM+Nvcy0/zSth3LpG0tElca81uoAX2mPtJfX2AcRgOQP1yQqCB9dEaVSKQwp9b1Mlz1vTS73Nn6JOWbOBCa9efZhdz+kj+oW5aA0h7ePyPDBnzTwWktTSbns48Tt1Yb7T745LQ734zu3nb8cD4h2ADuYbn3GPTaQGpq4D/UwfBFm3MCuiOWfMAB6MCeuEOYxsYv44mrWD3TEvHAuId9Mf1NnmWJv3rEkMLS1eZhp/k4XtTcmhl32DeWfzrjWD9CF1YR1Tl94CLvOKaN2sc+bJfM3BLFPyWGXAuyrtvvsesXaPP+GEDiCzfvxW8k1s7MXf0si8GpAJrQ3/FFU3rWkLjsx8mYmWLJqTZk5+LlXL7NSm4GRkWK6Ru3X/gUNTj76DU59BCo7XlaBbAgjwhpXuoLV5UVo0f1aaP3uaTEb1moAKaregPjVo0LtJQ9Aq7QbZmmGit8gG3EmDC6m3KtT/ddK2KOS7Ys/gul0jom1FdyWmk4aFhUDuIE4XRCBtU5K7rspwTdC6TiRlVP1x0yaRo9Xx4XWiOnVR1GDU9CwQBIrNFuRGYjJ2k+YoEwOzSQkgwz0Rmlrgi4lne7ndRc2ZoUybLdiQWUwIRCYyWqUqBKx+IsSstmU02ORYYA4sZ9KjTxAIHMxKaNDQDvkkwv0IHbseUy/6xhu5iZ4scHhAALtFAqHcb7uzTQIIBXMQeD91ZMFTBwMYAwmfTmm3TT8sUHscUC+EC4uVRW+Nk3kZ/I0ANd8gcwCyGYQ28DdtQKDzbjYXa3Uo02Y46umNmPssVLgHQcN93oyJptlTYNTu19SFdyIsDbhKY8/wHP1kEw9uu3PmzNImkF1y6b/wbCg2ToNZjzl1c/944/RGaB6EzX7WXnhjcD+aaE1/oUmCrAxRkPfaDGATgU195tSEdlHjTv87CzIbNd8jcAGwgACrva2NYr4y5tSJehjU2MWaunMvbeIzAzrKtSbQwpyxdFnMD8yA9DX9Fy6rRaAwgz0DxFKyLPWjbaHVLMBqzGfNDUw9gDQ2L97Nc/bCYW7ZtJjNjQQ3XBRr2/PE8T0YY+pksyht8mZsE5rnktcGZTqIog8GABLG0Lmu6Dvayxggm/oraS6mQXPqWHPU21wo3mlekvveZgq02IMHo3nLJHK0R7QXoEnf8xxtp28o05st5dAGHBq6KVQGZF8DGK8z2m/XZ2t1+Y6yeQ/vw0zFGqM+9BWfA0RtomQ92OxnzSRzBLBHnzlBK2DHEYlNzma+eK3RpqyJz8lkqWs7GZjPCrJ48F6kPTHvy+21FsUHZGSvow1nnmE+XFDvHGk6aw2JN4NlwPMeuUw93P+sN7RqPkgw/ubgUFdTCnxAsczCwxe37DAHa+7lQ3AG/1zMB4AMZuFjjzuuA8hsEJApVVeVApnQxpBNtOhHaWUiyJx4Mqsh/Uors6j+pTR/5qS0TJqVShZjBFYTspdJZ/CIUfJcUgRVBZdbI+7MaiEZEsutVcTdZt1fP+cluWTPEdl0dlpYP1sReusjv9JyAZnuAiItEjK4pq0UeBikeDIQe3E1hZOC23aZzFjdROBdJM3LPAlAGN5MyFotzB7yZFmg2BqYlUiGB3BhcpJXCOSL1ga7NMCkShGCcWNk0Ye5peA1GKVntWw2cVB/FieCj/vYQJj4pQRZa2TMgQjtTuHJYRs7giQ288LN3EDGZFGbpXjO6k2blkw0M/DpL9Uy97keNgVZuFIfb+68E0GAYKUu8+p1Yhio/D/iGJmM5tOIT9nefE3w43t7X1EXewqweSIwTTb0BoMQZKGyQVhFzmI3F8VaJ3uDeLPh/Zx+UIW7rfykXykHIcBGRP0QNIyBuTfmE7CJsDFSZ59urQ1CKM9XeP8BIoITkAyBb3OP+U3c63rbTGEgwrji9dbayiaSva0s0B1vwpsYn7tONrnQTgQqwpy+sqCnb6zdCw1coZWgP5jflGmBDgDDfRZ+F/WjDQawVoW7DACQBTbvdrsseOkPNlvzTmifTQiUYVDq2C42n9Dv1mDZrMJn1qrxk/rSJgt214N3MsbMI5NN2dR4xqCanzxvsOoNzCCLDZANlZ+kCGCTtHnG5krGg9/db/Qp/dSolCiNjZgElE5FdeGiX2x6ZG7ak4h5TLvCNVf1ow3mmjCm1Me8C8o3wRywQxmWT/Sjoy7DTQFIc4iiP5l31iIYANjM5f7hJ+/OARsh80OqrQpgQt+g1dppp53aY8/wfvqO9WLPLe7lc4AwMjUOf2q/N3hrSm1qox+4TAa29sPzkWetZWMsaAfl85z7wW7VbOa836Y2g24DIssI5hJjZN6fx9RAJ/iNeK5xANS4eAx4D2vKcpPyHRKCOtK2mDMCXByWmXvWvPMM64Q5YN6PD5B2MqBeNmWisSVzO1wj6snY+kDJOFHnDBhrw7Fjy0LbyZym7nEoVAwg2kRMIcrNGuU1wZEhaeQ5557bAWQ2B5AJs1J22slqZDkvySc6NSySiUjB5FYunZ9mTJmgTRkbdbYzrxSA2GqbHZR9ulcaNHLrtHKtTquKJ1Omf4rfJFdqEW7nzdGinaVcQTMEaqan+hkzU7W+b5IXSXfcTSUcOsmc1EVmnR7aeDEf4WnUTVqWtmZpXuTpVC6PpGfFJ6gU47tNsWCwPTpLLxaiQYMG64Q2Mzyq4MCQpZtJw+/UE4DSgHlLGhkmM9+1auKxaTOhfJr04kJ1FSkbdC+CAbTOYsCTic8y+zyroH1qRYhYC8IiYILbS6SXNqBwAQQh6bJGxuCBOrLg+WnVLgvPRLowP2hgeJdtzN4kKM8LDsFssEU5fg85QuoE+lbhPl+YT1iwbGbmu1CGT8U8Z82BvUBMgrMnFQLMpzIWqgGQ60W/lWpeDLzMm6DtJstaQ2Ah6n7hb4MXysXMR/3Nz2DsSj2BPH7WGPgd2duH6MKNsXkhAA2SKN8bmT0rrHr2STxrYqhvRWwgbFg2oZjHgeC2mtwbg+uK0GM8+J7xMajxqdjmRbeXvx25OWvkiNNTESYC5hT1ZB7YTGauAnwBnyQR1GwC1oDFPFafc6Ed8ZynHXxnQqS1BNZ8URfqydzgJA5wMveHNtk7iDJ5n721LODZYKgrz3mtOIaNtX0GBtTDfWcSuw8K1NNxbriHMtA2QZRkHpea7byOrH2ELEtAQ8aPdtBv1If3e15SXy4DK/oBrY8J2PSBwTr38T5vSPQVssAkf+YT5TNXeB5SJw4JmDYp31pd3un4LQBxj3mpBpJ6ZJMYRNmmANKEGADIjR49OnL8WEtm2cB8cEBLxgcgo9eGcwOfE/PGmgrPCY8x7SqNc+Q2AQpoE/8MIminx5e+Yjws+6yRpa/MJTE/B9lmQMJPazhL5w7yEJkS66zQ0pAB3tpe6kCfARaRA3gP8Z3Hi/fa5GOzFSZ+5jAaeMAJJh9zoDye5kEhF9gDygry/7bbbhdaGcqkD0wvoL2WG8gFeGuOG0V96N+QsYoFxrzDvEff5HW2NJJx3n333ek73/1uB5DZECBTUEKydemVGhk0KQrVX94ZVQqkVBlmADJlmqjKgI15qHJlU5r8wjPajLVBigwLKbZNg7LlNtun6ro+isArnkylPIzKiOEh7QhRVDXwjVp4DQ1zlGn6pTR31pQ0b9pLqYs0LQ3iLXSViQn/+gptUsNHCwhpUsyV+WOx4sB0r5GJYplMDspGzeB376PTqE7mnK5hsKMl4R+bEwKF4EI1AjqYgEK7VNiNmTShaVHb6ufPKzxSqlN/5e3hhMOEJPhR79592sPZY54iZQOTnInIAiJhI5mr+dunT6uAbaNmUvM7F5PWLtUAmUUSmhVk7FZ9fIJk07FGyCRbyre6nPIyP0D9qFMlXlUWPAE6hO6XSd1crX5kwUNaJiZQrUAhzyIkQsshANMsjVaQflU+ixWByMZnGzn15Rl+WluF4GGDon8pn2d9crTAYlGzUL1gTTw0gZP76CdrEHjePBeEJOXaBZd+8cncNnuEMleteEIIcpvUOFXSNwhgykeYUAfK9Lh5U0S1z0bCGvA9bATmCphoSZ9YZW8eSD4pAqiIBNun3cPC7UWYWpiz0TG+VpFTP59aIS/b48deIvQNApNnAEJshmyujJu5GDwf3nVak5wKDY6tgudd9B9zzTFVQgsnQc8Gb0BJ2byX78zTsTcZGw2C3Rwd6skcMbDkczYfZzE2Ydl8IsqlrVzWUvmka54GJ3jqaiDM/WzcfE6dSk1tzAHzKiibNlMeAPCRRx6JjcK8I+41ydMeL3nNm+ib2rNHY5qlHww0eD9tszbDXCWbytBc8bu1MiZkUz7jZu6RzYH0NW00dw5zHvMxk7RrQyPIuw2wuJ+xsyaFMXCONPqH7/PBo0nPVGuTzKCFsXHWef62CZSyrbWlHOpBnQk7MFAaWUzjrDfI9KxPa1UN0hgba5yQRzZVW4trjYyBsPcd1iR1p772GqN+9qZiXdCHrEfz+azJNSikLubv0D/0qcFhHBAw/RQ8rdBSAdQJPaBxRlNj70hr2ykD2UE7PeaOJE17ABzMJ4P90DaqXPI30Ycmjht8A0Yha1u7apMoDhx4U1F3ykMjZ35d0BLUJxHTKEJ7ZG4nF+sJa8J2222f7rnnnvS1r3+9A8i8HiADktGZhJ2+YEcDXiQsVwq8CJzwPQI/tDOd5A7X1CA36rlp1dIFac60idJkSJVILiSsUQIhA4aOEMgYmHrKc6lLV6lPu8CV0em+iBbcpg10qaL8NrbMTbNnTEoLFHW3O2pOuUYDZLAddpKWZ5VOvI06sUxV0KFmaWI6rSlXEDsFD2rOGaFXl0u4CcxEFla9nGBCxAZgYrAJxMaE9iXcdBXNFlKnJiRmMBUWvJ1OyvvkDT64CYUXEYCIhVUejSJ2jDZsmYP4PdSjAgs9Rf5lIVn1bRU6C4HLLrsW6ExiBEtoHeCTyDZKx1rbYDMKQsiLxpoAcyB4noWUA7HlaKm2r/oEyXts+jF/w0HEnGMH01KTQE9PbYRcPoXas4U60w76hEVnQGEVrLk/1oDYPm2tDc+YkEkdrJL3CYk2Gsxwn7U8bELUhU2MBW8tEn8jFLyRZgIwpNecDJPybOKi77ypGAQhTCnXvKNsXiR2St7MGQP62KRLB9mLcAC6eB/l2k6fA6mRLTpHZWaTNcnaG605QLQvmyXzydvzwPZ8a394l8169D33h1lUgpQxN8GUdhL/o5/SbUA4tKbE7q68HwDmk6TBKM+zLqgPwpcrz6Xc51wGMn6vPzcg86ZpcwX9Tp9Sp2zyyPFb6BM2LtrmjdmA06DdmhWDKJ5jo3T2YJv5TPh1ZGjHNAFEeY5RD8YcwvJTTz3VDuDcd+atmA8zbdrUyFUEGKZfuCjfCSlLA+0p4LlPAAAgAElEQVTRj7wHcIs5zKYgvzNrWDJ/y3wd+o12M2cdadqHkAxyOmlO4TmUwyZYK8p7DCb4DC82c3coC+0J44xpCecDSMvcx9zl3WyY7hPWJGVTP8bHHCQDGcexsVnK3BrGiXfRv66zCdi0kXb7MoE7tBrFGuGdrAcHwrN5ijllJwLzdjwnqLffR5mWhdYg2/3eNADmNwHxACzMG8Ym3N9xtChAjM2J5jyZn0Q76WOe43ebAGcwtnre40ubuYc6U59s+slm7GwKxBRMupIVMS724KRvrGllrjIO+fCR4wLxfPAPxbPLGtR8kMiarfrgyNx///3pwosu6gAyrx/IFKze4M0UXkv8rn9BlUFtw8dr5f0iD6Q1bU1p/vQJqbVxQZo3Z0a4MgMMKnXCITFjb5F+a3sLzPQdIrNPP0EkEnYpUB2gSOuAmCwrVjekCc8/laZPmJjq9Mwabey1Unkuk5ZlpYDKM4r0q5mSlragOVAk0bk6rfUfnDrLDFWt98wWcbhap5K8IWryC2wgqF7pqhxmDgmMtdp84mQemgnMTLkeTCYEHRsuOZQgerHoOC1BilslLRInYMebWQaJWBodcjDRMaUnRPMd6EWT2HzaYvLyDoQD93VG2yDNCIukVKuCQOIZhIbrBRAwl8SLghgYVjkHwi9U5LQf4ecw49TF9n5zBmpU/mKpMckebS2STWE+2du8QV2tUfBJjbJZ4AgdFrJt0QYe2XyXTxwIBvM/LBD53Bl3GRM2KwStCbPcZy8W+ouTMKdugwAE7VwJ8zUax94R3CsHxvNGQH3prwAQmsH5JJlCWGC67CGvkS5FiP/u2swApIBV7ieaNQKMoIH0V+fwUCLWiICt6kqWXUeGpb52babNS9WnVoGbdxMbRBEozJoGAxVOe0EwlJrZHA/qQD/bNRUtW+cgNSvFRcE3Wqq5ufXobcM0YfDAfOEZwFWud466TD/kfs2eNtQHsvOwocNj8zfItEqfeptPlDVEK9qDrpmIjSbI0YKtierXv2+YXhhHE3kZ++y916vd9Zr7cVuHaJ+5JstibaEdBCgwzplHkQniPE+diIg6RYT/SDUh4T9p8sQ0YuQWmhtTItXAGgXMpA1E8CZgIXnUiPdUJzfn0FbKXZ4xQhtJX/fv30/lZhMa37MZ2kzgUzZj63Vbp3507JgAnJrD1i6x3pzry2Zd5xXjc/qNz+n7HNqAoHrrEifmjTGvd9rO+mKsAAhex8wZm35z/XK7zOfiXiLSUkfGjTVJPXk348+zjDdrKAOv7MXH93zGWDFfHMOJeejDBKYnA37WBvfTDr7PmoScXoLPmXuURd2oh+UgmzrPUD7f2UyHLGBd8jeyj760JtsaauYwz/AsZYenl8pm/TBHqINDSFiram2qDx/OSG4qgL2WqBPfBU8RrZrKC8AET7EIWVFq/sscsRz3J5vo1sQYMSYGTcxD6sicRbZ4LGgX7Yg1rjZxCAcM2ckAObX33vukv/zlL+mCz3++A8i8HiCTTUsF87edAJw1MasVsp9BwRSTM/2i/eDv1emlZx8R+bYlTZn8ou4jyJmEkwZ4OSrtQcNSnbJD9x04XNqZQWxnisWiiLdy0w4lR8TSa0qP/PUv6XHlgcHsBNggmF2QtLSgpksA9JWwqcH9VAz/8c88mwYpK3ZFBBCqkTr0qTRoyCD9nWM8MImI+1JKwgUoMEHJMs2itr0UYMapjEVs9S8CIVTWWkzBKi+8dOBTMGlZbAicrI7NrtDkYrJ2wnZ6FqNP0wYiLEgWlHkJDdIeoSGyTZ2f3MP715mP1NcFyGGxISjskk1Z+X05MR7vsz3Z2gsWtomifG92PmUShJAFxAbj4E/ewAADPAfXwP3Dd7ZFW2jxXu7F7k/5NkPQVwgG+tOqbcd5MdhAUPA75bOIEQIIYT6nnnzOiZY2ckJHSGP/p03h3YFgi4CAcrMOILQkwC19sACvMLwBmE8CKWid8M4qA4RIHbxYbvnMFyJCzxVXYoi8P/DeELQVz0rkx2oIyspKO2tuzKmetTqBSQAt1DwgEWmPOvG4tA5ik5UZE/Mlgm2lQAXlMI/7irvC7ywn8n41YQrQ5ooQXKy6AtKma9NmLKo1l8n3MlenMfJ6OeJozFktFupUofsWNyxKPVF1q48AMoO1iaNVmy/PP95HRnXqDc8MbxaQG+BlsN7FZsrzjBE8AEBZjbSby0WgR+AjiOGLmQ/CnGCus9GzcRGvJHtKrQpQGJuF1iFAGIBF/9OmaYo0PVrjiNeF506z+BwAH8pBdY5gaWsjTYJCCLQSzoA8QIrA3a0uzZwxO7QqjUuXqI7N4RUGqZr3VMsh4MknxqUhg6Tp1ftbWptCPT9jdr0+GyCencwoAp3jJkyLQHF15XmMKhQOgvYulYNBHeu9l8ZG+dTQ1NJXmEAYZ2dWHqB2zFdYiBWFWzNziQsQO4WYVxCG1Re9BD7JywNIh5jO3KRvmb+MK6DMMXd4nrUCfwUZEKT7gtfD/bTHAID1YFdk1vKWW24hd9wJAeyISM26iezXkgd4L9mEaJng/Ewm21J/c0MyJwMic04gi0aIPoIrhJaSd/B+uFfUCZnERd0MiAJUShaicaFN9qYEKHG/PcUsb0ymxwyLvEKbnrNvk84gJ3MFiNTXz4uDI6Alm9czMOUe3kObAe4OAbBcnq0rCxlKHWg3pkIAIm1yRGbazHgAXJnrfI+c4f2Uz9/Ov9SgNQKlgD6DR0V/079BDwAkS+YjN8OzqeBm0Dd99MxCacewOlhDbm05jiXMe+Y/Jv6gKKivCdJK22gzspIDAG0g5s69f7o3nXcBcWRi2/27V0ccmQ1BO+u9R4GcZj6bli6eq3DP8wQ+so9/qIMFLEgPMHyLUalHL2UblpmpU1VdgBkpsWU6EkCSO3QXCZpxTz6abr311phobJAsFru/2pxhUwv3tP/T6AJ6mFxenLYLG0RYwxA4rdBWmH/AwkAgG0hYnRjzppigpbZmd4PNC5iqushrwCYZ2+y9yMxMZ9H7dMRP2kc/saBYrLzfAInPWDQIOoMJn0jMreF5Fg6n4S233KrwzMqBsHzSYcHwfF6kOcAZG3w2xzRHfagfp2BMFDYPGEzR7yxUgw9iGhDQibIQ+nA7OD3aw8QAxpomb4ZuC4LKJh7zgRwzhXHx+PinP+Nvk1xt6jKfZQGnaKn3IN4BKtjsQceRA6mwZ69W+9GqYEarkLAaOGiIZo1I2xH/RwK7YWHqLhBRrYzmLdIGNkiwoLXrVYtniNw5l+RcM51WSWBCypQpKuohLSCCH6Ifbv9o8eAksTGuIKOwyoeXBcDbRoTAZRLAaGT66ARNPAq0gHC6wuavepO/ZcbMWQHaiSq9QnMrTFUSYAFe8NLS6bpOQKgWbYru7Q0JXu9cUsS0aRVwCS6O+myhzAwAbRKoVslESzxLQtqTeAQvK+bFcuXZ6dVTp9C2vLEhLfPYZC2aTWGEG+BaB2gyx4K214jj4Wczh0Cqc20+rA2vNwjxeHYMkPaQSMxZ5Y6ZTRrctZzoc5qSHj0E0hXle6k8FwGubChlOjDRCWhPEfiiOKuPVUcdhsJELNMyYRqWKrDmSuVM66I4V5Wao6lrn0hpslpxq2j/8jK5zaNRlWW4u/qwWUE+5y9U7Jc+4rhpvDiMMIfpFw4KnPJZA9206QD4rdVYpblhzd8a9RnxtdDeOgkgBHXW5wjxzOyZY9Odn4tTP+ZgbbihTdG4mcPBOjHPwrKHe5Et1tIhTwIskK1ZYITItCZ42yzJOmQtw81AtjCXrDUz+Zy17DqFI0fhXWb56FQRNqnwuXlcPGtQ40OXzXMcEOhDy2CbUWyeM+Gbd7ou9BFzj3bavd0RlX04c11Daw6QKw48TG7KNOii32kr9XNMK/P5rMnxAZXxoj9tFjYPLHOYekZ96BebCakT7TEwtJmYv3mG9th0xkHOTgN8bjMvbc3aqvL00sy5ig3WM+RyHM6Kw+Iuu+yS/vSnP8lr6ZwN2qE7gMwGddP6blLMiEUvpcXyPiJFwHyBGQ9W8A8EZEaM3ErCe1Dq039IKhdRd+0aeQ+tVVwXgIX+tTYvTpMnPp9uve32wtOhVwg5kLLzT6xCMBaIGuGFKScmCKceYFGRfZjJa3s+E93/IAWzGNl4zBWgRdzPpMc+ifAufdYbKQsEN9cc/TfHUvECzCrO7NVj9XMIv8Ll2QKBzxA8NgHxvcEP5Xux+NRn8BamgcI8w+LhPdbW2OSTPVcyt8Hs99y27DKe76femePE6ZZy4IWgmofsCjEaTRoCA60CGjcuTilcAAPMBDmCcFmAIk42gBxzgTihcBJi7Dg1USfKy94ROd4H9TA3IjzGBKAoO+c6Iv+IvMaKKKW8G9I1py++y54hOagZF2U3SgvQijaGMnQPGc/ZWJgXgBrmYn9p75pUh6kik1fKVbmnTn3k1Oqt0+YQnX6eeXqcTugK0iZAGlwgxR9iY+qcp5m87XLG8TKZU9GyrCjc9zGJoAVaXEQ1rsHWLtPoWpFvW3Xyh2oWebRkviLg4JajttLPOWmR4pYMHDxI2qHsro3GgTZQn9mK1Epwr+56hg2Uvhqs6MP1Mp8BLRZKy1SFCl35WZZr/IahjdEcXCAtEcBhaai5qxMkcsAPp1k0VH3kJk6m92adhNGckFme+3Ddbluek6Vmu736R8Kb9xIxGoGMxwljSPn0A5dt/8w98pGxHnzihXjeSeMQ3h16P2Vx4mdT6aUT60qVA7AJAq04apWVmHdJ31CvuaRowdWsjRwA8fnnn0v9+vcpNAWkCeHwgxpXcxsgo7LFhArgtJyI3QI7VQoPgXl5uTwlMQ/WiM/HvFxZnt2lqwV8umqsuJ30HF31vlaZrakPc4q5BIixRgVNGcCTjYfxAoxaxjHXmCOLdEL3Zssa52Rv7ybLg3XzPgM5H0pqBKqCFB8yiGjExG4iv1rm0FWprpaHLZiJJFfpG9YXILWbQl2gebOsQe5i8uRvmziQb8iuLB+UKy68J0mrgBkpm9VZ/zzLZzlAZI5/xXPcQ32ZE/RBmEu0oaMhyznBKorYLTnCMSY95Avl2iSY5SZjgdNHDh5JmQZofnfmZTHXsuYUjQjP8HzOLZW1JzZ3om1lEPiMPuNZ+sNABi2I5T7lZM4ank+AMo0tcjCCnxZlqh8wA9H3mN7Zb9p0LxcHN9YRf7Nf5KSTmcTPu4ODhda70JQzJ+p1gKJ8E4W9k2btODyjCrUvx+Gx1oo24oH28MMPp5NPIfv1a18dQOa1++jv3KENb9XS1Ch17ZzZM6VNUcZWCRUGFb5KZwlKQuAHkOk3WEdrCI8KSqV/qM7Zf8t12rrv3rvDZ56JgmqSQUYz4Q3LJxifMixMWQTdFayOScWmzCRdt6Fn4YqQ5R+TDWEUGhpOVVqspSTZeBDNTuFdFKBIm22cxvmvMO9wm000q2KxQ8jMOXBC9cjUVD2yqjb/4z0RUEv15cLMECfnApDRjjDdqUNQNdv+jFkF741SImTeILJnBKCCk26cfOD1FFok2gEHxCci6oaGC6GShVj2EEJ1nNW7OoEW3B0DJvebyW0ILxPwTCxlXAyifBK09ohFbbu7T1q0i/sxizD+5uW473wiLNXC2S7NM2he3P8+Ca3W5oUWoEJjBY8FcIy5Ds1MCDuBoyqZfZZL+HTXBo9NE80HwihMfhKqoV3RHMonvuy2vkbcpyA4S7jzN+XzPQIQwRmgST/tAgqQwQSEdoaUFWhmMheiVaTTgeHBAE8HzQs/0cYQMfr558ZHgMU+ytmCORYe0HCd5nsKfCAomXsrJVzrBH6Jek09u6k9zTJZDRAQmy5w1KDfMTGgMSHK9HK0P/oHEGyR0AbIYPoi8aq5Y2w22bYvjYBShFgLkHkImaS+UBu0OUqe24zvulM05jS0GOvc4SFKZqJpDp7HPApSozalML8KtNn9nuHs1QvgAldqnsaPII0CcbqXPh879snoo+qaHDsFkv1KhVBYKRRC6IU8T4huLIAZJriy0KwBhJaTTFTv7VIp/hoETUFBxlPeC2E2RiuHSa1OZFv4bkHg1MZG/b2+kQXVsXFlojV1AtSYbIqM6Cn3bVIFeF2xkTG21A1tHBd8KuY7F88AtDFZxearfwBZ7vfByuVbe5s38ZyglbpZI8BpEA6UtTjm5dAWByUkmiz1t2mdemR+Rza9cJ8Jy9ZM8/7g76m9dsenDqx7+hIQbu2uU1Mwb5hDtMGkdMrlMAY49gHSYNgAxuRXZJfrxO8ZHEiTprpwYGAsbIr2fTwLKAY4W8tLHSzLSnmL5n7Rz5ahPEMZNhv5IOz3W9NU6n1pvpe1d9zjNlEuz3os+d1ed/SJD8GsieBsaq32097IfOVizbFGqBMabzJwn37G6Ru0Q3cAmQ3qpvXcJHftlYrMu1SxWFBlYyPnVFSjjaG7ovCygYBYa2t7ps6Kwgv6XCsQs6bI4USprRK0d//xjrCJM/BssAwyC8OuoWatMxEMVph8nPhCba7JZG2JhZDBDxOjdGK2m5d4vkDO1IPPrcGhPE9GL8BSoOIJz8mCUwILh2dZeJ6sFmwBCDgdaXKWaowMjLyZM9Gps4OG8Xx4GQjIkEvE5bse1gLBFSJSH3/zjDVJbgtt43PKZ0FamPJeBAxakPwv51cxn8daJ8wl2KHdH3hwxampOG1TnvuX32lreHFJYMRpstCGUYZ5SAZU5sHQf8G9KZ7hXQBNNihId3iYAT75SfvgkHDxPERvTvmYg9gqMDHxO1ocBD4nMmLlEPRvpcAe4LoLJF4BbTZ5zBHEQKIPmrTRs4lHPWVCAniuUdlBWFYfMobEUqYPqEHMH8wY9DH1kuBuE3BBc8MmRYTqObPnpu0V3Ip8K70EJnv36yuOxVRlg1cQM52++/XNQfVoZ9dCFQ4/gzGLOBP6jNhGob1UGzAroelB49JFGqD+MsFMFvmV8cKUxMYWm0NopFqjHwBh6rQCqOVQ6BEVOkj8RRqSEg0mwNDzyPMqwBzjUpyiaXNwkAIA52y+bDRozXB/ZU5kbScamezxw8bCeqEM+hRNjHoxtEbLBKYQ6IwDGgRAc873lIGkQ8Hz/WqZ7TyvYy7Ck9Bcic2P8SWha0S9Vp/JbBRqfI0Y/aFuiDoCdNtkWgPgoUHjUMIYmESPBphODw8tAJHK4Hs2YOYbXBk6sFqfc8LnPsbMnjAmtzOX6O+QVwD/wnOF+qNxhnSMxsrrLsovDio2Ydvkzdr3+rVc4vDD/TbbZhDO5kxeOGnCBApZO6UykPnL5s/hh/hbIfs0Z2gf42TtMqbRpVoTjCH9xJpHnjrOjs3QPE87eY7L5hu/k3H3/LCZxvPHWmO4YPSp5YvHl75GxrHmS+UsB1fGB0DI5XJ9AKPPaQvm63ZSfWHGDzAZplSBzMIcZI1WaFU0rt5zkJt8x/ja5MVP2sRlMGRw1H6YRBYhLwrgaADlPsrri/x9UDGyVt1enibnwz865hPHxHte6+oAMq/VQ3/v+8h4qM1Xrteg9VadLNfqhJTNBaj6CBwnXkwFwl4Ln4OyvI1YRFzMJQTM1756cWgLHGfB0RZhydvljvu9OVu4AiQ4dTEnQnMSkyPfZ21ECKDQXmSWuCeom2U1sYGQPzfoMIm2FMgYhWdhjPeRTnq6rF42qZf3emGVTmjzfXgeAqsDqTGRw6VQi9DAhnrzt+3KbA78nb2gWHA5kFKYP7QY3G5+5x/3s1gdE8N28Wz+Un4ZediwcRiA+X1ezKXaFC9+6m2zF/WwgPU7XYdScEifmHgIQPOGwfO2j3MP88AnKmtwzPtxv/MzzBuaaxUy8VAWmopOGnc2cDY25gZCCZJ2reZgq0xGndRekoV2FjhjK5w+bUoaJoIoXArMTQCZMpWJl0K5SLAhXDW/aZ8sMHGKr1FuJe4HFEEkrtDfoa3Q3yGaiEmD8NImkOdepYJyvagIyoMU3VopDKRV6SMws0ybJxqSuu6olXMMolqCBRZqcfqAzQEOF7GNOFmHNxSEZAm/MDuJhDhP5EK0eDHnVc+semfjlukEz7W+vQPww+/JQDXPFZ9ESR3CYYM+pZ9LT72eg567PnnG6T421UwYD22Jfs8kdNZBNp3SBpsXAViYrrLLOuEOcgC6FeIKAbRYR5RvOcBcQeOYTTKsLgF1ablincc8zxpQMC3AdY3ayHpYo0BXtLG2Ci8zeco1ZU1e5Vq+V50rlABW7V2tCOOATiK8Eh8LLRn1Ci1uYcYu05xiDoWHkcrg9zh1A5FUD8BCWaEFZT3xvL1k2ES518R+m5M872lRmHEjdUom7Rvw0C6bgrze6Qf/o29Zi6ERLTTGpWK6VA5iHiyVD26jZalNXNHDhayxjKQNvCuPVwZpORBf3sitOQ5tFma3grwfmivd44OVZU6EsgiZmf/xvOWMZYh5WT6cWvvnA6j7hu+Z5Mw/7we0wXI6g9/MAWJszDMyl8b3WVbzrM343ieoW8iWQv5a+2TtJXUzH8jafepls2SASo2lOT2lc8Dv4hDqtlKGQxvQJtb+RV/A/fq1rw4g89p9tP47Mm7QBeGNU72EpX5y0vIpNn8tECFVr/ZcoX48HdYBGTYdTkp266uQUF+lTYWFAPpnwpVqWzzhEVYhrV/jWhGnRPEqEH6FmSkWEicqVLaFh5DfYRDkhe3J3Kkwa+T2cJRFmGUNBAKNK9SHnLgK1SGf2bTkdsQC1GWNTKhOOQkW/APqE5odTg3FyTXu19/Et2GyB5lRFxtaaDK0aZaa1XwSoE2UX4U6WCRqhI01M5z+wwSl0y0Cu/1ih89VbL/gfUCqzW2nMmq3VPzRZ9qQOAH6RNj+rO5bFaeNvPkgMLpU53q3iJNBG90ngAFfKwU4oo3qD39OdnSb4kjcycV9zCM2lbgvwgTEroZ6pKho9Jzmnkx7MvnUyDOATbCIKCDQI/OStIrwOsiIDnDptIpNSwBUGdy5pIOIIIotq9DI6AQnUwWeUgRU4rRfrjxjnGYxAaFRCixtD4PC3AgHqZdMP1yLFy+VNojTHKZOEa4FNoguC6jBlg6w8JzAK8YX2iH6s1tXJfEjmBNAAkAHmVcAwS6j3L+EtABqQzeRaKNuRZ0cUoB7wkwX45wrSz/ShtJFxSkYLVg+Za47KLhOsQkRzgCtYFESa5fTcnGmiM/RODDvY822977GkLlbxODozLiCAhVKHDMiHAUtUv1NvAeBHs3T2LAYK9dZbcugjmf5mCCPaFa1ecijEjPi6jV6JyZsmZTiuXKVW/THSh1AGLNwoWRdRnnrtBudeBeABVNosckDRr1Bw8VAIxOba7F+WaNhRqIDQlskbQv3FCCT+7iHdRvcFSKWay1VFmsAUJXHJ5vRWNfedHkv8tEXfQ2QsUxhfnCvN0Yf3rxmPEhoYuIwqf/hcNH+fbH2We8BXgjD7oFVtRwnCECCGc7yl7VYqQMFMoGL9RifAfjhu+AJp/EzZ4f+it/1vUNPuK6lh7xyjSsa3byXFK324mUMGTKCtBZtCS9YwG2Yd/KcgMiNQwZ9FbJQB2y+AzxyUXaW8RkYtV+FnIvyC9kHlwpwFLJO47BCbcTLj3EKE7jew9U+V5FPqlMRuD1+R7bl8VkXzd2aK8roDBG/oAkwR/DA3ZCrA8hsSC+t7x4migBK1oYU+wfk29CQFGsgBCmbHbKXCYM3U5YpcEo5VXeWXRt7dRBns4e3TkHaeLpu2CCuW2zrCL6ucp50GfSQMZsrNqINvDAThNqyZLOnHE++rF3KJ7TXukLIRUe9/P0rJexCA6R/VrFSHp8DWpYXdmyrmA1qcGPsLhPceq9iMcb3nFZRdaodayQcYvHCMZCA4STrUxe3um0sNrtm+ntrWcqUNTzUGm62N+8SgdMuZPQZJE02fa4VAIgqhFt+yMTE4Mjoc1/EGmLPbmlGcGKmKjaRks9is1U9A1DaQ4cNSH9zOsbMAfmTSUdfNqksUmjU1dUIRMgluBuRfdU32uBiWqxRgELU/WWcRnVKU16xALydlDtF9dE5O94Xbtrqxy5iBUcXFFMgd4c2+DCNwRfDpV7uzYvl+SLAOWCgAvrppuZlgDU8nDSGAhxIuYhLo7LZ9JgLc3QiA3z2kAmQ8teSr0wdEhoEbCS60CL1VPb5uSIUA1KJRYNZztoQwEEI+mKgADPh/YMZUoJ21WpMrCWmCW2sMSbFiT+DqazNhHTK5RMwaxVzQ7k2PB1d4j42wfyuDHxYNnhFZTI9G03mNHHYQQvGwaZZY9JZAJFhW71a0VrZOCKKtjRIIuOmACdZqIRJRCThtXgyIVR0T6T4iM2G+7QxMc8ZR/29QuNGhvty7uWwJfI27e4UsaIEtL0evX7RrmUVb/vc5mCC236MbOEaH78HgM2HGa4M7AsQwwf6PkwWHDxKy+UryizMwqu0NiqKtUGbo/36X+nnhTW1fVOMF/oq1h7rKa/rvCnzd9ZgFUNCnxayK+oKHva6jE02jxP3+DDBK2Kt6/K6jWe88esrf75K3KU4oKkt/F6htUEdXiYrCnkR31um/h1xHDLA07cQtT5MRUyzEqAQe4qBIBy20nKL75gLMTT5HBDD4oNfQVWJ76Ld+h5CbgYpiiujPapKYRngaFXiDVAqX2NC5PNt6TrJoCqPR5yz9D3l5vuY/wUwjWcLgBlza93vLxvr9fzRAWQ2pJfWd48GB+EeQXJL9vGstsyn45jYOu2273fF/SGokEORp4iMyEvEIVDSrfk5oWDXbrJNFpPdQhuBbKBD1l8WG2ppk3HbzUuldSkmBBPDakmje2zkNju1ywQmk085Bahqr3zUubBTswiZ6No0OEkzOznNGXGHGh51faFxCXV4AWRCu6PFYW1JO5DBFBWE00wYyydhQF2OkBvCVM+ZV9N+CpSw8Ems/RQVwlKaBAiOujidLxc4DPW0TkyN2ljreuIOn4WZBRenDzZKAzXkA3wAACAASURBVJesAeKExcaLGSVzLapqlC28EFbt00PV5dlS4el7+OnTD2UCWHhv9HUhuHM+ryw4bKZCCC5vUXZlvc/fUw59UNtDgfjU53HS17NoxjpzspUkmizXdEKuf/BDH86kV4012zB8maM/dkw67fQz0shhA2QaEJ9AJ8w2ebnUSEiJEgo6T0vL6tReAZmWBpmZqtIKaWh4vhItkzbS1QI+nOlcdYYqNifNvRDQxdjde8+f0oc/fFRaoJhB8FGOPvrj6ac/uyLmMdMmTr+YyPQHRHkEG2CWPv75z3+ezj///IixwnXSSSenL3zhyxFz4pvf/Ha68MLPq4xO6a677kwHH3JwcD0YX066WVgDXDUvVR78nlJ+Qk5vwAadN+dSrUt46RW7X/agydyvmCulGwWbrf7DdMUznWW28Z4TCiMEciGwOyP4eR57MoEoQ4um9bEKkASvgu/gShE3hgOMtDDMmU76oqzQotAm+hlDkDRpZQIz5WhsAOZxYNLvcCdih8rrdKVAEBsJ1Ud7w8GLVQUxPGRHIIRiB+IBAxs8f4rTc6xHNEQqA4DI/LMGNFRoxVjHCwHFxeEt1nlobtWWwosIblTcA1hljRempTw2zP91oKZ0sw1cVWzM3hBjSCiefonxxMyMLMor0gAj/1Vy+dBRbLoAD9ZimEG01qPftN4tA/JahOwrj7oetblca8TZA5ANes4HE9Zs+7uLww7aC644qOi9/O0+LDWFBeiOA0UGBAHKXN+ivdGl3FMMswEI/VIKInhf7BnUURtVAOsCMJaCxBi2VwCiqGyxj6C5ZY/ye1tI66IJCyhqlWyqRjbposysVSn6EMATmsY8Tu1YtmQcYw1yqCjZQCkj+HEi72/o1QFkNrSnXu0+hAMywN+VAIiSeZDnRLHgvPDaH/o7aHyDqtb+8g26e/Pf9Io2b/4XvEaJm9r+N7r+m9hhpc2HI5PVROs+fVjecAceeFC67Y470z777p/+cNsd6SMCFv3FL3n8bw+n/j3kjSKtQ2OrEpJKyJYvV7A2edotq+yuTUteNZ3lJir+17LqARLWKlk8ldru3C9vKGVOX7VCsVck0MIqop0nTCSqwwqZSxcpfPkQRc791je/mQYNHpo+f+EXFYl2SvrCF7+SPnfOWdoMssxeNwSuf9Z8cD326GPp0EPfms4865x0wQWfj3xjL06YlA4/4h3p06eekr7z7a+lBx+4P7wccEVlg3SwQDR22b6PJirH9cALaLFALMAY4Zz7a408uWYqyi+Z6nMI+b59+hUn9MxRQc4uWNAQnLVKbQbNTSLKdpWavQzOCCRo2o2ZjbVeFtyk3qEdElGyWt4xEv4c4jEvtjQRhK1V5jbxU/TUkkYiZgvQqqTVq5W0VYHy6M8qhWtQqBltoMtTj95wM8RfqpWxTxtcm0yAXdWu5fIQq1HGe7RomNR6KGR/gCAOSZykwzwijVqYtfW7fmIa6ao4QSva2PkwPQiUa7ArCLBHqgK1Fe8yrjCjiGOBZ9JAiPfiZJBcMHIAiQALEA3gKCARQSIVloArDjjSMHdcHT3wz+iBDiCzib1cum1wOFnfFXGtii8dQDj+9BFuY+qB3N/UjXxj3lv6zBsNBDa1/W90/Tex/9c1H46HT9brJsZs5egaOnxkeuzxx+XWvEV4tXz3Bz9IX/7Kxemqn/0kffh97wjPkRXlSjZaJV7SgmlJeVJTWf+RSRaP1K9CMXZwI+45OI2fOCftubXy3DQtSfMa2xRRekDMv9BWxylTxHNtzfzDIwkCL7EgPviBD4WH0YwZs9Nhh789Um3cd/8DYVbt1SMTc/P1/4HMo397NO219/7pnHPOTZd89RIBmdb0gQ9+KB173PHpyA8cIY0SaygDH+LEcLqrEdnWJG/cvyEDR9wLAqfpxJ8DlBF+gMCLRNFWFFm5ptfLY5DvalRXTt94EXEfQRPRqARIUWWXLCGjszZx2tmmfFja6OdH8tMcl6gOLpLqtVCJXeHLADCGj1R0VL2/YdEC5WEjyre0hc1Ka7FCHo49MJex+ZNSAcJj1ii1CsBUd5bpVFqG5iX6vGtFWihOUe/+PdKiRmUblpZxlaLz1shlu75ekYkHCETIpLRYsTuq+g0PjVe5Iv+iqWjr0iOUNStxjcfbUCao2lpp2gSw2sR1cdA2QsYzIJhzs/t9pepX1542AzADVwSSZxspTwRkalWPhQsUUVnE6mXif9lLK2vH1vG/1jvVN3YNbura38S19y/z+Mb2379CAzbTGHYAmU0cTGtVQ8NaABOPzTqN4DqPjsAtpSqcEs3h661K7B8I19f74Oa8/w19+WYAcm90/TdlLFT3TBXJICaATPu/XPBzzz6XDn3r29J119+Qdhyzc6qVuvZLX/lq+tKFF6WPfvwjqbaCLLWNqc+IbdOpJ34qnXf8kWmvfQ9MNz4yOV1++eVpl+E6mWsDPumSK9L1N/0+LZ48Nn3p8+ems794SVooMFMnrYQcZAquBGYTVMWomfHmWxZmma7a2Ak7AFfn8MPfJcCwMD3x5MPQeEIrUyybXPX2DPTxR5o2dVradrs3pZ//4pr0tsPerqB689Mee+6t1AYzlSZBoQdEYl3SMD/4TkTHPuOMM8OT49RTP50ulMdDT5nSfnPddenSyy5LX/7ylxXgbsvI34I3YZtcz08+6QR5QjWmG268IfIunXnmWcok/bf0uc+dHT+PEPA65ZRT05vf/Jb0ne98NzQtOZ5It3Tkh9+frv3NzxQbpjlMEx/76DFpl512UwqBsenTp3wmTZo4Ob3trW/VO05Mh77tUJGuiUa7IF31iyvTvX++J/UdMCL1HbyjzG6N6ZKLz5MGRwHZuigOTsvSdOLxJ+rv/jKBrkiHHfae9L4j35Uee+yF9Itf6n0rmtJBh+6Xfv3LX6RR8garkFdkQ4si8i5dnHYfNTCdcfZ56fvX3Z3O/sxnUs2aZemcs05Op158KTlw048v+Up6adrktKaqh4DPoNRLZoG5s2aGFmr77bcP0HLvvfcG3wiPo+/94Pvp8h/9KOJcfea00yLiMPFhLrjggvjsgP0OSKd/9vT09ncc3s6hQCZB8O7ZK5tu/+5lufla973K97F0N9NGuBGv/9d4ZBP6741uQLvo3Qxj2AFkNnU0SwYhCHisrZhceVvJv61TvGQTEyfn4sWFF8nGVKNjIW9Mr61PIm6msv7JxWTGQ/6HacmzzhPswQcfkmnpzen2O25LBx58cHpx0pT0rnf/T5qlHDgP/fWBdOk3v5KeefbZ9NBTkwRIOqWJD/0h7X/I+9Nlt/5JG+ibU9/lc9L/vPvdaV6XYemW229KN/34hwIy56XTL/p6+uD/fjT1VkDGahFVcxoy6gEJrFQzRPRquaKKU9Mgj6WdtNEDSvbae19tdHJb1iRuV0rGmgCZr9NzTp44SYkht0/bv2lM+tGPf5b2F8j684MPp333G6ONUzFvVESLomN/9KMfjSjDv/71byJmzuhtRgvw7JXukEntl9f+SsDi1FQtLQLu/riDH7jffumHl1+WPvKhIwU23pIef3xsOuigA9I1V/8yDVPOoBuuvzG9/wPvTwcecLAAyZT05JNjZVrpk/bYff80buxTAWaqu3VKv7/9xvQ/7/lguu22m9IRh70zTZ0yPe2out7025vTIQcdkt526KHpWeUWGq+caAOUUHLLLYdrk1+Ubvn9TenJpyel0z73jTRzrtIpaM+X85XMS4r309acpk6elvbb5yBFru2n+k6X9kiB7WRBqu09KP3mxl+m9x75zvTwA/em+smT0tEf/WT60bU3pzeN3iodfeguacdd90z3Tl+Rnnv6r6li9vNpzJgd0+Q1g9K0mTNS16ZZ6dCD9k+9Ru6QfnfLrWmNQkbsOuZN4VZ81113hablQx/6UHr0sccizxhatdHbbhOz+k59P2rrUYoLtEP63ve+lz7x8U+kjx39sXT99dcH2Rovy2qZztoKc1oGpv9gIPNPXm//iq/bDDjgDWlWB5B5Q7p9PS+FwdROfClADF5KrwVkjGRw73zN1b6+BmeH0Tf8VPJawuofNV6bYwX/S3TgxndQxP94mUYGHGFwo/DxItluOWpU5PKJSyYWTC+/+s316fC3HJzO+czx6alnxqff3v1QamlclI57577psXEvpV8+OC7tsstOadZDvxVH5QPphVZlQl8uIt+SKWm/PXdL51zy/fTJT3w84eXbuZ28B1FZxNfgjABmMvmvTOYsGTnSb2+4STyZLystwrMiKWciLl+9zLoa5NN1QGaiQMeYnXcVKTal/gOHKqnkwjRlmrI2D1C2YgGZmopWaRgmpP0ETK655pfpiHe8U3yY5nTLLbdogz8m/fo3vxYgOzzcg396xc9C03D44YdH/qdJEyaktSJIX/zlL6XLpLEhyiwaoH322TfdeccfpaHYIV155c/TWWedHdoVklGef/5FEXH0mmuuSQOHKBVC87y0xZbDBHx+mw464JA0bcqMtMP2Y0S2nqLkroPSH27+vTQ1R6vvWtLMKRPTW958YDpU/X7pz69IN99wezrmhC+mZ198XvF0xEsRD3bliobQcOG+e8VPrkqfPf389NSTL6bt3rRlenHigrT9TtvIHLUo3fvAPenAfXZL85X9+k077pVu/NPDaeftR6Vxv/9ROuq4C9OVD40XgNkhbbHixfSrq69Op1z+x/SN71+WjnvrjuljH3pf6jt693TBF76UFMkkfUZaqUceeSQ9Pf6Z4Lac+ulPRxZmNFyfOuH49Gn97QSPRCYepujjC6TBqVJMoiuv+Hk684wzRAzGSypriPG47NpNEXuVN6paPKq/d2Vz/MYv5DdK9Gz8it28T258z23eemxsabGDbYZGdGhkNnYE8rItvAMKcmLhsrjmZUDG0SlKzUvrNhru3VggQ8ni02+WibDR3fBGS5JNWQTtQnRTCtnontssD74cyOQ5uY4rk9LYcePSrrvtkx586H5t0PuFpxEaC1x/+yl+y59uvSGddOqp6ZHnpqe3v/WQ9Ka+ZemGW/6WLr/jz+ldhx+c7rvme+E5dNO4+SLAKtR8w1yF1a9LcxuVAXpeQxozakQKRgd9Kc4LqQ0wLwFGwutZAOK5p8frpF+X9t5nf2ku7k677LpzeDDgzUxYk5dpZQAx9qTRV4/KvPNOaZBOP/OctNXW28nj6ljFoalLf3340TR8aPe0enlTuvKnP0xf/OIX00Rpb/CUIdP3PGXRHjJ0RDrv/HPDlET4f3qGiLcHvuUtAUaGKBjchPHPpvFPjU3b77ijOCwQcisjZQVlve1th4W5hHgn/D1gcJ90nTQfmK++/vWvKw1AU5ox74V0+Y9/kH597W/S3nvuq+fxZluTbr3ltnSJTHiTp6DpqhQwmKYYOFXp3HPOTJf96GfpphuuUmqF1enkM7+THnp0bBo+TKk5BGRWr1JOrQrkSXlaNHdx2nqrndP73veR9KUvfzN9/VvfTHsdsEfae//dZJbqrhg/rWn28+PTzrvtm25+cHzab9cd0m+/8el08bd+mK4ct0y5tGrSoBUzUrOycdeOOTIddfrZ6dqvnJDe97aDUmu3oelnV/8mrVi8IJ16wqciazUmJUxLt/7h1vTu97w7HfWRj6Rrr702RywuiLst+h2i7xNPPJGOPupoRVvOIfTxkINYPVhZ1PGoIbREEV7n787zNbiSb+ROxvTCZ/O/+dr43nvje21z7l8dQGZTx1PCO6vDC2kOwHwVINNuYgrTUgGCeLLUb/t116UDyGykDMw9/R8CZHJj1pmVSjUyU6Vh2HGnndIf7wZA7BbxZCKSrf5rFmn3zt9dl74jM8ERH/yYLDor0gnvP1Sn/33TFXc+kN58yP7poet/mo499vj0279NTKNGj0q91i5LjeJ5tIoc3K9vn6QcheKpEEOJuA9MbtYCrr9Zq9IiEwxJ4bbZZof0jW98W9qRd0a4feJxkYG7pluOMdE+HIUmx+j8xRcmpD1lhjrl06elz519frr08p+mCy/6Ujr/ggvTBeefEvFR7r7r1vT2t/9PeviRv6Q999o7QtOzqQJocNm+5JKvRn6c7//gh6F9OU08mF/96lfpU5/8ZLpeP0cOGyaAdVtEPF6rOu27736R7G7s2HFhmjr1lE+Ln/J4JAm8664/yu37ouCI9FCepCkznhN35Kx0/313pQP2P1Bk4Mq0vwBbs7KI3377HemvMu196rhj0/z6ueINZVfVA/bbJz0+dnxwhqq6j0qPPD5OOWeU0kFamaYl8wSc1C/qo3IlerzgnC+lq6++Pv36ut+lI97+jjR99jSFDagUiJybhg3onaa/8HQavd0e6apb7kwffNdh6cFffze996jT07WPvajEe1unbi89qjQP3VKXnd6bTjztzPStUz+YLjr3jPT1K66Tl1JtapOZi2jNOwrI3Xf//TEO9AVA7Z3vflf6/ve/H9qnQw45RC78OVfaR47+SHrh+RfS30TEvuXmW9IXv/DF9MADD6StRo0M0jKJCCEPE8q//4A+rwFkOESs81J7vSKwA8j8+x7CWPib6yDeAWRe78p55f2O1OTPC37M+op95flhU6dh+N9vaiGb0gdv9IFoU9v+Rtd/U/oeqFAaw+NVdHsvKscRZpQHHvhL2mOPPcODh6iexAOpVeLEK3/64yBx7rL7XjKn3J7qZ04JN+0bbrtH4GObdP8dN6dPfepT6RuXXqFT+ntT727KLyQvl6M++ol07a+uUzJHJRmE46u6RPBnUI00MpiYiM+CF9HWo7ZJ3/v+peKiHBFB8SZOmKbPK5RfbOgr/a9L5nIe2MmTJkc9vnLJJenkk0+RK3PXtKsA2XiZw54c+0Tadput0u233ZpOUxvQyhx11FER52SWgultvfXodNNNN8UmTLqP3dX+U6V9oj2j5a799NNPp7vuuCM2a4jNbxUx92aZgj7+8Y8HoZVkl9eJKMz9c8QBgbz6ve/+IF126eVyI58QG/bESc+H9uLyyy5PRxzx9nTVVVelk048Ob300ozIE/W73/1O9T45TZo0MTIHU+5uu+0q4vGXpL0YmY47/rMqY4rSLShwoeZiY2OD+CrKzaMUAsQEWTC/IW215Wj1b4WA3Lnp3HPPDxfxrt0q04L6RcoIPjO9VZqj639/W9p2663SX+68OZ2g9//id39Me+6xR+pd2ZYmag7sfdj7RNz9YXqvtDFdFVxx4RK5o8uu00tauU8ec0yEg7/55psDgFx66aXiGv063XPPPWnEFiNjjsGXGTRoYPrFL66K/iChK6lUbrzht+kTeh7Xa7yjIoq4LuKstMc7+TtzfGO1Me3idpMOgpu4+P4FHn/5+v8XqNDrrMLm2r86gMzr7PiO2zt64F+xBwiF7uRuRMflIjfRCy+8IA3Dvulb3/pWOu2zpyla7hzFdBkUWarZ8Nm0//CHP8TGBH9knExRB4sUfOedd6a99torogPvJI3OvPp56fzzzhdf5tB00MEHJdyid91193TiCaeGGefaa68RSFJm8RoF+lNgNwJ5zZ49I0i4U6dOTxcphszs2fPEAVmbvvudH4iT8WgaNmyoQNTJIr82pBtvvDHq78CEmDLmzZ0XXA3q/+Mf/zgdeeSRilTcTXFkXpQn07bSCPVL9913X/w+SN47EFNp73CRdbn/8zIpTRAPhtgvxx13XLr6mqvlJrww2jpmzJj04IMPplHiD+29994RnIw28/x73/teaY++kQ444ADxhHaRJqZvOvHEE9P//u//BmAiseujjz6qNpanp596OvoLPgn9hSnm2GOPDS0G9TjooINkiusl89D70jHa8N8t4jREYep63XU3pLM/d77Azs3qy53E7WkUQOkiQEBsF/I/5aSsn/3sGcHBuffe+2UuGqHs0j3lqdWqKMbVafz45/TePUKLsvvuu0cI+gEDBgSooI5bj95awOuydN5556VZs2bF5wQzI6s1If0JRPjmQ94c5qM7BOr47j3veU9wm37/+9/H3PikNFf0JW0H2J100knRvi222CLttvtuIir3SCeccIK8u04JLk0O8qicO4TnL4IT/iuumY46/ef0QAeQ+c8Zy46W/Bf2wBK5A+NpEvmSiot4Kmgg8NDBA4XvFyq54ve++73QWLBJ9VXixm9/69vpa1/7WmxekGV/JDfb3XbbLU0Tp2L4sOGhzcDkMElRgtmsCY7WpPgwV/7sytiU8U4ZNHBYbJ4PPvSXIL22yAuGOChsypde+sMAUI2N8CiUcmIl5q+KNHr0tum2W+/Q/UOkfegps0qf2IjxNOIixQBgA3PF8ccfH/mUuE468aTQbgwR2ZT4NIcfcbh4JdXx2ZlnnimNyBHiBI1N24zeJgDQY/K8Iav8Z+SGfLUIr2y25557rswd/eVBNCDA2RQF6Pvzn/8cmpo9pMHAZERZz4j4uvNO8FPeJ47NBenIDx6ZRowYEUCFoHB77rlncIeOPvrocF0GLD300EPRlwceeGCaOm1qers0NPQfHj4f/vCHAygAJOCXQK49UZoTPLne8673pK9+7WK1f8siNsNqgZ3FkbIEMxz1e9c73yNu03JpvxTpWflzCOV/zz13S0tzht41WRygzhEJGSIzp/Qd5FmElmS77baLuQCoAXg4dw0AbMxOY9I7RY6+XZo4skTTj5jkfvKTn6T5C+aLmPyWaO9ZZ50lz69fCrSemE4//fR4x+Qpk9NBCrQI0AM0HnbYYemKK66IBLCMHeCvdE7+Fy7Njib/E3ugA8j8Ezu741UdPfCP6gFSUGAuyskJc9ZZgAc8heEjhsdrCWBGFFcS0REwDi0E9+E2G1mNtQGiEYmEeFzhRb02yuAnz2yx5RYBNLgIe14lt6NZs+Yq4NtAfb5KiSSbIvItZSxevCi0PHBk8um8OjUsbNT7SH/QSdqhBUrLUSc+ip5XHUkxQJ15Bo3BMpFuu8r81QLnoqiTT/m0hbpy+uc7AJ0DtUVQu+J+nqW8yK6tdr5SQ8D3lEHwNzQnaCYAJkOGDmkfqhkyEw0bPiz6DxCDSYWfvXr3is+cjZz3QoQl3xMX9efdzsBMXJY5c+ZEvw8YOCCHd5e7cnPTCrWzs9IT0EfYOlcLSNSHZgWNzOlKJ7HrLrtJI/QRcVDKIn3JogVN0szUvjwnm8aLOeBxBcgAsGgTdUUbRR1J/+CcVGi+6FPGN8xCej3zw0lQ6VPAiXlMjYoPw1UnUrDHgnLpA95RejXIY+6Vn/2j5n9Huf/dPdABZP67x7+j9f8pPaBNzBs7Jo/Si1QBbGhc/g6zE7lM6mUWQkMBaGHDY5Pjc75n42cT7iNSry+DCm/uy7QJl5MtW+aQbuLLEGoX01IkQy34EmySi5VLrEeP3tr42SSTeBpkRNZmL74NAfQwc0V+LuoI2UYbKsAGQMNGSV1oHxebJoChn8LhYx7BVOMNE/DAe8nVwoaOKcobKhs0Gz3voa1oqmgv4A5whrYE7RKJGdmweSfmGEAMZXA/G3+Tov7WKtXBfBGCqUN7XxTAi8/jXtXDpjL6nXFAY0OdAEAQhJYsblL/94qUApljJOC4YF5asHC+PKVeDK3KxRdfInPaRL27Ji1rIl8YmppyaZNmCAAOEahaHO+iTpQL4OwtV3HqGSka5A6FmQ7wFPmniF2lMQGM8ZxBH/fzOe2mD9z/9PnUKVNDy8I7+ByTI7FneBflcgEmAUr0++vJXPyfsgQ72vHG9UAHkHnj+r7jzR09sMk9gBmJzTFAAId5ARI2ZDQsbCZs2HzPpsP33M/3nKitoWHjZQPy52zibHAACm/caC0oh5M62gt+ZwOM7Lwl+cJmiRfTu3dPAZAqcUnmxWke0icJULuSE0gE06WNCn0vv+sahdyPqwAtvI/ynTSU+rDZArRK+RalmiUDM+oMeCgFcQYcxIYZOXJkgB82YgAFGz0ABK0HoCdyLwnQAOz69OmTcwpJg8IVJhIHd9NPyqF/6IPZykE0WJyjadOmh0anTiCwUSCQn5CBu6qPyKDOeNQKwHA1NCyOn3XdewZ4aVKE5JUCf716633y/loqYHLrbYqDc/QnBB7q0je/8a30USX6XKlgOqRAWN4qzZe0OT17dQ3zHnyaxSqTvqbP6AMC1A2UeznvzdmL5RZecGIAhoANtDL0ayQTJCFrQXy3RobxyIkYxXvSz0iqCOflFYHuSvseQBiJA9U/OefVBkT33eRV0FHAf3sPdACZ//YZ0NH+f+se4ITNxm8AwGn7ldwEiL1sRpBUATQAEDYzNC1sPN6oeC42xF4yJehiQwMIYd7BdMUp3eCA7+fNrQ8tSxe575IqgU25bQUkYrLs5uSR+SoTaELzIRMTmYJ1/1LlTOInxNZuig5MHSMzeSloKJ5GA2DTF9oCLm+SaI66du0amzdlcLEBA+KoNxoaZ3inDNpDGZMnT07bbb9dezvjuaIMNBgAPjQnC+YviPLpM/o68ggVZqtmASA0OJjDAHf90RAVWh8ADN5hZGPGZIQXDxmabdJjoyf/U2vLKrlqNyvZYo/oo2UtTQI0PaURakhTpk4OMNW/34Awz1UqAF29ogCTUwlN2Aq5c3cqoiBjwqIeaN48H+gHNEL0KeCNvwEv1iTZdMccoG8ANH4WkAaIZQ4EsFQZ9C99g3YK4MfvaOjoX7+LfgQ0cbn8f+sF1lH5f4se6AAy/xbD1FHJjh5YTw8UPJZwYyxO1Jy82XDZnNhk2LgxBaAx4B57LJkvwv1sxJiUbE6wBoSNDFAQGhptvACHeJeubiKIcvEnfBl+Vii5IpvwIpGL8UrKp3Nln46EjgIuIql2r6vNOcKkyWlVFNhyebiYq0GdqJ/5PvBzRuICLBBAWXzOxgpIoa4ACZuHSjUFlAGoCzdzaWF80R5rbWbOmBlAgbZhwgKowAmhv8LMRIS64rKpiTqgrUH7QWRigAvu0ACWuTLfDJSZz9djjgAAAgdJREFUhc8AWj0LrgyJJxkLNn97ZgF0gg0jaxmBA+mLxiXS5PRQXaWVma38R5RFWzvpS3IX9erdN7QhM17C3LWOw4OGinIBXgAW2gQ4jcSZ+sxjyc8YZ31P/fhpoPNqs8vPWZMDiKUN0X+qB/1gjQv9Sn8DdqkD82/wkMEdy7ajB/4pPdABZP4p3dzxko4e+Mf1AJs8G1loY0pMBK98Ixs1mw8mGAADWgc2ZgAM3wFQDFoozydymxTYrLjaTReKK8K1YP4ieUHlzMdwZboLOLChNWuzRJvB5tlVoCdO9PIywiySzVbZtGTth0/wBi0GHLw3YpRIQ8B3aB4AMNSR0z8aBgi4Bjps3u2ApTCDsCnTP/zjeS60DrwDINBuXtHnuA7zHnOG0HbYxOaNHGBDFFzA22rdi6cOphzqSXsxLWFCAvBwTxB5BS74HaBD+2kvsXwAd5i3utep3kI2LeINAb5Iukl9qSfB8zB7dVema8x2TQq4BwBraFikHFADAjzQJ9S1XWtUmBlz2STuzFq1Uk0J/WKTnsEj5XCZOBx8osIsFs9qTE0K5ll4PLQTrQ08Gb5nfpWStP9xs7+j5I4eAPtznCiuB/7yQDrgwAPaCWHx8b95wLCOQe7ogY4e+Cf2QHu05Fd75xscvHFzdwPNQSO2keXSVf9PvP439d9G9lvHYx098Moe+D+LQK0ry6CbhA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Picture 2" descr="C:\Users\User\Desktop\фотки проекта\SDC11945.JPG"/>
          <p:cNvPicPr>
            <a:picLocks noChangeAspect="1" noChangeArrowheads="1"/>
          </p:cNvPicPr>
          <p:nvPr/>
        </p:nvPicPr>
        <p:blipFill rotWithShape="1">
          <a:blip r:embed="rId4">
            <a:extLst>
              <a:ext uri="{28A0092B-C50C-407E-A947-70E740481C1C}">
                <a14:useLocalDpi xmlns:a14="http://schemas.microsoft.com/office/drawing/2010/main" val="0"/>
              </a:ext>
            </a:extLst>
          </a:blip>
          <a:srcRect l="26425" t="15177" r="8384"/>
          <a:stretch/>
        </p:blipFill>
        <p:spPr bwMode="auto">
          <a:xfrm>
            <a:off x="7391237" y="3697393"/>
            <a:ext cx="1709717" cy="313881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AutoShape 6" descr="data:image/png;base64,iVBORw0KGgoAAAANSUhEUgAAAjcAAAENCAYAAADzIUT4AAAgAElEQVR4Xuy9B5xnRZX2fzrH6Z4cyIhkQVERxfQHlxfFnDHnwKJgxn1Nq2taxbyisooBETEAZkBJgggK6hoQJYdhmNgz0zm/z/fUfbrvNDPgrvv//z/L2xfH7v797q1bdarqnOc851RVw3T/5HQ0NcRIc0RTc0PEcMTlV10aDzxi/2iKyeidXBoxoI+bW6K9azoapu+Mwf6BaOm6fzQ2NUVj6JqejmiY0O/6a7oppqf4aExfTOU9Mc1d+lzFR8N46G591hIN+r6hQffx/VSrvuP7Md3HHc26jw94p37qnoYGFdygCvL5VFv+nFYdpxoa9P/Nevt0NE+PU7r+blE5PB/ROD2p73hvQ0w0qqH6rWl6It8zoc8a9WzzZJPKn1CRauxki/5157PRMh5TU80xONCg7yO6e6ib7hud1Hetek9DDI0PRbOq39rYoeapLU0qt7E/xkYmort5cbZ7ommQt0bTVHu2f6pRT+qLlpRZeVU2dzvXlF41MjISra0t0dyCfKdjfHw8WttbJMHJGJyYivHG1mianIxuyQ+Rx7jk2LIghhsa9VY1Z2hIouuLjna9pKM3hqIru61TX6a45695CcxLYF4C8xKYl8B9RAIN0wOz4KZRIAfssA24GVsky9qs/8nAj26KxV0D0dDaHgPDC2Ltuv7YZadlMTU5KgAwKuMvQ9rQFs1NzTKwABFbzQr0JHgRMABeTDcXcCPQkVZ9WuggDbxACM8JJOXn+Xsd3IyW+wBD+f1UBW4K0GpKcEPJAkcVWGgQ2moEkAAy9DloIv/WJYiT4KZpUvXRu+8ObgS+GvQuNSfBR6N+mVB7ATdqZ2O7ZDE6pK/Ho6OtS6CnKcYmhqOxYzTaGjujcVIgjPc2AsoE/6bbCrhRvSVtgTHaVo2m7YCbwQHBkK7ObYDPqIDO1NRUtLS16F0jMSr4MjjRFEu722K4b63e2xCtzY0xJXCzebxFfTIdPS26v0ltHu+n+rG1sSfaVfcOiWMe3NxHZvN8M+YlMC+BeQnMS6BAiemBiYq5EYOxPXADc9M/HVNdrTEhNqa1eUNMiSnYONAVCxcvSlYg2Zu0/lyFiRiVwR8bG40FCxYUVABYkRVVSbP3JZcikJDfAzr4FdDBfZRqay8YAAhI5kYABDCQ94u50WcwNFOqCTxOI7QRXwtoFeanQB3YG4qYzBpTOveJ90lWRyBlSkySmRv9HpMCKrrGp7ZGY7PYFoEpESO6ZyCaBXAaG3RPU0vcuXZ99CzqFVBoLczVpBgmvWJC3MjoyHh0t/ZmdScbAWWAGz2X9ePTBkiee7xGR8aiTWVzTYxPxMTkeDQLaDa3UM5UDA5tjdbOhbFxRL9v3hi7L1ug1qhtqsradVuiZ8WqmJBI2+GyYMlGt6re7THa0iv2Zyq622rM0T1XZf7beQnMS2BeAvMSmJfA/wgJzICbYYWkADcQDJdf9XOFpfYTDJiKnoHOaGjuiWFhoOGxvljcoxuaxRCML4rJKYVIxBw0NwosCDg0NgomyPA26Oe0mIVxhUZaWyuGZY44ZkJOM7RFgUizIGkHMZoZcJQ0UMXOAGvKNftU/flEQwVUzNxXPpsU02NwEw2gF4WlEtyILeFqHYkxsTTTU13RRiSsUQBhipCbwBVoqalVAGgyhobEaOm/BV09WYkpOCGFj5oVLiqtKiCOIFi5Crj5W1iT8bExASuFsRCynmsRsCHcNzU5JgA1KBKrKzaNNsaSbtVbf3fAmo2LSRPo2TzeLMZGkSgwzPDWmB7qi+ZFywW2OmJE7epqI2xYVWn+x7wE5iUwL4F5CcxL4D4ggQQ305lzUwM3V/48HnQkOTfiQ9ZGdPWsELiRgYSEifUxMqD8kbbdYmh4SmCH8JJyTMYmZSyHxWxMR0dHh4xvYVYysaNQLZW4Kqagsup1dqXcYONvAOCfBQxkTk/iFhgbni5MDOxMxdFUpdQBDTUsYKcwNuWJLENAhTIaCIsBbhqHKnBTcmMaWoZicHA42lqWiC2hOQP6e6tCPcrpQUKiaaaVD9QssEG74ZzWrV+v8hpj+XKF7DIrx6CGb4sc+KS0515GkW4Z6N8qYNWuFB8qMCVWrITmxseGlQPUGXes2RS9q3aOLf0jsahNtVIOUHtLQ2zaMhybJ9qit3dh9HaK7ZmaiMmt65Xv0xrTnYvVV8r5KeKbv+YlMC+BeQnMS2BeAvcZCTRMD1bgRgCnyWGpCtw0y5AuqMJSfROT0dmjsMrknTEhRqKle49QxCQmhxX6UE5Ig0I0CRoUuoK5mZpSCq8AD0mw0BNK5a2MeRV+qpgMAkQZcarCTQ1V2CYt7gytwe8CHgCbzMWBNCnghkTlEnaifGXSNJTymxRuKoCH/BZSozNopIReGBTVW58BxBomBcgASMqFyXwaUVfTSiAO5cokPGrarGTiYeXTLBeAUa7KwJ3RqlyXDiXl8u7BoeHo6hTqGxeo2agQ1dKeaFMYa2q0IQaHB6JjYVu+mZyeZHQaS8JzI0nU/KuSnmdG1N0Iq+kYGBiI7m4SnMWeDZO7UwAkwa/x/j5VtSdu2jimsNVo7L/bimiZHonV1/8xdt77wBhrAHCJ0Bmdii4xOs16//ToRPRPiGVa0F0g3zy4uc9M6PmGzEtgXgLzEpiXAPBB4GZKoEZ5sAI3MsOEpczciHV51TEvjwvPvzxC3v/wxOYYGxSYkV3fOKRkWeVuXHze2bHrqpWxYsXu0dbRJmAzmiGTaYGU8TFCKCAXiVr5HmXVE+wDf2Pk4VHIxeHvkcJmaBVUlY4CLOGLKtdGq39gVwiF0XNKVlEqcbInfNKohGa9XMa8hIFaWAdV5d9MCfAQfALctEyV9ya44bdJMTX5TXtJF5IApqijwAjvaW7uT7alYVrhJsJAE33KgemIIYV0fn7J5fGsZzwzTv3cqfH8F7xU4GIkNo9tiW4Bn3atiqJpY81j+ebmiQrcNMEUqTy1I18oILjjq6COMYWlAImTAmb9YnEWqi8Q4u03/zV2XtIT51xwWTzrea+NH1x6SRz+4AOiW33wsmc/OUa0AuyDn/lS7Lz7nko8VvXVd8t6CbdphdfQaHR2K69oHtjM64F5CcxLYF4C8xK4j0lA4GZ8ehJwo7BUswytwc0hhKXE0HT0tcbLX3RcPP+44+PoJz0qPvdv/xxvfPN7ZeTb4oqrfxf77r44Fi/SiioBAkiRobENWkTUHG2tGOByJTkBeAHc5BJu/iZvJQNfFXMzmEa3QbkuCW7S5sOywG6QCzMqcKNQkQx2hqWEDQj58Hyz8nuapoXKBG6GlUvC1SYGqbA5SlkW4BkVmCF5t00ru5LhaWQpuoqZ1Hv1nIJuSaSQ+Kt1RSUxWJ9OTK6NVlZ/NS6KKYGXSeXkTKusr339O3Hi60+MywUoHrj/QQJ0ymFRvktTj94vTDa1eTLaepWb1DSuGjZG61gBcVMCO7lEXuVn2ySrHeML5QQp1wZQ06o8mymBNfKY2lrb4sabbojvfP0r8ekPfzjW0fTle8aZZ50VRzziwbGoVVBuqj+OOeqY6NTn7/yXf429994z+jcPRk/TpFioVjE5Wt3VnXHG+WteAvMSmJfAvATmJXCfkkDDtKJSGN0tYyPRqaXBLcIRP7/0sjjkyAOiUaGoLiUOv/4lr4s3/8sHYtXuS+KH534hXvDi42KsaWGcd94F8bjDDxRo0ILusbYYUVhkgXDOlIocGWI5uIyo9nrp7W0W07FRRrVTIRHtBQPkaBuLca0mGp/uEiDSc72DyoGdUDLs8ujfMhkLlzTF8KDCOl3dsfauO2LFql4Z+jaRJ61KbAZ7DERrh8JCg5OxvFfhlYmtuTppqntJ9IuVWNIuNkdApqGxKdZs6M9VQ0pRiZ6JLdHU2R13rB2IFct61d4tyg8ej2GV3bloQWwZ2Rr9A6OxYumymBQ2amveIrAlgDHSmhioqW0irvjV1fHkpz0vXvWKV8X73vFPYlXaY6JP9Sche2GP6qh23bU1endaGneOii3p6o3h1RuiZ9liJShPK0FZe9Zoj5xp0SkNbR0xPFoShru6OrSyaTKZmib2EFIC8cBAfywSeNy8ZbNWZLVFu3Jv+ge25j43C5qnYvWffxv7HvaEGO9aGef+9KfxqEMfED1aqTXdd4v235mOFXs9MF51wtvifR/+oMJVgnACgs2qJ0u/BpU71dVLeG3+mpfAvATmJTAvgXkJ3Hck0DC6ZXC6SeGkjcODMrjt0atk04suuSge9Nj9YlF7dwze3B+nfPq0eO5r/jF2ud+SOP0rH43X/OPbtPvb8vjxj34Sjz30/lpirJyW8a74+Kc+Ge/94BsFOtri+OPeGa9+1etj5cre+N1//C4+/JGTYumiZTE+2B0vesHz4+JLzg7hntiwpTWOOOrRsX7Tb+L2W1bH0KYeJbm2x/9+x/Gx064r49o//Dm+c/Y34l8++IFc0vycZ74lPvSRD8euezbFlsHNcfLJp8SGO26Nhv47Y3iqIVYedHhce+2f4lXPOUZ78rTHV7/6tViwfLe4fu1IvPXE18URD9033vq6N8RVf75DZT0lXvasx0XXwkXx2uPeEl//7ndicGxrPP3YF8dnPvnlaBbbtGwhq6PYoFBhKf3cPLAu3vDWt8cZZ/0wfnf1b+L+quPXTv33WHfrHbF+cCjGBRbW3b46Ljv7+/HYxx8dnzv32yKtRuP3F/wsvn7G12NqQUdsWL823v2Wt8S3vv1d7RfYEX1b++P+979/vPWtbxHmmIgPi4356Ec/otDRULzlLW+O5x773HjwIQ/OhO12LdkaFRhkZVprjMWa3/8y7veQo2Oka1Wc/dML49EP2z8WK/TVOHB7grNHP/G58cv/uD5+fMlV8ciH7hfDG7bEUiUhE4JMgYoFmr/mJTAvgXkJzEtgXgL3JQk0jA+OTDcLjIzgzGu5d5d4lauuvCr2f/ieYgbaFQ1aEC94wnPic2d+K7oWN8Q3z/h0vPSVJ0ZT905xztlnx2Meskd0dS+MZz3xZfG988+Niy79dmwV4/KkY14Shx12ZHz/+9+PhQub4ylPPzwuuuCXsWrR/ePW1dfHh//lpPjXj39am93dL8790bdj0bLNcfABj4zpkUVx9je/F097+qO0T8sd8dCHPFz5IoNx9X9cHKeccmZ84bMXx4Meckh8+cwPaMfkJgGFoThorz3ipt9cFFf/8bp4zivfGiv22D3uuu7Xse62G+K44/4xvvfTX8RBj3lqXPGz78Z3T/lMfOUrp8ef14zEwJYNccPVP44jjzwy/rp6c1x74y3x+dO/GKd99cxob10WN113hQDEgBgmsUStS8S0jMWGrWtj34MeHH0bRmPT1q2xSFv8rr/lxnjYQQ9QSKw11iuB99MCJud9+dS46MpfxQOPeXqcJ4AzdduN8bij/iE2K/9nifbFueKCH8fp3/hmvOL1b4rOBb3x17/+NQHLBz7w/vi3T38q1qy9K0444YT4tkJNn/zMp+J1r3tdsjhsvAezw88WhdQ2/unK2OOQo2NA4ObbFwjcHLZ/LNNmfY1jqzMB+5OnfDXe9r6Px/s/+cV49Uuerv4VplGCdBtL4Dv1l5it+WteAvMSmJfAvATmJXBfkkDDSP/gdKNyMKZbmsUITEa7ckN+/8drYp9Dd4vR/sFY2r57PO/oZ8XnvvmtWLiiKb7zrX+PY1/46phuXxHf/9734gmP3i8uPf/CeOEL3ixQszVuXPNLLYFeGXvscVj09Y3FueeeGw9/+IHxytc8Oc7+1o/jsQ97Spz3s+/FaZ//aJzw5rfHRMsesX7LjXHbmivi4P0fqZyYXePc7/wg/tcxD4xrfn1l/MORRyvMtFW7AN8aP/zhlfHiF3wk9jtw/zjzHLE3Yk22DkzFc574v+LnF34nPvahk+MtJ58WDzjkQfGT0z+Tuye/5HnPi++ed3ks3feRceXF58cTHrBrnH/BRXH8uz4ZyxZ3xfHPPzKOefwTonflPnHRr6+Or373zHjLCW+JQx5+tOrxtVi1RAnICiO1NC2K0cHBuPGOG+LABz1Mstg7/uOaq2O35ayUGopdurq0MV5bPOO4f4oPvecdse53l8RhRzw+traujCt+eWk84sCVcfyLXxKnfPP78Y63vy3ef9KJsdfe+8Udm4cVmmuI22+/XTlF02rTLnHMMU+Iz3723+LCCy+M1772tWKnPhrHPu+5sXjxYuX+NMSwmKAOhagatdvwpj9cHrs/5JgY6FgZ31A/POYRB8TKZm1VOHKrxmljnC6G6RVvfE/s+cBHx+lf/nI8cI9FMdGvFV46/mFQ7elatuK+NJ7n2zIvgXkJzEtgXgLzElA6ycTkdJ9W4LQvXJgJwY39k3HjzX+OfQ/ZPYaH+qNxbUN86H2fiFe/7Z9i930XxTdO/2y88GWviwbleFxw3nnxiAcsj++ccVa8/vgPiX1ZGFf9/pxYsnx57Lzq0Fi3biDe+Y53x7vf8/o48Y3HxqmnnBWPeujj44cCRRdfckY88/kv16KkPePmO/8Sd9yl/J3HPilaxvaKL37+y/GsZz9KYZgtce2fro+fXvQjga8+gYJPKwfmobHn/e8Xv732rFi3eW1s2jgRp33q5Pj0+06M004XE/LeU+IAgZ/f/fSsaJkYire97aT4+KlnxtSS/eIFT3tyXP2dU+PPd9wVt66bipVL2wSm7oqfn39e/OqPq7ULc3ec9K6TdIDU0njggY+Mn190llJkNusfC9Z7hGGG49zzvhfPOfalcfhRz4yLzv+mtsUZj8H1tyo8d2DcquXYb/ro6fHG414ocHN+HHz442Nk+YPjO1/7QjzxAT3x3ve9P/71S+fEaad+PlbpnK4Xv/yVYnsU+lOu0erVq+Occ86Ot5301thrr72Uz3ReLF26IH73u2vjoIMOEFujBOCOlti6lZ2fx3Ln546Gwdj8+5/Hboc+Ofq7do5viLl51MP2jRXNOndq4MZcCfX1sy+IFx13Uux12OPjqovPif4NCrW1NURXh9ZsqT0NYo3mr3kJzEtgXgLzEpiXwH1JAlotPTXdt3VLtPQo10UZs81aGX3xxT9VqGNV7LXT7soXWRAH7bR/XH3Dn3U441T88AenxotfcZx29tslfvyDH8Q/PHLv+J7AzbEvenMsXbwkLrnqjFix005x0IGPj3Vrh+Pd7353vP6EF8dLXva4uPrK38Yh+z4xTvnMZ+LKX3033vT2d8XarUsVDvpdtHRep2XNB2nd88r4/dXXxr77dSsUNKWw1nnxrn9+W+x6/wXxwIOPis9+4so44OAD46vffreSjAWmrroufvWzH8c7TnhB/OzCS+OoF7wpHnDYofG7C87UZnb98fznPT++f9E1MTi1NI9FWDl0ezzmMY+Lf/v2BdGt1drt03dF3+23xUP/n6fH4j32iic+/9nx3pPeHQc//PHx43O/Eat6R2JC+UjN41r6rv18vv3dbya4eYjCXBedf1a060iE1vax2G9RV9ylhVfPfeMn4rMnvyGGrv9l7LLf4dHfekBcdoUSffcYide88rVx1oXXxm47rYwDd+2OBz/s4fGOD30mepYsj1/84hdxzTXXxIte9MIMTw0M9sWmTVvF1vRo0z4d49DVknvVAGx6Fqji8DKDG6P/L78Uc/Pk6OvZPb4pRuqRh90vVmgZfEv/X8nsjrN+dEkc+5ITY98jnxUXC4yNbZqI3ReJpVt7Z7SJbdIugCrpbpvr3JfG+Hxb5iUwL4F5CcxL4P8yCTQMDw1OD8lgjmt1TruSW1uHG+LEE18bEzog8x1iPSZvn4inPOG5cd2mG6NfK5POP+/L8dJXvTqGGlbGD849Jx5xwJK47fpb4vDHPjd6tbT4utt/phyS7li14mHRt2kyPvaxj8WJbzg2XvryY+LMr/0kHnLAEfHLX1wUP/3p1+NJz3pRNHUdGDfd+cf47R/PiKc+8YUCC/vGN752VvzDUfvFLbf+JQ5/xGNjy8Dm2Dz8l7jwZ3+Kpz/5g/GoxzwqfnTJJ8R49MWZX/9xLNYyoJc+5fD47vd/Es864YPx6KMeFz/44odyN95//uf3xtfOvSgW7vvY+MLHPxrPPXy/6O3ojlO+e1k89IH7xsSaq+JBDz1CzNWSuHb1XfHFb58Zb3rrO+OwQ4+KC3/0Re1+o31vRrTMarg1WtSua357TRz2mKNjwbK949ILfhL77rwgWkbXKu9n59g63RGvfM/X47iXPj0mb/tJHHDoE2Nz9yPih+d8JZ74yO54z4lvEXNzoY6sGI0LzzlVZ0J1x6OOeU4IH8Xa9RviD3/4Qzz1qU9VeHAkc2xOPvl9ORx//evfx8EHH5w5OJzX9aY3vSn23HNPJX9rt2TlBe0mcLOpZ48EN4c/bM9YqTOyWgYKuPnJpVfHMc94RRz8hBfFV750Wixqno7dF2qZO6dnQu3oKI15cPN/2ayfb+68BOYlMC+B+7gEGgb7+6c7tJnbkFbOtOt8AS0QivtrT5Sb19wS3z/nm/Gu498Zn/rEF+JhRxyp3XYjTvv3f4sT3vRm7b7bqtyZn8ZRj9pf+8k0xe47H6IdetfGNX86T0xGR+y3z6Mlus644YYbYuddeuKVr35afPvM78VRj3m2jOyX4ifnnx4nvvkknWa9PP7wl99q35xr48B9HiHmZlH8/jfXal+WRQrBrI8999hbOwyPxtOefVR88xsXKJzyYC0Pb48PffJ18aSnHK1VRg+Ka3/9y9i1ezJOPf3MeN37T1HIpitu/d2lsUDhl5cqz+X0s8+PwwWcvv21L8en3n6cEpNPDW2FF3etuS2a+m+IQw45JPpGW+KIJ4qNueoXMbR5KBav3Cv+99tOiJe94Ak6YkKhGy0VHx3Uzr8b1sT+Bx2qVUaL4o+/uSb2XN6l8M66OOLwg+NPt/ZF+84Pjxv+fHl8/gPHx8mfPT02NO0Xq2/8VSzv2hSvOvZF8cXvUK+22Lrp5jjrzDPjpcdrhZSSjDds2JCszGGHHRa33HKL9tQZE2P1ntiyZUtcd9118clPfjIO2G+fWLCwN37yk5/Egx70IO04rATnP/4y9jzkHzLn5lvn/ywOP+zAWCbGq3XojgQ37/rgx+MDWu32ro98IY57zfPjpBPeHlvvvDXO+eZXYlgJyh1i2+62S/J/ZtD/PZsA/k8njP6etiPj/+nt/8+Mk/+37v17+uDvlf/f8+7/jv7/e9//9/bJ3ys/3v//dxv+qzL472j7f/Xd88/9TRJo2Lpp4/QC5dsMDw9Fh1bPDCun4/Unvj5+8KPvx/r1G+NznzolXvGKV0dze1OcdNI74+SPfSjPZersWpRnLH3pS5+Nl7/8ZXHjDbfHkY87Ivq2rNXGdxPao2Yi/nTtX2Pffe8fZ3zjDLENx8fI8GgM9o8rvHSwDPbvM4G5s3NRrNxpRdx003W5m/HUeFsc+pBD43Of/5RCU/vEqpU7abVycxyjpOFHPvKIeOMb3qVNAhvjox9/f7zzXe9QHTfF/fbcPTavX5MngfdtUVxNLNRXT/tCLOpdEM9+9rP1nmntYbMsLlGCbrdYnic8/phYvX6zknMjrrz8wnj6054WazdsjuNe9/rYa9994vhXv1bLwxfHx7Tq6fnHPjM6O9pjaGAkj0AYlJxe+4+vi4suvizO+MpX44jHPDI23H5rPPBBD4gtyr+Z0Cngo5LLTjstjDWq28VX/D4eoeXn11x+WTz60Y9ReGmx9tBZEid/8L3x5dO/Fueef0G0aOXTC1/4Qi3//mhs3LhR8n5FXKbNATv1PoDXGWecEZs3b9bzj9YeQFvi4ksvjcfo9099/GPxnn96ezTr0K8B7ag8rqXoH/74yfHyFz9fy707dATGVBx51NHxp7/eFBdcqNyc3XaLA/fbV2drbo0/iIHabfddYpz14rlRMvsolxnLvs8kN/OPz7n8nUcV97ApI4eD8h3nVN3NWEtxUUbqsOpn6nQfOaHkaD2e+o2+8DVZHRzPZ/zOo348X8NG11XZeYSGynF9Kdt1zg0Q9a/sGaQjMPL0+NqlMvIs0r/hcj1K/WfrO6mxxX5E3mhaIp+pK5/l/pC+rMj9TlYoSgC5cXdNPvXf/SjtstyyjdUXyK/I9+4yyn7Ld5TvOD6Ea0z7H3G1Mt+4pyprsqqD32OZ8jUbfPryfSnPezFOinrnOOSiH9x3fJb7XTGOqrYhx7kX+z7l2Kx9RzU9hKYnSwUoj/rW+7/+mduUY6N6TY696neKv7e2WMa8Ow8KRrbj2kBU+ohrcqLUoRlB06ecX6v9qNhdHDnwXd6r95JD16iNORkfc5ud9ar+uc/qcuH7lF1NDncTXPUBdbC8PBbnfjYpGWf/+GUqF9k1VpOSOc5VDu6lXeWEvAbtl8Wjc0+QyXsruWr6hdaq5MW4ox/9mnHt89XqL+lDDVTeSflFbmW3+R22rfpie+/PelZj856+r4+l+n2WP8Ol3u++hxHt8WPVx+s8/62ntqdffF/KXOWPa5UyV7M20uUa15jiammRLGrzem57Sl3KuPIc4vecW/qySZWfoANm5DQ7v8ppixqP6OBqflpv+nnKcNnblusVtrPP1nXTPXZa9WV5e9H9dRVS1wBllM3aIsYv9UCnT2us5Oa4mkPbtG9GMegNY0MD0xjXYZ1f1NGhrfm1G+9PZXAf8IAHxKqdd84Jy0RkcraJcWjmOIWqNqVzp2NT34ZYumRp7r/yl7/8JXbWc0vECKy5a43AyarcWRcGYpH2kwH4NOsdg0NKUGGSj4zE4iVLdHTBuMrmyIaxvHfpsmXavO8uJdUuzVU9NKpXIOxWsRq77LJL7oLM3jA/+NEPMwGX85eYEMv0HMvPr7zyynjPe96TncyOvsMKLXmywJB0iF2ivnw3JMAyIeZqRHVZvmy52rMp25oHgEqifM9J3C1itrYq+bqvry/23GPPOPH418Un/vWjeZbWAQccGDbVmVYAACAASURBVH+5+aY45Qunxstf9Yq47vobBR72yL1qlmpzwNGhMR3LoMmqNt/8l78qKXovAaZ+JVQ35jEIqfi0LHtEK7NoP0CKE9YzebjaSXj9hvVZT9qIDEd0uBcb+20RoENGK1Zo40Ep+9ZWHYQ6MplAaVfJ6gMf/KCA6VvSAK8XqGMQL9GxDVz0B5WaARypFO4OburfF8VRwE1TpTHr4ILvZ4zxjjRL3sT7tzXsM2UnSJkFDTuaMOOK6XnQb/Peqo5pUO+BIpmoFMuOyrfC2R54+FtOdGd7Bder/o6UlwqwYfxbFML27qnpru0WUTfw7G1EO/isKDABnFaf9XbPNWAOZ5/+f0A31UHV3D6t17LS7f9V0RUAUj2NfrdBKmOwGCoNnx1e2f9p5atbKkNUB7T0f5OMFos1UMotrdphXeVOSjk3y3hV2GwGDMydLjXMe/dj6PQ+j68dVZJ339ulvMvKOSn3Tqme2deVZbeB2945eHXDtL331MED8sSO5BmGehVvw0j5PemISOdx2R7cW93v7XvmR+LZexfDNkXdEzBKXWAwPIuV8/kcEtsBnf+Z11umf8szzEvPETegDk52NF+LY4GDMXuYc/15O1jYGV9558yAxLG9u+72vXUHabvjgjdrotD3s2PcdmgW1Ph8yXQo0g2r9Kmex6lmnNjW1AFesU9TRfuOy7A3y3gDWH7+88viiMc9Lus0Oa4Bx9HRTCQhSrw2PBOSXLds6ZNhbo+engV5oCNGkxdwajWrefhZDnoM7XWzMP8GNGzV/jB8z73DYhsa9RNg0dnZmQa9odIomxSqAZCUQyKlaAA/KoN7ADP//sUvimU6YcYzp9wuJcmuW7cuvvGNb8Qb3vCG/I57KYffAUC8i8az8y/gg88pM9+h3xMZZjubE8hwnxUuYIMyrr766njJC14YZ5/1rdh3n33j4AcdErcLzL3xzW+NdyiJmtO6RyQv2tzbrV2IFdJa0CkGaEu/cpI49kCgUQCvRW1ukNFBTtSR9/AOZOF38j4uZJcTSPdQ75Jo3KPnigYG8QNy6A8GzD777JPA7+STT1bOzoEKfSlsJiDLewBQy5Zrx+RS4jbjb7ssy/ZG6NxHt6cRKq9ge4+D3ml7adO2ntas53dP6hNFOTvgt/cOwGD92pYVkRfJUe+6dmRU6sZlbvkznnPWvZp0dtWqz/Bu7+naHris329vqg44Z4Emh93e8z5F45q/zNftKXcMbGFEZmVsb63IpDJ26kPLMRmwPDsOD3GW2dvh8KjkUgcsdRZqhh2oAerttd/jfpvv+MOswhxkMtMfyKc2uOrKGVQ8reeY73V2KYtVm/ncc26uV5/1qGhHs0rIg6v+d7ZVVZgQSw1D0sJBwroS6IiRnmXeth3nRUYFDOzoYvw13sv4MrN19zKKAUk2BvnUqEf6Op0Cy27bCVRNFrz6wt54jsz+rBvBbQ2gZc2YxOuekIPZLH00pXcic34HVSbQwSvf4QSszPO9oKtt5/vdpQDQ2t4rtqcPtrmvBoy31z81AiG/vidwxTwsjKPn2+w44rvtXwgfMLDD4VGNRcBDKa8+B4vxL0xaqV9haer3pcNd0y/bOriMz2Lv/2tXYW7u/SrjlCOI2ODW4yerKtGAI3Y4P0YH+/MdrQkgyoC54vLL4/BHPTr6Nm7Sw1oCDYUqVqFN++EAnjCiUGbcDspPAamRoCiUH4MUo96VJ1nPovB+QI1WZQ3LMANY8icrdqoLFofKY4ARWlKjAhgjui935NXnXPydjIzKmNb9Y3pvW/XdJrEVMEFMEI6BAATAguThkxU4GBTYAQTxGRMZBZbvQnHr37g+4/MOAYyBfoER/TT4aNHkm9R3tOXCn/4sXqZw0mmnnRbPf8mL1abuWL5qVVyqlU8rVi7TsQrKY5ICmxD7hQka5rgDvSuP/qwG1V1iY1bqGSvTrEMFtO7Q3je77LprslkGWwBBqEZYLjpgQszFiPa9AbD1SLb8RH6Etuj4j3zkIwJAXWLKhtTmzmThONV8QHsYTXPqe3dnysnXjJc2Z8TMVRLFi4eqrsIVlXGqP5YDf3sHg9a0YSrvamLZ42jWhKJOaQCQxXYtSxmuBqKmYXn/ZOWJcoCrDZvbiPx88VkqaBTLHONYvsPr/huYDe6tQFzKg7LmojVeOlfjVV7XNqLekbKYq4FngIcUVL3usx05K0PGCka8AnrZJpXHOWWM56QouGp9mX8zB3N+F25+RoZWeDqW5J4PfrV+KGOEOYVMS5ipKN3GyjP8WwD13cYmMqnCPTNy13vQCVl994XbV/WL53rWvRp/+UCtjRbjzBiq9x+/ZxgMEdXijkyjokITLxJeSfDA3xIx7W+GKUvmRsa7ckq26f96P29vLNTG1Y7mar28vKfq123GKFWUwbAjebc63NM4rOSYjE/Ns9+mjNof2AWudCAZd5IDY7ZJISn6yiCqlFfA+sznOyrUn/9njWulV3g8nXHHneb27729d873f0tfbK9Ig+ry+m2BAn8zTmabWr6fnSvbgo+5dbA+nTseyt956lLagBKqrXTWdnTtDBNU1w857mFvdgS+ylvq7du2/SUwBgVWWELAFXNqlomyWityqcJtum+WjRLzqbG0vahDlmnmhhePaN+TLVu2xh//+Ectl36MPIsCJiYUGx3T+UdNGsgMUFPdGT+V8d6qMA4AghjyjFIn3ieAw4Q2EJnUIG8CpQOCqljZ2tV3pjHu1QZ1fJ6V0jtgkgiXcREyqzMw3TrigM8IK/Xqd57BqBM6ovyNYm7Y8A7Gg+f8TsAMF8wF75+sznAy90x902NhEtb4zM0CTAsFmLaKxcmdgfUsjM5inT/Ffef/UKGxvfeJu9avT1ZmTJ89TMvRxwRqGDgbVJ+dVi7XvcWQTwpowOk1AShzYBXmrH657dM2CEz6VMZifFRPym2GBevbHD0cXKprgHAWZ0UR65Fn1KcVWMhmoXJ8pgnfSJmMqY9bO3WquY586NBPx9FnDO89KTUr3roxhW/fgXG9V14/jVON+y/WYkYM2T+VYd5GOPX7XEaNe87xxd91VmNO2dtOtP+Gv2x0tieLv6f4usy3V849tWvud04ImAEnladmMGAgVwM7YzCKzEP3S53n13Ek9xqlog41ViANGH/bqDRW4PGejDqgo6pj9qufBZhUc6IOspgzqfDczrkxp3ob+L0+TgAt1HEuqJ3bD3mf1HOTdN5ccJi2o4ztNDiUVZc9TFiG4TWn68lmfm47BmaHQ+jejPvc9tULqn83d2zQBORoeRdLVdpleVmOfHdP9aiY8G1k6rJ4lvLmyD3ffW+ORR0L7AD8p0irfkigqssGcRvgOlfAVXtmxqu/13tmWdpZx65CutvKgTbWwZPnY11W9bG5vbm8o/nvzz2/qjkyMz9oJ/bPMtxu/xSnzOCXOVZ36NKxqRzEOkhm7PJas96l+6vOuLfxOCPnQn3NhCXdl7InMyANVjJlWL6clDOGg4XzCzAiH6+V44P8TmRQOba0qUGrclSWPKiZgdQQ1117baxduzYZjQGxDb3a6A1AMCqAA1jBuNMYPL/+rZtjn733jj//+c/JFPDM9ddfrzOlVuYz/F3uVbKtngWJ8nnSYKowoIgKATwIqVA2HQTjArvDTwDVKrEbmzZtKjksysMxaIJp4TPew/d8B/DgHYSTKOvmm2/O+phioy5smkeCLc8CjKgPz9AGclWoZyYQZ5inJ0NpfO9799133/j1VVfFTqtWJgu0SSCjX2Ut4z0KdWxUAjChOJ5fQP6M6rFOYSuMxWJ9DrihHgAUy5VcJfrijjvumKkPnUo5XCQVIwvahbzuUnnk39D2a9VnfE4bl2sTRVap7SrWx7LsFwMFMONe2gWz5oRbvE+HFE1PmsJ0CGK7YQVAmcYAoQXqVRJGC+NG/2wvodPl5Hf6BzXNs3zu5F/GAL/DlpkatadvWtJJwkwwPuO9lOPcKe6nvfV6JNCtFByfT0yM5z3FptSUFgDbyq36fLvfa9J5HBbd71yWktTscKfbNqMUVbZzgWBFZ/XmLC3sz2aSAyvZuq6FsZrK+tfp5LqiKVS3vJs6MEBJVPIqIdgyDrk8L/nb88HzkHIYczzrEO7EpPq+RlzMtQ/8jXyoI+9izM2EPNAJAv9tHbPMLe2wDBkbKLIcC/RV1QbePROqQ5FV7bG8qZ8PnkV/8Dtl8n6PK+pB+zinbajSOXzncWuW1LrIeov2eJ4k0wq4UczJ8vMcqJfDe5lzZhgpk/JGlVtHaAb2xGX6Z12OLjudvuqf2/+3ZMMzhyx/jwOH3gvLW0L+lr1ZNcuRz63DZxxVtYf7YJT556vuQdfnj3WKGTM7yKN6FuPJuDOrx+9msd0n2xtXOd8qBjzH/5z5i8Hze7dxalXvzCnST9rl72bmdzUGYX+pRxvpDJVu4x7qmX2CzdToQ7bWSZ5vZlzqrIvnpeVr/UXKhHXS3Lle1yfu+7quKvO+6BLutTPvSAT967m63b4B/6ttdb3pNiM/yqMP7ia/aj61ifwYHtrWKZ/bVzNjdc4XSXCKtbE+KPqdOVXADcQJKQeMXyJG1B99zU/qRLtH5bCPSn9ar9v22GbkJn4zbEvldf5YTMRrX/Ma7f67KY3n7atlbFXcbrvslpPhjtvv0CnfQ7FQG8ABUdr1coAFib4MTsAFIIEjBdyZVkoAASpBpft00jWhKwaIgQ2G3HkxPEt5fOcOpGFUns9gbQbEQFB/6lnyUEpODj8HlAi8XInOCJByAQf8jnHH2Fv5AV74bM2aNQkMqBvvYeBRV0DCr7Xs+2EPeWi2jb8v0mqmByrpesOGdRkX50iELrW5Sad933zrrbH7Hntm+6hLC9StOm6hvh/SuVuFIWrQOxfonXdJbrtuY5QJgzHIbrrppth9992zXQ7XWUEXBdyk58ZmQlFLxC7RrutvuiUeffjD87wqy3qPPfbINgH0Nm7eGquWL9WgUQ6QmBxCjvVQAe+yQqe/rPjqxrlQmQI3k4UlqQ+wVDyVt5Q5VDXF7LJsnJsUN05FqYnkvnO+kfvBY8fKpQx+ABUJ6KWu5e+SgI28+JtyPNHrIMlhU/YM6tS2AlYiplAtC5dhZVv/PsGJ3sHqOdfPBoH2I2sr7bo8+c6gpxnWQoe91sGJ5WYlZoVpZWjDWZwFwrFlPth4WokaaNIG5MrfzEmDXcphLjdqG4IZY18BPWTIe5GdFa/z53jexnpouF9zcMcxb+risLDnpBUwdR6V59XZXZjXujH02KOOPMczBmTI1QobADQpBed8ICtp6sp9zGmedTl8xt9eoNDRLqMqcD7X8NTrQx/yDDK5G9BW3zXryBV/Z3lRV57hfue4uR4GNzgFrWJuJsYLC1sHNvXx6LbWbcPMeNGHo1X9dwgAJCPmsN/LfZbp4KD0XHPJabRsXO864HHekYGW0wbGdJAveq0O/P2760hb6AcudFOG+/U+5AqzPTw8MjOeuMf5lXaC5+bMuZ1llZveLf3hOVOfn543yNU5lm6H9YWd5zoo8VyqA5a6k16couK4sVSBMnK8zllxxt9JBCjHKleXVeDLY4uVafyO00zSbgIiwoT6zzozy+UznJTKAbVutdkmmmKwms6y5osBF3PPi2i220eSYbvq73nD/e4Df2b58blBMmUxXrq0oz/2q97n7gt/Vs/ZmTtGGwE3mr8z+l39aZCbUSHJiDYt0P5y3Vp0w/vRYTjxpKGMKxJy19p1+Tn9YNA8k6ogCn+aOCcJXTl5VenLf/7zeJo2k1vUuzDuvPNOraxZouXQHcrT0KZxJABrwJALMSXBwxx1VJ7ZajEJbOTHIFq7cUPsr1ANz1swG/RZtwRChanghJ7ftLkvFup3gIcVEh3uSUjnYKQMXKgLz5M0vEBlkRS1eNHiuPHWW3ScwrJsg40iggCwwIiQQLuTdk5G8d122235GeDFDAH1YfLBEMF6AJx4r5U6n1NHygHc8J7+ARKju+KGW26Pgw7YX8dW3By9qgse3URl3BmYyI5ls+OszpJ8N/dt1KqspTnpmqVchqRkULiwTsiOdxj9Uyfqwue0y2iaPpgQsBiXcoTfoz3Um04GyNE2nkOWNnQGoDaUfX1bNGkANgXcGPlamRsU7hDckIpRZdXWFURdUZsF8KS28shJoP7vVpI14BRZFJauJQezjTJ1sEfMs1a+BSCA6AF4JQxhcEPbeR6l7gFvQFQ8AG1VIFmOaAXdzjuv2iZRjXFXB2s4RySy1b13gxPYziEp+AyHSskANhgvBTi0zygDe3t1I5zgp0l9r0NMrQjqStrGwaDRfcZ45R38o+8XL16U89AK1/W3wqAt9t6XaSUgSoPxBaWLctosoEtZVmrIpw52vDCAsY9cGYfOV9u8eaNywnbakV3Nz+lXyjDraXBDW0cU7m5uE8CqwLG9PAM4e742KNSNcornVihtLoMLG+3Mr9N9OC2WSzoZeo62MSd4R6fATbPkYUaK7x12NkCh/CJvg5sC5EH2RJkXLtYqUX1vIGOj4HFqMGbWiu8N0juU+zahDTuZf/iVHmuef7Bqy6QnCtgBwBbmOw0vXq4eWNBbVj3u6EKvAC6QR525IfduoJ9VopOpL+jTdAgrnVh3Vuhz69X07PlbP0dH5ODm4oVivAsgAGyUBG3rDfQafYvONhNO7qWC9nGH0hLqOY/oXOshPjeg2l77phvw9AuINCD0+LcOsu2gbmaC6uPbjjP9UuYMLEipP/+QBzrVumTGkWDVF+NR+srzuzDgJYTiMcsYdJ/5p9tCOxl7joRYj5W/pd+lT2j/XPBb2su/xJZ3AzfUF1CEvcYG5P26kaX2Bm2wXhniEfii3baD9Dt1tgNj+VFP61Izo53aOqaQZkX+M2Oz+p3P64xRvQ/TbAjcwKJZv1uPweCU8UdOVEPag06lUPCZAQ65ekMaw32kYkiPZZ21cph3kkKTdkdMwnQuAeeqKvWrX/0qnvykJ2XHZdgBClexLYTPYEDYULp4PbnOXAVSuJUK7IYZllxeLTYEBYfx9WSnAzj5GlqMFTNWbHVP1ajPSbIIj3JQzqkk1FmArFGhf9PegB8ra4eSuNerpexF11khoz4nGNcNvdE+hhclYJoe0MEqMpiT9AQk7NZWUZQow6TKmnNCUIcCBqHFdY/amp0o2bGMubO9JPly5VL7aqAl0FRn0vbSNQXVmqEoClId2AhtXFZZca+VOvcjJ08cDBxtZ7BSBt+3yOuckoYGUOSgqBKsrdh4rwdnXSYzHpKWsbcJnFAv2mkwaINIWww0S1izrJ6zAYHFWqxNCUnapp5e7Ub5lGHAa1nUPa9CT8o4CeAUY11WeNhLt8eRE70KcTE2zBAWpaVcLzEPvNeTl3KtUOohVRsGG0m+a5HcObrEngJt4H3Ug3HCGMGwmG0zALOho++72ssYMSDz89SH+/hJvflJmwCoVopLlpBrVUJZvIv+530OtXn82Lg5bOu29Ev5AQ4tM37yTvoqPevqnfbUkDNj2t73iIxb78LudFQo28aR+tJ+2u3fqR9yRW60kXcNjYhVkYIzy8X7vGrSzCltoP78ZOy4n6xfaIuNo99hD9Ngsr5S0mA7xzgaVvUw7Z59WjHDNgI2PsjY7IvnB342wYmi2Ccy9I0MMJAD2ubBxpn2IkMcQ/SpjWWr5s8ahcf5DiNEfXkG/emVoza+ZtIYfwaazRp/S5cvK+HtKlxnlsLOAXqZ7yiHtuT2FjCO+ntU8kdPeXwYVNkIeVx7DPOM9T/jAHBGXoeBA/W2E0YfUJ5ZD96Jo0tZ3ANjsFGhfNKmzFR4fnge8zw6l/lhJ495gm5A5qxCK6CwMPnIr74YxWDGgNPpBZSPLKiLHR3qiVwpm/u5l/QE6m2HkWd4P3Xi/rvuXDOTC1aft5TPu7mfMUtUgTraHjlSQZsM5myXrF9cL57jMy7LmWe4RoYJE2seVXPNeoE28H7AJM9zP+1Bnnacybccx1GSw0197TTYETZg5Sf5q2bDGV/IerG2ehlVtIKx7vnG+9w2s4EGeZTDRrVOQ2EMDG4dyLYx9mHRkS3jCjDDPJldxINjUsYpbcPujXHskXb430WpJfV3IAM7wQ0jw8PTudKoimkjtF8pl+TxRz8+py7Jq8BD9nghvwUBZ+6GEB+Ny7irhEalGHAIkU6zp2DB0Qgqb2OblJzuA0HWvQR7rDas9iTpIN7DTwaJvQmYIk9uDxZ3tg2rG+zJaoDgSeSf9gBdR+43g8LvDtGYIQBYDAwK5Ai4tMsDbZaxJQsA0EIWOKChKDvRirlkUx6OlCCMRa7f1z3dnXRWyYinXh7kxXiX5w167E3Mekrj0SPjzATnPtrP8x5YdU+NQWlD4IlCMtaWzUwwKarKKFvuRuKWnZkXA630zHItaln6ag+dn8jJS+xtjJz/Qj3r4IZVEUNaEm8gwbixQnGdPcHt9doYoZinJUNPPH9vT8AemuvsMUT5xfsgzls8YZ4xJV6nsc1S2IO0V5nAQ5NshQwa73d+kBUR99uYM77slVkOCTSVbzKoVWvueyt5njOw4f3O/bKBR1Z83yuvHYCRik5yp09og8esmQjqlkxJ5WgwD7mQHR5iAbqFDXF/IaM6rc07Uf4OmaLgkd3GTeul7HtL6EjjmL0wuMdjzYCAnwlApQyh6hNIKaTYq80yzXb5XtrscHRduRsU2ggapNdzhXhvHYjTHoMWe5bWN6QLEVqp97/DM8iK+nrMmIlx2emtaq53ymukLcgY3Yds68bUjpj7xO3JclQCTC5l2yjwbB3cGGib8bL8U74C5ziH9JPnKzKyzrXSd1iIe5CVHSE8fxyrukGjnmYJrQssX2TiOZXPsPdRtfcJ9UcvM/64z2OUvnR9MG7Woeiezbp/Qsa5Hs5L0FIZKI9nhyoYc4BoZDSCXRJz0yyjV2d5qYfHhUGv20v/OD/TDrP71aDMTq/tjIG4c4EYTxhjnOr1ConAPHieW7bWYbzD4NyMIeOLd7lvDKYp133t8cMzTuMw2HYIBpvBilfCenWAb+fbEQDqQBtoO/LERtBGxg6yZ0VwnXW3rrSNsePBOKZM293iuPenjTOzRN/wOfcaLFE3t8v7t9F2VvBOaOwJf2TIifYDmhL4ioGBAOCi7p1dOIwl7aDkGMrRFypulf5coL3zPE5zTqpNrnvD+Oj4NAOETOSccBq0VwvcHKV9bqAeu7V8OBFataKRB9srA+SJXI+bZh5MlSRFhaEkmfhFGffOKB46ISc8vFptMBvcWGBmHBw/t6JPb071Zbk65SAElK8ZAoSMYO210bF1D82KnDpxH9/ZU6VDDTQ8cWx46gZyalqMhc69KnF1KDGSacvyUP5B2VH/pNckP7w7rU7LTefYtbRNTA8LTqC4PaE9yK0Q+Jt3Gix6MhawIVQv9ig7O5MUCVUUGtNhEQM8GxczQ2VCyLuSgYG5s8eD/D0g7cWbXjQo5N1JxSqhFBTdKnrfAJcBSn1tJD3BKd/MgMHakJLVG9UG3mME77ivgZmBJt/zjzJmPWjo1PK377PyNXNDXexJlb4oXhvf51JojX17xVY63puJvw1ueMZGFXlwz5DCWkuqTSYLWCpxdINo/i6TsbSR7wxu0uiKOeuXgjCA4XvkZVDHyHDekMe2mYSiQAijlIR9j3XKrxtmyl6vVXz0FzIivMpiAeSY/S8g7rYZ9NrY2Euvzy/KoHyUJTkPYwqNwYDlvJOegBrOPa80yFvFLBi0Uj+HVVMb6WIDul133T2VYTIq5E1VMqN/7AyReMoKjTq4R7Zsh5A7ZVchSY8P2sO9BrFznQMDFELahIoNiNxuZEUZfI7+oh6eC2YDCnMg9qcKM3ncu59oH4wWsvKcNbuSjkHGFAjpl9CLwQ1yNEiwDjQTSL2cP5NgW0q5W56sNzC1jrP3b4NBPaw/bOipF143W30YSNflaABoPV3AcGER+A7lhmPLDrdc1J961LfNMIDgOfSzQ2QlHC9nV+F4dkive/l2MN1HlO13Mubu0saudnjRqY1iv+gTZGNmw8YtnfAKSJhFtbG382W9km3SRf/VnRyH+O2ccJ8BR79WFhO5sF6xDrWjYOcA2XMP/zwGDKhzLFQ61/Llfi4zefzuMUTdyhwfzZXNuXcS+S8CCPzOZrVsUJs6WPptjdil/L7acsVzmhWQLMmH/bbjWpe556hZO9t06xruBdwUHVJsDrJlrHkOeEzbBplZRi5sSwK8H1V9TRZYhzExsJGdsktgE0LvtsMZ/ZDeY9FOs1jvzi7luVZ6t+4UplXVMu9pmAeUBwMVBfMr7e77hKOPlqJpjF4NqFE24iPGS6Kp0BaolYHVn4O5xGqdWOWwkY0Ig4NGMbigbY1yk6KT8iNb3uBi1mgVo0An8xwXQkZIvIefvId3bJQ3QEKWESPPMUH4m/LsuRmsIEjKpU4oVZQ9A8xxUwYY91pg9mDtidAe6sTfYxw+Ke+hhIUEZIZQlORbCIxo0KC88DBy/T5qONfwl+3a6aQmJZRCDbPXYt17oj7ZOTWjVYxx5f1mvon6QAOAYzM8KRz+KGxRATjQfSSOuo18DiChnsV4K8m08t6t0BMBJ9Ve7RdCZ1dKxoYCeY0oX2BK6Azjxjt5v9G5vQmHBuxF2bOkHklvViu/KN+Gl2cdPrJio2wzM1YIBgPU116TlbEnjJ9nsuM51hlAxpH/dr9bidvDshxsMD1+kvrECGZ4sYQFTDFTB39WBzdWjCk7vDoZF+YdY9U0vpPHeb+BhA2H70F2UMC0vzAoxcAbCJmi5ztkyXh1e5iD5KFRPxs8v9PjjvrYkzXY5DN7Vs69YRwt6Cn5UcxL3sO8pG42sK6fKXozEMVANki/9Ga5rr8BdNZb+qVH5cHwwiDXwWOCf41f8gYMpGk/sqB+NgwGtmXcl9ypWeaz7KPE83w+V7nzLGVSHrIx3e+xAKhnUJwSBgAAIABJREFUPHMxltBRlo3BvuVocEk7E5joytCfdhlPFk/vseE1880z9lbtuDhcxT1DeueKlSvy3WZcbIQp333nRHLea5BpsLZyxcqsswE9MvB4YsxQhh1OO1w23gkmKoeDzxyaph0eu56H1Ju6mdlPhqxyyBjXdafLbbHO4SfvYowBbtJRYn8W9Y+BYdqmKveOn/SXWQ7qzxjjefdPPbxmpoTv0RGMWTuZTi2wU0Gfcb/BB+1yWfQ19aD+XNbDZm6pB7+7L60bDCSQPXIx0LLu4W8De4eMzdTTfurN5x7ftp1mKuuMXToeeg/OODbAjp7ZOr6zDrQdyATeKv/J4W+eTxujiAWf2b4QhiacZ0BFPZ0ewT30v9MNMmcXVjtzR4s+Knab/LapJEN4ZrlCr8i0lEMYq0f742kFcivRkuLccdXBTfaDwQ0vylvUAb+84op46pOfXLE2orSTTtagh2KqaF7QExUfgg7XMwwIKlKnpdw5DAYmCZPMPz0gKNcdV/d4PYg8sehAC8leUrao8troUNPm9qJNCZuJ4XY6yeDGK6ZsAA2yrFQ8WK3UmbR1cEO+Tbvizm1ScuSusPoAurBNQgfc0K5Cc0t5ykMBjHjr8UmBAliTJuWMwNx4YJsCRrZWnFbqpmytgNLbTWVZWAMrd+pr48r7HfOnfZ5oZm48kczWWKH4HVYYVnimG/kcYKVBMbMqhbJMTdYVs70Ue1w2ImVjQcW9JRsMPUnRKBfeZa8nUT9JbwKwrtPM5BNQ9GQ1M2Qwa2XquDl/Q/d7WT2TDPlyvAj96jFjxZBjQqB/pMrnStZJQJGf1IW2Uk+MrsGVKezMZ6iYmjJEy/J4xpOTXNNzlvNA202lu889FuwNOcxH+W4fhqSAnbJSI8sXC8C4szEmVs4Yx/vBm+NoD5LveTYNvORno+p5xk/XxyCBdxpY1Xcaz3FdgQXaRp+hCJG5lbBpcAMK5GaGhJw5aGTK8P11dsCAmfr6d7MzCVqqlUweA3NXgznU6jFug2VPGeMKawlAZdVGHdzk9gbq5+x3gLvGIMegkOA4pNyZZCM6RdPrc+pPHb3FAv1lL91hLsaAwaRDmK3yeskZIwGSPkp9pH7iuBf6kXohH4f8eSfjh3LomwxBVM6cGQizULzPzmDdM66DCFg//jaz7jFgPWym0fq5boTTGFbMVdkDrSn1b26Yqnq3q23uM8pP4wgYlgw5woZjb+ww1/Wbwa3Bgxl7ymAMMocdYoH1H9fY5/O54IY+saNb/+nwivvHOt6RBeRKjqiZIJdrgGAH0rrdcrYzkjqlCnPbWbDO5V7a52iEw6/WrTbSdrTNxFF/l2H9jL02I1Jvg3WH9bk3djU7Y+eiPFOcaDvz1qvcYyCMvAAZ/ENnOeWjR07Jwt5FOX7Q+f6O++x4Mf/oP/osnXG1H53EOKFt6CMYHMrECWf+lvpiRyfyneCMZVrZS314D38vWbI4GZvG5jaVURLK6zLk97RbDkshLBoJkPmFdih+2lOeIq9qQe4GTI5IC4mwhABgAqq4GHTx1vS6xPDMSYirU2uOwVtR0GAPGjNBdQDiyiJsG3TKSMZEHT1KHBFPgAM6q7gmAwAF4zATz3LcwJIlC7OhlGPFWvc8nL9DZ3N5otsTz07QOzzw7OkX4yajotBMYTPYb4UQidiO6gwVtj5HAYBMQaKtWrYLy0GOCvtcQC22a1djWB8uyrRhcUKqPU/LxwY+wyLVXkAobS7Heu09mEI3a2La1rLnfg92y9oDnXabZbPnYPrRE3x4eFCGVSvflHORRqlibrrY0blKhGas2LO290x5/GP5vISR31MXJ2x7cFrZuu32ROiL4lVAyRagYc/FLCITi9+di2KPyTkp9C/AAFqW++qAlnpSJzNZDgXYw7eXMyXFmt5ZpbSspJPWrCYccnS76154GmQ2cNP/3Od+3wxwqpIeDdwNdmgDfbFQ8WZyJpAL7bTis4J1YrfzHvB6Da6KcqP9xYAbcHgs8RMlhKJHwSFvygW88G7nfvB56o0KBPBOMxN87sUF9fFrRT0uo9iBkdNV+qMwrZRREgcLaKjL3TJOZQ04BGQnC9aYIZpkYirQj+HP7RxwzKqwtA0ODlkeylmFlawbKNeAzcaINtaZPIOTNsluhRQv79+g0B9MEs4fOojPaL8dCuYB84M9e2BciowatdqJQ4tLTpQTWvndRp37DJCQE/2Xf6vfcUZh/tDDOacYt9yvNjkcQ51454D0ND+T7VL55IoAbtBLgDzvV8P3hFr4jHwIz33e7XmXQC2TggGGJT+MttJXBh6MD7O0BhIlHFExgOr3qQxJze4z5blC/dNxIFyH/tBP6tLJs1VCL/IdkuPhfXKsG6ybzBzXmWTbCLP6ZkmcbG12gjbQHo9H6wzazTMZxqNumodl/GmjS+mREi4qOTBOh+B76x7AnecKPwF6OFA2zAbTZuiROWcwEp6hDAOOZLD1H84F4MDsIN/PXZlIXerMkscyeg/9lVsF1SIVvNP2wTKkTTyHLLnQAdSVrUyYQ3amvUIX58ayoj5OX6EMLzBg/g0MleRwci6Z491KJCaZGPmi27EHq7SPXLH9W9NpQsaEqVpy8z7SR8pKr7rjb1BYmBsMMBQoJ7RqsF+mU6cJS3Uro7oHJC5DzOdMCCYIcWKzMewiyeogd6wVsQ2rY4z8NF1pZZboWM/a66hTYsXcF7DB5zTQrI+pyBzgGlhmJ5hcCMS0JkjPz9Fg6sa9VsgMCgRm48hPhOxJac+PevKZaUQr4maFl8a0349pvgQ4AjcsGyWyRNgJeUlyydjA8BCKw/aBVDFMzS0cNVGMg71We1pGyfW8Id9ndO98HSviOkjyoK97bgY6s4CjeBMFLFSHI1bUOf1l78Igj/sMBMcVlmLVF2dZmXanzgxgAyzkZtrc9K/BDeOGQZqeapXoaOPCvZ4sBqMOB9gTZwIQEuRv94m9RP52mMSyMrOFjMqSV4zI7FJWT3LaSDnOF3Lejg0/7U/AovqTN+T6mYHAMBkgmQ3gWY87yk2vVqwf2/Eb3BiImZ3gb2SJbBinXMjXc418CWLelGsF475xfxi48CzgBsXkz1CO/EPmjHXqSr0MLplPhLGQoz3UeuiFcvDEeCfytOJ0KMd14Hue99wyM8Bx5d1S3GYrDWTIc3HyJwbfesHGz+APA8xSVoNuz2/PEZ6r53C5Dzx+8PrZssGsivvB4Mbjaq5njSwTJIl9XbyorHLyxqHIr+4tW/+ZvTNISJ0i5ra9CuvzPe2nf7icmGs9SN25x6ASRxPwNqgVb+5Pg1/u8zynDch7hi2qVsEVNk7ME3v9AGQqcIzsGXPcT26WQw5Fx5W5xsXvbbCBtVxFz1frWjuFHgdeDYOMYG6wKzBfDvNYZ8w4D1V43vVzWMm5TANi0DiLaq5+8/g1KPR8cZgttyGpQIdBmcFM3Yk1qHZo1c5eRiySUZYuF8B2PorZYjuRHvNmPa1PrKtn+rIag3Pl4NCeiQLPzQQ36WyQFlAWuhigOb/KSebWdZRlZpO2koowhnOZm8Jvu0Gk/+ZZ5je6x2OcdzsPiXQKHHTKMwNottg2hTKsF6njDAnSwWHWckqUM8p4KYCwOP+0DZkRjmKfN5a1r1+/TuC/L9ta8v1YRg4uKHsouQzeZce0QYWqrLJ/CFQirb1c4OZxRxwRLar0Sr1gUEt2QXkYZfJw6BQqn7FhVYLYOI0zteeMdCsxU4oO6zAYksKHvlM4gvcbefO7wUbdY2Gy8j4a50HSL8MCFc8g43tn49NYnkXhoIydPIZgkzHQwOQ9zt9x7M+DxsrS3ix1s6F0SKzkhGiJmgAOAiU5j0E4VZ2izkoe8pHK5QPO1E6xPQXYiBkQc9ChjG+8jxkqrfIOeMpxSBu7Qt+VZFjqxgq2EqfvnPHuHMoyze+Bao/CSq94WyjBkrxm+dcVumOYDDQuI3jH/WFtyiaOxbh5Mu+2+26pvHgXfZCGj0WzmlApW40hwlCjxIszp2E2Hm5Wj34GnNpgWR42oMWjVL9otRryqYM2nqEuzto3kifsZYaGscKGWSTB8rwBFwC/rmSQEZ4/bXduiJcmj+vZBvVnhsQ0nrgHgOs2bGGDLpVdFGcBN3lYoOTGxaaP7InkuhfAVZY2Gxw5gdB5Xh4ThV5njyDAaVl6ztgwy2QDXcZm2WqB8lmWakM5No6XWQ4WNbh0KMEeKnLknW4TfY+y85ik7SgbG3fkuGLFipyLyIP77U1TZwMl2tUl48jBuZYnQIa6wRZRLmVQf4MO6mEHwLQ2+6XMeL5VP86wwnrWgNZj2follS4LCfTPoNOevPVH5sRUyclmf/nMTs64VlrJLSi5M7rPjpR/Ug46h3czduys2MgMK9+mtcqHc6jJ9D918tJqMya814wk4Iadz1drN3PqzXP0iUFugm/AXyUTt4mxRR/Psm9lNYtzG9nDi3/8zYafLs8A0GCJ8jhXivOhaDufM7685Jj28KyBK3X39wl+VI9hfc82EE4otgdOnQ2k3A7K4nMAoJ2nETmRPlLBoZ66HrAdoQzGnhkU75UG9UVdKNuAlHoiH++CT7neisFhvmQUWXUE0y5jjJ6iv5h7tmXIyzoVMGDHYdYx814uxaHmXi7qU4BX0Wl2OnL8Vkuv6W+iAdhl9Dfzx9tJ8Dt1cH/Wc+Woh5k4WOthpVH0aCNev9M6w/rCgM+kAvOZOnnVmvUO491jHnCFPKkD7XJkgP5kPtuW9LCQR84BIBFQg41kRXEbDp/6mdDTrrvtmroAELvmzruq7QDYk4nIj+SkyAjMkcc4MrQDlY76yPho7lDcJpqK3T7J/r/84kvihc97Xm7QxwGRhKUQSnqSy5bkHg5pPPXMmnUbo1fUmAc1A8PMCS+rezEOG5lqRQhUgsrRiQwS06nOjeAzx5lRqgw6I9+yoSC5JmW5IeXxzxPZ3oaZl1SoFTgyOGElU65iIqxSJYoZlNnrrocNbCw8eDFUNmAImvZ4UmHoGBjEELkMCnLvIAAK4YWKFUqjrU62l0X5vJd8CqhL5E2sf6k29cq6V0vwAIds1mRPxG3nJ8oEJG3FbCPPO0o8VMvxNEmYtOmJaeBStgexPQYrNIc77N0ALqgfdGICLXkSZQKWlTI8B8jJvRSqjQL53c8bpDpXwcrZx0u4Lfb8zB64r6CGUa51Y1ZX4tSflUI8R78bgFOvzEMSsODkeQxDHiqKERJFSnncC3jld+hn+pHxi2JJEEu4SbsaTYq9ol9TVoQbxeYkC6Z/5GeQV0Q/ImvmEd4WcmZCDw9iZFieO7u/EW3lsoKx1+mNLa28knnTJoDDwyWZ3zKgHtSR+jvZ0cCHueNQZgG77DNTdu9mTjqPx0DGrBvy8oaQZmGol8NcBkfIuQC8AhYZV5TLsyhbgxNOque7jRvEmlZG2PVGrg6vUlfncFGm+4X22sDQRt5rg2gw5lAjcuRdDifXvf8O9flm7VPkfZLQMw5Z2BOmHO9TQhneq4S2LNemof0ymgb2NtJ2ygz4PI9cT2TEP/p9kSh2M4vI0ayFmdRyX9keYSZswyoxKXeDFD73/l7IiPrwN8/U879sKA1ucYqcK2HPPkFfpZOcu0VfWzfa+eGd7I7McmKnHeRcqRwLZO6xXMZ7mTM2eLnUl4N7ZajsWCBT3slP+oLxSv4G4xHga+DgvW/w3tGxdWBjkG7ASh0MMpCHw6O8n5VaGFVv4FrYkLKql3oiL/qw5H6UFU9m9RN0qe3s9+LVfnb6uc/6nrZZngbKZRyUjVPRMWYU3c+ZR5cnhZeFA3bKsXfUkb/LnFe4TrbFY8OOLPOGdzoc7dxSQDVXYek4SFd6TmejUUcDZ2TlsV8HyLYvlEEdWKmVhzBXY5N34dTccsstKQ9kQL/V9xaibPrUOqIwLCxEITQO9lDYtVdbX8ieLBXOwBklr+f6G25WmdoDR9umtCjSwd5SJLASEaFt1N/9SvsYP/xrGJ+akM4VJcROi1WI6LKLLo7nPec5mUBM2MGoHUH2LCxemgfKiM6WAEnZcNhb8ED2hksIgQGKEM3keABRIT4vCUPFC3LMPRkKTWbqgKFyIih/E/4hdsgW4vxdR56eCPXJyD2m+tKLUkiAHYYdjqFNRn8GKfZwHGazgqHO3EtHUXcrMHsf3Ge62ICvzoAkqJOBI448UiWq1icC8mTAWBHxHR3JxLYX06QO7swjFMo+F64/dbXnbaNgj5X7aBNXmWDFILGpE8mMxI+J58OIEVd1X7n95DnNIP0qCbOE2hR2UH/Q/lRWKjsnuBSowWyCE5VvT5tk3WQFNJgpk3tRbgl2KkDEqggAE+XVDRwsEHJjvwZSlsx82YAiC+rhUJJXANkgpDctULhMRqCEtqoYe5WvkfkwKrlPh8KygzYXy57pZ9ejkZ00ybuqcjLGKgaPHAhT1kmfZj5bCcuwcSGyBEzBune2F1qV+jhchZwAhYBdA/l6O2hrhlumaV+RN89j8Og3rmQmqyTiXJategN0UZap4ASyGrVPE/vkLFRoxaDAQI1+55/HpBkFz0/moWl73gXri8zSU4ON1X+OtSMvFJ49Qa+atFfnsKW9WjOmroPZHxtL5Me7mQcOsxnA07a6d2zDR/87tOwxhiM3rDHk+WBd4zliJ8dbWDisgewpd6HCgjAQzjnJMVKxGLSZcu24mS73HC00fGFNfSUolOy4mGeWj/vTeor20V+m4g0gHcK3YfHc5XvemwxjxVRgQDFslovHmeeqZWxQYwBmpyvngPp4rcIF6Go7e2ZOrJNsYLNNmh8zfSjdwsam5HDaCYI19TzIzypG2JvIZd3F8qJvNm7YpLaU8AWypH0eJ5YL77QeNuNLmdQ97UPucVWO42F8ut8d9rKz51SGeroCwKOkH5RFDVzMCZ5hDJjlRjZ158v2ofQ5wKqsJkYupU+JoiAnn5dX9sWBZS6bvZbEdHKlRpQSkUew6HvPU+pjBtIAh/HOP2+2WcCaFjcsWKgjku6YGaMeHwkMyKvSeyiDzRfpA+SEDXbi70033aycmLLrP++HZeF7g0k7lA7bOWTrRQaExbBBOFgjI3LYWxuVPLxY22ss1s9lsVIrmQFR69f1ieWRg9rJVjIQAJxBrdQBtd/7HNlhth1IeSrjXAewCoGxG3GChZa49GcXxrOf8Qz9rfh7xdpQUe5buHhhghuzMy2aIGWr6BLrMugxA2FD6x1nzbCYwquDAIedDHoMLKgwlzO3cwVI0v2EJjjZtAxiMzVW9nXP0SjUyiUVT8b7iqds9MfvpggN2OqxfJ5z53lS+Xt7Wy4DmXiw85kpWj+HYSbRj4XidUbACobJCuBz3VDmgBsndrG9J9S+lSDvNxti6tyAj7bYA7OiYmITakylr7rkCgcpG1aOYCRRtNknnOtR5XakESX/ynFSlrwjs+oIAH63QjRAnDF+eJJiRmaAoyYrdQFYWTk4xwKWijph5GfYuMrYwxgy/si3YiM9gATym6tAzTbyDlOnHm+0eevmLbFEwAUZlGX6JZxJ2zHUyGejjgxBGXAT4J5l/AYCmKGmKt+F/BcSpBcvWZogvkdJ1jzD6bU23iSA0j8AHRRFKtkKBHv+1MeUlas9YxtntwvHk8meXnzFiCEb3kE/IVcAJ++iD2kH572hKLk6OuVwbCH0R3JnaT9AkwvjRBl4Tw4zO2TF+LMih8mw8WRu0dc22k7WpzyHopGFQbsZzzqDy70GGegBOw72qi0fKzEzBTYotC37r2KEKBt5ObERj9ftganjVG6HQLY1PLOLGZJlrfKGGB8ocMYRG4iyWo7xQLnZTnZ9Vv/ai2cs5PiZ6fvZ3djrjgff5zyXHuZ56xj+9mGCs4xpyRNyG+kXs3Q2UA7TO4HcbZiRo8LnPpeId/O9KX36xwnNNtKuj8FaOjsaRhsF/utsYl2/0h6PBfeXdSv2phWPvcaa01ZAcYJ8zaV0bNQ2r16y7aBtW3RsCKyNGSE7rrTFoNQGmr4yk0P9DQwn2HNMbaC92DTX0eCGNsJOwtwxfhhL9CcXq4Vw6slLso5F9mYSGWP1sJyZWH5yFZtWzge0k1D6twCc2RW05diMZKtlawElyCFZcx094bAy7TJIIqyIA8H7OdCa76gPB0XfeOONyZ4AzBb2Ls6cGY+lZOOqRRjUsThhJdRmsiDrUUU4Mme0ik4gA5gb5jn9Q5153myXF0EgR/QCZUCmkK9JeHxUQAXWZo89FYpasUwh++6cN7/93e9lj9ApnH/G5qBIRu1X/QaHlZCs5y1P2yTP423ATTI3qtBlF14Uz9DZUuxvQ8JXGqdEyBOxTC82yuVzNiKjn9LoVSEmN85hDAagaW0ajNCZEEbKdK69IjMz9hB5r9kgysO4m+4ttCrGePbwRCsqewA03OvlEbQVanpr2kCOjfDqtKBZIp6zN2Ik7PraS0zvWEqNwWbGh8HLZ1ZchWEqq3FMG/oeaPFbdMgmdWZS2Aup582gSJGnlQ0Tj/anF6Q2cCwGl8GMl/l6ktkYUB+3zZ4EE4QELrz4ZLjkTTFBaKfZGFgcgyKy/e3lcr8n6sygYodawjEo3mQ+WM1R2m0PDnBDOCg3jmTS6ncYCi5vAJXekA70ZCJgoA1uYCBQ9D5oblj1HhLzQP1s5OreIXU04DPozjFbeW94DuVUbiavE0vL+UIwn+UU2gJKWfaOggAQ81nStJpmHfoO72KpQA17Gu2sQ1Dv1MZZvRqn0NYcTJqr4siXqJJHeTbHKWyOJjblmWmyLP038vac8NYG7uvpKWRcwhUGuMgaQGr200rKBhgvjLGBDLq08ycnezOveYb+4Lvstypfg3rak6vnnXlMMNadl8Fz9FGnxjXjzcmo3EsZ/DTIQZZW+GaIUuFV782wofrKW0w4RObvsw81Xgcy72A2YTlZr0q54uVjLD1/kB/lIhvahWNBWNPhGjtDdbaC+5gTzB3eTbgH9gs5cfbeGsmTNqNkrcxnwDvsoN6BMWEszoBc1dEyNQPmkIXnqdkZQgc+PNGMg+eg2RWDXjuHPEubnOPA/chypkyYDp1dwPObNvXNzB/uo43MO2RGefa6XS+DgwRCHCVR6a1kJdWn1i30g3WWjaf1qetP/ib2ZcYY6RnusZPITydZ00anLGSqQ4Zjy945dWfTIMahMAMP6yWXn/UUuCEs4o1nGb+0gzFHX3lcUV8zcrQpx47GFrJjPBgUZKi4SrGgfIeHUrfq82TmKr1ZgAwLF7bdRwiiAPM9u1CkWjqucVA2Wy2J/4Ci1jZCWmXBhsE17+QAa85RRHaXXXZZ6g/mHo4K4IZ+5+iVVoV4fPSOyQoDaNs/6uxVrA5vIcuSyqCl2NXiCNqb+TFVPq2ZZusVM1jOD0o2TPoxwbBAmiBprNppeeyz396yA8pTS8e7IW67fbX0JMfBMG9hyXB4lAbAieQCRLYd1NeOq8fDdsHNL5Rz88ynPU3Z1MqxUUyYhvAgglyxakWCGwYbDQDclIPfijdopWykx4voUK+ycFiKgWOaysrNiUsOu1A+zzFAPZG9SViZwChiDqQsdKffzU/Xx3FwhG6PzUqIMMOuu5ZDNXmnqVuenWskPSjNIplNscJw7JrBQB35aQXmCW+hU4aZGkIrJKbxt70ngy3KMPpHmSIv6EEzN+n1VwlVpoYZ0PRV3di7jtSnnjcDg0BGOquVfAEqUg7VEk3qDHuSdas2rHM/IyeYAct6BjQRrmGb/SqcyP32ZJ1sluCmAkOEnGAOFiuJzJQl8k+jDgARyDBdbwPB89SH0CLhheLNlJi+FRp19nlSrhvtRzkBtoD/gCtCUigacqEog6FMsltuUicPgr+pd1LYCmOW02qVRClgsUwx9806gDRBd7Up5B2rBW56ADeKXxvctHUmuBlREqlpbKXDqY0KT4keLwpr9gA7j2crF0AY+4NYeSLTabnOQwoL2+jlZxpbVihlVUFxPDz28Ty9ohBgT+LeuPZr4vMMTwLWq7CSWQB739yDV2iQbjBQZIPBVChQsjFAshPkTdFcN8Yw/WRAluxd5RA4qdrgybkyZkxtvKgT/7xviVkjy5EyHaZhHFIO9xYGuiQpkw8Fe+P22alwGAJ52NAxvjz/cDioLxsMsjTZRo1yzEzwDvoBwO7tKcxQcY91A99TrudlXYfZwNQZJesf3kUbbFz43UwZZdiZNJPi5xIIayxlTpj+I4+DsgwmeSe6hPY6/cCOATqb36krbYM5Zfm9x0nJ4ypJnS7HLInL8HjEWjCPWJRQ19fcz3i2kwpzTd1y8UqVt9OleYRxzuXMFSszY9CqcIoZP5/FZrlaF6Yh1H936bBnJ9lzD23A5jjdgH5ySNvziHcBCsrZdgW0IBOP3XoSMO/b0YVewaa6jAK8YJ5IKi7HwpBPmjky+hxgU8JhZTFIeweMdTlrjHHq3CTbMSfoU771L4CX56l/k1hfflqGyVpXIS7bCtqO7J3rulpnoTE+GF93KJnd+XnU1dEZp6LYsbfTZN3rIzTYKoXyCUtBaK0UuLn/3vdLJhldl/uK5dlzbFJI+oVk3M9+R5UuHdPRKdUWNnMd7SQTJvQGGIB6QvEVl1waz3nmM0UbCZnrRVZeKIJVO62YSQ6ElmqR95SCquLAVrCmsqx0HD+lMXUw43XvdACTAoXsWHF9ohgMOe7H+xjATaLqnMhbBjC0bzGs9TwYG30GQSZzKt+DgbVc+1QwCJyYRJmUY3BTB211r8IDoQ5KvCrLYQRnrNvrQTY2svYkCE0ZcfKTy3SuQZgnh70YGyruG9AW2NTXgCpzMXQhLxsTKyUbFO5HNkwM8k3Ig3G/ofhAw+S/JFjIw1Fn80wYTHyeoa0qRwsa3YOLz5LVgJJW2abVHUqqMzfcO+M1qw5FaUmJ6TlAEwArPTM2RiTUoImd4EbvK550WXnF33M9PnuL9CeTykrWYbv07kU8RfX7AAAgAElEQVTNUy/kUHJiYAHL7pj8A3RkFr++4wRufrIjL0opw0v6dpHo6RyvKg9Prkfe/FYdCJfgRuU3aCwCaNiskYNK2XSqHBbIigeSkbXPjpKS7QTQZw7v0kdOwveYdF+m9ztNwmjx2uxM0E6zqGnABTyQITJAIfETRcU72KeoqxuWpbAK9lZt3Bm3JPE7/w1jt/fee6cypv1Ock7mVe1xOMiOCM8yn/mH4rcBwKs0Q+VQQCbbS5dsUYIv9aAMAznKNyPDuHL7bDg8f9znNpZ1BsCJxLTFYW+YNurlscscsHdtoGzDk2EYjXv0F894jrHVgxkq6wKcAUCeV0dZXgZBBhrkRAHcLQuDmTpINxA1E23HhbnCPHH4wwyanSoniXu82zlz2YQlYLwZT2bcXa96roSZO7fXckgnotpIziv0rCvN5PG5wRBlU5btQQJOze+y4mc2od6gj7meQEjymWH8JC/0D89uUDI6S5Ht1HkcWa96PswwydJ57mePC3JuCDsDbhibBrDYGM8F5grj3qwpckXWsLEcP0Bd7EgaoHpc2imv28Rtx2hIZ5S9W2x3ADf8w6YVtr+EenN+ZWpACRmj+5qaG/LUeK9edMjV7LQdJIN56ucEc4gBcroJr1mfe/xTR+6byU2ryAnu493ObeK9Hj9OEuYzbLr71LrHpAZjwJEXwm8778QJAWqrkqMXLlogfLEy507qLX0OoGtuRj6wdOTx4XwXzDGkPB3bnvqcT9tE3tDY5HgmFG+zWqqWUMzZD/aw+LliVaGefGnI6Ndi3OovMLgxKvQA9WqlQvUX6g+BeRJ5fwvuQ8hOSnT+Ad/bW+MZBgET1WyIaVN7CqYUDQgYyJRbEt5A4LOrOuwx1AejJ6MHJeV5Apr6NDAzaGOQMZCcIM199ZBQfcKxy2ZdOdOm+v2UaVkaobst+V7CclVujyenwRGfewWMDZaNRPH2ibHO7s5r2hgjhYJGsdhTNjCzAgOY2GDm7suSKRPQConnqAcsAADJoSTnhnAvn3sjq+xnwgz66eWLqRClwJ0DlECpSh5Mpck+O8TsM6W4gEIbJ9fTDKPBrkMGfD8s1gNwM3P2V7aXXATGMjQnkw5wx4oHvit7McDqpJHRssUe5bK0EWLSu7eIwbFiamwAAGh5sOLy45qUjaJW8UJGq9VRgJ2RUbYTYEVVWe1G3dPT5rwYAKYMPjF/jGAavly6X+LZ6b3pHZzq7Xg2n/G7Q7rcx5ix44FiRgl5ZQ3gBvDWq0UCGCvnsvEOG1o+x5AyFvgecEMZhHyQfa7U008zKTznEA5KzPtuOLzB2DWTY5Dt+W8FmOxhnsfWkMDIzpWVKu1kDvK8jbrlZ9aV7wzwLReH6qgL74JZMyttfeHnM2Ra5bDBNFnx89PyzZCV5qfBqIEl7zXgRAb0J/Ljc9rgUIpZ6fr89zwzY8mYJ+TFPMIxqLNcDu/wjvSACSdnyKQsyS4s5OweJnUnCmBPGzEelh3vLjlhxfnxuyjPwMyMWur7ygjZMHucGdw4NG4dZmDuOQy4cUJsevnSZbkrcy0PzawbZXolG59t3dKfdUeGqXOq0JEdxALey2GmdWbIrFkyPcmYlvCZl4rzvHeh93O8j38843w2WBvARoaqK+bYOsdAi/vrznGdPSqyYu+pNTMpCWZucM6d6lGYnLLZHgbdYSTkBuNBWoGdVt5LXZCTnUbv+E67kL8X9QAsJqSLAE+uf12HWscgQ5wR2m0mkrpjVywfynbqAOCG8BTy8uWwLvPQut3zo4wJchNhqdozpzcdTfUnOnDhoiXJULfpmIdGrQ7lJPQEgCqclISyjLxcBrQzLB7ghvDGzGopDdpLBW5ecOyxCVtGqpBFYU5E01YJxTQshSLlCsCwYOuhCD6zZ+RGOZnQdLMZHcpDQEwU9gdhgyo+c4yTdwEW+Nv3OWxTPxnVRtwDq6DskRzovNNL00topxznXlcC9mz46TZaYdtrMRNgQ0Nnp8LPvW/KZklMNpQOHU05lMc99kILc6Ik7mqfEd5RV7D21Oxxca8Tih26oYehxq08KMNKyIDLVCB/e/BSZqHtFbMUa2EPA8Rsw5pUq5QN8sN4eWWTGRnKAnTkagvoQ87U0kRDGSdyrgGjXO0E8KjybLLtJLBX9wCkYI/8GX2C8UTRceVeNHq27MNUQAzy5ER2cnIIF1lh1kGkPRYUkEGd+zTDBvK8FjF52KU1V83wPrykAm5Yalm22JeMxNzA3qCQ+Idclizt1WoBbXqm0BQHPm7p2xx9Ym9GBWr6BHT4xzbh09OcAwZDozi8Jmej2EYxstG3eZOS/HbdBtwwZ3J86T/kaecgqWldNqyMD475QMGaoWEcoJjNfjJOeM5ghftQdk4ypb29CxckAOGdhFu47LnzO2PO3hky22effXJcMx5IPkbJ8Q4rcZ4BjNn78tinvmZpucfL6pkfBmDOw+M9XIwp2rNB3rXrYeCEXJLdESCGwjb1zXNewkwf2Xli7iNb3uFdk7l3smIh6w4Bz3tO8JNESYcS+cn4TMAkeRr8G2Ci3GlrnQEueV3K/VOSOfXg/Q4heeWYc24sR7M5UP8YF+ddUTZzk3qgD2EW1q9bn33BO+k75OlEUM5r4xl74jCiXCWVoIAY3pXhSMZwtYzX+oL8DcpDJtTNACadPd1PflXOUcnDITknIXu3XIM/hysNfsi5wZGgTLP0dlIT5FcA02Ep+nsmXKRUhEU6SsThSofnqDdyMANqfWHHwaxNAqg8fqTkR5IYbPCBTH1EAHVwCNA6lfoXm1M2sTSTaJaPsuufFXkXsF4HQOgadJcBI89gS3OZdnUsybJlyxNAoatYRUWeS8mv4Wy70QRHzCve7dAQcrY9cqiUPDHuI+duzz33TEKgRccX8C7ez8WYct8ZoNGH9K3DTz7Chmduu+3W3GSPyzl0jElkYiBou08fUz7lzeYI0U61X6AGkMIK0p5e6cvMgVSer9glwnJsd9Egtgbme1ygPPf20rjB7uRqq2oO22nwuMmwFKdzlnOlZLDUkN/8+up4uo5f4NRcMJUnGp4sA4LLHcVqKYRuyju9mWqviw1q6AJNNsdkHa7gpydUMbLl4DevIPFAtbGnoQ63lLBS2TLfaJTfHSv1vhgGWx7kySLoXz3py51itO74IhPZnr6Xn6MknQtjZsXolrbzHsfU+Z3L9TSr5YnFd0bLBkb2Duqxd2STeU2VJ+i/PXlRpLzbCt80pA19LqmuZOP+qgNGtr3eqjBAKgwZ0vT+qiPjrbDSgLBEk+3e1UfcR/msZrKyS7YM9F0lCmNwoI9RpEw0FDntTK+1AiJJUbNLJnk8lfL38nNAD8bTjJSNnhOfbTDZIdob4tkToA+olyc1MkdRMeGQlenl3CJf72BysySckBQTrLNLoU5YGzE2MDUD/Zu1LFFJgwI6UNivfOXL4+CDHpCT5YAD944NfXdqxZUAMrkG7PGjd/dt7JPBYefr1rj6mt8qaXx1XPHLX0fvomV6SmEVMTmDmrAcWqp5mpeNhieo8yDoY8ZAnerOUBpnuwlE9SoMxvyjn7nmjk0DhbrXyH2UibNCDlHJN5rNx3I4iDrQz4SK+AwQZGDJ/c65IVGR3322kOcCoU36m3eb7bQ3n8qrWixAubA1AFwzPd4Xx04GZXCZObVu4DMzDczVZBwkD4w9MqH9Dk/bsXD+Ad+V7d/LviDcRztNa9sTdOjDuUyMtWT+KmYgVWcVTjRIoRzmDvfwGYyxWQUAMPVjHplxcSgE+WKI+GnG1kDFgIvnAP+sJjJgcCiQPuDdADLG+KGHHho33HCDDNFtOc8po5yXxvb5AL1yv3NUHDo0m0NbDVrMTFmHZiixejadIcnbq+w83qyH3QfW7YWRUS7NgI5s0EpDDJr7wLKlr731Be80eEvnLBeREFbamP1PXZATdTW45X7KsENdT2JPHSynpTg0swefJlNZ7YVmwODVYAaWvAPd4aXo6BTaY4BLW6mjF364jzw/aV9h2Qh1FvbQAIpUD+Yzeqn0QXEW+UcYjnBScXAUYhriUOnpGcDAO6mjAS2/I3/PbX5fvfrOdKhwijZt5CywctSJGUzqigPEWKcc5pRXqxmc8B6OQ6AN5OzZ+fWYgW3nO5xSABWfb1T4DZbX7QSkJcGh7wA0JZVDq780puk3tkihjoxTFmaU/Co5LgrDozTT8ePwVNkdg0nGH/885nKfG/ZLqYOb3159TYIbSsOj9YXHyhHzZhOSbennXIiyUVed/qWCRnnJUEjQRsE20iU0MptjUI9dZkhCnchA8MShfH43bVmP61G2V1J5kKV3USWJGTzYAy75OmYwyqFs9oANzkxt23M1PW5F4HrwPtOgdeaA8s3mmKYzqkwmo8ozYjmpO93GyCyR83gMEOtMDKs9uHgWeSX4UDuMZPnccq8bJdpjJg7mxuwagxLmBlRsGtbGBYWYgFQKKal79snQs3xuOXsvGsBNnepkRQusDF4eA9573XhfFj5DLpRnI067SuiIM2UKlQ9Yoo4eNy0KFzE+yxlJZU8YjxHaZ2VJ+5g8DmF4bI0q/4XQTmF+ZISVYNvSqlyhXBGlvBtl8bdrRcLGjev/D2Vv+qTneZ35PSC2BtDYd64gREqkqN1xRvGiOJZmvEjjNU4qU+UsU3YSpyZ/QD4lmX8hVVNTk8pU5UOmUpmyPPFMlS2PrNWSuEi0ZVsbJVEkQRDE1gAaQAPd2HL9zrl/bz9ipqLKywK7+32f93nu9ZzrXGe5pz/4g/96+u3f/s0COYwZdRguXDgzHTsZZiG1PmBu7mWNXzp/YTqQeJsjh4/W2Wa3cur7G2fOTX/6Z59LMarXptfz+7UbpLkvZyxzbAVHkY2gSNabFlMJ36wPhANjzAvAKMjvselCcCpS55i1yLpjHQPqfF82U6ENuCFjEJeH6ce0hevdL7TJ2Joa0xK8AWOD5cN6cu/rjxfMcL0ZSjzTdUe75uu62MHhJ2f9qqh5T2DclP2m+5FrBLnOpwf0Md8yXLI3KhwtaNfTwRhLurk0PjQO+I6Khz7PFT4tqRiGGAjKKC1355DrjXmCDRAkoDiYF75nhpGZRRoDGjAagewVgyfbwm+L3+8rK1vhHJ4olMhPngG4eS3F1VRgDfKiKBPHIAusAVV7O/dWQbgm1QHzOeCZFHmV5eG+72SmDQRWtgv+UF6c7oxL1nF2/ShveZbMPm2fM9u41QAXruU5I+u1egf4yXMFN64lwE0zsQ1U5zqMdct8MS/KDfoiiGH8YL94mfQhs6R+tEyCzIggjO+0wdJF/JgzABXjQBwPQd70jeej3C1qSpVetgBMHu6o1RheGHeuX95XRzGHAGqZWq5xXNvtllMHSvZ06j2BwrT71KlTi/HwkEuNZNPgW5amTEdkMeufsWMeYBcZSxOOZMv4KbB2f7eh3EkyFDjdw5E1qRpcc5xxQK4Vy0WGbNb+tio5wnEqTYSUnstgILfVwxqGjG/tc9xSVLll1OBv7mXQATe/kVPBCyqN+h+9uDlla4F1+p3w61BcoD8pQx7CZFnNkwfJerBQaIw0r6wDDdalJELmWgZqXkdBFokBYzFan4DvOxmtuBvB0Q5jVBQGWgEuOhat1j6f9aLqhcvzBFRzelVAwTPonxYLz+O7Pp++0K85uOC+PLvYoLTTxaFQV7AoDN3kfG8e18PflAEXiNAHLWOtfdpv35gXfcSt/FtRsyEUHAp2WJQCSRTqyyYEWNR4ZiFqwdXiJXp/uKUAJwurJIsRUIKiwcqUDah08sEC8SyDW0H/vHhvrkBLcQcY8QzaYNBqgaEq1w2L13ECvBh3+zK3dLmPCoDv1obI5maz9PthBRLD81BAzc4ccLo9wXqwN8TE/ON//D9OH/zAc7kmbsyD2cAZg41YIrfWr08vf/P56dFHHk7MGkUww8ZgWeFvzr4gEG7vvoPxDW9Mf/23352+9BcvTC+89FfT3377e+NU2wDFh9pnLqig7baP/szjU5x/FB1gZKNOxO1MNPaIe4k5Zp1oTBh7YjwF1/YaTT0cAhMrxmgzpVyLj7nUqitBk5cuKO/p9+yDjKcgwgwl1zvPtVQ887ovCs595R4RGGsw+L5r0XgC5lcgzxgowAvkDPZQASuwEgADqHHHy4q412VOZc40DuYMhOC6GMxxgjGf23faxBzwzwBm451ktVj3dRwJLOVwHfJsYtAwBni+zDT91yji+8pO5Z2gS6WKpU1WG/P8ekpN4IpAyfGqtkehoZyxhh1DxkVjURlrnwQDjoHAksVn5ub8Gp8zZ8qV7eoB2kaNk5uJ+6JNyCD+MbcyHYIOZbLrokAoft3hUjH2SGCmDBA0s/bma8m55mw3j97hcysTc72MKWNMe9ARMoPMJWPHGBrrozEguOMZBpRrqKqUdRNa54ZxAhhwHeAGfYpyZw/BEKkblxJ3wjN5RsUAJk6FIqPUr+GetJF2A3K4BtnL+6w1ywK492Fw9kc2kdJOvwUGAjTWAkCHF/ecs1B9/lmqu8czg3FEOyUHeK5nxKmXZNHph3u3XJoZVwugFmsaJov7wE7Vns88A+5gsh5iP0fucdQTMq/v2VmWygBBjkZKgRtKoJNzDoPDqeCAm1//1Kfqd6pIitaJTSAIS0uz3DmxUpkAGqo7h4Ey9ZtrZG5U6rpzpC61FLS+BQw92Ym/SQdUXlJvLXjbf+7GtwaMi5nnGaPDPQQ6CIeivoZARMFx36K0h7/fOAUWheBEpSko8lrZIdptgNs8iE6Fb8wNz+I6zoYpK7aOkWhGjABF2RL6xSnoPIf28PnaOLICywcWg3RWrVQW1pw5cnExDqJ2gVSzOr1JAA7Es3T8Sp9x0tRv06FFM7I+SPPNwiuhPrKyDh/p8uMCj1IeuGc4g2xcy+dzwEZfuSdCVuDK9wRNujsKrAUg1TlUaSPX6xLAnYX7iANJ2cD0p4VBB2AT5CubRe0mfqdPuyuGqANySYW8HBcSgY1s1rVYkYH30zKuqa0okRvTf/67/9n0X/2XvxtBkPE+nGJsOU9o9eL5nLvz6nTt+sr0w9e/P33i4/9RsqaipInHSMXRmxFQF89fjFA5lvmJbz6VhAOXp+99/7XpS195cfrDT//f2cgpSrUjmVdbuwij4EYlwU+EOePMvFqxWHcsyhtankJiWq0CIxWIysV4E2OPEKS11siSq1pPHUvBGBmfVjT4sJBkwMpIieCVoWOemR+EKte4RwUSrBPnxvnlp9alhQDZY/S13JbDPWSsjMYF96JfzPO8P6xxxkT3Dp95GK790tAQMNDHAg5RUJyGTSkBns/1yhLZME6oJqtKRY/bkQrUC0Wfdcz96p5jj7B/ZKcrlTzyBTcU1xSozLh57AKyxGDrAjejyJljPT+egff4Z3YWsV6AI40x51+Wkjbg4pKxof8LljdWajNNzaq7/gRusjCMKy8Btwwz/ccwM4aHeWDPVbtnwb2CYOdf3cH+J+X32vU2XtvV0wyAYK6qkMMuDlAm+9OKuGMvvJ+smbrF+dHAaUDQDC+fcR3gBvcKbWQMZCjUZRoHMicoc77fqc5t1AsE1R/z9gtaNY7VH4YKYFhafoK+CWaYE7KYGOuup5NjiQJ2Tp9+V569r+KDiLWpZIcAAo1p463c9w0g++w1EhN8Bp/jjjx4gBo9LRfnhrvMIP1kL9FnABJ9heHhc1yKZDiBCQCAtJ19bDysXgOfqdzSY0KdmsoEzPdqPknuqbHdV//4nFedWD8q4XMOH/d3LzI/snOCdI2qMuoBN2xYwA0MjuDm1z75yaLZq8bqUDwYbw8iDHkJeHYFTZIWJ7oVfFgR1M0guvJzhR73mvvGXcA03MVFg7VOuB9Cmk4STAS1ycQoGDwJXGXG/edgRp9vW5JLFSfARtHVxH0U6loCCm1ZEIUIfShFPVOkxuYoyPhbcKNPsJR2hDCKlnu0D7xdAS4CN7g/i87Lxge5kn4K6OlaL+0StJ9uNn4K1orlmLkApehRbp5tArAB4Jia6nMBOJ55Vch7ZFcYHY97BoCJkLOScVlapGyOTI9rqQRsRhWsDcCH9hiHofBCYdNuA4218n2f7wgeOwMLRZmzz7J5AYo7MtYyFoAg6XKVmqBHcEOlyxs3+mRiar3cjhW5NUcSAG7u3yNN+Pr0P/9P/8P067/2yVyDpbt1urpysSymH/zg+9NXnv/K9A9+9x8kriyBq2nbagKEr3GESPrNadf4iu8kNuDK6s1p995D0421jenPv/iV6Z/+s/8tgnVPFFyqiN7aNBYUulrs9MEUamNpAMKMZYORaTp54uTCBcX3+aexwDgzX+XioGBYlOwc6BaLlz4JZl3XKF9eKCAV23wPaGyspnhhuSajtAWS/NSKmzNQc+vavYHABLC+ff7teo6xLc6dLhPZoZq/zDH3596sQda+ApW1ii9ecMM9O7aqzzma7wHuuSvrnfF13BwHjZlalwh+5CBgE0AY+WBwbTEMw+c/Z0CYGxkjGZx5IgVt1/ijr2aLcQ8Evm5ixsmATuSC40p/2W9kUTlnlY04KhvLFGhBl8AfVamtdoxFvCMBmoJp+66RYGxTx0I0SFWp0LcCb8Q9EqMHu12p3R2UDPhTji0MW8IMcIePUANizdAnq4m5scihcUTKMOehmKb0TQDebWHoO5iUl8Dvx9b/MHaUNa4fLXzADanYGrkNJlLGYTAZGhe493gZ1N6eAY5Y2CwxUYZo3rdGkIZsgaiROaSM1yjGOIc5MlSCdhHigV6CvWj91+71Yi2jnzFmaCcp9CtXLhU4ol9zt5pGgl4EdCIyGTeVdYO6sj8uyDZm5+ELtJN1yTiwB/nHPWUhG0Deni5eOl/3FEABpM1qM0vNOSsXeF4WIcT1dODAwdpbFIPknnwGqCPDFGaMF2f1lRdiGB+ycoYdlL7IPebr03VTMTeAmyoGRwpaHkJA8ad+5VcWdW7mzA0Bxf7NwwkoZkLoOB0riz+TYaAeD1IYaUFJM/K+/jhZBwbRxWiQsB2QKmYBdiralpSZPt6WUwaPyVy5vNIF2hBMGRAGjc9QtHyfNvDSoqDtUvu0XcpXpsO2Sz9yPwSCm4m2CchkXxbWdha7LBSfufG8B4xZBRJG6bT7JZb6EMQFrMiMGBujI+Sb6uQ+RctxKnbGgowL2SoFEe1VyArCevM0u9Mbl7N5kh6c8SnLJwIPhoQXQasKvHpuMquqWvE4kr5q3ESxYdUQKAbYwLoQsfN3tZPjAIbbiN8dD9pCXyrWINanG74emldZOZmzUoQjvgNlzTO4Nwp4Z+JhdiRGhg3OuilrP2sQ4SrFrlJTsWmhllKIJ+z2ra5CTDDbRtxSHIkFkAHcrCVg7/d/77+Y/pvf/4dB87GQk51w4ND+6a9e/vr0yivfnX72Yx+bHgl1eyvW37f+5pvTm6+/Nh2MwFpOhP+2rM39BxLEnA28cuX6tDPnosSMmP7Nn3x2+j/+z/8rlXGzkfenhsa1zVR/2qpbhPbTJ/ZUxVmRehpL1wDVUkKxbMt/HhCmlSgFLHujsmJMZYNUTu4F1ozsjwyJAk5jhLYJHBFc3MOYAvZbWewZd/eWTIh7XquZ+8n6eS4U9/Fz+806YZ8jPLUkXTv8dD+aRaQrWtDAeG2CwDbQVDLFTkY5sv94v9nTm2Ul+nz2ImsFMKMs4SdjYLxQBZ7WwX+bNbXmFqSgjOvZn3xX44efGFZmYilnrJbLd2veR9ycrnT6WwZR2lxlDMbeoG0eiyKzrMtIQ0WFy9wQb9MKol3wGmBzo1DZpvHJdfzTUAXUVEmHMe9a5bK/uGdxP7imdd0gcDk2pY4QiCfA2CAygnRPa2DSL77vM5S9O1PUDRCgUm42Z7NCOu1kDGUrlYGOc7Hhu6jC3J4B43SMh1JO8De6zDWnkQGbgN7Q8Nco1tB0jQv6lfmMvXsCtxzxJhoHrSPQTbAWXWncOjSd6NH1b7ptkYVxn78emcMe6QyuznbqbKj1Wl8CFNYqmW9k37XRey/p9Dcq9oY1JfjW/cR7yBZcmnwGAOXF3zzrUIr7kmgBaBFw6EEwdgr3KIyRAJpxlqXD8KuK7VWoD6NlaXGkRbmgiEOEqSfzaxAOHs2hHCuDOm2T3FgYdYPhrArFeNNhA+bg5pO//MtVoXhvBl+k62IU3BTtG/QM81EZD4NWZCEJdviujATvCzhEugqluWCUOhSNufnKLzf8s/0MjncfyC2bhQlhcrBWK/guwl9hUpt/sAIwFKJykDATrTvHTeAiFJTQXjcQ91KgMRYqTsGAbhXp8zkYVMnUSsl3S0CGuamNT99wQwwaHCVNcTioO5FqBR/nPa4HcHA9i1tfKXPCSzeByFmFRtsEnFUErwrU9UGZCMt3ghtZKeIAPFCT+8sGMZYLtmhWs6fWDEGQoHwykXJv2CHaI8hBeeHWgo0otxO7l2Gps1UCcLKBqbGioK/oeKjqrEvavCcMy7FssGvX+rwXNxdrWaSvm2qe8cImK4v4NmACsFqrIx6a/B5WBiCzZUuQT34eOXxg+u//0X87/fJ/+tvTdPXytHaDAyA52DCALJbP/bi29kRxffmLn5/OnXl9+sgHP1DuqQthI5577n1pRwKdtwaUrN+f3koG1b/4l5+e/vpb3y3mZiNnpvC+1Lrz5hp0TgUutFtFw+/0l5dULeu/1hyH72VueUmBM7a6K3yOymD+vALAERoAV612lTQghPFk7HQZ8/fp06drD8CYqHxcH64VAtWrVEDWbaW1pn3GONhPFbhuAtbb4088vmCvbMfCNTcACG2mrYwTAtm6SIIxFLDHgbj/WJsYD7LC66ypAW72wMjkpXtFRamCY31ZVZzsDtrrPnG8Beu6NIwf5B60U6ab+Aja6dplbA1cle3SbVCMb1Vl7+J2skMqTuWTcXfIQgFJW9sN1IoFxnjJNquDh4erhufSFp4ju9ssQXHwZnwAACAASURBVJ8HJxOgmwvZBEuJnOJFarzjBnCEXebeZcwOd3+tL9xgI9OFIxCs4CzAsEJ2AanMEwkIuk3KCARMhnWy/P+crdYVyXerLaNt9J336LvAGHADe60L1DlAkSvDuZbnqTg1HkzLpj3cU5kka8Lfxg/xbHWjILe9CRyr0we62m5cUugkYmu6Rlkze4wJ78MW4f5Bbh85SqXvvjf3AEzwHX5nzjwoU/3E2rIMAvehCOj73vf+DisYBqFuJN7D/dUuuJZR9J2x6Pm/F+OM8/G6fAD7CPcU69sKxOglwI17jnlmf1b7YtBvJ9yh1mCY7sSakfnJkRAcillrWuMfZhi+PG2QfKg9kfscSqaqBpmeEdm8BbghlZWYG5ibb7z40vSrv/RLBW4yhvVqBBo8GVdAWfn5B012K6lZUFx0jAkVFBjr0t/uQEQ3iFRqW1JNo+sT1c2jS0GBNwcfFhvD6oFW9NDDf1dAsdVVi8EZqZAGVV2Nu6RBWVNmAhkWu6ifdiggGAOtCNFjHwHRSoQXbp65AqpMqoFuFfgtDMn2SHBlrO4CMZWt1QcdMhduTMYW0FOsSp7BZkOJsdC6VkiOe+DwsdxjXoStmKUsgHbf9QZknM0kqcj27P/zF1l8fYbPfKy09hwXra85C8eG44wXhBzP08LmeTIGgkjuozWvhWcgs0ye4FWmjp8K8DnQpR+070CKzxF34+F1CF9ZKa10hZTni7197lyU7K5arzeStcRmYl3XMQ7EXMQ9dTfnPcHg7NoV//x9AOa26R8F4Pydf/+npkPHU9At9W4Gy1+KlHV1IT7wW9RpypouZZA5PHrseO6dQxtzQN2rr705ffErX5v+13/+v8e1uzWC6UTSI0nlpDjY5qGdxn2oHOduC8bNwHWzgKiirPJh/mp+yrpr0M04INCYP9mtptTblYSQbPq7Y1lkXvmb+xFEybiyZllfFoXkOoQa6+kjH/lIzT9WIffkfrpazEBxH0v98/ferEFYJ4Qg84SlKeNWjF3WF2tb4as7jLXAffaHwr5cgr5TgS1ex/NtnwXFWEsqZdeG1m0xDLA4w8WM6wQFfAulUnKuGR7BIH8rE98pH+iX+wCL1CB7yxDIehzOWWTt/utMHY28LmIaN+YAWLcT46VCRhG7h8p6T+0PxHOxnAOgCGJVMlL0zotrgjVwPfEcR44cXTDrrJOu1N6McgV85jmUi6D/VQog2bKMM/EupHC7d+cMvTFVAj6VzQIcjvXGPkRRy4yw5nVJ6kpk7Sl75mBOsKFMtZ9e4zjPATG/O87Fii1tZsPpJeAaay/pFp2HJ/C5LIk1pgTp3ENDnnYxXjzP6xlT6+L0vTvOkO9xPW3mb9iaZqE3K3UDRpqJ65IpyGwyzbrK/rGF/pKtEWwxTrTjXOQec8X9W87fC5OTo1QSe8V91c+ydVxnvSfLjQh8kLe4xY4cbXcd95XEcI5LF0bHMR/sBz7nPlVTK22+EYN2WwAqWVBcwzwvLyPPQ5bkWnTXfK7YmyWbQrfXGq5YscYNGvR6LXhW7dn1uxvlliKUpm6ci5//ylenv/+rv1rZUoAb6USYkvMJptQNA3JeSmAkJeBNeWZBi/6hG+049FUHSvXAMgm4E4h4dsMJLgQOMjYKbz7nPS2TprOxAJsmV2ArGKT0PWOHjWPxLGnDflZbFwwwbef7WhEKNdGv6YS6iS6vXM3iOl7tqqJ40YptiTZF+J4UPSN2ifgNAwfxTdPv1SyQuxxdgA+b2hxBryuxfnltifBAAN6jhgkBiFkU589xQm1TfZV9keetR/jRblkirVqEMu04mDoEIGmRN/Em+p6nrakTce1CleBnbGkvP1n8bmKtYheOTFD5QacUBszhjbg0G9i1kpDNYnEuzsEa8SB14Xj1sQlGvjf4ZJx5Pi9jKeZo3X4UtYoiyb8KuMuzqMuAYgIsqmBkEkrYZR7YOCgzBGsBxEpTxwpoULkjlYNJ965I/NC+D2JZbtv2INknD08f+/mPTr/wCz+bNNsnixJ+EDfVg7tdO4Rx9dC7u8nk4N+DWEZnk775tedfnF78+svTm2ffnq6GtSAwjk394P62xO6ci2vi8CKYkfXFOmEcPINJllCXgExPV1MO/R6Dw+Dti5wdUwd1dsxRgYihhLiWe+PrRljSR+pUoNRYP1qgrDXWFAKRzxCmWsDGH5gWWmt1KH5BEntDgCPQkHkU9KiwETAyF8yHe9gUXGuI4I5EKOriKQs4AtK1TN80ugQxxgjQdoGzStOxZJ14fRUOHW4XrmcMKlh6CGdPny9hWsYeYLhjA3kt3Dscwpp9QHsupjYSP8udMQJum6GE9c5xE6m0S/Ey5qL21HAR8QgyAdmbrO8ud0CsS7NNFXuRtWoBVdkdM3Rov7LAoo3GCmmYUhTtxMlHCrzwmQyQVbqrTET2Rx2uG3kG6FLWcO291GuiLL6GI+NBP1XU1ovhfV0xro1mG1sQcL0AmrnQdU4/PUbCNc9njhP3om0aSa537ieAZax1LcEsUpMJwM76UqkbxkBb1B2uCd2AsmICXNcbe+Spp55aJLYoP9kfMEC0UdcOfUH/0E4UPWud65grx4j3dMl1aATGP2C+ZanGQjGVcaPTT8Ej7RfEui/pm64hmVie12xVA2czaBlHjWazL7037RSEAqZq7IgVDWaQrEDuwsiV8Z6122MUN3TWDt/lHEMEfmdLpjBhjlL48Id/arS/Qz0W4DTz5rNlZBgXjVcMQpjWuWvQ/rtWqogf6L+ypQa4efFrz1cqOEX8ONhM60RwY/oVQWnbU6iMDSZqNXqZBzBAHr4mvTcveNexI8NqGgJSBoeGajGJJmlHWSxDALUV2ZQwr7nvl78ZFIGTQpF2urC4hkXLoLGYFeL8FPxwzfz5IkWpSvyBCBr6x+ZHcSIUWuCROnywmCVo77J48kKY4QK8HeV4IUGobR1ubd9pfKDMx+1k2RQNmZ8ocNp0PQGch5IhQXwAG0WhUlU+FxbmsDJHVhvKHEXGOC8NS6yEc/5t3EkswO48u4rhdbyHG0tLl8UvgnYTuB52L8W1EtcOwGzOrEgJ9/xScKoDDAU9fl5uzghtmTItF9kDnoeidS54Li8VFUXzoL9xc/AdNnIJH9bIuHax8Qe40p1QIK1KUjYjWenno8T5bYq6VUYA9YBgzGJlhMk5ceJwKvSezr+npscef2Q6HFr2sZMc55H4ncwxxy1cubI6rYQRXE39p/VUUf30H/3x9FZA6a18tjOKgLPQeGDXScENRjGzPdXmW4PdVDizThGMGB/EXjFOBmS2ywTLv4XAMtlzIyaHg2RNU61xyf1xXxYbmbVToLnYosS15G/WramoHARJzQnWG0q1YhNmsUzS1CgM5hP21PgUnkFbuF7mj79V/qxjs/tg++jDvlTt1Rjifs41MsZ78JP9xn0W1n1kD20V3JTgg+Esw2K4LbPemW8NEj6fZzopS1RksiKCNBXgOxUa9ymmlYQEqjUPRth2boFOTHv4m5gcWYSKI0gfeR+rH9Zw7WYKaGbeMPRkpFiP/M3PXaneipXc9+7sGt23d9bv1trhM2Wy8UDIIWQT6wX3EBQ+8XwyGcz/9jw/3F3JJ5QQ88Y49jM6rmMtQfa0z3oiZMnw4jmIuKUcCCu47X71SdECVn7nJcjVaOInrBHZQLxYV7J6zrHuSj7n3q4HxqldZ3HNZ+0a66nR6zww7rLdyAbPadMYatcQ1XEbVM9BMGOs67UamJdeBQ28Mmryj+fQftbPmTNnBgvR51N5b4wC5shq3AV8A7IwYJRrPH++lniOFfRpj/1U1t4KYWDAuW47gYtrGZ3jWU7uXckK2qfhiKxx/TE+sjT0j3vO48aQFcTqYHizjtXTxXwG1JTrDvcjNciih7gvQO/Y8WMVL8k8EMxM1fZjx09WoD77lDmln8hC1zjv8/25i7YNaEIDGgvMX3xvAW6MuSm3VBQsFYq//sKL02/9+q8XTb+aeIayDnNDGJKrq43gvMG2xBy8E5mrGDf9iE1N8ZJhEKHi8+Xeoj8Rsha38QB8j2sMXnKD0SY7r7CSNuYa6VpTyrmGBcOksuFkGlg4ghv6t9m+ZnVElAIo7g1Tg2WFEJBalIrtRUH2E4XWOpAW4a4wBtzcSSrf6loCo+scnYemE1EUlWqbft7I4YvliiMKZBROs9gfMRWwPxQ4QjgRUU6MEc+pVOkxTiz+BeAbTEVt2oGqb+b4gt3xOytYZcw2BWBnddAOFjdj6LywJvqU2hF4GeEgmJwLWgOdDRg1VqSZIAprtdtszvpo+dFWM4YENS3U2tLBcmesqhjgeA+BTtu0wAwodLMg9FGABQzDeiGMC9XkRX9Yj7iXiBHYn8qZa0kHJw7nboDo/RT1I4D5UFLCj8bfvZ8CX1E4tcZyFSd0r4TJu5wKtNCuG8mUWg7FfC1zyVyhCDhMs2MOCIql6mhvahQPa5N4D9rHHDDHgI9yU+YaA/KKZcv1FNDCZ491XdRuFF1Xim6wxnfb90/xRAKzu54IZeupkQNdm4PlinVCuCFkEL4wDJ7xpgsQFw3AwLgL1mLt51GBHGlDzSWex5jSVmPIuIfMJ6CxsmYAN7kfh+MZH0b/2cusmXLnjngJ9+mcEcBNC1AzvkrgDPvC+MoCyujW3iDeYsR+0Fd+FwQIrAUiMjeyxiV0y9hrZVZ9zHphXJVzCxmW8bRmB8er0O4C+IO+p02sNcANQl45wTh0MDAgjzgX4g4wwNoNBwDhM6311auwPsRnNGPCOmHOaYfgUZeb/ea7zWqSnRJmKhY0oAnQosGGXDMeD1YQ+UZb+BymxJgOKnBzBAjP043KNcjWOeDQTc/aoe+yfieS6XfxYrsVjeOyurAu5rnMoZ88ZzNGjJCBdpNVn8kKHOBRXaHx6npTbwjIumZNt3luvDmmnqHk2isDI/9oA31UZspsa4zRjkqWGECM/vC7VbyRT/Nq+qypuSEgM7SQdaPEhe7d0pODJaHt6ivd1fSTa4zBYWxoA8+QIVFv8jftds8AutSbejSUu4xRs7AdxoLXo1g8dClyN4Z7AbrIB7wVeyND+QxwdyDPAGh1RvNy/j5SBwoLyJxfXY61r4YnALAk5qBvdaAo0nMGbtyjjuWPx9wMcPPS8y8Uc+PZUgIAXEqk7jEQi0VG0G4oMwaGRazFxSA0Jb53sRhEgTSuF2gHI4vKeV9L28lV2KhwuacLrOMIcItRJbmzgLTw6KibjnvRHiaXNpiRQBtkDbiH7igXJYOuNaFyVBA3uIly2YuCL5Z60S6eJf1uwFqxS7kQ4AFgQci3Ihgpb+lLMUpYE8kEKKVU6d+hHRGOg/nAgqoJJT0Sxib3xRquvuR6FldZ6GPBMx9Qcyw8rQwUF26ZdRRqvjcPNJwLKgGd1ofsnBZRnW5NcF/aIKCVQWG8ZKr4XWGhdVhWSsBXHekxfM1aRPwtUOM65kZwQ/uknNdi9cFyVbBy+mMbij0b7tECuIPFQcDX9/EDw1RxEnnGy7ntNMudneqbrYPL5u0LOdguAJCjHjjL5W5icijmRzr4g2zww3HxFAit4loZy1QkvjPOh3mQ+aYKJ0CH2JuKUaPuTQaO4Fp87jVGsGjDJWEKJUqT9+dMqHENGhMooVOnnpgupEJyxRAMBhNww75iLQFcZBa5F4CAVEsy3AhK7biKezV+vGBDAEGk1jOerKMSlCjE3EtL1706r0PFPLEOAWVVhynjYnVj/0bBAyyYH669cOniYm3Ug/KikB3++nndLGUG41TuiIpP67Rs5rOYgdFuD8QsYTmAJHvLfc1+Yj8AVFgHrr9mLTpzj7XP/gOEKixZJ7KQbHgAFlYm9zZLBrr+Oidd57u8R0yd8SDcqwUz7lhAOaEAxKe1AdWyreVB1SDKKiPGpVkcarp0piYylb2yejU1WrJemSMtVvrL3qav8z1ZLGrmgzFCNuHu2JcaZR3u1e1qcNn1YHiP9bmUtY8F3kq1QauuI44P6Zi1rrTsGmYMNXRwYbAuzKARNHe8YDMmvJDNyhkZXxWx+1MlWnt6yB0PPpY9oA3KG9owN5pqHZcro+M8eZURMdLdbb+fy1Az1s3MN/spiGIcSr7mfoAW/v7gBz9YjAz9gtWkn/SDdnB/1itzU4Hvow3GcaqzeJ66xzjKeTgFLEit0awbWUf7zPf4Ps/iszn7KfgWkNH/YlmyH+gH84R89lm8b6ye95VcKBYrwMRriiyI4OE+5eYbMu3o8aM1FuVmzjgTY8UeOXToyHT8xCPlvpe5EWfMQUzt6zyr5m4wtz1OVFXfZG3eCWxqPKxzg7KUuSHmhjo3mZUqcMZgtFAJDRvmRj9oUX4R6AizmqBYpdT8oIOCHzpmYJoUt1Ycbq08ohYML9HvfJIrVRohDVJN58q6HQGOvXjbGuV9nuMi0uLkGhYjP9vP2OnHUuEqUi1OJlZ2iZ98j89ccEV/Z6HyuhnWZcsWBGX8hVFetItnsSCLxst4kS3Dq607aPNmHQoAxee4a1vo9wg4MgIQ2FWuHqEaEKObBUFaBcKKuuvaGwjo2LzEoxYDUVT68OtL3+P/xMVQQjXfA02XiyvCkb5tJBh4WwrMcU5LMzGd+dTCr61TNrW+bNptAbiKZ0pgLX7fdml0zBPfa0aHQLmmwUt8DsGuEFZQtdDerFXhIhXc8Lfsi+PeYCJjmDZUkGkUhQLIeeZzBE775bs9KEM2CPeujU4KeYQ3TWvl2EHeulwOJE2eE8CreCWnj4direMZUEABOPc43yauAea1rfo+ZbdrNERRDlcfigT3gdkdBYSjlB6kGvLGnQggwFbGmXsYiyKgY2xVrq4jxxNld+Lk8RIY7MM6QR2qPG4pnsHzG1QmmBzQUZl5HGeRw2fjNiNThbHxiJUS6sQrECOStaAlVcJmuJewoPica3GjyTYwnrpsWVuylQosmAS+w/rmGYJcgIBuFa1pPuNarDwVOXtBwLxgKgIiKyZngFWeZQl49nfPSY8Bwcvuf+aa9vBcDAOFPUKU/mlt2y5dGyrQUoq5J+uONch9VXilyKkfNWJ2bsLuZu6RBRg2m0ZSFEeAMAybcSiwvDARykL2lOCCcW4GpM9KwmK+nngdxtozr2Avea7BwHynjj8Y+4XnIzc4mJg1eSClCpBH9Je5a8OpjYd2axThWPtYOQrAQUHj6t67TKE5K+l2rIyGjvJX5W9wqsyfQLjWX7k3+pRtgWbFJMbdDDNJX7XQ1Q2AGt4zdVmmYc6406+5LmL+ZC3UJbRLRkN3MM9wDbgnZYK8RqBAGQ6qQKvjmDvuyfuud74zN8jnf88zreZ6UOAlIYAMlMUGNJf7NuBTI1o31JwUcD7U3wI/DUTnSiPfkA3ZIX46H9zfMRMEwtxsvkf2KLK1C/G18RZGLp4V2S/0k7qFAqeHDicQOnpTg4I+z13DGh/ou5INY2/SJmQuKeMCoTm48ff/z4BiMqd2ZTEruFiA11IXgMAgblBWdSwTBfJ6BP2uXR2s5KCI2tycfCb9CaVADEIHYjaqpqPd+F68TICxIHSQl/7ADoBqmpXPZI2K7h5CzetpB/1A4Vl0yFgSLQZ+IixdqNyPyeBe/K6rg3vyzNXrKfOeMv2cbst4oBxtL30gQBh0WUcHjCqL24cwKEuNE6LvQSE3GOT+PH8p44y1pMCsU9vHGSR9xH1cAhFOt6jLskSRsbbssHaxwVzEJaQ4nC1tQ+hZJ8ANcCc1XrbjVqKA44gjcCNobbB4ebkoPbi0AGcCb9cSj0IslrSvlLGgRYU195vSrgo6S5tc+AqvuZXMmApEmTuu4XMtKsBKBY1yNETeR2ny4jsIdGoACWaLzRqgrVwmuJJwGYSJoVItYKQy0EdV1Ho22UdhBqFXywrKXDP+1BapImT5HzFHgqXKUKriaA0ytFabCRiAGBaqMpk4ER6wFTfaADcoHqsp8ztzppJgHAWG9LH3B/smAZNpH8/cT5XkKD8yGAE3jJVjAlODRQ+4reJZAUA7yBDLs1FerBlexTKMseYzDQ7pYQBNg+wUUMz4Yo3pEuRZCCKBEfc8gCAe7A9rwGrVuh0AArJ9GiauGZQEfWZfEI9W6yVxZ+ynumZkqvk9rhUMuQf4Ds9V+QlcK7MsaxAmqQ2PBD+Ofjlu/OQ62gGIqXEfLtRiB1G6GSuzxrhPrYXcp4vUkSzQ8TBlIAzZ1iw08jMsX9yDrFflKWzJJsBnPzfYYq5VurIRxOMx57gDi4EYcUoGRQvwMJZcP7WXC/ixTxJeMIC9iszYG66rIOaskQLMWVeydsVOcQhiApIB8mZQMl4ygAJd2m42UZXrH/Jb5oV2v9N4ZKxou5lUi/06GBcNI/eGbDrP17WiHOY5vOfecazVaco52RPnSh1EOwQmtF2gy++CBO7N82TfWGO4YUjzZ+0YAkFbuK8sK+MCOLMN7AkNX9l0jQfXlqwi96X4ne/THvewMW9cqzdDb4LAlbar35SZghsZHxMbyhgYKfR8X0a1kpBgYQd4Btw4Fsgu9PqxsFeVPERpiiHDuBcZYVtzPM2hxP/pEuS7egtk/wSzGkkyb3PmZg5s6At/My5VxA/IQEOxRB5kQP5dAcUMHJbEtbgCThw/Uo1g8eOLB/TwUK4x6FfLn4cVSzBosvYde5BWNkP8voIbGQeFt9fRWN1HTpgbwHQ6lV9vyvYBSmsyiSwWJoKNqTVs1hcDwYQZOW6UP9dzXwZamtDB5f7ErHi+UQvEWIlDcDH4TCCWIW4IhAmKq5RcBrwEHYdPhjkp/3jGh+cSPIh1hM+dZ5vBtYcTdAMsKbpnHYEq8pSATCuoFsUYlkFWqvqXe7DoSgmNYL+FMAjz8CBsw90IWefLzV1W7xhDxoF7zt2OjMmUar7hNCoWwMXHd+YLUmFQ1+dFGw1SZg6bnm7F7zVaCQJjLQWBF+2hLyD7ypoZh6mhnEp4DvDCs7XMSqhnLmibQmQjivVWgAExWAhpXDmAUa5hzACiWytokTmk6FTHQ3BPYimINwDgENMyZy5Q9qDMBp2c2JC4jGpZA/gag9ybmKspzJ/gRiFSGzP/6BvZGMYJqaA2xxdGlbTKWJ9pQ51DFSGyljiKIuu4x7CMEaKCecDN/cx7pcJmnQFKGGP6wFo08FVwXazmcHmxnufA1N9r3w23Hxaac1XMAkwBggu6vNzRnZLLNQTcCkpkSl2fjIcyxcKBrHmtc8AN9yrFAnM8LHXWD/fghXvNA2Z5Xrn78hKACZg1xtzzrdBTjBSWd7jcDXRUCNfZWAE/CO9OoR5ABiWGKZE+A2409izQSXs74DttDGkJO8Fr06AYwf1V/bgDMt0zGnI1fkO5sDcFC4wDDG3JY8IEMv6Am5KJxar2gcFd0p7ze8x2a/ndxgPB9s1e4LZ1bzKuPJfnleKLYYoF3ezL5mGesqh+z2xVjQvlgFlcKnKZCwEp2U2GNcicCFppJ30yxsX5aua4WQMzk7i/pUlw6ehK7Xi04Y4doQ1lGA03uyDb9ahcUpfwXWQxGVi0lfYgS/ic9fDMM88sjIMCI3l/zh7xLE5rZ51wL1lHDWrdSzKLMizqNWIq+e4cNCkbed9gYQ1E/l7IvsGy0Tfm1MrYc4PTbFXuZSgK19LXWsMIuRGOQckD1lIZ+ejNwWYfO54q7GNs0U2MIaAOxo9sKT4XFLIuZEeRJexnxlR5OJd/hRkGKeLe4ecC2CBDDShm4wJucreqUGxAMQGHKjc22pWAm0PJEmlaLvR33usguM2OqaQYSAbCWJe5/66Rco6038/JtZuH9jU9ulkxVcZl7udkYPWT4iMW7amMReksgt6gHUglrSd4ETxwDQLKoK/KTMri5H78rjCViuT5rVzbEiUWqQTnOFwSJVmWVOh/KGDoVn5fBEVHoNN/WIO41GuRNLhK7FJFwMdtEIVFm3ElYCETOH0p8QknT56oui7F8qTy7ZHDJ3KvARxgzAa4YT5QbMTlFKU8mCfBRscBJCAs/7i/wXH6RrHwUQq4M0yVNADTTd9ZYdSF+fGzkXi2iF6LSCtrblUodNzEBiHOXQu6xmR2tPKku+vcKeJNAI75ZzG2spAivA5HmNVcZS4B4psKPwfNUfwv70MhN/Cjfk0YgWxQFASbkZgZ3t+avuLiw3XAuSxYx1hnxYgMdx4ptYwb7kUYT16d4RJwXMC2mSeDoFdzrg5gFXAj2wiIYJwFdMVOjhgi1rkbudc6oHWprD8C1Pdk3fAs4nrYy6xBxhIhQZtRcihY3CS34pIknqP3V9dwKfaOcaDv+ZvgZtYf48bY0nb2hW4YWTeZAZ7D3mM8VAS01yJfrK0FCE4fAUrQ1rjUOLqDNU1/je1izmn//FR0q9gCLJBZrAPabIyZxpMyhLYugluJy0r7tPS0yudWonEpAivWfgGo2i8NzkoZI8QBwrjsADG5xvmpsgDjiBGYqYXLqjKMdIt2XATg2CwfxqpdVHcjN67W55wfRcou95ZhVi4x7sSNVUVujMa0cR5/yFo3i8eAcOaA8aKIWmXzRDbJavG38hTGpvdxfkZpLVig4eJtkN6sPm1DfvGPNmqsMF7u1wLOIzOJNhqvwvgKWDSo1CesL91YrD3bwHjxj/sDLlhfKnLmW2berB/a2jXRVuonqdHG/sg60CauM2uw5DPsacZ0XieqgWmPK/uf/tFO/llNm/eb3ep4K+uH1XiPmBi+p/tHtlsQbF8Yh4qTG4wzxxswf7SrspvKdbe6uGfpnDE23B+dxnctnMfzaAvfd+8yx9zTNtM3j1vgOuU1fRPUUc+q1nrc9LrFKjGoPC07O2xkhCbgsWhDI1ouFh7tIw4LI//CxZxblesL1AyDDmNcLMHeYl/PwY2/Y7wRULy4duzrH7t2bf3WA6xIblTHRuUnAcXE3CwVDdxunFbesUATX1KNqcUa9BWB7tkgLAJjbPhc4cFPmRUG6k1wdQAAIABJREFUTOuoUpRThh6KVnQpANEFpAVYypoA2ywW3Ve8h8vATePmsH18l4VDm0yZY1J4z9OWudYNyH24t0Fcpq3zHeNoSvmPmKLKnIgnROsRa4gNDpjh/sUUVQwPxeWattStwjis3bqaCScYuBE4fkpcIShEmBstD4ECSoj4mrWcUcQa2LMUxbC2dTqYInHc90a+Y0q4IHHXCJhlDrh3KcsIAPq5vDc1KlKFt2lvhC2gC7CY4mnxm9ImwCnMHOwELkDGlEh52ofVf/JoipFFELDImZt31tQwSFsLodil9J1nNiPXfnYtMRWPi1Z2TaVeiy8vAWwJ0uGC4R4qGoQ9Y6Gg4DNeuhdpw3riIcgIJI26rsVCR+EwuKTj1hjhM06tE8A/5/fgeiD9Mb9zFtXevTnyI0KzMuxyP8Aia+RignxpO4wbYwNYPZax4rn8xL3CfQnqtG08v8DRENyrAOcIMcCQ8S3leoVNLJak9yTxWgt2sY64gEUJ+BlWHeODiw63xclQ5YCFN14/U/FSADvmXZcM/Z8zY0WTDwFTijfPRXDDAmgFVhD8CCQ08BihqNLz3l7DeHjgLZl7gh7mkmBMj2WgT+492sR4CpZ5H0CnsLfNzLEBrFrxMpa0vU55HgYDwl+Qyl7rTLKDNUe4oYjT0Wr/f60/mAOOrMEFNdwSvTcyL9k/AJyqDRLwJtPT6bEdl9LsRFzRZFwRCzf2IK5l2s16oT2PPvLYCILdXPdax7iqkRW62gBgxllx/zJYB5vJvOiC4zpAGqDpELXIYiB68G0HKCeeI4umi6Km+mwB5e6ne5XxZ75QiriPBDb1XBZgXjJo9s3YN/Yk90GeoDtgHhnLcvWTJpzvd9JDzgm7dLkKIeLuZTzMam0lfX9xVpLz4zNlQWU1mBu+S58MDFaOOG/MQ8ukjqFiTVVyQb5Lm5Fl/G3BU+pqAZSQ/5uVf7tWFzqFZ7FXBAjICUCCwFtmugySAXwEQrSR53stbVXvydYQcmB7GE/uJ7jUw1Cxn4N8kPHp2K0OtXB9a9gblsHfxp/SPtctfeGZFXwcAIybHkDDXKBXug5PDN78TU22gxkDTiBH1rEXqhDkWJMU8YMpL6/HYEpZs/UaYIe+8nz1Bd/t73cYgXpDGSozViAncRsPiDmolMosYmrb4JbibKmdWGuzwFayM0ihcoGzsRC0LCAero9cvzeDKBVunITghu+sp/YHWSQMhq4rBtwFIUhZbOZBFzo57QroLBGtBTspgGJiux5OZyApIA3Es31OPO1z4tlgon/7bPBfF/cK0t97oFAoVi7fxZJnYAVh0LvUwxBEuXkYt427WF2pUpvA0hIGmQfjNzbC6pQPteJANs+ywqqjfVhpe5bC8FxLJHrS6rQ0F8Is1/F7UbT5yZgxLwRwOgbbU4hubZ3nbwI0+qWPe+CIBXIuQFCM26hImXYdrnL3nRbJmMvSuTl117Qwa5ekY9kxV10BVkra8ZeF6+DJtiJZY3xX5kiLz/FRWLlu5hSwLivGQlahToQOQPD+9cywNVVZc/iRsQ5ul8umo/MrBTLzDVi9sxGrIkHdrKXLV1ayFhK8nU2N1Q0jQ6p6PyuWSywHQBTIgz4xPpxITrZJMXtkLcEumSWXseIa+oyFXoplgBWFIS6vu1FMdabQjJG4nwwEhI0WHutT64/nwJTA9i0HmDFGsoTSvrTPbCnWA4qQF0qxGDBdOxFmWFy6RWmjbp/KjhoKFoWrAWGBRs9NA9zoBuAnSsIjCyquS/dQ1q7j5tpCXrnP3HO0Yc7+lmzIHNDPRTr0iH+BseR7sHv6/XEzAQLMavH4E+ZtfiBkxSUhmItB26ztwzgB4gA4FZuQ/qk8F9l6ww0ru8jnMiD8zvv0gXpFbZQ1mz0/KoG/c2WBkLKwB6NQbvBB5bNXjbFwHCqoGUWYz+jzoRx/osun5MrYn7DpZK2xr8Eq7G3WUbV5gACMIO4r64Es5XkqZD7zbCMZeBUZz0ExkowhOKMdsuTIIGXHnLUy3oP3bsb9ivCSnRJUsT6MvZF5K0MzQINr0QfqB4GXa7/Yy2FEM5fGn+gBUJfwmQX1BDd8TzcqY8Kz+ExmDBBohWLHXLbG78nUCPJkrmiva8N+ElCMfgIgarQry9w7fEdmXFaVeXY/NoO/WUNIVpC5ayav3Y32X5Kga7rhcm0XayVSlHwnximsV2XjJRkia6cN5u05Z+/AwgvQ4Y0dhzZnW9QNlTAzZL1GK9f5ghDh3oyj3/E+ssNbbt9Zf8D5IAj67cMyfTHZUhy/sANrdpQCbyETej1+et0zhd4HpQ7w4YFM1jyoTOHT9B9BT80SMHhk6XTqLYWiGgBgicEWcG9ZGxc335OJ0RrCJ2yn6SSfu7m15ow3oA8sSFkEz15xYatQ/R5tFGi5SLUki9bLhC7vwbLuDUGBkXLvVBplb1QAIBYW02KQHdaR1vfOgZ75TCGGEsVqQemxUGoxV02BVvJ1eBppoqQrH1yuIwgYV1E4AaIIUhgjxoOg2AJs+clRExXbk/l6kHiP1TXqmnTMC1YF1KeslpYDn7m5SuiicNPuA2E11oLIqVAsZUy7ax5G9g4swZxR4V6McwMQEHj3SzTvHPC5i1X2RotPAWr8R+O/zUBMN7TrpVLqM5e82DRaoIwJY8Ezi/EpVjKgAOthgJ62DAjIJkaEOSWYldgDapQEnE8pR5A1eC0MJmuX8bkSoEMaudYGDAslC/S501/Wx+WLgBuyuXYv0pSNQZIlAUjAuLjGAWeMQ7OhsShvxzJLW4pZHfErHCqIMJEFA0ACOjyArgq4JY3z8OGDXZ12BMu6vhgTQTxtnu8vLSuUJH2o85mwpPDxj9gUmUx+Ig+4Rjcvit+5rayqsL/uc57JddahQpGVqzyv/Ykto12dqdOVWWFuBLgqK2WADJ5tt54Je56XcXj0j3VfgAJjbLBDBoM7VwIRxgpDsORcWJfax4N1EcRgweLGrNg3DjjM3/SL9aqL1z5wNAuf80+52lWHUdsEKHeMS+1j3J2z417uJluREgVW3OaachMMFy3PsG2VHQbQHu5APitFtm+5lJDGaTMyHX9GPa1aOyNWBHnSe6Br+wBOUHK6nI11UQ7RJ8GEbm/lSI1fimRyLpyfzYGqe5e5aiDU68a2MB9XUzCTdtL+OWMkEybY4L7Oge3R0JJxUQYZcsCzBHu0hT7LZnBNufpHoDbfNY6HMeVvWDvdkco29BpMl4aecoexlKU07kzGyO8qgzXYSoaNcAYLAZYxPOQr7eXFfWuflhuRk7gPlFzwSBNcRDxDVsxxcAwFX8pKzwFDxwBuANetD3BhY2QjLymi2pmnVwMoPTcKF79ymnVEZf6StUN+81OZVdmZJXvb01Pp4Mh4dAsek6xNAJRAxnvwtyCwUsFrgwZdAXIQWi98+S+mX/67f7eYm7Vh6fdEhIqOtTdfhFhuBHSW9TADNvMFxsCIXk3rbWuNQKo9nf48MgoYPBCuQmVhpRGk9A6U1sJgs16B31GoGvxUGUgjqI6NIGXJAuR3mQqpPO4jHeYC1hrh3qY1lhWaIlx+BsvVwipunCgcYnKIiyDouER0FhVuC8ePVND7+T6KqCs9somIdSH4DIu8C8sBdhA4+DErywaWjMMm11eTes9ZHG3ZSXerxA5FwV4IzV+sWAnHZq9QFGXhPUjcw+2kUydug74//vjjFeCGJdAppAF341wZvtsKt09ZB6Bxtg/pqFmmdV/b4CLl+j7kbZOZ2VS4bQneGWno87lVOervpv18z/Ro3SH0wTOjWPAKC+ZPK7J80sM6cXMUYMGFlYaibPm7rVBofQ6dI0unrfEWEM3WsCFhPACznKr84H4CNneSLROmJmNtICCsD+9VPYpibUih31uxUirhovwTM0URTBQIljfzZnthPtywBuLyt8dLIMi6DEKYtjE+RbdXPMD+WjcoslLGCJz8LkPA3xQT3B7h1LWGunhg1Z4ZApJraQ9K0Xgb5phrF4oya65izrIPkBsloIeFyXdlbhl/j/3QGuc+lbkysor4rmxqnT8zmAVjrtyjizYQ10PdILLY8kxjJ1jHxdwgAGG6shZgXHAhwEadixuBtWQ5CzNbWDMqadaRMoJ2uZ61eMs4ylgBbjTuFNq0r/o0jJv9YfDMikHQ67Ztyz4xUuNU8U2ZgxEJ+O9U8y4f0G6EkgGZD9kpjgmh0KQADrlE31lbxgrWeA1jgu/hYmw2BkM0YQepW0YcSs03siGHF/IPI+hKilGitKoabcnJVk6yDLS/jdqOMZR11njRKBWc8bdGK9eTfYjBLItQAH2wQvPnMP66iQQc/LyWIobsSUMYnCsV4pyloW26cAw7oA3sGfUGz1S5cw9jVBgrvkMbuF7XkeCJtcn7/DRWTp0zd4GhbwA36hznTWbFfsqOzfWQwEUvRSlwDNzBlvM5/VMGlqzIWgG8qcP4qXGP+7eMh4yBa4Xv0j7BGz/fCZIM3UDv7k5mNAYW64Mx2Z9EhT5lnjpjxLolxjF7lKKhABzqfzk+ZUjBao0wBd5X/4JHMJjoG2unmNfh/pVJKs9nBeX3/pwbtD8GbhCIZMx0Suw0ffWLXyrmZjd+xzTezlY6YBShG4FJ2JtCTnNfpS4qXQhluQ26szYXAnhYdICbzdNP28fJ4JsNpOXe1vPm+S1ziq7PW+lCXNyXl4ubZ3MPJpENoLVkXJC1FphcaT0ZIe7BwIp0tRClE/mJdV4usrgGih6G3crve2LRtIuCzJVQ3wm8IvgqjQyAbLcIoOfuRgIidwbt5owWXts4K4biaxFmlUkRlx2gh59UckRhUcKfNtK2m2sr066coXYn5xsx3hXnQFBhrCmuqYC3tI/38KNjlfI9BGwxLaj3uEuw6OgH4Oa1114bh0q2+8p5pL8qAOaQ144wBOF0KmuCMVXo8ZlUvWcDaYFoUTddzvc6xsO5k3KVKjVgjvmYBz3TlioIBxBl9Ec8gPevyqxjQ0hxVm0SkP1YJw+yOe7WLiGVs4up3Ukcym2OW8g8sS5gPADvZUdnHmBxSIHdlWrD91KjZvcSp2FfGgfCkf3U6cKsYQAPbeSZZLXBill4CuBDVtNGAG6B3uGqgD3wqAWtLYUdY1ZMU9YZLAltZE9WNkzAGKert9Ji3jp2DCBStX04/Xm4dT1Yk6rWCCnGitge7s93rKRda2cARavf0pYyRGBR0w5jU2TcjM+j/7IfWtauC9cPe52MD/Yo32ePIowFAPZfA+edLiiypQRsApCSEzMXHcCPNh4JOwO4OZ85YIwQxnNXVFWtTn8UlB0c2Sy1QlcAzp6A4yMOBFZqsfcyVgUmal+1oobF4eR7xpX4OxUj1+G6RC4sqPiRVVnBlyP0AIOHuURWbvaxXbPbw9rs29cHSzJGsmPse4FifWm8ZLUsMwBzQgFIY5wAvSdPPhywc6LicS5euFR953eez3i0XGxWADZy5842tmQsBJnuY9lM7uPY2l/c8X2uVgfu8nMRPwSzP5hVFSzfl+Hg/jeuczzLoZJTyB6ZXdkKM59cm9ybvlpYj+t0HaljlB+6z/QoCG4Ya8dLwORxPvxt7KE6p9bKcKewJ7xWlovP1JHqLfvCZ5UQMNjymvNhqFX7sn/tI8+1X3zWzNquRQys8lGZzj5jvE6dOjWydDueifsz3gZDE5OHLKbf/OPVzNyWGLe4njHkICd2V4wa8rHqfsXgBcxxvALZmZAYt4nFGURHeQUGQ06/GSeZ7gIqQ05XLLBsDIBzhCawL4h7VCcITAXP9HdRxA9BgQBEAf/FF75YB2fu5/TQKGsmjQGu+Ja4pRi8XkgPppNpfNVrmE2im0maVaWn1UYDGGQngcFkgrkO4V2swdhIc5+kky8LxDNPnDhekyGC07qic1xXgZ75nEUgsGoLJSnU5QrarOwqOpae52/a7MYT+NjX5Ry9QK0b3FCALJgbqv4uZcMvBwQ+iOLBZRQDJVZYaESEAEAvbF6xXLH67yRAmLI16FhwDBlMd+4A5vp3/JJ3YmXfTg2heq+snw6qvk0KN9WR869ZnhbI1rE4cHD/ojIxtTBwn9B3Fj3KcSenshbQamoRep6zjLRAtJbnbhzmjFdtsm2hzDfoeyN8LTCFaCn1LHgWsgraMW4w04BB4MR1PEurSYXnhnJzGUeAZc46LDCQfvt9lLmusBIObMwxl1bDLEBF3AwKJXNTdlAUDVT/fYrbZZ0jvG9k3BDmZLVURW0OC0xdIgDOvVy7RJ2jQUNT0wF3Fgp0X4LnOBaD5/Le3rBcbMw7o23lFonSIG6kXMIjHkklQPvnaeytTNp9VeeUlSDCookQg9EbdZDqIMcqbrfaRQwHq4PlRDuJM4HO3ZM4LTJiYJgAfWSClSVbTE+np2vx8/v87Kui9Mec0i7YrwJF6Z+0u+4f4ox0RdG3is8aKflFcQ8triIzu1ILVKtSV7YyowB+wFzFKg2XEuOrS3keg0e7YJcsImaRQjOIaj0NsKbyrBgWrNq0v+YwL95jzcmGEHPD2nKdGrhcB/oRkJ7nUotEBQVYlGWgv7uRESPVu2VKF4Cs4N2qMt0Mjv/cQ1jHzMGe+n4MKGKTBsBAyKNk6A9gCnlTxT1hzwa7WawJ6z9yiCw1voNiRI4TBFolLDK213NsSNc6aWbZ2KhilTPmyKc9KdqqNc19dPcwXlyj7Ny0uNuV0PJjs+qyCl42Qf3AfYwXEwTLUG9EJiK7vFZ3mP3k/aqDNVgB1qgVk2vN5H3dgf7NmDs+sszGZeoyMtaG9giQjDlcyNfMiYyO92OMMZbpTxmiQ25Y5kD9gpxjHDQQlbkafFzHNZRRMLur1tpwIfN7M7tdsd94VhN8nBOZMueV57Q+6ASPOQMugFYXIHsOJGt6I8ZgF2GMaxX3OTx+dNb9bIAypPcfLCaZKukwLQ1C2mVeBxxXxfdRuR82ahAZEhbF2g+m3fdYExbxk3TQyJH4KCCtWwpwU+mV2QBf+vwXKhX8SOjNixf6FHAmHStxexQ3r1Y0W3LN0aK4Re/cXDpNi0c/aaG14T7pxdzZEFjO/K17igarYBmEhdIa1LrKkmcyyJs+4c3KqNzX4OTKFBpViXlf6pb2dexCD3oNCAM9G2TurVtES1JlS5bkzcSs4HYic4yicAhcQlj2csBcBM/VK3enIwe3JH0+WRNhcq5dSZBoZGUM+enoka3TB95/NEzP1lhLJ5PJ8kgEDhkjl6MgL2YTrE8/eu2N9C8WzQ0sqDIIM1YNZm7f2TJ99/vEg2Sy80zCflDIoltT4ImvuX7jQdwkLYiKbszG2J8Ko9u3xH+ctGDGgOt11SmoeF/hweaU/ar3crbMjXWi5Pu+BjDKLDHXCBPuwedsasEN1yCkKeHuZhLkOL6Mt5aGFhWfLQTQmMsqrAZ1ORgZgQ3X6mqxmF1N8lBUOxJDsF5BaVjKZL6hYLKpM59Uni6rnIMPyQQImGllBjgFTKXseiZy6yg5jsLGyiGN/K3UptmbCQZEbKQPKDvcWqRqE9DNJNbBlVkv+0ZwsetOt5AuBASR6cmMhQGcrbDj1kibMUqoTizLsBE27NZwZVRgYEAUrJ3gBiVKFhiutxupncR6MbusatWMPawF7N6QFUHpy7Yx1sQEsW64T51WPyw/LFzaRF/IqDKTp1yYzG2+R8CtVhuCGqFeMSAA97SPfcvnPk/XUVmTAZ0K5nn16XnMH+OJclcmadHWWA0rkPVQLB8Kj/2BUhjGlYqA58mCVcxJvkOsUz23gEqfqo48qcM5c0HJulESoNiDjINuBb6DYsDt73qtg4gHuCnXYTFTjDUxaR1vV0zxDNysrXWBSfoj04QsrfEZIBhgR/9QwLRDd+utuKRPPnyy7sneRp4Dgrn/jVSwxuCibWROYpn3nu36OG0hs5SbUVqwMUOGus/mYJR5VGkyVjuT0LCycnnB5Nc6GfFUukQsDaDrsZnJjuskU/VC5KSGMHNrWr3X8Z5KkXshj+ivOkWZ5dhq0ArS+I5y1MxPmW++Y7t0v/Nca++wdmBr+OnawGU4T5k3O1BQ4U/b4ZjpuZjLOIvmzcGKblzDP7if4Ma4oXmQtUaU+luwQN/43ewmmXnBIHO/K6w1bkkAJO5TTMQ+UolgX3RiYtIi92Bt6oDXKmTaAKZjZhLiQCHa4a6U3S+AgyE0Y/ScQ+VkGQD1vM2AYvW3a28BbjwVHHbhi5/7/PQ7v/Vb04kshAvn367Baeoowjx+ei2I8nemCF8Vg5pZ9HNqC2FnsKmgxA0OEyRgYPKx2li00sYMqNS2C9jN0kquY3m4Py+pPhWom7zTszuFjTbwubn/lfo6Cm1VhP6wpFuI9GY03RRhAQ2nFcT5Qlu3EkeTid6ZMUj20+24GsL2Tkf2c2L6/enp049PTz35xPTUu05X3M25t87GV9zp9Q+fxFq+nP42c1UVQzNlN1PciDM3OLX3VtwWD+5zOCYAktL4SVPMYmFSb28kTXcd/2RHtuP7RCjBHFyO0EA4FQ0bBUYA2GOPP5YWtBuKuTycg8seShFBNvCuPJ/AZxYrQeT8blVU/bRnUt+AonIV8JjFvXY3QbE3E5sSN1wJ4/xrvzwZOAFxBD5HhxOjQluoecBnPS+4E2Hwcup3wFUdFEhmWdYBQckwEWgQhAYbgP4Sh0J8ablB05NdBM7WvdkoMFuxmBE4oesJkkZJVXxBH6BT7AvKjvbvjntvTyzUy2E4ek5RLKTAp25KWBtiWQgMRngDalgDgH8yNB7kPmzmLWzSKGGe8dhjGdtyRcQaSTuuZI4fTnEvUsixGAEbuEbIqpIJZYwpt1DuBFyr6QdCBqABk8ILJgVFS//dyBU0mvdgLa9c7QBZFQzroKy2uDHZt7BxzFkfAcHBnb1nGFwUS7F4sF+DTVVYs+5pF8KkKN4B+n2W17GnEG60s/bKKGoHK0LaOT8BDD6jMihynQqG5xYgyJxaJ8SMEmlq9zMyCJnAGql4nRqvtvxso/FAjJFxD+x1WCjYS5kd7sWalRmuIoWAzsF0LFzxaTsvD/tk/FoOdCYQcSnFOlGnJ2u/WAKOMSijrY0lY/TqLLjh7qK/1K2iVMAmpR5XatX8auDfxmErUNYbP4v9Aixn/7BOAUisP9kQGWzaJxix7gsAlLG3TMX1rHHGj7GgDcTadNBsgp+zfwFv5W4gpirtsm4K90ZZYUu4nvg+fWd+eM/1wlyx3jRwKiYJN2yEJnsOWcPf3HPOzDB2yK3O7BsZseU2HgkpxDSO4FWuNWOL9nOvAqNkGQ4WgmewHpCHrLcCgmGN2QetN4gxa/YZxc18cw3gQ9eZMTcHD5EhOkDeYJvPnj1b94ANPZoK/sw5r/ZaoOCJy7lVa6bS6yNTtm4lfgpA2YkfNY95OPfhH3KJZ1LuAfm4Eaa42pZ2dQjCjgJ3GjXsJRgS3D30g2cIvGFXBDeAjjovLKwJzyYWUJYNWWlCASyva7jmDaDLuW+ZT76LbCRe8+EyytEjVPNP+EBkJIbd4cNHak3VsUMQJxnrZpWapUTvkgRBp2Re5j95tnXLJEo0cpg3+sk4NPHSMZdzWbjl7oOElSJQiZDPALApv/znn5v+49/8zbhMwlqM7Jf2+8UKyoZiorjZ9ShS4nIYLAZW36bWGtdUbMTw1em/nGe9MJD8bdATC7Ao12HR0pk5uyLSZpHSMRYE7zE5ZQ3kPVkC3ieQUMGKwBN1c1/o3JNRQCxgY26wQrm+s1viPx99QPi1ZUHwdFtqWM7EW0z34oPOv4PL8RVmUg8lzvg/+OlT05OPHAkzEr/unqUU24vfMe370auvh6o7UBO/dRtpxxvTN7/5jenDH/lQIsvjB032C1b1wQNHIuxPBgxdzIZ+MD15+t3Td779SgJ+z4aBOTq9fe58Mh32lt+eGiYFJjjrKC6tOm26ghFbKVLZ+PCRg2Wpr6zEj14MBSnJpEWmBktqBeE/fXcA2NG0c08CxR5k8a7HZdaUYWekr8VSZmEuoSQz3m+tBEjdSNZC1sGJ+OrPvPnW9NJL38jzKH63PZuY08rDJuV+uNZu3IRGJkYIoQhjkqDX+wdz/2x+fO8UicwYwEaQ4ZVwnlIUnIEEqMZ9lOy+ZvvIELue+kXb+8whgqOpwYRw2Zbzn6Ie2spEWHAxgjAMGFn32wMGdwQk0rGNbEbiTc6dP5d1vTN1GfZXHMHZc29WEDDZJIBuflcJ4G7Cmr2aVO5dFTh3sxQGCogAbtrHOjN+AHdgCfCsTYAGL66B6VkZAX+eoM3aq6qsmTuUMXEidTBqgfAu5CazWMo9Y6U1J62N9c9+UNHJTKoA+SnNzP2k8/mOxgbPsC6IShEZgNuJPnAPguYrPibyo/bG8MsjH4yDkBbnvrA3lipAa1MvaO7SeKfc4D58rrtTo2LTRRWGIQGx7HlTjrkGoQxTpfwR/Jg2q0IuAJHFSK2XcskZS5Z7wE5phDFWzCWvBYtbrHGnRjNf9F9XQCm1cjN1kK4xfdxfQ6wVfgdCa5W6viylQeFFxtcAYK8D/DE2zAsKuZR4AYZtpag8xJN26Ja3aBtyk3bRFvYbL8ZY657rZRZIRef5fsYYaFwyB8WuRyeQVVUMQFgosiPprywH68U6OroaeWa5akYqM+02iYFrGO+KxxpGa7GDkTkCYf4uoJefBLEyxpU6XcZVG8f0sVyKMSrYSxUIO0B2szLEl6G8SXlvQLAeoIicq3jI7CsMrD0JPUAnASo08mSb8FrQFtrJIcpbUrEd2bF1eye66Gps1g1lTtmDuPJTZJPQg6WlZO6Gfa+zCcnOpOJzHb/Rz6dAKuzW9ZSWQDZtxQWdn2fferNBx4Q8oEBs61DWCzKtTpzP3qLPuBlff/2Nkt0YD8iGixcvFbjZuz+V1SNjWYPs6ZORR5QyOZp4wAtZR/vIho1sY9wORGddjNGMzKqkk9xrKWOznPUXbasrAAAgAElEQVTRhkoHi7dbFzDXMo95ws2Jm5W4TwBlA7sA9rSvCoYOloY5K/aGvTRca4aPsLecd0kS5qwYI+T/LBRhYYz9JHBTJeRrILvaKgHFuikKtKTRdfz4eIAC1M3OojVwV0QtskcoEWSpH5T3idxnsWKx0zE3toh8Tq0qtLXwuJ8Mz1xoMjCNgDsYjM9K+IaZQVEBDkogDMqzzswJqAPcXI2lTVZGMQpFMbd1zWs7FWezCA/vT5Dn+rVY8VG2ueQDzx6cPvTcqRTYW0lMxr3pp3/qQ7X4Vy6thFW5NH3gAx+KIIBpuRZQcDSLnnoKKSu/niJTh8lWOByL7uB09szl6eybK9PL3/ib6TvfXZk+9KHHpo9//BeycLPIdyeQdeVibUTQLYI6S6PAA/WD6iiBLBb6e+Xq5Ur5vZe2nnz4eFlc3//+94pN2BmX0vFYGh/8wPuy8LJYYl2u3ciprfGnAuQoGliLFF8sQdPEawS9szCv5GysQ4+cmraHBbl0eWU6/cx7p3/1L/+w2v8zP/Pz02f//AvTo4+dKpry7Nnz0w9ffW16+/zFbKTzyVpZzWLH538sAvlygQziQ3C3EV+Ne46gNMQvPx+KYOAassSIxF8OsIznaLqduABAG/8BcMAx23cm+yiACusQhcr87WDzYakFZOFmgsUhuBeWhfoLBFZ6UOHOzPOlESR8P4KmgjOzJlCOp0+/qywv1ugB4mjC1BDIa6oxQIjNh4BHGeiDl420TgYbFTdVpXyOGIRyzxAHMKxd1mH56HHp5DN99+41fnIPLXT3lZac6521WozDiA8RDBnDxvdZ3wX4o/R0HfA57dUVxDi4P/msDqzM/ilmJfcoH3raSeYVcym1bjwdffPsrLbg455N/6TedRV4lALtLrdUvuehk9yTPd4GFqewR2Cm3TAnN8I4AIpRaGTyQGtzcjyuIb5DHFApzSy8BomU6O/UcwIYGWfdT6x3XeUyCrBCMGq0QbDjvHqNtL2AsYV9s4taoZ5yzF6if1qlAgfaiMLxHC5dkcyfjJWBlPS3ja5mkwA8yFxZvmJlYaQH80eWYweSt3tKlyBxW7xftbCybgXAskpaxvTFtUQbS7FlH1FmgpftcM5l9AU0/CzWjIywtLsCRoecAszDsAHmASbsOd00GJ111hqyN9f32WyU6N+szYMhA7tK+3jhjmP+S5HCNgxmifEowzjrAIAjICLBAjBT7D56L7KkmQbkZDN19AeDttjfXbCQuJjDGkT2IFe374Cd6zPfYGI7ZKLlMskguv2Q0bDL1daKPyfxf2haXDZDWcMaledhnKHIHly5QqkU4hNhLgLcqoo6QcA9Xrh/KpU/rQBk3My65n7lJgrT3ana0SF7OAGc8xG3lb7lHDjuQ2HJFU4WCDvHPLAfcX0Tf8jaqjO/IvuWsseQnQArDQiSYZgbaw8Bprh/1b5JG5ZjULecCcNM32esq0bL3NUka7sJiMcZazO3Fetft+h8vf1E5oaAt1Lk5TcMFRbLWAuvlF4UBhMtsqoYAQLvMpu8B1qUqdGPKX1Epw1ENHhJwCIiLoSaATDjwjoXWnluFq4xSIt2id7andaZRMbesOBKOPJZ/hFcW2dnDAXCWTiCGwCMZ9iwkFi4bpL7YTeejKtn7fpKgM316bGTB6blnalqu3Rv+uCzT0wPH0uVze1kUa1n4ZAKfCEZSU9OP/rR6yNOJc++eXv62H/4swn+u1CHKO6MYj5x/PE8c2n6s888P/3xH72U9k+xmBOHcPfG9Gu/8fHp9NNHE7vxVoDXpYzv8WRdeZYWSowaMx1ox5hQKfdYzgJDcZ8LG7EUpX8yJ0nD5Dz77HPTX/7lN6evv/Ri3GZPTs8+8+7p8Weenr79/FezCEP9Z2NVFVzckVmQKJgNNkk2zB4qhMKeBBARZ3IoiP58mBuqTh4+/nBMxsSchNm4l81PgNm1gJDV8uNT9C2sX4TOvftbp89+7ivFSF25EsCZ2KO793LS79WNpKgiKKfp8SdOThcv5eDCW7gAwwjs2htBSqbLeqqDno1rLzFf5ZLilHTq0xBgjWDpAGEsE4QeZQ12omRIZS8LIu9lPd/NdbAygJKHEEpjHSEoYNcQqC002iW1O4G4rKeyiHMf4j5YD31eSh8EqlULUJByVzHx03oZfYpuB2PLyggsyu2Y9wEKnrHi3lDRML8wXrI0ghUZBRlTg2vb1drKQJet+7b95q0czfjwPlxvEKRsINehnI4fa2PE/V5Bi9DmAUsCNRSLRzqoSNhjGBYVz4BbZMR2MXbF1uBeAyjlc/otw8T7ugwA38wxL5TrzawpQA0gCwFNXBmAZjlUPUK6qq8OENRxOACIDvLkJStM+wFMJTMyh7qYjPVgLKywzHvWrinAN9gc+s49kFvFkgVkWOnZ4HeUDFa34M4aTAAoxoEx4h6AL4A1cwW45NkE/vN+HV8xXBooPtpWJQgqpqfdRAAiwRf9NJ5JlxHf0WCtGkOAv9l5ga3gO/iWvvK7rp0CzCj6rENDBGT/VEgCq00FXsNd66fSl9NWgqB1gwBuYLnrSANiZFhfIGHaPty2FUuX8XaNFJs5QJPK9iBV4onJgD7O93nfvtKXtRivphyrREkEwF2CG6jiUEr/ddq8rF1/FtmyhbIosB+EBgBMKDyXemNVnoTA6Y4vqfP9IpeXAm72J8CWrtwOKN+2LUzebfYRCpsyaSW80t6wN/kHdb2UrEyeRbHPtTA+yB/W+bawQxsbq/lJ7AtAH13WVYdZOwA35gZZiwHUmakd/NsxLgFcYbcxsMtNnmsZk5oj2kdAdO7LGDL+5bkpxpqDisnozHhkrCiAaZZeAfgYewAa9GmVMRlBxKwJgA2HibIe0IWXsqaZ1/nRCzx//mr3Gixfx8UWkBlrAVktGyjAUfcXbvhJzA1n5CgQATf3xnkSbmQybjb9w02NaoFpvSic3EAVUJiFyPsMFlSqwZIWP2JwGDQ2E9cbdKQgZSPREWufCKqk7OlcKeQMAIuUCWQj6TdlEdRBcpTUjuCpSHiUzAjEKyGZxX/4UHy0VVOm/Z2AGxZsUcgZiy0BLiePHgwrEF972BuYgadP7Zk++u89N+3eQTbZwenMGz8K1Xe4KNSvfuWFxL6cijBenp7/2gvTsSMnc7/16bd/55MVnPzSS89Pf/9Tv5PzvX4w/ZP/5V8H5GybzqzcnR4NONq4e336h7//qenRU8niuf16te16gAApUyxaFtZG6rBgKTBuCDWozO//4HvTe97zdATF4SivlTBlRxL0+ub0h3/4b6eP/fxPBfS8FSV1JItv1/TkqccjVK/U3wUOskEJSC7FiosQSy0bBVfOtsQZ/eiNVysokbnifRb9Y089PZ0/82ZYqKMZswQfUngsYAtlVpleBSg7IB2h/SCbe+tDO0K3Xpy+8IWvTd94+Y1syrgAIjDPnKEMeZRbKFyIwmtXOZ077pAIiYcSW7NyLSnHVbQwAiCbcwllWJR1B8BvizvrbkBo+cNz/f0ANc7j4eT15bBT63FzwTJ0Ma9OdWVTIkj2BaAhjM6/Hao/lsp6QCOChkyUo7gG3z7XAcfDNYFw0IXC7221dQo969T3mBuex7jCWhKfwzpVkasMOi6kM794lTsur7n/mUwswY3AiOfwQiC55t0v3qfo39IvbfUbEMv+M/2+qHwUz4ij4fnccxEUmT0IcOD7vComZlhxlheQTeV7dRZUxpoXyh7By/OVDwIu7lOgaygv2mbFZAACfWG8CIbevdzMBYKYEgi0h+Moyq0WUAowx30Gw8EalZmo1Pg6EqUzqUowV3xEFw+tGIT83qcbd1CqcRz016we+mIAs3ELXIuhxBjU8QKRO4xrnW2GO2+47aDyAUEoaCtoI7h10dNe+j7PuumYjav1j3kgjseYg6o7FRezLv05sDEwV3CqbOYerEXZPtxIAnDHod0unf1j9hHjJXDj+4J4Y27mIQIyje2m6RgX4nkY36vsg4yL4QkCYUA9crlYfQo3Zi8VCMyaABCWqyz7myD1Ci7GrTT0CtfB4KCYUZUo5XJ1DFBWuoa9mrVBvCB917vAvXBvt47qLCCASin98Q9ZQi2XLQ+xPxJDGFcR7ihiMAEtMD3lZgqA4DRsmRRYE2KVYLLXKTexlRgVas2QDEFGIusu/zhPNZZjgZ0AnIe2kPGUEIJrlDTJfgtjzva9thq9mYxb7llKnbVYTB4uwuwvWNU8v0I4cAGlT2R+9nyQbUusaoDbiFEi3gt2smJk2avZUzBmrBX2K/1nXBnLrdmD+7NWlJ3t6u1SMmTWdRZXF4Nkv3bRUE5KTxxirj1z5sx0IQyQVYgFLp7Vxn2qZAdABlCDm33Em7mG2Ju6kgU1/7/ADUXn3NigV+j/VvSdR4+x3M9vxCWCqsblPWl5FiPCoQe4XR0GmqGEy3+cz9wwbFjqrvBsM3ikKPmp+8m28LdBdHOaWyClgBAslcUICkw7oT+LyRkWOR3Cmq+y9FCfI/OELnawVyusXVGc1y6eC0NzMOOQ1LwsANTPc88cmD760++ftj8Un/UyWTakM96cXnzxpeljH/vF6WvPvxiBlliPKM+7yTb6vd/73elf/fG/mJ597l0BIU9Nb7+1Op194+b0z/7JZ1IBOPE7H/3FKlj11vnvTL/4S8/F13llevq9e6dv/+13pofuxuLe1sW1GAtdbjBmxONwOOOzz747Auzy9Nrrr05PPPFYnn17euWV75aL5crKtQIB+6tSaWjG/DsQRE6aKfVeGCEsYOZqW+YfhcTCJnB0R6yH5EFNn/nMn06/8Qf/3fSdz39+OvXkqdpkKGyyYa7GMj4a635XLOYKBiOYtbIwApy2k1KyntiVCP5buPqIEcrmnJbCON1IptiF6bOf/WqA2NVQoSjhqvuUduZ8ksTMcIjrHcBrACXBatvwvwZM1d9UwIQFSN+wpvBIbSf1NH5sgjA5FwXFeDtB4Cihjh8j4JYDI5n7WK95BuBsf+aJGg2X4lY8dep0Ud0GlyPMekN3uu08JqGUXG36DnpHqKpwEKa02qrQAD4zPbiffmXjLJhfwY3WCtdQCZe9pHthfh3flc3knrRNMOF3WPeeYcbv7k/3kwcCmn3BTxQiigLrGiu/lEn66P5WILEeUdp1llmuATwgPBFW5WbLHOGmqmcRezJAjTE8tNlMLkGR7EpR29mfy4kVK6Yg3+dQTZgZ4j6wpgsc4Psf1jPgBwGLsdJnsEHtx/UVWaDcst6NhTAZc4+YqDijISfoC88sN+Nw+9BXlIhjzXzLHLs3i+3OdW3MdYYo88JYMk68BG/GDhV7NO4ta+d6A9jrZgT49FlwXVZDUMz4lhUPoxU5rJyse+ZawIkAzlgxARbt4Zmy37i1AI88s+Jpck/OV+Ia0/J1c+pOKwOzyiJ0nRRkL/Pi+FV1X9ZSNjg/UWKlB2AaBgM1t+gBWCXP0w7S3ctQxQgYzBnuHeYNQEycCHFVVfcqbaZtBRgpixGj52rc9e5PXWrN1LV+IoZv7vaQ9WTuIsDKzb47rizcR8gmZAuubJjyHtvUIktf2wDpQPCqMJ8QgV07SVagojEeAQ6CZV8E2Cc28G588zA4O2CGAnyoZL4SWb07hc2qAGcMtdXVi5Fjm0UMm3AIYI7O6vPByKLt88fKDZsGwkSpH3vO26tR41sVqfvYkMpmJP1/jFu5V/NZySDKlmTMjxHPOkJI8BQwLx4R0t4b3EVdOoP7Mu4EPCMLcW1hKFvpnD02f/l+FR8dIMc4HK4rmTHW+fx7c5DzE5kbA4pbKFINpHPgaWwFw8WaxQKXMnczz4WsG5HPEI4KfDaQ5ea538I3nU5zbyPbuYb7OQmlJHGRQP3S8aEM/H5ZicMiVMGYFWLxrgpWJOAUq3pYDgxkZRbA6ISlYmFSZbjKkEONRWCCirlnoccozCPLic0J43I7Qv7wwZS3Xk4Wy9F9cfGcSiZMrPG4gZ6Pm2d1dX167rmnK+4EYEMg2NEIh1PJsrl0+ez0yGOHwuxkw95anZ54/D3T5Qt3pm+88Or0xqs3pld/cHZajfL/6Y88Of3Wf/Kx6c23/3LauP9mWJub09H9T0Ypp64FVgIxG6VoiJon7oFAw3sVRHz4CNR7/MWJ06EPxACB4o8FeBRDlYJz73/feyt6nlRorI/78SNjD9Tp2BmPrVi6lb4foMMBf9msawEvLFpoxife/TRm0vTK919JoPbDfSJ8GLCjx4/hAMccqUjiu9l4ZYFn6nYF/BW3miMNphwIeuMG7BmnN3Mab6ygWEZ370Kz3pm+971Xp+dfeHl69dULsUySTZH9ezOYKMljdUDbnuWkIUcwrFzFYqcwXrLIimnKWo1ltQ0wFSoWwQK4uh+X2s6wVawVCurhD6eoHj9xe20Jo0SAtmAa5Xn4UB8USm2jrm3RWUxzy24O8LWUdUuhcI11gE1A0F/KOKHQLbI3X7vsEYWRrILgpqyddEnQw3UqT9lT7s97uilUnvq1+bsDJttY4VqFBz8NKp4rad6vIP2AA/ZTgZiiutt9xd9lSeenFU9RHKU8YF3KVYDLsL+DQvP8MxR5yZfBABeTyhyOPa/s4DvQ/xVzBqWXF0YQLAxCUKB2hJPbR1BkJRDEfcrPzbijzrhwzAuQYKkOBqpcVGlvpfNj1AygqrtKxsJxr3sNpg2GoU5sR7YNJcG9qx5P3auTFBgLXW3G8zEGjL1Mky6kWj9pE7EOXIPh4Yu5JjlC1wQ/X3/99XJlueYW6zQrGLcsY2a6s0y6x98oY2XUiK3hBTvEs2GKAJEribfjBdM6l//dN5ILmh1hnnivAHedNt7hA8XWw6Tkc34CHI3F8ogcZIxrVmYSYIKBqruI+6kjShmnvQBEgFWxcIPtL2CZvt+OLFsNQGacynWYtVcukNJtnUKNrHRPcA/3IMYUB+BcqQQY6gDBWsCIUMIAwNJxPiThmG3bAdK4Vvg/uoFSAu3y518xnzGkGwh3phwBwbDSuHcux7gCHAAYiIfZyP2IM5M5xCVP/3HJkz3KmiNzFDDKfO0odqnBarnOY8xZfoV1yfjIAsLA8gzWufKPOQYwMrYkxRzNXsJ4LZd+gV3CH9qj0rXTumxG37fHkeein3nOLlyyeW4BErwhw/jiOY65Lk7vW+4x4jR4zQy+ObkiwPmJ4GY/SimvRp6xBvKflHY1MKgM+ovPFRgqf91Cc6qXz3g5oUzk1SzAo6HOsAhxUfGyVoD+XhZkAZIhwKVRUR4K/02BtVnNWCqd68xEseASAuxQaGOLa0G9KdzIlqLAGe4LEG1TclRV7HTUOvgvJ2rvS0zN4w8fi7UY6jnIOobk9OEPvidunYOJJflrllKADXV7UBQEnPUZTgejJH/06iupgbM7QdXXp5/52VMVKHxt9VIE9JEAlsOJE8np0ZenLOrVymy6unoubpcIgF2hTKfLGbMTcYsth2HAt9mp8T22nJgK+qf42P0EMYddSiAxcTZraxztQIxEmKMAOYTh+9///um9zz1bYK6i6ANI9gbs3IgLi2vJVMJyZoMBbir2Jv2/lnY9fPjRAmoELGN5H3rk5PTWj35YsS9srJXc89iJY/Gpx0WWv1FapDSWBZ42L0UgFiVDByzYQ+VjgPCVCA7WV8AgxQwJAN4ImAawXMxpwa+/eX36p//8jwvo5PKKBXpoayyypMiv51+Qa2J3qMwcy4ESBqTuR6aS8n0nbbjB/Ne5QqGJA2awsAgW3rucQEGC7sLa8BkC9kQAWgEEXKT5Pmv1Bz/4QRXDYy3rKtIq1gBA4fAZ/WVNa6nzN6X52Yjzs53cR8XE5VnEIhT7mHsgrIyf0Sqnbg77wqwb9oKGBz+tOup+URnLmiLQdaVpHJTFmn+0kX+yPwiWeal2oCIWuNmMxaaM+wmoWOs8m2s88Zzn9D6Opcv9RzBzCT0E72Bmy12VdlR8zwx8ce8GdFQ8DwOWyWdsMIKqyCFKcrBkZHdYdRlX6MmTJ0ZV07bidbkr8HGHFGgYgEo2rQJZ8/JsrwpUzzM992t+uCi/c+8CfsNlZ2zHHNwQGC/LUgxR+utcF+AeLjj6UvM32uD4lEzL/hRM8zwSNFgP3I+2A25w7egSVQkYFsD6YM7M0OI7WNVczz+Yub3RAXVI6Ci4aGiASpXxpi2sGbNXaS/PKIBGAgKsb50W3YoVLStTzrzVPhkAn7ViZpJB6LJgPNs9cC2sNAxMV+2G8disX1PMYAAEILhcF9nHBVLH/uBg01v5DkwyfeZ9s7PIWMKQN8hedxr3ougm67RcqgE3VRICExBAQWBxlaNAF3J8RmdsYWQyRgaBlzEUjn9peyrFr1FXCpcXazEu8w0MOhgN7gFgRP61gcb3Oey2GLiUYLl3e2uSVBJ3Q/xM5DkyDpnOs2Fk+JswEtpUsS3ohRFM3ke+NGvL+MHWIJ8MQMddWG7OfM5+0KNCzAz78QBHKuTzawFXuk/Z6+1BgFzAlu0U/66y3ftdOcV1sP+4jcsoT5+sRWbYR4V+oHczR4tSDXlPfV99mhmWjXg2vUc/EdxknBaMStWUqIJ1m6dcHztyrA6+fKeALEEwNqtoWEDDZ4KWEmADoPBTS4X7oUBMpzVbqlIY00EROh3nWgPC3LwyQSqWCpoagZ8uMhibg+OIAvpE/Zmi19OmI4mRqbRv/LrDZ1unoM983NviitqWEvyH94V9IFqegLLgi6zHuHZSt+cSGQytswE2jz7GGTz44Y9W2vTG7QStHgjSjmvmvc+dzgIKgNtNEb9QnaEf9y2HQl+LmyRR+W+dfXt69NGHKy7n7bffmJ449fC0GuW/J8c3wCyxmMEHVAxlQ9wdZySR+7yaVMLdiYyHlWHDANq45ud+7ufqvbcSc4OldCMWGcrgwsXzNfacKwXaB9hUrYssBsAdwpV5ePvNS9PpU+8LCAp6T82UJ04/Of3VX748Pf3up7JJQz2GMSKd8mAywJZS/IfNRYYAc4/L7yFAY2KEWNiktS/FHQazA6BireETP3KcIpEIRGJ+WmBuZVDZ7Deyqbccnj7zZ1+a/uRPPju99hqnPOOrJZiU2kCkkqfmDQF3pCLGhUQmFS5HBNDV1Zs5FuFoK1myFzL3MFBV0yYWBxYZmxuwJ+v1aMBbtw/rChAdCzzXCm7mFqZrzvXJ2Hr+T63vrLHKRmI9oxzoV15FIacjgG2CS2vNY1nlfZSprEy5/zKX7A3BiNmEMikoKgSTDI6spkyIinHO/syBD/V7dO1a4VUmtWqIBASWdYcAijLU+KAPvNyXBleX/x+lPIIb+Vxl5fEHsBha6bTLQmiwMLzYtyjCPq+qY2PoI2AAcELWDS/a+9ijjzZzk/GjHyfCYvj53NWBYiz2asQE6WpjfHifdr6T3WJMlSUqQPpGu5AhAFO+Yx0fx5qfKMpdsYwLMBe72MyC96HffEaK7pNPPlnKkf5YAVr3IOBWK5c9bFkLYyJZbxqFZXGP1G7GgnsCPNjnPE+GDIDEHrCAIj9l4pThzE/JzDAX/M5YwEbI6hiGwNyZOeM+KGOXmieDYWedVy0i4pwyfowp7TRAXv3BOOrW5f7Uv4K5MlWdGCvlfrn+AjwAGKVDRq0rwQ3umvUo31sZEwCIcWvlfi/3VRg99huB6mlPGfKjICPt4NDn7VuJLTlYOqL3/wA1xOSgOHGwB9QBPpCt/KPvrNf7iad5aCuGEZlsuTRy+k70AHKbA413JJ5xe/5dunShWBgAJgYr41JJC4nDuXMrMvEBcS0Uo+3YRK5DRnfdsE6qwFXbB0yD8bJnancQOAxQ66B95hxwAgvDfOFqNEmCMbfUwrve9a6UJzlXzCGp7StJP2fdcMQCIJpxwiNAfFHLoC762+PerjoDu5EZeADYyxoHfEcWy3hD9pDExYKVKUG/uS9lJP289u363Y0HnAZekfpZAEzsNxIb8it/7+/lb1K32jLr2JYI3tS5YbGj/Ojwy19/uQaqJg3KORdpVZbrZrie+Fwr1o1HJ6pE/EjNc5NqZZZffwQ0ec85MuN3PldAGjxJexvBNsrW8nFz1NSmbbhbSGmDDqvFyeZKH7AWm+4mqDTpuhwMRr2RCBIADpux0gLXc1ZJ/Ka7QkFU2f7EcyxHieMPvVdFjiAlsCphMbYkDoXqlRzOeK8Ww3KAzPqNy7kn/dgZwIHyYgHE1xq8tCP3JbsJ+vCts+emQwdOTkcPPZIA11SDDRvN2UbvfurhLOBOV2STYCXg970VJml76r1UrZrUX0AZ055H4i56T7KiAG+9GePeyaYj7ohxEqHfyvf4G2HJfL3n/e+b7mUDkRpOptTZFPSLFzWsUdgHfMXp76EEOHMQH66stTx/z94+LXtHajUcSTAzNVnYZGy8qtwaF9IbcTU1s4cfN6cIJ8i3qp5msxMTc52gI9jCjB/1I2gvmxYL8N79KIcHqRn06FPT5TfPT5/78+enT3/6TyNEAlwS2w242b0cayQuvbWAKOoHHQgjVdZsHdsRGnsJ9gQF1MXH2lfcVhiCiRoTuzOnMD6c4bU9c4LAw7W1GnAU6FqWCWtN5cXa0pLVqmVzVxpnhL2KF+uR68qPn7GWZbSqriyErh5jOgQiPA//+hzsa30WPQ34yD/2AM/RKDG+AiFJwCttM+0Y8CHLKcvKvdxnZlJxj9UoNtwLfFbZLVEiyAWEoXEqc2bEWj2LrJPEviDU/NuA3HJt4HIeMSHsN15YetYDKua06O52EUttc521dNjPMiYKPcbA5IFSzIMm59mMLyBDlzrjQF9oC64S3keGIQsUrHzv0QAoBTaK0DEtBZvnXcmcs7+ULWWN5t4EPzNm+8kUGhlYjCP9ZM7mtXWKdch7JfNG/CJjS9wJgMeAWOTSazkfzpL+ulx04S/cKsP9WDfMi8+Ni6BP9KdcF5lba4/xPgqsjmTIvJMubWkD5r1+T5wGhb3L2mcAACAASURBVCUFOrRNgDUPcIYVABSjRBmjiqPJTws+0ibe5xpczrSH8aizlDBocYUmHmaRyQmIiYsEF1zNZeaRLFeMkwo1iG5jDHleAa/cY1/Y8zsBOFWlewQbH6/+XQ9wwa20rZIGysWfcaDgIvKfumEkbuxNAdI9uzrOqRIWytDmoMckdIw6acSs7o5cw1iDNQeAsIZhfaZtVBhHdjaoQV7uTVmR2+upW5bSIBhiZLvC1lzISQGsGdYkhfEuX4pRszMxldfITsw+IIYx/SuAHNkEsNoT+VmFSGNUYtDhOmPOiLKGkb5x/VZOGOj9r8FiLagqvZD/ZIvZP9x7s3gmDCteE2KtupCvbCGMDePJ3yRnKFuLOMi4LvR8fsdlxmuRAUXLZ2vTsgleIw4oxmYwwspe5AYvPUY/Bm4qoChf+PrzL9Sp4BmBAjd0vmlMqP4GBg7kjeTsmu71zrgDvmPaKw9kkc3Bj/49hbVBcAorNu88DsD7i+T5Oa+DY/Cym0nhPvfX6S6gPXVqcPkoOyATgFcCqQKshpsnAICA4qZgseJaGLAZH7obunMtOf+7qXbJuKRuRfyoXEP9DZ5V9GAWOxNBUbsDBzsDBXCzN9devZRifGFR+P7tlEPfupUjC4hTyRHy8diceHh/WZsf+4VPTH/z9Vem5//iW3F9PTp98+VXp5e+/u3p4584Nn3kI+8tluGNM6/VRnz8iUcqgPhb3/6bCL6DFVgM6wMyJ8+Pcd8fluRA3EUE9FKVGnqbGICdWDFB83X2FL5xghyJrCcgNtevnX1z+va3vlX0/p49ROGTot70M2mUgBsYmrXE9BBohzCAGt0ZgEBhqkPE3xCTkHV0kw0a5iSrf1qJO/JmvkP7i5WrmhFdrI+sKCwtNuXtXIPwYTNv35EihocfydwBBqNwlo9Mr7z0renTf/Sn05e//O3ydsECXL8Zd0do4Fs5OmH/ocNVJ4eiVleuUCp/e+aiT60lyp/5J0ixz9QhYyFtT3DVtgTuZZVkblGYzO/NCDkC4A+XFaeVwfcFNvxuyqxAHTAvywLAK/A+NiXrinVoSYJFwFz5sNsnXbFfw7opViDzxnoyLkLGgftqjRoTw3Nd/7qKyhcfgambogLt8571brR0dc+YZlvPLkap9zifUwejKpIP10G5VkjrHQG3xuLoYiFdlb1GP6tCc56ri0pmAJeg7A99fKd7ptwAI8ZlEZw4qGrdEBpLVh82gBhAIdvE+kZhOj5lQZZJ3cKyNnUFS2yWfNdNV4egEiCedgCCtHLpfxU5HK54jb+Sp/Ueii0psqN2DnvIzDANLmMiypol1m8wJk3/r09Pvut0jQ/ufJmZV199teSTxiT9NxBbmeqYlusFd+9wDyifCcJFbhn3SF9YI1yvnBY0z12iMvg8h+uffvrpMmBZY2aYsSZwZzLmrueOw0HZdSaa645+eKSHAdb2B7lALJ3K7Upif2iveof7rcR9XazlMFwBIrWWiRfbdyBADPDDM/YXyGHez7/9VrmaMFLLEIvsQRZg7ABOkD/c72CAJG7HecwZ6xGCoIBQuZJSq4qT22OQAW5wPfVZd4n52xqZs4czDmHuRmmKsDTIzooHDYBEt1IT7cSJRyqU4ZXv/SDrLCA7SQ+wzdAwyP4FYKg2E/cWr0GICA4EZi0hk2kbbW3AH9dw5KGnCzBfBpOX4d6BQT9mdLEXmKeOq8JNjkHW1Zf7mJCO42m50ynnzaqJHzp7WZa7XLyjUCz3rpTwsXf5e260MB7K2NbAdUH12/lf3Hfs2wW4KSunEuem6aWvfm36pU98oo4LMFuqfV/xC8NKpHOLGIOgNweo/JzDzdTBUV0VsdN9qYjbGTPSwfP4GZ7Ld7jOmB4GqQeu2SCeyXd4SV/pN2fQDYwrujWbgpfC2O/zXlGPUINl+XaNjXq+Qmj48+t4B4olDdAH8mWxM2EVl5BjE+7fzCGJATcF+MotlLiPIXhqwqriZBOBV67E/7yvKyAj0PbGb3o9cTpHs2hZbKRgLy1tmU6/62gCjGOhLN2e/s5HnynEzQniF8+tT//2T16e/vW/ebNm6tkn907PvH8psTQ7A14eicWYOJmbq6kgGZCTQOcPpDAfRQE7C2B7n/NERkwsVmhIrIOn3v1kbS7iEXbHktz98KPtRwv1cSebZDtUY6wHTjf/zre/VeDimfe8O1WXg9bL59aF8MrFFxCF64c1UixX2o3COBS2ZHfcS3dSfRiBSXugSu9ncz6U862oHnwnVTMvxoVC2mQVmxrn6ezK+lmLgOL08MrQIpAuz2JNAYbeeDMszNETyQI7HeFDYPXe6crlm6mweW06c/by9MMfnp2+9sJfTdeuxzp6ENaNTITM59mzHJnwcObyWPrPQZPXsvFhbmJlsXkLWANEs6ZzxAZnd23dFnCb3++HKUNI3UnQ8t7lZA7hWsu67D3Sa8s1q8JyLWvplmIIuKnNPrM4XM9aIaUIRjBlBxp2ZpKKklTWElhjDfO5LI3gvlnXTmWdf85+QvGwL435mMfa8LvBf7RBxWZMXQXehn0p5ib/yoWHeyhtNl4BdofA2gquHABGl5MH7lYxwKL1w4IOIERbccHBbMwtublhI2hBwZRlOVgwgRrtB3B5OnyNHdbkkClY077Yk1wrwNIgoh1VcXeAxUpJJqhxCNsCERkbmBl+8uL+uANpE3MBI2FKuXKuA6ypAI8bOYF6Q/4JQJWlgi36ZOC0AdDMzQc//KHayzCsjAcMCswkbUZZVZ2fEYdEWzy8UblIG82M4j3Zs4qV4CgI2F3iTMYxFwJp4x6UxYIw7m+tHFzStMlYqLmrDOYGnVPAb4BG7oWB6UGl6gGULe38f/h6E+A8r+tM84IEiIUEQJAguO+LRFESRe2WvCXxGq9JZ3PVxJN9pqaq05VKdU1NV/Ukk2SmknT1TJJKT8rdnaXjbHZsJ7Fsx5a8SbZk7bsokRTFfQUBAsRKLMQ8z7nfIRFV10AFgfjx/99yv3vPfc973nNO6r9S4xbdEzDdOXeHsCF5ryFj4PmbGed46TA4tyIzi58B1MhEEJiOwDQNXRqMdhiWwlimViX6ABKiwZ7P2NwYNtzkGlteCD6ukYG5ul+mSee+btja5NAmySbKnFj7B1u4BrvcCQMfiQx8G0KahE2+thTN4zD/hr0IRgrnahipganiK7pJY6c8RiGxYnJSJs0Q8FLOSVicaECUA7hsAVwyR81olnzgp0xLDf+haQT45VqQpbdlguOYeirDUhbTy2dpzZpk6TxePL+GfYw9n29lBWFL5O3RG5pNmvPRWvD5bzPCzJy6wdRUpyDa9DRr3eu1FIdfdf+sNkrQkvbKZ+770+Zk2DHsa+P0pT3J+0hbeB3cOMFqhcRSnvre94O5WaqxZjNKpC64kQr0K2PRJgPX9LaKCpPKdDA0cuoMXGCeOABFQxneoP8rnbb4OyZ5M/GDIYlBqcfzwXnuBDe5iTioIv70gjTGiwfEY+Yg+e8AWTI/LOhsrOcYBMBqGJdQujNBVd372W42ZLUlq/AOgvUB3CyduYy4qyrd3aOkIF1UuejzevVQxukZ1QvtaNqxYajlCLpmKeK3gg3bz7Syca4Z6C3btvezSZjXb5Gj0fKpT/1MeYNCd1/6/DfKc0+ioUFfuX0j19ByuayECHnPe28KYGPlzC1bN5V3PHA/cH5pOXv8rdDgpFcflSm578jK4d8TZGa9dfww7ND6qMHjxr5EMa9WwzQcxnTk5Kny6iuvlE2Es2ZYlHY4t6LxBejaNQipZ0l3N6XZMJEFt1wA6nRkP0R7Gvp6KCuCIlwE5MjczOClnsTD7MMIrSYjwDeNAahMc1SXZKjIhWN/LVMl20nHtm36HJ6WxlxAvbKPIomE9kKEKugZtTfLMsZhFE9sDV4RGWJtlBkYHC1PP/ty+c6jPyhPP384AObpMy5qxd0UQSTtchLvyIytZRTNsniq12DZ8GGMiCE9xcgCG5pxgcWkdnn+9Ibp6FDzVLfInMMRLmrYztQPZEhD45pxZ8NSGQ7Izs0ex8/q3WUa7OLy/f4tm1y6RhQlZ2mFPK8bZAowU0uRXlAKMlMMWoFvZW5yI00HIoSavJ7l+LPGSXqqzmnTrlPfEyEAq4rLejUUdDIGuU4do2Rqo/hn40lGB3LsTeqUgvHyPoIxvZHGHsDNjCQ3O/U62BQ1NZlx5PxOp8n3ei3Zmysp7dw0q82q7Quy95TvCbDHcTIdPAFMMjNpnBO8+DwENzIMyWhnxlGKm3MD9J4MK9VxrT2hfL7ZE8t7dY44b3yv45mOos/K46SA3OvRSRgC/CcI6SM07PqoqeZVZ5j9/Rx3QVekwzcZYwkY8r3em9eTOh3f57/9aRq4/Z5kRxJQZ78+f09hbr4/7bQbpmOYG637gaX93cwifKTTmhueoRW1Gs38ScFr7h2L19gCLKoFO/2b129YymvPQpqRXtykN3sOQVI4VsEmmJnVVk5gI9es6QeAUmfr9Mmwy0s45ipsiz0D33j9dZjzVThQOGiAG7NMddzWrV9dbr1rRzl78VjZs3tP2Ao1m+fRo1zCGZQJup1Q/s4d26i30x37QivGswW7rKbA0hcLS/rKOZJJLMjoXL5AWvlTTz+LBvKiAaHIsMWCsofqgC4hS/QsdphSFKSIRmf2BdtUqIeqRELa2chU4n7NcLXSuk5hOAICFkPhOJ3RlEZ6nPc6dy2Z4bwYwmnMqIZVv7PAbdiRxhlwDlptua/XEHQNecteV+DEWpJlFggBbqqtSIfvRo24sJeLwE1iimpJb4SmkjH0eBG+F3QbdZEdasiIBDfO3bRhgU9ScxPMTTQRWig/eOx75Uc/+EH0FNBKpqs16VeyEMbv0iMMQ8UmILhJCtyBSfSWeoOkKq/TiQ216k3EwDReUN5YDk5S5ilOjPh347nmhq0H7zldPIIfJ3cuXGO0LsT0dL3hFLXFtbOA7E+SaZoaOM9Zc+6bQkds6Pbd8rOKb0X5A4Z3fDjz1IGZIj2vU+TuhLJapBsyD4Dp43UPDlqgzQ7CtZJzP03Xxgjd+LcuCiD24j1MGWZBr2MV4h07NhLy6YUlkFq8XG65ZUc5fYp0TtiJl144TMf2c5FlZE2WDZu6ARgLIUbetXsHE7076FNFY9KRHSvxDFiwEW7hOVV2oRZ9auObdK9y8tjr0cpAr8HMpGXEc62YOUvBKD3iY28ejWqvy1gUAzAwo4C7CyzG9QCZQsRqeikGlznhse03YvsEn4EF6qR+TQU3xtTCBLcnixuHC9nJOnzxPKG59mD3fK8AwywCQc00LMoczEg/dOwkoMXIwwrEe5H3TWaTOig1MH008rKjdwvZWAuAI43YWQyMXms7ouxOmSF0MZPTbAR7bi2XXz9aHvrqN6I1xKnT1v3QmBk7lq0xy0rBqnqOTkKDGzEOtdt1CPFYHobDzGYQ3CgkjnLiZnLFnLnBPoYn0oQDvOek8NOLDW0M68nXncuCGz9TQXIF2Hm8FBrLGGRn6eveYlMx23Plax4vdSyp40kDEHoY3pv0svPQuZ1ee67HZFp9r2vMn96HzzkBS/Rba/oKeW435NUmAWAsk6HNTcl78j3pZXsd2UgwAV2yvtcFhxozw8bNmPh3gUGmDQtcNNxx7QGqa/fvNHJJV+e15Njms/G8blSZKWSYTYMZ7Ingg/vx39fBpM9FZjmEktXJS4Pre0MEG+GEpbHBqs1R5JzX5LP2uWiT/LK0QGZqZigzBLDcV743Pd+0uV7PYiZokM0rmeoEodrBfI4pDE4H1WeZoNVjx0a2KDTpc8m08wQWmXnms5AxUIRsTyvvy/FIzWOGXr0vwVYy96mVSWdTsCO4ca9JhixZ+wQvOfe9j8Vd2n3WyWrOYjN7sHEZmrD+VDQKts+UbJDXBjsWY8g9unk7f8PxxWFZQQubqzh41vSSqTl54lj02JOVwcUALFHXihC/IWiByS17byr33XtPFEG91kJl5g6c9604mQKEUVP026mYTnV27v0KQn+LFl8FDEV4G7bXyLr2RgHyJKFyWpiSRq8Wh6rS2MBuHDjDZK04WCvxWk0mOXLkdPnsX30JNl7to0wOIt6hMa5hXQiN1eM4HlE3y7Audlz7atjd5xOJC6Rohw6ySevWhoQmpmlirNPp89IO+2yCZWStKU52fnptMjbRANjx5zxWW1610jpHRjdu7OG111MlEqpmrZZ1yQJ/+ZwDwPBfsklvBzX5e9gp8UETkg8tEP8WdHltAulcIxn+TeflX2huoo4BH3wCcPPRD384mmJKseXkqSWba0O+NFamy/73NDdenEbExeCEzfYJi5kXL8aFlsp9P5OGKOnnrOzqsTJmn15JLoBEay7cFDw5gVNcGQaqidencU5ws1hzEyJGrlWq2FCQYE6GYhkbczUENdzivYRRuDpSWucRL69wY6mUW7vMB18CGb0/r1lhtgbZEEe/FUHZ5I2BdiKQ7UNENs5iNMtqYKCFBpkbSNumt9Ryzkc6oAsrUl3ZQCcQgLUQWtm6eUfZuGErzAUhsLYZQlDGQfEEYBcEOC08p2G0PMHk0B5CD1EA2quyn2scppOxP5fDYPSsAflDV05QkVe2YgVx6FlqvVzAezAU5b3bHLJDr48O8VN4bhvQAK2yJxBNQa9QYdNNP9JJ8V5c6KYJ2pJBbYspk+0aMsZs9PiJ8AxMt95Iw9J+mlTOIp7ToHuNeiNqkazebIaaNWYuXCDbB8DVxzFbFLCxaK8SBjK9u41rnaTFg6ndsl6j9NCyhUWMGQtfgLVh4+bSA0AauQg9jz6mlZ5dBeByjXt89vnXyh//8X/lc1DQEE1G2XroizUBDTw2ZuE/BNVDZCZYZAvAKgAj3B3eYgS7+XJ8YqFyvwnSNSouumAEGqbSdeB7sm5MsAscKzz0Rm+QzIK/OwczvTkWdwMOUiDrOeP9ZrCFl1SvI4F9atWc98mo+vf0uJ2/KbbPkEcVANYwVzIOi0XQ/s3rTgfD+Z09gjJFOgSkGMHIhGgAQG5qKUx2HNyI7euUKb9et8eTqUlNikAmzse6DEbQEE8TUvL9ChW9pqxqmgUBw0ttQtipPUrWNgv61fDh0hBsCm6S6cpxvj4mTRg9WrU0oce3h5kco0ihVQCL0fW+M+nAjSOfjcf0PYahvB7vvxY+q1lSmeqdTTeTKfN4IcZsQo+LxZeWZvA5GnKWsQnnTBvWsEM+5wQMGdZMtjDfl4kYnicqjcvucr4M4SRITGYm9D8+j1gTtQlnMueCFgXFyfzknEynM5lE3xesnUwN5wph/SLJQjZhlXXKcKU/vSbPHfMXJ8PGtun0mi0V+qdmE5cBsj1K2Go+41zLgpVzFDLt68aJov/fOthkdY8nqSQvW3OVHn/LlRrYfJekjY0bBwAtA9jctTAn6yP83gOzs2L9qnIV9simkm2E9CNG5t7IHAiNYBd6q8FT4bhaKsTloGgYpTPzA3u7gKN3tbaKMZSnyPIqCRjT2DfZ48vUMVtB2Lu/fxMh+7Hy13/9xfLEE89yTdqq5Ti9QzD1u+KZp9MSAl7Ob1uR+GJfGli7Ll6zHlEQBdjbAKLNnpRzRhDjs1P3pnWzPpFA3sayBnVGAD4pTLcnYTd1xex+UoF0dcpqRKbawgpclYHUWlHz9vWzbpAOUTQHhbEL8XPFCm8PTdV9tOIPv2IeN2F8ryMKacrkCHiaqIvvS7tzHdxEjQFTQhioxwE3H//IR9i0af7HYCcbk+LQxfqCKbxtbyY8mEZslAPtBI/GgFxQpqumkM0LSko8vYqMBdanUm84BZn5ABfHiP2cQCNpaOPOCTySgvQcabAS4CQFH51/eZAaLt8XGRjBVlVVvHFKO2bLwriw1dsoMPWBB/U6ht6GPlI9ZDn59APQ2No9ajjUEJDCMrurq12yVL+gwPiudqqzHTEnP/v7mYAD3Vw7qfB8S4n2AVI6AErdy3vK/tv2l6PUVJHaXLd2NanaZ6PstuzGJHUSNgAUZGpM+TZrSU9BetUiSceO8jnAwlomOG5OmYOJOE87gRXUclm5HVZk6GTpwvsh3lhmyP45f34QQDfIuTvL1k2bo+Hks089VW7auau02wahCTWdPHK4bNqxtYzRDV0hsk3QTFtWSLa8j8Vg6qVAj3NPnjvfNAqFumcR+x6zKmw70YqA2vh0MgemXac356KQwo6UX0C1i06QE0prntfYZdOIV0IDX+AZT5Mev57HYCNL2TxA1Wb0Q4zHFADJzuXtpNSv6qf8N2mYrVCqZRkGqXtVOfzdx8sXvvBl+my9yRgSFiCT2MQUx29klBoehJ7IP4eWjXhVlPKvbKJ9vGpfpfwOz57nnmHTnHMCb+ezc1YDHIC+EXFGtdwmhuy9O9fi+IKApg6Jc1aAHJSsQKdhX0yP97gJpPS80mtyDXn+DGfkppQbXq7TDAHn+vNZpIfra254nmMxqxNMENdhk8oEJQpEZVJ8Zq4PhbtuUtf1eQ04CfBh6E2qky/HJMNQ2WvJ+/XzemxeZ/VKK7sVOiA1DoBNwZXAPZkzC9OZAuzYBsiK9XjDOGZ4TmNtAoCZL5mGn8xZhOg1pN5jAxb86XkzFOVYpMNltpMMTYZ2tB+CmtAMNRWMo05HY9PcXKq2BIE960FmwvcLkBbbvgAIetiNxirH6kbzSBsZmxFzGc3Z1uuV3BO0+Jw9pmOrPUxm+8yZM02CRM1IynRtAUjqI9Ou+nnHP7KFGuG4r6W9z6KsyRxmWPC6LoyBTpbHkFiOsYJis8gEL8FcNuMTwCoZoUYjlaJr/5Yd6r0ewY2ORjq9ghvHM0Xsjr/FVcOe8PwEi6mFWiC0vG41bMTomQA3W7dsin56u2HABTQTE1RFx87uvWknmpmVPEvBcOH4NjZGzwnrfrUV1qa9OnQy6S3YNKnfhSjLoReEvQidjTotr4MNmnNAJ1U9I+ncsVkQEuMAdlrArtE2gX3G+RR1mTZs5lyAfHQ2bbA505dGy9/+3d+Xhx76JoksW5n/tUFtpLsz1tbqcl2577onWVl9I3ZclvQS4cuaol/bqAjoapZtneeuPWUX2nHnqJob17N214rHWcnfcRTctNEGp4Kb2qLJtVE1YzUsn+CmdkV3TzSbqdHe4Hzahd1kkwQ2/z1wk/ghAXq+13O5qj1PMjcZTv8XzI3Gac4qjovAzSc/9jG6Houum8ZVgap5dtB5aTydYJfxnN3UnZxJv7ugvRgXVHqO3txiTYAXEMa1oeL9fNQXUQTGg3UBxQNQaBVosFY89biL6+xEx1QWRy5eF0saIePemYrojfu58PQaL7uGoAQxDlItVx6ZOcbt2RRNew6RE/+ps7FQXRbtEq1PjF4kHQ8jTKqzRsiCV6ZIWi5bOsNQj8bWdGxbMCwwyQcQ+I6NDkX14p6uBaoZLyvvfOBAOXDgFkATXZjHLnFOaD/iwTJp/avXRl2BTQp9Vd9DdxoTHqdztzUSRq/YzKwnwEx9fEz0cYue6Q1YO6J6nIrURPXtCNUitKNrgIdSlpNFxIS2KJ6eh0Aouorz9+6m4SAyEzwgNjzmwrjl4o3La1RR/zMAUczJOSTwiDRmPrfAwnTzETSdP3kyvGzH3crFtQ4CY0x7hzmKVvURn5aJcXGKxtXr6J3KAAU4sGIyz2eO7/DwGFONw9DgGAZogtDd3rKEZ0CaF3okAO5GgBxi6SsImF2YU+oOyO46/uYxjsW42qkW49TJIu2BskVohMFZwLMZR190pDzyyPcJAR6nhobFk+01g2AUivgidDBOVekmu2o54S4JHKs0R3w3PIta/EuGToPut7S5QHmcsZLudTGbMq+R1iCtBHBeDz0o6YmKx2QRwKTZsNO0TzMSoyqpRQoBV9GcjoftsccnSRllzQgKXewJbq6nfTeetUYhG0BGYgDrqGp1bujb0oNO4aoUfxW+VjbCv6ej4HoWzDhPtAMavCwYmHVSMnOlsiw1nBCMaXMsgUcIuBs2yGv2WFlYzmef1Lrn89n73sy6Mezjmks2J0N/ydq6/jNW73uy9orH0FhnwUrXvc8wbUwyG2krElQFu6K+i7nutVQmt4ZCHCPf55e2yGt0vLyGECQ3YuMAZo1+wPtPnWBqFiujZOfmyk6kpmWxAfdZZrhJ4H+asgy7du2+Po4JWhNsOdfWUyq/aiDXl9fRkUQNG+57BRmOPi+v2bIXZ8+cDeApAI+0exhVAY+Vn72/VbAWakQiXMR3PnPHZiV/0/MXjOkIhqgXBtxQrvoPj+M4+C0gDKBhcT0FsayjYPX5rwv7VMt31KiA893KvEuIEgwiGnas3MSv9wLjMyZMmOxgZpLrvhN74OY9BINt2EmR8Ko+wj6IhH1u7djfzZu6KKWxDtt7R7nl1n2w3YPBdp85eypCTxs3rAu7uozip1Lrc9he67Jw4KpLnIcxp7+UwMHxbKGpLxfhTlerrjMGYfg1FBZUNW/FYqIAap3mDvYJky5AKfxBe4w9leUx0zb6Wgk8CQPigHX04Iz1rilXsdPt9LuzgOqpYxfK3/7VF2GeJ3kmQwBkGVzbM9SwvrZujPm5bfs2jgm4GRoMkXMyyD6HOrdrNp2O0xDsjtpJe1TJvAtunIuDzGPnovupwmP3OUuAqJFMUiOBfxRUFE8wD3LPTjsj0HHeRG8rnneMSYMNEtinM+Lv2gu/FjuQ+XqGVBOcJcmRTE4wN25M1yKMUpmb73/30fKxH/3RYG4cZI1w9Qag86MbUz2pB1NQLBrzghKBO+G9qcyiSGOZxiONW1BjMieNGjqPG3FcJnT0BeLFPsNAinp94IpeFSJx/DQAmcroAvVzPhiNvH+PmhZNiqeZHQOkIqdIrhNmYfIKAEY0CajxVlwwU2y6dpi2Em3Q5iy8KNbFtdiELwTHgiXEL20wBStNeTZkoeHjXcYhTfVbyrUKcAbWrSknTh4lTRyEmI9aPQAAIABJREFUTCdX8EC0bjCT/CPvX19uRTOzY+eWKNDXig7GbBxDLS7CyxRJWk8cd2ba0ATdwVcNMJnHMUhDMD1rMBAT5dbbb2OioA9gnbR3KByjHktvVzn66ktRlVhQZmXJVu53Gqatg9juApPfInsXKBIVKdoACQ1f0saRPcJk3kIRN42fHpFp4aepoeGzN+5+cvA8C72zbN66JWLb/Rs3lUnrSPC8LpCxsVwgCYMjU7Vt185yhtdMu4xYPKGtWUJ849RhMD4j8zMPIFxLY7UhMgasHGwqpNldtnQ4e/Y0uqPVVHU+GgyGob01FJDshFUR3EXPKgzlCLFv69m0moFioS7OYUrkLJ7CCNloE4AMDW7ojHgQV4i5Gwqb16ug4F/XatgfigAef/51xH2vln/4h+8U5EdU0Q7zA7Baxbmgk2kLMYs2Zznsj/NH4b1Ua9QVwpjVbuoY66XUTuL8c8Txr5DJpiLbc8dc41lMwpY5xyKsyfXLFgm4R4i9j/E3qyW3wDSZ2bAKtmn0ctOHh89OCwxX+1lBUdVqKOB3XfoczWKzQrTr0DEfZyx8s+/XuIQom3t3s8zimJll6Jr3M1nEL8AMv2f/Ig2Xm1cW/UqRdJawT8OZYCRDyQkCAsRQPdrIWmYfuk79fDLDXldmirmWM/yQLIGNaz3AYkY2GQWP4T2k+DZCQk0WU6YWLwYk2owMw6S3GMac0gFhXJsy/ILLYB+axqwhRtXJi8arNVMlK76mRinZM38u1gV63BSLp8OV4ljHIrqYm7bM+Ty2n/U1n0GyLG4UboLOH1/PJpgez1YhKSCWibFZobbawoC377+jnGX9LwF0CDAEqtV5APyH3NR0Y0A94Q0dFm2f+4Hp0B67httNb7YQJm0YsAmTzH3DDIJGQ662Ywgm2YxKfmr/g8FnbhpiM9PPEHkWQ8xQ1ihz3zUdTU0B/1O0ZbH30lJ6OfX19Zcjh98MZ23tGuwVr80bngLIGMY3g2gZVeO7l8MgYGAvD51nz7BtgEJ0ypEAJHbt3BYsb3sn7WvW0nqB8wiWtu/YGQ6CIfrLhM53wFa34lxMc40d2MexQbKn7CDPdUdnXxy3iNe4b7oJKzjUSIfeJyZNCO47sFPXAH11g26q7tJUGM8sHNboQ+NmgN2OjA01fYIkwM8kY9FFujhpovE7WgKLopUpgNbFU2/BpAP4Lk6VL37hEZ7vOGLkCfaHWiajg3RxOe9169FCEmK7NHyRi5KIqGFQw/t9sOza8jOAWhsjq8fU0TTMeZ6CpuFcWY/KpsfMQR3kSH5ptGgCz2RNF4OU1LV5z/47IyihoWtY0GBV+VCGzbO/XLKrmSmaoCePv5iccM6kHCDlMwmGroelorx7MjePPhZhqUj3ZazTU1KHoufp13V6mE2htjavgsq8EU/ownSxpg4gY2EZJ4uFrthSIMNg+xVx10Y05CBkFkJQ6kFFVzo8hH8ukiaunwORwCUrG0d1TT3GRv+yBtQZBYv0IEHfC6RY6xW72Zg651xV5OR31FJpPCkBTYiAuVcXu3SnZEF3FwJq5uesYS0WfAcP7Bore47F16pI1w7TVCJehVh4bORcmYNe3L+vv1ykuq/9Nvfv7YW5uYtNebjs2bMDKlIxplGd2UhNFFS4kA1zmaq8dEk7bM4A10JTSjpkf+YzXyjvfe99eKJjFOfbUW59x114BkOMJ+wXBfBOnT4ehjAqm3KcTrwiBbsaiAuE8UzNfte73xUGy7Cem6OGSkCT1LvPMsWCGabweazeuR00Vb3LFQqRDUXx+sEnngjR3GoMwQYqWp4hhDXEsddSJ8dF08I8uoC3uQqvYJTXNcxTLLSVbCQrtnBMxbaM4QSLSk/CaspqitZyvinAkyG+E8ePRXsEazXIGK0OMTNU6qYtZf7cBTZ+Nu/I7iN1EeCq+HCCuLdVQGXTPOYSimRNY0h6rI2BERoeJCYNi9Pb7YZm5UyLuq0oX/7Kt8tXv/5oOX6GPjzYHZLesDPLAN0DpOdfLrfeelsYsmPH3roOqAWMztGoNYExnGUujeNZamwifZs5JAvWxWKvGYE89Aj5mUmDIJEwmn3bBNYt7hR4Savw2GRx9Hrjb9bUsMdXGEwcRdiItU0VZNfDCGFKWQUNkeJwq7nWInWVRa2hr1oaIdlO54rPNsMNruEMazkPnEcpME6BaaZ9p5HJsJzr2U012Qd/D41Rw/LKEOoIVH2bWU7agWRG1LnBeAUDUsNOGdevxs/U2FpTJEWFeQ/JMGk0Uzyburzs7ZUscobkvG+vX+CTmo3QATUhkhRC+numWXfg1b/xxusNOK1hu6DL+fY8vjfZZz+fa0cQ4lcUqWuykdJZTGYswKjOBc2Dk9nyvWlXk9WRBa1hl9qyJs/rNdQsKRnAMWph3UlvtkOxGQc7LmtOqKXFnmsCYWywaza8YZ6BNlNHLspjMEcEOqMAuJVNbReZGG2z12nGVgAe51eTPhzgl9fNrnJ+C3oiVNJs/O4WMgPrYJSsamyROplmT3Ye8GXyhgDHDCRZzDvuuDPEqW8dRfTLOtixfTv12J4oW8ziFFThSHR1GP6gmOhKkjQmLoMdzqBPXIdN6wMIoZPpJkmAENPmzRsI06Nr7Ca0P4MzBDgz3HyJzbwfjd4wP1dt2UZSxZXSJggxexOw06KuBqbiOKH+bbffjp0CkBjCcW01Vfq9PYGbc1R7a/2spYb+kAKErobxNSu0W9B0iW7s7itcbzETE3CzQKg+EkxgfXW+2XAj+xNfmXA/jAngY9zngwPVi9ZyijGdn7P9zXz5rd/6Iz5vr7c2WBqKO5I2Pi5Qg8kaoIiqVY8HAXsbYLYHyHg99tbJYF4c134yVv1pKQ4dHnWRhqlkj90efVY+D4F0ftV7rK1Pcp04VzOU62sJciK0rCbn7eCG+w87GUxojeb45RhqI1M7mL2nksFJaUllgWoikF+LmZ6WmfnZBVOdA9xoYHk6PyAVPMGNaN7F7omd0NlbKmOrNhwU3fmV6CxVy+k1ZSzZCR/0eCNIc9EZ7tEDSISXFUKDKjYUxQ0mnZw3lgXGsqy353bhRFisqXHj4s1r9HPBSKgcZ4JFrxoHgv96QcIyOoIZe3HoZbuXGAapBq2Cmgg7GIc0q8ciSRgNShcgSuPBgoqvTloyWCJDAZ/Ca4wIE8GQiAXgZmYn2Jx4EBiR2/auKZtZcGVmuOzc0kdcd0cY8ImJsejYbbEni+TVujp6a9aOIHyC9z5EGHADISoBwXe/80T56lfOlQcf7Kd/1KVy7337yoE7b1WDDqjYCuKaIrPpdBjRXjM0nJhsKC++8FLoau67//5I407DG5lMjJ/enpNE9bzj6mtp0BcLNYlN4Z5RO8MaMRje10gZv2v/AUaVEAoG7cJpPEXmk8LNWsZ8vDz//PPlfs4rkLx8cbCsIaRl5tYoDFVb00dqVHGxnhFj6GaqoXMeLl+/FiND9VPAwSi6gWssTDdHY8myHjfvvaWcO3+xbNq6DdaMe9UrkhYOZlPBG8ckXGd2V2Q9KZaXkRRs8DzHYX3aMGTtpJ+3obFppTCgGQud64h7t3SUN14+VB7+1uOkk79czl0YYq4tIVa/t7z80mvKbzCiNCE1pNeEABUGTpLZtcyuwNyLc0EvTzbPcMIUz1tP0mfvc8hGkgqhI1PH8IRhLz0+1qfgRqHqasXV3JFgbhKvtnbidf4wxyJbyXnEusX7i3BI4znJPtxozokXraHEeKVeJ+LuTU0dN+UMfySr4+bq8bOZoeviBu1cdS0JbDyWhk4bsPg9yZbUgp6WR6j6jWBrm5BNxtcTgPj3pJ59LX+PHZ3zJLjx2Cl4DMPb/C0BVXp2/tR2hPOEDVrsIQo8ZEcyNJRgxTWSTLHrRCDRQwjkueeeDQCXjJdj6edz/DyH703hbBaRc6w8jmstncAaPq7hKL/8PcJHDQvlawk+Kxut01OLAXo+wUzqYRJUVYkA2j/OleE1vW3ZwzEqrLupes0BTJuQm7uZ88swaLS+YPzXEL5988iRGt7imemkXIIVdK5m+Ms1qyA8dYeCU8fW5rzef60lxbxiqvjs3TC9X52eCxfOYcPOcH+dIdrtQSgsOztIRmUF4VV7JdhzzvTy951b1sAGH4pq8DKm6hGvEtpZ3Yczt6oHhmZz2bZlPZ9ZF8BHoXC7qdjhoAPueW5RkZPjT+NkddiKApamF33iKLapFybb8NIFmh3rwI9HFpoV6GmQTIV315PAIUuU1OgGvaSaOl3Onbqe2BP4nKUvnJfqH49zzPMnqDrP3rkCln0pe8QyrtH6ZEvMzARomk179uTZKDY4jRN+EcDRxjVuJgTZpYbKFjbYqw7CVVcuXgFonyq/97t/zHxRnE1oVNtFBeU5m1byn3W6OvDILUo6h7M3Pm4jU20IDWVhzHUsqg6uJZxKw0+OtfZqOecV3GhrAkzIUPGlHUtWNiMzzqWMzuR+73z09QxhGfkQSKVDknPT/cbjpIOSayFO5pUF83yjJo77fK7R/HuGmK+DmzgZE8594CmK+AluzJZSBHsj5l6rzXrh6ZW4wYj0vHANRaI2T5Qx/Cpuqr87MPlVaycIHKT1a0+JZGYENd64xibjzUlHezyPk7FtUZ6CvBQw+noK8bzOBFsZH7ceR9BqDO5qqH4NgJS9XrUAx/ojbghRkZnXZJO8lih/LqWGYdEArOwm7LQEJsDCbgqIebeAx/mhpGWZQEcxIOLfCxcny/YtMAGM3137t5R33ns7qdDHy87Nqxl3+3FMhRG0GeOHPvyh8vDDXy833XRTjKeI2hRDjUallktQyw99+RCTsDpDn/jELnpXEZKA3rz/HXfzUwGb6e54M4iNbUJ55MibMTmt7TKLK5AbX0xGUTP35X3K3rjwx1jwQxjfbbt24W2MxL/1tHwOGuVWwM1SUhFlQtx8zRyaZA4IduxYa6dxPS8rF5uy6KRsJxyloO7YG2+UFmO5tJWw19YVNtm1GhMMollXFthayjVcMyQKO3FV4SdjaYplD7H9eY6v8Tx14nQjYJsrZ2B17rv/HYjiRtAB9QSgs8XGUhk5BXswNWG10Y3NQ6dPMK425dQrbVPr4uJhvK9gRNz0lwhwEM31ypQR/roGq7OE+Pc12KLvPPo4xRS/XZ74wUkKKNLcMjQyzNcoK4/2h7Loq1atgZFTyGwYCqBKhtYsDIxGXaNkyXXDkM51tWx6NbI6gkArdxofd8Mx204DvpJjm8HWJzUeHjCsKIJy9Qh+VjGgG30UmnQz47lkEbwIDTP+0cCwMTQaYeddVHDleCECbIBGFOzi3yHMt+YOf8uQiOvPuZMauzR2AR6YRwlEvPbss5QMa26gZkKZbaP3n95WOBON/sWMIa/TZxPtFDj29cQAtTmhyYDxa5gg10TeV9oJr0fb4XULCvx8ZmdmjyZtgnYrAZ4/ZTD9mRR6agDCPjUMdQhmWVdRqr8J0WWav59fLM72XL7H1wQ3CQpTQ/R2Pc3ibNDM+Mz07qxRE520ZcyZta5fbXS2vkjdonMhmSodJNtEOAY+v60UqxubHKW3kjW3aoZa1CRhI3Zd+ewV/Q7C4GpfreNy5vSZSPX3XNEElpIWV9mEvQ9tVJbitzSC4RiLW+pQb2TjtGyC2WGhNzK84lpjPM1WM6Ij89xFzao1MCyuCVmW9ev6cRyej0J43dgPKwdrk4OJBrwMnTte6FRTbr55A/qZjYSRtkbGpJ9dTsr1zh1buKcxCqKSng1jO43T2KFDpsjXppkwGxSeKdfMXmUNzdjhG7BxjQ3dzd3eX4a4T1Hra/O27eUUIXkNiMDO+XkFZnwduhznnRrB0IipD7Viuw4wQC7BjcxQOpEmYAwT4rp0jvPisM7Rl3CashZdXPemzesxVejQ1MNZVFSNJJlVMzhMSxEtL8EBnHeN+e8OND6UopgGgCo18F7+9r/9XfnzP/sc+8Wecvb0KMvGApJkDuN8C25WAvyUP1j/Zgl1utat21Br9PBsBGamkHvvq2DRXfcCGsGNYTvBSGpnErQkkEn9S+heeOiu2dzvgxmU0WlYnnR8AgQr8dDWNMRHdhzIzyxec9eBTaPb829JnCTASWATZMli5kZEbeG+Z2i/YCq4m4lagvS83Og1wikK9HVV4g6KEz7TCL2wZGJSuJjq+Qw/VcGYRcCsbXIDiUU8zbBTI95T2BbUsTqCxkC44MPwmY0Rmxw32WQn+FODqNrc1zXOaRQdiGgQiTHTgzUVDlwR9xf6HillBqF60YoGZZpqqCyuh3NauyCaGAqMVrJQ5oiJor0RaZujt2BBOMIWNmq0xMrAxrUUjIOSXE0GDSejdVT5iU+8E8KDB9oyTVhqW4jeDBc99uj3AA3TNMpbFwv4Ax/8EGJiYqGc02sxlj1KqGEco2LPkzePnMNwF/QopRD9KT//C/8DDxtgMau2aHXpJX1xjs65ATpZHMdZnE7cTYRu+qhR4JebxEp0NRMAAwGT2hyNVTbgc4wt5570/knEwbsAO1vIznj59YMwRNsjbnoJg76H16MNBYtl6OjRYGwc/9MwOPZyko14i6JZG2gFYbhKQzF+0mrLS6gk/FaElqySrJBYOj1RvQ3rIuNMbYh1SaSCA90b89YjvIIRppMxRvrVg6+Xu+65J9jEKcYrjI59uzCOSyIjwWI1LDSZOYDGOLoZUzsJyHNMgATja/aVgMKNRPZDWtrmm8sQW2tcLH9uT5o5DMfVuWXla199uDz55DPlxLFBRImweSsxPjA9r79uerD6bQoRotOZJCQ5ddXZJQAw3kxIDc3MGAyOVUs7MbyKhKtofyY6qY/Qmd20dkMwlnufAOQp9I8O8NdgbJa4+cN8MO4p5HV9VA+61rnwoQTAZ/xcd46rr6fxSRYjm0e6Bs1S8u9aswjhcqyo3dIIh/3pdwqFr8e9Q1dQ4+wJWrJvVhy3WdvVO0MLJUPUiAaTlYnz8hUiW8XM/L7YwdEhitpUnMMu7YsNWtqmPJfny+v2vlP3ItuSTFGEVqx90nicAnc3b+duhoKqV16z2DxmMCc4KjJm6bhltecUEacuxnFKLz4FxAEkGNM8XtL56fEm2PS8+R6fXR5T9ky7a8gmxcgyrV6b78v0bMfZ1gyWXgghNfYxnELm3PqNa8rFS4aA/mVjTO8nMmABOlE9OkTz1SXN8FnYaVlQgMcyGAbBzCxgxo1yOWDe1gCyqtewh6vMnjTMPEbtKx3oRq8pe2p42BowlnDosKceeplz549zTxPl9ltvYl2fiR57ZiudpzxFFyUyNgAo7rlrf1nbi12euBTAph2gqU7RPnpbbr0Fo806J9Q/h+C+lVCUlU/H0R5addzCjVMwqn19G6NQ3krs1ghOpfek3bDCcz+b+7PPPhdMjXPZ5Ar1ZzJZTxB233fbPoASdX/Q8fl87H+lZrFLx8P5rBPP8U6coMnxPfeWccpgWCsmaqvJYAysL69+64ly6/67eCvOEM8Dk0AxVRw69pFh7OlVxmsh5Ag4HTDRfTily0lmaGG8W8zg7GJc2w0doQUipDd1BbBEBtY/f+275bN/8SUcttVokOYpLHiZsBMp7ADCwUFKm2CTVloDjXDXciIXOpc2wIx6dWqfAWeCGyvG+7daA81wVA0NZ4g3gYdz7u0p2wlEstO7f09wk0UbXf+RcKSNauxF6HgbdsY93P0pNTiLWzAku5tSl4zqpB0KGzQ9e3VBjzv0LIvAjUX8BDr21chFb4jG2GkKh4N6VefA5zUCaTBDcNfQq28HN5nym4YiOqRCmy2uUhmovqGenAzplQky9PhCA4Jx0BvMAfN3/5bl7gP06IU2hlbP1kEU3ETtHY4VTIBUH++Lnjbcq6X3pfRdyzWVzdo1FWG6oZq2HAaVf6+EQuxqI5YOc7OgGt5aM6AanWQkMWXNOuogqL0glrqE1ORVvehlelvLB3/4gbKKlO8ZFub6NV3QqDQgff5FCkbtZEM8xJh3wuBUCvPBBx+M7BrjHjOEmUz5VnBspcxrlOZ+7ZW3yp133V0OH349Kvau7u8F6Gy7Ht6yXLhsz26qaAo6Xv3Bk+W1114HAK6gjcLNIRhMylqjl31x0jvT0NtszjHP7Lc0sktgAS5iNLbu3hVx+QucZ7oBkGaVKfxWN7SWCsgaWDtYG9a8BQH08WPHABjzZSshNhfAG28caqpqmnnTc11IKbvgmKsDkJo2PGVTO59ZFIwCaLTwnjGu84knn8R72xkexjqYrk6Yjyt2TW4YOTMTFGkLBCIrCSOxgDGImhSRtsk5eF5jUM3WynFcFJryv0pfs7Cx1fFvZ8IkNSpWbtwJC3SVmhPnMN6AT1psPPKNRwGqb8SYGAFlasHewY4UQp58R08WvgUdMjRqZaT320ILBGCH2RLgZCgvDoShNKvMkECvnX81MhQd7EZsaNqza1GNkptYsh6yIlEG3fYdGhfmbFb8jcwU5zRfWRtqcfhIQ+86T0Dges3Qb3bpTvHu4jh4MJwaqGZT9ryOYxqoFKx7rqpRqfqfTCrw7zIJqfcScGdiwnUhcWNfzEozayxDRim8TefK1xN8JXhJo5tZWam58Rp9rwZb+6CdyHHJAmmLRdIRggd0Vr1QzbBcrKvx92xC6791MJJRySyyZL8zXFbFwXUz9fhpK9PeprZJgFI1cPZnqtmrvl9H0NfzfAp5HWf/JttQAWPN+IoxRVB/nNoukY4ug855fd1NLDqvR8dosic5hvMox8PjKFZvhRG13YpFTtVmTPJttXXZS3lQ5QYymq5hNWK1BMSNdH6qoIbGcNOm9Swx07IHsX2G4wirooW5BQ2h+hl2+PKhD/4IbMRatIKvl7eOHUVLg5gYdnr43KmoQr1jx/ZyGxWBW9TtqJmEjXnzyCFS5LdE82FT/mvNtJqp49Rf0U1NnKm5cAo2AZDcQ/z3rh07yz/+4z+WfbfcUi6ilXnggXfEdX/729/GLkyFA7h129Zy6twJHDJkFYyH6dNRD0ZdjuFS9YchMq6aziU8mym8UMetB+Bw7uQZ9Jdkj1IotJXCgeF04ewI+EYJvRseg+Ythw++AThUtE5xQUXjaIC26hiuXIuUAptCQkM7Yzc8dJR78zA4MF1ryh//x8+UL3/pMXSBWxkf+2SZ4WU1YpJW2qxsTkgO2zfDOXzefVyT4X0dJcOIF9Ad1T5ppMFzT2oBs5ZbsiQZxnbO+e1ijrIWjbMS61JGv9HZBGvXRFKcg9pvf3c++yVDGFWUm7CsczD1uYkp0o7lmosm15w313GCm8AQUzPTC07Ot4Mb2y/ovUZvJT5cvSmMEAvaRR51Brwp+wNh7BfHy9PjdjF4ESkozIwK/54CIpGZsyPpXs+VBigXeRTYMibM9ThQAXZEEHxFCfZGEKmBcqAWV4SN+2LRytSk1xKN3PiMbIhhlECQIHrpwjm7gfugeOBVC9CAG86tlsQ0bKlwU+SXs7hXEPppQ6XfggAYW8K/ZZ7Q6RDXXEMs+Tib3pZta8rxE4Nlx9ZlZdO6nnL3HTeV++/cR1r3WTQ6c5EFNEyPqYVriHNpxvi97z0RVXMHoS5ddNugkNegPm7BGCzHIInAl3CeKRbm8jVbyktPPFVuu31fvGbbBQrvlP/3d36//C+/9j+VcwhvHTdZCDcSi0dJDx8+fISFe7G8/33vR0ALmOBZXWJhu7g1kk6SZ599ttx3333B+PhajXfXukUrOR6sXzmEodH4CXz6ea0Pvcts00m8HWDVAsC4RLNNQ0Rt/Pu1V16O8J89iLbCIC0AcMwqG2QTs9O4x9IIaYwVNG6DIRrneh1v56KA1MhShEYBJ5OkMhlGdHI7N05xLsVxGtIhjISFqQQK8iWCBTd3wUw0aLM4YzR6s14LrSXs2Au7cw0vapgsMj+n3qeXMJ0I5RqaHIOqbYRhHcxRQn2tGB3BaBvHWcBYzc8aCuwux4+cLF9HhPy9R5+GmZlDp0IBP0kgHk8Ux+Lar0FJ+23RReedgEmDOAYgm2RDcr3oTVVmAnBj+QHG3zIEgptoBshnszO2NPhWhZAWx4owMYXy+M5QzDjhqgi3yN40m56GRO1NxMsVhDaGxXMaNgojwjkcbzdoN+zsIO68EgQkM+p7k0UInRvXLiOqvTBpIDx1i8uZKgogM+yxWJuS7IUerllJXoN/XxymyRBRGjPP+fawUQIpf3qtCQqCKW5AQApyM33U68q05sVhKm2Yc9778jgJzvzdDDXtg/bH64l0YM6ZYMM1kR5mstraIMfM9+Q1JChLEKNdS8CW4MxzpIbQa8hwR+yjOmSMU/R0ivR+sgaxcUsV0ttCptHtuLGrm5SZOHDgTjIlB8M7D9F5symFjhFbqdYiwV60mlGErM4wBO8+R9uqLER6sUyqCRZXOGc7xzFLsoX5ak0wBd8+S4GSjoV1v0JPyYV3rqAw6BBMAjbLcNTAmt6yYZ0dzqnHQtbnp376x8tf/sV/KT/2yY9iW3qxHS9FnyZTpWVwIb9Jp15KfaoXADa30UsPkS8s7KwdtAmFX1Lzx5fPXDZNNnoUkJOb8nJCPtsACjpLatl233xzCIT/9j/9pygv0Y6d2E3GlKEzr/vll16MbF3XziiMzf67bi3DlPXQmTBEaBsbszzDmzEV3G7dOHR/+dm/Qmf4jgA/OhqO7dNPPVN+4lOfLoPsDz00N24ljGaBUL+tlD1jllVrOyG2XtrHwN5yr4qQrzJvhpjTnSsRBe96B8aIOm/z0MUtVwiF4wig25nFDnW0rSr/8y/+bzRmNsuNIqaXSZiA7euAAZuFFbNGUB9lRtrpb2gmlDZTe2H5Dtk3a6HJpkSZkSaDyj0xGbxwSNTUsW7SuQlA0YRt87UKwuszT8IjiYxo1cBcMvyVLJDvT+CSYeZM6vH4de7UcHP2pMvXQ7NmGL9hm1tI31uw6FUIhOzD0YSlPvAjP4KhJoOFSZK5CrWWAAAgAElEQVSehQtFTzMXYXhfVm9t2i8kPRxp0xzHDTVpYS8w+4v4WqK7EQbcCXMj574KAdPQJSDx2DIv4b01tGalERGksqCyw696mqhyKuhJJbX3xpf1U8w0UYdg6EpNQxZhE5W6sYgcBSe1BoeeJZumBf3YMAxJWS/B8JQN0LoFXWZUsC0tIW7agSisA7Bj+MWwVPdKNhHT14lF2Qfk6uQC4Iaw1CffX9atWl52bqWOS+sYxzPMBgNEbBSujNjyEEzGkVgELsod9CfZvmNzgJulsEQ7dyGYJT47ePIchnJtaSOMs8CibcFDeev11xgTNiAWXz+iN1mX9LClsfvWrqdx5pXyyiuvsqgJrWHYLKjnwvfLkJPv93NJ7WscQ0TdCIt9Pn6tBrydoWrxGpT3ppNGk0LGMDx+3itIVKNz5txZFn1/OX32TNmNjsisHTOZjDtvWruhtFjBWC+bOLAtPwyDaRhljdbhRajhcRMfAGBJvYeXb2zX7C9ixvZqmWcDcvHGhsZYWLxKwKAn4Ubqhmn9hn6utVXj40IB8ExxL8sJWUXsL6plAlA4ns/YzSBqpuuFaawISSmo8j4V3i1Fw7OCvjFWMFZzJZPSGh6SdXM8QVs5ePBoeeMQHdyfebkcfvMEc6MCHA9pHR3rtvVyjDbT5tVPAEDHEOlP6+Vaj2hB8KIhscM0FVYBc32AK7VunmRyys0brQ5jPkYmlZljjq8bcbS0YNPRq9RwWarf97kOE0Tq2ATg0Mg0Ivw0Fin0TaGrm7yC0mRyrxurZj0vrj+V5R+ydpWbbToezh8Nl3/z9WRq8ry5/j3vWjRazqncwAM0NZq/3LgyFJXeXdoXbY5zKLJ1OJZ/N5wjSE+7lAY5mRvfm9lhApJ0lDyH/9aopvNmDzWZyUzTTqfA92QDyQx5VUBQM88yJJZOXBrs9Ii9pgzjOzaOUYbCsiWCAGkWNsTn63E8hmMV7BuGyvcZMlPkbl0a9TZmdoXNYyzctGQt1bjpYGZF4BA3Myd8VqHHQnjsvXvNB6mPk52jPa5NeidxBNayMapZm7SrtjbSMKiF6tgrNlHVV7ZIO2vYyFRynQbLJfSt7iQEvyGYm2XYzTOnjrHf2HrAfn7XygP331161cugozF5YQKwMszzNLSk03L01cPl6KGjhLHOlXe844G4TgGeYFytzN/8zd+EHtR5KzCTHdUmOU779u0r63Ecx+2Xx7Vv3bylLLGExZHD5RB6wCOHDxEW24em70T58Z/+qbBPB198IfZDx9qwzmVqktnCZqzpEWboPcCNAmjjO6xox9VwuWnVPjP3pquCIcI9CzhLUfhPEGQ0AosUdsDQEM+2Q7tiSRHtDse7ApszxPydF3Ss3kh6+s2lu38zur4TkayCvJmU7qNl88Y9UQfn2OHL5bd+4w/JqGrDgV2HPWgLG2BFe3WQF0lO0ebIzukEreE5ynrXBBbE2eFY1Ho32hLZO4mITPrJdZbrMYF9siu5PhPcpBYn7Ull3m9obny/887jyJQZGnetRajWKA0Dk5/1PcmWpt1wT8gmxKHhSeZGcLO4/YLMjajbwk5ZkEojKrjx4hOMDLFBaXQ1CoYesvCVE22QB9HXxOUz/dMByZh86AD0zqLsvou1AhI3RieBC1QtgsxKZiPoiUUMlOOmIM+b0oD7N8/r8aOoHzuHQMN/p4jPwTTU5WRSu9LXV42ZD9UHaJ0UEaUPvMYS8TjAPTbQnIWS7GEjHLSWCzqOXkI709Qi6WJytgE6WoidKg7WYzL8Ms2m2onnb/dq9HaWhCmwmGVDf2d553130Jz0btgJQMmCIQULGmJU6DlyeXgMUDNC+OhgbEZbt24m5GSXc++TCqygb+O0zjXFYoIWWahasM96ErWir+PgGEafJY4T3iL6kRCgCmgtvsg4vviDHwSY0ehn4TM9IY2bxtJvgarv0TAIPgRBA9Cz3ADU8LkI7x08eJC06FvjPDEfyDi4+ea9CH3PBVuzCYp4GfVuEBKVp595pvQTix+ItHbSpTUKPIc5QkKthoIY+zGAXWwIXMcgc6tmTlnmHPzARjNCxtQQWhuBiaDHa9++Y0fUdjHU8ypdzLdt2xaL87Ldr00vZSw2kUbKRZZ5G9lZdMjSEgImnzXHEmxrTGRCHCfrPMgS2XtLwClw6mZOdfVaY8EmkRozQAnFcKYRE7fD5KwgXLSEEukKiS+fv8RCBfgi/jt85K3yj//05fLMs+dYuFanpjkntWsUHF4FsHRTrGuY4zBLQ5/TQVVl0/9l9QS/LpkJ0sSthVNaqMc0j+aLMZJh0mh6fT7rYEsM5XFcayVJN7v5nmXsBUc6JLXBYF0vGoMARNy/6z1TwQUzrg+/0/B4HA1WZgW5Kft7igD9mQJdj+f88e8ptE2nRKCRupZ4qOJBQ2dcR2qDQqzJa2mDPGfUbOIcfvn3DDn5GR0rf3rs1LVkNlJo6xijzOjy8743X89QWmpC0nP0fXWMKZTIvXqOOI7rXNavCbGlEQ+vskmeqPR7DQtmHZpgohvWy/d6rYb6tjMvjxGuFUR5z65HgU3NjKqgLkN4XmMHPYgErSE853hek8dW6KxTpubNGleG9jymhR5NAdYrd/Pq69/AukDX0bDllyw4SMjTc1nFeBdr9Qo2MkPVhndl3+rv9G+y+zVO3Xpqh50DeKyhnUqLXa8pMLoVwHL4jVcIkVMdFxA0AkCRcd4A2Nl7y01s0oOAKqsGm3rcQ1gFBoi1uIk0Zduy9GJnV23eGA7HrBlbbMaxUPUGuN5x7OP4FZik9h7qUT0dm9o9aO2++c1vxXg98OA7o7mjtu7xx58oH//4J4JhOQjAsw2AfZOWoOUxtLYdW8cEg0WeLV//56+VL//j4+WnfvI9pEq/WX7hV36lTAAIPvMnf4LO586ykfXw5tEjkSk3T/uZtbRm2LVnTzhbOhUrDE0xfpcBIpOwzbbHMFHCMI8F8QzxLMfRC00OURBLiMwqwbDekGJk9iCZEkHEZRib5QFsZHsJjbOux3lG59AELmmnJc26A2hw1jOfyTgs1IwqZK/Bepm529WGfereUn7rf/09MrMuw9ZdosHnrZQGORfJM30ke0zqAOJluX8LBgXKAjV/FxTK/urkazvcGyUAZJATjLsuMlScTkI6xKmZjYQh7i9eZ1xSbuKzUIQuGE1QkmxPzvWsX+XaFxOIDSQltPchg+H7elNQrtX9XjAZDrbn/f8DN9J1buq5QN1ABTeZ8u2C0nsW3aUXlpuPiyyLYiW96ULOOHIKikVopmJnDDyzdtLoOVEz/p+57xqODHk5qCGgbM5nuMmHojHKBmohStL7a0JUNwSOFueziaXiTvUPZmfYgNPmYALqmhWmNq0Kifk77IjCtAUW3TKQcFcryFbqlbjwPAyM4MbjiYjmMDC96GUm0W9YPdNaTQqKkeqUA7duLT/87n0YBD05Yo9k5nRIEbKhjY5Y92GovPTSy3H+Xbt2oKUx3V7gpFdngMzaJpyXzyVtp6H1S6OWAkx/D0+g0VzUPh9oAPDyayG8/hAn6+EKWNIzzSwNKesAnkzGVKZnfD6YMa7EsXeM/ft/+4svlHvvNUS2pGzGOJseKqA4C8OzGsO6Aer4GuBjCce9fOxkSF3M/rHOhdqmTr7tqttFeEiNSVQmlHtnY7mAYYp5wvN56aWXyod+8qcotvdihLBMjTz25uGg2DX2bXh65xA/K0o7TJZYB/Nh7969sdFvxIvtCQZoqoyQOrqSZ9Sq8eBaY0O0eCA1dCSoDOGZZq/42A2hh3RsDSZxJRYlYkUqVAf6NTyA8E9RpSJKi+4pdrb42DKMrOLKMeJSnU1m01tvHSvPPnOI78PRBXj0CvUsCLOb9GAVZD24Kejlzi6oaIDxEJ6YmvXVq/AOycKyvs/ps0dgfdg4mYuClRqqq5XCBWZnaXshOFuNl6g3lsJcn/+N6t01gyXZjwQYzgOfsxtvhqWTaUg2RqOjARL0+l4BZoYAnBOC0agp1Wg5UrviZwTcVk1drM/JOea1OKeT9fD1fxEOav5eNRTo3hodXgppk33xXvKzGeLKe8nw2+KwVt5fMtAZGqprqraXSZYkqHEMg2sttYZ5zck6JzvlZ3MMkh3z/F5nFkv0M4I2Bfu+19+dy67bXN8JbNLhmLHuFc/d9Snx6Ou+V+ZG0axg3bC27FKAQdgSz2kVXuuvdHRaz2QyNpijJABYt8e1ZAaYz9gaTaM4G/7bau1iC4/rdep0jo/RLw0nqxOAsJ61PXjudCQkzqKj2XczOrxr07DQp7imUt75zvtZZ93l+RefYdysli1Iv1Te9eA9bLzHyx37b4v07l17dqJFJNTsmIcWjs1U6YNsCGvJD46TtfXqq68xZ40akEFKOLuXMTjGmlIAaxbWHvSEN919T/nXP/fr5Q/+8DcJXb0Yz2kvOhqBhoVR+2BaGORyDHCkU3SG6zAktItQ1Qxz85mnnyz33nVX+S//+TPlzjvuCC2MLLLNMx/55sOEpW4DjCDgxiYZ1tlAzR0WXxlh3Rla3oxjZbTA885ayTvqxtQ2CdvRCEHN4NABSgwJyp66d0V7F3U7sG84PcsNd9tiRHDh/suzGUbneI1Co53dOwEplKkoFpi1dQd1vKYpumj5CfalZe0UcSRj6pd/6dfZx61QvcB6niq79+wtRxmrduUl2Er3b+2GjpG2VTu3mtT/muZNSMkSPJYdUHOoR92AmsV7TK6dtB9JYghc1Lfmuglwc52JrfrdXC8JlDLMnDXv0vnIdZhRnwila68b0O84+3ue41+Cm+wKTp0bmRvBjQKlG7STNrwyAi7cSRCiZfjdPL1IjV1SwBocLzoNTNQqcPibPPb09FRGW0I9aeFIu+Zzgeh0U/nSY0zvInQ36mUcFK4hClc1RjbTJdOD0TAn45OoMESUnNN7MsTTRijpAhur6NoNyE1sEhFcP8ItM5VUzavEnwIELUXTIv2qtsYS34qHe2jEqApEcKOoWHCjwXOBefVW9TUsYqGpVrILYDHje8/27vLAvVtJDzdVso/JJ7uijskMkdnYhF988cXwtrdv3xaVfacASbNQuhqppRiwaO2gfolzOP4aNsfZ81caewYdy9kQhTkOgiEnQDWY6IxC21BFhhrVRx99CY3NTeFB5kbhuAt0HFPFqo5beporGfvVlCk/jZBY6vsd990f5dqzGKALZggP5pXXXsWTejDS4gfxwnYj0NMDe+25FwGKE2Q7bCobbtpTTrz8EjqW4XLTnl2M/akoirdeqpe5YA8lQaehJb2Y4xoiQPGubTvx+mojUsfD+jl6lVaOXcpxr0AzvwhIFGTt2rU7FrAUvZ7JBFllK9bAiDEfwmuJmLNZFxh1AObZs+fLA+98D57vBf5mc0Ap81UAVrwzKOOrE6T8rsGzYkyvOa48u5q2bb8svRrYFq53juuzT0y33iebCoMZWq+ZKZ5Vi13ir0IXD5fHvv9UeZ0Q1htHhpg3zCnaPrRSRHCQNhPXyIxaST0LWZxRQlMWdexZyZqbGmrAR/WQgoWJ+iEaMlLiYYsMt+p9uSZPnjgVmh9Jc9naqDrexLEXh4OdT84B16tzwM9qzDLclPqPDLX4u98hVFav06x352FsuI1By+a2NQNIIWytxeO361cwdJ15auL1KW6PPk3NNVVnyszA6sh4ntQWOddTWJuangQG2pP0JEM30wClZIIWCxIT8CUbfF0TxP0EYGEHdvyyDljefx43hbs5Hvm697M4FJdhPu9DJyPZKo9n5VjDy5nRlmFfP+McVVsmqKyOY23SKeiqAtpxgAh2jdpZCX5qZlQdqwXCprMzVT5w8uSJEM/3r7E0BimYzBCP0Yojpc0xRDuwlnpaOCmVtdd+wDKwQQ/BJMiwzGGfFkhp/tiPvo++bxTCQwy8nErB586f5JqYl8zpm2/ZzfdNrGPCRzA1IyeOlpVu9LVabDn8/HOhAVwLmzIEgLFopc2I/XkRJ0CNp8yTtuXjP/bx8gQAJCMJL+DobNi4KWzN2gMHyuf/8I/KT/2bXytDr70Wa9sx1DbdBPBpCeZTMSuZcgCbr3zmM7A+Pyi/9Is/TR+/I1Gz69/97/++HCdEpZ2U0R2g9tjTjz8eCRorcJ6uAt66Sa02ecH5d+uDD0RvqefoxXczjtRyC0Kyzkes8szz0na9wfHs0r1t5w4ML4BR5ph7X2B9juFRTwEiuilP0oVTo1Nn0kXqYX0WPpcZ2LK5a7BzhTYwnQP8RJC7YCNO1h7HnAOASjosbcEOzLaVf/jiw+VLX3yEeWB1faQPAKOJqVkytW6jkOuFAMjaB5kU7aShbfcM9+HQ/GHNavFldTNV85IAYrFzkGHVxT9dM6kXSzlDgpM8VureDD1l77wML6UkZjFoWnxu7VOKjj2OmCAby17Ploqw1CJw8+EPfCD0D2aqJEUci4fNI42Jhs5UcOOZGfZJfUZWFkz9jYvJ96TgTeMQzI/oi0FNL8VFqrHIxm0Rz2YjzAHNysRZcTg8QDbfyDJp0luvZ05Z2K+pb5EDEoLHyHSg/gnz29x/F7WY58TpQRD67Sz000FdhtDSEAsTefQyehAnF4t4Df2hRuhR4hNfgibCFGUbYC4VvETpfVginsY86NttLurHWLOA81H6JsDNpoEOKhWvLu+4ZwAqtq+hrqvuwc97na+xKA2rWHcmBZ3V0zWltz20IsPQu4l4fY+Cvw6pTL4UirnB1iJTItxaa8OxlC2bhE3aTEzbFGyrj37+81+Mz9122y3XAa1eoaGoTpiRi3hI1bOzo/MVNCSHY6O0RcMGxHgvP/b9EPXZn0aQY7GqU9DbMjwvo/ExJi3Y22dWA9c1PUU3Y7IF3Hwf+epDUUJ9I+/5wZOPwyj1lR+m3s8xNEQK9Zywy2kAdxTx4Jcf+k45cNeect/d9yLKttuuC9OsI8I1PAezy6TmFbPaUdz5KcARhOuxbeI4I4qBEX2PoVnZgHcrczNCtsAoRlQ9wiorkzqOFNBSCTyPETRdUiOp19tPWuYSsg4KtLqVSueNO3qCMACNkLIRv2uQFmTO+LnUTd84OxvM/ITNVSlVQIEumcJTZwfJ7uJaXzlUDh46Vl47eALjU5gD/WxAGwGR56NaqSEv09EFza1Oqkb8rncoSPM5C3B85npe1rBQvyPjdPC1Q9GSQzbNmkGGKvIrAYBzL72nxevQ9/ncU1ybtSl83XWbn0tWVRBcRdFVp+L6N0QSLU2CSZQxqhk6PsOoN8Xc8pwpuvVz2pksMJkhI8/hc9WjzLBPZidlZpfGNAHKYv1QZnR5DamjSS80naC0F+koeY963fl7FA6MBrWVscz35/rNEF/S857Hz6dwuRYxpL8cP5MRTV1N0vIey3/r4Hh9sm1hcxumapjQjA1wo+o32MD6RoKOTlhP/y04MVxp1pTlBLLas9fsuacptb2qh/AD88h1bOjI4nlKEY5TssGKtjfdtBuGV+ZSnc5ynKWTcc3MWLIfh9CwrSI0fKHs27un/Mh73kXtrvMURm0vzz39eLll7242WYTx0NVbtm2kNEZn2YOORgZ6AefQSumCAT/fzXUuw869+t3vRGj7FZhZ9xZ7F57GQbsCkFvLmrv7znsC0L2A43eN1ia7Ocef/dmXyWjaE/vEls1bywM/+uHyyBe/RF2vI9T/+kSsgwFsmPPEsN8OsqGWcSzVu8dffIWw1eOh6fMZLee5KpDuJ2yzlXDT6cM2CN5eDr34UjiZNlo+AxAcZe1cGL5AejaaRWzHze9+N3EkNDEhzeiEVSX8i/NnJ23thYBsG06j4OaOOw6EvTpD+4RzF86UVTA+Wwjf9+BgL+BAWXLCvHAdv26ckxZbfyjnYNwC4ESrF0iBaZjuzpXsQWECasanzShhzuYa+YjdOGmkUd7//l8Ie9zVtYH9jzmyHBvJZnSFEGLoS5tUb4FM1LaJcLxtlGyfQXSA36u2tpZzSElJdBA35KRT17yeIMY1k2A89/uUpFSAUxnKwAEyofGassaa2ZmaGkNMmRmdf1usU0vnqUoLKiESeCFTwReDmye//3hJcOND15BoeEZkSBhcJ0F6OBZkqir66gFmlczU3lwPDfF3DV2KEF1cAh0nkumtGttIJ+PLOLOpxCJHj+m5QsTcxLEjps0Nx8DwN9+nwRS0hGaAh+IClBJLLy2LCqUB9/U2mqfNgXYHB/FwNlqNke65aB4us/HZt+g89KK6I5uxCW4qtmGhoOy/ykba4TUAWpxUwBH+LsjR47YQIHwOIaN5wI+9SqLSI2t5BSiolXta1b2s7N7WWf7VJ24jQ0BRql4vgAOjFH2lMJxv4kHolYmk7asiWJGGtUJmsAIYjVGoXevfVI8ZT5IaE7ISLjC/vvWtb8O4bIIBQbjLPatZSMpbL21o6GIYw9QwPfTQQ8Hc+GwMU2kQNcouVI1oByzKYQxL9L2B0pQ6VsPxyCOPEJO+p+zBY3oLIDEkUMBj2UUKunFdRdxmZFk3xoVyBXr1icdfKHcTx9awqSt68/Ab0TT0nrvvjDi9vZlW87qCu1Fi+lFMimN8k3s6/OZRiiHeEbTtWq5LtsoKz9fwalYSzpphkSueuxnQZVbU4dcPM4/UYpHaCGg9ByvT09MVnc01DDOAPePN9lVZAbWt6ncKUOD5OHH8PsY9mY3lYtpMplcHIPca/Z0ceG2LYNeKwtakcd20GHJlLguyBCLuQAo0ZdpcF5cQjs9T+6Z/zbqyZjt9bSzyRzjr4hAeMwW65kn1f+PQ8fKVrz6CAPxY1DSS4md6ResZKfirtIhINtS5IWj02QvOR5rqtL2wTRfRxmmYrCnl/NBorSZL46Jet2amYTMzzh1OQJPF4HxJ7yg3YudLrmfDUhorQbBGLDN80si45jxWZlrJxFWAoViwUta+pwo/axNCN/Ao8tmA8WSPZH68lmpAqX8CYPPfmcnltWqfHN80pJkAoe1JHVnqaxb3pvE6tC3pjfp5783r9pwpqs9SCAqKFe1mqMnPZfX0moxQ9Ql+e02OXQIw7aR/d7xyTS4WQnss78Fx0wZ4vGwp41r0OifGpeFJ+mC+y74aTpJJsmCmdZIMIcVrOA0CydCUwXDa4FKnbRqAcRPz/7JhYuzW+XNngs22DYIhp1Xo/IZx4qyQYOS1H62gjTM/8IH3YXuWlecPvoAKcBbd3OqyGwBwBI3bO++/j0SJzYRPRspn//LPo9ieLU8++omPlp71aE1gdmbJ1GmzVhNNb88eP8NaYo2zgT/55A9Yl2eoI3Oc0M9GitCdLT/zM58K9kogYtkHa+o4PyKjlZo4VyhEKIg+ixPlmPzsz/18OYUm8P/5g78vv/Ebvxh1wRx/bWDql3zm1q0Zo8Dm42SmKo52DLYSRn+L8Jz9xO573/vKf/4Pv49OZVcUUFXr4fx0fikqlu2/ad/N5ThgTyZ4Gc6mBVgvojMcsB4Nz9u56jXpUFlfTJDqM9cGGYYfungWx5KWDDwze1jN2GkcO796/UZYIij9gt1BjxlfirIpBbKAfYwsOBMAKEWBcULzif60XU0mjo7jYmjqqmwR3cUpXLiEBstf+cqj5fEnjpSnnjpatmy6g0jFdsDhDPo+q9FjMwBoAhoZHJ2g0ORhs2VXFoOb8N8aEJMh3jB9jHEC+cUAJsPb6bD72XQEPFYC+AxrXccV6vaatZ9sjs88HZY8n8fNEHNKL5IZut5bKvovhekrRXBjnRvTbqfxSjVGUclTRoVy8cnSeFDr3FQPsZbwFmRkSmWK9zKunrR5DZ3U/HYrXo4QuhABZnwuKn0yOURpqblxconewuByQ+oHvGaP6U3XPipT8ZoPxd/DuIYRrIMvW+OX9JfgSHBz6qwFrljsTWuDA3fcDe14Fm+FWhf2/4jigEw6+hIZdmoh/GT1S7kZmQbPP2PcVArPY9ujyqwAJkg7XWIH2aimoFItttXOpOzBs2plA+6Gzt26YWn5qU/uJ6Ogh/EzrGA67mSwD2bUGJZxIds8Tk3Ogp3GqY+iFs2UbgJPACiLG6pRQJRrp2tTk5mkejcyI28CAvQc3NAzdOAYOPbWPNCjeotmlFZDzqwPjWc7z+U0vWgcU5+/C9WfLnDHVg/I3kbW+oiMEu7RuWPdnAceeBCqeigE0QIcaVs3oa8//FT59P/4yRCBvUqoqp32BitWrCw7YKeefuoHYVDX02T0CsW3uvD+zPo6e/5Muf2O/VGvpoN7kGUyw+EMwPP7FD3cCDDweqxn0U0KvMZbncAygv+RQswCMTyjl7hm/SYM3/Go56CWpsMUZ/whjVOkj3M/xpxllyL0xPlnMHrOu6UAOdkWw2a5WVlSvQXK3DknQDceb2jKtFGrCS9T/OYK9ttYZgiVAesAWAH4vEJUxkxNz1VTu3noW3fspi4Xn0VobQXioQvD8D1Wwp0pX/zSP+FlPh32C6c8HAoeC8+69ndxDtjTLLopM0NNJw9DBRgeJ6wmGHBtmBXhvxUTTzKv0+PRKGRNGe8xhcT+O9OpE/DUsFJdf5nm7DxIFjGBRDIuOWbJlvh3gbyMg6+FLeGX1Jg4R1NEnAxRNPNTzN+EsDTACiG9Tuen59LWJICojF7taJ7GNTV/gjPnebYXyTBW3meCO9dJiHSbchPpgIUOhmcqOPPeXKe1OnStQZNOVK0bU5ktz+3n/Fsy2wlaMhMxQZzX7bVpT5Nd0q6mmDkYLZrprmcjlK2RVfdbICMzs2AJfwDDEKxLbZRo5guzDWbZ9XKV9y6Zxu5iQ9ys/bti3m7se2RkUt1XR8MCesM4QDobK/ib7RDUw0kXTFO7a9dtN5U9hHVutr+aoSXm0CjsRC8Oi4LcCOmjRdwJEIiMCmylTJBFN6eGsKVLe8oX/v7zbPbXsEEw2KxbK5t3ABw/ALB55G//LhgHG31auuJ733s8ZAzq+Xbs3kEhQnpTMafVDENbmB4AACAASURBVB3AsZKN/NznPlfeDZMioAsdH89gE2Gg82Q+RckSbKPC6uWwVN/++teiON9uUr+fRXh8GKbmox/9aKzlNw8fieeaxS2df+5VhrwNk5++ADjhOO5XZl/ZWsa5cOu+28L2CUplk2TTjQIIsge2bC1HYLHVsq5kPKyIz4BS+Rwmlb10xMrxFFjtadrtdJlJGogCiQd7T9A0pqRZloU1ZGZtT9dA6e4EOFLQs8aP0N/MYItmL3P8a9jQS+XkqeHyR3/0eYBqP8/5Lg7ZVY6dPoT1Q05hBREL9TXgxv1CWxIFcbEfGZaqYuLaO8315Hembrt2Q2fjtywM8z1DvW8P+d7QzFTJw2IwlCGt1Lgl45Nz37UUrCnHX6zVifXWyGAym+tfNM40LNXCm57kIX/kQx8KcDOifgEjkEX6VqqIF1A0npibmhtpboxVKFgNSmpgEuEl7ZrgJtIiFbix2aQR8GfSt2FwGMBorGVqF//ONE0BioxNGpSgzxvmJ5ttLh6oNLb+DJqLwZkHFc9e0zsEGFjWGtDQBSCZxoO2oq/1GVwI1raRmZHq60ENPEPX8HYW/XIqzyrs9XUzj4Ix5DvqsDBZzHQ5ftJOrGohCCVxzcsVycFIdLN4twFufvwj++iJQmVaWITuHsVbxgxlnK6FDkYj7ARDJcQxAHVLye7A2x+7QihkgTTQVjziXgpIkXnkpLTN/TRaqMHBSxj8EQpZvUVYY3tsaI5n1g3xec3RpO0aXc0txb0TEZ2x5D1QsYbyQDLlv/7e75df+p3fLlOkgKr/2b9/fxXHMe4ak01kM8g4Oc6m9PezIG0Kdx6Nyv3ob0w3P3v2HDUj9kWXXRkcBX3W1pCpe+XV1wEzm8vzzz1L7F5NCRsxi1cD63jI5pzEMxpE+Kw4e99tt0d/Jv/dhxf0ja99PUqUe+1mdlzA2KyCTdGIr4CVMLPAhSPAagP4rdu5p0wg1D4HMDp16nRZyjPbyri4eUW7AkCJRssml6bwz7FB9BOymrXjuhWMTRm3uzGbshvJKHWG1m3ZHd6NRbcGESoqZhmAUbFnmoDqJYSMCpmXsUldQdjpWllt3RyM7jTVQi+eORZsyzpEmm2CIZ71KOGGTkDfMkIO/n757EXEj3i3sKRXyeaz4OOf/umfYYgptNdGKw3AjcfQ8Mg+KWTuhNFyo1FnNQEjKUA2C+OVV1+NzULqWSG5c8cxWlxTIpmRzAJKY5bekkbaLxkH19FigbGfyaJwhlHCwDfFuPyMtiNFvmpCIkmh2fQziygpZ4+VervMVrpe8CvAEFkRslQsXI1fDVUh2saGpN4lhfHJDqWz5Huzw/liLU0mOjjPg1lu0sjTY/QeEgyakSjj4bE9VmSoOT8bsJafSZCVgNH3ZdgvNUueS6GuY5rNRj1XzWizN1utLeaxcww6qVIrWxcpx1B5ghnF9OrPZG5klQzP2nfJEFUwmjDPgp8psqB6loyXAzdvjDCU+krbF8ziXJ2isF8nrPAY5SS6sXdzvGZHbbtpX4EJUaowQPXzfQ/eSYsUHD2Y5XnCLktxrEYBENHHzjL+6Ft8Lr2wPfbsk/6xjovA/ixO5a51t5XRc5PlaXQzfbBFJ04cK/vvEBi8Uj7ykQ8Fi+K9XODYstbaUW2h2YwWL1yO+n4PzGwCZ/vZXQHkvvDi84CnC2RP3R0979R2TbFmDe+rLbLp5sB995Tf/PS/QWz7PpgWGNAmK9S5L2Pw7DPPBgPqvuNckM222K01gtQeeg80ZSznOI/OkXuPP5dy7xO0lNHh995j84ZF1TYLjvz9MKDJEheb1q4BQFBzBudjhnNSSAPA2FYGNiFF2I4gG71dNNNURhHd1SPP3kgTj9zwy2w4Rp1LAWpthC5bTHSwkh/ezyxi76tnATZvlY0AqvMXJ8qXv/xsee3VYUJ8islJqFgYL+cHT8e4RqE+2X7XFHuXDpJZojoAKSjWzgX72zCcCdgXs50ZrhJgJDBJUiOasDafjVCW2kRslGOf2jz3JdGWwC1xQ4RQzdZkPAVOqf97O7hJZyvBVAsNIxeiyqcLMjU3gBvbL0R1YhC9N1jj4aZV1+65LmIN15iFzSxax6TQ04jOp3xlWqaLNWtreLEZn86BscvsMOBGI+KAuIA1iuERsmBX65k19LiAxpvOlusitShWhpG0yVuIjRtdj96Jkz4NVJwPIyt7E5QxP8fpDaLuxvu4RGxXgXQf1SBVhBtq28QkvgydOA8Y6TBuDaW6Hhpx1DRGPIxOmpCpLTGZR8zSDhMkILoK+lZDoTh19IrFvxRm16wrUyVnJmlQyFrfirj+Uz92BxqeZRi05bAHxE8RJF+7ZiEj2yqcbjxpCiVZQNd+VZQ+XgDkRO8qrukycd8ODJHfFvEzNu61X75Mj6crbmoDeAlUSkYS4j268fXYe4uxs/T6ug2raKVQy4oPUEzwOEX/7n8AYRwG8I1nno5n+QzZBIcPUbNiU4l4sVVIfeZdgJCrUM41vZS6OHr4GB7HT9A6CEV7++37wzibPq53YFNH54g1M0wTf46NOhqyWvEUQ2aISiMc9wZgMtRh1s8Buhofw7C4QW+gwvHT33g40kfvgtWR4lUUadaQgEsDtsrCWMwXNR5W35TaHqDGz5q9+0LQ+wrsJIkOUOloUNDorLcAFwXCYmNQcInB77TaKcyU1Lzalh48Suvv2OnYLIgrsHFbdt7E+FI2QL0LxkAD2Imxj3o4AB69FEWiGhA7drfz3mnWSQhgAUvz0MaRru/8NwXU3jawXkusccMGfBHmbZznuY2wVRQQNFOL+auXeXHwannssVeo9nwKYDeJga3hgy7mgsLjCdLSj741C0ikVgmg2My6K4QyOgA+4/yMlh5NtkGADtZSlHsS+HPflRFlrsjQuUEY+uQ/GTWNlCBVcBuCTlkyDJNi1HnEzn2k93pPVj1XByQV74ak8arpy5ZImIw+YoYEtA162ZWBmGoYIDF2bQQq25evO14+b79k5VLf4pofHYHS4qtmWjlPHbUabnI+ODc1pj4X552MRcTn+V1BegV2tlCZuh4i04u3pky2nAgw2BhkbWZqkPysIEPjnN6lNjHF+bYR0f5lm4QWvWPCg9pS72kbVW8Nr8hcOA6CDovVGV7Shjrudu42vOI4KjQ27LTAs7Iuk2xHL58xdG6dmXZslPVlptFgTMPy7Nq9mXtcFuFI9YEbVtHj6NxbUTrhln174/U57McEbN6ZM6eCPW3FaG20Vg1ZUR5fPdtdhJLbzWRs2MyIk4rqsdtmOlofTVbOgqDqGXVstm/fUbZgO5iUOAnojGDHR86PlzcPHguG2mv+4R96T3mLqsI/8hP/qkwBdB579Lux/q3rMs7zHAWkdVqlmzEw0+dD7/tA+Y+/+/vlve96d7mLYqNex0Of/Wz52Kd/NuK2g9gL56Ng7hjstMX43v2ud6Jx2VQe/uLflwP7cTqw2e5rUQMMwDGvA0io7zUqA+/evbsyuGoGCZlp28zgdC7ZMsWaVAIq59Vjjz4aWVMCH+2vTHgfYGae63b+uQ+uwjl8njIQkdzBZ1eodeG7A/DXRYq5mVZzhodlaxR822TUHj4ASiu/L4OxWWL5AeZs1CXiua8ge5PZxpRTR0VUpYPPuhmhJZyZIFTXghaR0N2KFaR+T3aVX/3V/wv7v69cGmZvlMWSF8a29WLrVsBk1eiGdYpwoNEzriB7WADt/qXjF9WAwxKlo1KbZL5ddJ/hItdhghXXTa5D9wodvVXYymRPXT+uG9dslqNIYO/xsiRCAKBmjafMxd9Tl+v1BBuEsTZwF6WyzfBxB3326WfKJz/x8fBKZBplL4LOY1KJ2vPCDWLV5mBVg5OUc7I4mTmRMWIfsBejl5OxecXAFhKThcleNVnbxBsLgMIAWfPhImItEbMTPquIavCSBo4MBiZHDqIMjQbbyrlulCNMdOO7mZo+DGNRWxtoDGUEzDwmzBAFmFiD1g6x8BOLvY3Z2Ak108Jm3s4k67SWBP/u6yX1D7GbNtSQiPVMGMgANt6T96IWKAy7aeCUyl7AgDiua9kD33XvGsR4m3nICAyZNCs5XisgZQKhl56YWVLShkEJ8qgUktl00VCDHaynEJ11dkIPzlHMDeA9MkaxKMDo1avzABa9h6VoUsg+OjfO2MG40OZeYe9GRGyT02MADjKFaFpnx+zVTPBzACqp5HV4FfaKMlVQxuB7j3wzKvIeOXKcTrvU3eEZrqME+mNPPlruwQvymdTGgXUu+Cz0zKPeiRVzmwy4Q4feiHoUPo/nX3gOwDEAWEDjBMC8AIgxo2n4Ej1hnA8s7JUwDsarTYW8AC394ouvM0/a0eXcTWopAKSrNi+MLJ4Qp+IVO59DBMNG7yYKqO3jOctqGFuOUvQ8l9eeeR7jb1YIQlE2AcWU9uRaYTl0wyWMiTUhZHTMCtN4Tsg2YuBkcs4zH83W0dORCYgUcb7c+PTWUrvRbq8tGCz7kZ0HbO2ByYkJg+c9Z/8Yx4t522LYyiTYaDXBP6X0OYchrVPUp/E6ehEDdzEnlnE90zBz4bkBhKYmrpZDB98sL7/4GmDnLMBPNqMAKgveML1jRpgLgOq+1espX3+asRtgXpsQcKNppkbuMumuFlmL8uzMZ19rBXQMEkqQ5l9LCXyZPvteyah5TbNRQgGNHGtxZGgKDQbjha7nEkyWpfdHAdqW5O9CKLkcgeRJGhFGs1xZF34KMoJ9QMdmJerKhqjNbvRTzIV4pg0Vn5lGdnL3MVuGQBthuKKVdaFAUk/fwpJuAtbtkGGO2h2MrcBFptEeReP0HgptDN/WeImKxGzAsn1pS3yuFrx0jkVRMTwiqzfbe+k82i21FFGg1P50PEuvp4KkmiAQLWBcxHy5FgJwaadgi0dhHnUOBHhmpsq2CCJG0Pgpaj0NUF/Ls7b4XegtsQlm/CieX9NPN/Ieu0gvUBDzIoXJmYfRdFF7hb6MQp8yzXfAhuwhhHOGVgUXLtqPjkq1OGZbNzLXWT+dhLKG6GH2Omvz0z//czTTxMbx2gtU5H0eFuTAnQei3YChl1Y3YezoBMzw8hVo04aZZGhozsOaThB+ukCfvGWE8QWusjQ6rO9+13uYn+gyN8A+Cj4B2ScPHYksxIe//g00IPSaww6M42D92C//YjlPG5UTlG8QSGg/zlh4DiA3TX2vIWzuS28dKf/23/+78tS3vlvmAcq333xL6d24ufz57/yf5WM45QIUAaHzeDO2qoNjzzOvT+K4bcDBeAP20kbA+29jHcacIgQLoFnGOrIDt+E+HUHrRgUrwbsMe/tslWmcp4Gn6fVbydRcT/sYtTZn0AoJDHzKkZ7MmhFsy1SvtLYXX1MA19CVKRR3Y6cO1nIY5Tme+zUEmXN8XwOQWoy1CyDbynysAjtsW3yTkcmanWXeuw9cQ6KwlPW0DEC7YCFGMqiWUES0q53oihhl0hpghAFPESbEkbp6tQPm9nz5+y89Re2xawBrHDZKS4xTDmMT8gSzvxyzeTbCAaoXD55hnaP9a3FP06BakZvLuYYDbgNtM7Kc1hlSDlFwo1lL1jWAj7bNBc13hq1dE+oCPcBi3UzIR1gfKTIObKLzsUgPl0xzMjeLwVUmNQQWeDu40dA+89TT18GNi7G2qNccqR+oJ5/j4fhTYKNxz5BHZiVkvrm/RxVh0JZeS2ZN+LoXJ7gRvQoEMh08Y+fJBvm+rZThl9HxGHptAqXsYCyA8UvP0YHI300rV4sgjbueSX2Uyb0eSt7jG/KJGj6gYAv4CVil9g0naRi9Tj0tKRMrCMPKxvdSWJUuDENnVCrGIyVuegWAIR6KFu54reoeZG6mphRY1/L+c0wavWqTWxptaaHSePnwD60ve/dsjFDMPMyQ4KaXf+MQR2y76hKcHFVdXkv2e7cIqfi21s70FA0NqVC5QIfykStVv3HkyAl6TuEJHRtGoU8LiC37AG7Q2DA/3/v+91l8hhOgkaGepZrnYKc2Eb+exjB2sMDaAHBmLO2mxs6j3/1u2Qktu5+49xWM09f/+evlpRdHy0/+9AEqctItGJHtTuLuUt8yJoINJ6Bzx3uoVC+hPxa8npQGS4MuePvOo98JVsD3WKLcuLoAZYSN29oU68kgEOAIfrowPj4b50yk/ZH2ePuDZF9g6F8ibGbRQNmG2whfeX4ZPeeC81NNl6XPN1GJVGrZebJ5yw7A3CA0+KvRM2b/HbdGTaEJNrwLFyiyBxVs7YpWPtfFRqOhmeF5LGP+6FmZumqxs8wI8Dwx/wQnPCQ3WYv96TgcP3YixPN63TsYK9eHGUwycDMYrnkmRYt+Bu+dAyyYHSGDotd5ic1oDWmoF2CqWph3/vsU4s9OwMJGtA5TZ85X7zMMEV7lKBvLPML/FasZkyvlN/+P38U7nylvHC5l775uslwQtvZSgRQjPkG7D+dWJA0A8loEiAC/Dp7bKBuHm5S6JWsByVbZVfwCHrlTcAXg0/nuzPTe9N+jLL5tLbBlg4QAZT+H2ChC7AzoV9wscOjSKKM7G0FfpW1wU9e+OCfccKqBw6myGS1j6vyQXZFVy7IHlqhXJyjYcb0aCsiWFf5blkaAo5ZAJ8xwT1b0jTYIlupnY84NSaSk951gJ7KSmGc+R21gGNyk5RXFMVZ9bLrHaU8iWJLlUr+ibdR4G+6+aH0n7JVAaIJ14X1km4RTZNSYfSNjJHvo509jl2THTS44R3airMmU3awBPLI5Y1dmYHgGgsU5eOjNsDNEmEi/3hv6sfMwLrsBIgO0K9iNWHjj+jXlxPGj2IEjrAk1ZWMwpnsixDFDSF7NxXtgTE4Skj5w//1B/f3+b/92+fV/++uElS6FwNcWKApwlxBamYGts0rwOt77wt/9A7VYCKbAJlxlHDvZQEdp3NsNa7cSR2kL19GL3m4WBqANBmR++ApM+Ej568/+TYTKv/+9p8p99+yPOXMbmpcDH/9Y+af/8HuEWdh0GRd1a6dIJNgMOJjguQ9jezeSRr733rvoaXe5XEZw3AOYXc+xz7K+Xn3uhXIP9Wg6mE+CRRvRem02zhVkdrNmrVHWbqE8GMHRU8ej03g37McKwTdzcimAQQZfnaRMs+yTz9Q5buJGDcnR14n5Y2+6cQC173Fdu/8HIG6YO50g17Dgtwtb61eLexQ2aZyIxwzhYlssyMDowHSQuNLGfnKtARECQyvutzP/ltvt0jlnGxOKeM4CDOZ5rR3A3qqcgX9fJQGhhVBWR6t6Uy5m6nK5NnauLLk2SiYowvjejVzrXPm//+BzgFBCYPPdOEs0D3X/oAbRUtajLXVMuupB9zdL25hO6uVcwwGMaA1/mxfY+F8DbgT66lcjQzhY0htgJxnNjPQIDkOPE+FyBeIuocYLbUBM7BuCxMYZSDyx+LXFQv3FgMr3JLipemBXKwdK5kZh7NN0Bf8EE83zavRdmJ7EDBAZBxtdXjMHv4nBufgXI6aMfWVdgYwX58lzAALFORhmpjBZBCKClusxc9Fo4y1ZKVV6WK9L4yAbkgLj67FtbsibFSjlNTiIGhcnoIZPFuc43pCbpsyN96MaXHCjUlxvUkOosZQmF9woHrbe0lLinIKbbjykDhbNtKmXgACLIxne0vDPgnoruDFOaI6/Yyfy5Tgq3WNMQw4R4OaD7xlgYW8NobbAQlaiF73JCkTLVu50QeXDXBCt860CyA1JMfcSvudQ0V++Mli2P3hvOfTEYxF6uOeBHyrfevhJFms/k68f5mJL+fwXvowndrD0Qxm9enAYwIBhHKvs8vp1vZQwv5dz4l0TM5uGyjTsthVEz1kRDO4rb5Ceaax4GCbla1/7Wnnx+VNhWD/9s7eFkHg7bSKs+uwGpbFXR7MeQ+Dv/YR8Zu3SzYal1sN4+DDeovPqc59/qPzrX/0ljLCgg3EBgL72ymuh/3kUurcXcONc8557oGwFD1GJtgvDMbCy7CJDQ5piFKbg5Vdejr45GjMZG5+tz9N4ywW8Wzcv56Ns4jCGeeeumwOcORc68ZgsligQM9vKkIWFzAQ3FmOUnp4wg8DN1sKQzF1Zi1T8R5aPlDL3xIKoreHtfA3wUHukJ6e+LFKhGYf+gXVsMHiNbNJqAwQ3SoHdSIPJsRCkoVYAzrR1RPQy1X8BBFYCtlqJr8/SlsEeTS1cW1N/INJI49s2EACYWdpCtA0QUwSIjFwcLr/wi79M1hehT65/NQzNubOIvul5dvoM4TE6LcsKapRn0PIYi9eLVbMjS7RpM5khgIXzrKclC8xVvHfBpgBNe6GNCK/JzUC9GgvDjULGbC5qeBDixji7AKahzltba5Vyw7nqQzxGCpkFsAKtAFwKc/ljCpq1HVOk6Jutmdmb6TipF6jgpoaSZD393WPUbtq1MKm9kQybVJbR1Gk2asY8imDy7fvcXJx7GuEIh7vQdS143zwA4cjJM2X7tvUBnCIkx3O1B5j3ZP0lPX5BQlRRZ6FpT7VFnmMzAH+c9GsznlbAsKwzBMtcVDNmqGlynDDrBhIlsDNWGJNZ7Yqu1tZM6i7bdm0GUFjLBD0K82QWkL+fbtX33okTAtP2Mszo+bMnWXdTAWgEcrLLQ8OwDhTYujJL6YTly9Da7CjbAStXjx2PPm5u5kvZkIl7lu9+45Hy3ne/F93H1fLaCy+R4XeB6sOboojmJsTvLerVABGzXG8b62cUxnk14e0VXJ8M6VJqulhKYZpnblLFVx/6GunkrAXGSBCijb2ZdX4Hta+eePjr5QX62b0fMfCszWS5FvVhL71xsOwjLL2BtO9OWKx57NK49b5YN702zQVE/+mffKbcQwj8jn23IhSmOjqgyI7lA7BCQ/SJM4y0bc9N4aC8jLO2e/u20OW2wVDNcH1DhDe1q73MT9eOTE72ddPJtVSGgHIE0CSzHToz1i+IM55tZArxDMyKdM8KnRrnCg2qPduYYwG8WbsB1K05BohyrkZzX+b4SoByGzZf8bDhTcW55win97IGV7P+bBAcFT5hFpUFzNoI2PYYaj91ygs2aSlsdiuhLNmWabr2XoUQuEzVayrbXzw7gt3biij7TfaCxwjx7bDmPbYFRrKFEJf7DfPXAqZLcJJWkPAxQ8V8w8xxj0QcojYpGKuFeeT+49qq91O1dJGYxH1ndqVrJcFNYoRgYvxDlJyrmZIB/BqGJ9mfDEXdECDfYHXc8/NrMXO0OGOqghu/mi6m8xjrp6AFP/6xj4qlYvPXC40LYJPy90jvwmj706wT/+RBM2bmv70gjbnF3bxo/+a3X4uFQFK4gptorslnhvH+u2wNwMWbIeWEMYyUPaGuMvhrQKsOoAyAWpGkrYL68nIb9Oe/nYQCpojHW3OgCVOE4QNNBxvFRLN4niMhc5OUmFS7YSmbYQpubK/gdy+TSVAzNkraapcp7Xjp7CWGtNTb6I3rpVYRnHvdDXAjIyLtJ7hhXy4H9rbRQ+VWNhcEXhghhXtdnMwsBbMTlrP4MnPDVOYANoyXC894v80ubSvQBtsyhhE0Pr1y9QZqpZAl1bMJY0O1zr33lF/6lV/7/xh7D+g8z/NM80XvnSAAFhBgL2okVS3JapbcHWdccuxkNvGm7Z6cMzNbzu5OspOZyU4yWU8mM07iSTZ1JrFT7Viy5aperEY1NpGi2CsIEgSI3rHX9Xz/S2GUnJMgoSkC+P//+97vLfdzP/dzP4jflgA26F7YZIwyzM9jjxnl7jN8dhvAZob8fAX+EQtshJ0Y3JXT40UWqYmIwme/fdvWYGasTOgmOtzz3FOkQvYRge0KlsbKLQ0LHbd2up0fx6p89807MY87AVt2ku6+D0YEuwahrpuFDdxq2Ei//l//a6Sr1DZIu69E6Ovz8vmGgIzxDDU+DylSpArD0TKNjkPnAyAFDHeQe7f/yiCvl5nrBIjptCnAWQngMSqdQsOi14SAtwoWqwkGI0StjN3Zc6eiksMquN7eNamd9N0YoMcUVK3gxs2Fa78aDAeaDasLeL5eb/T8gcU0SlOY55y1S7cAZpF54OEpi3OWlEwuHV63aQPDX1TRyELYbLCGaLDWtaUzs+uL+28GzAvMpKrnWIPauq/hOVhNlSY1jyR9ZnNRxiWEzIqQicQP0P3ddiIf/+Q/QcR4lCgTfRSRtODCzXv/3iOwc2vSdx79bqTU1BnIJl2+bEuJclgXUsEcHM45WZoTOErLToWwkAnUWNvK9RXu4gIEe/S4ndj6wvFptbqOyHZOtgPmZgjtheDPraYGsKObKqskrlteWK+VELqzgNwjokrDlE7oYwQ3nmeF3UNsfMxj2UsPkKL6ys8tWM5cSRmVfG66XIP7ic8qPLX4/asA8XrWQKSfOZBkHl1TVpEJUtyPnHvBXvOZMsVqq+LgcY8hpdtAqbOptOw/JVscwmver6jeANCxBzU6hy2OKHVwF+QsAUZ6SOGp4xoYsPElU4x1rCcWmdq0leohbfzX9a4K997+fjxc7rg99l2rDQcwyptGcHqOZ/2vfukXUyOM3sCB/eko6aUD9EGyEOf8mVOUbj+AV8zp2Etkgg2YXHef+NynU+um/kh3zGpxD4CRdasWSHLtF/H7ehFD13nGuRzgjQ8fwGk3bM1IiHOPwCzNc1jL1MxxINexRwh01uJjZVsWD4ZJ5rvng/Pv61/Ty6om3fW+u4OhXYHe4v0Y7nmhx+jl9Nzzz8a+uJUCAVsh9MGyuoYsHrA9QQOgqZImwsOwLZXsNfUyhOyDI2fOpf/yn7+UPvzAg7x2YzgJm9qc4TBeBMCuMIXLMxKknD11OqoU17C26wEHk8yBJoox3u0bRz8/7s+zs1WgE4euy340etsJboZISXUx1jUI/muZXxUK7P1THIShs5E1ds2vRk6hDikYixKI9tzqBMhGGpp7CACtls0KXxlh5obMkKmrq2rKbD/EerE6Mw4XmV4zKLB53ESksZY4e+bLBpbNGQAAIABJREFUOM8qEAtXAITcG3BQp+lgmrn8DtdamQ6/oW/aDuZlW/qzrz6Wjp9j35hF3sC8GIMprIdp0qXfYoRJAuS2BoD1WCGIjk7qtva1ZQ3nmYyY/5cFxiEQlm1Vt+f6LKWnsqmewUGuYspgMIwGS4TE8tRTBjmOfa68zhWTwdiXyIv8mly5lc/9DHz+XnDzEr2GPv6xj8bCNFKQ1fGANafsQjfKCjdYHozPM8qOeaCCl6z+z1U5uXdLCAaZABmNZYV0pI6M7kqeFi4+8/N+qZeQ0XFDU8Hu3y5Mo3epcjfUbO+eK6McGN8zoz3TEUZKHmZhF6/orySiVLDnoeYm+i64Kbx4fD/TVtpdV8C61NUQ0cHclLNgmplQlhFP0OCwAzpPqludjT4MY0wKMY2brC6x+k4ICmQCBFL1GCdZCWXjODJWaTN2Bh+4/ybSP32Mrfl8NhH7VFExZV7cHib6UxSIVNWBmh47Ift42Dx0fHasdL6F4hy4TM+V6XLSFmP4MLwPJN6Ufu2LX2ahV6fLMBXnLtLynjWyflMfkd1JFnl3bGjDRHM13OMCKL6WjryK6rq6SLkxubswHBTgrCBNpcGf2hSvZ/DU8dQN0PvgBx5g4/paMD1S3wIdmSo36h0Am1FSKFblgKbSKBS549DEQnr04b/lWUxE6aVfHk7PkzIrNpSyqD7wMHKuCBoEpm72uWR5ZJR+NegO3MiKVEV1uNaaQ1/X15d6SKO99v3vEz33Xaseati2Pc2QI7eUvRJws/EWWB/7GpgzhDk7+fYhxNO2eaihCmt9ADAZuSo3fI2umP8CCR+qZchGtFehpE3pOB9DdGq1mQaAAhTmhjR0RHJEq+PoikyvOn6dHFrN6JakmmVubN3gYa2+wzXhIy4DMI0TNTayGSpEnjaIYGO3SqML/Uw9qcZgPhR0qfmKPj4apHGYkyaoMcBAsNnB+PnfQ0TezncBSlfPhvT8Uy+nt0lv3Hfv/XzfhoMt6c03DqDVOaUqBqZjFGB6jqq7kyET6lpJI1SqQTSPq1iClULHI5ixN1o1lRxh8Mb1WNHmxn+Z9KId02uZn0Owe3X8rc5GYfgMVgStbMwePLI84cIjI2lbEU45WR8NCJ3rskWeMtEENXQ1dj+GfQJkCWxds4ITN+Eir0/KFtDq2smiw2DrAIv+7ZwaIh0rcDU9697m3mInetknNRvxPbvRq4MpVVhGhM6f0AWxlicBF1kjFIGVANwN3rsxEjVdHcLFQkfgZq7GKFq64JB9lQK7HTtIncPSmHnehOj3TphIp6PXMQbKcQ/eRGpGxsDml84f98ITF06nzazHz/7sz1q6hkB3IJjmH9AfqYHPuARDeiueUXvRzXShO/GeFN97nz+NtmWSNdrImoaOS0OYY3awZty83kRs32YJOgfmkbfQuPH8FtB63HTDTayPIwHE3d9bYEXqYBAHYUasLLxhN4JhLnwW0CZT0sGcHWc9fuc73yVgfocqpVYCufcFizZGevuhj3w87BFOw7bKCmzYeQPNgE+mZzHy0yHftgNaSqwBIFyE/VqFo+55UoCrNm9ijskQMOdN1XDNh158KdJNDTy/F198IVJtNYAtr0vgpSdXHWv59wFBP/LRj/J7zCFnPI9mAuZGPZ6eVivQ7rhuI/XDnAzxtgGIlTrKMCIYJx3JeL7FWAhsPPME0f5tmxcZXrUH6kOdAz4v9yeLFLIovpG1OMscrgjwXHLdF8Cb/sRIdIr9RHAT9iyyI6Zu3X+cJNyvrtHTFeyxeBEtyXhi/rdYbrUslWkVPFNSVJR1AoRwAa2jcu2tV8KTraFeHReMXeWq9NWv/xCAzDmnHtEzUUNe9qAmuqVPoAWsp0ee2h0rgZVWCG6WCPRlb0JdxM8El0XQWeobxdqLTIPzXQGx6Sr+dr3mSsTwuLKy2cxDiblZzsT4fhnEZHfjDILe+1nuo8vBUE5fBfC5xtxIW5gvZOG+9MKL6WMf/UiAGzUpVlN5cbFI2bRC3FNKVUVem5dmZ86sl8lVUdlzwg8V/GSlc0ZfuWGnr/fwctEW4jxoTgXBpSjd/84lYRkF+h65zj4zNqF/MAcYCv7iy+9l9sbPv4A48zq0CvZWEomrlfFAVFCtwVx2MBXpq0xfJO2jmLhBAz625nomk3/y2Eyx8J10pqJGx6Qnnd9yd4VviGmdKRa8guD6OseuACYwhelGAvAPfgDjK8DNLKyJXgYCG/U3laBkjfaCQeMenEiyNuZb3SBM89gOgitnAZMGm6/ENRNNSH1XOjeI6Ky8Lf2rX/mT1LoSgVlVUzpPWkE1vuLYZjpRXzhLRAEQKrQgV6IUW/rSiq0TbCI+7vZ2SklJbXR2KhQmIhlD9NyKkPLCQrrtRgwGuU8rwH70Rz8Z1U5T5PRPIPg7Szmp3hgT45Rbr21On/uxzyDm7klf/p3fijTIpo2dYfC1beuGiLRuxTRrio33DTbZtzAD88Dy0NFTQl2LTrrB3hHl5H5X5+lbs0C3dU0I9fgxVdBHVUajpZ1sqocO4/TL5qxWSNdme0x1k44M/xvnFotr6220gjBP6GJl4S5Cq58hbXmWiNfD8sYbb4gDyUi/QhpdPybmimkLe2IJSjKzZlpjjMM48uxcw0ppa4Ez4MX5X8v1S1tMaIhpQ0TGeb2iRjcDdV4c1pF+MyYqlXbXwTxNAQoWPShZg0teC2vQpqyNaGwamog67YqudkwPDMCC+akpvUQw6OuFHWJBxKEzCovavApHaL+4/yvHdAvuDtuAbvrNoDDngZOrVMKmul5qG8sBFMxcI//N9/a++Er617/8b2AaCq2j+jGDVpZsRN3cmkw9hwlYlrkzSbn8ooUJHBgDg26gRfCpAeXsGJoszyffmu9xZhY/43dCxGsbCTbQ0DB5V9L+7AdFfzRYOIB3CyAr2BnGYIwo3Cg7FxaY+hHc+Gwdf9lbxeu5hcOkqWeYBsugBTGCljqFu7yJa1sLCMGJQFeAI+uiPb3rwkqkcnu8ce1WxqiveQePlPPnMX4serGyv4AbVrH6GTfBjNczC7PbjND3jttvTffdswu8X5FefOGHMde2ozsxyleDYlpKtqePSsZ33jkS6axuDlTTSs4z97EGUr23v/+uAGGmJt/aty8dw5X3FJVBOyiRDmEtr9N478Sxo+mee+6BSeDwZr0vsvctcCOvYMOgVUE7lUETMEANVkHx8wMvYG5n4QZz7+t/8/X0Y5/5TKGN1LCVB+SauMJ1DKC/uRNnYia7zaLSGBqjJtJnindtpPvyy2+SBfhgnBG1vO4iE6ebdbENfR20a/qD//RbaNjq0gc+/BB7E3sFrVdexjH47UOHcSvvSdcRjJgG34aOzkn2/JNPpF233Zrq0XIV2YZCh4ISPr2OVrSGNbKfUvJPfeZTBCRMJKwhBnBS74YpPk9AM8Be0q47NPOhmzRQtCrgaU1YHaeLO3PLVGiHXlCWh6Lr8QxQA+daN8UocDVNPUDQoVFnZDJKgb1nV6Xsi5PEoIbXCajdPwQ/mp56jjmjR40WrILT7iP6SfH/BEMWiQhuFMxXh1atSMvWu3+4lnmuGpZOAo7rYdspd2Z/JyVVZYUozsPs+7ZYYGBY06DnuQuYidLji2uaxC/r5LEh9Ia70oFjU+mxZ/elKS5jFAlFGY1557QsYV9xzrK5Fu7HEewDZ1wPTGTnfOiL+B+zE57DxZZSnO9ZfhKgjfuLAotl5EZ4RfHvSm1LGNPlrE0GMRnc5G4I2SDQ33V9Z2NOxzYzuTlzc43oeC+4McpcDm6sHJCl8EMsDY80ledAHLZMcA34mLTB7JQeoB+Sza4ysvLms/gnDLDcqEsILzQ33GQ0aIsSTrvdFlUMIlYHxtc4eNdKMHl9zs3/fVVSXp8Tyo3vLAtuI7X+CiG95tyUU/DiRhL6AjUSkfcvumcLroyYKnigk2PoRwAaMjZVRBgkSKJaSgrbKqhpml1G6oleJWPkKMWJVoYYWRghGnHNIdhdtIQRgCTYcQwFN9dtRlT80K0h3DUlxMwNcDMLo2FKaBXGWrkhZu4BouW8eXorfFqjsqcyHTh0PG2/4Y709A/3cZi0py3X351++n/6P1JNc08amQRFUwo8wWvc0K8nQnrmuadZ5OTGqxHSsXCkrb2HdlJNbQAfrdjV3wh0zFmrA1Dk6KZuv5pDb+HV0EaVytB02khEdurUCHom01Zb2JAxFmMTXoQFEuDseXkfET+NFdloLvEMtmzuj7x+B71npsf1omFTQ7S486470ytPPRngs4ONew1iXtNEHiqCm8JzxDJ50SH72dVL5PYLZk6wZ0VdlCqycekrsQZ3ZJvYvfrqa/GcTFHJ4mT32jG+V0G04sFkSkXmqXtlRzAOQ7BNRzlUejkMnHuyC26k7TCA0qsutmDl0E3Ezi0IB1BdQFsz5KZX2pB6mXf+2FLK8MqRAWJujRLNDcCWda7pKkziIgKS/pWqNZBwfTglkYkyz46hR7IRXz1jMIy2owP6XQ3NKJVPzQg3CSnRSJwP11lB8SQ2Bxe4hwHs3W+l0Z8l/jKh63belC6RIuhcD+ih9wx160T9IBI+B4RM1Mr1wYw4pwLYyEBZIkGLiFlSXFaUjBN1NyIMTrhsv/Xq8/TiORYCWktnFUu7Hxyi1P+5518I3c7gZVKFHFDHjuOLozSI6V/XCCiH9UHzCB3vhl/OuM0CUApwU4+WpHBchtUFdOVuxLkSL6wcRvAhagOcsC9ZmTfDOmxspOcRc9V5koFNmBVaKdbuPlX0upFpqke8P2u6gE3NQMGDqIb3knlxn2sRBADcnftGyiNX7SoeZ3/4wHgNNxAkmeY8caKohly9CqdmDsZmjTN53mvwrrmVdKvA/NU9e9J++qeZHrNasbZpMR09he8Qc0jhuODHa3sAJnSJ+WQptM/txhtoV8KeYTDWxPuGjwcXuJIDuwcQIzuolOB15vlq0iVr0Cfu+vBH0tGnno4S8a32PCJYQCWfzgE4HnnkkWiZsgIGy9TQDGO1AnBi77dOUl+yP0dgN6U1PPQV6Q/DDN1EKtp9ORt79qzAkdpOr1HuzGRlTR95+SWMJp8H5A2ydnpgeq8PfxLnuKzq/Z/9rEY3aR4w8se/9wdpJzqZ9m5S0AR/5v537LyRCryG9FM//svp8z92a1Td7b7vgThNn/nmI1Hp2cn9rbBqSwTNZJm0XQ6BwR4yDvUcpuqRdjBmpqWGYee62K/KKHT43le+kh564IE0aRrIMuvIQhSSCrWc7tf6b3luqNdzDXejBwrwJJLnbHj54UciPWmw0LOBHnx2Fzeg5nO9x9DbFbR6kc8S+TNpopdcAPOi6EWt3TzzY5Z5340vVqU+a1TdTgH4ylwg2pFw9pqW80yyL12TqXH2KsGWzZjnFxSEA6C4FsFNVTVpu8p29hIF7DBImCwmjPzGBg+mplWcrWdOwLbadoPeY+MYCq67I33/6X3pxdf2p0tILMpwOS6rYk9mrdfBBAmOo8jfCj+DhDji4JbFAf7N/3l9OQWchcVZ9xJecoxl9qbLzE14TXH/MrBmZjLrk8/4XMqd5S2ZxFjuY5MrpJyPfuXU1HJ9zrvMjc+jCI+ugRvRWkQp9pbgoYhYjWjyxQhK1NxYaplz3pF750/+HSdItlCXzVnucBq18XyeaS4fvJGVoELRp5GtN5WdUL203JLByREMEa8xHZD712Rh8XvZoTypchmai03PkfPQtmujbxEbJQ/JiNyJ5JeprWZo/WoW+MjQRQh6hILQnGWAlHk2QjU4jss8CHeOaEyNhCmjUeg8A029RDykrAxpQiBsFGjaSc1N0a4B9M/8W8He8ImPbk83QC9bCl5DHr+KtJRmWkbgbbAb2WDKDV6WKehYZ5q0MmFiGZ4mS0zmQ0cHmZwrQPT16f/65S+nq+w5CyD4Tkyhzl2iFN529mxolvWuXbcmDVNyXc+isH2BIt9shy+oM8esGPgKG6oCWxmuog9QoUnye7JY1YCfS1TktCJEnaX8fFUPglEO2G56rnTTd2YH1Q3qh1564Tno8dH08z97Nxt7T/r+976bPvrQvamdXHAv3jSFYWNZ6iFye51NXWHlt761lzLS1dELSfBhdC6uKUzgqBpCtHTx8tkARgpFva5zgAv1QDIfzoMNN+1KM4CfF6Gtz6IRuBtdjq+PDZoIcpxNUbreFKSVKZbAzpOKFFQZzXswRjk/1ycI7nBTZb6aKpKmHcER1UXiwg2vJp6NdLQRhVS3vheuD9MykdcR4Mjy8bMLVDAsAmBlN606tHpAgBPghoNdkOyzPo9QuolDqOjii6EjIN8UayMsy9wly+YVz7JZK1hX98K80PTL75macS57qLvnHjuGqRflq7IfLRxOI/SqusihZ2rVlhKWlbsm1f7ImAzQrLCTzVeR4Te/+a0w/9uF7sIig4ujCGPpraXQ37UpatG4Tfv6XlIdArXLaHZkGmsoOZ9BT1WPb8bpM2fTKbQYJ0iH3XLT7uj/NU5q4I29+9O+A0dIZUECMHctZVf0bpV/wcgUFh4CCwdnDHBjgODW5R7n/XV22h7G4AjrA4CSKWKzBL6X5EIj8y2ahTLYawFix2DpNCt1jDwYTT+5mSuG74I1HANImoaVIDDl1YlFwnbKe3sALVoyNKxekxYAqodwpLUk2LWzoY9Dj/dyLHrQfbVwAMoADQDabTJrGlMzvekl5sm4IAAAzc1tJt2iANkg6FlErxdZk7eTopJJdO8VFKlX89DQobcNm/96ns1f/emf4oq7A3E43ZwR7lRposd8+jbNINfC1I3KYgJqNAnUD0yGvBdh+AC2D+5xp2Ez7N92NSoB+TkHaQ2saQVrvIfP+d//t19JN+3eWFg4cO2bCBoihRWeQkWgcRIwux/m6BCsqykwA6BVrBX3ZhkPU8wtBgIGq8yX3/yN30qfh12RHaCDSBohtdlJinZVf1/4Yxkk/P5/+Xr60n/8lxjjrUjP0itqDeNk0ck0a3Gzjsjci41oJ2kGi0wwHeTzJ9i3bsaaohI9ygK0Qw2gvwywo9O4RQBTBOOyIoMIddv5vg0xi0ayVtkWqZSiA3op3cl51KrXjZQin/e1P/zDdA+l7ecJmBu70QLxWlmV0PA57n55YAuQI604lpqcxLzvrAE789a9Z94zjGdnw8x6NT9q1RBaT5EOaw7WEiDOxLfjeZUtNWDUglVjAczC6pn+r2HvnaBqDO1vVHlV16gjRGNY3hFVU9HEcByKtUVL8zNp6MSRYKSmBwVNaGBbYOsWW9KffPXr6dQF0v216A9JW10cHAELY8zIOLcxdxWkywBaPRoyXjMI7DPhi+fMNC1eIjtCPMx1x7nPeHv/WY/rPufcDRdvvevYU3LVtHtySEpYB7nyKstDspYmA5iiIrWQamQxc/78/w7cgMhwfXflhnQ5HsIP7Qr+wYciIlLNrtAsNDKMlcdqFRF+ZksKyhiHQwVzvE/uc5ONtbyQMXYWqd+iI22heM6A5F2RXhbl2WKgQLdxoJh7N29XysP5GYqQ/Z5lvtkRVCToffi+Ieoz75+1DqX3yI25ROb+TB8TKVsFh+b8g0yOB1awiqaP5mArGki9VMKm1HNIt8OUVDKp5kT6/J6GekaX7n6WxWqW5RmWRb8iW4fVg0tGsZ4uuaFdYtMlcEwEN+knPncXYkGqKjDVWwkouAKYakJ4J0sim+JGXKBgFgiRsAAsHCSh2MuY5DZVnCC9hNwmnb80n/7dF79GLr05DRIJT5KqmicKnxcQ+UdRJIffjBMV5qd/rezIlZhwHsIyHhozirYV1F1lYwzlO/8XIs8SixYeRCWGyc1/RkEaC12Bnt2C1TLJzFh5ZbrNe17HzU7QYsGxdW5t27AmTQydoVpiIxUULGLu9bOf/TTMT2966snH6Vf1OKAqWq8wPjBKVPYo5jRdZbfwBpgDiQU1HwJj55dpp8Oko0xDWtkltR4GWSyyPXTrtQw8txPZid6mB9HsCZoEeiB2QqdfhbEyx95slKQhG//9PAeNpZy9sD6RngVgamynqM7otkhZFQaUOfVkdcUgFLY9Z5yrdgJusAKFuR2nMfPiCszNAGyL1+zCbiYKLsS0MI6kWy4AOlZwD0u83iq+ciNVWVF9k4gmwcBE+LYusE9aIQw3IBEEzvBsjdqNjOxBZVuIBd63Wl0WupsRImdFjTojC24U/qtDup2qGVmFcubCNN83yJBlq3VjZW3MEfWaQnFCLzbAnmLvHlbyHADTzBUnv1UuHRoZQnPHbkhFF6UgbLQAdtcXQAaUbd14miUNU819zwKuZggUjp88A3GEfoCNr4nf6elZG3uPAOgU2qE3SVseItUoIFdk2Q8g87m7PwzyXopmXW+K3q0C0ivG6xWECohfeeVl/JVeD7buwY98BICAvwo/F+DMMFZG2I0ciNdhatfIYTwLyPUm1DBVsBfqmG1Ur//R3z78HebP2khjrQHkmN6dB0198KEHKZvmcHHPBMSeAPQIai7icaRGTpM+NSADCG4ujQ2hZbkxNGWCmxoYyheefDJKwjdy/TJSssvunwqfNaJzPllKvXXbdVxL0VRUNfIUwlrdfPWLEulFlZb96Fi7+lIpgA8bDZ6pFV3E1KwdyvuZW5eZr1Xc9wjpjl5A30YYoXL1WjBHf/vww3Ty3p7eT1orWoqIuj0MPDsBIQfwjdlHP7nz54bS/ffeEQy/rLjPQUC2QXaJ9eLB/Ni3HonnuYped+thNa14GwXozbEpVDImPaz9Fv6c2Lc//cV/+0r6Hz73E6H76WIO97P+or+T4FMAwBppMp3KPf+QqkqN7u6i9UsN6fXLpGRrTTmSpq1RV+R8JdAcZ95by6dX1ARBj2kp9UHRWJP9S73pRvYj15DB8zqucT9NM6+nmacaIAsC7FB+hTG84c7b0qRMPs/GPaXc5+D6NnXNenoJNs2KT+dnPi+rZHJMcYm6WYs17LF69bhmjh1+J9143Q2hvbPEW4Z3v21qAKAWN7ThCq2welyNmoaGsooENGP6lLHO6pEj1NSs4Iy1iwABtd4l+NykJbyyZvlDdaI546VJ2JspKpPnmgCU16XvPPYCFWlnERgzF2jl0Eiq+wptgyysmGA/177EoDJ0MZw7ZTAu7j/u8VkCkkFFlIOrd1l2bns2u0cWcha1dFZdF6XgEg35a3laKc5n/oSGr1TinfU0y1kaCZP871x5lTFGGUwM4JGrL1VLeWH2lsrgxog5V0uFSI4/ATTMtRGRdWquFGWgBYITlS5na3yworcsKPLQzIjLSRHhlhUwJQW0vxepKG5IcONnGYEHy1MSLQmI/Izce+q9lNS10RJ8RG7v3WZ4DnJmeDwUAnjIkXANkRaQrfIBREzCQUHe0+gQI0v+Rq8CC1NNRKAluWWoY+NFVYXAwd5PMvs8QjZo8/RUiBDVGT2bQ5da9uCXwXHTF9xQaZ1+/HP3caDAIoDC7Vs1NnqFjUjGwKoxOycX2h2rpexa7aNSYCnT5MZ2hk1l0+bd6R08bf7tr/0pYrfu9PQbA0QmmHq1sXmzWMasyHGCMRZOPO/Z9FcTB5SUvIeqbFMNIttxDiHL/1pJPQxfKbrGmjZwMjqWPjfHfhpE38BNSNsHyyGZxPUWxWGa8NWx2Z6LAfZ77aQQHAO1BILKtd30klmaTK/tOcRnFaBZl+Sf+cJPcXh1BMD5yp89DtNAxoW1ub6/DH0A+gbG098bvkr+fpUdwK3es6EoZaWwNqaIzp46SbrkaIy9Gh0baNp3JvyR2GTdeHbSYbiN3lTF/c9xuI2HsDoOE/0xOABtnFdD1PkOdLtzZBVMjHPIyoYreLQoWDSPHqyOrrnmVLiWKdIwNge9wMY7w/u3sfmZEqvx0BNEO+9DyIzgEBDh4X2CUlznTP/1N4ZJms+rjc9bYA5Omw9xvbC5zEc1oHoQK+MADXYYt0It1lYRATnoViDJwBgFjti/ioOwqxOmknlkfy0T6pUA6HY6uesuOwB4GCAivZ5yYuddwVzJgPHMpUxcJ6V0jwB1jo22HnA8zwbjfA+xDb8/BfUSDUdpZUK4h9EbFg5465xHiKyZm8C8jWi1nNYfjQ3F2hnj+xOwaOO4Ktc0oC0o19fG5n02kq3mMKcjs+ue+zp75nSAthHGqCtAwebCOM19jJ/rOyMLaZ8l/3YDHKLqrfBWolUIiPltqnPm1OHwetNPFk1sRrS7Gka3gcNVozrf69RbB1hfRL24VDdT/WfJs27JN2FstwgIe/G1vVHybdmzB6v7ZXToU4RkgKU4ib/1rJG90erfdKcWB1dImfSSBhIA3I7DrkaYei4dOngw0kZGy5dhMWR+tm7dEsFDB4xICNUtN7+MeH5kHEH429EOZcuWrQFUDfAEr+0ckLZDMcJW7yLT3KDhI4eSDN8Y9vvD9Jey95uu5RsAMBF5WNChLgSWw0KLlwkKtm7eGpYF/YAqK8a8yzfefC399V9/l5/1pA+gmRvElK+N18q62i/O+bNuB+8JeHSN/eqv/n76/OfvDxZHED7OoT5JalinIasGZ/nMJoDfBku2ef+jtGc5vO9gOnrobdjtj0fWQBAoM+p+tuN2Kq1I/x8FfJzF58a5sI1xsnCBjZv9iSIOdFE1MEnhWcGBPI7AvYzrd6Z4cKtx0suqkdTYs7DJrTzjJsbbtW/QtwPfHOfnywRa/b19kT4+sO9A2rl7d5qDQawn1e4Z5R4d4lcZTJ2nee4+F/VYOavhudUhfRhrRcG6gJl9nP8W0AywPvRhU8ei8/GUZyzXaWVYjR44lq0zVoIb12Ete0Ij+5QAVcaptq6D68ZPaJFqqXL6vLG2UzlrMiEqngWkT1HuLpgA78xh4DepqzFtGF56/Vj64Z4j6czgHK7KG1iLZlMKOwKd4qP1EMFwGGNaTWh/Q/YfU7W5DNu9IVyHlxEKnhV+ZaCTz3C1ba6Eq/1iAAAgAElEQVRXK2NlfJcXA8X7sF6ycDi/Zjk7tPwzxRJ+ZeCzvGKqjEm3JNV3Ddzwi69g7f7hD30wDgE3ehdHAToKzU0I+5gosjZFL6nCzjxfSO4dFUZ4pWZyXlCmpLygzNwEheWRx8BksVB0/3agSkyBTI3XmDU68XdJW5FTTtF7qgR4cm4u6uVFiyUwJN0uYArwBRuhuZNOk8Eyybzw8AQ3RnhR1spBYXVUA5ME/Ty6GwJQfCH0u4mIiH1ZoKo+QTGxYE/2xjJZvUIEBUYaEU1Ke7LgTEtFryr3EIKgW2+qS//kkw+C7il75+f+jnob3Y9NARVpBtNwdJPmkBrnEPBzTF3MwxrVE91euEgVWG1n+tKXv4LIrzy9dYTos41yYH63he7m42ySliZqgCbrI4jx2vD3ZkLSQJJxsL2DKbZFhMlTlBfbC6sRIydTC1aBCdodN5+tn+3EHKfHVrMtI7gZKXvdOzXKMiVSzaITWLiBRAM+DnE36yLHbfNRWA7U/ruvh4rngHzkke9QHsp43NzBpkzFEcxVlYwEfxQeH9j/JvvTDJsrHZJlVohmunosXdQrR33PPBvJ5jgE3+Hgkhb38zs50EZMEelOjd5EKuj7334UjQKGjquq0/brbkIfIQCHkbBhJ5FeAHpTfkTRMiDqbNZT3nqM1MMg82Xb9h0BDpuIEK3ysILHQ8XqKT11VrN5W01gKuoYnd1lcKRoezk0G/heZr8EY/Flzxl0KxfYEE0d1HowekDymjkAy0xJDyZgiBYNrkHWnBVt4Q8TwKOgal1HOddtdcQk4KB7DToK9oApDNRQ/rBZCfYBuTBre198Jt2I1onQPp2D1ZD90ILAztA+U4GNKZlCD8KrFUSWGqjN4rNTidOxRQiKKGe5z0FSHG+RXuoE/PXzuac5dBpJSdUQpdYBnL0mwYqtKuYWhlI/wnIrDWeY0xcAYHPM6UV8Rirx2HAsdYANTxEpf3VPpvdgUwRzGiqeh+EIoTCMkpqrCgDCFCxJ4T1EpA0wyQLi2M94TbhmM042PRwB7AqC77nr7tSxER0T7/PC44+F1kAQtHX71nAuHgP4jjCXJ/lcq1560LtMICCq5v5fQHx7B4zXGlM1ioqouruARqqHa5kE4B5BkyMAsqTXyhNBqPtiG1H7OdoQ9PO6tTA/HgaOuemoNXbKVkDqYSRo0+uG69/z7DOhxXBsuleswgdlMA5V713/LueZ2pYuUlZ+ZjsgSFClH5P7uCCuHqbGFMNoDa7OdUUln/IC07u2ydi6ZVuqgE0Mxo2R+N4f/nE6e/J0+pmf+ukIyqZho5586glK4cvTHffeiYj5GPc5mbZu2oJTMq7vACX1PJVGJaz5ccDow1RG3nf/PVE1WlR/AsKtktXdmt9tZawqFACzJgL4kpYdR6v1KgL2Uf7+wL33RaDoWtNQcpz539HbTw+5Tn7nZQo+qtMWNF+mtjW6JDokHaeNAwJhUolDWHU3APqmCQ5r1XERcNvVPdY3mrURrvHpZ56MNhRqtjzMBXszgMQ5PsvPce6de+XVYLa3EhAMz2LvQBDmeWNQ7xnZaIBjapPXKZnwfIueaaUsg2edwbDpwRoaZIJgQl9l0DkDi2XQYvCizMGWEysVTjsu6r50vObPks7hvEe9Zw/zYnq68FeqqcHVuAYmCHCT8LupQEO4QMVUeRmi2wVofZibBY3NKPJYmidIsrp0mtYQU7Xpq3/zBOByJSXhZEUq1Ta6pQACw8+meF6RCdGJi3WvBGMBz7eIo0qAJFyHPSicNVxf7hsVHnkCP9l+WZhSSskgSxyQAUkWFi9nYApriELPG8xPCTD5Pfe7LHmJMvQSceH7BKj6O8wN33x5GXPjgZUdip04/skUlA8qyqBLaal8oVk0ZcRU9FspGml6YbkLaO694kIP7+MSWCkixWLTz6jM/LVipfCPYCLI8uSByOWVRdRWAK93mRl7OhVuiH4FXeXE4XvRRRm+7TyRdRPgw0O/SL0VAx5VSExwrcWbOfDU3NSSB2hGbFPOQ10ExFSRpipjIw6XWf49RUpKl+yc4bNP0Qxt6ZtJnzhRTDfYP04NigDHwpZPfLiXjXVXAALLrRXgVusVg2DMw1l9gO6z2soLNjwIwnqbOTSmj9VSHZFuV/pn//xLRJb1ae8RUjQwNqiVQjzsBDeC0enVQ9uqimpEo0uAmPkFJn6F9vSUm3P9YxyEghs3NNNtgqlKUPo8152fRRaDx/PRNU6lPnPCiEZ9jj4rAuJCjG1lR5HCsNeQkZyf76brQbOA2r+GvLBsTz3W6mfxXVCDtKanCaBDWmEdomCo2J/7mS+EB8//+JP/woKM9O9/9adhc7p5ZkzuOspADx2I1ImtHfr7+6CS1wCGyL9TuWWli/e9dcumAGEtmmTBNv717/w2DAA9b+h+rCW7lL+MWpTgujlyb6YDHTuFuLqNmo46cOit0GftpL+Opmo2JXSOm77pRsegL0ULAGXJdKT5ajY48+ZROkskbXpL1i1yxWxkoxjktUK5mxqx3FvgMopWo9lNTUZQ8Z0btsIRUwJG7W40UtmAV59X2DLIDgbrWOStBXtWX8nANVgmii6sXGGwG6rNFmFxWP0RzR3A3fnNvW+kj1KS7/pw3lpyvIk0ySH+dn40M76mnv0cgY5fbOepu29jHMai/CUAfz0/vwC40EtkQTdp5lQnB4MbmQ7TpiHU7bjxV1XB8tK8sYn8fgvpt8uArwqudZ7r7OjiYGSuh15HpboHBui3DFCgtcBVqvtmmGcreQbuM5p8Pv744wEa1IY888yzERjc/yM/ElG0qUrHxn1DsFToVjAkhCFRxfwIYtPDB9+B6UhoKraiF+kuonZOc1mfC6Q5Klm8C6zbiwDcFpi4zbtvoXEkPbMs9zcAEbBznRfQFHWT7hogNWH69NCBg2EHEFWJthLhs/tId6izCuG2+5NRkmAGtiRK0HzW7I1HSfmcJpWqfsUATpG9fdp07Z5H+DlBxVik5mUTYUNlJp1f0ZKGjUja37VpWbHtWia4127AtP3RZvi4M2h+iiquudDSmJbug6Go1+MFICrzdgZbgFkbVQJOL+NPY2dsx7IB5nWGBm0eal0EUVPoDQX+MYlNFTLv//gP/4CgY1PavGVjOKFfoa3EbVSKSY2fZe9tg8mS7ahlTpSpoTHFr6DdX0AgPsRnf//b3wGkj6ef+fmfR390EhaT9iAwlitv2MX6oQUJFU2rmD8NrON5no1rtpY9fRyRsi7FNUgJ9sE+dQGaKllzHaRBwz+KStTTpKR7qYjUWOiX/uW/Sz/7c5+Jg7wbJkctmUzKPpzSbwT8zsBMnTh6PDqgez2TGP9UE+C4J3p2+HzqTT0bqLv+ZXGYF9PsDaYKPX9MXxlYz0gIsI83sfYXmD+FVw4gSJsJ7RD0v1EqwO+79t2W3c/neD9bnuipBYqzuRrzgFY9nEkVVToyU+lURr+pSsYT8DaN1015Oewdfjflpq8Up1HxqrCYnFYaYw6V1axOjz9Dc+TDV3CYZr9PPIdgbqwQ4+xBF2iWQ42Z85WTL7IGght/x/mby7GXl2UH2VCqpHIc3FuWZ18smsgFQllfs7zyyTWVm9FGex1PphK4cX5HsY7jxldmf+IfpS8E4+/R3PCGL5Q0N056haMukgAN5k3NTSh0LIEGIwhZANMjfi+XhPv+shaKLL2InFrKF5m7gIdWhsXg4szoLLMwAWbYFALwlMBLTlUFDcj3cvfQazdUGuisr8kMT6a1IqXloeFgAzhc5G52URrsoaGomPv2YFYYM0nFSBuVHXUcwjI3LWhIqmEiymFvPKjH6OkjmJmF9RDgBNNhZMyGEu6TvN5Ghoo8FZPpc5NFxfXVS+nHPrUtbdvCoQhrYK7fvlMt4btRoGKvK4MOAY4MkWmG6CeU8E2o7Ey/8//9OULMAdIYnll4DVEFVQ1de5mNpLxK7RE0Jh3A3dyqdZ91cgK6ZgEXdaQF1LBYfTVK6kBAU0ekXUjjC5dav6LPmIcs1xQT0MnOc5EeNjIRgNogMjoas4AsF/XLckZt400N+VzN/dvMshCO2aRSAzdYB4DPSnLj506fDwHpbTvX4dNxNnWQ9moCoHzmUz8SnYxfpYPw0XdOp+NnEj1lEs0ACyGw1vVWpRWl82y2RFT2yVJka3pvnFPrznvfH5T1HMJOGxQODgxRwbKXw7eDipTr2XjoATWEKJsDzFRbNMwEhBm5jzBP1m/clJo49F4nL6//zlZSVsDAYHhcbCuJ/OeI9qssI7UCyd4wbFCXAHOuBdlBO653cuCFGFLxOZVAj37722k3js29lAK7Ebp5zejP4jFRqswwLSQDGSxkKUWkl8X8ghuOG0fhRSHLItgJ5a2bkTYFGhv536R8ZhEIn+cwcGPt7EaPghO1fjgNjMHriK5tT6E+pZcoXhDn+rCsvdmIVM2WLJKRkRMBkDTC4eoeodZozo2WSH2IHKJz2IPeHj7tHMwL4RNSeIq4J6hbaW6CZTz4Cp5H7aFdGWf9NCIetRy1zpJ09TmhzRnHUO4UDMHh6EFkNKng135vF8+einSgHe1vhD05TSrgj/7oL9N9991OT6WbAgisQlTbZMk44HGJuSkAsCJPIanNJ9VRbKPkePDsudBXHMAI75733x2pRKnGdoTF5wE3b5FOWokY/nqatTYLuNRIMXsvw1Z0d21A0PpCpEzXk35UQ1HN+lAUKrA4B+AxGbwZACEjF5NcXRIHPPRiGqQ5rfdRwZhNMnfeRqAroDGVKihyX5XdGWKNrdRADzboNJVyK1dgJmc/qZKA1XE1daOgXSNL7QqqmBSWcVvWO857K3IeAWiUd9algUlSiBzC/rnjjvelMh22udKhYycBZW+lu+7/AMIZ7hPR7nNPPoP+5XDauH5DAN/xCtIL7C/rvC7SZ5u2I/J13cMcfe9vvxEu27eSvpnFSqOGg3b/gTdppAsDeuJomOutZb0sOXe4P+dAPGuCKU7kAlgBnkdPnk1nYMEex69qF2ukh/HfCLui6+8MrQGwBwpvmyYO+zj49CZSTM9ZZfClU7LVPa/jfbMGAX29QSKpswmY1gYqQ8nVheHguUMHI729smtFsEt2KG9jTp9hDK2IGyaNO8H+uK5vfYiLr8rI4/Q+Asvunhd7oswCe9wY88u0qX5tfi+a3fI179xjPbgXeHZ0WmoOqBRERYsYdTbsIxjasPEzDlbwybbxHqaldfpWiOyB7h5dQyFJLKoFPHHwWzKNW0ZvqcUK9W60fWGNzFBRtZSQFiT0MVbsKmtAi1nhXlFP8MP8nlqgFcviyvSl3/smQXEnXmhcH7qbolca6V4ArExROYG8Z9s8xq9h/Yv21GIGz9OcmVnOunh+ZzfwXBSTq6c9hy0Fz1Yvy/Wxy9NOGThm3JCzQlmH47guB1b+OzNBfxfccEFZUCy48eCRzow3UFPuJuppXvrK1R0OeC778rDz37I0XlxUwpR0L+FG6gPn+6I6b1JqXfCRb3B5aXeImPjKr88IzdfJ5khxLUdty5Fj5O6WiZFyfbzAKPJ+PBgPr8wqZcW892ijOzvnKnRsh3kR3NSAYMPrBprO7vMCOl1fw4tjWduFwkW4KG8Nh0XGMfKyvKYOtOw4Gvzi9J9+6ifuTCvozjvCQarOQ+Cj10Ylv5w9fJy/Tqy5kmBZozU9VOZru9PDIO4///oPyLtyXVCSc4uknFDZnkcst6IL+nbSKiKtvMmPqsFAy1BFCbAAR8BVjdGIz0p2aJQeMDVEztmFNguvdQD2sK9WWcaYqGNYtBUF96g+x+oL76poZlo4KsddMi5GKub/BXpR8qxhYPwbZogN9SrjY8QrMPFQXANQ0QF65Mpguvv2Wxj/MaLFc9HXaxvR3xUOmbfZiBS7VVZgMNhNyTDPxkXixtlBDvzY0bepaNnMoYMmB+fnBkBjN5UNkxySC7AzmzicZmGZquta0ne+/mh0Ebccd+OGvgBDbUTATUR75zkA3SgFNv2IO43WPdTOclA9Qcn61v7+1AfYcW56+OiIrM7G1JOCO8s3wxUZgBddptWFMO9lGSoj5UCahUjodUqETSmsW9+fdpsiYnIMkk6p0U0bsFDDIWwzQoGNDfmuuXVizDi/wLrjOYb4H41T2NKidwq6VZYHwHGcJoU6N6/GgK8TIWdo6AAZ8wJe0pdWcZiWsO+TAExQMwHo6oBxiQatlhG72TJHxnjeReqr6EJfD4hcojpOPcQk49SCFopQMq5hBAB4Brp/IyAw2FjT21FViMTH6hWwSzmH0JSsAvOuikqqBjRQGmkwu6JrsZoE+yqVsyamWCMyceOwNuFBw7Os4zCaROOhY7przM1PpnEPZdGDVJl98gtfcPvD0+d4ACr3DfuUCYYuccBpqLcVwKGgXUBiXy8Ps6jW1JmYeTrL+BpZ1xGlt5DutJrqIoC1A7ZilMNC4B5mozLVlsgy7xtN65AymANMVAlkIwLy4HINceM2loSdPX/udHoboGIkfvsdtCDAxFK2wJ5cJ9BAmU41uFxH2snGoFZDmYKzm7J6uHdICW0AJFjt9Myzz0bKRj2Ye98jDz+a7r3nfYU3iywh604NoeDGNdpD24gF2Gj1aFUyDqzdwwJ32KWVXENXFwUAzIXV23EcJvgxRfPFX//PURjxPpyF7/rQfaxfTO6YM/XtvF5Qwlj/+v/5b2FkU/pf/sU/A+yiTSTN/MpTj5Nqo3oK5rveqlP2usuMwQhBTRfgUyfvMszjZI1nqIyYwQy1mdQkEzbN4E/1DMZ+Glf+5P/88/5KegGwsnX3+0iHthSNUXkOpr2bWLse+GEhgWZkJetf1u8MrG43rGVV+Lkxx9kfF3hQCo4ruJYpUuynYYW2sW9EJRJzbi/Cc9sffOjBh6KytJq9swH2ZwgQ3MD6re3BsRgjSsFNuYDVQhXWufude7daqhYDHb4noLHCUJsJAa8FHAYszi/nmpVctijJbUqiutJgwmoyQI3MmhWL7qsFu2GnblJIkZXQNkUQw88qYOWpmAIp0XuK9BGC/4UlwQ1zX3KCgCpdZt8B6KRaAjAPskqqVVNPevrFM+mxZ94CeDZT6HCVeS04g22hh180fCXoWKCVi+DGfaGatKS6m+UAI4OLSD0xHtmnRklIThf5O3Fm2wjabEqJ2PD7ueopn+MZP+Qm3BlE+bshXi6Bm+VVUlmM/HfTUnzYi8vSUorPsomfh7MnVm4e5wXI3HiI5/JvL9bILDe9XM7mZC1Appbc8K0C8MDL+bh8sRmZRb6ylG9bzuhE2ZgAyQ3QTZ8/AWbMbZYAj+8VeeySniezPUadDva8kziinsKEKNJqzH3TJ1KLtYp/bUvAYqyl1tC+UpY+l0GVmwRraBDFyjqpd9AJs6gYdB+LHlAWFPA/MW58ua959njot7bWpc0bmtPHPrQdN1H7C+FbwETR1VfxXbMHWyjBHR/TGOgVoBAFUfUILss4FE9frUy/8rvfTLPliFFPXmHBdUAIrMBYawhDPw6nTjwbFvHxYepWkIJQjllFtF/Doqh2YThmpmGMFtk43cgq0Qy44HRxNo9bD9CwJ005m2AVp5F/m4/mf3k/7n/alFL9tSo5KfFGrs/3E/gKdrSTD5GcZczMlWgwqfCen13AAVdt0QibURMgR23ONM33OjhIHOsmNp8V/Pcx3EA9DJsbaVrKxrOVyHFiQnO/eUq8RxA07k5PPPGaREnavQvamWho7dpOtAiIJaMp6Ww0xjSdMUQDSqujqimT72hZmV5BLHyVCLm/b210BRfUC/ykt3twYTUtdOrsmTDuusCmeAizNktxl9ic17LZCV6NfFukmJl/kxwgWgCEFwZpBEtMnQd2FFf75IKPZoqkB8eJBhthIx7+y7+IlOiDH/5QbLjlTBReFd44gkuvIfq5SSgyN13sY1Q9tLQhPGXeyL7VA+BkrWaotpsgvamhWQN6A5oJhZ29GgeN+mZ4zm6TFaQ/x6Gq3ajqiRonAbemIy4NXIoeULWmQU1jOdvRBkxS+ms5d240uzBDGSqaJ0WHLXZNZ544wacRZddiVKfHxxippCbSIIusqcsASqtSNCQU/FXjcFw2W54GEXmqoehajbiWz6sA5Mxp9y/lrABeoQf+G9TxoqMYIq05CADoBPzBFuKS7d7Rpt7FhQcAc92FYJo1qAeNhp1qSZxvi6YDrNrksHFdjqAxshHk+r7+0HssMjaWIrfzXKPxqilTDi+FrnqxKO6shak7T6qrEk1KD9qWWV5TLbNldZ2MDPP7MhoqGa8QFjP++kOcgUVyrrmf6gdktZJ/tDFw/2qBNSmi+rqoDFLsKnASnLjPCULUzniD2hpoHnrD7pujSugoQMi0lIzfxhtvTFdhR88xZ7ejDTmBIZ56nytomvy7zsCT16y1QojrEAAPImbXfn+Ue9SNe4nNaox5LDATYK6+aWea5j0PUrn0+utvpE984hMwjBWkVGEbTGFZCcdavkTq5tFvPJJOHx/Bw2YtKb67wmtpy1aYHoCALE47DT1nWO+XSel2b+inszVO38yrSeaYadaZcYIA2ge00pl66vzFVMe6GmDNfePRR9KnMANdCUg6TSq0qnUlXjPQt7KSPHf1aa7FSQDVGEFGuYEiQZBrQyNMdTmmixYIKgSxV6fpXQWYmWU/OPT2W2jlLF1nzdDnq1xGxzOC9z13GtbN/ZznrWNvG8BST6DFevZS0uUB3AU3rDEtImycGpmGKFKhMlidYgB7AT5SDoIJz6Qmqz8JCkZJcbkHuz9YVTlggQFpR3vqVbEfT2Dqp4GmFZTB6ri3Ml5LFRRoCKbLBDfcl+SDbE5NJykxSrmtHGYvmV1ElwjPX+3CYGwTpeCkJAB9ADx6u82Xr0oTc51U2O5Mv/1731D/T7BFpSZeY9qTLABuosIXqcL8HEH3PEwNa6W2lJHI4CRLRbIgOAuts1Qk+9hkciEqOEsykpyuyuCmODG1fSiC5eUtFzKZkYmP/LtZ2pLfs4ySt6V4ONeqpRAUA24UFCsgdrIYakU5Fzdo1O6bZAQVaZjSv997QUMcMLpB5lRV1tJkIGIE4kKtY9MxrbFMnVSUZ7OgTRnlvF2OWEWFWTvj7y1vzGkEZYSWB1b0nAGTf/93oqUoiSorbLK5SY3iBEOWNZdzkOghY+lgG4ZidZa/w1Z4wOrIK+Btgs4XgEguBahhASygF1jMfwJUqWFQ52M1kgk4W8VTAt7bkm7e1YsfCGCF71djsjc7ZUqqmbw4gkA8YqZYfHbtjUiPqGFxyVwoIt/FBqo9zqcnXzmc3jjJxjQyzUbaQ/WQ9831Mya99GA5hz27a0xtUAiZfY4sUD/fU1KtjCXh4ftRqhbT6VcxbO6V45hchcIeR+xSxhvIEERxGAe3oNRUl39fvHgpNEICxB6qL2RnsrOs7sACJ0GNc6FohYEQjkGrgxUI3weetf4eNtNz7Kc5WOoAl+UA0CYOFMvWzf0K/q4O45uxqiV99tMPUeHSzoHxw7RnzwH0DQ1UVNGPhk20jzK0tw6ScoIea4GF8f51YDYS2UhVjJqaq1d0AaV/C/PURdXf3xeaHN2ZLSVeRyWLlRTS1nrf+L1WgIgGfwfx89hBxD8G/W9E7etrBWfmzZnTblZ1AFTt2GUE/b5zdUD7e/6WvWlEV3Ie+l+fHcfkVZoGnobp+Bh93VYA3kY4nGxT4TOatJEn41JH2b09m8IvZ46HC/08Z381PYeYjwvMXSl1hdxN6A2sBCpXZ8ImESJ0zclivVLGzTyoZL5Z+RAiVFJRYdKk/kyqXJYHzYwtJkaGqXjitW7UoZ3hni+NXELTxZzm2a3hIJfdcw1ffudQdJm3RK7MJoOAwgnArRb611EJpk4tLE6dhwD3aYCIJn+ySpMAYQ9Tf9RB+oWThG7SQ6nC0nwjT+5vnH+bbuAUDGo8Jjnr0EPFtJcBShPR/KVSCsdUgfOrEsYiFqtuxmggdBmP9xUwyKpwX7GQBYHMSYFqhfsX41trGsrPsS8TnyUIaTetwDhFYzlBjY0xYcisAnqbCh/TMuo1tpDOlC2RQRTIT8AgmqptBQBKhg7BeCkUPU56bA3PwGqkzRthkwAcc4CGJg7ONtahLM5UmI7avgLWE3BzBjAhc7MWsbqCdK0HLO/nZEoz9FE6w1w+DruzGRCzZHUrIFbw9ja+N6beH8Qw0IKDCxh1aqY3yvhWWWDBvi+QtXR5CC+kDRtIyXIf+59+liqpveleBL69eGW5f07xfs71C8xdy82feOKJcFN2ncmCrMJleZzgQW8f+89FA1tZDdKziohtK6A2SABXY9EEgt0rtF2oIW2xbh3gi27dF4+8A2hhHch+ck1bbr4NHQrAvxF9icBdOgk2b2LwQqT4LQyw8fAg4LoNgFnlpsUZN8HzmbPQQt0XB3yL4J8d7wLs30WY3j7ExXAJqR0mbJTKQYsNQqMm3QhzrqjSKj29djqwtqhaBTPDnHBTnGN9WHCgYF5W37Ohmc+eJqAQlLbymVWmItXOOG9YAjbK1JVYjc1FyupXwPQcpHDB6smVzJl6AI66PPfnqIy0Eov5GMETIYqNoCvKyV4gZ3AdLyH2LceYswxX8QXGRPfn6TmKOmBpa2F+DFLSxatYOgwxj6iiqphNx9Aert8KC9a8gZ6EA+k//fZX08pVVJfiIF5eiV4vmFoLgji9eJ7hA8SXEgb9uLLJ3nKta8YCmdXOGZvcUDNew/OUpPj7Srxzeuu9Gp7lQMb/Dm1ZSa+bQc+1NBXR4LWu4OF3w4TeQ5nsx/CAMD2jgFjxU5jzGZWxEbuRy3gYfVtCnEvBBRl+RQM7LjrspnldLuf2JrI7rEClQLXFxMmILfeiyNSSm74q+RAC6iPgHCuVm/k7fq9gGYpyvCweluUpKgfIWUdn4CLazWXkIZxUSMfflewwRp+CihVGP2w+pg68T6wAACAASURBVKQWmbSCmVpTKOpN+Ax9kep8b7UPAI/yMhv8Ffuj9h2a51cwIYg7g9aWAWhR4Iuwq4LqIIsf3Cc3b2pLd921lWiB+cbmVrnEQUjTs8UZZrx9mQgElijja+2oTqdJj9SxiKtqV+MGjm/QeFP6/g/2Ih5G6BfN13TMhd7Xe6dUNu44TVmdZNk3Yyd7GbqnkvFSjLdVLwAWBZO6NheIexGDKmjpjuagW/2ZX1akON4iaZ9htJXgTQUGWfQly+ZkM9p0Yfvf/sz5kJXtoW0ywuFwmLBRH0Ji2Z1aFkr0MOMQtKKk0kjHeQaY0iXWNIcAxcaipinUXVSXTWAEeCvgpS795V98L+jy//uXfo48+fH03DOPp0+j07luxxY0JhwSlO7PKw5m0zOlZTuMhjqbJrLxcaiep/z2kW89Sk69P+0iGh5kwzZlYUmocyN6jKnf8UMAuS+/+HyUdksjez+OVbCVMp1svlHKyVpxE4/yT43/iNiszlEP0Mn3GjQHYw3ZQd3I7gI6oPNQ3molbqM0eAvOslNssEaR07ymFnBWg7EiAxQ+HNVNRGdn7TjNoSDYAdyYChlgo9YfxWtX0Gpkb4XPMGkaXXjbqQIZ5n4r2lalqapCKGwQodYoLAusznBWMy8nOJResVcPEbgHVBO/q4A2escwdlMcTCt5fmXqevDJGUH8qrljGWM0YeNCwOh5gO4V5uaKzlWU2nYiyjxF64H701HKrPs4ROy67j33ABb0/1B0fQyWw4aJag26TePpOUOaq5r7mGYcbbVRbldx1l8Y+nEgWtodlYQCS+7HKrVeUoea0Z3DGmA11XQ8zCjzXgBc6FsT9I2iR4GLqTfpV/cZ5u4be17Dc6kvwGGLAm97gsFmDAOaPFAnYJDGAAX6syywl6zEc2cl93AewLF//wHKv8+n9916BwHMalKuuKOz3kZI4VUzBw0U+m2eyPu8fGBfpLummO89gJDutX3ppSefTjOXRlJHTUNajbtuG2trktYgemBNB3Bk90GfMgNQdO+TFdhO2bXrWu2b3bRNM03zzPegpbI/lL5I67lG15daHosM1L6UU3SwBItXxlosB6DamFUA3gjY808NQtVp9FrNMDT1pI4uAjzc+7v9DDa+PVg2tBPla5w3YSEE9+ffK5mrtnqRuTQ1qzmrTvCyaGobawiC1JzYQNS0/HHaJFgFKXPtuaAR4/r1G1Nz7/o0fOIMQdsSHkX700c+/knuDXDb0BHiVsGeqao5UmRjYzCJPMpa7meOVNNVgLBtFsKXjPufYe7WA5amee+oiuVn8+jkLgFKVjDHbG0Svjfq4hT3A7qtDvP1dTCcBgtR7s3eJ3utm6saOPd6a4lMtctM2l3bQNkgwNSSQM2GlBGoAnaUO7jWQhAb+hVuwDSy/w1odfznmdemsWyILFNk49xF93M3ZK5TfVu9Giee0eips1H8Ud+xkueHWSy/W0bGoRJtzuw8zKIibec2ppqmw+eGLwJ8X2MfX2TOEUjRNqh1IzYaiaaaf/aD9No+mMkatKBj2kAgOwgLCpjMeYJc5ADuiZX0shoZBgxzbe79uagnp5oyg+O55H9nwz3PEUGPgvocWGZZynKAlKuv8xmWQVS2mslSmMzqOCz5swPg/EPgJugoJqc9IpxEGdz4gYpQzV+bgihcY0v+M/x3RnsBRpb9LIuLPRy9ocIf5V0fmveqpv09tRzFYBQHSbZl9vWCFcFOIEkPbxE6X6aqHMwo0bU8mY3PwzY7IPpa9QvS4WpnLV2eZhIpahXcmJKqVljKJuofm6xZDWL0aMRjbxJzhk2NMjUCeroSRzbLdJmT3wnvmKidUVBbhchvjtRHURhx+20babnAwpqzd4nNOOn3hDvk0lzRnqESoR4JBjaxOUSMa6Dux5nkaJnq+9PvfPlrCAJpjIdYuYJIXpO3SFMwTo57Lo/L5YmZZctjc4021EmQe9cYT/DiePl8BIQedk5Yfzer0n0/n0G448oIqF1i7HNFXKHdKUTk2e8oWwHksXchhFA8Fi8sliyQz59Fb0WNK1fxo+WqClVDkCm4CY2Pz9t8swwch/D8RNp1XS9MDpEj7Moc4r6R4Tmi3hZKYVsxezsFvV9Pme7NkC8VITxWJG4zwjUIE+1zo+9HNyWk0vjnzw8gejzIATRKJ/Nbwg/ESFswUcZmsprKLTfLeg4DTbQcJ3tZ2f6hDpAT1SoAP5lD9TYCHEs8J3gfW0EY3e/bvz9Ap+BmPemDEOiy0Q/y+W689tTRrt91YKphB+Zh9VQE6aejP2gdkZ79eS8COhcmcc2uI/IrbRx1Cpj1HOIaj0Djn+T1N2J/r4jbe1nJtY6dPxcRspHpDMzPQi0HVvS8krFgYGVE0MMcoT+PaZF+XGEFSC8+/1y6ARdc3af1T1HY2rmuP1UhBJYFHKX8e1FxvszN5YvBkM3ZBoJULkUvHNjY/XfzuxH9Lqbnf/AkFWc3ERBQ8cRYKNDWmG2AsfQQvACoa+fgWY3AuVafElO7OcWjRwpgs5GmtYkWHPOwGxoezjJ/bIkja7OKtGE0PgTIOL9lGtthaXzm0c7D6ji+P8n9qKUyFVPHoVcNk+V4DvFsB5gPoZ1gHZyDVdkKQzJG5K9zsWLhMlIsCpoX3JtYP+ouJmQ7OKT0i1rkv1tJudSyF10l2rZ9idqOMqsoASgtNkpkHXThK/TYE4+lLoDNDR/8UFpE3/Efv/gb6f27bk11pAI62b+6YfDKmMOLatDQo43xNw5lHEA4WzM0VvStQZAuMzWIfsuAz6qm1bA4Xns1bFQN66qatTZo81TW3mpAY+zTFEnMs7YWXFuAUfdKGboViLsFjXVqX/isJQ7g2v4NaeT4ifRXf/XXqZLI+356RNnuQMBuS4AZdFBreldHg0XLsM8AtDfT2+0E1Wq2cpCNWLkB5tT1Dit4CnbpGKDmAw8+wBo4B+NotRc+UczXjTBFE+OU3nNg+/nHjxwPHNrKdZnCnKkAeHXhO2ULdQC1DLlBjJVDFCpHxal+V31UMVYriGUMZgE11TDJkUoU3AZLjf8NYLdZQ1c1YJaHU43pnFOPNiXLzO+7RmSW9VtyjsikCoZkuSwCkCURSJtKzVrPWJuw22rNCoE/aWH2FwstxGSFzKM4uywCCUF2aCNkY3iWITGg5xlz32abFhgYDEQrF8WYnkno1WbOAUYANxWwQ5bXVzC/bckiWI0g02pLFwepQ1up0OcBUfUh3oJu8J44BuRoNles2k5fwpR+8V9/mZTjNp45Z1KZ55nP3z5cansmGApxgX0I361WykLeOH+D6Sm0plkMvLz9gr/jOsnnvX/nilxfl8/prDvNACfLVZbjhNzuIbM917Q4/xC4KSqkDGysTFKEWxj7eAGabnXY3ZQBXk47XdO/cMH+Xm654AV6qOWLj9coWC6BGy8yBqJE63toOjk8uKMihz/+dwiRmQzZd8VJ4FdUQTnNS8xOPsxlcHLpWHYvdpAqLS/PBzT3ZGTfTh50hIisihSItHUjC8DeWjVSHwoMS2JjBXp+TiPoWLZjCnAjwFkqia1i8XIAq1ORNrx6dRbBqn4yM2gA1hKh1HAIk1OePBfOl421raRhqCwjNeWYq4eYR7jcikC2GopxEl+Cqdn69Bd/8xT5UHLsZ0iRtEKpEm2px3Dc3ouQM6gMIW8JVMQ4cS/RgoDFL2vlA869UTJLlj0FBCoyLz5Txz7TrRn45DHOwEdWJzM41wAszzmiS6t9mA/XaEQnOIsv/BEYQ8GNgDGea2kTsYpKsKd41XlnmbwMwzybaBnVXs3sBSs45BrRBjm2IFDWNG6u+BH5d0dbA6Zop9jkq/i9luh71Q0VbSWVG7+HgffUBABQL3QRxuZpyogHL42mO9+3OwJ7DQf1K+lBvCp7UcuYdfC9M6SNQvfFWEond3IIy8xcJPXk/lTFJlRvdZTGbTARWva38t+v4Sfj67Zdt+NahGencQWtnVDP0VaE9zG9uJHfEXDMkxo8x4GvW6n+LD7zaSr11CY4XkU0RKm/TsLM6yEYlLcp434LU7hPf+rT0dvIORJRDxvxEGBqqRY/kj5Mz1w/+sgAavagCfE56xliqbssogehpcxH8ewR6JiqlmVrNGWA/cGeZ59LPWhUmgWjajY4IC9cvACGgYVhPdm3SA+gSip7Em1AXvzmd9Mt1++k8SDGeAiSBcoGIaZDbFkhSFR3oOByy65daYAD6iAl+Aq2fZ8W7nEMEN2FT88QqVeFlO4AjVD4s67FYAkQ+8NYGY1H1SeHgWyFzPBopHcmUitVdA3a9PNaRbT28FrdCxtHRKmBYj3MVKSzpFEB9W/Rq6mC/WiLfkl8/lXaZ1w8fzq0Vi2wTCcRn1YCkgTMV/Bm2bHjBqpTOBg5UD1cBDe16L9mOLhlB3QrFnhOOJ+5jjHGePutt6XD+w8iZt2bfuxHP03rENKePBedoSOlzcE9x75Qy3xvb1mBSJhO8dH8Ue2tbtaASxsC8/tnARaKi28GgMzxWUfRrdmKwVSG9gjBXnDP7czrJvaZSvvUEdTN8Qxk6+sBaFMlcDHOc1P4fRI26gLAVufsccrCJ2CzbqORpdqWNllF5ssUeq9JQFw9aVGzjzawXUWA1sHcN53SydyavXg5jfIM3ibd1EdJvkUUw1R39vLf7uJFN3bAEa7La/GzqezoThffOR6B4yXAX/eavtTaTaRYa7oO/yb2hTpA2gypyhn2NQOhSv68wxrYQESpA3U54E5gUaOtuaCAvW0WsB8pOPdcQRUpYO0z7HheSikUTtOaoGqSyX9bviw40etN9+9gowDOFQhwsxOzRQHTPAPZ2iqAQU2Ig2Vb7GHGnkMwVA4LuQBrZErO96ph/zHl63UawS0xeBcZa8u/7SknGykrJLiR0YnrU2RIID3NfFMHo2vzjBpV1rjVUlWyivxb0XcYamL6GAwOwDyNnuXl6MF43RLP+iqeN+09m1Ntx5b0v/7zX2Xe9/IcAYJz+uWYkWAPr1ZmUbR2WcD9XnCT9/P3+tFkQJIByjX7F8avkJoU4uicpcmsTc7i5NfnMytnZjJgylgig5nlHjiRrfiHwE2Y2UXdl+wED5j/bmRTEHhMEDEpEA332lLey0M015774R502T00G/IE6uVn0m0tlpDz+ujEy0PIxn2RBot0SwGccrmxEUkAkxJ6Lmi9QvfjVyC7kkjJf3twZcV1GP6VXufvmD5Y0EtDN9NSuqEN6n/gHL1crHjgrW23UGsVk9kijacEbFyrf+zy7YEYXboVzRKV6lLsQygejGkcqUnbA7CWGstwHnUzr8SReAVghpLldjZSD3AiE6ryiZToCMzyrmGT1Ae0nQqX0xeu4PvRl777+CvpxT0n+D4HeQIIsUjmysmLAhgyG1Ig4gL45eq13BrDsfT7GZhMlzYgN39/5jMdILLNKaoMcHx+voef4c+kEv0S0Dj+Tk4BUFSN8L3MADn22dco+xflyRx5Vt5Dwywjl6ICgPtgLP08dVWWNktPm9qLzSpcgz3MTZ/ZFI7qCKNZ2SP2gx7EwHZcnoKeZn9i0+ymzPcoJoFdpBwRo15F1My+tn3bWkTH9J/iIU8hXpbxkiI1xbQW/xH7Lz366JNpw3oEl7zxLhgWmxYKfldCvxtxWTFjKsheO1aWtNriwYtgo4rKGZ6pgvlJ2IE20k8e2FdIP1k9dh5gsZcGig/Q4qRx04Y0jOhVrYLVO62wDs3RuqA6/eAb3wg/nRWAJj0rXC9GhvVcg6hrjoNnlGZ7skZ5XD3Eo7pJMM616NbrH91pbWwpELDTevR0s9s3ANnUxQHSKKZNdnpwM5+GoekVYlZpdEmkrwZolLST9v+avbnBstumb//FX6c7b709upq3c8Cb7nn+xR+SUmpPfZvWIxXDakBPDlPerJEn/+pvUi9C0V6AzpwGayXX4HDyJmqd4PU6AAtM1I9EqwMZNOafFSVrYYAEPqaUNde8yoGogFuBcgvzrwz6Xz8OD9NINbGOXqPSRuda19kA7IBuvTpcD104m9ZyXwJBS3urOPTaEQjbw0uPkUgh8KUXiwecQlCj99f2vIKgfXO4lPeoO2Gsvd5GmpmOI/S9SLn9BrRFFw/wXOF8x5kjPfrAmApFfwKlwniY0qW5KUB4jLm0EZPINt212Yu+xZh+/NOf4fdgDRBbL6ghZAz0YQptBcUBat+aEI8uYrh5FcZsioPX9KUHtH8UQqv/MC2q4dwJSuQjACoFKrIPbTAFKxUUG+AoBrfyRS8gQIzFdpyo6eQb+8L0c5Sc+wHA0Y6du9KGbVvTYUBJP+ncv/nKV9Hf3BOeQSdO0ECVnWkNveKsLDt/FuCpnABA6hHSBnt5lbUVbvXM2Ue//d10x/vuCMdy2Vkb10aKlUOfiCK98e3vRRHC+g1buD/PkkZ0IGihTOXC+vRvuzHNsG+qBamLBsILEZjOUUzRAqNtheE55mwP62fBoJr91ACiKUqzWR/queigvsjrHa9J+33xLFqxk2hUIC9j7DwXGJSCW72HBDq2YLCiqw2PJvcA+3HVEXiMwvrXWaxAQDLJ9003u18YDJuKkgUyNex6V+vol/uP3bFDq8MzUSPmcRYaGj5bsCJTo9bIVJUZB1tmRFUi83aGlIGVrlqENOpcLfvj2QZQtS9VoUGRoud+FCdrD+GznkN7M001H+MzSgp3qbqR4GgVabau9P0n3kxPP3eYp9nOHmaBiS0VzCiYFWHvVdEAsBkfKzzsMtPyXmbF+1t+7gRJYtFPaGW0Qyo0tblEPLMvWRsbTTZLZ3sGOfl3/HdmbTxvc1rM9wuB8j8EboxcLf0Oigl6XvpRMVullukgfw8kD/jMymRqKQMNDz8jQV/vf+cD0wtWl5E1N8uFQzlt8u4NOoAFaMqVU76fA7T8hosDkpsslZ07IbPOxhymX8v9dezXYyl3gDAmgqmPdqLBK2w4Ho6toJsOqP4qDtYlJpJqfHPtYQIYzIyTBtoPUKP4TtFXRqNRqoomx/3Vw3vduhreuxaBKxMfULNyJQuew3INEZCbrge5eoMJJn95Jekn0g3zS0Sbk7AqTUy2J19OB9/G3I2D4dIVPBTaERATsczib6D+IIOZrCDPkyxPPP+dEXSYscnkqIsw0tZQz0iV7+uPIdPgV86DZnDjv01f5SaVIZiDEfB9BTf6a2SQ5L9zjjUj68zyLH+GvkfOocYhzarx8+LZMoYKEI0SZGpC0SSVaxNSGTSfBWPbuxoDOErEZac3rIeqRlwwQcnjyhVVeIO0RynjPG6iq3uobGKBmt/v5PBtpXPptq24nMZ90/qCSN00kikxhejfw459mO9vpES7HbbApnzrEWobZQ5xcMjUuAEJ+Lw3U1L6b4TlgOXblg9zuF4CGEWTVg7mQrtG2g3g941vPZzue+h+Iml8VLTn572uQEMbZdk9Xa2Jz6mBOdhEVGj3X6sr9O0IcAEwP48IUWCmjiEzZZmVtHliUYpcl/7gd3+Xtgo3pNs/9KFCPGsaKgK4ufCCkaHrIvK2yqRC4MCmo9GeonOBhYenjIn36LPtAShdOHiIfP1GDsC9CDH7Y7MaRevTwrhcJSKd5sBsgbmppdLoCgLWOcZyFIv5jZQYz3NwV6FPmSyxthG1MTZWAbmKTOt1K9jl+ydhbgSGjvFN+M8IWAQBk7BDglwjZ4FIRw+6GKtJFEXr18I8GgVInvD+AGqm1LrUWBCkyD51G50T5b/58ish0m5gDEcI2IySjZDDHoEx2Il1QDUAdvidI+kdQIJtGg6SXrS9yA237k4jRNcarJkyaKN83tLdywjs+1f1prfRiFQQBFlY4bit6e+LQ38VoMjgZIxIftA2DOiBGknXDFGibp+7eoCjz3QCYCm75L3Yi2yK6rZY76yFaipfakgx+GxsZDjD/qzZWy33anPFKzBUpxD5btm2jeKC81G91aD/ECBRJ/FGgFx0KRXccNipwXEtCgD0dVngMLxIaq4dYDYDu6zR4hzro515sgJfqCGAz7OPP5mOA2o+//nPsW9YAVgJSL8QmiLTge7ZnWpzOCMm0F5F2xie1/e//wMMNDeEs7LtJcpNh7qADVYBuPvffIPy9/4gFVvxPDpCk9Xevg1RUdUKS7iXtgztPWtSFy7YtWrNWG+LFBJcoZquBs1PE+DGAgXLw013zgTzhfhZnyXWhU0hq2Q/YMX0iFrgsFZMvQTA74DZXSJFNwQIFUhEzzhF1rH3iFT4ZdmPKZpd0oMpwLZmpsypq7BWtumw1Ydu2BZkWJijZiXWnIUT7Fu2L/JzDdazBkUvpmqBl4Gz2RDmgeksdWflBDsCHNdIhcDGYEHXasvpqYKbBrDYAqUem5B6giOqhOgnSKbEecJrLUOPlLDsjZVtVgQbwQMEl2ACz5V6vDWvWM1cVkO3Mv36F/8EoEV2YYY0PJkDmaIF3fn11GEYKjmnxgmwchVUTkN5BmQdTA66PE+yS3EmQjwrnR+Z0MgV0xHcaifiOJSIjFyNnSuhMruTwY//zubB/2hwo7jLDzDa0abfByLo9UPGuDHLCkWc+cPzheVIPZeEe0OZNgoHYAY/UkWWT5YExcv1MHmAcioqX3zW8sjAODEyWMoD4e9FybjMiexAiGnRvSxjLUwnaQZo7rXabsWmwjTsY3G0IU6d1LuimdSDAk6t5xVaguLnuFbTJnpZWM6paHhsomBsQtAcDJRzgDFS08Nr/bcC4q6uOtiCbeS7T6C7wSsDPY1G+A3VOuPyIDmQLQU2Cl0EES+W1QJs2LAW6jGsG06PPXUwjNRGp0iXNWF2x6Zn7l52SOYlGx9llJv/zk0Fl4uuHOeYaCzgK3qGcJE+J8GNTIuLOQuwBTPqaHJ60UPQ1JPjnKvZ/N2i8WZRGZft7n2NB7/fy6r2DEYzw6cnhM8pAIGLNvSdxSarINbD1VJ0BbR24TbzaPrFSaOfSB1CVkGnh9cCTI4Ct97V6A96Otmgz6XhIZxXN9SmO2/fjQncwUhN9PchsmVjaG9TyLxEeqqHFAzddNmEwo+CZyt173PZg2mgpcK7KYWtZ/63smk2qAPjQLJiwrRTsJDm5tkwgsVSmwRFtAYwE40KAUX2pBLgOL6bdL7lcLak2c7gTz/1fDg0P0AFSh0blCyLvX54SOFW7KFjNYob7VXAhyWfrQCGOlge0zOCYtdnoyZgfJluECDUAdai4ofPnqTyxpLTGT5XVsPncQR9zxaqcnyWglr/Vgske+KhrlmcBmL67Sgsl+lsBsxMoDOJrtsAmHLm/Xp8UK5SsqvJZIMGafysIcqgEVDy3F7/3ndgKFvSAFHyDZT+Vqmd4UCAlkxTBgdcS7CdzBc1MrJPHfquAHBeeuyxOACdL4pWYw9hTk7g/jvOuu1ijMc4jL0eK0xMR0WfK8ePsXlD3xaA4s2kt9o5fK+YhjBot0cTupfLRw6ll/e8mm7gmdhE8xTtEFYCKtu5/jkjbKtlGOsp2K86rmeJ52fna+eG6eqNAJLHnngcg7lbAhQNszZWoUUKfQMA5c9//T+kG3dcH52eTd2soBrnNZitDVvxUwGc1nGg1fFZUf7LRnGB563O4o577y8qsKJFBwwtjNMhBNhaGbSjC7TwodnCNoIzn5cp0GHmmdqReg5UtSCKXA8AKm+ls7jMgkxqlNerv/BwMzXDAap+yRTrFVJz6hNbmDeKZxvYH+2f57wZ4c8xrmELQG897N4IgL0V1uIwlVNPcv8PPfRg6NJsotoFc8NCSUsAKtexIPs4Wrb16s742vf6mxEEOubOcVOZ7pM+/+NvHwq9T5FG1cOMKkfAzAjMhJoSrTB0k7+ihQRpyJ6162KTNdgZBVhEpVMwmymMGsMRmPWqCL2Ge9JpWTZlBKawjtc1aHQnW0TAPsUeL/tVYwNdhOL2FHMeRnNID1oZYoG/QZhtNtBHQqlG9Z5+WFY1jpJutK2P/almmV+ynwrSY4/3HOV+I83pPObfsnrFYZwrkDXfLEqttWiIHk6m9C1sYH+U1SnXN8kvuwrzu8MEODIzUczC2DTDFC9xnYueUdyj6d7YEGx2av4WHdUswF1vqCVA7bkB7hMbiRGFy+irkJKnVWuuS9945IX03POHuA/25XLdyQGQ3MuU7YF41uFZZd6x9JV1M8v1MMvPo5gLpa8ixVRkfJYHu+6fBry5CMnfy5KUrP/0PMmvybgjgx3f/h8Nbpx046YaQH7NoGvBjf09LFe0qZpW6suFQPkGI+IsVTe5oedDLaPUXCI2Z2lfidbK4CcLkzJq8zWZcsrCVEvHszvxcv8bB8AbDaaCSeM1BHr0wOT7AitbPhjtVBHlNatb0T8EZuAKXblb8TiYReSocV8z6bdyDfviLAXd+x4heLX8WZdGIvgRUWaREgstEhGL2g/LbS1Gch83W3HP3ds4gCD5WhTdDqW+/lUsICqNqlpiYeokbOWCxmUkY9IEjc0GhxeQKJSlrz38WnTqPTOAdTvUrPSpAlP7UEXBk2myzFa5bfDvPKY5NRUC6lJKLqPdGuipKvursNFlh2lf688dQwGLvY48uP1y0i3X3GSg6eTzGXsNy6un/DwBU9ZJ5XSd7xWCM+aU+pIsEA/Ay0Ge23XIHjjgzjfF2a4NPV+iv5Gb4SJ57TEiOQ6yYTarCmjp3jU2ICWFRMrtpus3p+0wM7a5OHvqCPQ0efEK3WLx9OCb58/iZ6JJKT/fQgpFvyM3Izc/AdyHP/ggolJca0khWSWhJX8vpeFGZArthwFKsjNGzVZF+HpnwjDRoGWvRsqKZfuI9E9Cj7vo+jncYxw8ZPBpmSStEoJe/n2csuEVRF3m8wVX5uLtwWQpuaCjjANtiYNIUC97M8WmZ08ewUTQ/74PaZlFGUY3OtNBeSPk38PcywhA4CJpqJdwxP3Zn/xJvC9su6HxIEBeShsmwVJ298ARvt9pewIGMekp/AAAIABJREFUW01MFymcGTbUGq7xh089la7fthlfE96TMvE1CDxrqaqxh1StJeSWVOttg739meNHOLQOpg/eexdgjQPHVC/jMEOlVzUd7Z1nztPQ0vEwmqP8HsYO1kVwa/XTZRtCAno0fCwH7OjNssi6e5WyWYMrtQobNm1MlZqmueEyJsfRW7zx2muRVmxlbNoUXDua4bwKq8rCPvLqS3QiP5XuvPvu1ISZnB4oFQIrD5xSrzmvyUPkaXpO2XtI1sO2NNOM5RnEtau5nr20Sdh5827ACp27qZbadPc9aQa24Yu/9uX0T3/8R8KFfe36vlTGvT31t1+j6zZaJyqdNC9cUOtzyx0cOkPotdCx8MzXkvpTm2FqLg5vhLYXB87zMw5PU5P8aTJA47BW2B6VoQBDK53aAGNG+HYeryb1MkpU3qymyvXEa46hXxKsdjHH3Ne1LTDYs5rIcapjX1wwdcFhaFm2pdpuNLP8eYcDvwKQtksGzWuH+fnKn/1ptHT44IceKvog2e3dbtLu0ewL2kJotGcaX6ZxA0xSsB/s67H3OX7ffISUMkUMURRShmB4NYzEEHMDmwR0LQIbmwZPceZYXWlgqre9WrlgPxTmWhjCnl0HcyJrcw4A7PozzTjP+qy0Wom/PQusTKxkD7V9hwGClguaNYZYl3Nu4MwprvUc8oHVIcb2Waj/s7y/wSCMD5sm0GxdhzhaRkZ6nkDTlj2CHJvlCm500vZaZgmMJQqiJxRjVGhYAYOk38wGqFs1sDUNK2Nj2q4eQKxDvKyPgNXvBfARrJgAlM1knVnZKbC3WlCvnEaBPfuraVaBTew1UQyjeBb9DGyubsuNtQBIfn9iBh3Wavqs0bB5kvGdxRh0de/13F9j+n//wx8BbnWqh8AgEPdaDDaX2JeLfo/vVijl9FImMjKTkwuN8hrPZ7RZHwPp5eDGs8dzxtfmsyafZRm4ZALF8ye/Pp8pWfLyj0pL2bPnEpuhCgk3fsFNFgjrlbECytLFlQ+kiPidBPxM1iBvXB5ymYLyd7whIw7JLoVUghUPViufsrDI9FKuhBI9C2YmZBGYGOGKy+/nhe3P/coRoJoCJ32OCr1pD2GvKXJ+/MwFMkGJo5GiXbhHqUJoJ1Uxj79MM4JU0xtSwtFqSDBBXn8BTUjko0WIeMrMMREEN5IJerBUkicxDSJKl7lhf8ECHXfdratJb6wiisQSHVfYhgYOcqpdqisKcGibkEVZCt+7imojJtPA5fn0+3/0bFpBOuX4aWzSscReclFwLTWI52QRRpngLrwMCH0v73U5VZiBh6yLPxOAhI7JklTYH9NMPlvfI1yXGWNZGJ+zYxZumjwL38fx8+c5BeIzkN3xd53cg1CkzVxX1vb4mlym72uW51wXWLiZXZM5cjOUoYl5wYCqvXBzNyoKNG5lQqTgipTZElyyzQOvsMF6WBmFLcryTOsGSpRE3X4TDsz963oC6FRSiu+fJgDsKF4Yi5TntzVbmUF3ZDUftjjgGWzauD40OWepOlF8fOLY0dBZyPB89CMfjiqkSG3w++bbuxByOkaWkxbUKqymvkBcqPoWQU4bm5iAepjUiOPt+G7dRbWUgbm5S71+2HhPw7DIVFRKT6sfkyGJsu7CoVgH5MJDBx2Em7oRIAeFaTQ3+vDkcCOLecShpWkZ/6l4s5sDU0Gk7r2HSK/sQqx8k311/Io0IJM42mYENVv4vfClX1UlG3ILVLvP+XGAzfvvvZd7Hg136HIqeuZIF7SwWdaq49FAh++5UPY9+QSMwIV0+607EY/ux5NlLXiLkmFe27waAzWMCH3ubsYDHDgC2V4qtPTxOQ5D4uFUMI2VUeK8goPbuVsXgBDgbIsQInwBgfOwTvbKslUOZUGpae/tdGYWHFWbuuHg7RQ8MUfJP0eTy8OwCuqiNDmsb2xJjQD6cT7L91HbU8/vn6ZXmYDAPlsbAHlRqaK5IQzCYa6zm0NwADO4KebvTirtTFtMcg2/9+XfTb/wC78AI3QmrQbcaKr41a9+Jd106y3MTUTsUPs+F7UYdTBGYxz+TcyVMQ6gJu8xrDKgaEgzCbhkkMM7y00INmDwjTcCnJpKzinpVq0H3JCMrHheJ/bujf3ZLtXOO3/X+3BOud4Etpn5rmdPLOcQnNaJmnHV9G9c/ZECWT5zhulWCyvTwrxuFsQCZt985mn8fDD2+9hHgqWo4XeHYD7qmKdqfHw+mr2uJw3lgRaHs8IZ1ofl0Geo5jKNuYkgQIBVzVyzJ5kgRmbAA3UI7dEigGKO161C2zQDsDxNM8/VNBjVuLCa9LXp2/B/UlPAFJ5WRyVDrUUJwCHmNve1wD3b98t9XW2OKU/ToKZ8PbDtDC6wkbFtY001wFiYKlZvWeP1y1gAAobUm8DO2Z6lUv0MjE1EUuwnYzokIzs4cuRwgLYWnoXMrxWgUeHLs3RcTYeaNpbdcr3bfmUIBk02VuZGwCNrK8Cz75djFj24PFzYG4axUDDIsqrQwHCQfUxQZOl4NOmN1A+Ml+9ntRvXsQBgnKIYobGR0nfWbWUDwcvAScYQ1or3Hh7VfmEzlbgb0lf/4OsI0ycp/zd4M6JEz6X2i7mQsy/FBlKAnNBSlggGz2LPo9wkO4pYSudB1ljmtFUWCztPs5ZTDWfOOGRtTf6s2P9LWpzlsoesPY2MDRoaUvl6AhRiW/k8e+c8cN99gUZFmeYqw5dGfw0mgM3zfMMRdA2SGs1qFQQmpXSCP1teHaMQ0slxDViYny5RVOa+peEtnfPG/L4btRSlCNsDIefivAYXpzfqAWGk3AZizZ2+cy7PLuJ+eYi7cL3h6GVRqhjKtJYGRFWoxOtYEEb6s5THNVTjz1PDhACk1JOTUorjRCCDw2KztE2WRyotggAesjogU1D2u5GNsESOxcbrWG+AsJR23kh6oh1KkZ91dChmg50gd97StCJdHgRBkyddJP+pmG0eGniBdvWDw/Ppa994CVRN1FZOKS+K9TEmojl1J6FNDz2oOnF0nVWBX2Jm8nPI/85o2gNCcJFTKI5pM2k3D+GitxT6BNgKv589C0I0rrCTvz1QBEf5bw9zv7JBY4AT/vjcnZw5j5o1V5m1CVE3zyFKydXXSBOH+NoKKO6JORbXwOCpW9HwS1Cj7sNNRDbO5xqgqhkqdaioOJEBbLQnE8CohojcFGMzAHAcMNFMbzCNEm+8fivpwVbmF7Q26aAayuy7O2FksGg/Cy1vLrxIKUJxo8uxAsvD5GMf/XA6BaCxGadgvxswY069qA6YZyNAHMtrFdvKgk1yDa4V2zhI+XtAFw0pWez8vtqkENJR2TUNy1cYBXLtln1ySEf6QJO9kvhTIH6Og99+T6c5JDfRr2eRTXBYESnPzs0wIlTTw7yuAlHiLIejOrVvPfpt0gGb0tq+vkhNVApwiQxf4zB6+bln00ceuC+o+2iZoskd1TSCGg3xKk2DEthUG0iw5st4bq+8/nq8Xy3gqpIxPTd4Nm3Al2UaW4Ia8vI1VPzhKsnhBVhhY38HP52dN1/Hs6xIF8dgELpowknDxWnK+KfGSVs2rOL5AjqDOrfEjH5VpBPeoZT9FhosKtzW8E4w6TzRliL0YWzg1WhG5jlcKykVvooux9TUmusAayzMYUz6XmEfuwU2RZZDE7cJmA0tH2oxZ4TeS4efeyZ1UyVk6bgH7mH6Js3QoM2x0l6/xs7c6jYANZf5U4BqRfXNqdFnNsIaGNWVGKEyOr1xCi6MsJ3jfZTwTwP0f/M3v5w+9dlPpr4NOBITKCkGP0kVkw67W6hUu3zhchg6tmtYCCCKnlSKwp0PHMKmIOuhFxcAYc7xWiMl5t0891JJlcPv/z//Jn3hC1+IAMfxCT0G9//ot76VbrrhxmB1V23fkRZJd+1HJ6RtwU5Ksw3oxtCYGCgZuLqvCiYmABWzsFeVgAp9cWQtXOve1xzrilCFkmFsNph3K2UtLHFmj/jON7+ZNvX3RUfwDnx5pri+Oub56b37Uu/WbbQ/Iih1fnHOLALGZHPOwfp1so5kb03zdwDqqjlcFzjQrR4UEKnDa7IKjrExLVJm5Sv3d47KtDdfez36XHVStt1Nui+uk/dwvyiHXbL8Ppqkeq6pOeH9TNnKupkmMsWtJmyI31NPZtDm2hNsn6Qy0N5SdcGEWpkJsDGQiPpwmD/+jTqNqqSGSDea0vZz9foxJRcHAOztopVrMLk2FQ5zWLN03JNrrolxCn0Nz07dmJLNKJfWRJMxMDUsW9MkG8n3ruKB9cQTTwY43bZla3ReFxAZ2FWUGD41grZ5UYjt55jaM+Vl0YvPt4FMS0FQaHOCAJ97mKM31Sx/quvQrejVhdSiHNf7hs6trMXZ9Iu/9BsMH3OQTEUFz2AYILoSw0f3tuVi3ww4srjXfVzgnbMtjq37pOeM+7dZn9yiKesxPVOWp58KrdO7rYj8t/tu6GStrjTdaDaGe3YOF8UhhV3JNXCjeZpMieBmD/1NHvrAB+JBRF+kkn28yFBHmWY2ffN1RkvmzRQ0uuF4ExmILE8/6fPx/xP23tGaXtd537m997lT7/QBBpgBQPQOEJUQi1ik2JQo2YqcSJFXtCLJWo7sZDmxbP9hrcgSpVgmKRZRbGDvJNiJQgIEQLQBMJgKTO/l9l7y++332+AV7CxfrIu57Xu/t5xz9nOe/exnhyaAgeZJhKmb5aUcaxUUd+7mM9dmkKw2kw5uQUHVDkCQojV5/E4xaU1U7MUnoAktTehJqkmZaNK/zbRMipVc/K2s0BTONguLlBb3kCroxla6hY6vGkEB8wk4MlFuohQPW49vk8LwYmKRrUrhTYm00mujvo7dNAukmwc1cjsuG0QYtzJ6Si0toQ3p8mExuBzo2P/PwdDU4T68xOSe4HWLOBVPzDaWj33qxzA19Ig6zXn5d7RN0AFZ0Zpl4irXbcjXDl3rRAsaTlTvbqimM0rkvDzt499lBZO0vOhUL5cEpFnplqX9ApFE6A7OcKllMAkwPJYTLVF15k8zXZX+Nx47WRvBUJ6rDpUd0aTTOep9RdcUfZFcM2uNIjXIYjC7g7aaxolqZYogs4ldr/SwTTrHLEHX2ZZxYQNSy1HD2RjBHKsTzIwVFLJo9YiON4Rb8cahFQBEfFDwDNEsUB3N+OjFcsetN0cV1RGs/TdTOu4u9Nd/7R9Hpc33v/+9SAt4zdsvZQfJcxQcbsMDxY9X0ZV4P/tZuM4Q8AQ/Xq9VV+vw21AHYLNGwcrGrRsRfSJyJbVkg0NBjDt2J26k7ZhbyVA283vFprKXPgPFyfM8m3HuWz+sgzszg/HEgYOkYp6jC/r2mJd69qgnME2h7YG721aCuSDwLJVxT/70J7BU6FGYh92KcGWMCAIXADVWXuihZKCtJ2gcBnAonL0Ms7gzugRTZt/BTR0j8Hexg9W/hh+WxRf3lleefK68RErovjvvLANbhwA/Z8sFDMDWXraRIIlPD6nZ1f2b2IFXC7oLZY8CYlaFUa7T9himdqXyBRT6agh+qnRmZSkxCtJvX7Em2NpOdrZOSl1916HtePFnT8Yz3cAxNTFcCIdr2lWoA+L5qf954edPlQfuvSvKzwXP0wSCSUS09tZyV20T0X5ZGu7VaYS5pkt8tsF22A+Nebnvp0+TQlnLok9ZbJSV6/ZMZ3jupZWHT6PnufbGG8tmBMMtABON1S7AxJ1nU9EDEKT3ZGhcGkMATTqD11Y5V6qprLxBLCsAMX0ceo3YgBI3WbxHzx4n+FZeX3YbP8cz20Oa7tabqF5jbXBNN7W5Hb2YkXMKgPMwrNubSNN5f2dhhPRQqTQn9DWKvnBVx+gu0nzN7PRtfuFa0Cwrwg5vntfotzTOPWhHc9NJTyjZocP795eLgPur8VWaBNiEJYHsFvc2gAVr5xz31efWjsD4JOO0lU2GbU9c0wNU6ENjHyWO1wRrIbAxxrj506MmxMYEadcDf/7Krhdjc63/y443XRnds2cZK2qPfCahLXKhtu+NwYbANwLQcNMgS+u8UAog4LMtSMQaU2nEq2MwIps2by7TuANPkw6zt1Yn60tj9AnjYBzjvBsAwJybfZlmWXA3MH5tAYQbnU7mvOPHzxnAr1VRmU2QofKz8sQRZOq7yHPgvNTaTLFp7dSVWP8vkQ8mikd37aKx68vRPuIGqus0IZUkjZ5agio3aDK3srCc52n8b9wz2CLIZ2x6ckl2GQuJ9mbmDM1HyXUzz+hhZpsezn2RnnX19d2kHzeWkdOz5S/f//fcc0DNKOQDz+U8Gz91Taa0zJgsX/eTPUzQkxvj3Gy7bqYHmoxSgposB3dspzwlQUzG7aiyq9nBpD1Jam79W+NUVmZH/IL9QHtkOa2CWOnoJRa8n5ZfestbYgAoEHOS+ADmat1WFYmqup9hINo4MS8gd+UJTPzXN0yayQGcJ5y5McGTu81Ea74mq6qcCFLN3oAor3WnytcpWHJSCGbCEp5jewxRof8KcCIo1vQ3oUOJh1o160qBsp4YLfCTi5R1NrCIDOAm3IW4sxlmRAagjh146ILMYZKLnuaaozKKBWCWHFJ7e2/1sGBjBDBOaDf/ajnWrKort992bbCV9TI67NLdbVnSbB+pCXK29aSl2GqDnFW205NmdLZ85guPsTh0lAOH8KHhmHNoS2y/YO7fShY1GC74LjyiTenGTPV5/5YLs5NhSTTt86jAhC3rLelTo1R5Dfi7NErMvGfqnhw0gtP0s8lU1fJUo8et6MZKBOZiYSrBj2AjGJzRaiEYD9KGgMZ+OgFXjJthgT2kCn4uy4UiqPLQf1RVaPWW+Zp2YeJWYExAZ3Ucu312goIcK44MPO782txh8gy7qXobpxTcFhhOyB5SUZbU9nW34MRsVYWAdLrcgKncMdyNbZK3ZhUMIZ4Zvd3snAhIPYCh97znXaR0nioPPfR4uf/+G4IV0rV4AwuYrFalVfL56uRN2ScLmmkpWaHj7NYFQJddvj2+FhCdxBreNgJenc9VMJMN5rxfgo1T6E4sva4pqcsJypZTF9VNVdIi99leN6b8n3nqaXr6vEZrinXReFHwvoYArU9NVBQJEFng9MCIhd8dETT2Tx59LITHl0D3r7QyhkXVXVUIc5l/U4ov2YU/9K1vlNvuviv0DTI37St6CORnKMfH/badlNWr+2E5aNtAWmocJ7BnHn+iXEaFSy9sWTefk1QJXqAHThP3vHU1/k3zvI4u9j5/F94IRNw/gcQqwNkEAeYoqUENF71PMwRq53eUQasfofHpIgJId7gDnHss7NzMs9yjQdiQY3oLeY/U8rhTi3JhwDHiYFOOi2giLiVVZFCxSmXJ/nDMaf2FzlIaqybiUoDfCUzmHIfrCJhjMD4uk11DiGZPj5bdjz9DqT5eJ4CvPkqIO2Ai1DktMe4Pcx6CeQ3+VpFqa2EsLAmA+JxzXWL8tyOorlMjpIOsGzjATTSs5ZkNA7rXUDputV0bnjG20BCsCDpmWQ/37XmhWJygLf8S65j91174+bMBbmRe7AC+EcBbrw+FjBzP/KffR/zMNTk+z7ED78NnaJpnr2+KguhYJ22pwqepl2j+a78kG6Fy7QoQO9GpCOTaezEztM+dY4RrvQh46tHMTkCsGDBSm2yO2QWaXpFhdINsKukYzIusiUytzKtz1zYFgnufYReGiqZVIjXqZ4A6ZAjcV4GOG5l9BPlLMKZ8EW1VLxuGTQDIRkC4Oh/9hqz867Kaw+iu67J+Mm4qGWeRKnHnD5A5CzhX+B9VpAZPxtgRNHLrADzznBPWeDTcZKkFUNmjSoaty7hE1ZgAtFojYS3tA8d1V2uTNACthXx/R5haWu8H40FwJXuiDMH7Eb0RBa5WNXFdiobdvMtcyUauQ5AeuWUXCu6jwPa1g68xHmBPzXpwq7vZTHUopI7GuRplsilHVzPK+VbsDPHC7unqsQSJgJrWFpg0NtOlng3gAiB0lmIFhc9LZms0buyHKXq2fO8HTytKATSivWUTc3FMDRWgymvU743ryg1r6muSVMjeULnm58a7Aj/VRtyPLCBKvag/S/1ugpt0Qk5Pt9TiJFmRVdmh3bOoKMGNtGZomXlwTwBu3kbJqPlBF0aZm2BkdEkF5beKOLmpAoNo7Ghun4mZO3QPk+yAVFFQREwaQVACi2QInLhM72q3Yq6O9/F32fBSkOKDN0XlA3eXkn2n0s/Fv3XnleCm2ilX75Xvk2kwNR75IAxEnneMB9JSpp4GegBKAJB6gIiVUubs50Dt/tsABT5JdUIl8jJvKjDgfAiMCollJB3HVlZSMczOfj1C1fXcF+lIB7uDvtJqOFK1vF6C7lvExroOkHMWd92Pf+q7sTs4O1IJ4NTYmMcX0DhQBA7u0pcwVWoiqOuZ4LNYno5ajnwTyfq6RM8JHhcI8Ap03YnmwPA9BKk+y9TX+DwFM8m8+UxTzJXgxYGWjFvmQP1ZdnPN55B6LX83xy65E+amytO6ADDQTbqLEZ38/Ezw6vgyd2z6Lxq2eV/43p3RPNcQLsiajbHblOLValx3VsG52oT+vq7oN7VACeMM77ligB2bBomAnkl8H1b0NSMWXomXEe5BaK1sPfH8s7t4hlTlMJF7e2y+R/6f5/fud78zxvbHP/7Fcv8916LTYkGHvZB50BNqB60NdMKttAzteObsLzspmzXP/wLahxdeeL789j//PYTEBCzobEunra7ynkXJJmPZa/Z+h+aJuRC7WjVnBCGZMlkzf7do6SeMhZT+KE0tP/KhTxbc+cv73ntzNF70mVu1YWC2jLRO/xDZWeZwKNEJIIss3gKbZ9HhvIjL8H1334O2aF0AZmNupDmg0B/67GfLDTBaurLO8Peb0CWFaRCMpzvzj/3FX5R/9lv/Y3kGoLSB0t1BujmPvHa4PP8zPGGuvJyUFiCddOq6HdvKCOm483MT9AHbiTYGxlhgY46AhX7388+XHWiBLlBO3A8dPwz75UZgEqbDdciqOAORu/R5QL/eHFZfTbAj7xjaTBA/VzENnPMEwFATPvUqNlttBnzYm2ovjNIUa9IVO7aH5iN0ILZeCFaAe2VjV8aRAVnnZJk606M+582kl2IDo/4LW/rHvvV9GrK+KZ6lc8l5XY/uZ4HXGUx0uJ23itLAx3nWo/FogI1ZwngtrActzYWxDQrVlA0gxHEfzDOGfQ1oOKKZpWJq539oQglOPP/zJw+HeH4jAFbGUpO+I68eKtdQ8u/GRxGzTIHi3NjJs4btIx0pWG6RiTGtgTHkFOPBQG+qKcaHTIt+U6SomnidOiWvbBhm0/R5B9dg2fkS7shaU7TY6wwA5LUucF5tzLvwBPMZ8bNG7scRKvMEK4I2wYmBfAJtnJsYrReiuIB11lS16RSZm2BnbVGiqJ4gKqg+SZWoa71M524sCNaSmtx78GBZR1pqEyzbGZigEebUWsCkf1dviTgARPbO8aXuynlqUJ6R7XYTLFPKORtXQnjNfTpNGnqWe3devSlAoZV1fiXXsUJNl6k4wYftE2zTwDUHcGG+WGwwDGh0rZUdEwRUAVxdpky5WjSZudgJRpuU8BYy0PM79UXaUcQr+J8xdiVzKX5gg1JZI+bfOCX6bbZd4LpmiMvNZFNaHIN6gVlhxzi2EW4bsos65vIU91ZA3aouT28xGie3tii+JxbhPEzL8GC4TR/OYeZXt6Sco6f8uz/9a1KutpEZZJzY7BOBuky32ID5uLz5ZcaAFBK/DjJqkhW/j6pY1rQqg1BVPS0vJDLWZMYh01kJfoxx6beWWMO1OPW+IUOpZReincx/D9zo5GlgtTmiwUeHYsdGlAYT5FV/h5GdYrd4oJXQ152/+oIBBqfgJkGNf+fJp2dNmCtxrBS05c7fC0qKK/Q+3ARf5/GT5ZFpSptr/yZ6edTYHYOCrzdQhCCxRudWjEUlenK7W/XIgBYE3ChA7SMV1MIO3wBQgRuCPztRAYngZgoBsp3A6ykFDMYhlPJek/eiis0aVV6xYyUOpVt4XxYBmpYFnlFXg2o+BjCLBno0pAm9LBiUHo43lk98+tvcWHb69JSpb+qM8rzJOYIfRkuLBIQAWJoO4mdfjxNyxZhNx7/hW+O11VB0ppnyd56rgyDThQEMBWSW9/OcsoLKe5W0qXlhX5NgNcFOJUSsUobLm6J6zKQdo7yejzQMTLCZIuVgfDTm4p4mcxP+NQEAodStaKkFfKlajQ3tgqyg24ZtTtgZ0ohLMGIKL2XU2lhsZ9AlNSB60wxRvZjNBhU4KyA2HSi4VXfjs7Aabg7t03XXXFkOAUJ6ADuyNUsE3p2XbYFpwZcGk8SxsYvcH8vh6yLVZMpJs7sLNOnbTopr/769cb6+n6BGTc1axMdS03Ygl73xd5UB4nB5GFO57ewy7aFk0ErzygTjioUNbiG6Zx6Zgop+QXSFHoPN8D4/+eSTiGf7yw1vvguBISwQge0Ev3uRiit1G/cDUgYsF3dxN81Xs2yXH5sz2AO86rS1RyQYTUuZ1489/Eg07xtaO1TufDOaOxdi7u0zNEK87vbbyiFSOStYzH3tMGBuAL8aS4nPHthbBmG9fvTxjwVTdg0aiw6NCHkGNt58DsBiddfmK3fQgJKdow1MYVEmJ0hLwr4YYHyvPQC/VYA3RZ7TBPR2y8kFeqQFLyrQlBkTcNV0Yc0dfSy27j4rUfUJGDEZKoO3z2kVeox5Nk9jpP6sLBxwYnLtCoC95jdddUWwWecJmAbVvujwPRP+NnZn5n9lGp1D9INijnULYgmUvTxPIk45/dxLGDKe5fngqsuJ2ThU8bGpvZfpjO1zuAK9SztpwEkrTBnzXYiVF9lFjbPJUas4z/xqtNpS+ghxsmZqpjY6TTGwANkWoRHWSpM7n1FU/DAPbDaK4je6r48rhmd9VpR8CkZkO20y1GhMe10yRGExgecMY6FDoGP1F/Mi/E64b47ZJdfvLdtHAAAgAElEQVQWxqMNKAVlRuoZAHMAF1NLnP8w1VqK702RKb6VNVu7eRv6GhgSxdAAgq7Va8o5mJQV3iOOeYb0k2LYw4zNAbUjtQAvmJjCumGUKrB2rqkFwOZmrYNUaj2g2/uxhCeN6ZoRju+DVwsjG2NVoKz9c48/Wa678uryJGDV1OmOa68ui4ylNhsg26aEDYLzss42MzISNYd5mTzNAtW9dwFW3DxbqOA1tdlIVZAHWJ63uolnp4Zpin5azq/TjAeZEZnRIVi1adbfYB5rdigyi+pBXd8GGOvRYd33s2hEVkzWJNhzqaDKJFDXYtOg025a+RvBtWuDFYAjgF1Dlb33WvUlQliNQKhis8hHBRhhLasjTs2zvsmEKYDW12YOHVwTzJoiYEmLWckDK8cEcoCapkbWB3p0zUxxvmjiPKdprAZmJ2zmjDVG/UD5nd/5lwA//ItaqCbjlFtYm8YBpcbDedzJm3lmmVLKFFGCkdTFvBHsGBMq7U2ll8nUVLI4mZ1JmYvHM25kkUrGuCx2WQ5uMrsgk/7fTUuJckNpHQsI4IYHbo5RDY3I2hNMY6YEN1lG7Emk2Ce1Gxlc/ZtgFTi+/jDJrERErAGbGDQ1/Y2TM47vLo+P1NyI5AwAifgyqBqkKx0QVVFMdBenSLs5bWugaJFBr5ZGcKO2poOKqT4qaRoBKyJzhe+i4ElcQJ2TjXRcneEJQ0JGaWKwC7zOhpgmlRyvpqCG1jaWnTs2YfhG7xboPrtyN+hjw+QyVaZGx2Zy8/VUky1QfTTVVj794A8REq4ph49DnyLcau/GfI6E/GIDQme0Cvb0EEg2uuNbgJGAOnRBnSboWi4bu34rqTh+6lq8x96f5XnNvD8+F0vBp6CnHahJI6Z4y/uUAyV1VKrXM+2ncMv39Dg+l9BCyO6ZvjQ9wIffJ1p3IAbY5JnnuU4iSOdOxvMQOIQhbJSiyd5UanhfH7lZrlvrATMXjQBLGbO5JRa/IqOEoy0LdRPPZ5Lg1NqMfsIO6yyCLjTuuNXGtKKlslt1EwH4LHbl4k0BLNmBcs+t28qbrthejh3az72lPBKNyNbN69CubMIg8ARGcvt5b0weATZrETAKHGbQ5bgmuFurgq75ahgvFoAh0hYrsbU/iU5Hu3+NGre66+faVuJG+8jnPx++NzffcmsISL1qx7FeOS62Tk7Le6W63Z2sBeC8hKfIWoLIU5Rx7ySAdWAY10+vn+jaqhaN3e4Rmt4+AhgxJ2/biNtvvTW0BYJYdW6Wqep90QoTZUflpp6BYBoWCZYH6GR9FiHuy2gZVrOQvvNd7wqxus0qNTBsAdRoDGf6ohNR8dTzL+IVArNA1dGTzz9Vbr7jZsYu6UvOeQ5wcvDlPeUyzs8+S4dgFI4SuDfDbA3h8bIkk6QNvmlGrvfovv00z6Qk+957yjDlxr0EmRkCmVWHbkDcHcyzSTKdpEZCoLh247bStYF0FIFBzZUg6hp0CG5eNBqNZqKuW7JLmkAypsYovVdP4fPayO7eOWn/JIN5P+J8x41MTqdNHdntntThFhPHWa7bXXYnwMv54hw7SQn8KQDJTjRI3YDZBdIbDZZHAgq+8cUvlzU8n82wKgPoUoIXB1zUe1z9UJh33TBJi7BS9aJPQPkwTNfpw0fDuVbBpo0sba/SbApMzZH9jTTBO00XddoS0LMxWMkYPG7e7JPnBGFOTpICcl2wtFyH606OsaCTMevhAUCqK2EPQa+HZzPP/e3CkbfVlJrnbzpSUTbgqA9gMsfYmGOMX4C9kkXrgnnSc6mdlgiOnxHTUTyPRVkEPo8CcgzfVheO6OOi5EE9TaTbFqMdxzGqkfpxFHc32IkAvjPM63hWgjx7hBmMWScFmupPBPs2f3Xdj/J4/u6FJ54qN7zpmrIbLdgSz2QHvjk2MG1T7wMAWwKsOKYGehmvspauv85FrkUpRAsOzGMWNHjvjEM25AVsWJ2prXB7LaU1R8pb4Gg/MXVPtmGwearpOqtV3eRp3eCcVcKRKfwmq9asZnUTXGVfas1akSVYeMCapJzCexIeNW6gOf6SrsbqQfk8R5m33mqCPht+nqBCbA2apTq+niOL0ITYOro7A270nxlznlpUYBk/KeLVtjyx2z00rLmDOjvXa11BLqu+rod4txJQdV4yh7+ZL6Ok5HmyvASPq+n28vu//39yn1by7Jh/co3clymqgU2rz7HW1qF7W56Wyqqn3GinRCJTTBknBC4+W2OM92c5QMqMjK9Zrqnx2Ol+n0LkfK33NrIwtU1+ZCeyWur/T1C8HNxUjTMZDNwcPRS8YeYFTRt4sgai7B+RgtQs5cpqmtDDEBSD+eFYKtetxsr8WZgl8TeJ4tJtWEYmaaq8cR7HSZVpr2RukuXJgB1pLgWVTnw+ksVZgPa1F1EzOykyw7RboHqDCps6RKj1TLBOIpfljKNURIR3oSmhKIeDKWFRMMW0RKqjEfGx6SFjM+l3rNnX0MNoEAqd0joGjVU3s+xSYmLq1MnCMc6uRJ3CodMz5TOff57UxyDBTmaMnUMjoEf1PN1X65pwgW6U+q9yxeBtxjI7LJqWOQkXETDrqZJ6GQdJuv7mwMn7kXqbBBxtMBeKw1xM/Zv8eYKKFGwnaDEdIKjx9w5MX5esmj9LEJUpSO972OpzD5eDm0TruggvzVpSaKkvZbfRSa5yIXaM+b5V11iZLptravMNvc+ibIkoV8qupWo/MEp+uRmflVl2E63sKGXYOlwA7IXGQizA6EAsPs9zaGERm2Jh0ffEzrqydhfHFsv2DW1Uz3ShWbiaVFUbqakncKI9A1Ap5ZZb6APFfT6MR47RpBNh6hY8ddoZO2puBFH6kDjpQ+NCEBHcbMXPRRHxMXQksjnrMTjzXsmK6WfxjW9+o2r0yI5/DbvBFkTQARZZ2Ex1fPWrXw39y3W0YQinVybvaXxZvCYrhTqhrC8QXNbBlkRag0VXXcKPcIC1SuNKwQTW+LZDENyoDVHEKM04zMLUiM/TOlpOhKMvAfEIFUOWMKvdeeWVV8rb3/72sk1RLWPfUmf7F6lT6KX9wMkfPFZOPPty2bxzWzk3RX8fPJwWwCstLLb6CL1CmkvNzUA3AAoafC++L0dpTbDj2uvKWnQf87AA7iAaAac//ta3yq233ELZONVDgI4zh18LwzSB4oJpNFPMUfWCTkFXVqj/Uao6hjZRuQUIfPSxx2hVcV0AQ5sMOo5GuX6fRY8OtgqJeb8LtFyYQDuiXsD1RJbNdSwE2WxYuCP0u+I+wzydQZh9FCCkANxqNNNOlghHE05+9oosyXU3hH2AKVBFtVtJQWqS9p3Pfr5sWbu+rEXD5JhttSmiOiF3zWbheQYN2EHY10Vws4RwdT9g8SQg0LSm7QwWuI9TBByranQdNtUUySzG9iyMmKAtGn+yBirCPUkaLplz56mpmcPovQSzmxG/T8EUPLPr+WhnodC6bYqKPkX5jLke9CNtLl5RddMQWo0zXF83c8t0U7+aHPPuLmjOU4CmmieoiUj5yIaoLXr+4YfZHC4iVj9ZrrKlhP4rBimOOWkxCUG9H8AksF/F/OmAxYtdjSBX3SwAbgTAaGsfN8+ul3q4yGY5BlOj0grTc/LgIfqLrSiP0Q/tJDYMt91zd9l4yTaYwZ5yEp+aszB+veh6+pnnnQBzAeICgNk5L9Pi+U/glC2rqHeYO90GTf3Y9NajLehg3Fh9FZ5HzFXHkuyhqb4Fe2+5kST9nfpNKZZpNTGMJdekrN5RqO18Nq6F1saUDOcQDV2l9Lk3NtntVBTsJsW2CxwjjP0YN+dhi3RWXkvp/WHA9lGajU7BVK9j7F9GRVyd1SvErjEq6mQWrfAy3Tl86lxZ2UccMp2lAR/XV88YnGbuT7gXX8CwkYrdBSqlWm1BgQXKGIC9rxOGCPPY3S+dKB/8wIMA2T4KCZTpUE3HmJuvQ1/GuU7Q12yJzX7G6sy6uG4nyFmeSUg5iDG4AjOmY6sPf5fsVsYpvzdue7wsismsQXQeqAEZX59FGJGSrlXtUrq/QKpPJFmlbxxoP3/88XLfPfdEXtlB4EJQAYTK68TFPQ+sK6nI158r1sxdeQpRTQMoUMyPrHvPkwzasCZCzUqATKn4GuncDgZ4pq2S4vJ3Uv0ONAWAOiWbvvAis2mhr0mGwa+lIkOPw/kGicMg7ggAY+8ocsmgXwGOlRXmjN1RyBpcZLLN0hdH6loUrcZBGnh2EdBjMzEZQgaL1X+XbGqnBHMrNu8yW5SW4yFgIBxhgZie1XQKD40JvGUu8BB6h8r7P/JZKMUBdhjnYbNXs2kaQOCGGZfpJs5lCbFXCyW3skOm8PgqvDHcXExGHxN2aeySvS9OJu9dXrNgxOeSouI06ouUYfgPBFyPZ5t/JzhNkbDHcjfiv/7e41sJkuyOi2qWl78xHZb511S1O158Nulq7HtENRsgUlG5ASPTY4oXZaW8Jo8vgDYdJYg2JeWk1ztjFi1TM/fG4DbB5BfMCEJtjHeBYKGgVko3ugxz/l0scPb3MfnlLtzSUxth9kL7S7d3skh0sFPuRhsyNX6hXHbJRkou0a7A5Lx2cHf0cerrq4cRYlFAaCyYttGl5+7Xw1C6plPcsTpXDpKuWUCsrDfLIJ/r162O1g8ySY6/TaRN6mBIzuOjc4rF3p5A2rjL3siO9vOa1Zg3HoHmV/Cv3sRx5zh2nlmxEhUkBLxZUnzr16M5kYZG+KcGaRcMzDNU61y+47KynlYDulm3sGivovTdarRzWtMT3LvXgd5MUZh6Rv+hiPJHP/gh4GZPgLD7qJx0YV97CSyRjuLs8Pc//lN6Up0tl2OBb9q+qacDofRhAhamgoCHHnbLoQ+IhZaHYhDl6+OnzpbTNm+EwdhwOaCJ1+6jr9Ul9q6CYrcJ5WStKEAlguPFea6uLPLhweSyCQDQHUd3oMnbEQDI9ddfHwAkgi8BSDG3VhFhI+CYtlTOOS9Qku2lXcdTsFx3P3B/OcNueIQgtYEO55oQVgLW5rL32efwQBkp20kt9aND4kTw2TtfLpjbZ+zXoaMbpPWHDI/XthdDwO1X7SwzXOMj33yo3Hjt9Yyt3nKcwNtG4O9pw8EYY7o62J9+2i+M8TyabU8BuBnD4fllUo1nOZchrAU2b0RHA6M8gNO2AcWqNAeNGhBLtLXWGGZXP8DPDyOQXsv9lI2SWV0jO8ScOApDo+v3LGvekBVTrEH/9t//BSmPOrRj7y5rCVCtMCeTpoANbtygOY5hVaLzZhTGYts2em+RqiRxExu98GThb+Zg7Jvw6bFjkyLrftihadonmKIdJRWogHs7AnpBQR/C3LO6BZOqspWAnbet2qtnjEfKjWPNw6BoKGiac4y563v77Lu5b9FWQzwlsIiUKj5hAv2phfLsQ9+PDu6me267665gcEYZoxfRaK1l02FlqSk9WZw6P9VgqSnkPKYAtT2wazoY2+XegLnSxrDMOzU0EzBVjh03LuHxBdDuFQxrTquYVu8c1pFFqxz51012GGyyFrixNMsQ4ny+jnQ/x9Bws/JLg0XivKKps+kpXqNtiSaQmlaGQzFr5jQb4VZ8rxYAmnZzV3Bt/DnLOFSbqSGigMwqL4Xhand6ATP1bAbPM9amYXcGuMYwAHQOCbBl/MOkUVUWGlfTDQiMp3iOY8Pcg/7NvNdk+eZXH6GB6wGuB40Vp9jJWL1Ail52tpu035ljZ9ggVq7oSTik3jIBTgKPZGH+YTVvVSoeXkQ1aUpmcHz2Po/MDGRaKv3VHBBtVoPy7H192ABwvx3//uv3dQiCqEKWDjQVwHLCIvrYo4+Ut9x/X4i8ugluAgibS8pMyKxUaYhKN6OgyfyetJ9uqv69QczF1zfw9k2wS+7XywUkLpC6QJ61E+ZDweIk9KxK+dR6JCiKlBIPPSpgau+ZTIw3zJvRxDnYrdiLUVUutWdPFQVYNr4ziBv4/Ag1u3llHqxOk3oD1MHazEwvlTUA5kEW4zqpaxC8GxPZAoGlXWgXWXzCs0vFuQIovVj0/HGSy6yzFmJxUzasbiUHvL1sXKc5Fz2TCl4jLbwXgq86AckSbpqzoOApBJCTneWDn/hKOTUjiq7QvLuUENrWQID3OVGxvhQppppkwFfiKgN/pYnxe++3ZcVORAdH9n56vXy0potKFitSPgz4rJR6PVVYK7lLKtFjp14nWZdIGUr9pb7KiotahZTnk4M8GT0HoMdP9i2YHPuU8BwSyOTrkqJMnVam1nyvLPdLAbTn4YCvQBCLTM33IEsGl6dGPW42Ea2uh1w4z9xGenptmLrqUBtDyqYVRsasQAuOxt3tdTQ+ZIEiNXiGJqZu8rRK0Q9lAr8Ij7PaUlI1FywUZ6mCGgRYUoLHnKAslfTD8SOHAtz0s1MVABmI+mEIZgBt51ioeqlAOUI65hhprCuvvop+QNtjjn3pS1+K3karWFTPs9i6mB3FjC30ROiF2mgXskDzwGYCZ1cvXjcdLMx1pqhML7SWH3zjm+UrX3yo3H/v9eVyXJinEUjbGf382VNl9WZADeyBHhg9sDdzpFPM0V9EX+AmZy86np8jNO7gWd2NI20b82fVlTspN99fvvPtb5e33H0nQc/qwKpzuPb7ppEEbtESROGr+gAW81ECwTzMWz9VTWOkOXbtfqVcdcWl3O/GcgqgslZPGUWkLrc1AGszzBB5AqpjU8X7dHhfud+zLGLNpslgxA4cOMDOdpJWCFsot1/Hba/Gvjv9aLApM8Wz/8RHP1be+xu/yT3CyFPDtloadIRU3Gv7DgRwefN994dwc4FqlCeefLpccvlOds9dZYU2/1xLuMhyrHMEmdP7Xyh3XbeD50z6dd+rpR7PpIaVsBk4iR95fjfrEECN825bt7KcYhxs3v6m8tMP/X3ZhqFh0ypK7zmvMW6W7MYPP//FEBOPYS53K0BN88jwYoLZ6hhkzSDwHIGFce46x4NVJZ9q+bSZ3KpQQpNKNwqsIez89TsR3HSSbuNGRN+t//X3/hNuzEORchwdP8P6ZvdzUiNqB7n3NrmcJiBbaq2VgJWIbbJO5uUJiKOAPfufuelbQ18nN33u6iZJ9/ZSeXUKZuzDf/uxcsmWoXIvNgCDai5hTW3vET5LOlCTclPPYm8tK6hewjvpckD85ku2lwuMbbUyK9EmzQAi3Tg3WOTgBlgtGp/nZY1YnweHANtonp4DwMvuvAQY34ourR4magf+RhZXG3u6BSvm7mxXoIbQRquMD/aYdBZfHRqjac5DgOv9VAMzy98obNaKIf2/TIsJXCKNpW7GalNNFkOgLHtP4obxZpJJRtyUknh6MynlZqUXrFVn6apulZPdwl1/7dp+gQ2Wx+6DDVQ0XWchBMfROdmxHwE/2EjiG2N11PvC38jY2EhX88lpmJppBb+U5/estmks2RQ2LDbatFZDJqne6jPu+Ywid+KGKfUZxycaO5z8yoVTwxC461ireN+OofInf/zvidtrWBct9iDesiDK2oxM03BTBrgBgTvgSFDnOhzeZYwT52rYM9RMfF13/UhGxhhQYYhKRpHVUMt1n0FG1F7nXPa1bs4zwxDtJmRcZdSCEauyMsuB1j8EN6647LYe/8lj5QFKwaP8WR2HbIgTRzX364GrsvO3XFLBcQAdbay5iZ6UJxKlsbxijMVctbnjy0AvvuymSsbcqfSygyVLtj25FBS5k3e3nh/Lg33k4jgZdwKdUUliO3bYAEt90RD4rxPWRVYg45tLHQuIZKJE8/U8dXPDq/px+yWg2WtmkUlnx+8EN0uUalpZp9V7uA57HK2nLVCGTbGSW1a1u62OstL15SqEqDLg87P26lFlrpYLroCSu7qGARwkYYla1pS//fCX8eloLedJc02wQKTQOqueEulmqieBQ7Io3gsBj6AzPxwELnx5rBRkJduVFW3LBdwD0O8OTp9ZUoM+yyzhW+4b4O9TILy8dNz3TRuArJjKFGCaLuXA9r0S+MywI5XeDO0Sx85y9WTp/LsEUckMJfjL/GqWHmaa058LYFJs5r1wLHr85VYFsROQw3EnqOjPkkZF5O4mo1EqgYF04xBBaGqcFgn0oNqML87qQYwEp0YABxfQSpXyu7/3PjqIf7OcoSx4y+bBcikMxBaQz8/wj1GMbnpmJb2A9u/dXa5BwGoJepSqs8sd2rApKiMGeGbPP/8sC1MX+owV5UMf/lz53/7wn8Z5vfzySzF+XYR27rgcpok0HePeypkXXtpFqTdBwIZ4BKF2HKx7+ldzHHaX7KoFN9MssKat/vT//pvy3l+9pWxFBKm4dj3s0vGLp8oWdEb796PB4Dy23XxbGUfLET3XAAAPw95oMPcgjrq+37/8138SvaJ2PfdsWcMO19YN7SKEsJ53fhAgFbTrheBkJwA1EyyHOWf7YM2bXuTYNvazI/Yk3duffOKx8u7f+A0cgfHNAVTo9+SiJTBSc6Fb9esANoz+XMQ8dlXxot7GoocxK8gIZD4/q1QcbyFFcUPDNRwlRXYC/clVaHLaYKPGCGZRrsw5+/qL6IHGYAuugqVxg3fm1BnaMuB1AhhTNKtzOMlqBMGAHD7OIXDua56jCui5MsAacWb/a2WBtFw3Hej7obLOHTgU3dBtpNoBuzNJIFk5uL7s+tpDZRMC9hnYwV7ATRM6toO7XiqHAHv9rGMbAbEH9+4pV1+xozSxJg1TjaeHzjhrqGPZzaNiWpk8XRNsj+A6EKn+7G1nEHTnCzgU3EQPq1UKnbvKJ/7yr0h5bSw30417dm4UMGNvpco5VsFul35BBh37kPH6YQSsFme0MZYUuAqQFpjDsxrs4eZ8kd+bxlm9CXCqsReM87/6g/8L1mag3ET60fXS+xkiZ8cFQGOcSjhZm310CPdcZmE9+pijlndrZDmnl5aaSYNbhZQjTb8QAV3zQeYm91bNlZPwJFolNSknYRJXAYpkb/qsYkIOYJWiQ0VwKKMXmk3G1XmA4hHA7BWkMpuiD9kEPaLU4bFhtt8W4zNc7gE5uaboYhwbMIFMsIo0hkXfk2L9ADrqw5igxhEzGbZrkGmZgGFwzA3bGFfrDo7tcUxvusnv57k3AXD0n1L0r/hbYK92LAw11TNyH9WWGVPVfgluJiO1ZeWg2NNNdDO/0wxRLY/5T6ucJTzZiMremEqzqs2CEHVGAJCJi2jbWgBRtAKanUdqgJD4T/74P8DgbMI/iTga5uV2GCcWAm5GMadSEtFEqtlHulz2kLpK1+VsvZOShYxtWbAiQE4JRQCUWuVU6mXdgCZAykxAFi4JbqxaVuLhx/L3eL04KZmbKAV3FHAjnoRyfiul4JZh+4BcuMK/owZuIvXjTo0H5+Qxj+jkMk8r0g0qmUEUeTBOQubHnYUi5DG68LLcxMKtWZECqOjYHTqDKr+WDI0nnKguQY8BMAM+wzCYo/bQ0xDsGeA2FrRUWNDlwPCCZmGHdA2uPHVU+JgnpAKK1cGy734qDjrxRLFL9wKTViDuzSNhB4JWj+LunEAo2wMoqgCOKCw6JURmYBXlxVftvASAYxktTBfmcG3sSpdQsM+ham/tGMDG3v5RA+VTDz6EoA7qFNZoEnHsNCNzOW3ntaYGKdFs6lb8u6xgMq0UeVvumX+fNuzLtUmZq8xBl98nk7KCnVW2Y8hBIrhJhiRZuAQkgga/zpJugUM6Eud5JNPm8UK8Xat6SnYpB6K9VyyVlH3yfWI81d47FpFlgrLlDNByzVX+XQLiZGfyfvheuftJ0Jdpz+jWy1ioSg9lHtyIsbCbV0ab02G1CjuiTUNdCPPw3dBDjF2LpbGXb9+I18195W8/8lHSNneVnz/9dNDWZwETboKvu5YdJMc+deJo+SVSH+MwJt/59qPlX/3J79LOhE7PjM1WvThY2A2UtnAQrXcjVl4ikD3GBsPUlHqPimWoj95W0bSTnd43vvb1cu/990Y7hkZY0EbmoWO1kU1DWwfpQhoyNqEhYVsei/pPaYPw0Dd+WN5yz03R1XqaNNzQto2IfOmfM7Qh7NobWRA/+F8+WH7vX/8fZYGFXlpcC3p36udIrXz/uw+Vf/Nn/7GMwEL1cF5jaDzanI+S4eYxBKmmgqKMn00MP7PyY0RKnx3qoiJJFtg23XiZZ+eoNju4/5UwGnzgrW9joWbdCFM4mBfSTTbhtFmh47oT/YPjy4VZjx13WccPvIqmgKDAPLCp7RmCpiX59n7qI+gYIMLTg3vzQzQ9NreUOegibTPBc/L3kRKPccomhIXSpoznSMOMwFAY9HdcfW0EdD91Jp/i03UmWghMU1EzAvuBCPkQ3b9HqNzroFXKNhqCThw/XVH1psW0GYDGr8cE7dCuPTgGX1rOU+m02rSkWieC9TkCfaeCVUX4BOIm9FYTdLi+QJXfegTNeqPsR9PjmrwFUKz+xrY4js8K3BBYZXprylWDb/hARWkxmzfvK9V1P/jiV6LU3uKAgl5vbtFWJ/jG8Fxc/y0Y8TWu6+G/ExOMNdQ0hjZE/CfrEAZurLOmT6bYCNhJO1xyYU0+95GPhJmfFYFqUlo3bS4jgHTNCE1JtQOCDlPZZrrvOEaHW2A2Fnl+IwBM13LZeFOTrjXt4WpM2TvgwHTTvLpHhpo6kvWbtpQlS5wZN/Wc6zDygRVUZC1a+SRLi/u0G6hG7S6IAXWMzVaFy36QarrIumNpdJvsoqaHADp9Y2K3CnMle+Pm3rRUWDNYuaeHDvfaNUVmVb8gG8rq4NzOGK0jDSaoNhsSjLm0vrIMwQwAypTipFkG1hvF3Tpbm95fjeZOLZzWED4HmRwHZb0xTFbClF3tGGZPZIimWaMUgU+SxrNnXBPVoiuoYKwDdC4xh0bQNPbSELh6ec0rSCCrMN34GOwTQH1kEmZyG6fZCKA/j3npCGzYvnJwD5qrDkxaCc++XuZGcDOGH47MTSPu/FanphQlWZXMvhhDkpr3BoIAACAASURBVGHPbIHf54ZZNsn1OgTXwfhWzHxqPb3nKXtIK5MsL3fMukZ4XmKLrIDOY4V+B3fbJcVar4MbJsfPADdvf9vbYiJFLydutg/SRcAJVO2iKzGQg9uJJHIOpMXC4u48g2N0zxbp8tkHo6JvRJaCaVnte4czMccQuWc5caLB3L174VHSzTmlINhd3AKD0ikoXayPwjA7YnVAXqSsgLl36UODmD42aa8f7RLYWbeBUgQ2zTa8VGtj+jPSUj53WB+aPtnTRPDkpDPXWs/XMj6SUcQV7Pjr8JowT76KfLnNGasqKmndCRa+hmaEawyc9u615VOffag8/tSr7LD78bKZpNYHEBVX8IuPFKhlLtEHn8Ah1eF+74LmYh6VTzJnLAiaHno/f8F+VT4CCTLyvuaANKAvL+fOgZlAxH9ToOUZvhHc5GCqaMZqQie4yXNNlieRu3+TaSmZNdmnCjBX1/nG0sBkZTz3tONORsdr9WvPManMVNsbFH2tQDt3BgmWgw1gMZYFkcI31ec4d+dvRYiVA71QcAuUmzfzPF0MNg31UFGFgBWNVhdI58orLgOwfB3WhUDGn/wPv3J9uYWWAV//+ldJK6wo7/zlt5enn3w8WBoB8wDOjhcQ5XrNzhNH2Nq1qwLcWF47QNdqWzds4hjTpFueop+VWpw777g9gpvnumHzpnIWd2PN7Voxz3PbN8iC1ku6Zo5xOapvDeOpyfJaTbt0d7X0EpdVKzz+3/d/nCauV5Ur2Um3ktLqWQnoYAx85atfC6OvX/vd/6XMRGsTBPXqC2RF0VA0smv9/Mc+St+noUj/mN7tM31zwWuDA1OQzvyREc2KNxlaAY6dtafY6dVzPj0EsiWCxGl2sSsQys4RHHbv2UtX7LPl7e9+T3idNBGEXZG12W8W4NioNNhWDcZ41m6KEB6/+MLL5abrbuYZu7t38YfhAhjIcsnKxOYGkDNPSuQ5SuSvv+mmap0gXTRLgGl2fsZzp3rMv5WxYD4dJM0VXdJJo23H5t6f96r7IPCNomNQ4F0HgAEh0Rh0D+JzviaQTLLoHzh5pLQhsmwEDJhyaJVFJF1TD8A5+8KeMosIcwD7gAsA+7WkUEKXRPAeJch3Wz6tyds5tBWMGdeyRdYlQXC4qfOnBvJRgplb9bDwJwgKaBQUu9FxfXb8xziXm2T+9tBVO3bwfP74kcfKW9/zK1S6UKhAyrWBhr3nWJOtSNIXJqqguD4FwsdJoWjloW+UBSfVJw6zOtMzemXI91KpZPsD7QH6wxWYRZF1KISxAl5SbTMwYuHqrTcO9/oU16df0iQBWJH8qq2klwD0guUO0yw8+4kauIlGqIqbGbtj+t3IBjKevaYem8Yq7NVclfu/l+q8HZfDeBFHBA4tCskZGw2s77OAnPDg8TmH1pArsDKKc8u2HjJMpqVeZwXjKk0PsMF3nagBbTMCghfT0bExZ25bkSjA8evQ3TD+bLAZmyXGQpMpIeOH4Ir7Kisl66IA3rEnIyWbothbAKj4WNYvhOxWCYX2VZaRCtNYI7ET0CeI97EtRRusXD2s6BwsrqnuNtLLDQCbqoKuFtBccXiPYPQ50SaqSufHqVimanIKPWhj24ry4stHy/v/4iM469+IRQLpvwWeG8d0HNUD3ICSAHzYJYAqT4LzIb3Fs3btFbRkminjjTEjK6Vdc3OTWsXzSqqwXG6SQuSUJiyP/772F5tX7D5IuwUzWcMXCXBel1Mg6KTyzMWpQk7++8Qy5kYtQt7MKrdeqaPd6fhhxYeiPXfwUpXLwU3cRHON1RAJcGOPFhkcS5D9CJM/wQ0PNLq9WmrHgMkg7DHywwtfrsT2mDZ2C30JA0Xxnl1VZYCiHI8dnuJGFzqbuZlumGNy2ofOTUZ3J/2WCFQKgUM7oDmfOhu+DydgFreLo+xkBAdMKjF5vSZUprNq66mbyKuvpinmtnUIxwykBBYdiLXTXkLk3LGSigVETl1D5ZkXD9Lh+8fRq2eM8nIFYXOWP4qk+EhG4Y3pt3h4cc8r195EuAlucjHLhoyZo8xjJtu1HHQkEFGwlrqU1D0lkMx7n6mg5WmpRNDZlDNL/CI/7CQSTauRqLlSZ1rKv08gZHdZF2cnar4mQU7sqN2lyf6pL6jlaXMieewE0B4vj5+7AsFOUpip9cnr9L0S3Oho7LE1lPJ9AnizqJiuUnszCVDv61ZATmduzP3Wr1kRjTltkmozTjz/GNyLBM/nMFEbJl0TGkNAAAZnvL6DnazpEptx9rJ7H0d7ofbMMvX5eXaHszCZBATN9lbZr4UXHztxrNzxnnfjaXG+7EFM/PnPPUpn6bujEuuZnz9dbr7pRl7fVc6h7ZhkfNpYzxSvpmLa6dcJHv0Z86xXEzSb8umlAhA68tJu0kxfoFP2leWKa3aGZucDH/q7ctddt5brbrix7KK79Sb0DwKdAcBNs2W1Bk3RGeP+x3TGPoEu5J67EW8iVlxJ+xEX6BD5wga5QzYKx/zhuRpkdE+ddd7YQoDzttu4O2tTooo53T2+smdf2YPG561ve0eAIZBemaYySUZBUKMzr6aijYyXKVgkK4MaSAdtHKK83ukTk9a0OiAZs7lRxN2Kxtchpj4DWHF3bNBLjynLkxfCToDNRaQmKbtnMzTPeuGx3YS5VujvdTVi3HpAYhjuyeJQqRSNLtFhvbqbjvFU7/UDJuvY4ExeoOUG/j5nKelWM6GOogOgO4Cr576f7ypdVPR1rYXZITisopw+Tp7nrFh5AUavAeA4t+8VSnw7sc4/Wl7Zvxex9A3RCmOYSjNMENgkAQqxMnjt8Gs4KCMUZs0bBwxEL7LaGHb3b4mxPbg0h6sHoBxHtHwaduQa0kXGO5ueDl/QDA7BtZ5CbDJOHzsWG7ke3k/mx7RTN89DIbseW66CbnjtfWQaKzx/AEQXztPNHGAuOF8J6FJHFBYFMlwAiOeeepKU/Nly+11vDtCm1vISelwJdMNcUs0QjKR6NOefPkTGGoGVc1NthcHQYoF2Cz1sl2H9Ms+tlerVMdLE3/ry18ov3Xt/bPDifdXEaFYIw3Ge9J7H7bX9SI1RmOb4MopeT3Rg5+cLADjXxCbuo3pPG0kG9aGQ3XUqgE4FFmRU/Vp7BSvpHMvhl8O1CYDchFu8MkHKtIWxZqpLxu3E0WPxXj4jn4MEmX/vHO7j3tlDT+2N61em8Y2jAqKIa8xnN+7iMNNDozY55ff9K1aVVgGNm3JimXKKZk04ZaJkfmRIOKYAoVnhPF5qhezBHD3hLk7QIX395eVd7/pN7C9uQFhsCyHmDC1GNM+Mvn+sc4KbOQTFYfDJaFwA+CxPI7nWpoddMi8JbpJ9SfBhjHQdXh4vlm9yc6P8uoyBa3etrlr5VOAmZDG12Jj4IOMc3QX+a3DzUyjxX3rggXg4hp14ED4ADix6DL0LDzFyW7Wdf3OkSGBuuPGpXI4gwpur2fHGCmomSEu1QpcHsyBIqDlDZsBLfUgitgxayRDkz0OfwQCs7J9Bq+R9o4kki7s3RRV1dM7lfYlD4VDayPcuWC6mghKDlxuNel1KLf/TQ8V1EoonXEBZtIYVVjiKdGwVUbOrDwDkfeF/MJ/lttu2le2XreeesDvFm0Y2axqjvYkp8v9d68tRUlCvHhkrX/v2jzA3o3JAK3TOcVoxFINOii0ffD6opPgyTZeAJ4GK1+gzMO+b6Pc81KT255kWzEGX+pdkRJIK9HvZsuUl4AlWlmtr3sicJGgSQPjMkwVazuLkAE7TxRTyCrzSHmCKsaA+QpCW1XeJzlN/kyA303MObD9ST5Q+Sv7M6/Lv/JlVXsleeV7pmJ0slPfEnVWUGetSxLOQRbR6wUVQxk92rx+h+SLl/uPYAWgnMTiAPwZoWBbmcnomXXHpBgS6Q+WTn/xELMynT9rioVAGaxrDBXqp/OZvvpcFYpZO3K/QGXlzLL7PIaLsQe8wOnwqdnnX2eCRVESkF3ifg1RQ+TMH6lFKsj/y4e+USy5pLreildiyeRPB5DyidsSm9Cc6Q7C3I7m9glrRGbiDbOVY0uUC/QHKkSsnP3LkjOeLsC0f+fDHy//+r/9FefjRH2EI+Hy55bbry1Z6Mrk4n0Kbci2i1lO4166mlHwW6rwZYHacc1qLpkE2STDXCENx1bYdVQpIbQAgyAq+cIKSnuc6LD1XX9GHlsid8mFKdDUuXEs10Cn63qy2s7QBmGq3Z6hOOouY+a0wOKYl2tm1LmkgxzoRXdgNVHy9D7M/U91X3Xh7lKOa4pM6cyPjnG/l+YxSIn0CcLCR9zmIg+2VlJ6Pw3jIRi0xZgWAk5RCN7Z2Rlpd5qwREKYXjEBN1k9RrU7XW0mrtAK2LBlZomLO1h4RfAEHbd2t5cLxkwXYVFZcfmnlpyObTXWLAmCbMrZSlbeCarWTh4+VNYNraH4JG8U59mqC6Noiu+zCDSBrVvyqFojFZZFroKtxbBplTLpIN0L5RjUcPRlCsB7GWuzOozw5Nog2N2SXr24EFqAbZuT0kWNlFX47B0nj9VHddwRd1RbYklYqDZthIJd4b1kJ12MDroyf88gWFIMwJzJG+h35bxtzxmofRa0yruqprPLbjNbMTtH2QLNbdQjJuXa1LGeOom95jT5tAHyD8RrK0ucpWyYhHKlP52I0Y2Yd1uQy0tE8A0GGbJE+aPbq6gLUKCqoq7VgOYavy9Bl2wEvi7A+Z8tnP/7J8p63/XJV3m/aDRYurJVt+MkGY5rPSD/GZoZ7yBjo428FzgIZ+xNajWSrH9dFPy3RllExBHterwdX+1JZZCPzbOWU00uLBUu7uY9qbkw9yQpaiey9U8RsqstKMP3bZKD6N2+O3ZDjxPfQ38mTtFTc710/I7UjQGEdC6Za0Br94pZiLtp7q4dNTAPzexyWaJxNhyJwPYrUralbjXvG62PcGnetXmwkPfjywbLx0jexCWks//wP/g3pse3cG6wzhq0W7iN2cp2hD6KAhs/4T7f9SOeqYa2yJI6XjCOpsxQHJLBJNj03llU1VGVhkgAnPdoCfHF/UjvpsVMPmmkuNbGTXGv6B3ncCpdoGVKZ+/5X1VLCPcFNCoq9MAVlBlJr/EWPVYCtdtvSQj6IyK/x4GRuXBhyh20llYMn2iaI0v2PN1coZCsHEaEK9BQBLQ/uLmj218mgbM7TY1SVRRjISZkziR0FMkE9POQcfCNahbNodegBwEMR2LhmxFjnf20IPbsIBA0EhCXTEA5Er8cNoFSmzrkMiBnFwAwsVeemK9TkOFA10LKa5vJtbeXKKzdRpUGTQXLYDVQf1GkmRxXU9Gw3TJXsT3P58N99lV3O+jJu400OMIPVtaWq0noJbjIFlIE+A3qyIfkAE+l6fT6H/P1FnVVrXYkN8H54n7KfUwWI7GxeCXj9sFIohN81LVMO0OXMR4KbZG4SSCS48b38G1+bXgX5PBOMOh68rmSDgo2BmndBjlJqafRaynM5Es9rTsbHAZ/pJ4/hezvhM2ebVgO+nz/L68nzWM4CdVslpUkdi5gMpNbwWV3nxNTHKGwQQDUGzCYS5tZCaConC7O6jxJlms61M8auQADaSkB6cddzLJAXCCSL5dpr1HRQIXFmptx999XRBflqnI2jwzflnYvzLKRj6G9gZByvAh+f6ZVvuop2CE9TAdLF+/SUFWhk9Nr4yXe/U555Zm+58cbLAVQb2Te1loGuVeXosSNUHAGSoBNbcVmOBn4s6GpKTDWcw5hr+3bp+g70JBizoVNpoArw2aefhBlpLl/4wvfKjTddhk/MteUc3jB9BFidfjcLrtxZERT+7iN/W377T/80WJwRUhFuZn70ze9Rxkxgw/p+/dC6ICCrXas9y9xDYOLJ8V0UZW90Jj7y6oEAUOsJhufQpaywssMVyiDP5xECsAzO/W95IDZJlseGUJPlZlHwCODSC0dmYO02uk0jyLeaRnAzw303NdZmFYlBha9thmp/rn6CnSyM/8aJcl8Wx9kZw6Ca5pLe1+/kGCXLK9GPGGxN9QyTolsgFbSKNIidoY8jXu0hcAygBRmmXxmzmF055p+m0gBIe15AYAwrN4hg2/M+/MruKLFWKyIDYZl2Kyk+XXStVFxio7MXdu4kLNWdb76zXATQsIUqJyhV30mVnOCmVZt9nuHFE2dLP94sXTpLwx6dO0tgU8Trjjz0NaZnqzluEBCcWS57Gs3UatJqY4AFS6afe35XuQp/lA5EzdLYmjJa7WaPLuderseCCtemSF1HCwTbk1ARxvHnFeQbTLiWBYJzg2lRN5Sma0iNqvk4gkaojddbrt4OoNUjaiMuwhZuyLQpsLXSJ1pX+DrXs6gUqsTEAoERe8Zxn3p0vFYoDUA1F7DEszxMP8BtN99kyW2ZOH2uPEpZ+B3X30TJsj2WuDb8qzTYbNeWgA3rFONBfV9ljUEM0txTrZ9fE7cEbaYjjSv9GluyTmaPPTdLgkZ1L7lZkomygWRUUPnJuhBB3DWW2OYGSWJABjVQlVYLAi7HuykqjmfDU9csWT43V87XMKzlv9Vo07RqWADo+xyiBJ3fTfGcZJbdZQtmDfKKaxthtVqp7FNgPI39wozARmdjMyLGA1O9XKNWGBqe2tfw4gk22jA03/7Bz8re1y6g+XFdtoci+BB/KjU1sQYwCIA4yDSIHTA4MjeLNq5F45ebytyIZnVuFnFkfMhUU26C3VBmBXCu+fk3yaL7WtkrP4xRCXQEN6bO1dxkWiriorqzWhypowvrkhM5briAhZj3+GOPvg5udFHs4KapExD1ycJUqZGK2pc2VoQWAmJupmp0B0gGUSeD9LD9Q8asZiDVM6MxFXqBcQafNJ055Qw6Xly+dobB3lkrE0+9RpY+K0byvXSadGLL1HhTJzlmN/nGGQayOhsDjo6Sijwlz/Gti82ONLRBSXBTaW1IbXBNpqgkhKJBI5/jtow3XRcPE3DG/fEYvR2UybcvlXvuwPBt0O6u7C4BLHXksOdpjTBNF9WlusFy8LWp8rG//y4LFrsO+uDYJWoSmrTgj2MudYqcpyX3mXpycvhAvQ9RwVAzPMxcZD44QUK4RfNc0iDRQaC3Tba7cCAoHHSCLk/XvE7bcV3hqMmxnIQJHFL85XGSlckUT/oOZG7VY2dJeLIuidYThCTLks9Q4BG9P1iMw/qdnUQyUwnUltOVuZg4x0xj5fn5Pp5XaoxSj+P48TUuYmNh8V9ptfy5H1mq2K/BWA3cqL0wB65jaPj8mLbQioDFw4BZsYBMbBYtu8ibIqmbHy+b1uJYy2H1kWkWVDBAjh4+yK6HBYbFuR8zQEH68DBdxC9bUw4cPFnuf+C2cNndvGGQcTccAXvzlk2xG7N8VBdkhda+zlTUBkAHnHY5uHt3aBc+85mHYG96cWe9iYZ+VI/g6SHi7u6lHwyLzwh9tOzebFsKKzw6mQ979+6nFJ2eQuzuOlZSYUWQeBjDNUvKz5CC0ahvP+mbW267JQJNH+fQwnufBhi8TIB21+25DJBmqdeS31LryfnyN3/+1wC7neUKNDye8xwbAHeyPlP7fvVTKeauQYOxHvx13GgcQpDcDWjr1z1Vwb4bC4W16hJglfZTOXQU6t4WF9FXizJ502JHEaUePnwohKqDmzfhGUPjx3XsfFU8Oj9hBUyP2G7BVgvdlIWzBS3DMBB7OOY22AoDo4HKflQLgpux2dJjzymOr7j7ZSqVNmO8uII0jcuhDI+0vu7BxzDYo2iODRBzlLHUwbWpcDJodOtBxM/2U8q8lWfZwH1ahF2r556Ma44IoNX+fgAmxWfSa1USY/foSy9HixAZux7OucemlHxt4YVVP3Zw7kZP4bqzKBCznxZjehaNyRzPWuYlNE+xqFdMQTXvSK8wr/UO6kYbpfapD6bowP4DAeQ3k/5ybLuxMxifxWbAlL4B1bSgTsPRvJG100Cv4FzRbZQSazXB2lI1Ewb8RCsFGBa+t2J2NULffY//rPzwoYfKzm2XUIF2eeU4zRg4R3poHVo1b+4pyu1Nf66ngk/GXTGt7T0UgFsGHtVK+rzwDKy2E9AdP3I0LP/1mzkLgF8rWMIpd+H8cDm8e2/Zgu9SeLkomjWYceNM144EUwTTZrd5fhPFBT5bPmLjBfA4SbrVlKsVpzqBT7BZjA10LSblGhxNXrnHaulkokKrpMu7wJDrCt0ox5/U0dp2EjJpauZ4P9trOOcEurYd6bDUW/bC2For1DhNetJjbIA1HWHcmCb1ma6CyXRt8n3aSXfXscaEhpQgH5szvqxnUx690WzTw899H7WfwcQzTn2ewZRpRFvn5o602VxzefalI+Wb33sKgIRAGX1oPekozRSdL5pp6hfkpsku6n6aDlJg3xo6n2pTu1w7k/rYaBzL/XHtdT32MwB0SDEqpsXX+5HsTqahPIZ/p5bUf5d7qgn2bMkzxjPKWJGSDY8VYAlTOj/iYTQFMl0sj9D75l3vfGfsciw9k8ZzskQfqcivC2Crzs5OfDU7wTaY/5LuZ0HyZAQc5mrtv+GCIEXdDbKcAE0rkHIRdOBp3iRy9uGKtK1USpO/aIrozlzBcQ3oZKCNHKnalppeKCuMHL0GTS3vQxwcV1v9i8SAXR89fYhIS7ZcIGc1QY5cps2mwe326DBZCQiz3NBKJnuOiMpt1zDJYmjV+KVb6EI71Fe2bezj+icxjFpRhiltbQH5tFAZdeoMC8tke/lPf/kNhIYOCiY3VVPj2q1zmy1k8Z634RVgqizFtMl4VIJhm8fRHbgG3NQNJGCoWAldeNmB8rWDKxmZ5dqcRLwZ8B1sWR5teuQ8k+2NiHt52ioedu0jdTDLNTy+VhAkra2vRxoIJmPi+9nsMb0Q/HsBmANWjxlBcojVGS95fP8VjAlCvOYEUl5nulEnyPJ9UlC9HEwlk+Pv5+zii7jQ46UJlOBKelgBoRoDBZWOMVkFhZhi/ehUzqfC41aehV+rNRD06NzdBks32Muigw/JAs+1m9Ydg+Qp2XcCoOvLa6++SpBVzEzwsypM63r+nWZcrsMhtgeDx83r6W3D4hENSPk7A53fbyX4rMdh1iold2ercJCNVZlxcRwx8TdxNj53vJS3vPnGMIm0Yd4MtujnL57FfwRvCgD0BWwWtmKktn4LPZbY3SoMnMN2oKurt3z/ez/gnHqir4/g5qePv1j+8I/+GalUvaHwIoGZ+uGPfxQCZhdunZNlmDoBBXYWD43LfH05iJ/LE088Eb12rsKdV4PCquUJYFJNROjcKNdG0NmNqDZaITApoycaJesLzAl3cK0wH1GtohaA9WAXKaojmNM98Jb7SxPBz1zfNz/9SSrU7q2YPgLEBTYGvWs2xhiqA3CehsGaZXPTwkK8ElO5qGGFFZimqkhtlc9OszZ7OjkGJ0a0feDZwjyRfyrHAZk2XRzktYM4K0/CjFh2rTh2ljRTna6xgOETOMQ6bnSvnWXt89k4JqaYpzIVlm330Ml8EnDTbrB2DWGsXQQ8H0c8fg0tAwLMcS57aanhMxewuT52YZRmSkrBbQO7MJtaNpEetwFiAyXmS6RHZy5Quouzdz1GJRNotuy35Fog0LCazoatiouPU/Wlb80qAvUoQWBw46Zy6MDBsolUiLytgOUoYM712nSsYz82M16zm1fmoAunOiUBnK68plpe79Mn625QVwCsoJk44TxavX4TRoZnygfe/1dlIyK02+lSHi7RMJ9Nrrekk6yc6u0fjIIQmSqBtOlBPV+i9QD38SKbZBlKbPTRgKDH4Rr4TTzLBR76JPeql/HZiceTF7T/x4+VIU35TE1w5tPMNwXZS671rt9ck4Uroc2otfwxtmVa/xh6I9OulmXbU20akXdoC2VN+Ij4wj3TOiA2njwfAdkqAKExMNIp9qVSLxMpGVgVQJprh/fP1KHpQp9TgBQ349zTTt5ToBtsjswiTJtFA9layOO6Dspiur4Oc49crTwt52o979NFG4ZGU5bErSWOucBu3ApKmSH1KVWxBH/LvVGsPUdjrZ72FawJjLH59vL87hPlc195mHJvwC0/n8XN0U23MXQRbaQ32PGpyNnO6VaVTanXtPCA81rOknuvMrti3MnNdVbE+vf+3NZNIY0wHVhjDf1b52bG+IxfxgPX7vQxi5SWPQb1o6vFvuXZn9DrCG48gIFWpbzq/UdY1N75y78crejNrVYiYjOkAu4qHRVogY+k9aSpowyRw/3i5Cs3RdGi+UxTSO6aPMEQr4aJWkULBrDiw8EmheaDUHXuZEt3wszPZSm06TIZIfOKma6SFk39SlRuWPJtaXcYjFVC4h6CgTvven5nGmoBRqmBr7sYrHaN9V6Iehe5cRdHddTkdaznvtYN/KoVDeUK/Gw2re9nV6Opk+ZNXIXumCygF0awxt5wRfn0575fdr2Myn+SYFnPosXCPR1GT0wwPFSkQRtgeQJ48ZCXp6MEAQ4AH7RMWIphEyFXYEXRbqYJfyG2TjCyXAOT4KEK9pUuKcrx9Zao5Ut/IfSqTJcSLKZQK9ODbzxufu/xThIoXVy8FhdNwYgTM+ld30MRueBG5qbS5lVjank6KidLpscSxedYSKbP98zzSp3S8uoyj5ugxnNJUOQYtbFhn/4rLJ6ORQFaVVhgK4iq6sv2IMGMmUt3Ua0p9t0ht/DcO1phiMaXyh23XV52vwg7sGkwKvDacXXswWLg7Gl3XjOknGCcdAU+N0ywWUHPn3Plrfffwr3ShbPKhwuYegEHV9xxR3nsa18lD38ufHNWEWwvYAoma1IZrtEDhl3jZz7+FazuS7n22jeFIeJqAolpoAv0TzIemZbaQWrjJMHY53EE3xY1Lof5Xnv7K2k6aKuK86R5HsW4U4B05523l40wF1/6wufKr/7WPymj7CIt+7SCIwzxuG/S+VH1AbUd+g/u00XMxQQ5N954Y5VGU7sCiNn1zNMArM2hmpLrlwAAIABJREFUY5shHTGGoHqdPZ0IPOdIyXbDIrm4WXqtnqOFnfcwvju9LPIv0kVdPc8QTrMTsFPnSANsRK9xBi1NgBe8fMaZP5ZCj8Fs9cF8HAPgDG3eoDtZ7GbsTzVK6qcHQKN/zymu3ZYgK9EhDQ6SquF5qBlph43aR6BXiL0BpmHKnkH2WjK9Y+m+Cy5j23SL/N+rpFzUsbQBHtQ6daC7OvHkz0snwtEOUkWjMAXqOaIJIyyLKQnp/BdxDW5FJLuKwN7KGDqCjklgdCkgNFgAWhbs+vY3CExoZ7gu01capdk4sRsxssyN7RfIl4MtSYEz1mQc1aiYkrLaz8qbRQLpSSuwLMFnjOj8HJYNfOPPZGUsfVd3Fmm6mIKmBxWfmlO0ElWNJcHYtVn2mrVN7Y2BUrmBP9OdWK36TG2ja8AZgLkBZZdPfPBDpYdn++bbb+V5YmCKEL9BDw3GgpVTNso0Zky4YeC91d84cKPCTCFvxAPZaZgQzl3Niuu4gGiO+TJnWwauZaVpOpiKo/SaWuSaumBAg80SrCE9qOO+LITAWsmAZq6yXWg+BdUJ1LkfginnVzAzXI/saniyuNnhfhhvzESk9qbB3nz6GDFmXIddvwT3zuXQm9TWQRtnzljGbpqIdTfXoAnZHe6ngNt1rZe1SHamzaatPgPipOm1yaherDbAF9mw2IpIV+EWdBGDFCHYimFe53zuvRpOfaIs0+/EDsLUlPFSYCUz3KUmivedZbPTXMfYXMS1fb6z7Ds8Wj735UfIVKjF6Y42Q27mdDSfBYzKCqqlU57hpt92OGOsnw6b9ERLCxLXTe9RCoJ9/2Tmfaa5Zmu8a1zIDaxresaL7I/omBXkeTzXCWNhtelXLI/jN3M713t/vlxnWYGboHTJd7obAwA8CrixFDz0MwQh6cdIQ9WqpTzBdJWNckP+i1RBTTycbzIKCzOADsYbK1jRinp5Z2mrrPw0LZJsgyfqxcvK+BAzhRJMhpoNHowX7M8FTDa2rFI0VFgJwGQAaixACLu0uOYBCVrskdBAQO1g8neyo2uzn5FiYptf2jbekj5TFzIh5ie5J+4o3HGHByHeFOIlKjvLDoSka9f0lE2bDFQnSzeCrjEWnYYWdugLLeXFV46WB7/wEgOBTaFp1nqAE7lzq0YWWAzrGzg3G8QpaiSQZmop007e46TpAghwvct1MD5on4E7tuV0XIKEpOpSkOzPE9kmQPJeddS8BlIrk1VO/m3mThMsLT92Hl+g4gAdZTJ38dw8joI+B6lVMbrb+jz93n9zkApw1XvIjrgT93iJ1lMbtDwF573w+j1+gtdM2yVwS1rU7/3boIdr6T0XIBecvIcBvPRlshrHHG2kUSpjLcFN2J/XtAuVFYK7Qbd+FTvpRwN0n406h0hNjVNqvW3TStiDM2UbKaMOxJpDVMVM01xzBubiwIGRctnlvQHYZSjtmrwCzc7qQXLsBO4dl18WImEt693ZHdi/L+bcSgLsbtJCfaQr1lGGbUpjEHAgK7Fn1yvlS1gLdHU1lFtJJ1lBYdrGRewyxK2OjUEDNJ8//uyDVRWDVUoEas35TuK2fMm2naWJEt5ZhL4/+9nj5dXXDgBQbmDBRrPEnNgIq2EvKSthvE96zHQBVltkHtQSEKTnAQwu6O//y/eXN995F8LnbaEVOkI1j2BNkbEp4lVbYUj4espyV+ZUzwYcns3qGBgtRQZ8LBEpTRnZhLGeIHQQMbVl0atlR5h8qymd16V2mDRK79pNZRoa9CKsyyCCZf+uDy3MJE1P22EvzsPEyLqp3ejSm4b0nC0jDsJeyJYKMNbAMsg+n6SFg+YWQ5tIc7mLUTfkvo/nPgZ7toeU2GU8my6ZGHbOPpwXn38JEfZltFbooNqE0u1Dx8oG2KiJBQIerIJMSAPXcvylPehO6A+FM/QYjNq5Y6dgsBZxxD2Hky9iZQBJkPSkAu1GbXFEyyVbyxy79xmel+Bb/YuVVnWsI9DJkYqZhakT3Ah2TVfWy5SFGBmQ4Os0joNZMPCZ/mi3fQpjvpcS9Bn6FcmmBwpWsFljYdQNxYdjnDkxS1B2zjj050n1hEeLGy8NA7k3zgTT9roN17FICiB78E2yv9Y3H/wsDMSJctcdt6DL2oCe6CwVc1R76XIq8NSnhEBsNZfPQH1QVKUZ9GvpBpn8EIzLhsgkMSYFPEqOF7X+RxC+EtaiQZAEQ3cBkL2eMTsJCLgI8LInlwBnidgW67n2CNyHWNCVK6g35DrUf+qBFO7D9niyStffcx/dhOrtY4yMOMZ4Uqy9BEjzvQRoghfXMQXIWoYoxYjAH3OO2JRaUdYk2R+Ds+DmlCabzHuZT1NY9o0aIA24lhTqglYWvJ9tG+IZKFdQtM/3gsMZBOVmFQR2VsUpFm9GD8atikqpygG48kUzjei6oIGladxFAHc9BQkF+cTsUi+2JI3l819j/h+j4pH4pV2tBRJ9pLqnJkeZCtXmJow50dnY28+mqKEpqhEQxuHllhzJpGdla8pNXJddo9WEGReMIZEq4+fGBQmQBETGPsGPH8aFTNk5IGWrzLIsz+Q4L13zgyX6B9VSUe5ZymM//nFUS4lUXchd3IMlkDqr5ctSc5M+NxFEeSNvol97YZMMQoV4ltrJ+ExARXeQj5liB9fVppW1KQBU8TVxWmoysrQ52Zi8sGRuUpTaYqUVgMlBJMiK3bbXYNmcCm8mrFRaO3+nTiIcVAUxgJpuaNJuUkiNAh7FWSEqxtGT17cTkB3kNnyb4+8DjDDmrXiR/dk01ITb7KVl3Tp6paC76OQmH3j1eLn8ihuoijqHrf7m8gd//F9gctzcWnHFjWYhaSaQTmntbeVHuCWzo7DjelRMVXqQCjhWaTk/3WV6vYKZbCmQA8GrdlF7Y1oqj5FpnuXgpLovlUeR7+PE9e9S6xM/4zmn4DgHZAq98nUR7E09Ahh0F41yUs7XElrTXal8F6AkIs/eV37vIO5GYGoKwzSMH1lFtZwxSu8Ej52l6nkOleDaQV/56yToSQYo9TuxK6qdk8cRFPnvGKg/yvu9Fu8/YLESpLlemCpTGFixWJERilJYGDpJSzWB6rUg1btIR104O1q2biCAoLlaoAHdxiH0NJR6X0H/pMNocBSwHzwIY7AaQzVYCSn41ubF8ju//d6o8vn+d78XvaPOwRLcd9+9ka8/dOi1SsfCGDZNZWsGq3re/I63Vw0YSSmimSt/9EcfFL9Qnn112OXbM2vLli2RGhoh8Ot+fCmMx0svvQCY2RwgSGfwnp7VLA6VZuMwQETB/HmaDT7+xKHyR3/4ngBgpg7HecbS0e56rfDw07JqBZHNMAKmXNwE2XftWdJJV11xJSLZPeGlswLQMaXuReYJgGbrk2Z9R/i3HuHnPAu6AUSzsTnYJEFiH60Yptk1t+q2zf3YvefluBe33n5LGdyysZwDwK0g7YO0my7QpGBgaaTpu9H0LFkRw2Zmgus2feDCaAHAEhuJqIDkcwqA8xqmeVL2t+B94/rz6mu0xwBsdRMgTINbqTULa+1ccfNif7DKrR3gYumyEYQAIPPT3NNeXsKMsBmTvis3bEXfQdUiZeHTNc3aS08hMsZYrRfTxA5czJcuADhgvPbs38M8mS3X0DB0lIqibo8rMAHkTKJLGicoraTaS0fdcGCXM3JR0cUOEek8DX4t24xKMsaDzNuSa5Qso0HaAM04lsJXc2OlmA65rmuyOV2WVbP78j4J7G2G3ED6Ma7NtZJxMcM1yCgK7NVcqreJohLnAfMjSvndYHpMZwcLZafVeYDUXY88XJ545NFw5r7xpusAWoqlWe8AOLKYdrWeB6gNqD/SPM9PmzwCoC4CimJ+K0eAgVSc7kZIdsoJaJFHYweO1mi2Onj/OQJlPffpebyhboQpmgNED8PamdrrIMUapnfcMxmHLrVdsGdR1iiII04oHLfKULDQDQAQoNjcNPx6RAqcU5StmwsyePo143he/YnPx/RVbU0X6FRVTRVol00TZCvRiI2Ya00wZPzLz84wxu1RV8f1n2RchqCZzbJrwQrmQDBWMvvq/NS7WuauNoL3XlIkDVDXLsl7b6CSuTFtJJCTHYmNnroZQbvCYitW0S9Ro8rmmljZMIgOdkX50reeLi+8cgrcrMZGF/WLjEkyIzOmjzxd4pVZBqQUrogCOIGna2+2/DFGLdfRZJWqP8/1O2UNOmBn7ElmP5mcZOj93rU7ZQanYCOrDAe6I5ib6Ebg+qQC2hkpDmGsx9+nid/rgmJO/qePPFLuZ4GVUQi76thVW45Yed54sxxonoA5VoNJSxiiVbX4y8VEpj1kbkR40eKdyTRBXrwT9GeeUuZGyi3RXJ6k32cgzgtLUejr7EKkmip/HgORg8WBI9AJDYWsEAM4mBsnu0BFMzEGhYKsHj7bqf9u0ZeDySmLY48oB2KUUXPsMwgcSXmH0F0MZFn5zu2t5abrr6CLM32cyEeyicI/glw4ucu1QzvLf/zzD5C7J8eKmrwB2nfCUr4wLCRtxaBSA6JXQ6XjYKGQ8q0xF8mgJHuRgC9Fu9n0snrA7kSqdF4G8jd+LTBKBmg5QEkA6W4kAYg/8yPTVH6dJeEJdvL4yZYku2EAHCBoy8ytx6hNYd4+NBM9NYMne3311ppweq56G/VSxWBFgYuCx8vcaabBfK+8H3kediMXfJjKSfYoz8W//8WYqUCK3YCz6WdWUjkZotkmi18b49MFNNhLJ4VEpqJMzscxJbsWTA3jyfHdyOIRu01dWxUowlCcOUWp7QCeEPyki3Vn7Qp2yFS7rFvN5MMIZ47d+oYN62hEud9NFmOpet7dXY2AoIHyHvr8rGBB/e5D3ykf+gBmcxQpvePt9wKE9X9SwF+i3HsLu3nBzQkEhjvRt2wg0E+Qjnn6qWcI1odoZXCa5o+l/M7//D+xgMOYwAg9+JlPM1/ry6/+6ruo5HqGVAyNCNEFLbDrW7V6GwGxHx+dz5a3vfUBmJZXyw4C0V//uQzM9WUNLInpH4XrVk+5c4vF3QXWe8M8WSIAdLqzslSaXbMi/CcefpSO6s+Xd+ByvobXm0oYR+QrezoBu1IZzxEg+Hce8NYHsJmG4nblbGXnPgXoaKME+Sw9rAR8gjs7Y3/ra19md9pbbr33bh4s7M3hU/iU0KfIijvNzBAGLwEUDe7ucGUYQgdh+kPa3olsfpnUhU0ndY1Ws2CD0GtwIu4UYBFwm0wnGdC4tgnG8WFSXWqQ2mAAWg2WmC0uKaoFzLR09ZG+OE5rgLpy8rmXy7Ye0k0rSOdjH7ACLcVxgtXC8ERZyd+NsLh0bFhD6ooAg3EaHSbLd777bbqJHyjX4/mywhQcjFoADDZfEzBPsgmOY9ezOq8BANFkEJP60LtCjaA+RGrwCHTjlsOTDkzdYzOARd1WF8fWD0XdzUc/8IHyvvf9BvohCkDQX83ZEoVnFEaGMjes9TJrGiYKQg3SgnrZGlMtnlDF19dHWsVeXeItRazWE3bYywowN0cK7nO07hgE1D7wtgc4X4okCJQXxy9G+hR1D+89U/pXU1nGmhjeQQQs6Ao0YoAozkn2vp7xO8M6q2VCF2uGcwBzNn7Oe0xWflc+00lA9Ec++NHytnfcCyhAe8MYEehanSZonBudACiQjmEMy1pFM03Xea7RUux2xqIpvm7Gs+9tc9SYfAICPXtslOn3jo3wE+E5CUb98G+cGwZZy8yZM1HF4kbInZGpd782RcWaN87nFMeRnVwN21ivazebhFd3vRj3YRNtKTpgc06zSQjdD7HCNLOsjz44+iLNqoXh+hwfPguFIwvk1R0rbj78rLpnqz9Rs6ovEONfGQKbkSad8SkBX2hagzh9NeDm52XXnjOAauIppeLjaEjbGLMamTbxDOoZd5NkJxaWNIl0XcPhmWN6/1PL6SZ3ObhZvjnNWOHaZ3wTsCdhoUt+2nq4IUlQZNwJD72aNsq0lO+hFKWBcwhdk3NRbMIxXy/AcY36b4Gbxx99tNx37z2xmIsivXvusEX3NgCrymwR/3LjolqJExDcyECkQCsrWfS5cZGxM6qaG/NnITQ2b2baiOMIbrywTEV58UHDOYRqYln/NYhlyXDFLgASVJoHUrNKiQnn4AvTIhmcmh+PcCfoncwj8/AZh3YA72JRaoNe7DTv7kR4vT1D1Z4eTMzhqs/QJzKer9rRW6658hLEfyxGWy8p3/vRz8oLu46UjZuvKz95Yi/W4sPlLBNJ34F63mOOQOLgkEIbx2cEXM2gocRd3x0GjsxDpt8yYKd+RBdSB0jeC02yvM9VZVMlnHbQLK8GckHPyqV4NrVS7eUeMsmEmDtPpibPYbnAeHlX78yhLmeKPN90APb3GgkqIPYYOeB9boKbrlru1L+Lpp4wN4LPvP4URC/X0HhOXl+Wdo9Ad4s12sg3+/MUP3tOy1NxySyFnmPZxKkmIqJwFj4X7n5YDO9vnKtAT0kAi2j2OwsLehcPFyJ7Hrlnrf1shnFmv6E2nvE0C8EW2Jozx06XSzdj0AeVu20z4Hf0PMZ+pOlIW1jqfQZm5AL3KHLQnPPqlVV56b/9sz8rP4cxHWHyfu5zT9BHqoOU54Yolze1pLbBUla7KSv+tLdMF5RxG6XfW266tbz0g4fLSzj2PvXEwbJlUz+A6d0AibHyqU9+ofzu7/xjGLXjgEm75Q6jYVlNSmhtOX3wTPl3/+Er5dfee0swmS1ct72wNlxzVfnyB/8mqqDU/MyEZUOVtnbHPyeFrG7BJqCwoJ3shO123KaRHffGdMMPESxP8v7XI55dQXBrZxE02NiNW/8g+7c1Ap6mAAsGtJOHDpc1MCdTlDy3US49TMC35Fs/FoGQep0RwMipMyfKC/jcvO0dbysrNuFxQuPSGcZWC9qDSRgW01FWn61kxysDE0CZZ9QMUyzw0lFZrUAnKeJG3JknTx4pu19+pQzCNmykh5SBNUpuAQIHCM5nYMcu20nnZXY1VnvZzPL4qROk/S4rjRig1VEuuzQ5UuZZR4ZfebU0nB8tIwCbfkBMD/PgKZiLS1YOwW72lWEqJBtpz9CmWJOOzCH4A1wNAwrHGRN7X3yxbIehG4AlsgijDyH1FGmqKHc1dcoOXYDTwqIebQKi8yebKFiKSCEJbgCPXrNpTNdk0yfqQtxxd0L/d6K5+s9//ufl9//FH5tPCj2Qa3YEHNY/BcIBPHnmMt+CGNnd0F8wb2WvlCdUBmwEUj5b2bTMRrWtG0LWUu+17A3z7hN/9VekmEbKr//6PwKIUlm7QJuMi6dJbXaWbqwJGhGU19kiBP2VDVutwGnShkNAZxWlGw2dcbGOV+PSq2Cff52rjUsUfIyzmeZvZTWk1f/zn/0/5Zff/UvRDmJSFotrstO25diLCupxjK9jLjdzro1xT3FHl+G3MIFUbIJ4p7hVULExUl8WqSeAC6+t1inmA9VKCopdY3otP2dMTxPbqrQdonnFuMavGikQ3ltqsGLhrhqHNtoYWiLOUnuuKby3CNwyob7n4cOHY/3uYZ1S7xYO0mp8ePRnua+CK/U1uvO3sKHhQivgG/ir8rVxHozA1MogOS/U8SxajRZux2w0GlfDNvaUz3/9SbQ342RcTDeSlgKI6oU0T4ySIHBnNgEYnaWQoFkxL/c7ZB+16t4s7nD8JRhxXLm+5mY6QUuVETD+V+SEccaNscdI6UrKDLJHVYqTzQDIRspQRZWYQmw+srI3taOv+9ws7y31xE8eC3Cj0LcSOnoilQ+IewZbLaj3CN+amlpZQbFgKBThprJqgUcqzkU8uoXz0AxS5tFCLR5QtjImcqec1UGeaCK6ZAyWC5L8fQSy2FHkhxOteqaxrxDceK411Bd+KoGe1booYmaR0O6CT54fKar6skI/Bnd97FpMw1n+Jtuk9sANi5uaodUN5YZrLyf/vo4BhuKbhepTn/02f4Pw92Jj2Yu2orsPxH2BnllQsEtYnNdh7NfYVE0K7bFbm+n704CeicFZV6fxX8W8JEVXodqqFNwJsRzceM+9d1UzSNmzSpf0Rt1J6moSKCYzkqjZ7+M56eFTE6vlMVJv4/MIG/oaqMx0Yw46/83zk7kxnSdIUHPjuY/xXGWnPI4+DmqkUnPjM283Fx46qUqwl4M0dUKpr/H9szN4quo95nKdjs86gZCvz3P15yNUw5kWil08r5tgIe3gvV18ugQ50u1UETkalSEIthybsjZSuw4qUxsxwHKQMYLmCITn8IHopcyugQ7zC4hIN6zuxrxttNxz/SrKacmlr+5HRoEOZxtVRwQjx9MgKY+HH94VhRG33Lg9yq1vwDTvSko/e3iuDz74mfKlLx4tt9/egP7l+rIXl9qhoXVhiqcYU3O+c7jabt2+qVy6Yys+LmfLzrvuK48++OXy/e88XH77n/xW+buP/j3tIXaEpmNi4gL6sAGeycWyE8ZxZuQc3jivhmv2y3tPIHzuopR7Rzn06j5ACOlb0m3rAB5HSP+ou/PSQ+TPztG5JbhRH9G0AkHnyn5Esa/GYtPI4rdlI2JiFj4utHz67z4e1vM34KK7klQZAj92paPoWki1MBfOwmj1bd8GMIIiF7CTwj6Khb7NFJ/+yU+jzYOpmgnuazel9ouUuL9Aam3Pvj1Rlv7AfW9n40qwkAGyyoxnvGfP7tATCchcQ4LSRt/SICNA4J3CD8Xn2qFxINC0DsAxjJj5acTAGzduIW23nUVdEeYsGxUE0rfcHBqYDaT1JhFWtkLT1xNEzp54rQx2QefjEr0EwJxBQ9eDI3k5dLLsPryv7LjletokXKAEfXfZvooSfASajRtWlkYaa04eOU2V0sHSt34tTMoQ1UAMMObNOVii01TCbdq0CfYDoz+1fi46NWO4ec5J51kDsxWlpuLmBH6h96h65slGugIqbG2SAXLwsuaeIc2zcvv2aEz50He/W+65977ShsPzIuPeFGykY93787U7/Sjl14BRDYPpLb5vMqUiw2xVlNozgmgHDE0dAdkGxqbeZW5M3zZZucPffemjHw0Txfe971co3+ac2ijtnRoNiwCSySBl2Fnmp063pvyn2PxN661iGoz3lLlqIe2rIFLtTFs38xWgYwlw4ywBlhTKHGvNClpAmM770l/9RXnrO98af7f3tYOkmLQi0A+Laj/aDch8LXIP67nnYYxnnAhfJis0K2Gz/drcJMcdYazrqSTbUzkmV+J/NTpLxIfT6KYUGffZrZ5AexFArn+RQGIUoNNnS4paJdQScUcNUTQaVr8KEFl/KQDdCUZs9NOmnWrE/MwNfZRa8/eOaYHRajyUmjTFrDUiZYJwTHU4xBZA+y9ADvGOn48j7pe9M/7Zn86+aAvMFxugNrfATjWsKYdPLpYHv/Kzcm4MTREtF6aYM4s4EbfxvKan0d3yWisZp7AjmMfbqpm0FcZPfE9qKmJR1Zg4yYcEN35vTPDfZGaSjRcgp/DYv/E4ERcAlcY81+oEPWnel2kq1xsJtKrBda0VFM/SbEtu4qlunMNOoTJNqlwQS/SWuv+eewMACDKtSDJw+PBDhEpACMU3Rz9N/jooTR6UF6DYKsGJF+wJqsNJrYMn7gmLvqpUVB1VEOeDWlYVb8DKtEQG3dRTvFHsKujSrl7a2bxs7Gb4ENWLxjOQ+n7mpWWG4j0ABQKDJssBdaZlgehkl7OKydHJrmARQWAzO7EucgzjGHXN0jNGdC1ru4XS7+uvvaKsXdVbzo0vlr/5xLdgmIc4fjM+ISe4Y3SnhW7eun57OUt1x4QVApECrwK41F5Pd3/Mp5PnTpRBEL/uj8lyeE+yf5M/EzyEJ0PonliOTXHV9C6We0b6rKajEdi5Y/BeewyPJWuRwuAENsvBk8xNoudkZjxePocEQW/U4SRTtNxi2/c8gWOmk9uPfJ8EtAlefyEqB/jYsFRK3QlsntsdveL02s+SxXHg+55pbBjaIHaqLupVDlf2i3vETbC02Hyu48Aqp0m+70fEaAM903jVPbFEkR2FC3uNFZSWd3w6CaQ6LXUM4bbKHBd/gI3zpGpVws8UHDvW2CGuYEdpuao+ST2dAC9+ZtuGXr5eA0OwerCHyqmjzBNy1WoBmGqnKOXevrW9/OqvvJumiK+EgO+tpIfsF/b1r38N5uIi7te3VHCd47ajETt+8iiLygKmkWvxUNpbdsggkuJ4+aW95R/92j9FAzJSvvj5L5WvfeVoed+vI4AlN79qFTYEjMO+flJA0Pr2q/ne975L5qC/bNt+RaS+XKRkEhXcb6A6Sd8TK5VeoGJJE7B+NAF9gI96Ujsuom0sonVc8yKMSj1j9CnY3qtIrRj0OkgzzDCnx4ZHy6MPPxLakx52ZXfedhvWCwp8vbekJRFGz8BcyLz02MzztVeDBfg0hoG2d7A3kztVA9wka0gnxocnEAPvxkvmLEH6EoSr1++8sgpQPKdRDPh8FjZO1BF5nPHRCsOlLskKmSXSMA0KlvVCAVA9+8Qj5do7bg6vo2OvYYRIz5/rrrq6NMNujOzbD7PYiycPFWYIuScILM2wW50EZftkqaVrBW0ewBDv2JlT5ba77qhcX2GGBM3wysFQu2te07uiXDx1DmferbBF/Xjb7CkHdu8pd977Zv5Om3vmC+vhFLv0NgLlY7S4uA5A+P8R9h5Qdl7XleYtAJVQVahCKuQcSRBMIikGJVIkRYnKouUkeWzLlt1u222vWT0z3TM9q9uzutvdbs/IbbejLMlKppItiUEMYpAoZjAAIEiCRM6xEAoVkeb7zn0HeOJorSmpVrEK7/3vD/fes+8+++zjWBVk1PYWwBSCnwR0aCsEGaQl7NTs+ura5mutpnGOhPbBe2fawndxj2Qi7DP2BM/k7WiNRnQ0l5Xw+AZPzeNMX6jpYB7KajjeXfui/NsUjIE4DFVknkxhsd4DZget4IGBka0WhU/E8sNgv/7JJ8uLDabYAAAgAElEQVSLLzxb7vrER6n8IkY4N2CyW3D45gGV84zXN7nXfsZsmns6fpy/U0hP6nptu54psFBtpmKkzWVoAMiKcMso8zB0vyNlDhozjRn/8o/+Q7mdObQArdLOPbvLipUra+ds5muHInjvtR44dpMG7I7ZIFMdJjHtGGlc+1Hp9yMz6jy3rUUPY10Njht3779rngy1jJjMonYcvexU1MYcRXPohsAKvkMwiAZa13DBuGucIMM1fBapqBkKr7mX+3numhXm2mKVsuJiA7lAvWYmOBe1MsQxNXttnN9JJRbEPc8nzGuZp9NNDyu0lsyAZVElHxVpxEmN/3oA54Z559855kJbG3N4wiz0XyfLP377CcYj8QiPG3t2TQD4t7PzHxzEr4nDtbdSqclmnnw0QwahNK5tg7CpXp/nGGSHYLiROTBOpR7HtT99alIAbGop00heg69XY5q+OG5MvM+5gfbYrt2mrXyv6TfL3MNduxGzcuMdsQy/AYYiA7kBbkTmzzz5VLnjttvC18b+GQbLKjQ131bzZP7uQDzDLqeHXZHoyd36Re0MZYfMhBmIbc2bZoDOHXXush0YDhpFffmVgtBkDPLEM22SN6ceqwanrCaKdBbX4Gc66DX7Cyt9boKTNnKAlkKrWmfn0jGBCR8kkH4G59iFd0KjQ/e3A+3OYH43PIAvBu+FeRlhgNz23hux1r8E4eWB8vXv/rjsGuwrh07UcrtUaSf4SPvpBAqpI0pU67mONABjgpe81jyG9yRdHNMrxoedVF4KfvN+Jijw4dbcZO3NlQDIz0ltjUxadGvnvqS2J++j16IfkftBP99nO8az72WiV1qQst5wyqw50SwvP0mQdDHIge75eZ1RjshOVL1AXmvuEPP9zaaFmavNCZHAp5mRmUCqUIdVAbI06UQC7zCMwRDBzHJbRXnhixMl55Ul1GfTSW5p4/nz6gfcUcDiSE8zLvJepBOmQMyv5hJ850MEGxaX4wTwyehqpL21RZAmjU7jroLMCauhpqKtsaHjrGmkQdvPocWZhscKzShLJ0EVhousws03LynXs9vftXd7tF2QLfyrv/x8MF+rVq8IjZi9qJYsmc9haeex7TV2cDPYZQ5QibIC5uVqzqGrfP5vv1g+9UufQl+zofzpn/6woOktH7jzBha3E+Vdd36wvPr0syE6PnEcPxfYnOMnjyDopOdbw0/HLspqpvTdccxcesUV5bmfPBPXuXrVGpgQytF5voOAg6mwKRuosBpjwV0MyzKTXeqJqPBAF2BVUWgMzpS/xO/EKpvr6Gm0ZMEixgcVaqaoeT4d9q5SeKlfA0zOP371C+XDH/4gzEV3LPhW4kxi/HUS7CZ2MO7tuA0jspOWB0//4L6yBk8fjztBkzfbmgBmjyImnr4MrxU2KUh3Y/06zk51VndfaUEzYNsILftPAhKHSA3pGmwLg83rXixL5y0o659fx3PqKKuuwjyRp2mqsHfJYs6HnzBobNOD/bKg4dmHHuCZLCn96CMMUt6z+XPnx7x6+OGH0VrhJE1AtfS8290964+Bed26deX2O251kFSg4PonS6jYlaC4j2NVuwGMRO34bDrISjeYCNNE6kN0JR2hEi+qY9y9NlIp9qzL9gsCdtNaptdMb1qJ9qOHHi7vxgF6EK3Y5PAjqi1NzrIx9bzVU/jsznBPDPCtggL/prZH7Ul0zlYvOVImdAGqFLFyni3MwZ201JhJj6NuGJ2Iojznh+/9XrntQx/wgDhxHyElyj2UckeEf5YNhvPetTJ9UDSd6yVuRM+pxnVV3UoV4JqXHqFi7RQi9bOsK7Imbm5aCezHaC3xA7Rr737Pe8KnzY3Wiy++gI6NZ+k443q3MjcUFffPnFtxGqnRc2yyxvDhOS2Zoy+ODL+l225tOIdJMjn8NOvgWHJ97eMcXdckADLdYjwLIgBg7ZfB2HUuKpVYj40FUZKvTwvg4jTMSgb43KjKlufGNu00Ui+Yr+2EmWtDYzbOujZdH6jQ+DAQ0IyV6bBYh2mPQSliC+ubzsUC1ROkyC2A6GbTbhXWEGRRazuM7mgPruAD5Stf/yEmkktpaktmRTbGrvGsNS0wNN7HCTCTZ9DjTLKEXAM9mOAOwHVzXM7NZ+pfvN4ELpm+yk12pqXeupn2vuVm13vmt0DPe+n6X/FIrWg1I+BXZnYuyFh4Vi0EnGBuVHy7i5eGfBZw8wF7S3Egy+4upjxqrXsGGDNDghtdCgUo7JmiQZhNAdOSOt1yPYb6nWjopqiqURqnW6PAxgvMdEKeaAVQF6t7Ln5ubSJZhcu1cWambhJcpXjW1+kfoaeC/5ZBNwKUyN3dnAyO6RHOX/2E7rKTCJznKLWch16ihRJwXW5nTJvCAr88Kq/2Us3w/KYdZf+pTgRylXVI9JpMUz5oQ6o6mQQVmW5JcNOcRkndiQ/Mc/f3FBMnKMrWFlldlGAwQUwyEcl0NAOlynLUiihL833eefzU2kTHbhcQnmlWQTlAHWBZsp7X609fkw7ICW48fiL3BDfqhdRoBViAukqLAT+/eTBnCi3HXV5n3pOcTG5PJrEgOQ4Fr5NIE42jS1DkKIiye3MAYcnmqG4RBHtj1edIZZJuJV0guMn7nqxR3vesLHsrOPSen2XnHFV4QYdKVUtv60niuZj3hlq2+/NMdrQEAl2tFR3Pmo7WgAVj2pR+qHLKMDGLG4H6PQZI/tBHbiItsShKn/cRwL/0hbvZcbeUd77zJqrzZlL59HzkwS9ds5zeT3twFL4OsevM8uB9D5cHH3yFQoCryvs/+XPlFIZkR44ewBH5NQTHr+Ffc1kAwMcfW1d+4zOfIkCepefZTtoI6EEEDc89sjJLtkDWxuuV4fHZ9hHwd8I0PI5J2h3v+0CZRfDWjv+b37ybvlm/TJsjdlsEoi4WXE3w2pjTXTZU1GCT8XEQMznZguMwUedYL+zVdNv7CXYyX3yOIl0dNL/5l/+9fPLnPxEi2cOUpqsvanNh01sGXcEQoGQWAAtBSggj36Dj+uD+PdEO4fC+AzgDL405OIvFXnPQiaQmRhgfptQOcU0L5i8KJ1tr3mw8CTFfeqi6stJGPcoptC8DmM9tpOJrKSzRSlIGPlc3q4dgRJZcdlkwB6eYF92AjIM7tpU+WQ4+UwM4tWZTMJ1T63CMVIypryef+EkwXzdgZGd1mQPwCUDPO98Na8P4GeXb9Uf2JfoZEdjteH6EajGdYaeyS7XkNsAK6QVTiGo6TP22TbZsGZDjLpa5KdtoWin0JcwJ11ibqobmjTROtBDg3+6/555y++23A9Y0joQlARhqzGZTRY8d4Ma9Os9OBtRUjPIDg7sIKkz9nE3naWUAI6gZ3Tj6hy4qnY6h4emDEbQxYzDppIB2bH61LALQtGgBDyA/d3Bf1UMz91QiW+Id1TbOH/W79nTi3k1QNMt1mQBLiwZTsqbQ1JB4n8Kn1sIXwMpU9I+j+w/S5mF3WQUz9fR995crLr88Kg/dtE83dcWY2/7yS2UJfx8/go6N9b/VtDIM5zlSX5r9BeNlhZhMrenWyFerOeEn56mOKdZBwE2IjE0bKtKNql/xHGurBrJ8Vg8AS+GymYMMwv6M9Jb3h/ng+BkDNOVmOIN7stbG0GBmmAvp+aLNxoAZCT5vPpsMU4puRIdhpGyvMoK2aALC9RGsRiJbwDiaStGDpJ/WFFFR1W7VJp5Mg+3lkUc3lOde2MlRsG7hoNTC8G07IVkj0ko+87OwJCPMp4n27cOschQzQV2yuReZjjIORKFRI1XkRjjTVSk0vph5qF3Ec2OecdP3xma6UUWdmYzcQBubTEsJnhVaZ0YndZcXMjyIFM9Lab4V3LyfwV+V8RfryMNsrUpZ4kv0dO3V18TOwfpzbaKTVbHCwa8uKT11Ow0lc01v1RvgSYhqU2uRwCRP0tcmEstjZFVQMAKct8yN4CiBRDNAag5QCZSGQdSicZkbRWROZAdyBFpFYkHNO3OBakzMmdN7YEPbyhVr1+AsejnGYi+VHz78ZGgOb//gR8tXvv0Ai689nqrDrpUlCWQiKLtbcG5wrzI91JwGMo+aIKBZ0JsAL+9N6mqadTEB3Boqcj8j2YV8bXOKL4+d4MZ7Y58Ry/ybQVci4xSC+XuCJO9xTriYuCyWaYxXVfkgaZkbgk2CmyxjT6oygVTVZan3qe08ktlL4bCvjw7dgpMGLes1+tocF+fJvbuukFmNdUeqVKAjYBVQtvF7ZcugLQl2sjfhhhwFHzpbCx6rH0TzvcpJJS2ajsj+e/NErAwZJnTQ2NKiUulqEPT50NbelK5VBgPHRsri2Wg/6EA/YwrnA8jRA+csDEnP5CllSkcfcZqGkru2ENjI0w+epv/UEtiE2VHBY6f7n//5/2jWotxyy1wYnnfAtEwpjz3+YFlz2SWhHXoV2/l//qfNOARPLu9593uDhbycclgiAy7GOygB31Aee/Q1dv02eb2ehQqBIqnRmbOmlR/95NFyKZ2zo/qMpU1DPxek2vqhOxbcJUtxOMbJ8sCBw2UbVVmK999E8Pub//JflFF20McJugKaiQT+Ica/lTk9MhymMlzt1RPAqnz9K18rG17aWy5dNaOspknnmquuIq3C/eNePPLwAwSiNQRBWBSC2qmD+8NTx7QUy3QIVod5zl0GTsbXpLlQ+ghTR/ftLs/+5KkyjgBYN9sVl1waQttY7OnGPQxtbnmvgkx3yXZN3v/i+jKHADBguoJ0xASebY+simLpAwfLa3RGN1VmEF9DWXsn75V1tDS9AhTcpwEv5wHrxznPq+gaLsC1pFpafb50mVia+fLoPfeV9S+/XH7/934/+i9tf+GFYDwvp/xb/ZGOLX6uoEJdh/YbCsFHNJzks04zrzRS1ZLgOMxR+PYwby1Nb7etCGlO1xW/rch0sZ+kqNRrcY7LJPIMnAetVsowpx67995yM+v7eZiyEVKh9pbyWWn85/M2SE4keDmXNCnUlTnSU6ZiG+mHmAuskVPY8Bn4TxFUu3GZHoERm4hL7ikKKvp4Tke4n38Pm/gLn/wggR4RMYyc2pnDCMtnTp2JkWbdece6zvGdi3Etjh3mqiJe11ABjWApTfeG8esZJO1vpZPPyetcdNnlwTBteeHFYNMivgAuRohL+s1Y7qobtL4z2pYMoR8Zhz2ZRMq6TYBDK4tWzs1x3+oC73EBSzokT7D6lnXEoKstgutUD+kfjQ1b7MLcYGqDsg2BKzfPY/DsIkAaVBrgNkr01eGEGY3XCcgn/SIr5Nzr0GjP+2GqRdDUSNnH2mxpOj+HuP4B2yNwn7pZg2yNoAFh1T5NogULqSrdFXkWWiBM0wBUnQ4bu3F6sKmdaZkAO9Yyjdh9pnzlaw9wD3uZy1SAdvsciX8TrCaz7N0xwe2D1tJ9oJ2Gm8bNoTEMHC2WYWxlAZDnmpoXx4rMk1/NUoNkvnUo9jUVS9Q45DXmGPM4zTqezEYYa6ya9bmbas2MSW64M9a1IEg7n+3Ug8Hgg55mt/G+W28N/YaahVryDV3JA4r+Evx3PWE0EKYAuHmyMTI3HQ2GpFk/0Uzp+74M7pWJqUE5AED8XnN2zRecO/cENjUwZtBV3OYCYQlvraZKxsMJqbI8J483xXw5BFuAmyHLHeM6mPxOptBVqABnYaz3PNaoKVDmWtf3oKZXvKfALPLp/KMTXrdMdxt+rtb6Lg6pL8lzzqD81kAdsrwGMGq+vnzoCSzymv27eiLPW7o7zKcabEh0p/V6GjsrFwXzsH4FuAghdX2f9y/SBhwvgV/SwhfSVg1g4Wt/CpDJ5nHdGfzzHNOsL9XtocFyIbACoMHAZYrT86nmfVUx72d7nNRmmeJRoJxs0oUByz3OtFakEtkNjrJLcUiG5b/GVTYntZqD/+Vnh3CZS7btRqwbdrh1IWa8+toUG6eIzXtmpZrgJu4VX7kbSR3SGXbdWvTE/HRhtjQx0mOmeXGARYA6NmKLBjSvMn99tGegYmQyO8RzAB+1Yt2kkkbHFOVpRncIylvheaEUeyW6i2vKIkzmdCf+wz/8G0BGKb/12bsYu+hiFs2BZj5W/uzPvma8KpesXowgdjFgaCq7NNNGx/Gp6aMkf0dZuWJF+dIXv1h27yr0a5qHaPZStGMry6bXN2Bn0E9APkwV9z68dDCUCxuEiTAdB+P5mqIaR3R6HHDSAXvyHMLbrQiIP/WpT5M92YdOgs7dpk+YGy6INt606/csRI/RpoH1Y4TO2p3LYJqefb68QqmrDIAGih/9xF2QpxNpBfFAMAh33HkHIOUEKbFDZe41V5fhbdui0kXBqgthN4BkEIFyL2XiRJYwBBwjBfWFv/lbSoJHywLSSx+8A0YIcGP7AnfkQ/j06KisPqIH3dAAvYmGEBD3cC19nHukhGwuuvn1aMehhsJgtJ5UxhHSXwpLr4EF6IOVOco9mM5nyJA8+/zzGJT2RN+kPehypnKvZDb70R1963OfiwKKW95zS7AuMqTzCLZRJmyjYQDQelIj1992a6xHuT4pqnYFVrPj+LE6yYaabjzV5ZwkMLtOaSinON90wcCxQxForaRx3hn8wkgt1gAqQdmxGyC9hzGw+NvDDzxQrkHAfpq03WQYi9xwVDbdtaymWd3mjwN2ooN2Iz3thjY2VMGwwIBRfm27Bpv2TgE4+jxttniUyqfZ/O6Y+ZM/+k/ci+vLpfSUsg3HtDkzo0t4P+krmVY/PwKe2h8ZjQgKGt+Nxb2OqlXBH+clQ6OT8TCAepD72Mn4mmIpOec1GK1k6JSNmZ/nvHL5CtKbfSHSnsZPbUAO45Myn/TpQV7TytyzMbJl/OqHWhnDk63icicRuiPuYWh7CLKhE6umc66jwWiSejvB2Hbdcf2qGzFZBdJ7RA5B0hzmz5AbAJ2FOUbGRTfmxoxdpB8vpZBgCuNriHSUJIGvUWvT41g07eK9MW3OWPIzNGOk3Izza3gDMVctg9fTx75krWwOwpHZ6k7BrqA22qXgy2U6nvs5yCbq+IAO+CvZHO0vX/v6A2wAlqATBaxEZaFzCA0WY2yctSrk1VRJCXA6WnkGAlqE4RN05g86vKaGmuOE66b3q2ZYatYkGShff5T5lamqXOcDhAdpUY+ZWtQspImG2xxH5sam3WaIFLiHOWoTboh4i8nd+RCVmhYKQfH58tSPnyi3vxefG8GCFyldaRCMvGdjMfc/RVtMAPvTBE3fEBB7LMVPlZmpD96bml+xM9BrQIpRV1gRquCkcUGZVgm2RxEpJ58nnjcw9ThOxmamJwFSCouaUzSRitHUz06p7pDwEbF9u/4JTlqDlDskhVaaPUUqy/JGgqW7oFnTZ8XOzOSck33h3HlMpF1xDdUxmGoYJoBfqa9pvq4ELBcGAhPBst48/2YUm/ciHYCT2fBeqXHQd8IJlgLjPKbn0ByMmwGjQCjOjQUkAIzAvjEovb8eOynCDOYhHG8MWq/RBcYBaxd2n3si6xTOZSNNU1ACIF+fDIyvSaDkufjZNjBNViRTXh5/mPNpb7A0OdgTmV+4PhYr05qVBq3soKmpSJc2lPgJ1GQdJwFSFSBHJYjgI3pOEfjYfbmIRjsPAkQ4ejaEgFkKn4DZc83dxVkC5wRoWceywEahp3RvOO76unCeQCjvGON3mzAvnNdL5RD9fhDjzmT37QI+cPQgO9k9UaWzYCEaroPQvVzD3Nl95a6P/1yAjU40N3/8Xz4HoMHH5jffHUFNkeBuRJNzEMDedNM74vxdaNetezry6k8//RJ+OTeUS66kuSDB9if/dC8pqlfLH/6H/6use/BHNE9cSGXX1gCZMjaWfR+lsaGVNrJdS9HbnCDdsgc32/2kbK679u1lCimpf/w7tEAsLB/GTNAKqAmagync5nxkcQQ3U2A72vhpxYvjLcQNloexoG186eVgSmfRyHErTNBLL64rn/3X/zPNKWm7wH0ZB7Qo/o7yXNPWjk1GSwdVSpPU1ggmSVucgDXpRGT9g+/fW9avW1/6sWZYuXhpuYW0nEHBdgcTCFgWHZhGEoQYNNaTdrpaPY3By/I4BNwbACvqJK6lOgpapOx56QWq1LaU7QSf666/vqyCEWonWENzlNefeQYd1CXY1KBhYBxHmwUDEOf1v//+v6ZKbUW5ZNXqaEI5nYKBEARLnwMAFF8fgvXpJ+2lSV8r/jmOKcd++CqFIZxzQzrHzVYt9JjIon4eUKOHz3D0mrPvjz3d0G80dstVRF83OKZaa2Vg1bIIVNUftrP2Wb20ajVVOqTsTpFWys2VAD1ZIFcG13P1L84Hg4jHlKGUeRLA6xN2dOd2AAFziOc7jecpE2HJ9SkqoKYwLs+Qktz2xmYA1YPlU7/yi8RkjCqpMFLe0ElPqF4FsMnwec2CTb9twNpw4xXceC7OZYOb91Px7hBsh47y3/jGNyPNt5LxKRDZtW07AvtXyvvvuqucAbAaw/aA7OdTOXiEn3qjTeeZHT0xxLiYzqZcLQ7VerTNsMt5AAHZRoB05PfcOcmyWH4sc9OoxGuFpa3/zvkJXPkypSWIjOpcrS+IB6499j6TcdEfSaNTv9WLrETwnJojWQ7Tja7Dbp5d7xxDrTal5ji7Sbf5d+9BP/etr1UQgpUA4CbMCpk7LbDGZwAck3g2Y+opER5HzAj2p7ZEkJQYpSXQ8QEKBfpWwgK/WB7/0Xpi0SwYH7RoVJNqczKGxg8FPu+D4VTOYHUbNeitEy26sNEsDV8pwMn40Exa+Kz8LONlgpv0T0vtkeAm9ZbNZEgzuPGYvi/1mK7PFSQB+BnPppxN6aqxTblHxoeW4bGR8yJ1g7ogx0X8mSbmxol2MbjY4sCdfqURa8PBqg0z3JvNCQt12QXRfYNiygB/ccetb0ydSAluHBiZ8sgUlIt19EARHDUqWnxdM/hx8gVoacrzZU7P43kjcvFIuitTZKPsIjoo44ySdI3ZIvWgn41pJj0d0IJwE80hWxpqiaCvnT2NPD33a2DwAD451RciGQkfgsfxnnmzBVOZyYvULb9lcLSMU2Fb6oPyPjVrZDxuotdMxzjZTXP5b15fMgopNvM4mWbJkroEFTkAA4xqotSoTEo2LtNWyZTk3/0ZO0QmYKUFKyJP0KWuaQrBJwehzQO9Vl8juMm0VKbmqvapll17bqm5yusd4XkKrv1KyjOesaChAYL97ylM4soK1Qom6fSkz98KhCcy6Y1A9fX2aqFTMsHH6xGUeW7ptZBpNs87c8EJrjIYaEkOtx9AV2DjXBgDoEQ6FDazm8A7wphxXevUuI/y01nTMY5E17VowZyygHLr8eFBmOvDVAUcJK0yp+zYudfK5mjNpBTlSlI1C6heejeL9wsvPlO+80/fj1R9Ty9+ItDhv/Zrv1p+Qtm0AMT00k+eeKL8xm/+Cq+7G2Fnb7ls7apyhIX0hltvB2CgN9i0pfzJH99b/uS//n55c+tmqqCmkG4iBQQQOQxj8t5P3oW53IkySgCz39RRAvgVl18R+psBdqkrScEIVH771/+k/J//xyeqPw4ARJ5syB5HPE/TUlGGzO12cROgq+2aGOkS1gaCvH18dtBl+8knngqdjxVjsxAlnyHwTQIY7d60EaAHAEDfYOn5VHaxA7v3lKmwNi9RwXX1tdeWkxqu0a3cRoNWHz3xCD5BMAYfwRRRTUV0C/cmMmt3unsHtAxb/m9XcIKwZcE66W596cUw/OxH59SLQZ8P7CxGo69serXsR/vyEmDs9//VH5Qu+17t3A04QPSNIBdUWiuGuB9WhH3vu9/lXgMSly8v7735ltjobMWI0Pvn4DDgukGcT9PUMNnjPM4w9jMFa1A9S3onTPMY+1Yv2T4gwJwAUu8TQZQbqNjN05ldp1rmxfkooKhMhyCnrqG1FD4Mzxrs4wnQcbYhsZLiFH5MrlXOUS38I/Dw4Cx08HiCQf25XMttoKqmI9rBcE5T8ZoCskX6RTauBbdYAYDVUtG7iLTNwOuby14sBR59+LHyi7/8CcYu65bmqeipBEETBL58xe674dnVofEnmxDXFoXtTnfnnOcWrIqMoCBOZ2XGxwu6YnOP3VjYEdtWPF/4wpfKrbfcTFrxsnDFNmU4hYB9iM2AKSrvxyBz1dVZnU0XVYTT8Episa8Ml4068dQaZ6x2ycbKfAl6ZMezNQcpHzU5Ftq4WYvNn++vF1TZH3cpofdzJ6kgB3bHVJvaJs7BdTA34q59wUoxlrz2NLPz+bgeOZdSl6PtwkSqxSZrtsc8mIu9Qiusk6ayJ0kjTcXn5wzP19SuthGqI2bAlE2ClTmDLmpo2DZFssKt5TvfeYhNOoah52CyzuC6DbiZxjw4Qyn46LjtOwDhusBTsHEecDNpIvOdeXOcSuKJDY+2jBteejPYyViUYmmvK9dzx2JaegQw5H4kRkgmLFnFzCpkfHAcqrWylUbKXDLmJbP+M8HN0zA3mZaSJdB7wxvsTnGMoN7GAK3AgcCPw6U7C2khH1LkiRulYJlnS+ByIf3RqOAxr2qQaU4ppRgo007x8GV2In1TwVcz9TUZ9FY1DzWo5AUmY+FPjxF0F58XfTkiJcKiog7DtUmfibi51WiPDX18wRtFaZ0IM2zFCd4alR3BaMzPsayXKv4Qltadl54A1XfGaw/gETqeGqRdQFOP4zU4ITz/ZtH0WwdJDpQcJDl4Ulfjdahz8KuHCejvnkM8CybLCANf+tPrz0kU58K/C258Xvn35s/Oz0lNj/dK/wqDf4BX7nczYFLLNIUce7Y28HPdsY/aDNCyQZ6Nx7ABYI4D77fPPwXFHrNZPJ1sSZSm8hUVCe5yG7nZcMNumhBej2uJ5xV5+8a98GcCSr07Ehz7t6DweV4JStOQMJ9jHivWq8YYu3ifdLx2x6ZeQOZPDRRjUQZTQTMLi+CmjYW6h1z+WRadGQhARxDw9lKVNxV2ZSZdww/QVuGSSxYDGGEFTx8f00UAACAASURBVGt331LeR8piAse853s/gOFAJ7IfM7lLFlHx0gfbsj1SU9u20eZhQWe5EmZmGymco/jp/MEf/H6kKza/sZGWApvj9fNIpTjO+pevLSd2HEAvsq/88KEfs9tFpDwfQz92qxrjveOXf6nseuLHoff5Kh24p8F2XH/922PH6ELrPV3yNuyTeZaHaBz5n//j3eXTn7oeV+55kf4VOGSKaoKGcMyHHYAK1/SFlH2bSgmXZ9tPAG52b99dHheQkO7Rz+ajH/lw9KKSRdLW3Zge4FyBMp8xwHkMMgZeff21ctO73kmDQVoiyJo4v2DuHrr7m2UDFU+aoX0KB17ZI3LuaAd4vjx3Gylq7uZq0mGQPAg4IaW5hb5RU6k88ZxbAaT62kwnRSeIMND/xV/8j/J7/8v/WkYRI+/btY/O0fNKx0zEqQIbzc1scMjc2/TUUyEgngsguBUrDUv+pyOsHgQU9pAi2fPcs+WhBx8oH6JqTRakhSDfTerTsSa41C13nGA9iesx6Nv0U/AfXei5l5bFWmasq7haAyvb7H0XzILgxTJpb5pVTo22IY5bbf1jjHL8w9zDmYwH002tMJkvwVAJTi27Nw0bKY8Gq2tQPkgaxxSXTF2n7RlcNzWfMz1sOsdScCZddItmjB1mrdSF/ixtFSbyTGxn8cpPnmAOTASszodFO1lmwhBqXkhXYjqpA9j0mGGtdPdtsKztFmpVkRWbBtZI47Ce6SkjkxETnbExRMr2lGZ0VvMw56bC3J3E0+fv/u7L5dd/7ZdirRoAIGlvoMGhWqo5mFOe4bqGOb83rErjvk3BBmQ6mhR1K5rojdpDS+CCTmsy62cn64TGfhZCyEZ6zlp69mjlIXjiXOummUpENgfHNF9UyB29kmBaqFSbrJaG81EkHQUwbK7cwLse5WZqsuymmzpjpD8FcSEhMC1U9VPxfPTbIuVtUYz+SO18xgkAub3LzvNcVlHRO5FU+BDnpo9Uuz2/ZlFVRbsSduWk2KxuW1k2vHqk/MOXv8UhcWWmxHsEU0x7IJre1APKlLnaQk8ldFi67tPPTRJggJRwFMtwfsnU5Jqdupv0mUvgkvHEeyNjnnEtMwa5Tmf1aoJa71FuNP3peyXNXHfytRGzG7KUAENjZ8YBrja9vJiWehJXzdvei0OxQZDv6Sxs1en1OBevh0IN5H6AaRsvuhlZxS4dWtGSU9s3mC/NABoBQiqboWGlUwpKMxiF0JWJ4hx1IaxgJnshNVT6Tb87xjPQX9xR11RVpsXsPWNFV5oDZXok9D0sekFnmUJxN8TfKttjGhe9AEFbOk4X1uMIAHvJs/rvMkYjTNRWqO/oXNsIuPnwmkFVgoCkzRLFuiComn9rWu0C+PCZNAJzMimZugpAxH2YQlrlBNt875cdrn29Oyv/PT2Fmh94td6qrr9Oz2DtGs+nOS2Y5+Tg9LXRv0O9UqOUO++t4MBnOog5nToGQY06l/TacNImeLHPlzqTnACCGwXljq2gZnmtbTI8ZrIkkWPWn6MBHL03/h6In2d8ikUoHY5DeCcDyTH9zErLV0YmtFHusJLJA3C167HCeG72X0iw4+tysiRIz/L0nIg6dE7g22Pr2KvITqBce9iYm2ZHrEcL40Yxo/+2eC5+GJjSWWXVDuXbjeXAQozdBgcpyZ7ahT5mAZTzNBgANC9UYygofolWBrMQsyqtOs0uypTULhp0vvOdV0bXcsfEli1bADlrYyHqx9fGcvFOFreRUZpJsqiqmVm5nJYhq64oR97YVf7hS3fTxmGk3HbbFWhtlgU7tJMKQI9ltZSVU5oOOndmwHjovbOahouxi1bUyHXtfmVT+cLnv1dueMcq9BSXxu5e4GCw7LFdAf4k+2jBERqeQwej27nsw1bAyTJSPadhqV7HtE9gtvn1XRgH9pWbbryxLF6yuOzGsXgKaQK1JAaVg7y/j/uya+/uCED97LJt0dBiHyDWIS3rJ6NDeJwU1QGC2w3Xvb0sosP2OlrJWKaul4l+NTbz7QPguCi3DI2XVx96FE8cGolScXKAlNzsZexmbVdA40tLTRVsrsfLZjrl3zu27Yz5v+aSNaS7ZFzZ0DHW2gxazKHTiEe3cy16fVmdY6XTPD77LHoh0zhP4gVkJek+dDQ3w+yojVDb4E7dceLmTf8R5+QEvq2g8b/DhZz3Hwck+f7osWRKms/RF8gqHedjm7q/0A66eLJ6GwRlUkzlmRbk9z2bNpX5a9eWswT8iQIMV3hfazrFARYpGMvKgy6p74v/NoUXbqNVDMs5nRPYIyg9ZUGH+j7O5RjnPHcmLSQA5uME1c0bX4FdaA2ti8zpUu4H2QJA9bxy4ijaJ9J8bnLd+OgvE81reVbqi2yJ8DZKuGtKhM8NYa7n4HlxDnzubtJiPVxfuDhLIrEBbeV3K9Lc+CyHReuzua/GfPbP4dqmMp5N075CyX+r44txrqeOZfNuQMdhBfQ/a+ca5sxBGO+BYcMUXwvgzzDnJxK7nO9qgNTvpWbQFFRNOx2Kdc5vU++1ErFu8iL+cE2TAbhH0P5MBdC4vrm+pP4oWfz0Kcug7/GCIdKfSLNMAOJeqipnojui7Dn6XdlQswfW1mpK504Xm069sFpaAa6F95zRn0g92pyy8fWjAQR7pszk2qmUpAzcYw1xra0wzB2knQTRDirZukj/w+Ao4D524liskSmFyBgeWYFGTMky7gRAVZeUOs+acsrXhsylkc7KzbVpOJlWX5MSgboexwyumpumTWdmBqIoJDU3F3xuOOoz0Nzpc+OuIdNFwbIwrpKmNxUgPeYOM6uVslQtnH0FRg2fmwzsnnRqO6oe52JX6+YAnoguc2xvFR3nwDGI5I1IUNCsYVFfYRC/0Cm88TCqPoNJJTXpDed/Cm2dQxqBmeP1PVVoJMjWSM3BGhmsmgri+r0+qxeCLVG0Gor/yjD55W7IHZcDOvLFfK4BNydDs0g1GYFkrxJANKeZEgEnePN4AoN8r4DJL30JPIcEnSlwVvSpeWE8JxYud4KpMckJ1Xw/E0zlz5/6t8Y9C6DLgtXNJPJYHtu0VbyW/3mfkxbPZ1MnglTzRROqBKeZCsv8f4LRXAD8GSkxFwnGnteoRkMgVlkYA35lrvyyeZxgNUFl7cJetUROYndPnl+yUU5Iv7yv+SyDeWowftkcTvM7m142tOe8IzrwxLFlqNxtHjxM/6MwAnRxgLlit+yQkp3pxT+JCMACPL/sQ9ty2aULWIgm8PfJ0R3cZn4zYQ6/+93vAWTexWJylGoq8tQYcfVSeRKtEiixfQYn3bn0MTLoyQKtuWxl2btvR7n22it4/ZEQKdpIcwwF/Mzpc8ts2hYc2r6/fPNb34CVOVH+y5/+u/J39Bt6880j5Vd/9UMxxtWfWM6qAHsqhmt9gBUX7t1oFlatXolDKloJUg/PPPqjcu/9z5dVl04lYN8c88VFb+2NN5Q3YYM0kXMULMJUbQKL+Jf//M/LlVQdXq7vCFWGRBW8SfYgrNxdXsPNVwHuZ379M2US82bfa68Gs9dLOsGdsHqcgeM04IQyn0LPqmEZDIzfopGg6wBB6Qwg5xRA7jBVLqbj3oa2ZoBN2TRN/dxwwZZM0ZSPXWcbmouTW+nCTFsF8lQAH9LOis55zUTGhAyCwVRn4EM4G6+nymoGhnxRIWoaGzbuDIu/DXEdYMfwp9kKyFyEiFQ2expeP+eZ66MEbcu6HUv7YE7UvNiOZjW6lw59lEILFwO0MhK2S1BX5zVxbec1XBM8wSi4kQqDTsDQGGmdYZjCXJ8VWssSOQ8cq24e3YAKmqICh3ny8ksvRapqIeeoHuksQM6xfRKGwY+eQRPLFsc/56QJpgCn1ZRMzCVeYCBRmOrmkbSFomTLkcddH2Vd+GyrJUOswLmdA+BMcINLum4/GindpZetWFaF21z2OCkQiw4GYTOnAl6PARDdcApmHW+LFy9mLaPxpHPUaiPPguds1ZNAcBal/Iftaca9MvAKbgQ6mwBxpj6vB0RrR2Clk46+0y3VR9x7kHTjYR16CZwrMUyMZ8Bn7N26pZziHvajxbHnWRj+sc6fZPzZD6oHNrATobpWA1YjaSbpGBVEWaa+aeOGWDfsUq+QfBrX5AZez7VkpmVBFYjrTD1AjzPvpQyPwVug41x2bTIlZ6zIgo3MQLiWy9wZW8JrjhYWp21bwQZelnMUrcxpHNN7YIdbAa1iukkTSNcNAbS6qfg7i+6KuT514fXlP/7fX2KesyFzLpLGaG2jESbrl61WzgPi3NQYBqPww5jHl+PKuJvedgluchw2xwj/Ozf80Sy50QG8Eg01bqau0+vPmJdsVm7MUxqT+iQ/X0FxgCG+Yy1PRozPDHzQDG6iyoYXCW5MS0mFRvU3P/2wauJXNTd+Na6VYMmOrSEYdlH3q+4kaoBNXUhzgMvUTTI3CVYyDZMVUJ64lVjuCIULgeAbwKERPeP3ZG/yOPUM1ZdBdWrE1AQ48jUCMw2xZDPsuKu41wnle2zUZmAOZiM6gyd7FCcRX/bRaZto5/SaKsu0mP+WYCMFuBYKtzfKHBPQhOi4IQB8K3jI+5ABWeAkSEt03KyJiXxvQ0DoYEnlef70XHLXkL2pgnFhscymnXm/4rrURzQYowSi+UybUfbF9BLgFkDY1cTcyOAk0MvB/tZnE+6rTCInvV+Z2ksknudi2jFTUXXRZrFTG8A9133zokC4ag1chN1sWQnZAUUrpW4awIlxEprZKpQLho5W1DHRMo2Y6TyvvznN6X8nUPS1NTUnY5d9wRqbXj9UNtExJzNo1QsBXgt7DDPpzVZT9/5tGmkp2ZtWvjva3OmTujqNOR7+LGfYHPTCRExngd2Lc+5PnhspN1zLQoVA+d03vzOCyokThzgPek8R1B57ZD2tGpbHeVkef93br6b6+lC4E2/Y8HLsOhfTsbqjHe+Y1sll5erLATsj5Q3cfh966KEYH6ajXFhlcU5SfeGOtJ9F2jYhJ6nM6kS/coTKKn9qVtY/ay7C5b7Q5ry0/lWYo0vKJVR+TIPit3P2MMJgHXNNb3US6O/+678uv/DpT5UDBHhLmc3/W7p7jty7KYUjh46g/zlYli/FyZfdvsBxAL3ATJiVVu5XO6mjg9vejHveC7NyCEO+7tnzWOhZkAU4ggO+hvCqeYlducLhW979nrKcajErXLpm0KctXF3pCM/93fijJ8sVpDHctGjcZomyTEoIRkkT2RncsvRtzzzHs5mGIHlv2fzaG3jW3FDmIRge5RiHCcoLVq2siyHja8sbb4Sw+vLrrivDgB3H1mnus8yL7sAa4R01oPF6U3H236pzrI7/aCJrWtt0q8yLoCJaKrioxM6rVgFEypXUDzb4BtUQsMIi2NuopqOtJhEQVCf5SE3x9w2kxgwylq+fZ0PS5TlxXNkjNTaeb/UOqRoRNSB+oKuvwSzYUdMjvCdaldhJWADrPDD1bwNlY4C9Qszv2/YC1kZ9jM10j5JGWnvVlVHePmGcakY1I4wTxbU2xBzX/8r0IEFZh2z1YFZNamZpisYxazVZrIVsFGxvYFf60BuxlitS91wfpMXE+pe2lY99VO0TAIH7dfnbr0UAvSMmquvTLKoLW9E/qaEZ4bxCN2nJNmPyyJtbw/9ozopVZf8rGyPd1A0TeRSgPInUpQ1Jt23diX5qQUOAj2gXkBYbg2Bg2kqfx7bSzAIGe0k1rDRCG2kQtVCF9SjXFudubqYM9G4QBUIJbprd6QUx3aS4NbncsWMfeO1UaGoUjR86vI9n04JYGT0adItl30P04Jo7ZzXXikZ1DFPVsz3l/ic2lxde3cMz9dytpLISlbUtMhq1Qk18HY03Gxv6TOlHrzN1Q8zT5mKUBCOZRoo0ZmPNdtxltZP3QOCdDH/zRjyLcaKvV0NTk4yPx/LYfq7gxlRmcyqsas3qOnAhLRX6hQa4sRTcaimFm9FxtwEmvKCauq1GcE4A0wyKJ82Z5s43A/VkAlCzNbLvyaCdATTBTXNKKTUoBi1RYrPe5K2ppxBzNoGdfG10cuZLVb6kpuAmPz/PT0CjpX70VNGjRBra6jB2DqephNELpU31OTSfYtHoDWfuUfuOIHXIFWNqZA4yacN8CKnVaAZryYwkI+ECpj17c/BPUJSDPIGhLS78cjeXzFmk1dQbsXALbpycSfNlcM77VSvT2OnpY+HiyQCwbN204kUmrrITqQ1KligReQK4OI8G+HHCOVAzvaPPjdYAIwZ+wGOKiRMk5TGriNpS7to+IinJBEzNjFZODs/bz/N8w8iQ84iO8yw8Lu7uBNQRmOO2M3Lk7Ek9WC6uq667HIVoTgzHVXotJbhJ4baTK4F5qviTak3AVRekupjVe8EC4G6VMWLzvzpVagWgfWYU5vv66AEUAIcATfmU3+fP0o6kS8dTKvgAFcaLQRhf9Y3IP8paPJaODRwvz67bC6VePezu/ODVjEl2nm2K0umJRuWJaRP1YEuWLCSADZSr33YZVSE9NIbcgAEgzfEQSNoi4IYb3sG4I7XaQeUKO+o//uO/j9j8K7/yvgA3W7a8wVg5Ez46g6Q8h2E0bPw5DQZnmJSa12DbjAWLluMyzEkS0L74539WXtl4vHz0o9fAEi2GLdoflvNqbTrYXX/xT/8bQt8PRxB1HEk3yxIozF90CeZ4LPK49pVXn30OYe4Pyztvuhq921TYnE1l5aplBJE5mAnOLuMwN20IWdW7nMRefgKeHC1oAK1SkTUIQShg6ZnHflR+jJ5nNpqP66+/AQBI+wgYgyjHtlcR7MxJAtggu35ZRzc10ZQUgONaYS5/kn2J/KKw4MArrxL4uwEvW8vrdBF/z3tuKZ04O0+9ZHXZwznOJ83yGmxBJ/Nw8RLYARcKPmsH2iSf/2Tmnx41pl1Dd2HpKuPV1KU7TlPJ7u4DpPj5ivdDQEtTUnfvpmv1U3F+8u14HMNdkJgUospkbEO3ogBVF2OASg8apmBgOGY7WqH1NmcFWLwLB/rzAM8TsAOho2NMBrCXtVH4rdubzBXPyWKTgOsNP6gA+TI6pD33Ychny4I2WCAruWRvjAnB6KtlFOAIkCy04Lztbm96UQDSwVg8vIPgyuBrB3Da46qV9Ta6wHPdreqJ1HHxecMAvBPoeWTlokzehpG8xz5LE2WqmNcHAMfTcYKWOX0BPyFZtPfddnsIyQVwb2xYjw3CsnCaVrR8WlE59zS6oVOKHUJh2FJ3r1vXk4q0Qz0BWR1Yp6aUgl/msFIF03/tAMtxmH9ZTjuJy7Kd1keH61FD5doddggCJhcrJ5kLg6k1v1knhnftifvuOjlJvZN/b6TErbALzY0//ZtjtwEqzlsR1ct5c+5nMJE9dQJWEom8eid9oyiNga2DYWI9OYJZ4blzjL/OeXRLX4Vu7GQ5ehIt2T/cU9p750SWIrIOkhnGdclDnrlz04KerJI1TkYmRJDteJEtCnbwouGeccb1OeJSIwXlWM30lKxiMuJ1La5l4r4mszMpQXDcp6g61+qMRbKRjsfYpAt6TW95rxqxLeLN/0dzwzNQUHzbLbcEqDmtIDYed6MiyvQsA6sCBSaWhloM5myh4N8Dybnb5kKbgUeAjYYWJoOEAe6ttNYFcCP7I5rmmMlU+L5kkmoArOmf5mMLbPyfe/hwjmi8P1+Tn61TaStUXDQFjWYRXqdppfodin171Wj4Fh3HL45Lb0gL9v3jUHoTUM3ndWZKJa/Jc0zarVp0V7Qbu3/PM3ZtFaDlMRL4eQwHSHOa7a0MVQb8BFO5O8g2AqkdcRB4nExhJbixw7CD68Jz43wS/CX7lgAt730ClETbHjsmMj+PI9pzcbNKTH1Ofq7Haj73ChYUE1fNTw7s/IwEXInUU2GfpfZxT7mX3sPql1M1SALvagxpkzrTIVb5KAC37ByAw4Jby8RrLxRBSU6uBJI54XK8vBVcXwTp2PdHw8ia8lJ7JuCNMclgifsT+izTXLX1g+cXHjhqiQBivSzms3EJPj6wvyxbNIsS16PRuVjTPy0IVi1fCeW9AkHxwfIM5crgk7JwMfRzB/e2fby8813qbrBWPzZUnvjxG+X2W6/ltftgX+bxvEfKe26+EWv1jdyHubVhH0FPP5wDsBur6Ss1Bvvxwx8+Ur70pZcBUaX8+q//T9yb2gOng7SXZmuWlXdTlaPZ4P4Du4PNcZE7fGywXPG2GzC5w5kWHcl3qRbav2+gfOTDt5Y17JJ3IdRdCOX/xT/5r/ztg3HdkQoFfO7duzfMAe0ZdATL/hkEpRHOZYhKjvvv/0F54/UBDP06ARHvKisQR+oedpySeavT9KXS42dg6Ey55Kq302IIV2pdyAEsUwFStjE49Pob5ZUXXipHcS62HPuWO94flVPDiJVPwGJh2REM1RjMkGNF8OlYC5t8zfpkNNx4MGc3v7YZx1t6fPE8dvPfB7l3xwEItwLWtpOmU0DsGLQqxxTKcapaerlGy5UPcJ1zON5kAEBUybiJtPIpBFQsxrSzMGidIYiqaRRMRvNhK5QYRmo3PC9TELNJxTm2nQvdaLHIaZUj23dyP6kYcXOpDqWi7Sq2jG7Y9gACXxg8KSu+9ytfCQB7Ndom018n0DDpUNziexqbDJ+RxSIR7Nx5c56O7TbBo+kINkjO2VbG8t69e6LcuIPrO6u/k0aZatAIPpPANkfRlMzh2f5At2AYm0g9AQDmALR2vbEdXzQCN++bgQ7KJuWa6Z2gYk49nGvlZO6tXjNHYH8GAR4CnYhHbuxIm3Sjy7Ij9zFAzwEYsZmkKfvp2xQpDq7DPkx7EbWb1pqGQ/EBUoKCTBmBYY4/KqvV0P71CFB8LjzDQ4BZNPuhi1G0PQpDN8oa07cYUS7Xe45nNQ647ugnHcxcMeXKJMHKmjEqmBGYcb7REVwq1b/JNDfSHaGN0orAtSLExWGaFmAm2wOFCaCARoDkvwtw+HmGvyl6Lzien+Z+9/Uibp/Aa8cNShwXkGyTWfV5J2T9YGpPYM7XP/cy2C0b4U4rf/5XXyNNSzUwOhtBiwxPGJzyLFwrXSNPs1a6Tmb6J7RFYbpaN/fut6uWsRr35QY1N9YJcFxHBTXZBNMY5JoruMk4lTEg46BxzNert2mOqR6rHpf7xLOrRUlNjGIjjgaRkODmZzE3pqXcfSZachEQMkTg5yDuhCeT55OCb94Fx66iQcFlkPKk8gLyZGvwqM6XzQEzg2kG9UxXNO/ma1rA3kiVPm0OnBfQjiEl0hT1Zz1eZUD8zEmKoXUjccCwaFaWB8AD+IiAyQNXd+BPg1OArMbOu6Y+nMimlmpKyq9mAbC/y45YqZKi3HEDcINtUnXfxS4jrz3Ra4ppfX8yCAl8fta9SaW+9zrve7ZoSCanirAQcLGIy1AF2xKdVWXsLoKzDOzxWitVGoJhB7VpphR85bPMlFfSi4IbmRtTZVZpeZy8vgQLeZ/qRKrC74tsXb3PSW+GIVYD+Qcg03OjITwzWDrDDMYTWWjtvySrMEK6YAzVf64XZr1MBdXcsRtSWS77bjlRa4uPBDZ57KQ6cxfSzDxdZLRqM9kKsPW3MU3mGKsj0N2F4LgaKfpHmEhYhuqxw46IE+rimhZgSS+4mTnVneFIaHG6YCYGTzC5CbbLMMBbumQ5jQB3leepbiGeFTAPzQ+X06xyYbnxhnfRmPDfY4pWCrEKkfDyYIZO0Q18AJHsv/idX4n/fmPza+hqtvJMJ5SPfexjBOPzZTnpqQFSQY+xo//Wt14vZHDKb/3WrwT7dfToIcYvIk8WyRl0ABfk7KZSaw1MErO5PPDDH5d56HfWfgDjPFMOOMF+/WtfLTdSYWUX4SuuvaY89dij5cZ3vSN6AZ00IBBQLS+eRKn2C//4j6Fh6MPZVuDZ0ydVNaF89e+/gMCYprPItj5452XllvfdUs5T9rxx44sAnjmll/TSGdikSb30mcKMbJQgN2yPMdIF02B3OtFLaIs/TFPfJx95PKp2bvngh0PU7XPYRWuHbnQ802BYTpNms0z4rKlv9X88vD5deRkTAjAX3y5Erz34+4zAcnXOW1BOE0Tvue++cuv7318eRbD80d/9V0G17d24kfTJpPBQOYyGajdi6pVoS7otL7fqCZ2HKaseg1akkjgb2AtN8CKAOYxkdGBxBgFPppCdH6m18JyOAHac77Iy3aSBV5I2iUjDV7Q0UcfonFOU3NgARCA18PJM/ssf/VH50Ic/HH4qvQDWIYCGqYwqO9Dxu5pgKlZ23rlzPm2LAE4uNWymgEznC156OI+Jlv0zXhUFj4XBaLVr0NV3DM1NN2Lsr/7t58tatFYL0Lxo9DifMv8jew+VhfMX1wag6MzGYdDaACvDAFdbckS80cCPczGgt8hqObmYZxH8eN8QAno3i0fRyUxgU7V06XLuP0CJ63GtOMw978cZ2o3QZEDNkOZ/Akj+bRGDfSfjdhYpU33ZZgKK/Bwrpc5aaMDx9mOxoB5oJjSqHjI76HbbR0uelZcyB7BWWPfDx4O1c03w/qgFG4PtisazAJ4uAZNzH2Ck8Dt7aLmWmmqbzEZDAH2O98io+e+ZnkoZR7TNaEqTu0kZovLyTCf3Gc1X6zkYujbMO7vVwZ0pO7dtjTTyVEw8xxk/p3EkX7jyKvpQwZSWGeWhR14ujz+BL1T/QjYJQ8HyRL89ftb12I2nG2/sJuzpxn0wzMpwOn99rWBI5ia1i3XFuxhnc03PuOV4NS2VViI1y1D1theyLY2UUnqTueZm6Xv+LYqVGj43skuNpfbCcZI8iczHz3IoTkGxecq3CooN9Bl4vAFR/QIkcLD4pVDOr2yEmSkQ/xblYQ19RYh142Zc3NEniMqb5E91PuolksXInFqCGwOIX29liBLUNP89wE0jXeXn1+BDYIwS8/pwoiFXYyBJyUnBxbEsz+Q9zbohJ17oKXhdmme5OGTOLwACmfH8eQAAIABJREFU12wwTcFqpmCaaTh3OSmYyiDffE3NgCn/vVkPIrvWCZBI35sEFPmgfa3HiAVMw0GoxBhcDVv1TKkF89EwV3QQDUG39pEzz7K+fJbJ2IxbHs7TFwzqc6Op3xDAQu1NiucyjZT3pBkEugu1KiLBazOrl2mgrJxKUJVMlM/C3PtkFkEXW4fBZJgF7cWHmeB+ufmWqZw3bxbBujd6Ne09OEhpp+MUyplF06CaPgm+Jz8nc8YGt7z+Oj4qsK8A7KIuJxYEdjtVdFf/Pe+rrzMf7/1tN+fEHPL6ugGBbQQINTezZlIiTipJhcPbr4apIQBPBhSplzC4DpCWuhP2Y/0r68u6FzdHocQVV80on/nMR8qDDzxafvyj7bGTsiu5NihTeyeWf/8f/i0VUTtYwA6WHzzwUDABV9HaYRjm4j3veTeBaRqgaqgshEFxZ/z973+/PP/8fpidCeXOOz8As7KQe3SKsvJNsfDNol3D0PCJctW16DV43vc+/OOy+nL8ZliU3/aBO9FW7KeP1N7yN3/51TK9ryWcYN9BV3MDuqkUy3GdT/vY7Qu+7LQ9hZTBpldeI0AsjAKYlWsVd56LZpv79yGwJDZ8/OMfoOJpISmeV1mQsZ7Av+ME6anuXoISaeGzsFha6HciOJ48k8qThsAXgU05f3gAzTYBg1yeLsX2wNoBAlx1+WXsaql+RM9zFHBneqiLIDLOtajrMIUyhDh5NgGvhedkX6y+BQtJO7CDZ1HugY35JizI1TTttJTe67GR5mRTWQSxx+6/r9z8rndFw8JgdQAqpxjrrnq9Nr1kfBzDp2QUl1nTQgawKOUOnBw5okiTnCJ1lGueFT8HeE5RnEA6pYu1dy6syFHAgqkpK340QRrjs2x8qH5FK49OCxkI8Od4/x/Don3mN34zxnA/GqZBHYYbmyLnrO1y1LfVjVsd62rzTL+EFigKMWB6ZSbxAwu6JaSa9ANiTLhFjNM3dUbwmYpjNvkjQMCjaIgmhXO1Xd6tRJsBsOGhROBXsxObFOaHGwKNVWu3elITVgYJ/hgv52FxjgJah9QIMSYP00qgF3+dTqpXrWzqEthy3ud4Bntwo9Zh+xjs3LQlS8pRwL1du9U/LYOm3Ew6cQaVQV2wLLvQga1cCVAkKzECM7ef3/ft3FWW0Ph0N+NFv6FF9hW0lxeAQgO5FpiSdQ89DjjvjTUsXIv5b0GmcStTVZHuMi3NczNYu94kGOrWOdmSdnuDNZqHZuxyvfF+yzKlzs+/RbrdhqmAmw7G/eQJuFCP6hYNKD0JW8N48N51kZay5P403bxXXHFjGS54RLFp+PO//hbM2epykmo1mXvb2Di/WS15dgIxyQIfqpVpbnx5NlEwpg7VWCJ143rnxrVujP3ONTN1Wf6e1hq12lqX86p9rLGqet40g5vMWqQsQ9Y98YbHvZjqEuOS7nJc8KWGyfSa8SaxyIWu4AZoB7MD+Lmnnr7QONMJlR9kMJe5yDSGMV9wYyonHQIzBZM16Z5MphSilDYColb19aa48DezK80PtoKbanVtsEgWItmMqvGp4qGfYjRkAoKHYc6Y+20EmnwAyQi5kNiyQNowU10BbmAypOXG7CeDetybGPgmJrvUX6UANHGbiPusAK0ZTL0VaOX9y/OME66/RGl9W4MRyfNrRu6Zn/xpUJXsUx1QCVhSJNsMZvyYKvyq98nnUoWLNZWYvaVypyMzpzVAsBn8t2WcNZhXEOlXgpB6zZVpGVWwqWhXkzQWI5+Vn5mMx8V7UlFkpG/4v5VNF6uPqmVAglzfm/2NgmaUim6kMQ2SGuYpvnUxHCOQpT+RrH9fH/2TCDq3oS3ohcIXxOzcsbs8+eTTlB7vjOIIz77PnWlDJOl5vfVZpZgv72kyOr42WR3/O3Ygbm84zwp8ap8UP8VztaRaIK2Gqz5n3JEZW7G405h10YIZ7BqxUGd+XHMFIkbAzSx2oFaDHXNXqmkjO+Q77nx/+fY/fZOgDt3M/fvt374Fh+KF6Gq2lPvu+Qnd6ktZurhe7/z5/aSkNiConQeoWVV27dqK6HcNlSJQ/OxeUUSRPpnBbhcdglUqjI030Yg8/jhtGea0odm5goabNyJQBLQgUpS5mUQXwcUrlpDjHyib3tzF5rUr0jKWP6++nFJ0WAcZiy9/6Xtl7aX9uBq/LUqzL6EySJ8s15Ol735XOQnLMaTBJeC0B1HyoQOwIqRZenumhWX/MFU0h9DtfPtb34Gt6S933H4Li6k28G6QFM2PwQ5SIddNVQqaqnZcn6eiyyGfV7UNrsZc4ej+Q2UnKaoNz79A9cu02E3L/CyndP0cacFBdv8nqHiZQnDU7XYvJeinmRczeF3qCRVcdpJ+t8x5+sxZZQLpnQF2x6PohO4DEP7mZz9bTfYc0wTjU6QprJA7CmswXS0HmwSrnBwNsimh+CbQnRxvKSfPaVtQNXt1rgjKEdCaRpJutETbuSvzChCREfAr2sXQP+jI7j1ly/ZtVCAtL4sWL45qGZsq6vFj+qeFzVcP479d9oJ0xffvpWkmKTobahqkQXKRhrEjuDoggY3BLVJRstuerziLfzM4R5sZwYYY/gTVafsOljHWQX2ETJFMgsGJfmCWhwMS582imo33P/LwIwG+roXV6zBVZKk/GwyP5zlH2gZkPoprfDDm0RqH4MW9qW08OC/G7HGYFJuKGsAgThg/bcG4zEBU32pbDkVIzkPW7+eoIlS3JLs6zrVfiTXAYdJGMmeyYjMYt7thbhbCJinKVmu0Z/Mb0ZHd3lVzeHaW8/fTyDaMHUmNniYlesh+Zdg9LJs6D4H7nkgD+xk5rxXmRzWY9xgQZvVXxgfXr1yPTRXKsMkcugbJZAsg1F+5DjoGZM66GJtuxiNtyAARFJxGBzqxm+fEetE9ZR4NYcfK3i378Rcym2IlKL2zYFzbWAMXXH5N2baPTd2sNeXf/efPAwrpHTXCuNPnzLV9ov5ramk8fo1zVkC3kJU4eVKNZmVuTKwr7NfnTqmGgNd1LlmazMg0ZyBy024Md40RHwjiEtyks3/GlSwmSQY9iziSXb9IlnAf9NxTS9rImngMyYRIv/OzBaGqUpJgHxLcPP/0M+XOO+6I/LE+Ghd2/USE7Aped9aVuXHnbjAz5SKP4wz15PS4OWlTvUbfJQeABKfBPAGKZbhxMzjBZCOaAY40mLSpxwujNR66av5kcqI83eDS+Ny3Agt9ExRKh0KdBSQZnxTO5nlE3s4qAM+PnVqyE352iF+l6RqBN80EnXyjIGgb3jWDh+YcoQ8300x5bv577v4Vs0XJJ18+kAuC4AYgyxJ6ryERbgbhmm+0jK826xTouSj4pVN0XoOf16yrcdH0/g0TID1mF1RGeGxocGh1bgPsCfBGFMfxbxVg1sqmZIaqqr3efy3urVrxGAKS1Pbkom3+OwzcFILx7e8KCdUfWBnheagHcceo50elwEk9AlwcQ06u0OVZHcuC5iSz38s4O3dfqqeVm93pM7uiAeOVl19a5urSCajQJE6fIitLnn3+5fLQD3/Ewn+GSiSt/qtDaICnwKy1+ip3EPlc/HuzyFhcl+Mpdy61cqsSpXWMxH/GuYYOjc8xkFVq1c7l7BJ5dtMUY1JW20+T1tMjJ2DL0NRwLl3qzXi+szHxOwlToaj3pndeXZYtX1D+n899r0gSLFs2q3z8rjvK4qUzaOj6Q6pE1kdzuw6e4ZVXrMXxeFtZscommRNgcA6X99/x3vLC86/C2pDSGQI0YfinX8e7P/zRsn/zlrLu+ZeivPWZZw7jXdNB9dMlBM7FUPMwCLx2Zv/UsmDx/HKMjuPisi4acB4iTTOd4PkyzsFvw+SvFxAhE/QoXiPX0cNoGLbjECkru4HPhfHYTMn3THbY59rPAy6sDptedmLoN5FyVfI0MEYr2K3iJgwLuHXH9vLCumfKO95xPWa8LLZ4/HQDEOdiPngYVqOVNIZdulsZn7Pm4Umip4ubKG0qohJoAt4395Q3EAEvonrFhpQrAQIyhpdRjt7te6SMGMtH0Ga8TJNLgc6lq1aVdp5Pi9qXKEgwuLFGEpgH2f3vgn1ac8ONZSeuwzvotXUFwK6PICuw2oGwWEZzAdqWyEioUzBqKAw1Pc7iO8h80UTuTMMY03UwUr0ErmQt9YWyGaZuvt2U4rths2dWp6JpjzVwqnz/29+lN9DWcs21l5Vrr7sm0omWdfeRoxwABNhepNU+XFyTqbo38J2ZRVuEXs51FPH/fmwC9EES1MQ6KdBwCAfDrnaMXwRS3FNdqw2u9p0ao5LohIwXk0b9R6TbGdtdnKdiXSvOZL4GAQnLYbeeffAhUlELyjzaVpziMwe5BxI2swA/CoLViTjBj9KvrLZrofqSeaDIWnBgen+I862pOkCUuk++l+O9JBAzxdGBmFYvqW40OOe41q/CrB3iHBfgYfQhWoVMBvCdwQLAKjf7je3etb0s0FAQVu8Mm6NDNIbVNbuD67X1w7WMD1OVIWxmbX3z9c1lC8Bn6YrV6JYWlj1b9wCE9jInYIFHT3Ldk8oq2B1h9SnScf2z0XRxbLUrsWYDwq12PAswEay0tyEEpwTb3nHqt6fREPcMG50jpJLbWDPURtnPSuG/Zuhnx6tswqyQw6kVd32CB8+GcTEI4Ifx1FbWJqanmJwTKDJoBfz3L76M/ln9lH3/Azo1iz3UTpFCayemnnLj5LrqQDXG1TgcGlNYuVirQQjGGQeGMUe/IsFlLV2vJpQBJkxdRm+6uql1nfM1rpPGBNNSPtsEN1ZoZbFIEiC50fQYoeEkXZfzIdfg9E3TvFEskAAoNgR8VjbSbsmu4Cri3bG7Iq+DuUmfGxtFemKiLpX7ghuRkRbifu1F7S0YiBtisApKswaL7CkU4IPjJvtQb1594JZo+jWF4GMADbM4Ff/mzBpUl69NzUimqfzdSiMvThDlMdMlOSqw+J8VD8dZRCZD1foaj6NRlHlheQxBWQA7HoKfXUVO5DIV/TWYjryWYIYaGb40wQvBHd8JXprZlSxXHoAidK3wc7I0+oIgtXHMZJ1cSAQoLjRqoKSUBU7RUbyRVkqBbU1VETQZdC6C7eTu09ci+rboV6Bo2c/guuPb/KsePkywdoR8k7sIrmgXBDRRCeYEDG2KjT81wWuH8lYg7LOo1XE+k5r/rCzKGY4XFtwxQxz+sGaZ+uO1Vn0ojI10pCkYq7PswcTfRlgUJ5nC4nmEiSTXadVXTeHpgaBD7DnGna7IiHdJpwRXxOdIJNmM8hzlsDZvs5IPfWv5uZ97L2L4d5ctmzeVWdNI5xzcWw7Q30bTxZWX0CuJlNXffvFreJpoWonJH7tPm8NW5k6AWz1HBCHJhCVrdJF+rcA+WbBk2pL9S5bHyemEDrFxsDiVRbvwemtpHYl2oGdR68I0q4fOxC3qorid/SzG7TrsYoHePx3b9DPm5YfKL//yzeXNN14uGzfg17G/pXz2dz5S1l49vbz2+vryIn2aHnvQe8NnccvfcdNq0hLHy7LVnehpFkT5+OH9Z8q8/rXoZ7hHs1qjpPskuff+ftNG7RxjI/Ohu9xz/0/KVVcvR28wlXROB0Z3/dDZM7n31bm0h/Low+zc19GF+R20hxhjzO4jcF2Ot4yaDBtRCiq2bX6z/NJdnyyf+2//g58fjDTDIOPq5BnKy2lH0XIWYf6QKQgdpyfDOsyk8olg7lgj/fJXf/UXsfj2AsJvevs1PPNhjOLocozp34FRWBcYgC4CQHs/lR+HBgAAGg+TElHropCXOf3www9Bwx8p19OJfL6CYZEsbMwpq4VglfZtXB8MaLghkw48Taqz1XlBcGpjsE0mCI8A2DoJii/SVPPq664lKKFroBprx/btYbB31Y03lWMwEkOAOcuXe9XuKF6XLbUSkzE2RHBONnMMBsoSfcXCHcw1d/AyYLkR0ZPqMMF4Om0h3FZqPrifFhlTAS4z8S0q9AEaPj5a/v7zf4smazHNVt8R5coDeB25QfCzDY4zps2MwN1H+sYAKKs3DPPQxbkHcyzLGMysi4DloHzbwkEtkoJYGST/Zt7T8RsgjH9nI3UAHZiZKd2LLQPXBbpWCOEbZGfz0LfpkF4NNfcxF23lMdOGqzZ2ZCyM8AzG9eNh3dA52c9wY+06Znn4OebAcXQvg7BMpmHUS/mcTA3pYRWmcqOno7mqQGCOKU5YrQ34LD3y0MMhZp/BTmDaMjqFH9ofFgN7OO958xhnaoXQnh3CAfwYDtQ9AIJZVEZZZUYJI609Dkcq8DggrZXNUWdnLynBabCbT9F0dklc47TptovAXPP4vvCYGqKJ61IqAA/tPsTtJK0NGDkOmD6BA/mltEPp6hEgtKKPQ2MzxJrD3LfNwYlT9NyacLosWrIAIDg3emK9iON2X89U3KrHysqlqyEG2PCc14SPZ2FrEY57nsreFkGpOVzG2gnmwNFBRsxE/Kn6V8CoTS/PvrSzPPsirOQ5xOdnYPeO45w+SbKgMudJFrhGZRFI6hv9m2tdppYcrxmb04Ms4q9sGq/LtS7XxyQFMh5FVappSyJOtTG4WMSSoCi1nNk/0XU0W/ukn5nxPrzyOFYSBkFShBYXoNfsc2PQVlD3ZFP7BfPD0mRekCkE/V68SNutT2GgmXu1waT6lOZUlIJSg3ma6Km6bwYsucNNnUidAATbqCiCkmtUSZ2wjwmLXIrZPHGN53Qu9UJEduHi2fj8ZAo8l0R4/i1vbDOwMiUjaEiWwc9vri5qZpAu6Fca7sgB2BraCrUUfqlXifREQxjlfXJCNzMuzeyN5d1CvJpmByU3GC2vx4dThVO167c0dAKVPL7XJFjzmXQRjNLLRSV5CrASSNXA7CCttKhsQrhPQgPLvrhBq691balnFaAqK7tkeqO9QQVgfglAFJcJbny+9ULMCFSU75eVPK2AjzbYgQCFdR8cFvMuWsNMTEGXehW/RS5Vt8R4Ie8uqPEzhkeqeKyXnkq1qaLpTSYiQOnkIBNvMrsLzu2Tv3BXWbN6RXkV8ani3AkAh+DFePP8xZQu48T5HVoaPPfi62G0N46FeW3hIEBK9rD676QYPsdMsm01z3yRbUvwcwG0NpgyFwmff4yVRl46X1N3I24I9SEhl43p1hSATXrcWJHSqfcK93MKHcPbtUIn0C5dys6HlM0f/dG/LJ//u++UJ39yACBQymc++y6M/m4sD/zgvvLMkxsBRDJtBXO8kfLhjy5lp0pnahbz48cPA5SwqB8wHy6Ig/4POwA+e2p/FPD0YEzZu3pN+fv/9J+ikuRWUkImese4n6ehhXrRHSy4jjYMZuBpRqlHyabXX0csupid5zn0C3uik3Y3eoZXWEvu/ecHy/ve+86yc8tWumivAZhQzUJQmjytvRwbwZgQVDoVB9X+eYvRx4yV7WyYpk7vL/0wEftgUnYTiB559DEM6kpZvbyr3IkHl00rO2eRHunFch9dRwd9jAQrZzDbO25QZuz2AW7aCfYnG0Leo6QgbHy49jL7ThGgNf1zwDoXVGOTrhqm+skCANmK7S9vLNMos+8F2BxnR99Hk8OHv/71cgUVYHtJRVzCDr6DcW1KtoN1cgOlxvPo8SNz4n3bTzrO65yDEaPaGGeA4uZ20zrc6P2H9uKmW/2agjXhM8cBVbUdA2aDgFsB1wkYi1mIVo+QltpDqm4VKTVTT9P76LzeSR8u+lctgBVxFz+MgeJkNgOCkb1vvImfEPeAe3P6JD4yes4Yad2MsuudoIGmmxP1CpzPCBtBQWm0O3AOmp7gGbvZ0qn5PPPdtTKLTwTeJ9DACGpk3iMNxnv70VrZPkJWKHpS8V7XJllpNxkGpzbLnpmTY5T/neHv6gDDqdiu2xYRGKRM5/A/3aX1JepAdDwfgMIkwRzwJEzkyVgf9SBqYy4fQxc1DKiZ6b1WK0hs+Pzf/W10BH//HbdHmtOUpr5LsygJl7HbRxrWEuoxKhTddMkoavTISRnSy2ZsFIwlCxcshgWbVp56ah0pVly+j6ItnDIHcf8+zDDvZYNQYDpnwzrOjYo2vbXmMp4PHjjKfLK1Qz/zYiv3Ba1dL3OehruCTXUtzrk2QBOOgiyYMiimITkHUaOVVJahHzlI13C6f9u+AiYXepG/7QsANkIl5SG0ZWd5XwvtFcbPEQ/P80xaSKWegmU53102bt5btu2iBL6b1B0biEHuUwflYGNo6nLzdZF1rpYtmTWocoAaT9XAaAKZsSjjZWpBk3EJJr5R0p4xsZmBaQgaWLerPtPXJkDJ1H+m7zLt5TpqXEv9amQsHDMNcOO/J7iJDcQoJRMid3fWwdzw9WyTQ7GpF7vXTmMwBiOixwWL9iFQbjtBK3bigJtkL5yUgeI0L2os6Lmw58+INUH/mxIhv95wgvXGBL0lmOEzDJIe1y/BTjoi+hkK8Hyd4Cbf5/HSzyVFW5kW8pyqFuKivka2wImrWVIyEn5eskw1lVDTKQnMmgdAPoRkoRLNClqM84KSvM4MgM3HkW2QhbiQSmukOgzuLiBSsZFuajA33of8rMrcVGdgQYdOvxUc1r5SzWAur6emFytd6L2Q+vQ51RSLiN1UkANZFq5qRzzv1Ntkc8oUeHks2RXBjYyd7E24BoUGqTJzoywa7dAQjrHI3dttNzYdgFnSS0csHUdEqOhasBjiRXeFAkSuT8CT6Z2Z/T30YFpFKfQCKiLwGCEl8uxTz5UXaWw4wM7KT/zoxz6M0y+CXKp6Bg7to8oGsy7cdKXHu3qnQymvKRte21q+8vV/5r56TrBOQa1VMFbHZnNVXdU1NT+/mnJKQXxlxvxKrVCCT+eJYyvfn+PP18aEDodoqHJSm3rg6HUzA+2IO+IRmBTWQVpaAAk5Ps2Uw37ETfSnP31b2bHjVVJBC9Dwkpq455Vy+ZUt5d/8b/8mdBMP3P9w+c63N5RlbO5vuOFy0kV4diD9+OCd76EK6VUadK5i7bZYYIjgx2LI6rpp02tkdKaWK6+6hqAxCCWOkR/B7vN///VojnzXXbeQ2+8q8ygxVz9kld3sWTAjUO0baTy5ElO7AeailPgK+0/xMwaWniOP/bg8RmXVWpyNr7xsbRkkTXgCpmMZ/bQ273gNAfW1gBRSWZu3lsMHBxCdzoWi7y+nSN11I0B9+J7v025iV9n55kA5driUX/z4mnLDNdeWV3fjdnvliggkkY5i7A/Rq+gg59GLXmm6RkHRpZk1xJ0tPilHqYBqASRuQcR8HV5eQ5zHZHa8LYCgM7Aok9z9+nzsfO0cINVxnEaZffaYQ2QqsyhwiTWLNMFUjIfG0dScRb9zCqDeg0DZ4Pjk88+WeYC7U4y7Y7Bbkwlii2fQx0tPLIS4rpuncaM+3oLQnDEvuHFOyLY4J107uvW4sZ0JaREDfCe/HwXg9FJO3W5Q4LkcxcPkGNe1lI7XHQiqT8LaTIHhieu20aaULNuA0zzEME1jsyHACJYR5GzFkeyqLLYxQKZeEXtrY+PXCfs0DPtspZvrkO0fotKS5zvKOBH4DcFuWHKs0aoi5nHW1ckw8dOoyAqfK363O7k9yq7EPDBSEbLODRmAvcB0xfVrHDZMRt5zENx4n6dxPQrBbZPAjSrDXLgtHFwXZquHkcUg9WP60w2ADXxlhO3IfZxgbH+v7W9ujo2SBNQiq/04HwW1GmS6jvQyfjodQ+a4GWSHaF0wRoWeLVbc4M2maer99z1c3nf7h6iiw04A8e7IGO1mEBV/+zvfINXXWq6+ZiVgbrQsX7Y41mPn9qRWmEAquOyOLlHrBsGGlN2woYioooLvzCgpwXbKuc9hUrkVXRVtUaZOmYuWbUGYbP7Td74KQ3WwfORj7y1rL19a9uzFO6mdMcT3nDn9POYRmCULFnQkxkNoIu0mRhlb7Kteoa3JIOe4bc9hfh9n7PTDDrkpphiDey5jljKDi4VCaVhby7wzayKLott+ghtjql8+x9TKZEGGf8t+WckEudHzPSERUUOmy3cDOAmaswglMz6SKulobAzLmJbyDcdVts7JNdbjZ+X2/29aygVOcZwAZwa5XsFN9nuQKnKSKj5SbGZwk1WJoMYimyDF3wUqqXTOdE4GDE/Gm5KAprIYlvRaDVONAJO5SCAU6Y5GKqpZ12KQ9LMS3BjQA6Q0wI031p16aHyk0BpC5Qsi2wa1FnoVGQ3OPTwbGqAowU0Ctbei00z/RLBrgKK88RkAL7A3jbRUBkVLifPaI+XDG0ypeZx0Em4OtDLJbdCq0UejgQBGoGe19s8WAukLU0XV1Wm6gpSKggUTNa1eXYzDVpuUUaagMp/pa/yu7EXtSyUgkFp3YY4ceIhifNYXacYoqW9Q2S5Y5tkFfh0CItJKLq5B2DTIngb5E2uzwrWTLCLL0ZNccslKtCZLCKgs3GauWRS6oJBNZTzy6OPlsSdeCEHxDTeuKR/8wO2kvUbKrm1vELBOhSjwlLtpdkMLl7IAtXWVv/78l6HqUeKThmkGrBcqx6TeG+MmWa8ct3kPvY/uQjPNcOE5NjRVWYXyVkDs76H8J3j2oi0ZG0VLYId6bt/MaZMjFeUueTI7wCkEsR3bj5al8yey2E2JlgzXX7+M901iJ4iHCiDk6BHp7XEMylYjJl6Bgd5ehNM/IuDNRotxKeMDun0KWh8+c5SgNGP6bH6qOdL8D2Bp5Y3pASsNon1HC9bsi8pmQMvDeODs2TsKkJrA7nRW6KQ+/elPs1M8TCVKf3n+6UfLptdeCw+TqwAL1fxCwRD3Bb2D9PtuWI8vf/FbMFHsbtE4XEPaapAd+yT6as2cPT0ExwY4+zdZwbcHVsQ+RcsBspPQce2mrHoHWoenHn8exoZqsivnlffdfCusDAckrRX9kxjfhyjVPs/Pk2wKFqCr6QDUnrM3nPoUd8BOZrQQsjCa/L331tvLUYDQtn27y423c+7MgaPsjK1ykS5mSZKVAAAgAElEQVTfitdJH2zQOdpMzFy2ogyQYvM8XXQtZ+8gvWPn6Fa0IccBRodxcl6O8eEk27qzcRgjLXcCNmECc/L43oPlwJYdZTLltZctW1naCMB7B/aWc32kV/isSD9z3w36/rcARy8dNSbzYGV0xrVPlX48VMvzfnrdHZa9QFTMs7AceRYd0o+hG1J3E+XYlpg7jrk/ij/tZu6YnQVzNpvzb+Gzx2nUGul575FUn5NcKsHKVtYGNwWuy+FEy+9WKQV7DrsliDjJPZ/CuBgH3Lz6xuYAN4uWLCkzpDJccyKFXXDz3VYefeQRmqN+LOab67Qp7T6q5WyZIXN0FtbolEy92g3WPWUA6ndMQenEq6aHHA1HgzFkU+ViMoE1qEVGinPRvHEv7OAIgXuOVVCAmiOkCc0+mHWwX5sgcOu2LeiMpsEQsc7RO6IPUKNBY1C8gCaBzfDwcdbQVhizOQBxACVmldve2B3eWZMmOVdayxvb2Li09JSnn3k4PKf+4A9/jXnSRhprJ8eHReSaLGbQLdrec0NIAM4inrFlxPr1z5WO3qrZXDRnTelbeh1IdVK558sPlLu/cn9BDhT+WerqlOxQ7In4mMpPsNzaK2ZjQ/BO0vBIHoi9rfSMOgewGR/D0O8MGY3zgGIEwyeGztE7ajvpPKvKKBjgXnWSph0DhI8yHnraKaYgrZ8eNT/LGy0BSjwznoWdybPXk+teOt/nWumzToYmi4GsmHLNFDfk38KygAszLeq66TkkY+nxPZ6vF9ykztPXJTMTYEedWIO5ydSWr03d6k+VgkdrA07CtNTtdCUO2p83q7mpKArBI2j6OKWVM6AGPZA+N65n2RdC0OEHq1rOvFkg8sbJJ7tyIc3SoK+CzuJkY9crC8Ax0k03b3CKj0PUBEBxl2paxoeSNFn4NDQCU+wwXNQEGg2BbvPuOvJyAi9en3lHd9qZX0xglFSYDyhTRRmw3K1ER6GGpiJTF35OAqCk7HKH7/kECFIwy39HFYUsl+ChsWPy3CwprLqggBLx1XwMdQjdpAZtUpr/ZtWQLr0OxDzfZuag0o1qZ6rmyG9L+vIe+dqKwq1aqkLi+v6LbFtYswflZLSoPjYKH6tzJQtPg8lwEZLiVpR+ht1qG+cl/VzBDosZr+0hQB07waLJWgWRQ3lqJwAGIy4qFVyUBphMK1i07aHURppGS3/p5RPQ7+pD1q69pqzf+Gr52t33sbCyk5vTWX4DIzr1K2+8hu8IN1cPE8fFBFIvneSvFy5bVb57zwPlR4+vC/G01+aXY7DuXtRR1dxtBTtVaNfMQOY9MUWVdGruLJpBUVK+zaApJ+J5dvPu7M6x2IwAcBwHvT3ojmz8CSjsYVE/SXBcOI++SMeORIXXZWt6qGgaLHd+YFEIfH/3936r/MMXv001ysZyFT4iN7/rdkq36ek0CbO+JQgrzyvIw46AhXqEdNZ+guw0WjqcPI6Oh7SNok3HQgdswx6CvAFH19c118KmsCjvJsX02ONPYPR3sNx40/Tyc5/8RTYwlqa2URH15+WSVfPCAXYm/h5TKfWGii1jBFtdcbvpPq046hQgzHXi+//8PZi27eV3f+euMg2WaN2656lUmQ8DTKk8VUYnFAhz7XqKtKEn0IrgHIBj3srV+MbsLdsxffvO3U+VD7z38nLD295e2pYAdEePhLnbOIvhQXbpPbAaZxkns/Gw6UBsfFahJOdi9UsPz98KIx2HB9EBrd+wkTYV15ct+3aVS9Hy6JkyhA7MtIrg7DBVVl2kcGRa9m7dAXvdi0aLtABaFas0FMxaSTmFdNbX6NP1kZ+/q+xmbPZTLTN97RWkDahsMuhu30WJOc8XFvPYngPlFM90BtffvXhWOTBOb7KYD1a5dESjVNmucwCjQ6TTXMO8Nu+xvliWs08HtG169TUE/L0Ex/PR2LQfcOMA0dF54aIFMSZdP9W3RA9Ajr3umWdDWN9PVdE0NZMCQ0TddjUfb/SCUz8pOFVro/7HFN1xzmWYCSr7Gmutm0f+7Sws0Li0Hl+W5M4wNWYndubsIPdmCnN40GcCWHyd87376w9Q3fcLUbHWzuuknk6jfzF1J7jxUbVY3gsTZ5+/Uc4hurc3PB3O2f6HsSqAcu3sRoNlo0gBlvM1igZky0MaBLMCWBdEfe5zny/Xv/0STIhnUu69ItLPB0jljNKSYNkSDKP4zFNhngiDD/80Ad1LF15TOlCPYih4gFTnJNI9589PZj4cZUPcTcptFDA3XF5Yv400pAULpfzqr95cPnLXrVzXCY51DMfqV6LFxjL6TgnQBZQCVluYnGXuHh3BM2d6b5k9dVnp61hIL7bD5XvfeLy88NRuGGeGIODZsDIAi4s2ucxkWCK5gfHGHuEXbgLAr6BpqUwfTMwprvsMGr222bDFbayJO8qL6zezvvZH2nQMXc9E3teC98QILV7cwPR2YpyJT1RmS94KbgQuGXsdT45F9UfRUqQhA4mWFY1Y5zhoXvtqdgG9WgPcqNtNdsY4J8Ayje3nevyUh7hhNE7J9OTxkgjJn55Lvi9Zo0ylZQuiCyZ+F6qlOMHU3GjipzBNADEdzY2lnIKbtFC2U/EQuVx7LMmopDA3hZWCFbUwMiWyLylQMhUVza4adH964iRA8d8VCo/p6Okk5SLN3coKRYBxh8FX5H+lprw5oWHQNVOfhMrU+HfNmfIm/xSw4fVV5KsSvFJlfv5JdiD+fareCQ2k2ux9IljyZiYYSD2PvzcjzGb9Rep1Lmo2Gv2IeI+mepmqMgVT0zFhHBHn5Vdoe35Gii92MKFJ8fyrYFGgkymrYXqKdBDdXdxiUJhBj+PWaO7r1MLk5+T9qalAAVsN3H77byl0DHAT77c8v5rq2WitYuP0ho6sJMieijsb/5k6s8lgA5SOk1v2LvpJVsbOn98GULmcSpaVscDXCjK9FE4DcujBg6Bw397dYcLlrlTQ1NE5pcxfsIIdykj5h69+rew9wKTlbZ/6pQ9T7bK8HNy7k8B3GE3HMcYvpb2IU+wPtxxn3tfe3Ibh3HfU3zWcNhPcCKzdIdSUaFZu1Jxw7avmfYgeQARuy9EzlZki9Jj4jWfnrjfH30XgWFOkE0hRnGUb3kZq5yxlm7rvdgLKJrA6C3S60TLMQjOxH3Awb3YXm1YqNjafoIcU3had+MgsoJs1XcaXLV1bHvrBk+Xe72/HFM0tyjmaWy4E+J4t//L3fpmU0zqCzWEqyK4uX/3yPwIWL4PZ0j+jm0oSgiJloApbD5DGm79gDj/3U6k0VC5FH2OZ7fqXN5Ut9NE5T9nyAvpTbVi/qVx7zfXskPexO0Wke8Pb8dPZH5U8+hy5YC1l4d1AZc4cAM6yJfSKQstw5vDR8sB9P0DgfaB8/KMfDxbgBMLiDsBIK5FNkOc9aNWYDDB2nr/7fY4+RXPnLyLwTSqf/8vPky6aUO645Q7SjADn05TlmsZksGnQ2sVzbsHMr93qIttusNPvApRowDeRYNxGZDiDI/JBnBB1Hr4Rp96OubPYQQ6V1/fsoBXEymh4KUMyCUD243vuK0tJSXSRwtT0YhBgchQB7BL0RYOkwGbDnP3Z575UPvObnygHKNO2A7kbHv97EeLlIVioLu8xY2Y3mpwNGzbE2ubayelRQbaYXfoOqpztpg2jIuPBOLMflevQiKCC18uouWaa8rZQ4iAAsg3m8ijMkS0FJhJA9Rna9uorlEXPrKCokeJ3wzmR9fvJ+x+grH5RzOsoAuiCOVsws5rHMYd8TwUIjmt30qwlzAVTcerTBBBHuY82N1UAPROQ0qHPGezaYdJ9hxFsL1yyuHTTb4mFKJyMQ6/JNb256dXyjbvvL7/12V9CQoJmRE8ewMQIbJexR+BUdZU8REuH+Hz1HZNhFDuoyDGfNET6bR/XeJi/29tswXw8iLDiMIXuDr+VdJupKUGNqUpZnz17doe9wUsvbSn/+t/+LozPaNm4aWN0dm9lXI0PwRwrwgVYnyO22WKkk0KL84ABU69e80kqkU7BghwdGGcdWYSZ5DaOsads3XW2PP0i3erBX+JhNx8f//jK8nN3vQ9WaIBqrC0wL1REmYHg3I4xXgT9Pp8B0osLVi8Od+fOTtK7BX3M6/vLC09uKFtf3cGcP0QzXVyWWWoh59Bfwdhc044j+OqyYNmcshAW+wAVn21oaKb2gXxga7ZsPkJl4dayffsx5jNzBzHzCAveOHOKam6+NVlEtE462jHQhfHfOM10c/2/EIfUqzCf/F2AkXpX10Kb8Ep2/FQGoSH3MLakZ1gSG82mr6mnDXkErxXcqOVKUBXVuk2CZM8rNKeN4p7m+FolIKQ/G0ArN4y+/wJz87OqpZ5raG408bOb6pDlqvYvMR/LbltwY0rK8s9j9LJRc1N1EqK7WkbtxSe4aBYDe9HB7vAzQUIGh6ScvFiDgoDJz5JN8Yb4N4NGsheJAgU0MkUJaDIFlumqiMSG60bqJn+G10owGVUs5d9TAOzn+n4nmJM+wU9zKXSmqqqWpRoIpZ4lAV6CA3cahp2f2skbvjmFfK2UfLZj8LzCDTrqkxvMTqSELjJCgW4brI1pHs/fzzfF5NuGKBE0FWCcdaG8WOXUSDv5V3U/nlvDayfPJV2j7ZQcqTldUfRlaFxr6krS38HaRAdsTcs13JwJWJoc6vHRwtjQrp0LjCoehf49COuOnxwrs+a0lssANmsx1lJkN0TqwNyu75MMmseO5wzXuWfXjgA3rWpxTLHIZFxxHWxMb7n/wYfLk8+uD33I5ZctLD9/1ycAUuep1NkES0GnZD9QjQ3fcxcuiRTVN77xnfLmlr2NsVHTiDaO825FKSTX4XN3XFVNmSDPZ1DF2ZpbWfGRYrhmEFO1ShWE++XvCd4vjkWrE9khEsytljqP+Nl0nA9MjXonTNc0dr3dlGy26FkxcRwX4sm8huo+Nt2zZnfj3dLG9V5LVcVr5eEHX6PSp/rtiI+XrZharrhyYfnQL3ygHNixHsp/uHzz7sfLimWLSFW0k+pbHeBTY75lyxeXLdteZ0EfK5esWYWWYno5Tom3ZeErVlFZtX1veebZl8q3vvl6+cTHr4I9O1bWrJmDfqe7bNu+DR+dqwAaeHQwXlZQnjtAwLTCZIwgt/ba68pxAE0fIGcEoPa7v/MXZRUVuLaWWMyzmEz6UUfmlhbZAnbQ+NlMBOS1o/GZaM8hQOCU3pngHtIc2MX/2X/7qzKFNWTNpYtZHyaE8Na+UDbGPE1KbyJiy3GRA7v6yYifrVoy1XJy9/4yBZHnjoceKZueWxdOxPZ3Wrb20tLG60Z5zzBAzzSQTOQu0jj9pC/60N1MgBEl14Ie44ReBOHIvH/nnvI6WqVlS5ZGWn4aY1d2Obpjw2Tt2vpmWXgt3c/NLygAVaAK4D7KTl+x8wo8hibSNmML3iqmlmbyWbNghWSCZTHsU6VD7hzcfLch2J4H2xL+VAZLDQd1AA7Aje2G1VMAy3GAV66Xzlf/2wCgr80377673HD9jTEOdd0934ER/9zprMN1MyOQCNuNqJqtxRZtVlb5HJlYghxFt2FqqZjT+eDGh9cJvnoRmrbo0Iu+ZAcGePapUp9hJexGWLKHHvxR+fSnPhnmlMaVcQBlP9YCzi/Tl1ECqeCZc5EROgKYsZRdoHXCBqN8lunTlrC9sIecFZ+UC7NG+574N1PvQdbV9Xga5/MX//2vymzSn7PxJ3rHhz4UQuLtnM8SquSOA3y6eV/0+mJhEvD/v5y9d3Se13Xme0iCJEiiEiBBsPcmkipU75Iluci9KC6xnTJJnFnJJHOnrfnj3rk3a27mTkkmiZ3EY8dNLrItWy5qli3J6oVqlERR7L2CBEmQAAiQIHl/v/1+m/zs8bpr1oUXDBH4vvd7yzn7POfZz362Kv5+yrOPUKk2GwfovkOkn2Bt2mk8+aXPf4M4QdPWwyPljU2wMH0Ivo/12JEhNmkW6H3soyuZY1NJEXcxT3bHOqfI3ngxGSblNMz5jLnzwCOTSueMmWjriBNQUmcQ1vcwPw5QXr4JpmvdmzJgwB5ILuQ7ZfXV8/GYml+mzZpWWrrJTzXOQIfUCWDeUp5/7vWybQsdykd41uNN3SM0Jv676pxy00BBwln0XQN4aZ1B8xNAZgTJA5VX9ayyYyOzEMZy18PMarjZP8Q4FUgmi12fFfB3maExxjlWUz9Tv26GVtUMARkDwU2CqnrtTv16nQxN6hczFSbZomliHjuZm/Oam6yWSubm19NSmiB58EpI1BrleUcoI5tEDsFa+nYQdH3jzNCqqCcQ6DAI/cBoTOiOnd+nDido01qPifhdze8my8C9ONut2/FYetX3u+NxEHpjwmyqBlZkgGSX/Kxkd7JbqK+TyUnBc31ZbizsvNfJ5Tl6Dtk2PXQRlmJDj9ajzzAirKHL0KyY8qil01Kf4v3KaqW84Unj5SJXteusyu6S5an0L1DI+uZEOqQm6g3PgUqPkw890yI6SPrfukaGWBhaPRr0sUqm3sa0S3RR1elZfZTdaCOgmV66YJwXJZ98Jc3n56VAPJmbBHEyeDJKBga/gjmrsU2CoWAmOJxpjlGaHboh8xNZtN20LUAIuJDS5FUXL4x0lqlGF8KDuI+6O/CrhcCmbboGcAKabTR07KNKRjbRSo7T7ODHNraQh54fTMz9Dz7CAhu99sqf/cmny1R2YYcP7MFsjQUT9uikzrKkA9qnTKNyagF6kif4fjpuQ3VrYbYUNMgNhfuTAYvn44IZFGtV/VeVqdMsjprjFnYx9aC2HvBm0Kh/9gmAKgbN41olKOMG40FapJFFXQdVAY7dy88yvtqxye9oo8Eftckj6GcEQEsXT2f3b8UJXg+wG/PQOeza0VO+ffc6/cYARaXMW9ABaJwFAOwilYFfDv4mP/z+fdDxEymTXxZC2FEYeLW1N5Wlyxays6TMuIPAjWHfth1bIqXh4rIYEzDh7T/+9T8gSO4lTUGgXT0XYNJCTDhXbrjrrnIK08HDLAjj9CDi+bQS5V9e81LoL/rYsS4EvFYi49H0wHqm3P/T58v0qY3lxutuKu2kVm0sPYTOwa7oYyeQrkOAdIqNVCf9gAYUpTc2l47Zi8uBDdvKI/f/vBzc04Mb8tlyx60zYQvmlA60WFNmTS9HAFfj2C2f4h5MALCM4mbspaJrIYzgHtKXM+H3B3ftLWufe7FsXGelDALtf/GH+NbsKkdHTtLhe2GUkB9mwbRk3cX9NGmJsQie+7dsY0GoUtlH+fthANwAi/os+iQdgdGww3MTbI+9rEw1NREvTzDudE9uwg14nAaDsEqjXAkZdMMc9zRVp0cBkIIbRWOtAIF2mCbHtxoXG42qw4n0eY1BbQHYbKP8fAqs2Faqu/oAH3NhgJxzbjirzZ9NfYeC4ciN2de//p1y110fjJ33EM++sZX0AlU7zjtF5bJC8ruCEk3xGgLMHYvjnOW6ZW/clCqAjq7WgPJB2hFMhIkYZn04CFtljDYOWPpt120ZGOPsm2tfhwF8vXzqE5/imbDRUC6ApYBM3blapUyyRfrouElWO3NUMMn8rCxCKn2GJqvtANqZsynPx6elkhVQHUj8slLNjYlibI9j1duj+C2p2frMZz4bc1U3Y/dZh2BW2hiv4xCfm9M+TtyJ9YpUrfH5tKl5NkF79yHyPTxESsb2CfRXwxDv6PFzZc2b+0iFAtCm4OfGmgjugCXGWPMPLiu30+Pt4P6tZdZKULw6NrWoUjAglTOHSKMyD87KKpKCPQc7N0pLFJ7JKSrOhmC7DtPQdTdVg6+t3UnJeSvjG7fvW26ncm64bGAcHjqOOLh7ZXlj4wFirL4zdv82Fcl5n7IVBH5DmGKeZAcYdiugZQXVVjuOkSmVnWP9dq1Jwa9rW27ojH25acu/u6bth6FN1+Fci3JDnyAoi4Ay/uWaGpkCtV219ULgpSarnjlKdjtBVoJzXyPD6DEc48Zi8YGhsh7c/IqgONsvCBqcRKJwmRsbZwp0rFhJ8zIDuoJCx3Xu8LVvlrlJDY0ApropkrM6ilemPqHd4L0Cmqo0sOpg7WuzBNsL88Y5cQQkLvDRvbV2zFx0vUCZFb9TjJymQvXpIHdR+gvImEjlhn+MuwS3tbI0BA7BUFbn5I31IQUVzETwd8nq5CLm+XvOLv4JVs5XefGZsbPh/JMyqwc/Hi8XwKjPdxqJPiIcVcyMjFIKiM+XyLn0BrNQb/8/nsFOyXAD9xYA4c7D5xVeM7WmlN4zgY259FPsiqK31BiCFCBnYASQGmmpqhN4xd5UZdh+eV796GUUVHsPUjWfg6li6Kpzt7maeOCEjdr4Mtho5X2KBbuFxbn32GCZ3DyqXH3lZWU5YGXu7JkASRbDseptBqjOmVHWkyZQFOqAzzJ+c/ErKX2dCFVhH5z1b74RPWJcPMax4NkZedGylZTXtpT//rdfQJMwQnpqqNz1wZvL9VdfHmmp3Tu2humLxx1gR9gO/d81Y1ZQtp//wpcIiGGHEvHWRURx4QAL1aT4ScmsbE1dT7HU4FQAqHomycpkKWTOj7QCz/uZ46W6wfYxY3xTCo5bH/fe8SSAqRZQOzV0wHm3siAOA9AmsdNmyYe9oQJjwugyk133FIz/jh7bW26+9Uoo8O7yt399d6FQLMgCy+bf/4FbIIf2llWr0deAKg9QufPMLzcjXp6LyRjpAWj9Q5SU3nTzdQCdMzzvY7CVPYABKpmo1JgNa7Bn98Fy0zvehafN0fLNu79f1r52DF+VSRgITqGv1UWx4ZHBawVRzUJDM0C6YR8pLnf/h9BfTKWZoekpd9aDLFjHWNBfoanli8+uA9hMKp/6+Efi+khyEiPomzN8gvTOLErFW8sRWI7JiA2OsTC0dcD9D48qb61dX37yg59SNn6u3Hj1wnIZLsijCdg9qI1n4Z4M317Gs7s9jk7Jm9hCmnPAVIZiBTuPAmDXP/1c+em9z9PUEY1qd1u57rZbqGDpLLu59jmITm1p0M15nyCV1oxPTOxEAGmxWFe0XenBpbmPzcQJKq4mMI82A54amVftCFxbAUXucGMc24eH1bQfZmshBpPqkuxKrnvtKRayvegx9NaxgkyQpO7EaiSZIH2CugCZCnvVjESfIcabupkdGAnOhrGxCkrAUml0dObG6wbWI7yxmCcd6JA+//lvl0984o5oR3CEDUILwOsoLOhe3KpnwyJM5P0ybTrmTrFZpZWXTIwJsho8M4P5OICbP0eshDWOwXAcsyIxFxg3i/z3cegGXXSbuQ/G5yWwem8+9wImirOYt5UcoDIStWqz0loYIyeafuIYOjt7Ls6vBlS0yhI0JY1+aXrZAE66uP4xtC3ZvGVDWU6fsrPE3KpxqLEIrRrn0OJ18PtDMJC21lDY2xFC5zE8q9dLJ3P+DIB6iB1RK3kfNz56cqmjspJHbWkTjOHbG3azqOsijC3KCVys9/SVLTsOly172Wig4etDGN7RxkaE2MM+gTRhKe97z5WcI+nAMcM8s0kIcY9wXjCt9E8bzYZmElVLx5nfLWgJw6EPkDnExB1DLDiGi/Iw19xzsJe2KjRtXT6/XLL6eqq5urEPoAVH74lgjHYfGVW27zNNXzHIMiEjSg7Y8Jp+HYue7zSgzTU7OniHn5FrIK9jHbBnnMUnGb/qQYnhKf+daaPc2Oc64NqUDTFTt5pAKMmEzJ5kdiZIA0W/rpGcUwPjzTnimpybQD8717k8Tuoakw0P+5JIG1aVv3m+ufYGs5TMjbRq7BB4YaalbH4mfZg5L11VRffZODMYAz1LbHFfy4v5u8x/+YG5a0gtTBrxeNHerCz1Et353mBeOIesAApVtBRaHZBISszjy9CYrkojn6y4ylxdCoz96fG9qaH+9/NtxlZ7iPV5vaio4vXJIiW485gpMk3qzt8lQvWafK3XmNeZYCZvfj3tF7oMoWftS3ATi1/cQ4GPjuQK5ELNe54KzIc/moE6GlFtiK9ZUBgyMKpSyrZkIPhIAJjS4g3mWO1ebhM0B7jpl7M6i1Lu6OKdjILRq2IVUstTdROvUjMIjWWROJ4pJlkNhaXRQdhA6vOoWQBUg5oBDMhtbbLiSwZmYbnlpuuinHmsnhz9RxC09YbAb87c+Yj0sFWPQQ/kYwzkvZO5UXR6wsoW2BtF7vbPUZBrymIWTSUb4W1/9ugvy3MvvBlrz4L5M8tHPvBeXGbxXYGFsGpGdugEYFANRvesOUysicH2bNq0JXRIbrB8JAJy/XlsA5DPNkrboydUdV/i+fCrCsRV55oTMYNFpEnVO3Bv/F19PrjagepnhCaK4CaD0pDgRk1XGB7qFj0WrxWqDaimamsmfUW+fDLeLs0Tx8B+zUKMeZQ0UCfmeRvLZz/7mbKPXP3f/83PMAJ0l41gcsGM8p73r0Qf8Et0AVNJJS0lzdBUHvzRS5TIdpTFeALtJVUyGWFjPy7Eza0T2Knu4t+mAyhZZdFra+1EEzWXRaUds7Mj5Vvf+m55ac0xjjWqXHftZTy7Wez2SRnbqZj7fQKg0kD5/zz0J+PttYO41BTDSYDlvIXsZLmvbzy/pvz4vodhJ8zYjCnvBly0NtP4kn44E/g5ilTcHlg3aagWqqgmsOMdixfIGaq8TvG9FqfpV597tvzeJz7JgjwGndABqpbGl+7l9AcytYduIlpUwC40sRgO6Kuj2yqi6jGkBfZt3l6ewztn1+bj5b0fvba0TptS9gGGViEsHsMGazepttEsFjMuptcVOpuRnsOMva3RVmDZsmURo0YpttDYlHFpKmczzsuyHJr4WQKuZ8wcwGE2qnWeej+9r5MQmjZZSs/nnrHfEWNIj5s+xdH2fGNORYqLybb21dfQ+MyJ6hEFndrxW/03GxCmFUonqawjAKOLb6LUH3d5uy0vXbwk4shE/vaT73wbsfNdZSOeQQt5JmPYHBwAUNlZfCygQQRs5ywAACAASURBVKamT0Exc6wVvZED21k+SuYFBuFsVFuR9pfx5b+DyYl1QWBStecxftt6JaqbmD/RLoQNlXG3nc8xM3ASMXcr/Z9MEY6wUWloQROC75LibL2StpPK6mej08E5T2Z3bmzRMdjyc4GRxz3Cc3Cz2mZbC6sFYH4GAENO+km8Z9vbb4V0weaZHYAbhdobSfs9SZHMe2meOo3P30OqrxU2bcNrz5bZ0yaX6WyORnqPl61bqHICyDbRDkS2sIF05BE2ZQd6dJQeRUZyVNmALmbjxj0AHwTLDLReNKfTpqDvGu5Dz3OqzEP+Ykpx8cLR5X133hg41v5snfgoTZ0F8EY3tnsH7RqIsQuuuKiMolgAJBf3/Azp+DGYr/ZjKHgCc9FDB21qSlUX6SMSclRUjoEd1SxwsOzv5X7RJ+80CmNlCLIxrssGe1n0apuGTAFwc9ZBQqwkYnNuxH1iXBXLyYgQc1JGkjKRSlNYVbn5lTGwviIqU0gpOvbf9e/LdS59vjxO6nhScyMYUyyf2YssvPG1uQYlaZAxNM81wU2yTfmelIEEmEqfmyiLZoJ5S158loqEd74zAqu+B3lAg7o3r95DJUvBEz3V70xTQJuAwBMIdsYJIMNhCbM0J5/t4PYYKumzhNbXe/KCkXxdHJPJ5GSp98fJlFBQZjUQ4w1JUBXCYX+vI6camhq48rMzLZY5w0xdCW68nnrWIlNFmSdUMJcDIT6vlhPP3UgOjrz286kmjuskNLdfiUs1zKrO0WvzvAQG4Q/jWK1pNnKQVMNO2FJrRUFJtZ4Mk2BJXID1n1F3U5W+mz4Tvav5kakxdaNQy0VZqrd6phWAvABOq8RZ1Si1AnNVa4Jkms5BrbpASxcbXAzwnn9Wsw1TVunkMeXQxMJzKX2N3nvnbex80B2wGJ0ihdDIYuhk7GJn3wsFbsmngfY0v8txsOKi5bASJJ05cRszDhFIFQCGSSSn2NE1g47S+JDQRfuLX76HnesEfDlOlt/57Q+XhbQK2Etd5RDCRdNfOsSO4p52k+uW6n157bryBD4svb2V3kVGayxU9BmoXgGhwK0C6/ZekW4XqDhTFcBKicoEVvfuNwmzE/BmyWL6OVTVgaQFqHbRkn0U+qAANzxDn71jWO2FTs6TCcRjeKZ2DT89RMCD2W1i47+UKjIrqxoaD5drb5oHoFtYtmzainjzRHnp2X0xl08D6m65fWHpnnOaFFIjqal2wA1tMo5PLJtYrJtYOBoRZnlNMjjz5s9CHLybcTM6+trEhoOKn5O0qejEp2XeKj1sTmH7/5Py9a+/goBydrnt9ltpLrgz+k/dcuuNcT2bNr9d5pouIh3jwjuZnfbP0UXdfse7ytNPPxPHfHv9llhQMDsuSxZMLp/59Ceiv9AIIOv1dWtLN8/uBKBuPAzA3ItWBOMyhKdHI896uKe3fPtLXyvXIJLWDr4PhmcmIKt7DosnKbxwPyTFpx+39zqeDTtrAcswLs8NgNk9mzaX7QCSa26+sRxlLA6AtBZfsipSmAbVFhi+I6QAJrNQvg3AcC71MUY7rQyDDTnKoiQrqgdLmzb+GjYyxgYp244iCRZWq4SGWABPATjmsLBqCujip31C+6LZmK7ARrkhADDosaK/js7OxmLLwaXld26DimNToQg5dqqMNVOG2nJYUTlj/oKyG4CuV4sdvDtw6B0EMAmQQguE1uQU5xStFTjvYdJ0460xpgy44PFibJHh2INg/zDzagoAxz5QpnJWXXxxzDOPY/HISRhNAVe4esP0qXlxjKvB1FTP+Gsq00PK0jQRzxnYZRCQNMK5tcCGqeIf4nMacb227HobLTaGATyLliym0qw7JBBWFwnSTE0vXsDmxRQZ42gIoNzoMWR4sHpoJQWpU7RxfQaq3sOwUp6L68V8TBdRxJctz79YXnl1LeLx60kn2iZhIpoYDCcH0dUcwLuI1Paxo/ZQqrRdB3o4HgD4opWr8Xo6Xda+yTjZhTkkxN0eUlK7+O+jaAUHEAfP57lv3bg+XMSnQwUdPzyAfqxQRYjtwdKp5XIEwKsuWc5YQbsJc9N7FFZzb29ZdfnqMnYq9wWIJOBo7oRlgpUsAJgD2/FFGj8ZVmQKJoAYZK5H/L5lH8CGTTP9yMZiZTGa2NHPWIa4DkNA+0OZ5jsHE3sGjY2NjAWjE624CvtINlI04zo7QswntgX7PEpTTtPaVRaiPjOS65urzK/rZUJ2wrfrQDIzzq9fzSpU2Y3sjZhZET8nMhkcV0GxK0y9xqeGp2Kc19us1IMXP9cNrDYAQbjUdLj5+ZmaOg9uoimX4ZBg9jxpKXtL2ZLdzsu5c/eAFUKs9CAexLSUXOR5LUltEU59SC72ufCnjiN+z+SVSfH4ybQYUP0S+MQNri38Lvjqanx/etmYh7ULeXYD9W9WWnkupsdSaOy/fY8X7+8FNh5Xa/JkRFL0XN/FOlMKqbmpByh5fZWAF9FsrTQuH3ams/Jh5c98X+z0fSiKhkPPwbeLNecaeprIm1cDy+ASOXcD9K8MhnPh8At8CX2Lupvx7GZMEYg3TG/Korc0+Tt2Gm6sef9YdTo1kbLl2YLWKk9fNXmsBLN+oo09SZfItPC6+FWto7WnIgs8DurTdJdMmKJAr0nw6TEEWC0IKfVxaWDyLVgws3z8rg8RSBCqHqTShkWkk+cn6zaeSaiXxxgCvJ5Kk1h0FTgatBQCmlIZZ8UEAXQ/QVi7+w4M106Qh50INdzRNZM43VW+gq7gIAzQsaMj5d23X4Ez7k2YYrHT6j0YC4GTXppWUza1Ovtx9vzpTx/ES+Z4lHOaJhqNyJcpGLokgZvPWIfeqj2QnkeVYNveKwNUW4QpVW1O/OrzuTCu63c/lUbKlhpUoHAPDU6CG9tIyHzEGPAGS+G7QNBLaQysSFcnVQrDCqp1tIX+njuFtApdrY9tKO/78BXobmZx3Tj3Nswujz+yvtz/41egxhHVNo+Uj378qrJw4TSEjW+z8x5Vbrr+neW+H+HU/NJmxMCLafQ3j0XhKF42FAnAYAi0JnLPHQdHWWylsi0BX4Qrr4xdM+LXJx9/sjzwwNPlhhsvoToLo7Kz0Ny4nrZrRAiPeIxy/SVUH7l728NiJTvXSBn6EMd7m3RLO347P7zvp5S7D5ZZ05rL0kUL+J4f93rqdVeVN372AO6qAHy2v5dg2ucQ1RNpHDtq1eQ/ptrt8fs3wiDhXIt3yCL0MjYznjy9E8ZoUqSZLAU3Qa4OSCM77+dhmmnqGqxh3N1UX93wjuvLEvpwORt37NkdHaMdDAOUi0/inN948CEqV/bAOi2IztaWej//4ovlkumIO2GzellQNZgb4flNA3BCFcEc6XLLAqODN+PD/mjO39fpv7UPMbLP+GKAg8Z24cbOgFpIPiO6gzM3WwAvNiGNFI7aEb4GGesygaOYG5aKy9Y2AVbOAjhGBG6KgGEdRvBl0am3BUuFg5u3lC5sPU48+URppmrrNCkPUxLqFxrYmBxDxNoMADlmI1XG2RyYnT6Anv+2GecoGXknBs9/mHnlfHPDpe4nAkP4hRBoLNM2Zrvjt/Emgcftmuz4BJiYuz//9+Wyiy+JJprGOXVlp6l3HkRUPBcGygajx4kHPQiiXWO6ASoTTCGRFj7C/RoP0zyJ1LUB7RhgbxCQM4kWCUcASfo0TaMHGgO0vEFjUGORjSsb0P008J7jCMNN8cxF0N4D8zOdn8dJVfUxV05ynHNnEb6iUTlzBrBxEsNM2JuJMIVHSUvtRIS+dRficcwSe49h/rhtPwBqoLRNnhZ6sDZA4inO8dUXn6eqHkCMoH+UFh7Mz/feuQjwf0cwqJ2mn8CSPQCn3XsOUy11oiy7bGk5zd/OADg6J0+HTEAn1NBCNdYW2qsA+rYdJLaOAbjb4gZNKNWh6vyMt1aUse1ibiOrYGOrOeAZWKzQ1rhBIg2vb1p0ecf6wGd9hnS33j7qHgMsUPKuz45pp9wApAwi13xj23mbF7WztbUuyYQKaFzIPuTmPX3jKllEZdgoUHcOuEa6oY0WIIwj35OsUDDatRRVVWVWeeSkNCXTW2pKZfPrwU2lQ/VYgq865ibBja3qLQWXuRHcSD9Wwb3q0dXANjxpdw/UQDQxn/crWgLXwNoFCzYEJb4n83HJBGlQJcVq2il2/LzGgSna88IEHOb0YpEHBKVIONxsOb67o/Ni3JqwV9o3X5uIMAGV/076zP8OF+UaSMuH6+dmdVSyPH5+psUiX1gTFXvNnp/nmUjT4yaSTK1OUmXJ0CSAiTJ3mLHzlFstLeXOzHvh66O7dqSUKmYgka/n5ENULGb+OpC0gbCms9ZBvpPqEXd4Ldjpq3NY/9YmJixAgomn4M9ztiJDgawLv4/MgScwkfazCZ3+KCGuc6Gv+aDJxBjzZC7GjNYHxwXHNIitLCjf11yLY5xi1z2RIH8aBsfXdnaOLr/1sQ9gsNUJOOmhBwqLKC6v0qcuAH0Et4l2MCZIzZw7t/IQ4d+HESr2EJTtENwJg7MLMWUvrqjTuL5+GkpKH0+mL1InFQQvvbqu3HvvQ2GNMQO32N/7zCeY1IMwRXujE/ZoFiGb+umI2o2legu574ceeqS8+MJbFXBUBA9DMIZ0nwJH8/vVs0UPQvCQ4ZDBiZ1p4E/HdeX1kLRqjn3/nSxnBoHcXURwISUV3wQjd1wuzH77HGMMsfNy89DoDj36KcGyEJAa8ao4Q0CbPqWpzITuHh7ZU666DoO3M4MAiSP0pFoCcYHXSvus8l/+8ktsXikbn91W3vWeqwH3PbgJUzrMdbzwwvry0MM0UuxqLJfRUkDXZ9m/o3h7jEer4u5uBk0HM2V7AFO+yzDgc3GWYX3++dcBSC9SaQW47GyF9ZmJ0Jgyc4K8HcjVEcgk2o37EIvWohturDQvBN1NlAYvxg35GAaEQ+i0/uo/fR2WbTztGZYBnJqjaWbLVNoh2D6D+TUH0OBiJSugBsNj9GzvKf/+T+9BJKzAuhmwsAKgTCqNnmKjJzaUbsDeZEzYTgEwwlJfrQELwz4qUqbTh6qB+f/UQw+Vteu2lbuwD5jOZw9RzuziayPOc6QJvvj5r2Ba+DGYwL7o77SetOhiXqfXzPBbu8q00whfYccsWR8kvdgok8CCYcrpLD4snWqAuNf7AYzjWYh01/XmH0C8ilVg6dt9IMadjWfbuKcCfYGHC44pKKs1//DP/7z01YScY5nPAwCiSVQhHaMsuonrsmR9hHnnArZlw2acrlvK1Dnzyl/+u/9ImTICTFKDN91wHQD/cHRl74aZ8RpHmHvTpk6ntBpdEa+Z1EHaEQ+WPiqpGqAHlSCYZuoEQBkbNFs8DCgwLSyjMh4mqJ0SfyuUHNfRQZyfVlcpQG4CAIfjL8/tH/73/1BuueGmGM/jDVJunBC39tEM1s9u4zP8OYGfDHCsYo6GeFUtkukld28jsD/9CIxlNE03DXKv1pNyWgQI24V5oeN1CS7YjrfNW7ZE5VcLlZST5y0qh2DgplCZdwQbAFPQgwhzBwZMibBhANS00JZl3DhSs/ScG6DVy26q+96AdTtKOvONDRvLvkOk34hx4ydZKt4G4zkZxpRKR+7PDMbSdoCwTs2Dxw6jl0HvxBXecceS8tu//UGqGtvRE66LJrO2SNhLanfp8lVAkzOk4nYSc3FfLuPLunVbSQkfhTnSSHIagBxG6RgVyhzNdiTNXIu9tGSmNEodxUbITYjFHeotz7LxHAOqsj1NiAfc5BO0J5IGVqAeTTztdhsNMdnUupHiPZkW+vWiF2NQ2r64hmX/xWRuPEYY+bJmZJzzdTEWamy/gCbADL9P/5nIdDCgThHfBDeZrk+iINfi1NMmkZLrqvFVmxrlDVbU5t+zDD3Ta+d9bjItpVAzfG5A+94QEXZ6dihWlQrNxT4COsGicpetSk5yAa+woa7n9C+piYiDceH4Lur+VKBsBU8sqJ6wu/9a/lYEqf4mgAHHTp+XWBz4jtQI3wInb4YASdGwD8OdYqSLvMFqbWpsQoqZBB3R0yqAg6zGhRvkDU5BcRoA1ouZkmVKFsXPzlYQiSrzYSWg81pSyJxgLJgSAZrlzjUgo7YmAIwgxZ292hLTaPZd4TV5/EyDGchDX6NJE6Dd/O5MfCu05NavZC4VSZZimoo6gtX4M08/z4L0WrAFExGpDsI6+EwrxFsxPxcqggA0nKKPNtieSmMcoMZvblOUXdvbyUuR6jUtJSDwuqpO2NgDsL8YRx8BjbEmUAFz/bWXlxtvvAbL+INl18ZtZJJrZac8jz5o6AnsStvZxXUS0NbiCeIz3bJ1C7oQxJN0cH73HbcHa7NjG4snwbEx6FgAQFMHZZ8zAS6jy1//9RcYB40smkPl9z794TKrm10h3aT37dtDQIb6JzBYIdLa2UWfnksQt64tDz/8CIwPi2CUdDluHXtVlVnFbPFtZQfATXAjyJHhOUGKxqqmelCbYDXGP8HP55bCt6R7Q8MU+kfAozstju33KHb/1bFYiHmoE6hQGUsAGmLx6m4bR8dwWjS0w4Yh/FWr0k0n4ZPDh8q1Nyzk/nvvT5bZ02mWOW4qPj+DgJuH6YuDR8aqhQT+KWXajLH0wJkJGD3J/ThVnnt2M6WkmwDBrbReWBVpNxfAiSyaAtxdlN/L6lxDU8Y927aF4Nwb1HXF5eXgy5vKT+5/sqxZswVztOZy22038h5aSUB1T5s+mXt0rsxF03Oa48nQ6vHRTvuFqMDRpI4Kk1m49R5hEd/OInX3156MLM01111Ok9PF5WAfYmR2vOe4J9E9HnBrFYy+RT6clonTynf//u7yyotbIk13w/UrooP6OcYbKpEyff7sMg3HYMXk9jEbrQEd47MXkbAmgqN1AUbn8czzz5XLaYS5C9Cwmusaw3w5zQK9Y/PWqgkmGzRZjDE2sCS9cJZ79PBjv7A7Z5mEOFTzPSucXLTVyB3kembCGJiu6gfYz1iMwpT2DqbcyCsGy2MXbdlKJ+45CyZklLlGwU21YWngNsFkMhYaYdAcPz//+c8jNaXIe/vWreW2d72zbHh5Df3DdgdLctutt9OC6HCkD19BwHvPt54EMI4tqy+5uFxx9VXlIM+ygbmpZ5SM9wjnP8z4nbF8KeLs42Un82MS4Mz7fZQ030Q2GYrF7cWkr402DPru2BS0DYa9YTznL4PAuRtDcvOqeNaKpg79bqj+OkfVz4/u/WGZj4ZnDikzPa8OqZMh9TkJIGsLGd2Hm2FiddHtx3NpEkBwOoxtVIka6vU0Y3G2ssqmq9pmNLLYb8KBeCaMVCssjtVpfQC4WGj5XxObul1odmbOmM2ao6KxAQZxfwhwT8JgLF11HWvTGDZKA3RW38a64cI8EUuJl8oamsE28vz2HSKd19RA9Z8sYANpO0XXExgPS4ixs+I8RlO1OcmiDuLXWzSuPXn8IMwNbBoB9A/+8F0ItqcBTloBTD3c03Z6Ti0oO3YcoKM4nkk9mMa6m2HcHGYD2oy+bEQNH7ucg1TRzZo9l3RYZamQ6RbXtWbioqnNk1YgCvYMNrUSfmN2ZAUkJZjDFmNICg9zX9WMNQQ7D+sRgt6q7UV9Gig1p3HIGouSGprUDmZaSvCSguDctNfHv1yzPFZu8mPtFi1zjZaCe10pBM4MT/4u3ZPz9+ezRmqG2CjUrjzOP7Wuke0QJ/ym3lLPA26slrKJpuBGMBILLlBJpGfgdREMIa95M1Wr0lM1SilZDi9GoHBeDV/Tw+QuNhFgvt6FwO8EA4IGdzGeeEzymhNxgg47N8fFx86hctP1RnvDZYX0ZQgGQipMYS7/c/H1fS5aUqbqf4JtqKV8fAjpcZMi53rGxHNN4ajn5LmYSku9Tv49H4qBMXUWmX5KzUqg15pgO/p6gRKTnhPM+HrfG2WOPIEQV3ENKdLWeGysbeuZqI6VRYu7ylVXrw4330mAF8tAt8NyqCNpZdewE/+EB2EpDvVQwdRKIzuDG40jg41wyaoeI59rxYGVU7Y/IIdP19spTO68Ly70vezuD/XoxGn6ydYbptZQ4gPQZDKCzUL5PwxrMoHS3jHQr+MoZe6Y3MRO+OME2L5yYOvu0kITt8jX1pgbd8zTZs2GIm8sf//FL5LqwJPjhKX+BVFlY/mjf/b7weDsAPAchY1pm8hnErRIQuJfswBh8eRy7w/uC9Hg4PGhcsPVK8o7broeFmQQIeB6FhBLuxEn699AcJy3ZBnXOEh65WE0IAcZ094Ix7adyE07yaxVoE8mQnBjCtB7ozbnEDn8BDc5eQ2uFQOWwLGuIo4HlcxllJ2zk1N1I1A9BUuBuCZYNe+jc6uRcToBQDHAOOggDk3G22MWVVKCm0YqMdox9rt0NYvnqBNoQzTZgtU6NFL+6A9+t2xYd6Dcc/fDhb6K5a6P3ECFDCZlU8+VWXMbytJLEbIOtlCe21Mee/RxUk+nytKls4KpadMQjc/UDfpqGg6+9ItHGC8EU9sT4Lrr35ayQz47qp3n0wLzdT8NBV/H82ZiueWW62j1oEC0l/GCCSFgo41Fymol2cHXKAfuIDWllqmVtMOCZcvLKHekpBrefO2NspmKuWaEuk2US994+zvoGk0lBTtktTNjYZOcz9FzTKZ2VFvZt253+dqXvsRuuZRLV84uK1moRzt2ZW7mIxqX1oFBPMa1KEI1uKsFsdFiDCrAy2uvvBybIBfs2ZjhHUCLtB0NSzOA3XYL3fS60rumYx4aGevsBfp48AzwzHoQT+/ZtK3sxYpgAoB/Ns1HBw8fLdNIlQ5xfD1eJnAt401VwYY0c05RmmfeIvqOEJPY/VrhE410ZU8BcFUOmHGjJjBSauojWKhMQ7GhOwir0QxQ7z2wD3FsG8zH1HKYPknHWSDnIVz9i//w38RROCHTrgKvnUVUVe0HvKhdm4GT9Jtc85L5i7gPVDLCOAj+BBoD3Ks+0l3jKYdu4TlYbWrPq9DYcK6yNqbRgiK2OzUVi6AbTAexMjDWwvDam8wU2RRSf2NpgwBtVx6870ekpS6NqrkzAILDMHljAdACqQ4qJ91V7Nu5LUBVFyCy0zYriqxhc8fJ1mESuIPn0sIz6UIDZdrtICBnGmCphfFFIAqW6CyvP0qq6gAsz7RpM1jDRvNZ+FzBuKhvs9t9F8aLb6zdQA8yKexOYm4DerCn6Bz/arVH59mcBJg0E6sam2Hw0G/JukkVnCNOt2NC2MYYtpCAKF262rtK/5F+nKePlWmwRru3rqdVw1ru2XD5k3/xe9hVnIOh2Yo+iDnHfN+0ZRf3FDH5AIB4NKwYsWQ8DOchWJ8R2BSfQeuUdtjDhhDKD7MBNv447h0TWmHYsHoQ7VgrLJI1lBpd6p/jt6ClcpGvfMYmMn9Gs4EaGpRRIzPB5xmDhkmHnWODlsUQWcCR5dr1GpxMlVdi5QsNKqsNb6U5dO3yqz721VvApGTDNS20rDBKCoozHiaJkBvFenIhj5vnZnPVU6wtuTlPgXNihziWJn7RqJFBKUMgBHz5uefLrTffFAJOdQaRRzOfa1CxVJWb532urPnVB/xq88DMoVlerFI+XYIFQ6mxicDP8V38PaEQDjM4TSvlTjdSTAqHax42WR5s6XA0cQOtq33wQhwAAhxvpn93wYy+HoAcPyu8dmr5wmRPNIvTXlzh2nkdBK/xc73BUm4u6PXMS3xWLS2VjIuv9/PqO0Cn2Mq/1df5J30XqQt2Av3QHwq3JxC4HYBnQaPm6f2yW3M/ZZhW7Xj/rVIYBbBQRGqep5/7NhHvjH6CUSMA4qorLoYVuZpdrIr8LVS27It2B+5UVl28mpRvQ/keJbRr39qGjmFC7NrGMdlE8pbV2bpB1K9coBsNRCc09ZV0ZjYg2nrDtIAT2l3mIQLWPtJKv4QNOkpAPQmdS2yT+ScAavbls0avwrI01gWdIzu8LAT61//601wTi+cRxJMHj4VB3zgWJMFaE5b5Sy5aCVhpKH/+b/6awCDQArDCMnnZn0UkPIPS3f7jPdH0cAw5aCf3Ce7NIjpZ69q6AYr44UceiTWog53ob3/i45GfXbsWUaitDRhnxwnApiq66OLc1tYBc/Pz8uorb4eeJHrOnDGFaQ8rJmGNdrW6TBDi/PZaLLW0EsH3BLitWRsEbVqb8IISKdRMkdanpzREU4Pg70xtmPaoJnEFbqhkjBLjSQCy45qxMdZ1KZ6Ln8spdExjz1H6PI0Fk2q0CSzmQxh0XYHN/P69u5gf58onf+uPyhOPvlr+/u+epC/c6HLTLZcjFm0s1904vwyd2UG6YhYGcgeiWmwzrQ1MRS0DbFzEt3PQ9JOBdD7iS4GNWhxbXwhu+lnUr38Xhmj4xhymPP+hBx8o27ftowx2alkCU9HEIBpPXnwuZfw6kQ0wlwxq+1l0BO6mC5pgBAaZN9PZAfOQQ9T66nPPRW+pO979rtAUDNvxnmeomd84QMIJdFlqR9R4DO47Uk5QGvvtr309Knra2WkvR0TajOZHYbFghCKRWKz30VdoNiJytSBttkSQjyQ1EQ3JGNObcA9WuLr25ZfLDLQqZ3ldF8xnPyDiOC0C1GkN8/xd5NoQSdtyQcM6UwEucdKYp11wSXk9ixapmVSpJd0LABUGddM7et4o1j0HkFDkC3oIfQpqdiYduhbbIHDfx1H1E9So6Rn0cw38PMvzHAOgOgfLEf5bpIPOYKpiemk/z8nFzrE0FeGtguSXXlgTAGACGw21U9XGEFsLfs6gvYap6N30WLLNRzu6rUE+5wQAsJ3r0ucnzUVbrUrSXJRv9UrRMNYUNbFzAAF/G5sm42A/QC7iNDPd85OlUxfhtXdxn/7i//rH8qd/8tF4rYuMjL1anUbK3Ydh9mzRUrWNoUJMO4uoTNWHRT+WIdiwg7FprTalxD3i9ny0M1Z9WuIt2zaW6qz1pOU6sQ5o7+hiDjWQ1sHheXxTWfPy2ROlcwAAIABJREFU68xVYg4pJ0vaZ86eX77wpW+W9Zv3kvqrvLeaAFFHYRMH8IqZxCZCAbaaFlkl/9tYYOnyDBipKYiaTW8Zo4/ABM4ASJkuO82i28fGrw0PoePH6XVGinaKVXGxgalM9QQgo6lyGnOWMQJAdH0cL9BjKEwABB8iNagGRCIhCAUZFH4K6F0PXXddi/sReOsz5vprike3dP2KXAftZSUIde3S9yzSgDxf47xzOgS9ZF2kLTJVXq+L9Vm6/vnl56VEwvUvBMGmvKyw5r4nGDnF8zL2WW3q73ytzyykFbV1NX+nttP7bZotwVB8mOuesbSGCUx/ey4JiHxtHJv5cRoQqA9aptMq3WiFB0ITlKXg0cbegcvq9MyTT5EvvC3SEcHYSOjVRKJhFGepbiy+3jO7hFeag0R6maOvGA4ADgO4R3U8qNdUU5Zj97Er0K3yJKhb7Y0nntVHsjZJfSXN5YWmY7A3/iR5eQ2X6kvTvTEySAInPyd30ZnHi0qkmr4nbMgR18rmJFBJAVR0s63lvz2mIMWfPqzKprwSu/ozB4I3NdxAa6kIfz8ZJJ/iq6TOMh85QP5zEo0T7bg7gtp+YvReElMy6AL7IOZy947KfoAS1vE8g24YlGHoYQWKTQTzA+TqGwAK+tx8+lMfogpgJo6a5MZZ4MYxORTiuUg3N3eUJVSWvIzu5kt331uOsatrRnx8joV8ivb0iAgDgAAgPoIIbsXyhcH+DLKIyd6pV5HtkJ1xUR/HczOF1AeAeeTnj5fnnt4UaZwpgC0DSlcnJZdU3wCdooXA3t597Gq4DibYZauXlDvf+06s7I9TGcDOZOg4egPL+d39DWE6t5rdSylf/eaPEPORfmnrZO0wvTXCwjmjfPKud7NY7i1buZZmmsYN8fwEXK34ZMxGAOoQf/Kpp8rPn9hYMCYlqP5RpA4sqZXOdUGwk3JrF5odHXmXr8DLZV/54j9+P0C7wNncu60iDJ5asFcCOQNTVV0mmxPBhN2grSDqJ2juhCqjRMFK1bMq06JV3y7mDQdCfxumZ6NNaXBPJUHjehh7VdBRuI2on+OolTK15zVMZlc9pWWotE/E/4bIbKBbugzn4TMIPseeYofczDOYVy5acmX5/nceL/d+9w20NqSObr+BFF5fufn2pZjH0eOIyqNnngFQcP0+v1n4/8iqrF59eZjwrVixIlJTArvFgJZ1b66NNIBzbjSs2eyl8wDKiMFxpb0bMbfpy5VUtwkk5i1fXrbhBDsfAz0PfoAUkNqVTna+e3fvCUGm4MXFbA6vDf967sva19eWZ194vvzBH3+ORbwNrdibpBBWlNFc81H0VzoSOz8wXY2d+e63N5X77vkeaRbcrtlR3/WpjwOE2GkzmRT59rPD0wenicVvtDfYXmoA+dP9VKqwcx1DkD2FBubur36VvmS/X57C9G2ERUrQr0fMm+veKPPR/Ixl4ZXd8HzHAjgGGR/Lr7kmFuJY9O2D5EaJZxGaEMSqbyIgPoQQVwaoh8+4CrdmwfVSRcsTYT3QgBwD8E2kImwcMXAdQutdgJWFlJsvvvwy2B82LmiPLHk2jdNvHyPYMMXKAolRxEyroo7AhGjqp+BWYPbUE0+Wm99xWzSjlAW1d5LeLwp+XYRs09JqbybY1V5jswDIDQ/zWZGsce0w5z3F1BIsxlk2MKOpLiw7dsOwvY7OhAosBLdnYX8biXlq45wnMmCH8Qiymkw/nSkwMDt27yiP/OJxPJfeFXFKd+SViItPsjEZ5ln4eTHQuTbHgD2k9K0JXy+O3U96po97OVpD1XC3d4NC121BqojAflhMtX07ER5jFzCe8ul9bJqaWqgoo8nleppHDmJyt4du3lu27S7PUi4/wrg5oy4wJBK2tMDwDhBlUUSfoI3nrHfXTFyhBU/OCc3/ugC+kwGWsuljEOoOAxCyJ1IKZ+tFscFQWNJfW7CNB8m8Z5uA1Jq4kfZvubC7Yc7efpnlyCyG2Qdfa1+rZDz0MhPYJCGQmkHXOY+lSawgKY6poDfWT0wqTYvWCns8z0yde67p9ea65uflOVfpqaoQJUvAfW/qDhOoZMulCtRWG7kKwFTZFj83jWJ9vw7ImvT5lenOrFrO+xs9Jxn9E2BRBTeR4ide+vO8nlV5x/DIKbRwXLzgRr4ddGpa6g46/IainTeHIL5meR2lwlI+VtRwwlEpo+C1RsHng42cGYPU1JATRTDiCWReNtCXgiVumn9zAHjTwyfFQF5DnfmwozST4CG4MA0UBoAiexYcF4pAazWKK3oz8WU6KoXJ4WjMlymJRJ7hCBw1/1V3U3+fQMTrSF8bH6zHSfW2x/FvqQjP/KDvTfSbyNYBmznA8znTGvoctDEdO9gRWSeCVyPisLGYuWkqpYZGV24rAsbAhAwCbs6yWNpv6KzlbwzMMUywEQY5jzZ6AV179cV0xL4VL4i97CC3YSQGs8Auxx3GxIltZc7i5WU/DRO/T3XQpp0HohHgGBbnXvLI8/FbaGKxej+g4wxOrbNndZHO2BDBdIK7FnU9BEpTXPLy5mon8hxmoMc4dPhY+cG9PyZ/bEUBlS7oGSzFFhg4VprZjfQP0MCR1JRrwNx5neUjH/kAi3N72bJuU/jdNDURbKi2GaIueNEyFrJxzeXRp14pTyP0PUE55gx6C+2hhHz61AnlX/6L32VHS2nmgUNlNBobg9Mw5+duxW7EAoW3EQGuxdfjsssuow/S5SGsW//WW7HIqB9wFzSaNEEf17oKunyYstjv3vNDyjTpZ4N53ymqxCyddy4KUpxYakg0JXSeViJug0/1fHMihv6rBmQioPBewU2WW+YEdJyM416eYqLK0ozWK0panc8b9nicZ+5yz5KucpNheFAT1Eg37cloqbpaSVOMOUFawkq1c2XJkpn8xIIfF+MWremhvq+98jYWsLbyrW88QAPMjeVzf3xbmUn66MjxzfTfWkbZqkFrfLmfHkpz0EQ89ugL5f/8/H8pG555JhoYGkQ6YSrehNmYwP1qhN3ZuHEDz3A2pmvofdiZrqDqRyHWDgSYsjLPUuo9y1YBxAUN6Oy6rBGkc9Q4s3vX7njdFCqcFNi6CbHxpgynVTKj0Xo8+9ST0SRxBaXZk0mjHCYd1iC4QJfhs1bPcgpwcohqllkA2s0vvhyiTsu973j/ewPYqHE5grHfMLvV0dDzNsE0CozXC8q7yaJ98sTJMI3bhg3/c0+8Wm6/5Qo0Wt2c72jA3ZpgOZYDMs4x/59+4dlgFrUT0Nzy2ttuK62kUF948smyCc2QKW7TUNdec3XlbaMQ1tSXbVn4qWloL8HbiqmdzD9x1qxZtFvgPjl2BctO+m5KxmVJd+I+bIfydswM2wB26h1tdCrgmgAwJNccXawjvWWVKWzkWUDAf/yL/6f8H//5P5Z+2A51JyHGczsqG1QTzA0AMGSF2tDnmcrx/rizsZebFYt+Hav57zhOf/bTB8rFMKpT0YRMFJTxmXu43zo2O36cg9Ewl/tm08xmYrVamoUA3UcffjB0Zc3cu5mzAMYM4mlUnI0CJOjSPJ6xHOBGA1CNU10D3ADojI+A2TxwK59rnNqLg/nipctwRZ5WNr76OpclSzEBbcq8aDdwmKqmEdgQwYwp6q987Tt4X1mZhxCYyrbNW3YEOJrJWN+6Y1uYGTrXXGA17BTcWB04iecoS+SaMw3QaKpN3ZtO11OJMVZR2jJZFij90OrBjf/tGpHVt/XsSH18MB5kTyXXoDTMuwACLlQi5wLus4k0lTGJMZHrlEAvbSmqFHmVnhJI5KKf4EVwoxA5SIpIgVappkwtJSmQ5dz59/R18+/eg2RSktBI0a+vD6KB70zXJ/CpXlOdW2ZU8riSFxIC/tv7kvfR4yV2CA8803OM2Sx4ynuQnx9SknqfmwA3vG0NwSnBjYuAYCHsts0B18CN0dYb4wBQUJxB24eY6ugEMwILg3l9E0tPXGAjdeYF+b5sdZ5qZ2+KZcAiNUGNfzcAKpL1AoeYnGMV6XEuBk2DpF+h3ubzfKBWVIUZFjdZ8OO5ZBuHPjr1utB5k6OflYsLn5kP1vPwc73Zun+G1To5ZK/Vc7YdRQ7eROapz8mH6gNJMann5jFzQAywy+u06gJg0o9nhvfRFjSyJ2G+RzA+TdropOkigp6VafZykUrWxmMY4Dlo+gL2wcE6beqk8s8/97sApSE0A2+x8PH6aMbpIMO5FFV/IymYx7Gef/CxNbhpQvHSkXsi5YtTyfH+b3/+J5S87mBBYjF7/WXOQyReuR6HoySBzJSJMcz0UwP3rIsOxG0wK2+/vbn84PsPAFRcfBVrW35PfxMmgAC0EeB0iAoINouRgbjzvbeXm665rmxd9zYC4QPBynAl0eeoG81AR9fssvfQQLA3Pfg7zKNseyc5eTav5bOfeifswGyEqAfLYRx3BSDSsRr/ad7VjZhzLOeQz0YBo94ZvQRKK+lkcVx4B2EjzrEIToetaEEj8cLzr5CeeiKeg86o6hGC8tWkUBaFfLjePYJpBdOnWIzaqAhxTFrW6HwYrxanRtsGmA3wfyFNlUEr5ok7FzQ9UZnJgivwtgGkwVY2JzKXzjtN/lRVCg744dLcisixq5X7CrhwXevuxjF44RR2lrA4J+jJg/9IOUMKomthmTd7Bemn/eXv/+Fb9P8p5d13XlnmLZoSm5Yhxrc6iMcxtLMb+za0L+rcLoJJMZ0wZ85sqtUOwti8ju6qA7pdS/cBysoXoFnoLaOoplu6ZEk46KpF2LBuXXmBtLbjfP68ebHYq22bRBrhFVI+7oRtjjqRBdcO152kaQQLawAS111/fenguH2Ix2VmfkxZ75XXXo0b67Fy5XXXRGpKnYb02pbt28qiFVdxBTwsxkGo30mVfON/fJlS3rZy5dVXhqD4nKymmx+NzrynDFwb/Va0M3eAdKdf937rW2Xdq/vLVZehOzLmsNAuW7IUMNIDqBgD+4SuibTYxrWvxmfLVlwGa9OOGaRsww++971wz+2FDbv00pVRSLEOQfyNN95YFs7DOE9QAet6CvbK56ofSyumimtgwiI9yfkcxrtnN8zIadiQsYDdEcaqwNA09GLK5D2vLtN8MC3HOK+1pJXaZkwLk0LdjCfDsv3Zh/6sXH31jPKJT38mYnmV0xCNu3GNgU1uk0GguMy0g01ttXfwpQpNdQ6uiUzP2RMO8N6H0DrM99jc7F+/IcaL5efqgATnViUdIkWtGWCwSVyLXcIt0Zbpf/iRh/E/uiXGjW0ybCx3gHPvIuU1ygEJGDoJO6MMQkBt5dcRehbKYHrM7dyTc8yP1VddC2CcUbaupbnkjl3Ezpmle+b8SCu/9dZGjCL7EIRfAzuzp/zt578Ynbs7qZgcIR217wDHx8emtRVzQOKqTT4dO42MJ8eq6bpkOozLumnLLMyEubKyrZnn4H9Xhp2VrtCYLLhxLUq2Ize4UY3LuE+dSa5LKchNpsQ1JzWZkb6slWX7+qxArgcJF8BDxYCMh0H0WCGdID4LbjIl7vMXdFYAp1YhxRhwPXK9sOTeYp/c2Gdmwc9IoOVnJFuTGzg37H5GP8+tnrFOAFUPzBLQZMoo0/OeUzYnjrW5lm4zlsrsej3B0NT+luDGn/7NID2OOS0Y972eY2aOzgO5/wnccM9eBNy8k11JVEoxcV0IBDfh0mrW0P8WUHCjzPm5g42D80EBeMz51QBNUkqK9axsygfo4GrhvepwDKZefLY6T3+ZVGGnWEjGRpYnU0GCm1Z3NAavYIoq1X6AE4OJD8aco5OO3/sgvVkGHkHPCXLunSBzB3WmvvLBZv8MB14Kmz0vKTNvXlWuWS2glcmfGo0K+SYS9nWJ5vOhenx38pHignK2AsdO0BoutdIE8KJlizCjspoF+2zSUQ/94gn6yFAuKkXO7uWsDIW5WQeXJfNc1xBswgTAgxuuj9/1gbLqokU0jFxXevCDadZlF1Dk5m4UjrzzScGs37qjfOVbP4wqBHANC+WE8omPfwyGpZFFcTyU9mNlOtT3GajvZnbIAgJNFp3YliNqTe49O0fQtLqhm2oEbcW/9tVvk944FCmdhnDOrJyjXUdaoXkPUf4tsJGdWE7Tw8/gmtoPnX5w/06uHxNHKp+G0JJMgtHpnoVxV3NX+au/+wrGV+byoaT5+0nu2eIFnfSO+r2yn3TJkVofKitMBDhjebaWgqq3svpO5uQImgZ7ATkutYRXX2bVxwig44xgBHHpElitfrr//uM/fLn0HCFYMXZM/9hJ/Txzwy8FNwINn6v3wDx/pckS+FUMTaafHA8uZPU0b1WZVgUbn8s5AlI1q1yLmKyG3Oof8Vvp52hlog4r3JEr+/qJoNvJtGCYO5X+NE04ES/qoIUFVT3zFRsjNLRzL52/27iHK6+5udz/re+Xr3zlccYvwtvVM9HRzOa+7y7dPGfLu90wvPTSS4iq18d49rkbQJpg3QbQnHQAGKzA20gj0uWUQlt62gH4OcEcFOivlB2jqsMU1UM//gk6nu2MiUlotmhsyjMxThhDDF6W+NoGQF3B+g3rOf+m2CHvRWszd+7csvAdt0aH69dgix76+S/L9bdeU6654frQ3AiEXDRHk0YZRMA5YjMx0ruW9J/eu7/857/4Ap9bygc/+IEyw2Y/zK3o0mq5vbu5EOnJYninR1NBtDfSg4//4lE0KJQec1//4HN/HA9kF+0nZFsWA94OkKI5SidngYIl0HZBd/e/AHPBIWJSo22huQ+/fPSx6ES99vVjBdKHBXFyVE7pPaVbsfqXblJOg7xf4egUQRO6OsekVUavUrn3FoDfcdMN81N5jNCnCjbLcddmNRPPxQWgEQZlDJuNxQsXlQYe7H+n3Nq6iMsAV47P5ZybAd+moi2Iotl1BJjx4MP83ET128obbqhE0tzXAcvdFc6Jh4hnsu7qyOz8LTB0A9aMGHc9soU2NpoTGZuCv1bYIW0CnHPBggNQ3ATZ/6lB40DOfw8s1Ey6pZ5ig3MMcDYVwz6cOCuPHDYGI7AlQ9wHnZAPA5T6SXkZA+Fvyqrrbi4n8eN5iXTYKNk3YprauvnLLsV/5gS+MDCyxKS1dK+/70fr0NMUKv+uQLi7k7jTibkk5qAwPNPQhx3k2G5IjNv2UGsm9jl/E9y0k9o2jpjycqbpCn3ttdfFhkP/LGOz64ltYtyQqIdMZj7Z+pzvPjvnVb0ZrPO+6pOFLoCvdL+vrwYKhpMHWa0VVcbB93n8BDdhqBsRotZzkPEaYuhI91SVtW7KBGGRLjRjARHhGh09B9XGMC9cBxPc1LNIjp9MQyXbk1rYaJHE8dQtZpFPfSVUxrf6DX+uy2mI67l6Xqnr8R56XMkEx3bqZjKW+jMrpcQaMjbAzGBwEtxkoU/er/+ltJQwIfQ4HMhFPHKILmzxADScq0Q8FSKsKqsc3On/Ysm3OUq1NQrBYnC4c1FnU6Pv6h9k0nwOjF4Wpqwy8t8Otkz1WOvvw826edmbSJm5cPCAw0cmdhaVGVnQWfyUMYoWD+wQ9Gsw15poL8VPnrvn5A33PclGpbApRKAEhPP0YIC/2qJVE1MlY5N50sxJ5oA1X+ptXX3pwjIXP45O6OcFCFzdNQxjm90AuHnmhVfLLx57CqGbHXQpRZW2ZUc1QXMl7mcLk/EoPW6smrLcet7c6Yhu76JS6Eh5k7JEBanRUwsR2xmC1MrVdGgmmHztO/ewuB2iGmcMhm7XhWOnItAtm94ORDyEBkchrD4Cwc4xGH2mBhwnjQv7OCaHkrQOSqpnzpxHZda+8qUv3RO6nONqhWwNIRvoAs8xT6On0b3WSizB2B9+9tOlDebk4N4d5cRxLOhhRqxIYuuIj8hMtKqLyz0//Fl57fW3cQrFIRembIB7ZsbhX/3Z75cmqgm2b3k7mBQnqyBBxsMxWDVLPcOiSdqPYCW4aQWYzcf/w0VkL8LPZuj9QQ23CJirVl0aqaj/8UXAFIvmWco7g2UHgDjGozzSBpc2m6w+LtIIvsbPtVVJvV9EMnj1wCbH2PnJ5/TkucjWiGeycaFBNSAMi5kA2mdQ+VBVQn7/6s9JvKSdhWnCxFOUeZMSaRmBacGMDLaokRLlERxPdSW9nY2KIvVnn32WipCdjGkMxt53LWxYN2NgR8wPQfsUhKXr31oXQs4+Fx6ubA6VLLbaOENqbPr0Lj6Dz0Fo+8ovfk7ZqpUeVbsRNxzzV+NezPzUh+ZLX/6qrZPKFVcsgkm4OgDN0ptvLqdwx32GlNcSOodv3741fDmuuOKKWIz9veXQl9CLSObGlPiXv/5VwM3NME0Lo+qoiQXTeR9Nd7U4gCmZTvsNAc5pnumLTzxV1uC/I0Fx5wfeGdU4zZ2WYcuM4brsgqvzNLHATvdj1GswvnfCBkxnfj0AMJtPimM3zEAHINlu5438fstra+nrczDYNVMZCqMrXydbyDRXPjXEpyUAIVk9Wd1fUGW2EbG21YKCN4O2OhRjmMzXTXfeWfX7YIxGINBIirnj1xCgfz8l5eoiZA52U+nUhI5oHGlBQbsAahDzw0999ONlCqLl9ehI7rvv8QC4Ako/y/jgQPV8O/UDUFSsmSCD1lYJ22HIFgOAGq3O4p4e4bwEj8Fw2/yU2Gjs+NEPfhCb3e1btmrgH9WBbjJkFG0L0YJJn/4zpsAG0fUYLxyljn2v1fE77WIbp9KGg1SQQG8/1U/jmLdWiqm31GjOyiPj1EmepakvN01m6t5cv7kMk6Ocu3BJlEr3AXz289z3Y6p39/d+zJifh+D4EKaRJwAfs0O4208a37h0jIqiY6Tix8DEziSFuH//wapSLubQCJ9d6UiMyaal9FHSOVc2yvJrLS4sOJkH+zZ79pxoDqrjtuc8HmZaNtu5Xq+pyxS0QD4BQha1+NP1LatpXTcza5AsRWpNjRepuUnwEIAmdCtVBaata4I9qTFK1aaoyhCYNvI6qk2Wuln0g8S7enDjkTJllmt4ZmE8TspMvA7PO31tqn8DfBlTCcbqN24Z4+q1uHEOkd6v9Dp+51qY665VdPVdxx1DycjktUd6Th8NDTKVztQ0Qwluklz4VUHxb9DcGEizK61Bz4XEhV/mRtRn2VmlBah8Wbzh9Xk72ZZQTPtAFQEx8L0gDfQCpKi4rmldEt0lKDBYpAYmxboKjnxf0GwqxskdB8PDZ7sApCdPUnop1so0kT9li3y9zIULX+7MvZH1dfU5yHyPYmb/nik0H6pdSSs26wKFmCmtRJz5cPKh+vsESn3sBOfMaacHye2wEbOj7PEcbEkfgsTjUOxNiD0n0tfnnu//GA3J1mjkKICzJLOJBakChONw9cRqXUBJnDZd9Cef+ygBegZGaevYVZp6IzWmbwpPai7+DGMBT79AV/Xii69oiIsQ+aNobGbiHbOZ7rZMXEDLKXb/iq8Fs20ELc3szEdb9m2llHohy3UbSAsOwIBddNEl7HhG0XfoB2Ur9uHR5sEUimkszncASloplL9rx6/FxfJD6HtWLcYRtfcA4kVSEaSJGkEuw6QY9IOYMWdZ2Qhrdfc370VKYXpGzyPKoSeNKZdfsgJ90TvQb6DZIRcmcDaQS7X6s3r+lV6mEUBmoJH5WrIYIS29glycbBDYwiJgMByP9uTVV14vP/kxDqdonCzzPsZOVWraMVVVAJjfFiBXYE2dTmrCgrGspUJHCFiCHcdI7tByjCTFHDsxnod6KKlk75Hvy2ATlLJeKFFhiGbDUmhebyorAhsTW2XE9EntLNiD7NJbWSNPk15k8YE1G6HEX7Knlfs4j4Y3qy9fBZjYUR7EbXfbVvofsYH/5Mdv4TiC5ilxv6aRMnB+P/74YzBAc8vOXdvKJZesZAOAf5TdrBksh3pgHFjYpqHVGIA1GeJZJS2u78f0iy4q/aQxXAQee+yxWGQ015vPYt6BxsKCgS5SUaYJvZ8/uPe75f3vfz9j8UV+P43FpBHh597yvo99VPV0pHz+61/91/IRWL75qy8t2xjTM0mVjYM5UEi7TzEugGA0m4F2duSD+Jjce893y96d/fTUugZ9DuJqUqdWB6orscRYl2H9ScazoMbE4ThWAN39pX8qn/mjz5UN6HfGccwNpGBWIvy1m/qbb64LUGDac9uOHbFAXI8poffttddegy2YWbZu3RKB2/uzmFL5VVddQXlwT/iv7APU3f/g/TF2psOiCAYPwTRNhu0QEGmGN+K8BgSNsWWBCxcgwO1bAwBWJ141eHv2YZ/A8dT0zMTobcPLbwaQ+en99wN4TmIFsQC2oi3Y5g4MHu3RZBsXgbPMeV8N3Bi/BxlX3YjD2wBxTaaq+KwARIw92+MYs9bi9zIPMGtckO0aqekdhvUXI/56LRMAIgqoRxGfRohdzn2PsQdt1Q9/+EParYyU//Lf/2159olfUgQxCRA9hcq6rVT9zSHODJed23fiY7U/DAWvuvK60kT6/HjPEUTBR2GBEbJjeNfC5qlnz4HyAFWNjzz6ONobAD8f0zplZlzrBBiUyYjJbYmxES3QeOb81K7uMA/VxLRH7Q7npCi4l5SXjNyqVUuDKXYzJHPTT8ytmrti/8CaNEjqbT/A8sYbbwoGRLamjfSfIMGUTCMpu3AL5itFwq5T2U8uzPZqItcECclIJMPv2pXsTehIa9KKLDrJQphkbC7Ej2rNSXCjG3G0weEaE1wZ+yJ9RtDMVNF5XU0tVkZboxpLlIAk13DPMaUauY55TV6LAMS1J1NWeZ15fvXxrv74KSwOjRbfgSW4Dtda74PyD5+nr/Pa/X0yRgm24tj6jjG33dcmuMm02fl0XgqKBQZWibh61KelHMApODYNJC60xM8Jc1IXSnZap1jwDMvSXvkwXBgt0pXm8+sYwcxdjxeTSNnArY9CMwMuFOIKBWtW45EH5bVepDcnVdXhYhslyRW4Oc0FOjB9oC787jryK5FvlnKH2JMKQZJgAAAgAElEQVRzCIMjBqHeMYFmawgyU0hJyXkOBuHs7vvr1JusjZVNfuUDSJYnBdY5mBP01LNAx/oOlYtWzMKY7ibKU2lYuHM7AbtS5p8hkk3pnl26yCnf/9Cj5aVX3ohdou9vZustuFEkq8jNqis3I63t1DPSKfdamv9dRwl3HyWFB7GNF3gGq6YXEOzFFMzw9kCx/vC++2IB/NwffTb0Fc89/XQo0K1WcPC0EICnAwAyz6wxl/TvIfLjiu5kMlwdjlBJsRwzPAw5KMPeUX74o0dDPHicHZZpIu+B7J3AxPNURuKgXLZoRvkYFRTnsA4/uG9nmItNIgcuuBlFa4Lps6GusSP/2jfuIaj3ss4hoGXMtMAwCb5+53d+iwoeekcR8PfRc0pvIzfAyfS5g6wYFHLjIL9OymSnmL4wLWVZPePI+7EH59UehI3PPvtC9I1x1z+eE5WV8ViZtqzYGgXFNZNCUonu9AK8R7Vhldd2fDlP0rogdjSxdFz4qpJOpH0NRuwqDUruqiqJRKUXO03Kchwslg0pg6FUl1ObD/67kZ1uM/8/pWO4LKUFAZIO7t9gmUGl2gAN9hqtnuCAh4/sKX/6pzBdCxeX7/3dF6ga24HgezQC9EtYuKYCVullw+K/atXKSH088/ST5bVXN5Tf/2cfAcRMweDsTXRYnSwgYxHDvkoZbEdZcekl5U36cg0h4pyCaNiy8SuvujLOfywL3hlYjjfR37i4moJejfbEfke2YRCMP/Hki+WD739H6LpMUVm1sRsAIPjRV2Yy41FdSB/vaUV4/MqaF8spdqmXrL6MZ2afjMo5+4zCSgGKPaPYzffs3ANo2IfzMf1/qNpZDthaTLPQMSyq0QoBzZArnuaZjRMR5AKK+jF624qj7YplF5U1lFC3NbXCQAwC+GdT6XSIDQ1Gbt5L4sdu/JOa0BHdfieiZVMqphc4rx07d5SXX34p4pGbsnff+e5KAd4B04QYumq1YmnsifIkAmSDeAepjxZAdRfiWmOY5eayVf7s4GEuQYwb5n+mJlylnaz+NP+spwLNG8uRwfLLxx4NWwybcb6G3YE6vrClADz2A/zHEK8FK1YlCYSiEESjQPLbVkfJBE3BHFCW4gTATDNONzIneBYtHHOQmDsdQGp1Zg/PbyoszFl+qrNqZbE/Tfy3AacXPII+UMdkDdqe/eUT5Z/+6YVyxepGqm9vj42gLNeaF9eU5aTm1rz4KuLrG6ItBydfBg4cYf5Rek96uJlN3YzZC2FsqIbbd6jc//AvSFNuICbSZoU1ZT/6pMO8bu7CZaS8doexocyKfctkVpbCDO7A4G8aAKeHWGfFrjFYJsl4oEvzySEE2NxTzSHVVQoO3MQpiDZWuZC7frlJEnxW1iJDZPDU0pAmJ0YIhJyTCW6S7fd3jmXnfjK69VVQyeLWVwZlViBN9OoBicfNxf1CoQEbC2007CQgG2f3dgGcpeJca1WVaSyp1qfUsob4l1g1wrUHY1wHbpLFSTBl/BPI55qY5+iaKCuU15hMdb4/r6+eBTrPqBhII0LqkXahvZOA3+fjT99fX9STREOs4UFMaEEDW6vdSO3aLqTs1BmxhqTm5jy44WpfpnGmNKTAxgXDSinv0GkGp3oPUzXRIA72ZRYiq0PU+fcxKdxTusPNxd68oLtS2RtvQoX26KRKqsnUkF+WgyuGC3dB1ftW8HBDHVjJ5CTtJXvi61L3YnDTolwqOxtk5gNMhOi5+tlnADCTyFu7m06bZpkb8+AO0HzAKUJNus0B6e7EBUydjddg4BD0mFO2esGH5g3OB3X+AfD7NCH0unOQZ8qr78Thcuf7bihXYlk/TLpl26YN4Wki3S41OgnmZu6ii8pzL74WPg3uUp2Yk9m56Tipn8XE6OrL5KSiZUo3E7AdASedei+/9GJ8FM6gvdlY2ZXr0UCAE4otQCg5Ft3CV776laDQP/nJTyCGPI4A8vXQasj02Hdl/tx5LJidwXKYU7cJWxdgRzCoBmEIgOHiFDs3ZK4XrbwsUkiPPPoklR44uQaYselpZfTUj+9GG80fjx7RSKpyPf53/+rTpNhw40QfdBQw1sRuXR8IlFNl+pxF3IOp5Ymn15Sf/fwphJM0KGThOcF1C3LvuOmqcse7buBc9jIGe0KbIKPizxwHLjTuyAQ2fg/DNljF5cTaz27ujXVvhS+OgLK//xzXi30+xnxWC7urrqoFqgnocQX4AmS1MAYP014+YxfL8QY8Xh/6M9tZ8CnNLIS5W8qJHjsL/uezCHBDOXLFEFUbgtDiON/CmlDgU1VH+JoAy7xOaIQcXyUS5c+IdxeMwZfI+o0TZSm9egbRKbWxGLUAGiZMdME8Vu5453sYry3l2998sNz7vQ0IgRsQ/U4v73nPuwPAjGMs3HrrzTA7mwB8O8MM0q7xQ7Buq2BwREovPP1EtGrYjz6mhQXoUG/lX2NAtWDAeXAxwEeWwBgh27EX4PMcLsBqaz7+cTyHLP1lXBWEz6yG5Sjaj3Y1OOzYTvLfpkaCKVU8w30+ybMVce4kFWM59gIAywhgeYB4NAZN0Hju13EA91gF+ez6zzJW7XrtpkmtxzLOR+O8c4zXUQC0AZ6hG6nJ7ZwDiyQ3qLz2yydZwKeX/RjhafL36kuvlquvvCae/WH6jxkjljBvXEB/SZn1LIDPpTeiV+F6dyGOlbXZAaOjJ9MKytYFLIJSdVhTaSAaRirMcU351Ab2cE22pBDsmd7eRym9JPBMqqCq/niMLcaOAGMxoHQRpdPxZU8nARVgwAame19Go0Mn7OsRY08EgJ4ANNlEVPBih22ZTEuvDwIojYmCG+PsceJuCymZyVg3qDGxIshKQxleu7DruzMEsIyYpSu9gzk0O4PhSxPPkLGkve7IASrZAH821RyhvNu0T8PoseWb3/wW7I2lvU3lFlKSgk3XNYFIF6ADThXdoMUZffTY2sv5NdJK4SKAxFT0V7087x5KyJ+k/9tRNiJorADSemvZ2bsLHdN+YtAB5rAi9aMAGs/RDuJqhYyxOkU7j1xTvJ+93G8rAvthswV1tj/w/riYWuIdaSjkE27czEr403TUZNJuxrxI8zCmjPemsKTSnJNZRJOLbMogXKj9ncc3/rk+ZPolqoWZG64nxoUUxKYm1fNOrc6vsz9VFqLS5Mjqhg8NQbaqZq083ap0UJWVCG8yq49kpGql4D4Iq9kE3cl0OLyCNIjioerL8za+OQ5kVDzPBDsCPL9y05/sVGZJAmBwvAQ1fk4CEB+W55WVpv5MnOD1eO0pMk5NTeKBYLpq4EY39Vy7/btfCazOp6UEL1qtCeWeZ/Le9o5bYuMRO7FgOAy4mppVB5BSFvEHvWRnZNEUF2J5toxIOG7W0Gbm4nJHHYJkAzzHitw3x0mA4E9P3i8HhheaF5egwL85OL1BpqiiA2/tovxpcPAz7FKbFJrgLSunPFdvnuzSNHYs4ZlT0w0IapJONBCE2zET2qqtVHB7fv6ukYXbO+RufsGCBQG0Mi+pTXo+oClUBXgt5hP96Wd4zWPH45/SeLr8q3/5zylrrcDNMXZ5U1iELbk+DiU7b9EKUlMdNIT8JgxJHxOun506uXBAxSSCyG033xqgrZ3ddAO+Nb1UsMykguIlfEKuIKhv3fB26WeHJcAZCnYMXQYpAmnozVDDTz7zVPm3/+ZfQx3vpqJmYzAq4bjL62dbzst/P/bY4zAkS1hAsaBnHGwjvWFppKV4FdPEbk1LckS5Y+hY++Wv3A24OUTKQrM7q4xqE4YcvSDLQVXpWUp5xzuWlTvfeTusFeJgAv4phY2kMubhnnqYfPlSAFMvvjl/8Z++GOB5MkzJiEyh1TGjTpX3f+R2Fh1SHpiPueDu5jhxj1kEBQTSzHNmzw3h39u43z751LOUuO93TWI3G7GZQFjtbgYHbLFgDFdAX4mRqwmq30yVy66+sjt6JeI7/9vaP6Kvy//Cl9yhqcL646adePW7/MzqZyUlvnAe8KSkpvjfKPpJ0WPwytXd5aKl7EgpmR3i3k3HPGwQo7dp05t4Nl3hxLx8+cpgbb7xtZ9i/taLZqKtXE6psx287Vdl24pehN+9tMd4/fVXQpxqM81diLdXr74E9kaNzSDl4R0IONE7jaqaOjpHTUsp9j3OfBKg7ISJsev9c8+9Vq6+5hIYuVPR68zYENb+9GAaTbXXItIymxl7AZBqVZGCm4k2QxTYwGKc46dGc2tw1r0ZwbFpmg4aZR5hIQ8/ItMiluabEvHB6jpud21SIKcAV2pXnqCUezmgf/FFy2IzBvkd6SxLjQdgaF5HsKrWZj5Mwl58f/qPD0Sq6zCbt1mkUJZSgjwAQJ8L6N9J1dNzL74QFUayJocB5nPnzeNnb3yWaamr0Brt3L0zUpkbmNsf/siHMT3kQdk+AqBwknPXmVYdjuzDxnXr0bXsCM+WJpT+57BpWIBW5ixsSAcLtCmcbhbhVhifKXS7Psii8xg6JcHKH3zuj6qqKMvD2Tmc3IMLLoyXpeJDCMLV0BifvP+KfM/xLIb6DpcJgJvorutCxRw+CdibwLEjf6z6HK3asZpx4yQY35GDBxAvI7qFmRs3n9bXtDhZR6PlSTj/9pLubUDrNRPbBrUzf/l/f43LHVU+/KEPBasvQ+dmyvi6EyF378C5cpSWB+2kk+bNXQiIsLHr/vLKa29Rvv1KWffWFnrMLQIozqaRJ2lwnoU9n0wjy0T10Hx3IVYUffr0MKacIcoGjP+tLMRuomci9JaFNg2mSa3aO72b3JhDCnHcE2xeqa7kb5Z/99hNvZbiEfDI2ISppr5Fdm7nq/os4imM+a/rRlJGkRVLuSBn6sWf9fqc6liVtiW/EwTkpqgefPhaY7BygWBxZV9c6N18RY/H+sBTtVkwjuVa7F8ja+ExeBayeJl1SLYkwU2eR6aeqs+tCnWqc65kHJlWS81LXntqTSvmvtIZpXA62fNsXeTf3Yi6rqZWy88Q8EgkpCY3gYzP1MKJWK8YC74vNU5VsQdZDh2K3XGe97kR3KCGv50Aom7AN5vWyGqpMJjzARG0BAnezGGbDJnD4+LzJPIDUpMg5S66TLV0PDhTV1x4VkXVP8QANExAS0i98Gzg5c1IUXFaQbvzSODkMXLABGPD5/jeHCii6PTQkdLyujymN8eb6HmnQ3GF0C3zJZiD3pNBSkfi8aRwVP5bAeGDFDE7oTx3AY3H87Xegyz387P8dxwXPxI7Qv/7f/c5AOQZgMhbiKxJNnCfDpEXbgbUNNPpumsGu8Wnn2NhfprAMFKuuXol/WJWwWJQKaNLLtc8DHDoZ4d9mt3idHZ/jz36CxrV3UB64ljpJW98mgAW6T2eQxdMVCdgrQ/K+pFHf85u/ZYAMX2cbw/CzykENS34LTE1UOykuZs7GK/BlJTXGFswJpY6IalcjV6n4/rZPWNueeiRx+jXsyb0P2ENzjMeZtdl7J02lcBsIz7+0j94FNZpVHkfzIHC5j3sfNUTuUvWvVIL9NkLl8JwTyjf+e59pA5MsTFWh0jJ0LZh/ET7BZ3BFPBihJ8XE9fVJNn/SVF7RU2aNjrKYq8L71rSKO4Q9daTUYx2HCxu46yo4R0nByuH5vHhnVTlexWX/UZw47srnB/vTQrZf/2vgxvTUtUW4gJ8qaJTBXIu0LfnRcbxl+r3JKkYN9ok9hVsPEirTC7LKAefCPAdR6qkDa+bEbqIT8JDqHs6O1qYtyVLlwM+PPem8vm/+Tzs2ejQQfzWXR8F/BzFB+Tt8lv/8k/LE9/5Bq+xRFYamI7VCM57sIJvw2fGDcFadCZTOqcDCKteSOpGXsNXSMbiGIuufZqWAU6+9vUfxz01Jt5wI6JtApz9odwsHO6BXaFk3Y3HCoStO7ZXZeimCOZRfQWSCBBwBA3OZEuPuOGDLNaPouV5/+/+DuAIfUgzDDBjRsB1WoEjHySQDeqNHbqD0NYAYxmjG6j0Wkwp9WjYVgHHWEC5z3aYubZn9x6qBJ+KlhfzAC+e9Em9pVikBbrve5+6oDUsjsfKddddH9qlBkCEjsNqbGSn9u6jKSUl+VZoylge7kVQytp1JX2rLHM3lf/4Lx8Pduc2FnxU++FCHK0DzIUKMLx33IdNmPntgMU62qvDtyyiHeQV8M6DYeomXTyDtMyJ8hd/+QBNGEv50EffVxaTVrQybP9mPHd4phOIS+OmAVSkSGFufAj9xKsmQNg5QMooKq80A6SEiC6zlBihIWO1557CdsJgNdmAEr8oY6KtXCyAkN3zXsuQ9NL0VFCiAaH6pE20oRhPReZSTujnxIB3v/vOMnPlxWX7y69EDDfGGnvd5E2FKWrrXki1ovFwIi1TflS+8Y0H0V01ldkwtkpZBpnn4wBNfXgRmUI8xzp0HHApy7QHMXQj3k4TGZ+ytu0sjN2MvX7uyWEAimMixKY8Z1vH2K7CcWZcNib7vATBXVQ/VQZ1VaNc2Uc1hcY0nYhdwGWi3PSkJYTgvGJD4FYZL2lw5xqQDEyyOAkIUqaQKSzXFuOx4z2Ftsn414Mbjx0C2hpRkJss1+FgdKwnExhFlVS1SbvAFFcbMwFYgqLzqSE1LW5OIzZXWp+UTHjOfmZKQVLLUg++fK0x1L9d0PhU1crJ3HiM1JdmWik39hVTjjNzTXqShriu2d4Hx4rrpNdSOVM3nBdXe3+iSkqPp1oQ9j7me/JeB7iJahrLaCP9VMpzOhTf9o4Iu35Hn6NgWypluGFXqlJwo65hUIouAljFwCSS88N0JBYlD2kOxWukDFNALGuj7qYe5SbA8XOytFwX4wECwBRQ9MFalZXHFtWJpqXW/Eyvw/9OYacuvjpZWooajfssi7QNg4JmJpuAzqZimTeUqfE4Tj5/ysaoJRCICJAS4aZbseydvYZ24zK6YvmSsoFA4ETKaq9MUyVN6bWlMMuB0zCeyYlXydW0TbgFH49jhw6U/Xi5aC3tQHVSt03pLgtpK3ACAPmNb9wd7pkf/tC7yuWIKwepDhhk4ZZOFagcw014FkJQDbJ+cO/3y513vKuMAc3vIfd8sjZADLB6R0wlvdREPv+JZ59iV31N9NU55XPShZgLOwqIWTh/QdwjqXOv2eqNAdCyAjV3Dv1WrgFydSfVYGsCQXHRUhxtuR/3fO8H4f1yrO8sqY+pYYY2lWqcuYg7uxSHmOLBkfhHD9xXLiWHf9nKVWWjJntciyAq+qnw3KcSdCdzD17H7O9HP3iItJJYgFSY++5x58qxU1gD0JdgJrvUFWgULr54JZ9FSoBctCB48+Yt0VNrPcF3L03qHM/N9olhNPazo43UGeW/lnyfAujEQmxFkkHBnHUtP/zr9GqCGd/3/wfYOF+sf6rCToKZhDAJdvIv1klVgEawWL3K2hJYSrRJI2cwQWRdnDF1ND5Mk8rcblKU9HcadY7y/bP9LMaXEcy3lVlUtrgwzJiDlunceJoZ/qT89McvhVZn9WWWD5tiVPBfKH+9sjz8swcYz5OjDcd+dE2XX7EaTcPTZRkMhgUCc9BETMIcchuL8X5Kt+fMnVtmMZbsCHqO9MhztFJQX6OGxjn2wAOvkwK9IcCQMeGiZQvwk+mNGLDh7bcRk14VDRW9n3M4V8HD+g0bQkMyHbZx+6aNYd7nwjRVDQii5rY5M4Oi1zOnquxjc6JuT6t7TP56AC3tlvWqq0MUbUsHWyjI3LTamBcG0vs6Gu3VQcaK8cLGmps2bILJ2RnYYyFi/xb1MbAnW7fSRwrRslVUGzifacwjS9iNDwbVDmLI1q1bWZhpBwH7JItlt28rwDS2MzW3mRSW7MVBdGJzEfJPYENjk1uvMUCO4l2/0HvsBjD2Mhe3bd0eMWEyv5vOM9y2bXt5izFtqllfn3aekQaIoxi8B2FVLoONm0blZexOa9+n0D7J4ERxB7G3GRbnAMc/QFppP9VGdsieQIm1aeGZs+ZCfpHK4DrU/2wFaK1YuRw/mXUA04rt3rl9N2NgfiyoQu0rrri6NOAX9Q9/9TcA4d7y7nfdGYDB1N7ll1Oazf01/l2M6eMxgOe3f0Ql5Ns78LHZhXang9TQdDZmc2BsNnLOtOKhtYO6veOku+xDpI5Hg8vpABLbgHS0TihvvfEyLUOWhmbQFN6QGyNYQTc5OkKHJpJ1q4Nn4LiqMgWANTaZNm5dgJGl8UzAYhWla5gxvwsAqa9NtAcA3FQpFDUqtYIaHk8Uo0RlFSCythCn5CEBg5vZrJjMtEmWNMdmswYqEtgkq5OAJjMXKUDOdJYaxgAEEcsiyRP/77Xke+O6GM+CmwAExLLzqSE1LYwVmZvMMCSAyMIa43B9tqQ+3VSl4rD64Hn4+ohnNS1r/ndu+FPwm8RDdcxKAJ2khOcg8JEQSG+gJDSiVJ/3JCkR+h7T9rX2C36OAMifPodMdZ0vBQ/NTc0D4jeBG2+d4CbZEl8qtSV68yRDnFvz+EhjH084P0yH2xB2msONfKAurKfRWGj0VJWRy+74paAyAU8KmtzNHdLOuw7gmLsO9Mh7gxGy2snddpwruzl2RgpDBTf+3sGQwCvoQ+MH+hXRceY9fV/mFf1vvSYSnWZaKlJKfCtGE9xMo9HbBnqazKcpXmiAuEbPx8XVlI26nHrqTrDk9XVi/3986AjCz3Plz/+YFgHsbt967eXwsumCGj7ELvEMItKZ0OSTp3SVH9yHgy4lob/9qU+EuHMTYGCCTAbXMWBFDYP38muvic/6Ik0nb7/5HWUBdPpu0kjHmLg6qDqYzbU2c90zAUKvYm1v6qYTtsZ01ACTWbFygJsFFVuzjWDsM5LB0uPj/KDl383aAvBcj1AlQRkK/jRzMXObGuBm0+bt7MLbYJquYiFbBgjBtwI2boB8v6xPc2d7efa1NZxbb/kAu7x9UP1HWNysylMoN15hGefUTaXEMJVYf/c3/4Q/hyZ2jCG+6TgS7smqV2Jqw16prVJzqaan0fYS7rigldTaObrs3GwJ52ndaYdtOWE14AVvCMGOa0FM0AjaVeC4kJaqUreVaqbWV6h6+a8wNsneVEHnN38pO9aFt2Ju+I4dyQW+Jt+VYKYe2FSfjKCZnfrwyePhVyTAmcJm/OLl08v8mc2A1Z5y6aoFpAO6WGiby4svrUE7syoW3ulUyax/c3v53rcfC+LAVkc2Xe0ivXmKJqPX33wdz2I/4/qtGAfa5u8EJJ8CXRqwLyHlsmvDNtZh0l+kK9wQmB4x7TGD0uRnH3+8XCc74V3hb86he+65hw7kh8oHP3R1HGMSVW99xw7EM5zFgiXAUfgpS+qiZLsA2x6wQ4pmkaP1lWLMCUAta7/1ve8pZ3TW5fuc4nbTn7a6cPfKgnqatNIIi2OTFSMs1GPs1eT4Y2w1kb5pgOmTPTlX0yX0wXIqGgVVRapGvxWLJfaQQtHC4oH7nwI4q58YW954/Sgi2YtCi6aGRO2EPigbTa+hDTtwADNKOqMrutSMTp3gYVIilsWb6njyiSfKUbRszczVboD5EHPyAAu2VVfX3kDFEKBygHL8STyYISqAGmEctr/1dpnDvX3pJaq5uKYDsJCHSNNoCKh2RGjeie6mg02Egv55pGzUho1GXNjJ73qITR1oZbbgxqz4tJseTJ3tUwFKO9mUrARs4VHVTzVkz1EAZA8AABdsdEhvrHuzzJk3N7rDa8hnKxbL9w/AhlyHEed0vG9OkTprpL/SP/23v8UI85ly+x03AZoVKcOA8Gznwvy+DIPzV3/1BQBeA01ep1DtNKlsx47Caia7X697821eD7OOBUZ39yzSouvCBNN0+GHikalMd+iuO+34m507N8w57OL4M4K5ccxYZBHtEIiFsk0CHotGmnmvY3AvGzUXzVlopybipH6aCV/p3c6GEDnABDHEqijHglmBLG2vOnPrzl9taIw1GkImIDnvFFxbf7JyKjdG9Zug1KmkT4xz/TeJcX9dv5KSDtdTr2cyoDZYFlu21M7vwrESgFxgfjL7EJkWxoxkQKaTXNMyi1IPSBIYpXQk002Vh86FtFj96zwHPyt7M2bmItmhvKfJ9KRuL/U9fr7rcqbE8rwkNVyro6E389i2InlNQXCoF2WMuJn6n31uCAxryKHqUBxdSAE0ApekzbP0WZ8bb5AVLFJbDqBkJeoFVnnB+eBi0aipsz2WqY9kRCx9jQfDYplINh0bDZ4CDcFDBAr+bTO6bOQYCnMrW9KlmEVR0HMCpqFJ1M+XN6w+Zyjo6cVUalxQelVzQ3dbWdHl65PqqqfIfEBVU092ZzTp62VHtJBuwuvImXfUBlulySHFxDFzgHrcyk+hEl5OpLnakRO97Cqay29/9INUT2A2SPuBPaSBXERayDFbat/ERJvK7lfh4Pr168onP3EXu8sDgJbtZRIlyzrzDnHvxjJpl19ySVR0fPEfvlkuWbmwfPzDHyuH8XbYzw42TPs4JxsB2gxuHqZaJ6Clv/Xtb5d2dqWKq/cAMG6mxHUWn3eIHaBpt6qpHSCWcwrjJ0Cr6YdGPveY5mYE33EAhjHsEqyUWHXZ5eWJp54pj0BNf/SjH2Lhmh4sw3FQ+QmO18txrcpaQIoAOVh5EGt3wU0LTM22TZu4NyxEsAij+Myj7LDnktuf0jWz/Lf/+gXExASYU5jljcJcjtYJkwhyR+ymy/8muHPGK8jN76C6D9JMoRnjWKOpSDql+FE0AWDUgn00KcGREYCmmg3z16Zcg1atYEVlpld9XQAp52dCNVZrmpn6VFT9f/9/ghsOVfGgNVAjsIrPqlfWVLo3X0Fir8bcyN5En/jotH4WESfwGYBzqkyGxbry0lllxRIEn2cRRM7GTkGxM/e7gwVzC+X+l6xeWZZdScuEEw3l4Z88w0L9Wtmy9ThC4akA9FmhQerAG6ZVXxWAQw/VVKvwQnrqp/eHG7Fj8V6Ayq233EEqcyDYCed0iDjZLTsX3sCddyZ6EVD7cWsAACAASURBVNlQFx/vq4zGl7/8AIC30D38WuanjWmrPnCK9meYmnrllfIqi+B73/ve0E8ozG5kkZLpmbNyRTAbCl0Nym/SBmI1TFF0DnfuEKxP67ZrusDOw/8vae8BZfd1nHle5JxTI2eAyCBAghRzFoNEUtGKVrCVHXa1PnM8u8c7Hntm1sc+6x3LkmzZClQmqUBKpERSokiKOSMQGSAaOcdGI6f9/eq+ajxSkrXn7JPbYL9+7x/u/966X331VRV6kH4891MA725ssvsRF8uerCZsM5E+WcfokNwFfZUGWC/XXml+17lxFEbHVODQ77GBKTI23KFtOggIaoOpfOrXS6ImnlnUvanULJAWzFxyyVvCLrZwT3q3L5CBpfc8Fd2aaeSbN1Fxl/EYA8gx5Oaa6k+4rz+FLg/ZZRyB/FjaW9xkxhX26Djrxt5K1hXqDXg8CKDaTJp1Z1iD2TNnlWMYckOBBw7TKR5HyuaTG9FIOWsMmauTOosIXQfmQANoyky1jJwKGJ2ABov6MxS6GzlqAszQCJ4T9W+mzyYEzWaPaNi08RepLu3kfD+1qUw2+Lu/+79CI/dnf/JZwsWt0Ybku9+7F9sGQ846+/M//3y56urrmFet5f6f/LTcfY8sIHWKCBMbGjJ/cD/e9klBQngRPFcqM1922RVlJb3CdAqHktkoG24LlZ0wg+5FZpuZrWu9n7Z22ozQrT57E8mkuJbTUY0Hwv8JxJyPxyyqB0Ptpqw26ua33V42E36zoroZk9FMl+elaLx+1bRqG0PW8I3gQbATNiI2bx0jkwFqRm+Gb9xjks3QVubekoVtO0JDIQw+X7Cvea/UtiQYynBQfrZqY6oMpKsAhb3EVkJVI3i+1pqgTeIh3geUKSbOY1mlvxs24QAOeLPep5ndSQ1O/pvgJtmammZem1Rm2OnNx2pmqTJU5/EEN45tVmp2T8zivKmhyeQMP+97vrKPl0kvZkvtJryar2TQJBVkgDoRwz4nLRxhKR6iZvUVyqfffOON0RDwhG5doyqqRr/+NKhOBcQsME+ezTOlPP1QpGY3aKoEKl7EeWBTDboTK+m6RKU5STyPYEMkpgHy34jVs0D9XYPn9crKZPqcSM/jJEuR+pyk43IiBqpmo2+BzjQtU6SnN5m6mWMgY4sMZiww0bcPwWPpqR0mBm06pQW5llNV1OwSNR0al0CXTL5EwzmhfcA1g8qQFJU80RycIRX6hiveUhbMmk67hGPUxKhp0RrZbhY9BEiNnYgOgGyVxUteLpeS6r2xdV05hfHtAh48h2E4xWQfijEdAOPzAg0Pf/nLp8sYhKAfef+Hoz6K7I3NIp1AghQ7zo7DwA9AP/Gt73ybmHlrmTxhZIiIr7366tAqyNjste4AGSkKAWXahlHRVqGuvYBO4Fm30lNHOnco4rtupLXanXvW3HmE6naUu+++u/zZn/0ZoZGzpZWNzaaHg/GW1dV043pbCPspTvzBPfeS4TOlLCQ+/zpag3aMVifu9VR0hB5ACG0snt5IGlt+E/C1FzEzGqzOg2Gq0GaeYYMkZj8AT7Uzn2+neKFtMlwK1uuJeLPZR1ZpPmshQQyKmxVAoXMnKevaTqECUEsEVICd89y+T78Jbvx+vt+xtuI/3gxyEvy88VP1NwvVNYMb07ZdEwlw8jueqdbiPA9uwuXoxLV3YSy5L7oula705urPEp4xpS/sDYXbBncp77zjmsga2UOYwEpHo8a00An51fLu97+tHG+jxsSJQYQ7vw6IJQ13y1E25tHlQx96H5vKcrLfZsGUtbM+dkWK8e2f+GR5nvIBOhc2D1yzej3eaydq4cxHb7E2NhnbNhiOigwy1qLryZ8r77ijnGNDuYc2BS+8sJ3zjIINGMF6pneSIQM9Yu7z4Z8/RHrwW5CC4JXCNri2ZQsNRe3kOibAIk0ixGNBup2kmrfY2LEfmUgIoc8xgO0AFjt/W1G3D1VpO7Nh2lyTGG+IaFcT5uoPm9gurQ/F04Mqyq5ljaabWhT9BKC7MQjW7TzfB9b0EGDCchbjp+AQwCLsYDPsQehkJwLY9aSR62QZApjDHLYPXPTdgTVeTjbeSBgNx8un2wbQUljbCsjpxLNzTc9xnGFeV+C4nEHn1IdQwzGcMvUfsqWjRgk4EeyTNaUezY3fDWsBYcJjbPa9AI/HdmB3WCtMeiYVOppGkTNn5FEbFFulWfGq9hnb1EaGUpeehAuPkN7OPQxFzHuago9H0FAdI4OpD32ZJiDqv/cHP6aJ6fO0O9hI2YpZZTnXaBPSkYR+70GX9eTjv6Tv2ArYml/A8sC+rdkQBfj2kUU3Hba2HRslyDsCU2SISwY+worUGzpwiAw3gLSF8Oytdhimzb5aFtqzeKaZSzIwg22UyjUbiurOuScSbvM6ziCN6A8T5cYXiRzYcEWpMkXa/ZWM/SSYLjOkljNXLMqojVeHZ4hsLhloMjaCF+evrIzZUHOxX7JtjrGAxnRPbb6Mjr8LfAzde421FlhNpkkwksAmNTiu40ylTj1ItTHVUco90f/OME3+LR3yZh2Mn1cWEPXioh3Mec1NhK65QH8EOpkx1QxuQi/DNQtusiVS897rdeeenHVu/M551qhGWAQovpdZYL6XYuT8fMgvOFfuzx67yjVqfa/cl91XXYdZ8d8wUx7La0k84eccix6Wo2HNmC3luTK8l8REtG7IVHAfUi0QRm8pmJtbbropmBu99iTWQ4PjRuBg8rc078YdDUllrC7Rm6I9QU+HkXZWNL3CkHOsqL6qwCkEyrWVug8wEa8Xf9RutQhovWmNZYrTnHCmxvYgFdHB1kjpFUgjezwHxs04w1Cifo9vzLKCoJ6xIBQ37WFB9AJN6m36EILSbAiZ/Hzen/udi8R0zgGwL040QZpCNGlgH8QBPNrBdMH2enxoXkNF/BV1Wz9iCLHrUwy5VYFHwji8/a3X432zgHAH9dP3AhrsDm3n3ynTadjWMhSPrZX7747YEIYDyrwHacTMVFJce9JJeCZMx9Hy84d/Gen5vREbX00diVkUrjvEsQQYthSQITtu6XeATF/0DNa2+OY37op2GB/+wAcR/Q6jP9CzRI7YevWcTefmYfVBvDkW2tz0/YFsEKcxtJsx7MbVewgECf+cBjgoWO7B+D/yyCNogxYigGwpOzFoO/CchwBCbEoos9IVWngipf9XQrdvo5DX9TBGx9iEDsrEkLnThdDbYGj2o2hhDtMD6GcP/gqwJVOAKLULlDLzh76ZfJZCT2TdQFTCJiEAtP4Q7M8JPD3hetX9qgfjPgg5CG6MgKLUiJYOhhZ9hUHgv0NTxv1Wg9IAOxGaqplNDYfQ/3pD0Om3sTf/EbiJFiYZknLl/V7mpjI2HT+dmcPcYC/uq/NJNgKAGkHeMqzf6TJ3Rs8yb85Yah5dgOgSbQKU/6Sp4wnzjC8bty5HH3WmTJmGPuYUndFh0/7b3/692b9sdFQvvm06Ooap9PzaB5s3tgxng9hCyGjxq6+WObPnxGZhDRErO1uwbSPA2dovMi3DAddq3Vy/sn62bzE7xexB9Sbr2VTsYP7AA0+Uv/o/P4dxJqORcXjqqScjRDyMrLddeGPqJgxxHYBZjTYvfLcz68BGkoKIH99/X2x+N998a+lm7Rp+BDcHiVsKbqyH1KcHegT6DUFnlLOElrQ3jzzycLn5jtsJZwBOhsHyAW4ylt+X85nqrFbDfk/OB4WzOgWDYVG7cH0nYCrtbC7QGUKBxO6sv8jCgc2RkclCcoeYxyvpWu+6+exn/6R84Z++iMD21shyuuuuu8pbb765rN78etlKVtpVpJT3IuTW2rohxqIvTJWtIpw7h2ETTpJ2OI3qvEsXL0P8f0P5GU1OB8LitLOGR44bBQiZEP3yxppyzuZ/BGG4gHQUOjfXxkaOO43wnro7bZGsVrdBwwA93cuy1bsBmKMBZFabHVh+cO9PSOH+lSYlSji4dmSDZFyUBRhCU6th8dTd2/eztkl1p4mlerXesDxHrRSN4zaYdO616zeg3RkfzG4nwIsZTtZEUsMXmTrM177EUg8AtNQzWUNLjYs6tqGErSz0KmNs/SjLTujwySaOgjVesXIFobthsG0DIuHBzdOUcNegpR9S6mApC0NaHnMSJRJ0xAJMs9YEMJFtC+jyMzYvVWfjNQoKIv3bTLKwxuLFqpHxu1GBnx+LAbpH5MavfXC/SibH3+sepDC5ZgF3OO/YwSxil99rDk2FtKLRPDK1Nm8QF/N8ZJvr3lmrFNeaZJUNEkB47dFFgGM1syjBxlRxYceOXAHReSYpQYXn9PVmbWy2emjW7OR1JguVBIdAJkKkXGsIsUM+wrkbkMAirK7xzHjyvlPC4nV47oykBL7g28eoom8bBs/p91KbkxGkTlRnrId34/W/GIhnycq56UZ6S4nwXG2Nj7gpOyAZaqkPBA0HqNwHmuAkH7T1JEzdNVRUm10xwCFCbiBdzplgRkBiVlaGcAKdNQr++ZlEbv5d8aBATGZJtikqMeLZOIAWYDpp9dYwvBYyqroYuzl3Jy7v4vB3e5cotB7Qj5R1/j1uSigUttVpLZbn9faxNgXAqTsL7BChnJ4AI0uud2ER9OG+NlObpTcCzBY24B0wFX1hYYzR25fnIAa8D4xHRaco0ont96d30yzSlmdMm0hDQ+LisBbHuB+p/CcefbRcjAc8m+JTe/C0WxHw9YHqNb58GHQ6moU7HNZE0aeduvVipFldYGYRdOWzs+YvLMtoYPmd799DPJX7wGuaSy+pt2FIOzPZzcbqA1pXm9IGtdwLr2cEIYRBaBzu+sY3woi8/dZbo5DiiteWMbayG7JwXQNQDifzQlD7LGnmCiknIoZspTeQz6kdUHWAlHONrnqGyVOnYIBWlaXQwbdwfp/fGrzm2t9Hxo+O6NTxGT4G9oZKsT+97/5yw3XXU/PMWkbGVU8HO7R3/96oQ7N85ZqyasVGQKTFGgkL9qbeDZkT7Xgu1olxlQhwotaSBdeYthkPtjqrECXluhq6rtaWYSM4iaccvZvS2wlorNy4zucsXZ7Gx38To0dW1nnb0OG5NYMcDc7veqVuJ47dYG3iv3/LF9ItOC8sxuDSQd6M+L5StjQqpalA6cu3+yK0nnPBwHLD1QvKiCGEKFpXl8svvYiwRw+e2yCqB6PBaqO/06RpZcjkC8pOQO/6tetgTZ5lzkQ7yfJ//OVHyusAkQWLLi2tABuryJoRJcNp5WY3H+vyKDAfT8bM8tdWE8qys/ex8tqKpbw3lg1jB574EDboQzCCo8u8uQvLIXoBnSJzbkDfIYCnNkAv/cZ6dymtm9ah81lEv6PlZc786fy7EqflBKGt0TG/+loMlPCb34l6SYhNfwp4voTqsTI8zmF35OPMwzOAAddO6UPCASGTA9RJGQo4eZAMJ9f1pZdfXiYq3qUtwmHSod0EtFnq0NhlywHCvYMAYxbnO81c7IoIPkS+hr0I0TlfdPzCiHo+NkHDJ7IEEcLQoDAxBF9WNl6HxuVCQLyhD0GeDNeLsKunz3UHtJ8mbLIIT9T6KocIc1MtGiZuxcq1bNpbSd2fC2MyHxsluEYTBwg5xDpbA2Pa2UwhSj/o6M2i9k9/QrSu04EwHa8uhp1797sCSOzFCRsOEBgDwyNwmywLbKmJY9jh7gPKv//b18oXv3RflNDp268Hmz/9yWhFItAYABBQwLsJ5ko9zxaOZ7NGAcJIflf3sAPdj/PhdYohCt5krDZsaI1sI4GDAEHgMYRntAPgKmi1MOAwQp+qG2T5/LyAwfCk57Vdx0A0LwIckzTWUNLCStra5EgXZm0OYSx3weJrTzymm996Ur6jFhjzRVajmfkP/QefcbOUSVN7Z6sHQbkOuxlStgVxfuuwGYKyiJ8608qCoNtkYw6hLkBF5t8s1GYw0xzKyTBMgoTsyZRJOWYcew5fSQjUrbiGetJ+peOfwOd8NlTNRkr2IysRJ4PksSrTVNPPXUcZWqqOdg2aJ1OT52nW1vhehpw8VxIGyXB7DpM/hBHOdwFJh66nEdZTfN5RuJdrSFapAswqKvbvykws6hsEhMk/RmcALdpYx1sbWZks9yWbyLd1lAEQDKUUxPsMMoO6NOdMA9ZLdyMVor5IRsRNjcaZ5pNroIOWa1RQtdeML+sNuOGbX+/f3ED0lBUEyw742Gy34II2k2mXBaaY1GpcImOqoY/xWDI/DsoJmQK+069RpVDaLDee3GDyIXflDu2Ua2lt+/z0JqPBRXuQxX/akAaT1U3yqisvwxgsh3bfRugFJuDIIZgNGv8hS7Bg2s79Z/BUycbYvBMRqeG0c1EqfteOrTA5XdCMtETZ+X4wPCcZp2Mg+FFkc6xEA2Nmid17hw2GVcJb642IVdpz2w6K/PFeXzxNRWxjRg8v777zFgS4NMQbSggFrccOvIWTgJC+LOKlry4J4eLbb7sd4Na1bCaDQPAiPS8KM3Y+aeIEFny/8Gy3wII4xu6dZh7MW7AoMqt++tCj5dkXXw19hgvUtN07bru1TIFxaV27ki7am8pANAoDYKzMcetFOKknk2jTxla0G6eok3IBNWc2RbExn49CNcd7yrSpwVbdfe89UaPijnfeWcbRa+iwNVEatSH0fAxd2UVZTc5QDM7d995LR+DrIhvBHjle8Ho2U72jTp16EQqgeizg5sc/ui9A3rve9a6oO6Fo0glqWX7BqwI/qebKCMDikRp7CgNsRVSNosye8+aIInXLgsMYKJA/3UgVFKykVyHYUbFi9+MjnOON/MsbkUXMvXQvGn9KgXGGacM7aQpTJaB583dTf5OUs6tVo6BX6IrqBvj2bzaiPS9m/l3QqHYOoJoDQnQBH2wFvw9C+2FX6dFggZsAC/1IlZ86eQSgsRueNfN6iC0hFNzR+I+u8AuuvrSKZls3l1Voxtau2lA+TyjxledfLmvIxpkxbUbUVnFO1sJ9A0J4KQTrhWOwbec2Np8x/EZ9KDbeHXRf7sP7h9vRsvW0zAP3IsMAMB8IoJk4dU55/tGny6ULryx/81/+n3L5JVei0ZpRNm9/vQwaSRPCzofRj5G+PpDiarCiLXMuKEfQi2k4j8LYHT18Aq0H+pARo8spgK49k/ZSo0ZQvL11axlIynDffoSAyDS0yNo5q10TJvnql/4lmlnOmT8U4KVAnQxD5u5UNEbr17/OWt5LCvPQcvMtt1AVnCaTGM+1q5az+bUTquhBcblJpRPZWcRz3H44Nv3KcDCOY89GsmYev/9+gMjM2lKmkRgxCEARHhSAaTvAXp2HG5wbrszqzq3tFAAkSYLCg+tf30Q45KK49mWvrYt/e/WhSGg/msAi+t2xy3EdGNXAn3v+BdLsZ1Ie4tfBqgiWpk6dGutHL9qN3lC716KdNYxo5qe/Z0Xce+79AU7Qz8u0GVPC7m5H02L2aWSiNDY0fzeMJGCwNYbAMJMvFH8vvHBhsFoyc0oFtkD7qYvUXsgQCepslzOD8JRyAttUuCbUYPn7erRPeusCsMsBnK2CSsbGde9azxRjj5FsfYhouSbv10xIM/HccNVi2tE8N3L3jRE4Y9Za8pj2+rLQpjWJPJ/hwx270HTBMqWeU2ZJVtC5pn1SIG5kIMGCPeCyk7XrNpx/bEwWhs1EkXTuva4sBpu6Usc6WA3GiIEKZzlDQCl9aN7njFRkmCvFt6kbTUYjMn8jVFVJgwBPDUAToatGQbwOuxO2BnvAvZo6n6ArAUKyLl5Hli3xXM0p7zp2gowaBam9GWtBQ6rgW1SQexOk2vqmVkruHCVEnFN5XDVOvaGLQ0QMc+n4B1PLsW3D4rEFkO6vZr/ZC9LsXYXiki7WN9KmKrOwQKFtNLS9OV6/E9zc2BAUn2EyJZ1lGrEGXU/eV6SyYYWjTVoAoIoGBSod7A0TytRMkZdVSwUbhqoyTubEc1LkA/H90Mvwr0LFRIIOruGr5q1G1DmQUIndZE8xgNLkdsl1QqYw9BiMTd/w9qk+CbDoRVpJd3QyAxCinWJj3LmDjBsYl6Mn7a4NyOpBKiSby0LCKa9QpKs7VHcPPm86Yr++PSishxofe2W6tfVRTlPB9RisjvSPZStM3mCO4RVFcVWKeCJ0BGi9B2Ht9CnjqDtDeuKxQ4RfBHpHI54/ACAly/LjH95fPvLhj0Sazn6MRhseRC/GTkGo4GYoTI+0/TZqPOwlxdbxtvHgOTaeSdDWJ9EYPPDwr8qS5euipLgNLJ3Eb73+2rKQ/j7tB2jHQFirMzH5bnRJ3m8lWGhjY+L7EUW/jvd+LWXy12GIbYAnYxWLGLAyjn4+ijGffPopDOzBch2lAkZwLY/94qGIO2sQnKh6OYIbN0HTLX0WB/H2J2JcFUGaNqvXZIiiC7Vq+vcbDrjpXr7+tW/gvW2xJhh9o6ZEyq0LxucvSIu0fyawr7Y2KoUCIo/SfVxQIHslmHGs2pnoAmo1UzIQ9uAJz6QBPgQEggnnrGzfEbub/2780AFs3pz9FABH98HQ0v8PcCOfpKPvy8PpzWR6uAlATPvf+RKimU3XUw+QgniS3oMQWpq50p+bXzh3WJk5dSTzroUq0BqGA6R8T2U8KBtwgGJoXXuXuYuuots2BgcQvYRNcxfhQzPrFqA7eAYn5x233xHhgMGwfNvI1FuPDkv2Zjzz4YTrDGM2dAgakg2wA8MRYgJYN25qZY7spdCfjR5PlfnzpmLwzjGvVrFeTpSrrr+x7Nu8nbYBT5alS/aVK6+WPRxAqnZXNDQjCH/sUvNdZpPWr4bkEKnKFs+TuWgjfbcz/xrCOESm4XRE82bbROq3C5h1/MwTz9D36dry0pPP4Xz1Kj/56fMIZIeT9YPma2gnelONZ1McQ+j1hTKOUgOCAgH1Pjx4M7527TpcrrxyAaG3VuqrANhZL4PQswwdNqhcdvmlzFs3EMCRjSZhik0dlnFwnfSjho/rpOohANwYYjcxJnI5KBuBaH8f+pUhVOg9vI9NfP8p2JAdwdgspnidvZQuv/w6NuWdZBzdipB3Sfn8X/wtGzWAiCJ5DAXOotorPFeKTo4ExRpqAVuEbR4zpicggyKYEyvF73W9soQ6QTxiG3i6jvwRMLRQbG/rdiqPy/Y0tCuRZcL1OiYTJlDNl821J7bnMP/6u6Jw71Mb7cZl6F7xpqJfNy+9dJ0g18Q2xNKCndRPpH7EsXEDPAYwlPkQ7HgMr3UFGaBulrZP8PuxwfFZe3yp5fJfgZu2wXCXIMlNXYBiAcnQd7BJynYLaNxDZAXMHvO4grwABYYSaUZ8CJ2P5/DeqrTCEBPjhCObzVEzXFOb2VZ9ngk0MtuSAgKYzKTt2CuVEwh++EyCoxAANyIXMk/OCyMNCWaawU2+J+DIaEaGhzxOanfy3KnxTNYlw1BvFPFW8JNhMjNHZcbyGjMzKY/td7NasNeTYNl7NdxpJCdFwHX/riLrrF0juDGq45g6x5yPzr28D+et4U7fd47pAJvsIriR1XK+CG4sjVKL9lHhmWco/vD3g1S89rjBqMEQhrMf8oGqO+qEp31OhXkHc8PG+iJVLwU3oiNvIlLE3RQEL/xnxhiDPrPfD/oKmRnDT548SsjHJCG+ZsXiJjSVIa0QFnFsdTTSSfkwqg7GPiW2ZqgVhptpthQqBY2H53sqaK2G/YeFsSeK8ecQc6lU5zM96JhtFeUpk1ugxqmJQLprC/qVXj0Rvu1pL3/zd/8KUqRTNTUarIQpKLAeQle7MgNs+qD9sFGhyF9vvzub+OGI07K4oP2tFnyKc/WjXoW0aeTwMy570d30RQtgZ+fPfe7TOHv0UNpKeXkATpczFKZCV0CRTkSelCOnxOy/fvkr5RJqRVhu3doWpqbajd0MAVMZBRt2ad4UVXhNrfeZABbJBhsJSDlLWvhzLy4uLxGbP27fLyaOBngBdWSuxigPICy2vXU9FUtByoC2Q2aU4M2ZxRG6BypTv/3W2whH4HFFu4WeMf4yOHpi49gULAIYlCHXsx+DshdGy5cOqhWQpUFlcAbiLXp+Qc9u7mUMRl3gsx1wMxTq2nlj8a4DtAn44Q9/jF4Bq81rJDVa1C+Ynu7C9uUxZcPSw3G+KOZrb4ci5u+9GtoqjaqG1AWZNGjG3vO76jdkFJ3R0R26gSx+X+G9ZnDTsYAcf9eFwLsBkSKzsBGr+v3MjWupZnektxTHYk74rGu1bFLsf8crsqcIr/UCyNoiwWTgAfy3mhOB/yg2tBuvnl6uu5qwxvFdMJWA1LEU0Bs/gh5Ma0r33mPKwBYqwNlxlWezl3nVTjPXu77+nfKf/uJPyksvPEvYhj49M6aF7uogWo7RY0chvlwTVXVbRk/C4z8IuJmIoaEKbCtNbXuPiDDGHja6m26CMV23mHsk8+jYDsAPTGZfAADMof6RItpvfeuhAIjXXjs3apoY2mqhf5Cgzgay9iwaigNg7ykebNkI8HZeWQiw53AMX/t2MvDocYQg/TjsR0/W8Obla8pm/nvWjDlo0zaHRmknTMlufk6yLj75n/9zefwnD8A6GFLqCviajze/LUIoj1Pjy8wyDbRFCA29RVNW1ovi7Q9ShmHf/j3RNf2EPd1gXl977bXYdK0vMwhWwWyxnsz/cw1BsMbbDCFBg+ylm/Zw1vvYKfPL8lfXsP5m0Gvraap131x+8cvHEfHeX554GiDG8xs9ZnBswIdgrJR/9IOxPIyNMhyetbf27SME3od6U4yLzKkvAdqIEdW2hpeOjTZbZguVwwcPttDeBaGJMdPScJr1iHQ0ZUDMoBFwyLgLWCwbsB1g5toy/CXD4t8OEUYzw3IVLE4yBDIqzn8Bn7ZDO5xZL1n3yxpGzvMd1PnRecnCbr7nf9eioRPj+5kg4obq9QmCvCfDXK9z/bI4fs73TRXXKFrLZz+/a3e9lrEAcVklbZisliEvG6DuRY/VifIV7mdeUw1Z1Sq/j7DTXAAAIABJREFUfbElpvkbZg8nXtsWdW4aFYIb4MbSGZmt5eeaS42416XmxGeSCSYBJvj9DCcyZJeRiGZmpSNMbviowcZUvU91NhOkZM24DId5nmZBcNqW1Pzk94LZUaPT+HzqXBN8pRi6huarrsf55u+12jChKIy+elXtdBVFW9Ll/BioY7UfoVjA7zp//DezhWWALYsQxQLZN923DXNH6xoLMKrLkRHiGhUQi1Hc07WZbjhtrMGwl9r0RhVmAU6O3RvBjR4GRuUFPLYENzItUvpOGgn0EFs20tACmUpDsbk6eEFrsZAl+jPjQ7FdIDUHsyE6zphh1M1pbDTSgV5UNHIL8VGNmyXK86FlXDIRsMDlONkcleEDzYpoGxPHehYKwAb074muple56opLKBJ2YcTYNaw2AlxFtsfgwWPLk8+QXfTYUzh93CPlwz2WgsZ2DDt+P2wCmUUjekdM/iAPbNO2thCzXnLxjLJv5xa8XASTsCozEf2aOrqNPjGtxMsf+PkvywBiXxYjs3/PIK7j4L4dhHJ2kvYMdYu3tJHMgAkYlwlUHn2C/jYrybr65Cc+xcKngRyeiWzV4ehphecB0zIZ8eAGaGIfdiYIn+U5DKamhJ7YnoPtGMZny0oq8jqpHD/v9ZorL6eU+2hCTq9Dx9vDifFlvPdxP5aNH4HxfYVQ0EV4YCLkTXiXAXg1MEwox1wK2OJpzgGNdCtCRbMGNNwuMuuSyK74TGVFbMQ3DvFpT8Zk8ZKlnGdSGAtj2hp4492/eOSx2FTUwbhQtuNJmvmkgdGw1clrSmstkpZzws/rFZxBh5GKfsGNnmdWxRbkuJDSg8pqmUHTasRiG3ijwuW3haB+a1jK73E9wQQFuMkY9nnP4bd9L86Y4CcmdRUyp9eWIMx7ysy93wVuzJ7SV+mLdkDhrqmRvTHsnc7yDJig7H9lPBGWm6+bQ2o4oakBCD37nyPMOojPINA82Z/O0bOj7slUNjupxvu/eVdk6hwG5Fx80YWR+Wddk74wpJ2hkuwEvw9g4zrdu/sMm8KF6Dmmlu9+54GybMlmjrWn7D1B5kMXmLu+eLjdKZcwFCM4+Cx6hhH0t7qE1hojSy+ATtvONeh9N5ef/+zlctstV1BzZSSg/nDZzgbcDjt3LeJZKRz1bkegRVsIg3a3IrHlmBETkgOt4Chq0pyiyvAxNv3VrJ9J4yYD+HpzfftpxrmdOTiJJp6rykwKRa5mXTz5zCs0+byQTXkjm/O00IasIktPgOOmpzjTeTaWjXs5RevMFOzHfffGebnltpv5m0JUGpWSYXSYlhbPPfdc1LdR6+IGKfsgkBcI2DTUjf5v//Zv6a/1XLmQvlx6r+thJnftIeTeuXf5ylf+HbB0nNTrQiaVoP4UYGlBeerp56qQd6/M54QIz27ErtgiQ42LiRyL0Os8TzaTc182xtCYDIipz66F7MXne1mM0w3qNTR1U9DFXY5d8HoFN5mxMnXatAgpua611YalLNDo8bNuibV9VpEIMJH33dwFD85hmRrZHcGHWWFmpxl20H4IqARLGUaxeaX/7d9zrt9Ilq7Xrg5GoGQYze7y3p8szcqVKyMMVtt0kLHaEPSmU3OM47l2TJJwvcvAWKlZYGMvrwzBrIWlHksBwr4Ub/TaBE4CIu2OUYh+sJmyQfaVSnCj8+bfw7kXGAhOsHfam9THZMHWDBNlqvObQ0rOExukyiA1MzHpyOcemaLakIUYQo/wTyUbIoTYYGKaCYD8boatgmlq0romIEBwW2vDNTSxGcpKXU0V/dbzpAa2CoLNJHMsqtA3Wh2ETZMMOQ9udMwGo98S9PgsDDU6PuGccpzaWb2WabFNixjjBBouwY1ESiVPlBdAMPAMo/hFkBkWFSbJiGfsc/fltUdRRa45Ac5vghuYm+ebwE1obhrgRo2AqbGBXhnfiG2pHCeskBtPDngOejQxbFjnrCcT2VEN9biTws+abWTtiiNQlZ5P2k4vRHDUQQs6sxqvYHC4ni6EV9Rkmeil8XGMrYgpnhLgwdCXz//JB+kXM5qJSOO6M8dJcV4D6jvA4qX409BxpFoPKd+9+wdl8crNvDcoqEI33gljaQy4Y28ANQ5NXYbat24Ysfet6Hx6YfTec/ttiDenlTOI14Zg3Exp9fvtiJLv+dH9Zf1GYtnUsXGh3vH2mzHae9G+rCidSdvVk5M9sbPubLJQ7D78r1/+XvncZz8SDUh3RaNMBcSkqQO2zD5RmPn6+nWMV+1rpcBWMNEJMfQw0igH4Plu2Ly1PP/SK1ECPyY4NPoVVEBetGA+vauoeYMQugueqKMJNohMlwl4Lu3EQGXp1OlsxnsSYMnI+WzTC5HiyZi8NJ6FyTR0YVDspmsYi/lgSuVAJnYnAJa9qL77vZ9g+AYFwDHMpAHcu5ewHIyZQkOBqJN+/36rYka2amhQMpYrA+RCCto8aGF2bkITlsZX9KwR13DpwXmtxzleb8YmUjl5ifazVkJUD+Xvjpv322wYEpDkTEvo8+bfZW8UclvlX8jv/6pAr5FWHsC9Ap6OOdv4746qUTKPmZ0lzmGcK1Dyuqz0bUn42s/mt7/4POft3QMZMZ83fOn8NwOscyeEd1y0AOcC9KOf/Ojb0Oa0l6kTyEo53UZK9aiyetk2xL+7Ysz+8MMfinHsjvH5H3/zN6SDvzfoX1kK1+XosaMjQ87MpE1oHazOu+zVbYh1u5SnnqSJKpeJvB8NUJ/SMmBC2ULYtYWN48w5WMdBJ9HVEPY5sLaMGtu9/Omff5zntbuMnEyGU6c91F5pp37RMRyFw+XC2YuYVn3Lv/3TvwGGZiGiH0X9lv1cFyLWEQNoJDsedwNvl6rS3dDHhXFhzh9f9zr6Gp4FE3rXjt10Pl8W1XOHUCulnVCy4EZNnmX/N6LhUS94ilS7KTRq1EPfQ8E+BeoWjVPf5RxVI3MB1W/1UhXAHqKOjCyOmUKyAkMGE1oi/izLYThmM/oO5+hw1o9Gfhvp2TILNtx04/zMZz5d7qFy+D/8w/1s/DgAFpkj7frAgROk05PpiJ7mOPqnsRTCfPGFl2F0LojsnacoWOgm5zrLauzhnaMn6gL4EyxtIAFBYCEAyQaHAgf/JvgQuAg2BBKGdazoa7PUvjhcamJ22cKADV6nw/5KAgmPI2gZTeKAbI5AQ4AkUHDjn0l2Zk/mqO+54cmKpGcuE1LTq70/9Fdcf5wHp8hrcM2NQy9l1pnMkWDKdamD4/EFNx7Xa/fvgiKvW9Dk53xvNaLqLLXh8Vz/sv390dVooyLMgU2bAADbjEZRVs0K0l6DdsoMr9Gw5n7X8/i8dbKj+STMsZuxHdI7wkJRK6YhzGUtK9kw7O3ftV0+k3S03GRrSF2G43ztmdTFRPE8s6j4fr6XWVSudcctm2w2R0r8W3PYKPU3yVb49xT0ej353WZWKD9jPNw135yB5d/S0UoQlQ5XMkaVjaopGvldn0MUQ2Te5zUJbrrDCgvK/btrxDBWhhq1zXYYCKfTY0V4v7LgoZ9Rk+RZZMSwRTrb6lAFVUYadPbTdvuvwv4ENwEm3xCWEhE2wM0N19feUh1VU0P8BOUl/YTRtFGsqmbz57MEvaDFSZU35yA0h5UCpDT0CbIzQUmyk1mvJhFpAh0vzpRjxaL54Jo93AxLGS46EYvcTRrvEtR1FDbHnbt3L9MUB1Pr47YQ/G6iNsyeXVuDuTHD6ey5ruWSy24ov37mRcS9B+iH9FI5jCF0hziI54gUh6ymflTtpZYKGR0Kyjqp6WFTHYDn9Ac0wiPXij5HpHOvWRWtC8wCGja8hWaAs8ri11aWf72LomWDOrExDC5/9qefxWM+UVa9huAXrY5VeM28OorBNGOCrbrcd99PABcjoahvwOvczPXSTFLNDSEiY9SyMKZVy9y4YVslWWbEOhJe13jo+WH2XoF6XYk3+vQzL0SLnnnzxpS33nhdhM6201TvEHVNfD42i3OsLeleRdToDzCShoY2AUrcYEXPpvHpFZ1EuFqz0LhvDEBngIypwRoFMwm6828teHUGL796qI888stotGmowVoX6huc6MZfvK8wfiyCXbvaMPLTIxPE1FANjkZOT7qmEppuvyf+FdzYjE/thdeicdEYp6hPw6Cxq2W5XYyC8fOGIYyE9W+sE9QAzc1hpP9Ih1N9FGLXLAh6G3bocnwvxcThefwecGOdGzO2kp3MtZLCfa8xWNPf8ap/QZdEaMQ6IYpkDRtaQ8hQaReyx2RwhuAcXX3pQATG8wlbnSgzpo6mY3x7Wb5qPc9oaGzAjvPlCL/1Cr72L18ud9x5e7Tb0DCNJ4XWeiA2GZxOrRM7WG9lDvbtMaC8/NzisnbNTjZjMuVQy7duxJhzVWNGTQUY7UR3RUr2ADzOLm3oakr55y//NVlyXUhrfrLMXTgdjdQ+QqSInNvRUcFidOdn45rWctdXKRg4YwRMxwIaqO4lGxAvnL5kF1D8D9FY/TlEyvQ+7IOZLLAY3WFd2ylI9yCp0mPox3YIFvMwLRgU4V5Mh+9vf+/7CJqnBejWaxb8C1qsRGsSget2I0UsbZK5k3UgSFH87nOxFISVvWWtrAMTEVNutBfgfP3ms2XWVFlCGDPmmeEjsbfmdDBFPl0PAgdD9DIJbu7RzmTvQbRyM4K5lDUScC9ApLuaAntmbApm1gParEJrGFA2We2TzRLdiIeSbdiT0K6btWug1h8aHPNZ8CG4kX2RmTHMo9fsZwUuhrWtZdSX4ofaYRMAMiPVkIzfEWj4sl2GTMNbqD8kS6S9kIUxTd0wlvN+Jq1PtpMN5j1qH1ybAivvNcIGkbVKajNMh8cNQIBhmgZLJDPjvQrOEnx5TZbkcOyXLl0aYT+P58ZoWMxjzZ8v+0ZVY+xEiHe5P8tzCGL8b22SzpBaUUOF3rtOl2yz2V8TJ04JQa/Xkl3ttTsC29qi50SjDk7VzQQYaexbbqQnGV+L0Kb9ybBaDdHUopbJajSHnmIf5Mf9RPDkuPtKpjodSX/PsF4CjXDqG1IN/9YcovKcCX78bzf6ZIUS0OQeGraOezCZKO1fhr+SqfG6kpFqdgArAKq2J0NlCW4ELKnhSXCj/U2AHRlQ0WMMLSnX534QupmG3MESASIX50vobQ0JGjngPYkDwY3AyjiSNfgCePJ+slEBvBqsz2+CGzya52RumnpLeR/RaoEsKU9q0SWb6TkhzKYR3AQV1sgSELg0C56cTC7wQFV8rnmAvekUTTkoIVbjZr1oJ+abBzVZhHhogd6qLqOGrHzwes6VWZK56UlX6k/+8UcxfGfKJqqz9gHwnESf0HbI9D/6R02fD2DpRQo1HaOfeZ7UQvuYFBbyJeXxR18I4HLhvFFl+rTJtEAYVsZPJqbMRrwVb6+H9XPInjgOCGtHj9CP6xbcSHVOIY6+m7TVf/rS10hdxwiSmfJOMowmEifYtX0THqfFuIgfAlKkVi0HPgxtwTZSyh944MHymU9/NsblNSjauJ8AmjSCBMAdlYrl3IqMD3FevYxTjO8RgFkfzj0OQ2aWluLIh0mXXUXFT8XP1193DTqE6XhLZGrgVTpZTKf3+cnejAZ01BoRtSjjIcJHMirWBHFSdhJBMqksly+IOEs8dQie9UiAUTRt40hWaDUrbfmKlWGgt1ABtJVMnEkwNsaXBU1SsdGFF6C1dvVGDBcptBxLT8k+N6Z8ZqXN2iW2Nmj1GpIaV+OTHW9jkTBWGkMXm4si0wIFNzWebKz6vMDPeWWm3DmyJZIQbAbRb6xZ80Z0keBG5uZEMJkVCll9IT0kFxgmLt7LV0e2VAOwCG568AzVqqWhch7nWvK4/1GdHHkb57h1ezqzsZ/igMeluiMbEY+TjLzB/buX3p2pN8V4feIPryjj0KlcfRm9pjauZE0eh0kZTvjjqdgU1a+NxTO2iNw66hdZ1M5nJoidRD8gvZuTsHNHokAdQIbsu24AqG1bD9GNfT+VeNcVsDSZeKZs8i974zh6P63fuJWqyEP43r7owm7B8C/9y+dhGKnZhLB/IIxKF669C985Q4Xbk3hzy+nQ/YtHl5V3v+eyMn7qxNIHAcqxM+hHAFBnOmPMeJa9zk1DJ0S9EVKP/fnzP/1fyoRxE7mH8Xj6MA3UWnGNjyXk+6FP/ddoTdF3ADoM5towNvgB/PeOnZtCYzcOtkQmwFYCS5cKLiCEhpnhR5sCmmFWOv4ETouC7FOVQbR1Kcc3M8ewj8yC87AfzIEAwWcqiFdLYLPM3Jicx8ES0MdJhtHvTEP3dhiNkc05r6Mkgi87hds4+DAaufm0zVhBq5Rnnl1errlmbtUpwNidoyjlEvpDffrTny5f+tKXaPD5djINX4reV4IBGRFt7K9//RRM0BTCWBdH1pKO6aKLF5Rvf+ubUYRUPaE6GteNTkxeqyzKIZhjwYLHESxtJGTt/R4hDV79SqYIey5BhJt6NMeEyRFwyWi5trJpcdYoc8OSnfb7V5HI8MMf/jCAlz+eX+AkaHFuxl7DPRuysiSBIb/nniPhw8r0homMBOCAmapuLy/tl+va56YWR6CqE+V7W2Du7PgdtXW0fn7GUv+hLbQLtTaqUUEXcN8BNpjUtZEmYSje1w6bxJAsi5+r1a5rO6GUVjSHnTqkFoIUtYJcT9a6Ecz48viOVwp8Eywkg5JZZMnQdDBLTfVo/H7utxV4VLuSe2V8FyASgt2Grif37Eij5vpSR9URRhcQNVgo91n3gjyHz8CxFdwkE6VEoQ+tSHSQolwI4xUMfyNRyHCV9+88NSEkQooWwMV2mgFVx/kUERf2AM5nqZiaYa1HyWdgbiILrRGOarbZEUH6DeamAW5uuAHmJra9qkpw8hh7jhTvhkjMCWEpcjemimzr4Fl7JmOFdsx1c0pU6ABmbr7xM5ke/5Zxy6PcZGSyNPpW5INOZNYMdvSSBVS9KdYlVXWMjBFf9jAyXf0Uv6vJ+MiH30m9l2kICHeVja9DlZJBNXQIRehMYSfDaMbcC9HR7Cz/+IVvsVn3wSul0zWhkfe+68bSQphqLNU47ZBsdkgXtCT7SPl2Y5+GR7t/++ayYc1KPM820lEHopNhPDCW02bMKl179i9f//b3y6q1u0vv/p3KXCqRXnv1FWRXkYp7cA8/psaRFs4YiGDn4onogf/VX/1T+dyffCA2a6uf+gwETVb2dUNzE7J4UV/q6bTjeVoMTgHuOcZjDwp0vQJ70EzkR6/LwmWrqMMxj4ypRYsuCiSsDkCscppjaUA9r+Ghgf0HRSO7FnrK+JwUfZkmrpFTf+XztI6PxrHfoKGU4ofqxigvXrwEUFNTdjUOtoAwe01PaRBN8XxPwzAasenSZa/FQlDhPmfW5KCfR3I+jZcTXeOjpsDFEAwPM9A5p4ctPe21nIC+9xgpcDtCVdih9KpKT+kQHrxMjeGDDJXmnHRBRvxaAsBqxQ2a5g3gJtmcupTe8Krgxkxj6+S8CdwkcOE5SbJWYrW+fgPcuK4InQlCPYeflOb2lU7Am079hl8t58fXKU3QoJJponm80cVa8HgGdrAPYvpT6FX6cfDp47uUv/xfP0kZAoq5wTggWUBHZuf7w2zoi2E5qf1BttUggMQOWgD0Z26a/TMFQMzEKMcZ+57oJEDRaBqYd8cQ1bYRtjrZJTq2Hz/aBTC+gc22LYoBIkPzo1SvjgoN0d/rgpnd0G+MIszUqVx57eXcP4JPa8qYfWEiAdlRO559BoBWotvzfkKx9lbbB0vQCVBt4cmxAAHFpJvX83w7Twtm7plnnkU8jNNA+vdr1NzRI21vtN+wDuMwzjEQZtLK2YK0CazdV195uVx5+czy6qsrAXJU96YWjuuwO86O4SFLSqgPk1UQeL+2dke5+YaLATaHAuhYA0WW0fIFsg+ZWRJZO7E5okMDBDmv+6PXMxQ7Z+7cmNfWg+kLqFuN4+FGa5jl8cefKNdcdU2AgdVklhm2sUbNDMLejz32KOBkMuvOrtxHombN9p17WdfrgtWQGfK4KSAWSGTphNSjeH2Kdd1gBCdrOUcLAMT1ZDsdwYvrwnCOToSf97WGlO23XHZZMEGGrQRBNcRQM5Ay9JEbsvcss5MhKDd8r08gJLvqGpe92UIldsHNLaTfP00Si3ZQJucVWnAIRLR/giXBlKDKcVFvo73wGtwQcz8IwSxAw1pCnss9x2fpuBqSmgYg2gQrl1mX3qvNOHPjDiebe9E5MwW8V6Tsow9kDnhs9x8LqoZTJoCRRTDLh33KtZrjkCAs+yr6twRgcQzmgv/WCsFk3zYEyY5z2q7U7fjZZHwy68nPebxmtieBSzMo8XP+rhMaTHcTQ5Ng7ZROSkMw7Ocz4tIsXE72x3FK+1jDVn6jFv1LwXEN9TF/OJ/XKPNlmZhgwlyPjWQPwXxtPl33PcGr4Nps6u4kLvhcLQQabJyRHdPhg40269k+WfYQJKTFXhRJISH2rnOhkhxVyN6RCm77hdDQvElQLP0T/6exb1QaywOEKAjvXHNce3DUSdB8kniQvO8geQEhQGbReHKL/EXDh0Y2lrtMiIIbF3cSwDKcCRapXmzCuUnl+UNUyvu9SGmtPTYUXCnSUqVZm4mpux3TMrh87jOfQOdyqixfthg7SnFB+7hoMLnuSRjL3mzq9/74/vLK0jWh+bj97beSQgujQFC/BwZl08YNoEnU9Gg8ps2YTawc47d3dxk9bCAe7CpCAPb4AbUG4kU/hCc6YeqMsoQqpXf/8NFC5ID77sp1fKoMwltd8dpiBQKx8ViKXDAwZ+58NptB5XGyllxgd9x5Zywa60H0V2XOAx/EZmOYTAHpADQ+4yZOiEJ5ThD1UNarUMS7lbRdRYCOtV2VPf7dd99bPvPZT8TzsTbQXurlnGLyT5o0GSO5loyV65k058pjCJtHkyI7ne7PTkI9UheJnbcFOgIbC2t1B5VvQZO0EtZLT1+tkyhdEHMGkOzEtVT85EbjO42e6ng3I+nYruh+9u2prNAIQgLRfDGKMdFGAIOb4uB5ZLM8Q+iwH/qA9IIOEmqYSTbL6jWrw1CveX0b4ZaxYdydK5l2mv8ePHgUg2iBQEMHlca0rzazDfA1OO7RTWzF+tcjpVoBm+A9RJkW7uK9HsEKImrT49AYCP4Jy9nDzG7Trvee1OxJj+0o9V262ceqWoIYdxkdX1E7iuMdIxtH3U+sPV55bYlikoLOkFlqeoLBpH2EDhTOf6W4u9L076ydk6MkJqwjC5152Q2BMVdZRg7sXi5bOLNcjrB++GALmG3j2nfRmHA8IBpAwFqZSWXiNjp1nzgFiGWezp5HNpXCne5cn5QxBoWq5mQlURX46MFymvICXZncW+i8vm7tJjLzLik/+tFDsIXE0vk4U5dMOYDKvqpXYzoQiumPh9a9XHXtJay9MWUYwCKOT+sEVMFlyaMP44xMj67XFoYcQc+jzpRo2Lh9b7n4smsAlF2oi7OH6tfvKHfe/iexCeoF7qLejaB3DCdUv2bTxx27qHate8gYD+f3/dZPYUOKCqhdToLZulJ5eVkU2dtP9o+fG0CBQENMMowWzHMNbNkKWmOMZwMkBPg2uZxIJ2+FlepS3BzdvF1z4RSwORsi99kLFrRdOhrWizEbVKAzDobJ2lga8RDqYl92s+7VWSlYVk9n6QdB3mBS0XfvQQOnuBlmbcni5TgWIxibcQEUBP3Ofees60Fg88QTT3Nfc8KGNNe90SaMQ39jyr8lKAQPk2BvvA7DQs5n17saGcfJbuOG8HSIfAk4quSghnQ+//nPl6997WuRNebfvBbHLBkNNS9+17lt+NO56zXLGgv+HTtfhsJ8loanbJdg2w3DaWoBY6NjTe5Dde1YWezNc6mxUYcTxQq5Hxkw/9v5oJ5jOMCxneflcdXfWJrC47v/6IhFaJ7juWZD5NuwX4KP6ATeSKoQzPVg3Dyuttbwmpob65A5RvV4JK8A3LxWn4Xf8ffmxJiOMJHhFAFIo2xJ857pWGRoK/fUBDPJTCerkqnYWU7Fcyd48ZoScKf+Jo8XofBg7uvnvX/fE4B4jGbWyfvIiEqyRzI3zv3M1qriY5nxGrWp13825AZZADH1tRWwNSr2N+aQDnoN1dW0JRMWIvFDhjIYHETM7OcyTVHtH4Bj9ML5FGngMjWMqYxPiox/L7iJAsU8gFphptbi8OCJ5EROorOgvNIFDmTXqAfQQF8+MOs+pKbGf7NyccYTI1TAQKdaO9PT8r08Zw6w4EYFe/dOUs1ZihqgRSjKaiFSWpJJJBegu7mZypzjENNuZrGQfUR4x1RUNSQjCMcMocX9MtT/9/zoCWrcTCq33vJWGKhz9GRaT8ojWVMsxF54KhYqmzx9ZtlFGuGKZUvKB9/7jrIDet0OyidgUXopjrJTLAZ/IuDm8PEz5Rvf/i56BcSyB86iu/kAAIUaFIepWQHrM5iKyaZ6q33pjDG1XPkONtrvff8+qOaP1dRIAIXjfsJmnOb/m4ZnFhRGTH2Nk2ENm7zejpSuXqUL1Yk3iBj9UIuJMd5P4h05aW+mDLyx83ZS6SYiULaU/mCEl8fYGK6+6rryPGLGXz76eBiGq+kz5WLW4EY7DsBYFTOfRddDF+T1m8pLL78ahkLDMI/wxauU6ddDM1DjfWk8JxKW8vnqCbdwzXphZvcM7F87vwpu9Co1eqL/qWgjBBZOXttaOEfs+fLkky8BvAaHLsmaK9MIE7zyynKM2vgOI3Md2hE9aQ2LhjaFls6nw4TdbG7qYty1G5pU0MKGcZhddyx6Js9nASmF7LKU4ZlwXznnQsHfECM7p90Ava9YzI3igB2entkEseQb4KaJAwpBssxjQ1Ac4KeBaJLF8VtZ5ib5n/M8UGV6wPQhajZ1shPMzWk2fhuEWsmnu96sYV7KGZyDxTx+irpR/GUywtw5MJljRlPRtifd2Sm6N2gQneGHkkpLS4rTZ+nSmQppAAAgAElEQVRXROjo2IkDdKi+qHSni7MNRo/BBPUzUwnHgBS+cmo/YSIq3J4g08YsSYHAbsKK8+dfUp4lI+kn961gcyZUsMWwIMzRDEAUKdqYDISco8uFiyZQMI+4OiHaOTMvKN1phVBoP7IXIao9YzZu3M74IlAePb28htj/upveiU5oKw5AC/WjhpfP/Ol/KjNmw6Tg/VaDJgsFWwuYsZz+zFlzQji8fkNrzGUzX5axAat/cz62weT2BlRVwhmnhNDWUMTJTzzxJMBlMmmpbOzYBjN01HGoeVmDkFqt20g0KlYJF/A7N53DK9F/fPjDH6ZJ5N3xeTc4M4/0YlOwK4C2sJx9jl4nc2tAn34hqnUTsv5TG2AnsnQQb0+gh5K1PPZTpbsTRt8mvYdIhDgCS2z2pHmslPUJm5nF1K699tqYjz/72c+C0XH++8qQSW010w4jtDey7Pbt2R9r9sWXX4rPKI42E9I173ULll5v3RC22kwm15TAzFCYbLHhqtwMPZefdw2ZtSXIkHFRI3PRRReVhx9+OOyJfzerVMyvhsLNM22XNiuynDiPWhvtn/dhMU/XtePs+zI8Akjt3cs09ZQZMzMn7At2UaA5dqxjbWHBUbHeZZEFZNoqhcUbuS67pSer4f4UjleE2GvNlhpCpweT7AH/Or+0bYIb9ai2Nsl9KqMS7lPhzDeYl5RSeJy0DbH3yQRF+OyN3HCz+Dd1N34vox/JxGRT5whjG57h53zYqO7RNZxa2xl5n7m3xl7bsEwJDAKA89m8ztQvpgA4mb0aaVFIXRtZnmeVKrjJMFkU74Oy9d8USwfDlqFEw0xqlzinzI3SFcGNm10kaHAC7Yr1hNTXSMD0jXR05ruJFthX60xlCE5ApBbKkgcRGssKxb+LuXFDixxyDtQMbsIYM0C93NTYGFIUmR5oGnvthkXVPFmwLxaea3iqiVY7dAoNlidRqsdUbCsdlSGFRLTx4DhOH+LOQYfZSwjBn7jPFgU2tCSYEQNg+OWSi+aVt7/tlmg0txYgIG62HcNZSrx3YwGNwJNhWMrf/99fRRtzI/HohWXD+jVlJ5lFA1R4C8zISJo2cw6TvHe574GHorfFe9/5dgSc1PjgmKaO94dWP0ExsZ69+pYRiBr70sPl/gcfIntpeRRNvfWtF5eLLpxH6Kx7WbNiGc05qcmAWHAwi60dT2O64SwAyD998Yvltttuw8CRgmmGAfS8gMamSN2txMlEnDhlaulBjNiY/i4Ym1ZSNm0yZ5dyDbGGw5i3BfOsQqx+4plnnw8afTvx7H2AKG4Mg0mRNmjyY8dOl4UXXUK4rpT/jcJhk6eOimJ8ggxLA9QOrMwDBI2PPPxEhBbOAizHo2nwWRpC8zlpqGVeFI298PIqqPzLI31d47HbUviEj/SkDlLobd7cWQG05s+7MChvDbvg5pprrg2D5nNW+2GqrTSxXpYLdhOhs754sBctWhiUdr6v5+mYeRxDahPwrvUApNkFOd6Lhso504d04QF9CU82tBFetx7vKZgP59BxQppDyXTrMEgNRigYGL7vOGVZhFhgvOEacb4l49LAK28wYB1MjgAnvRyPGVvs+R+/mzV5fD/VO54jAZDaMokJX+puzlC6X9YwwI1Fuk5b3I91gpHGDQkgwUOnJxk6A0JCd779pmgb0rXrGYw2AHLeZOaMBTfZ4NCcDBqKvozqwRbLU7RyYnsrVD1zkSzFlhbSxw9hgGBvbLUwjme5b91qmLDhhI02EfbYFkXqjh/rTObdQTpi72eDQZfAc9MQvfsPrmR90KiSOlIX8N1ghlhTJwGg6vpWkqo9ZcpcMvLwyroOZU2NYt4eL//9f/xPnv0IegvR342sLG9f6ju1CYKYWvJ/LGEoihIyJyK9OzcA5pTz8xx2qx2GpzMh5qsJB8lYClzd/MaOmxBVsmfMnBXeoBlEPusWwnKKkHftRivi2MO8+XIjmAtI0LA6B930nVcWkdvL+r6MsI7ZQ4IHM5tkRQ4Tqj3LNeiN1vAqtWxwMBIsmOWoET9jNWR0coMJpQ8mZLh1izohGEd6OsHdhaMgw+Ec1z4KoGRKZGus/FtbZhyM9ak9cB3YTHUQ1Y9lL90kTVkX0ESxNX4XXKRUQLGnukA3VT/r98Mes5F5bIGJ7IlOjNoZdTFuZgKcZLVkdbxGxyYAHo5M6CgaYREZiJQ7uE947WZ3Oa5qbARE3qd7gyGvGuKpzrKgw3NrH5QzmF5siClaJ7A4FA0Ldk0dD7aJH8Nahvy0kxlaMVnGv0cSi2vPBc468b5DF8oma3g92BCzfJRqNDbzXOdxPQ3taEQ2GhWGU5eUUYmanFHBTYaemqUXeYysLtz8mQQ3jo2vDAumiFhb5PlSe5igJ/fmBEDduXb1sD7T1ON4vNQA+WydD15XptALRCsjVBmUBFV1//9NcGPih+CmWWubY+XnBY/BtsPMKFER3ESxYMNQDc2Nds8QlCyZoFjrp/Ojky+YSWyRxSJj7loS4/8LuPFJx8AbeglBUQp4K/ARnYVCXmTaEA9HaMACgEwWBysRpGxK6mw8Zj6Y5thdCqBS6JSDkSGvMOTS8npMIOgqJLbYjRuE9BSCWAS0PdEP7NpjDZUCQ9G9fOoTnyAk1L+8SG8kB6s/NTP6oBg2y2QEhtAOw1/9+jfDQ9CILV38Ckw5i5m4tF6JKefX3nArjMXe8j+/+BUWT39A0FyA0/yyfdMGUlm306CYrCEMVC/ATVc8o5Gko65Zv7F887v3hzesCPijH/4gYbG+Icg8S6O/brjfxnb7EpIyVdUu4M+9+GK0q7j99ttDOLWFxWvgwl4ugi2rNo6Hlu1MaGgdoZR5c/HSCJNtIA5gPNJNz0l8EoNppWAZlHlkYmwiTdxF1QJTtQSGpQ2joYezmSqpowBjs+ZcGH1s/vJ//6tIU9Qr1rHgtBgEsqMY4x1okq64nBo/slert1MccXQA11qG+2xsHHpsixYtKo/SM8t7tm6O80Cjr3G0dcWMC6Zj6NfHHBiGx6yAsBYSoxhao3iWxxHsGKbTY3IhhMiRwm2H8WDnL5gXBlYv0fRTDe3WrbupmDo7npkTXmGjxrEyRwcbjUwx6mTS2FzR970GDXLQ8oCbIWwkqefJxa6B8zMJviPFMejrmrFVsx1qlowv/9vid81aHt+v4Mj1VLMlksJNwNIx32MZ/ybgyb+Hd9n4pQqPVWRVGETOYqyJyFIAMJg+3Zsu1j0BEs4dDYNVevz+MKjNYUMHoHvqV+6880Y2pbEwCNthxcZibI6WwWOHlSN7t5WXX32hzCFM1ZuQyauvvlwuu/RqTSG7AHVxKEzZtw/eHFmJFNBhtz9eFr+8khBPC+NyDj3Js+GRLVu+OfQ3n/+LP8TJWIxQf3SMudc6i3IIzrkXX1pC1/ArYAx2wTqOLw/87CmA/vvRUxwuf/1f/5Ew5yzuicSHl39dZsxTwFqTEhwPS0mYkSSQcb5sA9xEqj5j7tyZOHFCzOnYNAgt96SXnNl7bojLli0HfKBzsXIq60Vx6Rr6mo0hDV4NhgX9ZDDNyDEEPhb2pgu2RmZHbYc6G3UmFriM8vq8LAGhyDUSB9gYPK/gWyBv+fsBnGcfNXpMyVWP5ubsNQebSbq24aknn3yizJg1I2oOHSMZohdzyvPvp1pzL3Q79mIzJOyG4z27FvzXe7iBxJAvfOEL8bvM53YK5xmeMcunOxvPJBgqBcgTJ0+KeRjhF+ZMrdo8Kq5D4OP9eC+pJXFdGXZW2PvCiy+U2bNmhwfuJhedndG6DUM3J9AR0OmcCEqy7lSwDWxovrL+ieeWkXHOWjtIUOMGl5u0x881KcD0uIb6BEuOmc6FjK9AJzLiWJ/TSMO3j1c0ujTNm/1IdsFrHEubDceuY31yLf5NIBwOBP/PLMEMAXXlWmQnvT7BTXcFwY2wVYdUosGWZHgotH253huSjRqers5MFOxsMBnahOYqwR7DcUppR/49gUt+NoFTZZXP95LKcWvW7yU54PVaodhSHz5L3092yO9p07JJtdebNjDBjcyN1ilDYJXZdh+u4fV0AI3qhKKF4zVreuq1M7bMd59raL7YGwz4S2iIHeL+BYAN5sawlBocs6Xcv93nxB++lLwoQ9G5kHCJyNHvAzcyH4ae4iZMu7YRFwfTq3AQ1NwwFLEgkt5zgjcjtWY9QaLGoPKNU3JDzYKo3GjS881NJ+N1zWBIr0njUkGQuoMa04+MDGwue2AAhyPt9rcp5R13Xlnecskl0cBRJqSvhh663oEcRMXQCWRCrUeUaF8RB27Lpla0NGcj5tsb8Vm/AXg9oydSIK+13PfTR6JU+pTpw8pHP/Q+KsC2A1agrGWfYlMh5Y106MmkhB85frp8hzo6TozdgK0Pvu9GhLQXlAO7t5e2PTvDaNkAzvBYOwajBS/oKA//G9+4h9oYH4kuwda2UdPTCS9K/Y1C4CEa5cFDo0BeC7qdSVTi3A3AOsuD3oHmRtpUGs9Ff5TnNME0ccI5Vmo1O2s7RvAgAODCBQsj02oPYMU+Nk9Tlv6Z516MzdciYhp06x35zPft2x1jc/lll5aHf/E8BeHozMvG4OQ3K2v27OnhrUX/D+aMeoE5pA8PglHSYL68ZB2tICaH99tGaENFvR6AguLULehtKW52gmrAli9fEUX8NNArVqwBjI1Et9CHjCwyeugVpocnKNKQulD8PXU3bpx6lf7rHMo6IBEXp66JLTh8RV8dmUK1GCx4z6XREGDaOsR5qbflq8Z90Xg1aNIUFGZxslhsPHtaX6FtkVk877n4t2qEXCP2ejTN9Hw6ev7dwslR7ybOeD5k1RGeCooHTQBjFX2y+F9Km/2TaiJDtbJ21mYxTOkiOYXOyzu25tRgWKsBiN630UhzqCXzT1O/hbjVtdcsLJcumgO7MDF+zpER1Q2G8Rh1Xmw74Ga4bNnS8v73f4CQw0ZqoCC0/ch7y6ktKHzJwLKp7V7qxhzYR6yeNO/7f/Ig9WSmY7TaaAWwolxz/dxyG2Fi8sMRKR8KYedxnsMBKvF269m3LH1tbblw4WXlwYd+zb9Xlh//+BFCn4hfW9BfsJbPnrWIGqJFWjqc5JpDb8CYWlpfLUYkMbDufe4r6R4ti+dGLfD2x+cq4LV68QzW58uvvAqYuoT5u4a5u40UdBgHNGp+x81McG5xMZ+CYvp2Sk1Yc6qPYRu9fAbcDB3DNR7XeatIXBAvYzGfzCWvMVsTuA5sVzCCz9579z1RSkFDLytgeFbGSSBmVeCe2AaBTE9LOLCmp9Hj7TgOkf3l+lON2XWdupFkwmU9BFDaUDd6zyVb5NqYi6A5HADXKJuAVYYNGW2hpYvnlL0x+0t2wvXoPN9AWNy5L4jQAUl9yTBsprYzOzkb8hLE6GQksPZaXGuGvgxP+d+OgxvnSNgTx0wWRYfFv8kuJchx3tdWH+Njr3F9u3aqeJq2CjwT2SAZtre85bIIOxmSrCye2iSAH46mBRp15rxeQY5rTzugnslVlmyL66OyDPzI+MjCNNWx6R1dqwnLMy5H+bcr4ys7muAopRgJZnwufjbXfzIoAYQMM6lFbaRJR9oz9yZI9zn5SibS/05tS+pfsipy7qfNur6GyYh/cm/N0FeSCKEFs5p/Qx+U5xMcZRgtwaT3kRlavldlIvYuPN6hsa3nVIpSQX0lIgw72veq1qxxjwi72cAHflZdlJ+1XVCCmyMATueV39mvfgvHwv1H5qamrisVUL9rt3haMuCoxTEayRgyrZHF/fvAjXUzstGlWDO6ojrwLOgoHW+MC1rXC6kPsZaoNmTkZBVRhR3m90S3CVz8fA5kpRlRkkeBnvrZMOqCIEsq+4CZsD7U0OuwuUtlTZlAGXBqthymFL8eIclMgJDebN6jMRIjQfKTo8z30iWvxqb1rne8M4ri7baGB1kHnYKmx9jDgLQgRByE9sTqljvwrGyKZxaHKdO9OfCIkYj3hozC6P6qPP38K2wUiNFo4vOJP/pD2jDg5VH18yg6FuOwPTHYJwhrjECYe4500aUrVhNzfiI2tBlUi/3A+96Dz3umbIS9aaMarGxND2LY22AoFkFhm9r9gx/8AP3CfESedG4mHVsgQrQtNjy97y5c8xDoc7UBP6Vx31W0WFi0cAFe9L7SChiSuhtoSjgeqqJKAcwkWjtMIpy1gbDOIPs12doBMXU7nvYGUnaXLV8duqINVEK9gBCZYuC7f/BDxLqToZJbiY2epSLzVECBk7IAurYQOpgUtKWCwNF4Q2YoGc7cSahMhC/1u3rdtjJ9sqGvY7H5WDdHw9yHOhsz2Ew2b9oSz7/2INF4HyyXXkrKMs+htmI4HobO8JOGYBsp5hr8UWNawkC6kUhtu3g03qvX7Szz50yI82XMPErGA3IEIc4hEf45npFzSWPufI1UXjZ6vcnMXkiPKLMCkhZ29Ton02BUkWWjW7QpjJwn++w0s45JH4s3LKmQ6yLmeni0NUWymbUJ09EkuAkwT+hJAXFXJr5R6jOAELVmCp2DuQP4H8Fz8mvWfOpurSRO2kZNGR2A3nymF2vX++rfF+PK+FujhRZPGD7+hoPwrndcXy695NIISbYdai8f/agF+I6X733vboT1M8pgxOr7928vX/3qP5d5c6aVd9Ictge6sMHMrYcfokI3fZ+2bNtE3x8BfGvZuXdDufm2q8tFl9JkcugkSl1T8XsTc5tieJsQCS9CMHy2c6/yKsL+f/7yVwmLkUXHM/JeFbuPYJN67bUVUZfpePtJOtNPiYxJN9ihZHuZGRNlCsJKSc/X0hLWUzJca+kI5+RwBPEOktqHK6+8CnbkqQhlRZZmGGPbe9DYEhAwkargUf7A0vDYHGveCHKmszZWLVsRIMpNxx+fpUyHDpLz1TCQm742RYBhirbgv3pjhEbZkGWZTG6wV5OaH8fXEK4tGuyRJFMmwLEuVmcMr+zLRRctLFsRcQvQBVSKa2VJneOuAwFdpt+6ZlwXsqCCDdeHDoD2xGa8zk07qyvidc6axi774zEFG1Onw6awPmQ/TfdW5+IxFbE7fr5cO77/DAUH1cgIVgw9uaYNwaVTKkDxeQQzxOd3ED4TrPh556HX7Jil7kMwFYUEcXLSwa3hmHM4axPiXhwvWSodNlmpAF2EFwUyS5Yuq8VE2VOyZIXAJBp2Et7T/jg2cT6ZmEbGj+CmgpCaCSzwkwHXGQunHvZPRiFTwXMvC62HTkQjIzN1L7mfVRDQWMzqYRpp0gluHP8s/JdMih/3+nz/zeDmjcxJo7BuA1wk45Mhp2bdThzTtPao51Mr0PuTIao8bnOtHr+T0RbH38rlXne9nTcG1CvgEwd4zMp4e8zECRXsABJ5djXqwvc5RhbxCw0hv++1KGVkp8EI2luQg7oWdLCj96HPxpRMXl6r96qNF/D8XnBjvNXNNPpD2Q081mQ1wm5uFpMzASRodgWYjWcXJHkDpPjAHYTQLnjT/M8bkv6rRdqUXdaCQP7d+6yToX6uipWrl1sRZC3DfwqgNWSQhZqgCDHEEycDZqZNgl0ZwUQeziQn9o4h8tpW4v0/8sgvyvvf9wcxKHY4bkMIOdiuusZU8RwHoTsZN3FyeC7rYGFkR+wZNYhw0WkooTFjJwFmhpUvf+UbpXULXXqpIXLy7MnyjjtuKosunEtoqrXswfD0DJGpwmYWDrqOfgPIviAT4t+/+i3utQLDP/rYB8okGIgNK5dF7Lc3i7MLoGAfnuJCwjmCG1OrXyFd9dZbb6X439kQFvfi2k1B9B5O4DK2TJqGmG5g+fd/+1cma2d6Q91c+tvfiodrU7vteKCmnE6cNDXAjU06u6Bg/xGZYTJCY8iEMCtl1epWgMKY8trqrdTCwWgjdjTbZBJslue1YNeE8WMjY2PPTiYcZe9lbMwsyUkVZdgpEGgRRSefoT1DTGPHjgrR7gpEoegg2QxGYzTJDpszmaq19IohYyOa1TU1VfMZO2c00m44poE7V3yWnjeMCzvwcTKSbOrpRpTxaZueGpKy9LvzRY++hptqCrgeaGShcY9Dgr6u1USjwimf0/BrVJ3nvpeeZhow52R4dVyjYyyzk4YjDaXLII1KUsu+l4vbuR79tRr1NHxf4603dJpNXFsh8DlxwmzD+t/NDKh6gNNnWHs0qtTImtd+mrFA+UO4QcBUsw4E/JBIzCc+Yn0sbRGfV+vT3XYjzMsBCNz37kZszGdHE5o6zdgcw1nw92EI0ttIqz9G/Zk+hFr79LYr+MEIbY6hrcHKTevKUKoW92ctnCA1/FOf+Ej52Gc/XR78/vfD61pFyGbr9g3liqsWUUphX1mx5gWEwH9Yxk0aWgb1RAzf3r1s2rKTEAubh1qdzTvKj2FFV63fXMZPnGon2wo+Y4OnACbhzAvnz2PN0KajZ0s5RB2aAWQS1dYBZEDiXAxl3cskb0Lob7d0N9uDzB3ZDsXwmmEN8/DRsCx4C3thMt3U9Px1xtwY1b+YBu9GbwNN5/IgRL5mSZnd6BzZhjPwMgynz8WwlIDYTXgF93zZ5ZcFU+E8U1zsy/WxkQ1/IcDk108iWoZ1cE7JUhqWViPWC0bSlwAr+h8x/w39bGilbQqs1ALaNzxPQ19Zn25kbo6Gif3pAw+U27ARso5uBq4dU829ng2tG8p4ws4yS64R53fojbDVK6mbMxYHcAhAT8ZFXZCfsXDhHXfeEWBM0a4vNUcZPhGMCCKcX25Ori+ZkGSJPIeCXnV1mb7te7GhRnmJ/QEId9lIlDXvmPljKCrDI4qGLRqo4+LfXB/aB/8V0KjnefrZp+NezKY0NGjPOplmG6k6BhZk9DqtQlxbAGCv2TNkTUbw2U30UuuL/Q+nhTVjw826Dl1bMjq1PpvvuV4FUIJQn7cgWQZX1jTXd93TqqOf7E1mazav3XB0qjGI8zRHI5rFyQk4MsXb63xzttSbwU2zo5SMUs1kquGv/HyIiBVMN7SwzaGudOL8TNT/Yf29+X7c69uiGCUh2AjFVcFzstCVKbLzQG2Bk8X9vI5kpkzdl0WzI7gv56/gxpCmmhnHSYauF9et5lWbL9hQ2qLeSuYmiqkG9qhZ2jo6eb+/F9x4sBpPq93APbHWwfSrYxjnHtLqDUWjxt5eFbqdoisDWN5iTxZh9JAw9dU+MAImgE3Qe6Cx0NgoJOI7Z6HNPURkZHmjNgJsPNRMyAqgx2CGEptLs5DZ1KljyjVXL8JLoDw7WR3bEQKrnD90oJ2wyHwuqUv58r98pbz/g+8j24Ly3gdJO4YxOctilvbSuAwnxq1n6OZp9lGtets/wjjWwJhDPZwVVHX96td/VEaOGUKvEtIviVRcedmccuvNN0Wtmx1s7qZf+CAsA67fbBExM2Pu+ta3EBdaVK6Ut771snLpgjnlKKnQJxFC74SxGYDRsOFmf4WzLFo39S/889fLxz/+XhglampQl0KK/AAZFP3xHI/w2dETpkSWx2oyNX5y3+OMw3Cu53J0MJPZPEWx1GlgR9MjPIjnbUXfXz32eBTZc3KoCbGSpIZ0KqGDp55+Bg8VAACQ0RjUrAN0CBhZtU1mb7jxDufzFy26mGM9FosmBYV6RNYB0Vu1IGF/ssEEOuEdslE6I2ovmV4R7hO07EFkbJd2dTZmL2jkXRBmSckCacD83FbAngsoCz/qqdurx2clABkFUNOzlJKP4n3MNQ2xHWZNsR3CsX25oDWw1tiwnk7SyS78detaGYeJAY68BzctDXcCq9TXpFekFsh7cQxicTFX83hpzN9s/PxcBTekVMtyNQyi79Uy7jIOVS9jCrsp2n4uqeEsjSCjYRG5pGoVn7pUTcGOztWcx9Th6LdmyNbUVT6gfsJeLl1486xMLO85F+w6LwtqwsIkNt7dAFOzy3o0HIoeGKrjsG1u/M4Nq2L3QZdyFE2POqWhQ2pTR6UUo0b2osfasXIBYdvrr7+aDX9Zuerqt1ABfD//vYTzU35/5AQayJLuPHxk+c53v18uILvpBHP2OD+nLK7Is9brNiRiuESQoT1wvA0h9urWF+bC1gi27djPJjupI0Ti5/ZEvyTmNkyA4+fctBmt89Dnu4OQsL3fNOCueeurOI9lTGQWYvwbAvXdNMW09sZo5ljVdVGbCWBxHFY0Gk/CiDjXongdduSxx15AXLswnq3vCS5kIS+miJ6gW0DwxBOPkzU1KBIC3Aucb16HTIXP+jLWsUApNjdsnvcoAFmxYnm9PpynC2jRECw2c91rSmGxtXP8vGvH8xqm8X5kOH29/vp6bBuaQxg1564ATIDgWDkGjoX/reOi3sh7SNmB89tSEjJK09HRyPioxzFL0usT1AlEXJPZ3FMG0/s2xOQ1OYb7qAqvg+tnZE69Dtku78f3ZFF1VJ6iqKxhQ6/Pv3mPfv8UwFV91RLC8up5ovs0LK/PWT2QNYi0a46tDPQR9hrBZm32eDyc2r5kq2lrPK52QhsQ64twlsLWdMxdI+4FmcruZ2xUKlAOtlUdG+/lXpmMTaa5p23wM8nwygpldtF5wiD32pqEE5t+Q/CbIaiog8P+qMg7Xxl2qpjpjWxw1q1JbU51ohTjNqpGB5vZvSN9P8+TAu8EnHkPmdyj/T7XFH0RGCSgyuvSBiewyaSP0C42MICdwZ0bjrs225CTCQcBIK0Kzr1r3wST2rdkimqrmRqWEggpEXC+BSBjXtq+qBMhn8ofScOJKvDknqe1/K033xxUkCxK6GcctAbzFHRTQ+nuhUecjTc1ihLkWXBHrY7xM7MRjsJw9OvdP7Qkxi7bvJFGjM6aIqe5WMVyXUm/FrxIq/em5PoJrkdjqXB9CGml+/fbtM4Cfea/Gvays/Pxcs0V86HQb6BI31IqnFLymy9ZwK/T2e5lwsTpLJ6BZCy9DOOyqbzzve+M4mHrVi4v3c1wYfNVWDaIST8BatMHv3nrlgjBCRws1jaCvkENjPQAACAASURBVE1d+O+l0NBPPPkCDAsb/BARPcibsfjjj380YrhbN2+M3k2K/mS1BGmDMRKD+Hmd+PcDP3uI2hsFQz+j3HnLjWXPprWRZSWC7cKGoc7FcbE78mhAxSO/+EVQwgvw9o4ibrb8extodgDAqQ3G4zTZMVdceTVpjZvKP/7jNzgOYa8LWjCs17DgZ/o0GLNDGJKDoV3ZsnlbgIc9GO3J9IyBgwuqPSYKCz+rAGvwNQIb8U5nkjbsQhPoZHEwjVd0EmZz2EYBRLusO0k1uklv6rllMz9DVlHiHBp94cILw1BFsUdpUSaoAEoaO2OzCQBCC8P806ikYj9j2Zu37UW7NCkMi9cnaNIgex8uoE2b9yB0tL/QkPBCvS7BiGm8vrfXFGZCjx5Pyt4NL/vveJ/+rrGSbq/p7BM7jLwGxxCAReb8u0yP9+cYeB0yU+PH1zCc4+iciloaAJhsHmcvNBlE7zlrbXjcg4ilZWoinNHITgjh5gvLAWOI7hqeypEjdkuvndt9eQ6NaXp/ZhwJbnyZCefy9pyOg5+RcXJhH6B7vTWAsoJoGsosn29BxEWLqm4jU1w1MjsJKQ0dQjiVuV5DhpRRtwAXTOrQoWQYEkbZt+8U5/S8XTuKwjnmenyTGU9dGMfW56c37nPOuH/2oXEMBTd68T6nDGGYJqrxzA3ADTBL88taeB8eS9DhsfzJGhhu1j1t19LQHKivyXnm8R2j7F6c6bEptHS8/Zt1dWQu3LB9fnHt2BLbmAh2LDhnHSbB9h7AQGyehgIYOwGM9sJ17Lx3rGVPnFOxtvi+9yzLKPvhnBZEuQZdq1VL5pqh+vekyVVQzf36vg0JxyCMzjRdnSR1JwIrr7PWq0E/RBmGY8dqg0nHK7OTPEaGaZ3bjplzy3t2DaTuJsGO53Xcvc+aSdMrgJYgyZfHNVylPfA9x8/z6WwFYObevC9DdtoLw2xek9fhvz43z+V5vX6P45iZXj+LMfZYipd96Wf7/BaTqm5DVLM9lU0YEQhWTpYmmFfYFao7CxBTC+O5UmeU8zydoQxNe68JOvyM13M+zHweuHgsf7JgnefMcfT5awu8BkGpv3uMrNSvnWvWmibjnLYxNn6fB3uWjkrHhi8IVksTolsq+EbGmCxbW/yeQDP78/k3P+P8Ti2N584QmM87mxE7Rv7N8UmywQKosldRKqNRvyuP5RzIjuE5ljWjqr58TtGnsoEvamJSdVwlUQQvOiYC0JqsYkgKsoO5HGsTG1Lb9gBsGmyNhRUTXHm/nfiDx38DuHkBejDBjRoaTWf09lFtqAeo19lQKac6uuMYAhw2e1kcH0akkjXoS/U7RxvHMwUsaiJAI8PbRNiiJ4W99Fit42Aau0axIahnQveIAk02tdPD30z9ghdfXgYgU7BJCvOCqcT7b6R2zJqye8fmCMvwNrQ6fZLwfufOvQhgdbL8l//2L+Wv/vrT1JQpZSWiyD4MVHeu13CA1SaH4d37ECyPLqBT8NUDqtjietMAC5sQHP7wR/dBtR8K/Qy3EcrPKy67mC7KCwixtJHN6vXX0JHG3sU4FG9OkeLDgJVt20+Uiy6ZWm6iWvEZCqEdwNC2Eze0SrADLMAxNXsU2ROvvLoYwePL5eN/9EeR7r563ZrwXLchABxAmrlaBGvjyEB897vfa2hXzoUOphVx9ETCbGcJP2xGQ6P38vwrS6PWSdS7oDLtxInjw9C5kTvZfSavLFtVRg8fFItEY+P7/j1p0pzwk/CU1TioiWqjF9fcudM7BLuV6ambgN5iTfGuNRQ0cE7M6DPG+HrO1q17yixq1Wh42wmJtLQMCgDi+XPz8rzJnIQXDkNUmR7ZpFou3JfX6mfdKNx4niQEkFodDZ9GJgoKInKWBfM+/axG0v/2Wt1gfF166aXlWcC+WRymrDsGXld0GebaxlBFVkPrubMjstfm796jm7HzyWMnyHHhuWBHjaJWD9ooaXeZhdoPyF4raIEwojWLpHdsanrrnldjuHt3Gxvn5MgQ8f48v0XnZs+eGd5x3dTRp4wYEmPr+TNNMjVAEabjeYyEqdSgRO0Tzu+z8fs+B9kFwar3ovF1szWdOVONDd/ICDqWjovXLWDUOI0FOB+HkYw+MEFXy0ZVz9i15jgbEt3N8XPzjzHhPa9tJ6yaG6lembo+n4+AOMN6Hkd6WoCmIQ2wwn14v1mo0Q3C52YdFOdwesyCCEW0K2BCdTp81j4TgaRr1et1s81Ckl6fz8LrcuN1rJxzLTg8CraHs1ZffOnFmpbKPSpsdMPppt4MJiE7YcfGjrOzD8bXjdoifTJMzhd7JDne3ueLZEqqtctx9dr87+z1lCEaWVkZmtdeW16uuOKKuE/ZhWA/YB4MxwmWtdXOK5+B80VWxhYn1gMbSM2idBx81jIgfkcgK1iUlfH8gr9IGWfOe72CHgFMhkycI64xNTpqbNI58JplUxMY+rnM6JpGvbAlS7Dh2An1PT5Tz692yN8zLO0acrw8p/fg8XxOMiumbxuCq7oR2sHwPK1WPRNnwDT8UawtwY10c/S3Yk3XOYRbxxoR3HgPGYqJ5xZMZQ13pB6lGdykM5GgyOt2rjWHnjKMkw5jhn+cgxneM1SW4XePnwA1WeB0iJIVilAS1xU2kM97/7J+ea1BQjA+XkcyQQlUci/2M8lwJFumXW6up5PhK+1fOkIJTLzOPI9aPxNW8vd0JjKMleG5TO7w9zynVKQhObPdAn5YGLVxfxInCoYFNAluDEMZSk1b4vUIiEyWSJYsr811+NvBDaGOFwE3t1ESW+bGH2eEgyS4MaxQwU2tSFjV0fwrc+PEMe0rppC/N1AuD8O42nFLJAt0WHjxNT42GmGgG0wbglZ9TKNXAhvpdfYeQMvcWCh6dXVzE6n2iJDTk0+9SB0VGABEg+PHDSnve+9toL8jpXXdqkiZ7kQoqpyRljfdcwLFwMaUv/uHvy833nxjGT1+ZICQfZGSiYgwmB6yEuwBw3V4j4GUEZ1uwdCPJm49aAheI/qZfRi6+3/yU5gBRKc4jny9jBk5uPzBe9/NQqKAGDUw/OkPveZx+7ERtrCRuRDX0VH5AEbS402jMuzuLRsjc8tKvt3xYsx9EdEaBrPY3VEW7Te/9W1q77yzjB43BsFvrUYsTd4yUuYFSpk2CIb37rrrm432BZTOp8eU9Wv03s0ssiWEYzaR4mVeg72edqNbcPNxk9fwPvXcyxQ16xT/XasSuwETm962mwyn6lVvQB9x1VsuCuOv0VbUq0Az0zk1Ohq9KmqUbRGJV2PvZ3w/F6BGWEBZS3F34ntupFay7Rebnz8p/vV5hIhRARlGNsTDxCNl3Py8n8u6D25AGgoNsZ/3e24WDz/8awzkgAAcLjLDWQpDfc5uZL5cqFnfweO6ERr7/+Wjz5Vbbr4ywENlgHaFp6n35MbqYvO4/rfX5str8n03hkid5Zpc6H7OsTSebJgj2YQch0rPVr2P53KcHdfUFWnkfT5uVL6XdUY8tsf1OwItGRHHvHpD9Rlo/NNoa0x6s+Bcy3kMNw4zagxlpJFPFk0D7XG9D18yTCmwzPuN9RPeGCFTxOVeXw2jVUpZYW7S5NZk0gFwLAUYCXqzGJzz3J+HHnooAJXX44YryAxqXr0D4+sG6uYne+Bz9vv+3efq5ux3HEvBkc/D7CHv0wq4/RpF6QSYzjfH1efjuRw/51JWm/UevZ7aikRP+0ToOgQ/znmBWc26OxPj7nVMQ4wraxNZM3iecc18NxwH13DL8NgYvT4Zmlr8spbOTy/U+Sjo8ZrcmARZXqOMzWOEmG266/krCEJQy98mkxnpGk1Bvgx7glQ/J9AcDvhtsydepMxvCyD/4IMPxjN2LmULhVoX6mwADl/Oce/Pa3Iu5DP2d9ex4+W/GR5OZsexF8AJxg0LzZo9lzW6L0Cs56/aDOwl15NhkgR2glPXs2PvM5HF68Pa1fl0Ha4m081jL8cJMJytqFjWJjqE6547Kfl5QwV8sli7UbssmdDUzGSY2HvNfSBDMhmySfDgGs/QVa6XZHIyHJ1ZQqkFSd2LgNNkiWReHPMMd+cabWaGHL/U8UWvR50F5k5zOCw3+AQmqUXJUFVeW9rgTPH2fe81w+rO16xr5P15nOg71lj7hoq6saeYGRzgpMEmJ9DI47kO/Y7jlADLcRLYGBmxREIwYWABnZV6fzbYrm0WPH5llyq4UQ6Tx+qFM7WL0LkOkMcMOxVhsNri4jeZG7yxlxrMTU3/rbVs/LBK/dj5eYW4l9LzGjfDVI3Cgo2qh0a6QJFs0nbqPkwoQlICFp0MHXvp2D2aOBq9X8zKMMvSKBPV9Vnsg8OjsFBcb9I17rjj9tiAbeinONUu2V6EVOfWHfvLv33jB/H3nj3OAC7eBmAYFd2/T7LpnCVuf5gsjNHUbznGRL5g5uyyGLbm2ReeLR/+2Iej8eVq1Ps9GdzIRrB/EzcSGiCHmBvzRy3MWnrZCDgmE1u2Maai4/t++jPSVnfXDRkd4Mc/9qGoWPoafXr27d1VhqFhUG/iw1K05+LXu6iVGGWljtPMc3081C6MpRStKcRH9d6JBSuQ68O/v3z0V4Fw3/Xud9PEzr42xpot630OY2uH37NUhH2ufP/7D7IJDA5Q4URSAHeY9FoNgqnUdh6W4ak9ZjazKVgq3FhnrS+h8dew+HkNrYbcTVVD4mS/8sorYwNZvHxNuebyRdFNfeQIK6mOp7cU6egY6k2baXxJcbV9pAEPJg06vZGkKDMjyQV96BAVXAF4nsvn6SanYXVT0NBpHIPh0Utp0N3JBvmMBrI5bqY/jd/x+G4sgo/sROyGqKE3HTc3Zg2hTExUYiWby/BIlPDGsGQ6aoZ1vGev0+sRFCxdKstSCxB6vKVLVyHCpjOztWRC0IohxYBmiCxDId6Dm6/jmV6S46KwOkXzGg5/vA/BUGQKsImkEfW5ZCpxAiiP5bmyTYWbthuy4+UYaJxSO+T33YQSLIUXyNltlrpq1TpAwexga1IPYY0RNRSC7gULKmBwDNyE3Nh8GRZx7rmxyhI4l9y4HNOaKkqYLFKZ1SNU+r3q7KrGwQwmRYk6Lo5fGDGMk0yVtHOGWcxq8x5n0G7Da3KuboG5jTAC95htMgz1eCwBSgLeBJbZUylqLXENboQvwLYoom8G0FV/0yvG2rHNsva5yfgso12I/bDCfauZm45JMhlen8/Gc8iAWPG6BYbFteMYZCE8szZtY+L6ypCIY5yaG8GF89k54XGcd8tZex/Dzsi+1DokfaoguQE21q5dF0BwD6n4joHP1DWvjfYcAgT/LtgcNlydzfJGTZy+8f5jaOg8riAxa0JlZ/FkHQQ5rhkBh9fqvK7hsPYA3I5xjp/j4JzSSRCUu0ZdC9dcc0154tdPBxtvI0+P5XNXSOxx/GyGfp1rzgWfpddvcU+vacHCi2KD167ZMPRX2Emzy6z0vGIlxUNx0NV0+JIl0eYaMfC5ei8n0Et1QdqgTUlWuoas6iaX7Evz73X3O783NG/sfr75b/n9ZHoSUGTISXDjftAMimJvNX7MKxMdUqeTx/dvghuBgWG2Zk2N9+V89rNZX87Pp86mAtsaMvO6PHYyT34uw0r+d4bVXBOOQdZpyu/bPCM1Nx4nWS7Xh5IUQ7SymFGDpimrzmObmdgMbkw+0tmKe7NCcfSwNCOq1uGJgo0SI42K1l6P83s/z1c2NFkisUqCwN8ENw3mxrCUJ7DtQPRuaMTUfO7qSBQW24lXdsAAWjw4BsuMnZgbFvyL8vW1yiqidACGadp0+26HnwDUyND4GGdNGYrifS7amPEYjWEcX/SvSNENpx+ZSxamwxvCsHRihmogpD7Pkiny7Xt/FuEeQcyN1M+49ppLy36Egm0II48ghuxPmvMxBLJdQOiz6d20kzjtF7/87fLHn3pPgI/tbAZmRQVzExojJgUhMrtwh+gqaMQeAI0RZTXXYUbFpZe9JQqBWVPn5794jCJ6m9FeUH34prnl9rfdRhYO1YqpCaJuyGwNH4gGVcOV8WMNvBkIpxFQWxHV1HFTgI1DW5uhF2neAwFTVkpdg8F6FKPz7ve8Oxb9Hor19TZ2DqOy+NUV4f1oiFwsbpam33rNCoWdzAcO0j9q4pjQ2hxAPzGqpYpozRjx8xpqDbOTUkO6fsMWQMe4Ds2JhkeDv26ddTwqbZ9xYBudZe2QjVv3liF0Ws4FriFzM0g0n0YvvWoXhovAxbN+084yb2bVDjheSfP6fSer9+H3ndBJIyvcNDvG5+T30iAmlZqaodFkz+UG6Hf37m1DAEmbC/Quzjvv3fMkY1QFmtRvYp75vgvHY6uh0OOvhQZ3hoGNAmcNQOP53Fiz8Z3X4eaSOp68FzcRNwMZSwu1OcdS36FXqhHXGKTGwLHw2QhqUniXoa7UAWWYwPCEG1RmlmgYvC6v2XP6vnMlvMWGp+Pmk+8lq+D3klHw727Azt/MjKnMngXQaFQLU+XffAbeuxtngk6fmZ5P9YDPdxoW7NhjSVGm1+X5BZ7r1q2NlF3Xh9esMVmLMNRnIxAQ5LjRG44ZIIPSEEWm+NFn4bm852QCNMqCNf9mWM0x9rnIJo8E5GqUffl5xzd1S6m98fkbbvFzgiePI1gS3FjG38973wLAqJ8iM8ezFdD4zHx2nlPwnu0CvJ+xgFuv23N6TO/Lz3ntjr334Tjny+sRlPt8rTysU+DzzA2ygrSq7XAn93nUe4ClgckQYGTdFfVRdhvXxvqMnEcCFa/LH1mf/5eyOw/avLruA/8gmoaG7qY3aHoBmh2EBEiyJGuxLGuzY1mWxna8JbLjTLxkEmecSqXKVVM1NX9NzUxqplwuxxOnZrI5zthOLCf2WJItyZajDYFArGJvoBuaBnqj6abZpJ7v597n+/JakypVHqp53/d5fs/d7z3fe873nOPZ9qfARtoFGh4CTn+r1dOOalX135oA5ua8zSS46qcV9N3JT/pWyMJfTODIj03PrvS/5ijj63f70PlkHDyz2izyTDQ0V+QZEcy7NyD2vXsfXdyYJMQC9mk3YMNl3U+AYJh9Ipd4K54dz1Gvmnt6VhXkVKvq/c5TL73ec658O6ekYKgApRocZRrTzgFt2uSsTjA1tA3Ls6TmF9+pHDJu2jDGwLMRMMNJYMkjqteq81Mb1eOnMjxjffQcXa0tap3V7DVYaceg53U10QVG34oixBk+OEORzy4kyh+aYkkuaVoyfx3T9tN40NywUAjYN/oqrlDGwLqfIWamR9TG5aXO77CIy8+KWS2aG38DUau1Ysobl7fvRCiGTpaOa0OLw/+8AzZc65JqwKIhJAEC3lI4NzQ3uDCIwLyZ4vUVtDb2XCYkpK9QGmTePj8HzLvjFXD99Tk0AmrY2V4NIGC2WpfPqLkfiD16HL7RbjgQpYrgCnl+YmDcfMfDIfh+MQdHMtFevTlu2T8Yd9W4EMftExg6N8H0JLw8I/ZBuZioKv/0s58JwDq++Lmf+ZnFgRwQ0hvIXSGTONK09AZ+nspkQY9uPkeE3Q6w0VOxCa648qrECsnijiv0p+Ni/oUvJP9MzGg//99+fOStOhENi2SbgBJug3Ex6BYZM45FamK/mfeQh7mA8kx5LpqWNdlw6zdsyq303JEP5wsh433mM1/J72cPQQkJCy736ssBlfE2kaizqnj7xOI6fDj5sHKrsfDmv7OGh0PJr4JqOcyeeeZIDra4ZWYMjico4aa4eDNHCZS3L265u3dvHwsWeXLHju0r/I3n46VyxeUXD96OMUI65fHkJy3A15PYb+vWjeNw0x6H01T7Hxrl2EDDzVp8j3z+GrEtCR5D+PVsD+9qbixYAs/f1gNw8+ijT6St28fz3rMONm6MVicCQt3WKvDikC9pzu8OV2tWXdUO2VjKIUD91D5lADWf+MQn8v4rERIbhqZIG2gxNsXbhUAioHvQm9upmZnmvdWH/rAV55/n3XjNEUGib0CNtvms8SyU5ZDHyfA5odybk7JxjtyWtYVAUKe+19bvoCsRUT0ERfMN0Zogv/ZWZ3020R6wot3z5j+1joABDQ2zEIE1D/x4oi1NZIS4Oqy1zof2j8M1FwdrEy9nBQwyGeRN469P1jbB7RauLDf08gcKevULUPGs8A5eVfNrs/bqw0ym+c2xhgCSf5/ktZdesnEcgiJnm38Xtt0pR7/sC3MKxFhj+jf5KnGVz5lh7VTzVe0bPhShaWxqWisp2xwUpBP0LbtZrbVxe3gv1r4xKzfCmmgCWb8Pr77sTYC4BF5g4Hd/93dXwAuAqb36YTyvSVTe/fte48PQ7vBKGh5G6Y91jevz5AHBNpNnKeNmrJRvDwGwNbUa366JoS3PXtIuwFufyoPzjDnTVnOlLOOo7HmhmOZa/VGH8+eRvY8NswwA1fWqTPvJ+qHJAYhmZOnpIVWtrjLe+a53B6AhvU6PMO2aPDexyk4ORw79nqaYaDjSjtflbB/ePjxtI5zWnzsvSzUJWavl3VhXJabXZGV8V5t6qgWqOaeAYIKqGcSvlyX7qXybeabNWDwFSzU5FWz5We1JQUkvbvrSZJMFXgUxFfTaZlwLRv5LmqhygarRUWfHohfMapIK0gq8Tgecngxo7XitLr/PVJuzuozBVVpqPXlNDWBHs5YxmefFa5wbnJ4JtsLXXHpmC9JHQ1MQg3czcn1lbpoXcJiAC24EqhtBjGJH5i31177/+wc4WVJjxk9kOfBqEqkmMWttwpc3DTlhMcDNiCA2J/eiHVuDrk5mkeRWkbejpAgw2J7Nujvhy3cstm/amoBfOQjiCbQ/5NRDSRKnYWylNj/k9lwWMuLh2RYCcqRgWSnsyutuXBx96czFv/13vx/bm5Dii8WP/ej3x1vo6sF5wWUhPEceo/ADREG8IerWJ3IA/vZv/z+Lf/grf28E6Ns7At5FxRsV+ulEYMUfOitAyw0UMRIImCG5ZV42BtzwsnmizXnDTUlpsP+JHPhfWdx9V4iKybr8/R/4QAb7xOKeBPU7O6TB6T02b2Juh2JtOORll34+WpqL91yWfm4abeQKuyGal7OSePNESKKbE4H4D//wD0cbjh4NIDhvCoujR5MI7pzczk6GJDjCjyfoYMb70pjFaMwISIc6k4zs2bd8/e5kWI+NOpvCgVSVs833+OMHckBP1XIP5SPRhO0JsFGXg2xPTEQE7r6knnjLDdeNW5ns3TuTmVhuLBuhqnWLbKoPqZe3j4O3GYW9X26KQ9bc3JZxQyZ2MHbB1mvBzx4gbbPNcOBANCcXbh3EyJpiHKQOWWNls+qLnwcPHk07kXGnx4c+WZuAjTmuV4HPCbLa9itwHn7kYAIpztg4BLmD1u/jxhZgZ2y03d9DU5GXQ9zhDCjpo88dzPYOsNKDQ1sBGgeE+r38rqxJet48DmwCVJvNBTIs09oVIXQPW3TWa29mbvbV0AA9n/nMZ4Ywq+AnoJRH0HCvtI8I5KefPhovtjcOzZT5aRuqbVSvuXHQ6I/n6lEztTXTU0v/jXEvQOqqzf6skdF6ksK97AEHmfaVp9VgbdV4EYrmA6Axz54l8MR+ejKC9qmQqo2/+TA+JRab+/IJvvSlW8O7edMK50mbfMfciYdjnn2/nDDlGBPzp1/mbd4oZ368avh43jEPmL/GdVGO8TC+JeMT+m6X98VUol59sM54e+F94QQZT2NWcANEMj1ZB0ObGtD10Y9+dMw/DQcwpi1Ty3PW4i//8i+HNmdqQJIoNGdTuQfSS7jYWEPOCesXuHniyX15Zgo/c9I5VwcXbCYxGnJgXluGS3vqa1JMbdPvD+S8M6bWsjXbrOTGRX8Q+rWtmiNeW3/6p3+aWDo/MtraYIdcvvHbhpDKvFgD+gDYOW9KGPeedXI4mmgJUZ0zwIv2aa9Iz+tpI5eaypGBerlHuOIOYjvTAStALsw1xRh/YzE4IEtNip/WgzPDZ17luBRUV7Os3QUSBTfmuZyTamZaJqUAYFZw0zpbXsFNTTpdz8qjuaGFGj+X7bUeyhHqpcLfvUwUHJcIXXPcagK+NrYM411AMzq+HItqiqTveD6kdvJafdrXvd6+FgyWAOzZYV7jrRZ5qg/jAoPgvcIpmpwbgIYH1bwQSoI9NfhA6eoxAnZYl3w25NBIDZEqvh3cfDMC6yvRFAxwk/9kuVYYNEOzonFDUZPXWQExNCOvRDPycgJseTFNDZsZzU28zGlszg5Jde3Zrxvk4Mty27/uuqvTuKiCsyDXpKzjWYxPJPgdv/2zAgZKltoQ2/0lId46hB+47xsDIHAd1ZZXo466/qa3Ll5du3Hx6//0n8fGHHJjmvCRH/iuxTvf8fZobpJsMi7WQJbgg25YcsVsz6EgEBN1qA3yvu977+Lee+4eUYvXC7MekEUldg6CUkCCcOczjoa4CrFnpt5Tg0uQiLYIwLm53pAgUg6VT3ziDwaH4Jd+8RdHYktxOeTAAG54dZicwYDP4NMMHQsXae368xMB9NoEs4oQS66Yl6PqW5/3TiTLJrKigFqf/+KdCcw3b1AA4onkRDo3aq+XwiP61qtiC60dB+4k/gXYZLzWpw6TTPgzETiULBZ9cTPS3kkgk3pgxhU4ePj4YkNybXWD4sRsSqZmnz2bz1CuuHw//bRw9g7Kp4d2BphVnlgXDiSbZrp9n1g8c/SFxaUBFg4wLwd91d61PfvbdxwE9yaY4KXhsTiAkUFtjsZHKOjwvSefjMto+D5illQ74YAlONRbjgRwYPMS+PqhXYCHA5hZiivuiG4bga2NhIbbvucm3wKR8ooV4at860Z/CYHmDAICgAICQVl1qWfzRxomOKoBGOO59AKr+UF9PQgd0v6eOXOeHIeG9muzcSo3Bpn60UcPRNhMd3jj6PaOL1GAMeKuZL61mfbH3AIJhI6DY0s8D7UHaDPWvsvrpmYI/V1t3jE+9aKyFa2pHvhMVIAAFgAAIABJREFUH9z6geByK8pjquBws5ru7lI5RAMb7Zv+1QSjbPPjGYeVcehPbekN31h8NRokcWtkmjbn+lWgp8yS15WhP8bNOOivOToc0xHOAgE9xiNjq12Nu1KTgD4bA+vLgd+DdWSbHx5uCSSYtWv87G9ArGY+awkPhIZsHLh5pq7WAkBa58oDeph8lG/MgGHtB0Zr3imXSx/119hZ24899vj4vucAsmHuyJnsOf127vGyU08BGoBy191fH4R64wNcqsvntH/AEs5PifnareyC1Qr87jlzZA9Y/56rdlGfmxBX+cqrCctZSnPROFrVfphbY4G71ES3NZn08sPb6arwdZjiyY0mtKRl1/6DNKape2pHAt4yt77jvXm+zZzY38x5O0wYS2Bin+pLybPWRYV5wUHNRAUQqzUzveRVc+EZn9f86PPyQyZFZwL9anzUXZN/LwjVqmmbcowhGYlQLclp32+MoGrrh4xOX1drcro/tGPy36Z2shor5fc8td+m1mt6NOlLTXD21/kJDqv16q2GSH3lvBQQ+mwAspSljKE5E/kZXy3nx7jIZj5YOCZfCPEe1QWQmRoa4IYsdb4MDZHPUp4I3+obpqms+7+i/cqbp2lbmgAsutrFzUHQskATyoTwyJaaTuDZIBKPdAiiG6aBL/N8EptlSaZiX3cxk7zyjNfFlS5n3zkBwj/zMx/NBtydwUbyPTIC1wn/vWfn7pHc8UQafswgiTwYZC0Yk8G9KLeNc9P5/RHQx5FLM9AGQdI5Gbc375qJKX/73/zxIPXiLf3y3//bi22JJnr//fdm0uQEOjluiQ4oZh55Rr6RqLwOg78W0pkDeu8jDwVgbBhu2cMtPRMgKuK1Se44F+jLSfZ4/8jefTReRzgt6E/fSmd5VDmUTRJvAxvuYx/92AB6bmbPx2XZZLktSf7F4MvkdkbMSZdedV1y1STdwSN7EyX4wWi1QpbcfyA8g4eHKc3hOw8mnBPmlvNXgMOxo8czL2vH4UU4WJReYzOlvvXRRBH+jyUOzdaNSJmnBhixgBzYjz66Lz8viDdY3DsTnt/hRLBYLPUIcSu6/PKZzbeaiR5w07U5Xko5vEdiQQg780NjIC/O63OLcmgS5G7Ix46FA7BhbQDu5SOSKldNgEgMHAeeDaMM81SNxfPPvxThfeUQTISOl3HeG17QpXt2DuAABDmg9d/iNhfGg5BdrfI1LjYcEDBv61SZiVcU4e8zN2L1qqcqdvUpw9hYBzUZORzcEsW5MZ7qrptjib6En4O9brG9hY6kiUtbvfY6QAsG6/HlkNMmnxF01Whoi3Ga2odLR44nY+emT5vjpW2EF6BDQNHe6RdTgPdKki7nRfnqGVrFjK2/mU/87eCyFvTPHCAtK2OAl0TrHS7f6T9gJzzD1mgaa5Iy/iVVI6vjA3FzXuGexcuxZF51WZPmxjN1z3awed5PmoGSWQe5ORpTWiyC0NxsCBi4PHPfGz/waS0aY4dr13VNgjQJ68PpKz+nh7k2NMZKPYH0w/tdQ84OQpRK3HsjiWPWnDmXYqBryFzoi9ulPpyMxle7xgUg54bnJ3/p5Epco2q3zHWFYTlT5k7/zD3O3NTKbRtzAgyYawLexdJL3+T/Euq+Wlnt1D5aG4RvZQBjg+S91CqZ9y9/+StD62v8aK/sE+3RVyCGdsd5oX9AXGMFmQ9aImvCmgOWOyc4N9Y2ICqZb+vUJnvSePzFX/zFCAbYSwDwqQ6fAegAIc6V4KrOviczHnOczhx9RHQnNBFW9Wfs2Yy78iRqnHta3LaA+/Aa7SWv1Z5J/rZeynMpkKnpRR+8/CwwKam23ysHpuYoz9fBwlogJzh9+L1gSHktez4zvYxax6jUy8EV4QzcKN+zNUsVRNjLJSMXwHU9GW9l29sFVDV9VZNp/9acP3g0mR/ngP6NTPbRfrGiqNs4K9s6Vqc2lbcIkFRbi1IhNs05eV6sm3Mil4fZCfco3dJOMoWCQRdN1OQ9yZMYflOeOxSeo+c2WD+DaDyg0OhHNURjTL4TuOHRoEAP04DUFZz2Rt3wr0XC3Q4fZ9miQcyV54ZHTwDm4hd+/mezCTcEpDwSMBNvCQH78r1NQX+AEtvbYO5QV40AgdNuP5IgZhJeFDQri/gMwApvJQN5OirF7YnQ+0JcrX7j1//lIIklQOrib/zY9y/e/KaQhw/uz61sX9o9g5cRZjbDzgCqhx/cO6Lx/siP/cggLQtFLu6EerinyrtksvZctmfxYFTGl0hul3Z+NYEAz0/MG95GV0Ywu32aRFweuU3cmr5y81dHJNf3A4jZUIfFsQkAAMq4m9NIbcvhfFa0XsfDWXrq4DOL//gf/1PAUHgxz4qgyTWdenCmBTCRvKiM6NkJPoiHZD5EIF53jjgVR4dwGgefQFcR9FJPDBf7cHg2xA0NgfDJg4cXV4Zf43Atn6SRR/F9ELlH4rzhtpwEnvF+cqgN82IED1OQBUfb8XQ0OVftQcY8FWF4JG2mMXGLWDMOtgf2PrnYHc2Khe5vwsDNCdiq2pNHlT7deON1K0LXrfeLX71jsWfXttEfwMiidRt0IIqBc/755wytxu1JsPj2mAEdTv5N86N4JCfyeZKQph82vE1aANGYHoSVcPzc4D3jUASSrDmCUxtLJtYOhzKuiRuyNunTiGyazXow44qb1KB3DoFB/M5zfnew+0wbgD0v5FmHNlJuCaTGunUCO739miP1mXPvE37ew7c5Gc6T9tWbpoL77rsfCPi6YjyLDOx7xpDg1QfCaEfaKA5LOSTGyyFkDAgu8UYIVQeaz4YpIG3007w+Ek8/+0riR2Uw0xCwtF37sj+MsUPRSWENmRt9NR/A2B3xKgR6t4bYX1dlbROGX50do95IS7S252iJnDunMn7ae/PNtyZw5bsGUCig8L0GQdQunlYOa8BPW4y/c6fxnSrkywEx5gS6OTFe5tR+th6te/PpcK06viEAjBGAWG1kQcWW9NOLCt3rHGrtvKwB4649+v/EE7gwAtfNvDzGDoj0XCOGewbB2hrg+mxs9F0bgMxtCVvhoDcv4uG8PfnBBNJ73/vel5AInx4pHSS1XZ8bYfdHzZmzjJxvMZ+W5AtwGDd94d2kndaE9WVNWxOEJcBnjD73uc8tfvVXf3Vc9qq18zlNEW3KcLnP2Bp75anLuNn/LjvGGIhxtnrWPGgnwGTtAXCPJR/dlvRTuxu9mXMGoMfTFKdxmP9EJk45ZErzR+F3MEvRqNfhYwK+GfOlYKPAoQBk4ooJRvqvmryadLTPGqy5Vhk1rxccTw3ajN5bk6f1Mswume/yelqfnwVWU3MxA+CNoCv+zvf+S23t+6vNSwVK1Qytrremqpq5e2k0p9pZ8+8wJeXCfd7yktZ9MbRK6cdqYFfeje8XZAE2YrsBN0MzxJtvaV6jpQFXWARYbabZLI49I27cKyuXVmEsaEVX92eAw6Vp6f8PbjLnX12luVFJXbRobbhdFV06XE7nhsBu/xq4kVfDQDNlReOTCRBR+ON/8ycS/XdHTEC3BYSE4RzzDz4Nu53FLvnjSMiZgwqLXucNrANOBttt2QQPBbWfjjDJsA4XMUkAdyQw3bYLdy5+73c/sbjj9mQlzveuu+6qxd/46Z/MwjmZW91XczsJDygAZ5CmAoj2JB3CiedOLT6RZJPf/a53DFdXqQ1elI106Tk1wqKnDoTDJ2LXl0vnknwPy/uuEBnlxZAe4vCIVREhEdupTXRNAv1p/2c/9xeJo7Fu8e53fc/YMGORLsdyXfpoIk/GFfGhaE/+5b/+xPCsMrcUO7nQzoMx3BsCVLRaYzo0MgIH5rm1Z+PeIMslcnNuboSdcPiyg0/y4/MrbtXAGzvzE088NXJuHQyY4qIPDNREULVkb9IEZg8rm+ChR/bFu2zjWLS+o8/7cwACv4SNIHI0SwRCb7vaTmBUNerwqPB2GD6Q7OrnhcBcDYXDC5h1mDlEPUuA3J/knFs2nj0Axle/euvwqBvkwWhNeEvRTjiEvRyWjz7KTfiMcThOkvGRHMa7BmgBsmxE5RMQxobAs4FWa00csrQNnnNw+htIsbkcasbO39JiVBukrpJAbWRllkyqDAezzU3wTU3KTYuH44FmnI3ZuI1kT1Rt3/GrJ1f5UiUwr4tp8lSSOTZgonb1kEGaJWC8CL57k27Dbd+e+trX7o+HygcWd8Xt1gFhvZhv46/NBJfvfP7znx/vAzoEmD5ppxu0sbkp+dTwrQa4z6WhQEqqjM25EbvdG3N/Czj4kz/5k4OYbT2NCLsX78oF4coBKjvvylCn+gbpNusJ34MmybqrBoHwvSRrxbUKGFGPz2teqFnK2FUlrp+9gTZej7VmLTvMrQ3rtd4++kXLNkxYEbwj63jmWN3GeX1ycm3IP6rx8iqsdeup/LMXcqa4qTYKMfU5jbf6RFs9nLAN9gIA2rWiDYA8MOo5fcDLAU48q13qPyNaaSCLJrqAl1u0kA1PJNiouaLpsM4G72SpFTD++gEc4WxpGw8oY2bcjWHd1X1mfY3M4TmHa5oCQIybvvoeraE59He9LmmRaPqMsT0KxPh7RCuPUJOUFKgB2Hynmjb8IvVYg8qoObJgcWYFP5no0ImynXOY1ylzqt8HaAzAUfb5ubiMYH3AQuTC4Kakb8D3EIATGYz1b61ZG9XwlfhbLUQtExX+1eT4vNqM4YW11Fh4rpog9Rsj35lmlxloD0+IBqllrdbeFNSsrr9a6DGPS3CjP9NsM9M/1Nw0AfhrfCrlVbNRPox6a/Ly+WoAVMCk3b30tH8rACimT+CwXEHfp6XBzTWeLYO2cuzLJRfG91E8pDw6Nxf9AcqWSpJ5kZ8xbYAbloCpfcpY5T2Klpov9RW4qdaqfexcfcfcUqIKT8Esi2g0Kmk4gDMKzLuv5BYSpVke4A2UDbRUD83s4N+KuQO/5NV4KNwUN+kPLQ7s35ucQkmA+E1B9kwyP/hETRRqOYeEQHtr4xa9JoMGndvYD0V9/LYcsPeKgRCBRqJvilA6FaCzJmz/i/eEE5H4Kr/1zz+x2HheTGVJgvl3/s7PJajWtnBW3AIg94T6zuDSiFx6cdSaF+4KAPnzxb4nH1/81E//1MwUnpv8S5mcER4+mg5eUReH83NJDvtf+/XfSJqD9yyuiJ1XX7lnP//ckcWFmxKBlLsnYlhg18Yc6jsS+vyebzyQ5HhfGOYkUTKvv/4Ni90h9lEvHYla7f6YuO6+OxnBo2pye7XInz+R7Lbpz7r0/01vevPiU/HqOjcTyKQ2QlKH10RlR3viVkcNi3zcCL2171qEPCQsCoLQAaWM8hgsoBJPp4fL0zmUpu195IzJsw7aJ2Ou2rplqo6p9wk/QfyshS0xc20Vt2UQcqcLsE3gQFpNoEOS3pRcXtr0VMjIF1ywaXm7fCJk8+0jWdrhaIEuDxfroYCY666dHIQKWkJo2FbTTgCGEKud/9kIBnwhm1j7HKIHn43WZtcEHCV/er6mkHFbz7g4hI0lPo3xAYQcunhGFyY6c9tQzkjNZfUYee45a/r6wdsoiRjYGWA8AkJ/ASNCEVgBVPzbt09E3h1LblC0ZVHtGuseIo1m6/t1G9UPwpImws+Si88+56xB+i9gAkrKbTImJZDScjXnViPMmi+cj+HCmXaZN98FOggP468NwBpBWFBrXKuVevmVF4fWxRqb2sDzltqq2XaaBq7e4lMRMtpuTxt/mhSag7vuuXOA1vJQahb92Z/92QGuAB+Cru6p+DX4IF67s6/kcLMulGeOyqeq+WI8F22COfGZg0//rBfCltA1JsbQvwmOH10BfB3rZp63Dp195ul4PCIvi8kWGAKACOLOuXVjDP2z9oyhtaONXr7voN4QzbX5J2A9Y70bC3NevlFD6BsDY2hetONkwmWQ0DQznp1zOLWUz2Xf+clE5AwzN/X8qZs/EzdOnrqZAgk9GjXnCEDjvNC2akSrkUT87dqizbG2PFfw53tMttYVcGj/+du64Q1nPkQ3l5SzF5h6QukboOZZwmtoYZYBLMuns85HmIuoLpwBzjKarpEAOfLI/MjldWgZA4VcwrlxXgIFI+ZNfpJfzrJ6d1UzYX5GrJbUX/LwanCz2kzUi4nPG+ajAMacFHQULK3mnrjUmxff7for8Kg2p2d26y/oKbjBJa05v1oTbfe88a8pv23WnnKAPKOemoxWm8RWg5uWW3DTvrw6UiPNgL6D15T/mF+91Gdd1SOWtyRezQCfuRCLN4RzNZL7EmiRf7Rpk780zVLeHDHgBggLeAvosWf60kZmrtV8pQHQlvN7RtSqp2lBuFcrhPqE5uZDYcCXc8NsNAZ38GgmUvTSGKopqRbEFPAP4xWDmxqJ5mZdCDdrwr1Zn9wyv/IP/m7Kf2nx4H13De0Dm/F5Ic8y9yDpbolL9KWXX5FIxglXn00q1QJV8tM5OH/8R390cTA37SM5KE9KzBjTyHBSDzF6V2LBrDt78+Kf/Z//MkAj2WpT9dve/l2L/+ZHPpwYOA9lAzyRiU5yxgCik8/LIbVt8YbX3zTQ/T/7v/7d4qf/xg+NIIEHktLgeA6KYVOMut3hjAMjyacgfn+QxJQ/9/M/McKu82Q6mOjCa15N1MaAIRnAz01fvhXgc+U118UT6ozFP/3Nf5YNzEV4pq+YAx9BnUVvrI8fS3LNDZsXTyMqAiq8mHKwXZwstnufiMDdcfGIYjpcx9dwQcQWl8HWDX16AGDbSxUBcFJzz1vCOWNR2zwm/vHHuce+RmQzfw5ch6g+CrpmUZljh7My6tJKMD+c72+OhsWi9r73vNhbd8QbCkfozSGL33bbXQENM6fIQ489tbjikulG/kRSK1x88Yz0+uzh3PxjrlIHzo3w9cePn8iBNwPXETTHn3958b3veXtug18d9WzZcv6oG4n4TW+6fkVTAWjLPzJuwTnYDhwIXypmu0H0TDnGeAZbey1asN97g+fJdX80dgSxuh1O2qWdboI4GVT+zIBurp/73JdS3oznQZPjJis4owO4xEPjWu8yZTo8lFeuS7kIBMKI7hveVW8+BCJBpq8lKeqHQ9K/ksDLGQJuMr0D1BEsBISDdWpq7h2CatySckDoGxBnbAj5weUR0j7cBeUVVOkbzZL6Ab5ynZgx9Ks8pmFnP0+Qw8kpYaadZO0Z5G4S2MNZiKaUZpHm5vLs7f/0nz4ZcDdzDm2P2RNgBw6sRTd2IMUYqF97ATPAAqihzaipzzjictx0w43jff2yDswLs1ajONM6cSk3LyNkf56xhgEYQrHATtvVYw56M62A9z2Ht2fNpbqN4XlyU2Xf+a71Byxpr3UHPOmDthUgNoyBsRtznnOBI4E5696qQBzm7KWXVrWH5lEZPcyBG3vXOGsPLcgEwNPV2d5T3qGke7jqqqtHW8w1jZpnaXeHZ2te1a4OLkzmDxdOmV03AKb1bq6BC2DRmlP+nyWljP4aHxo23ysnyZo1JwCRvYWDY/yB1nckc7r1VOBMENKKAba/8zu/M9bQai2SNeIZcygFD1dyYTQmEEn6BwBuGUZBwkxc0TXL2DBuhEOLQ4WT19ByLnMiVnjbqzWZG48CjdUmH2PvtWK9yN/VGHZfFoj3smmue1FRvu+a76HLJ9SXZiXjo281L6mrppy2YcUEk28LZcDcVgBT7a85ad1+rylptSdX6+m811yk/IKttrNjot/VGg6Cd+IE1ZtJf1qnspRhXKZZcDoHePlMm3BqTcXRaN6HFhLMXIK8ER9veEZF6bG80IEcwrVwAR/l0OIstej/VeDmli9+cYVQPGLbLG3m35SsKZUMe5uGyOFAcKeyYZqKgCbEZ24Fjxr8qObjsiyPxy/9wk8uroh54O47vxYtUJAlpndUiGew5WWgNmdBbo0L4x3JlfKl8FYIZ4bF0+momDRbAk6O5iB/OreB87ipRSO0dkP4DUlDsHZNkqXdfl+4K5+N8Lww33158T/+T78a0uOji0cfuz+LNmApgOj58DHOPGNtsmZfN/Jy/Pa/+7e5RewZZMfD0agczM1e3wAEt4CNUakDXPuT4frTn/lsWPhHFj+cOBM3RbPywtFDi2/c9pUkb7wunY17Ydy3z8i/08nU/MRTzyz+xb/67ZQRlVrm1eTbUJDuWrZfKsqYkV53Wl6Vq8PreXCg2LPPDJ8mC8FNhEYEuXkg2PSnGdNl8l4T29VIBheECyAcSoZdJircD0LTbW5XhNy+ffgehPa05VpsPHheiKfVBVtFOZ5eFN1IJZf1ACAUvMq5IOCeOfTc4uorEwQvmgocItmkbegu/OcTinpbohPro41BiNRsVFA17Lzp18mQqS+5dPc4lA88e3y4hDvwtJGrdm/CDk4HskNVW44FAF2w9bxharnzzmQ4zyK8NiEAHM76QBtAwBNWFd714vG5Q+OK3B7l6CIw3UD9LMjzLKHBW+6BB0TwvWF8h7B3yDbWDbVqXdjNr74S0lNL4Tb/YIDf9ePgL2dghsV/bvGjP/oDCR8QE2fWRm9fBJryq/lpAkV9qB28alhmiecTLFI9DjB133yzIGs3jT6L9qqdBCJNBoFlHowpoSX8waasb7fqP/mTPxnrEygoOdWhpG8AB+DkEFWeMQUYNgd07t6NNH1g7FV9INTEGZn5p54a+9dadHt+z3u+d4Agc/9UcketSSTypxNwE1gowKx5ojmeWu/XvnZHAOZNo+560mxPPcdWMsg/OwAoQKQ866DkWCDFQVjBWK2K95hjCG1C2Ho1b/pgrJvGo4Jgcj22Db4K7pIYTzIQN+SAfVI3cfukLuzl8pQcai2YXzdMIKT7S300HcDAWOPLNvkJNABP3Kj9bZ2ctXaG3XjDG964ktQU38b3aQSNkz1j/AEeAETf9H/cenMT9s88WyP6V2+yZkg39zOFw3kDRGsXcAP428sNWllzIsEFoDCjORO0Wf+tPd+x1mjemM6kpAG0rDGXCZy2H0jw2BLWjZ+22Q8AcD3S7EOg4IEHHxkRjmkvrsnPA1lT02y6c1z4zonJFZWiiTM5Z7h41wxEePHG6eWogr7mn5qVa65Zbf4oEFntxWVOq7FwjnjG58qpJrZak6HpoAgQgiXrbigW8ipPqhoja6van6Ftyt7RjuaWAtq6dwqqqvXp887Wav1qHutaryZHfW1HeT81n+nHOK+XmpWV8yqaG8mP8c6qGSoFQ1+s9wJGpliKEZ+PumOSbW6pUfYyt9SUO4LfziB++LbDnDi0ONESMUuN1AwBgmLdLJUtq0HnilnqpVeiuRHoKJM81EZZNLfETZq3FGAzMoOX6JTOqXhtuBUDPbEZ4txMJJPPaG+ouRrCOsnAwsiPF/gAQO/87tcvfugHPxg0djhxaBK4LB0AIGTefjmNvTBmmwu271x88StfXfy/n/xyNDgBTflecmnme+9avONtcf0Ox2B/XKxfJ47OIsGXTr+UQzYpBc7JInj5zMW/+de/NxD6sQSk+x/+8S/FLr4mm+Du9CO3owACIbeDh3OoXzCyxt6XaMK33PrVxV9P9F+mH4f/FHBCXCfuT+q/5rrr83NNogR/fvG12+8epLRf+rt/b7Eu2pQL1mfxIuCKKhwV86Gjzy8+9/kvDLNUrG3h3TBvzWRpgN8INpQyqVDPzHidnZvtgUMHF9s2bBupFS7fc/ngGL38zQjveJ4MM1RqR7KSkmJNuCQ0CS4Qr+ZvsXv2PxVN1vpJihWUD8+JylkuqcnJkTRwImebijYiSaIT92bDINTuDUdlS35fH4H4aLQ02ndRTDMOiqsQMe+4N5wnRECL6XXjIHzssSenyTr/3njN5Yu7H9i72LltanQOBvy8/urLhi29G6busnUrHp5EccWWQuGJA4djJgS63MwCPHMgf+3r31hs37ZhbKiR5Xj3rqGx6aZ3CGvDRcnpZTETgtTdNj4ARFA4DGvPt6l6yGiTDePWOxIYjnxIU8vCC46LeKOq+s7HP/4zQ1DccssdOeTXjIPZAT0Aa/aImzlhY5/QFBCw6iUEG9+GwHVYe4YQ1oabs84lnqynCsBRAVyQNbSIERja5mCqfd3mfullBPkZHbjmNsLvd373Txbv+u4kDsyhpkxgi/nFGOgvAa1fF0rqudTq0Fp4z7gaS20HEPxewUcw3XrrrWN+1E9zgP8kmF3zGBGs1hpyMY+W57IGaWB5sDwYU67yXBwQggGb3ZfsHBoYAtOrQc+G8M5a1Wa3fW37fPbVOdFWGX9r84kIcgBHP6uRsr7M+8hblgsQkEUA4wjxwKnXl/mY2r4DQwCKdOp7vQU/eyimqgC2C2K28TqUPVNb/9AS5VyUM+5QnjOnXVuTYzT3gfbTPHsPoPB99QJT5lGZfZbnB1DAXOMAN+Y0IACxcqRbGZmTs95KwuXJSZOLlApQ1hzKNVwbC46+Ge06cKO//YfDZwyZhpnTjH/3kWfsV5o7bfB3PerK67AezTmnCdwu69n6sMaNhT0xtNOZh8GNSD+s447VANc0uRmDG2+8YcyPNmizUCIXX3rJGCN58AawT99p/so/A45py4FqoI0reLXVLtzeeyAa1RlmwmU8N/8IR+fV1BSIUByBvtRUrAYI5q4mqV46qiX4dgDQ8dDWaif0cXJHXh5zVTNgNVQV+pQA5qWgqZwY66SaGmOmjoKGArPxrPRIWRte1basCPa0pxaWciBrTqo5qoTnnqnV2rSvxkB9g/C7rMN3nVG4NqdivRjn0JID5tlelNVtHVRL2TO3ZcMIL4QCYg91rFz8SZQBECP3uH7zMF7hiqW/PJiBKWCoPLIVbdZSA9Z5OCPg47TgeA45KMzs3xxw8/0fjFnKAGGSLCfrJSozmzZC3SsJxRfrQ2y1ckYMgdzSZKC2kCZLx0CszSKOrTiPZT0vfvmXfyGH66bFrbd8ZfFqNBMbAmyoB5932AZx70iG669+7evRknxhpDegzfJS6pRWAAAgAElEQVTvxjdcs/jIhz8UoPNqXEAfCajKwAbgxEM/Av7cxSW792Qgzl189s8+F+Ld3aP2n/u5jy0u23Px4v4H7k1bMygGO//htKwJqLjq6msTa+bk4n/7J/9q8Qu/+NHh8rx370OJgyOr7ovDVfF0+nPBhcldtDmZf796++JPPvn5wd15Mbyev/XxjyeA3s64cT88Yufc/vU7Fo/sT/JHQC8blGrU5oWy58GZDU21nX9jkabfPCd8dizqOej2xYCaS3dePFzGnzr89OKccJLmIptpLfycm4ftNIHkRhyHOUaSEtrMDvBuLO6GQMP69eeMeko+PS/pHSwqHnCeLalU2XVrJhgIxi6uxowRZ2fbts0jAKKXzToOq2XwNofUnfc+sNgcL61unOafqQB7JiBwQ0yVgKK+2AQAxWOPHUgfprum9vmeTaJNbn/NEaS9zC+ykmsz84qDD8HMwueQcg0t0FC9T5OfjWmjI3gaU1nFARub08ZvELf2fzU3Q3vUU/6OMpGZgUPjU1NXoy2rh1BiGvrP4V5ddtmeMf42P0ExXFZ5fGXNqE95dYfX36qCK+xLLq678jQd0kaeP0i9iJoES8PWMzcijFp/1oz2CKT2ufDMAGWmIouGdoyGB+AiXKs+n5yZSQScGqGbZzqEvEreFZQPXwxgKqEVwPRdgLQ3YqYqgvKpaHIc5sYZ+MRZOR7TtM8IWMLJeDFZNF+YNrjdM4GYJ2uEJmF4n9hD2c91W3fDB2T8A4iAs/JdrE8Aw/rXVuOkDNrDHtDWe7le+q0Mz3uVs1TSqTmz7q1Pc6VMQKmpTKrhMtc1O/gcMFSmcVKX79ovgEITtloHQIUyrQXjrj2e10ZAYMZVCqcwAUiNJYBpbTDJNQoyEGttzsi9x8a4a181SbS2q00a6vMCLPXTZ73Ru/QZv3r9NBt9vRBHItIlKAKk7RP70/fKJzMOJcsra19Iz+oaEcmjjRaPy346N+Y+dYtfYx3TxIjgjnx9Xi6QDyQdB8By9VXXRms8A0p6XlvInlOZl64Va9ClcvIzpjOAvTbm3Bm/5KdUw7ACJpfessMjMuuu4MJzU+sy5VxBm7+rmSuI8x3ljzMn50tNRN4f5jLcjKzfama8X3Dg+YJ7c1Bg7b2pyZimsTUZB/XOfs4Arz2vtamXIZ+Vw1Uz0Vj/S5J5n9UG/VVHza11767pyvoh4iWAbvnKMs8FFn76njWl/9WWa7c+6PcL8a5Fq3AeDa1TQMvUOrlscLIIbWHEnosWzOV+ONXMmDm+P6M7TxNj95hxWDHtvZQY/kANzY2B8vpKDuMPcWN2m83BWLWcQ/LMoJRhXjHgIeduWi8FA5MJ0IMDwG4ZohET1mhC3LDXJb5LzCqw00/+1EeymbOxTxxb7M/G3BpAQvOxMXFpIuIWl115zeKZI8cXv/lb/3ZoPqBwZa+PZ8jf+tmfjjYjNuRn92VgcpNKZ6O7GN5JbnAOlPujfv/0p/4yh/5Zix9NJu2RQTboXywWk0oY4NV4f+PmxC5J/Yi/3zr9arw5fjyH7J2Dx6G9KNNcsHfv2pNb7q4kp7w1/76WsgKU2H3Pj8kmGpQRfHCJoOXXEL/CZA+ORI7PDQn2V68hY2eytaWmqtooy3T3jM9PxKQnhSdBqDxCZHIZpov4i9FiyULOvZpg68aVPuG889y+LJYpNCdJMTfRC6b6mbv0+vXTNmsxvOc97xmkwhJKLSCCZO/efTlwNszDZumKaTNxC7/88ukOWpNU61+92BzMhI1NZ6FP76+ZT+rA07QdScURno7vVKBrU0mTBEGBDG6PNntZzEwoXvc98Nji/d/3zsVn/+LLizffeO0QfvpkXI1XXberMnfo69sdd9wTMJnM8zdcM0Dccy98c/HWm64bh+WpqLa2hEytHfWUIYC009pRtjgvUkmYG4d5b0Y+I8gaMr+qaONWkrPxpLVk7tyVqNKEL4DBdZYAsnYa68V3Cjrrbmwt6P8meUzyMk7apm/1ClMO84n3VpMle6MD0pHH276a7whgJgT164u50ndjRoDoh7pps9j98TEAI1ob2oOxdrMuGg3Zoacs7VGOV0FAOVzGuNF5G8jPc+aM8GditL+BICDXmnApY8LQ3h7wjdWjzebd3CjDd7VL+/RDX81zg4gZE8LYM/3X2ELGoPFcaF3qOWecewsGTMxR0z7oT/d6tTP+brwc/baf6oE0+HZL8FFuhP7XBDfTWszI1dbV9LjbNARA661wVLZ2GIsKO+NTYN74JdquX8bbfvG78fLdxigyd9VKNZWIshouoSY+kYWtGc82W72/9cXYqwtIpXUDXmn1ngp/knb8sccfTRsuC7jLBS/yRb8Ec0UIdmk+d936AODEroq8OZ6QFVLBbL9QbrHE94rs0fZqGcoT0W/9LzB0pmhbg3n2kuC72uifcdOvahyqlRlgZEm8tVd6zpFzhLP10j2qHH2tgC1/ptoZP4fWhVlFwueszb66L2uaar9qJvNczS+j3IzNUEosAY/3VgOhamLqAVvwUROVdVmtkJ/9p57V4Nb7NU2t1O8hsmMZTG8l6eXSvGbMCv57OdW+grYRGy/KEeNq74zAublocrixpvFteOIynTunoBiyFe9m4Irh/QfIzlAMFDDMk+qt/DnjO4EbJo5Z2NTEnB7xa6ZwGVqd/OT1LUbKWpyTmFoGV2YgKyS85A6Kx9Q34x0loN/b3nZlwm5/ODfrk4sDj+5dCMv2Shq8RoC7FH1ZtCmn4+L8e//hjxYPPLQvAzTLlpDzPe9+++ID739nhOXjUUk/OAT32gAH8QIcDpfnBmiwHLRae7Wbfm5vI+ZE2s/1krakWZRPJ7Lv2975fYvb7rgzGbX/cPGP//F/N0iSt99+23ARdhu6Nq7dx5Mv6dlnji2+9MVbksTzsXTeRuFWum7x7NFEyg1PyMF0MknotiZjeFFriZI2UsdM+6p29L62rCaLdaN1E5isoxnDbfGK8jqUA2BTtC7DA2T/41ksZ44FIFppzR4O0KeirdkSbU1vabW1Iu/i7BgvG73kSAeSw97cuUk56CxkB9ODDz26uPaaKwYQuuMbSTwYDzGC6LHHJO7bsGIvLnruZq2q1EaxQY6FQL1z54Xj+X37k7fqYklAn8178lhFKEb7KTaOPotsfOFmwcV4L808PYSUvjUMfG3M2n7nnfenL8t0C+HuvDFJOPELTp36Vm6yU+NzNDyd3RdNcGceCE2gxnw44JlmvOoifyBZ53fH464an7ppK3cAq+wFB3Izmdel2Lg6DLRVm0vQ7c24qvoLYpp5LO0SI6kHUDlJ+kaI+emQBhS0o5oEz49ry/Lm0huUOqw7gsW4+H7r0x7la49DRnqTYe5MOXW/d+Apu2Y5zxJ0OEnNC4TPBFQME1w0Z/pY0AK01atLufbFag1EOTwAqDVsXgt8h4koa2OaCqdbrnGkCWhOI3vFd9R9NMKPwPY3wAkImEd/lw+iz70saL/v13POOhPnRv0Em3507qwR7fNqRnd7iDCnOeFqbw0xO5mncqq0u3UDOJ03/ai3EnAEdBsDY6UdntOGEvmtQXNYLouxULYx1Y7pTXVO1vCliz/6oz8alxOfzazs6weYdJZY2+W9WJ/m1hirT/vMrbqsK+02rzz+gAJ7o67eU1P53BgPfamHoHbVzGnMtNFa8LOBB1ebF6VdmJyikyMCO5BzXszDxxJN/oWkrBHPh5etCLQ8Zp3BNDQPx6FDzr1bv3Z7+JHvGd5gYjQJJFetSkGFeVzNdTH/g+OUua9JyOc1/eqTNWAuzEv3i/eq0Sng7Nkx+TlTK1R+jWd9p9oD9fm7Jpl+PtqZMXQxoNV/Tb5Oubr6Xz2vCpKGSW3I4hw/ATdDe7nk4ZQvWW15vzM09MsLo/da5rggZz0UuJQz1Mt2gXHBQts5zpqU+QpidNbg6vaWr1PQtNpjzGfVEOF7nBGriNck1yNZAzE0PtJpRBkCfKS9fk7TFR7TVJoAlmKx0d6McaVwWZrzVtr9ncCNyl6zM6ZDyb1kPsRekcjqmyHGjBgtAQpUhVyfVULrwQuLBoSd/IyYk46HaBr+3eJX/uEvjDgr+x95cBEVTPg4WXTpzMuZrF0ROBfuuCTB8u4cye7gpOHpk0N8S3gf//0/+IWock7lgLk9mqWEzaZWzqYycDaZ25bOjltLgIxNOwR1foeyEVWHis5BcWa8HDZcuLj29W9c/O//xz9ZvPe974la/PoQ08S2kFAwkTmjCt279/HFI8n8/cD9jyzirR2uTTZUPlsTErGs2EXlg9chV0s2XFV+5UtYRN0YJkd7HRAOl9WvltWbiL9X2zVrPhobJ8IVyRjCXc3N6CGkDZ4HcCygHj5deASRTerQu/3u+xYXJ7WCz7RpBHy7P0Haom0jXAglgsTzDsG9TxxcXLx963hWOca0moluJIvsNRItV+F145BpLhm35pnRNbbwactc2YQTIM7YOQ7q/U8mr01i3dQGXpW5sty49++X0C+eZ8mRtCP5zIxfN51DfLgkxn3UM9YJIUBwTJD22BCKQMvx40kIesXuUaf3vZhNAMcSiR3eBIi1/c2xH5h3dow6CTACoZob/TeH1oHf6+6rbuRPnnjeM6bKYCIyb/qkjwSp3/WBIMGpMUcE+cxufXAQqQkia99LO5VRdXdNco103KCBR2POYtP2XOPHeLZaCiDB31XLW0tNZmg89WtDSPrWhH2mf/W201/tNY7MYQSw8SE4f/u3/yD5iN65zO49k7FWwPTwLjdEGY151H2jrYNflps/AGfcPvWpT6244WujcrSnJke/F9jYT73BC4Sm/frsVXAxTJ1StWQscXWsF+sDIO4Nt5Ft65nViwoSbm+7NDN1kWai0TZlaIu6gMq5fveP+QTiAMkCbePls+4N55rvzQvTDHRmro1BvbUmH+2xlRAJ+quetrfu5sp973vfO0BUtfO4VtYu4MVDze/WpvFTrzmvqbRasYJQbbQ3gBd94SGlXoEDC1wbs+Yv/uILi7e+7btGbij9eCZeoVuivUfSxoHCdaLZeeMbbxgmKb9/6UtfCU/yksHX2nT+lqGB33DeTHxZLYW1VM8d67camgrucj48Z76s0wJG63s6XBxeMSN17a/mn/R8A25GzJxVIEZZ1YQWhHi+2pW2E6gBboCECnxz4F/nulr1vr9agzPMP6m7ge9aRuvsfBaoVK60/l6oCwh93guwMaom1POrQc+K1irPnIxM41Dh1fNbfdWad1wq39qPUXeaz5lGH0e/uDhzCx+hZIxDeEeIw8xMok1HfnkfL3YCzglu/Kw2qeDpvwrcvIYMgZuJNNeEdzOydHIHy3/DSyo/8XBepcoZf7H5UXFxZc6khwAZi8niJ//6Bxbf/Y63Lh65757Fy8eejWt0BB6VkyytIR9eec318cg5HsDxb0Y5G5NYSVlcrv/Wz/x4PGGuWTx4/11xpY65I4RiHKCJQGMCCk8GYdEEkZc8h7RfkDGku4eT5gAZyoC+/K3kNbnypjR0bQ7HP4mG4v7Fhz70wcX3fd/3hlvzxyNmxOPRToje+2LMFACmOZhMJODNzWJmkSYETDzNyrrwZAi4w0cPx0V9CvSi6RLXqt7sZqsttxOj38rrBjwWELgxXKFuEmULbChWxObEejkc7dLOC2eU4ielW9g6I+8+HYLxjoCWEnkbs+JoJoIGpqrMtp+gdWOtCUbsnZ07LhjtIGwJAYc5Qp9Ixca9dvsZSdat7sxxqKhfexs9eMYTAUJFVU3o9E2xxwaln3wp2bkvmPb8AweeyZieNUCHg7EB9qZAsfAXIwv4gQOCJ852McPJRM4jSH+AEYKkQfOeDGH5ppir9FEk27PCUCcAlF/X2ib29H5jkhh/QuLZpI3YlqjIAI0bL5BA6L0hQPgb37hnlKEsQqvuw70lEwrmpLcjh6m5MG7A9qa4tDZnlr5Q2zedQDUfxrFZqmm4rDkCysFgPoxR14tx0s56WemDQ1uftMM/5Q7zTYDNpSFulqitDn0bptxosQYpM4LvQx/60NCG6nPd5PXLIXYsvCXCj+CzDpTVkO7Gu0BCWYAaLYfnPvnJz8ZT6c1DsBtj5fse4VLvI2vHgTVJpq8b/dI+Al9C0PMzfkxSNcnqkzHRD98x1iUXa689pozecB3m0mdoZ+MDEdQdT/Nqvpn2/tE/+keLX/mVXxljwVNMWQ8n7ctll1081njNRb6vDQSkfg7zY95TLw2QcbK2vY9IDcj4zHoAKHCOCkp7NjS/WHlN9pb5Jwwc9uq3d8wPcKQswMS8e0+d2mNcqnEx3ta6v9UDGH3wgx9cMUcaO983f9aD551ZnneGKLfRpq0xGmDttteNOSBIw2ecBB/UL/UYU/NkTO5NCpwb4yU1zo3cynfHPPtonEW2btsyMnoLnnpFgrSeCvEUQf3xrP2b3vSWYaoSYsC/kf5neXmolqVnaL0jV2trKtT1RVv1wata1XKnzOG4wKTNJcx6brVZCrhhHikYUW8vouopB8b7laHVbg9njMjGem9V89oxLyAqP6hgpUBiaGWW3l4FRPpfIDJMX5mPjkUBebk0LbfnQ8+ntqNllkuonILIIc9S9vMBj8xqbXP7uVqTUwvEajA1wQy+yeQ/jbbkkotPQ1kzHTziMEPhkXkSXJd1YgbAjDZtmP5wfqPFzdpYrblq3QPsfSfNzUxgtQzvPLbTdNXClRjgJd5SlEuv4wodgEOD4+dUTwV1hSBLy/Ot034K8pPcP1detPj5n//bi0NJjXD4ib3h04R5ncWNrvxKOn3VdW+Il9Gmxa//+m9FiOXQTMwZMVxOnkiwt6QP+Js//ddzyB5dPL73vsWa0wkgF2FaVEh7hGTLLV3ejueeS36MuLsi8yIIO0gJlbEIzkrSx3XhLWzZvvhf/tf/Ob2gRkyit6ePL/ZcLADbsWysGTl4bQTiOUmXALydPMmDaU7KyZfjRpnbAyGt/TtjoqpQckAcDWlyXdSpA2kPoDZvuhN8MWscH/wkY4mr08OnqNchuO/AEyPNxa54kz2W33F4HGYv5JazLsDwSGL3bA1518bzvr49fehY+rBj3LgcJjWR2NDGqlqdLlptLXdkkD2X8QUKTmwKGpyv3h4OR8CU9yu4KzCL9ldvMP1AzBRZOGtxceXllwzg5P11UeOJ4MrGPs0vQulPTcLLSamBBF3VauvwHGH6WILhbduCrHdymBAJDMJjmq3wN2Y2bcJTW+998PFopjaPzx30btfMcMYGEKmphscHwV7Oj03imcHnCmfAeDX1wr6ApmuvmmHvtUmfjAlw6Fbs4NReBM+aIJTv94ceejweSVePYJDaQhgT/DQEytm/X1TY68dY3HffA8MrytrBO9oTkrwyAThCx/fviGn1ssv2jOe1t0ENgRF9Joz009/Gyvxy4adNMx7WDqGkbYSesXSLb7A7wkrfhUwgCOeFIZmX5U3LGBljgqEJOM0bYdoIwb1Nq9var1eTOnhgOSAbCZeAtu61q6YN9ZkDn31/kvpKB3BNYrd8MWErjDeQB4jYP9ows0PPRKrGqMCGoK/gMjfATQGQcTc+9WwybuaFVogWggnKT23tmDaGjTHABVK+flTIF3hYF9aY/taMMuJ9LPM6lXyp7eZzXEzyvLJ6o1aXeQDofNdpvHv3rrGfrBvfqZcSoG2evHzf2GkDsFrtn/VvLQOdCOklkA/C6NI80phI1oUxNFbWurlZrRFUt+/5zD+ZwIEg60ybVgI/ZuxGLKu8/6Y3vyXBWycHj5PFiNUVwTbiVB1+NmbrS4YbuwsqgCPoG3CDoO7mL0DksSPPjX5Xe1wBrN/6Y/zNqTp6saxgN1cF4DWd64M1VjBt3Zov3/GyZoyNz9EhxNdZrRUpiOjFrlxM37W+KuQlvnxdlAPla7ZNq0nF1WL2e62n75MJSNHqLJCp6avt0D/fV277sdrrsmVr32qtjnZ7zjpWpldJy96HA15MmWvze3mXvaAX0LRMZ8swPeWl3NnXjEVkqXaOsz1aA6FPgBsyAHYAapjdqrlBOAaCq7iAQFBDaprTF7ybtvM7ghuraLU6bPp9zxf6zRru3yNx5iT5sIGJK6CCl5L5e7iZR3X/agi7QrYAusDR3/v7v7C4KLmmHn/g62l8EATTVjp1NIv+kj1XJcrvZTlU/nzx6T+9dXR4Y3KSrMmCOnny+OJv/9xPZ4MnzsqTDy8OH9w70jnwkKGx0dkXTHgkKRDDRXvXrt2DZY+8Ro01VboQ2vrFo/uPLz756c9mw+EWHM9kxU08EXX3JTpvOMzDlgcwvfACdSfPsLh9mpBoe15NvWenr1Uf9sA3ySXZGrvaNl8MiDkvQKcmK2Pod4fOizFncQ2vmq6bA9BwwPXWdCwA75zcWEagpozZ+nCERFS2cAdgWKpZAQ2HdJG5+fB7NTU9jLw/zCH3PbS4NBoawOeJaHve8ZYbB/HPIe5w2rtX/JJtK/yF56IpcmttFvBvN6MNPkNuNrQ7Xj4/kHK3RAtH6D+W+DuSeHJxhdgdli+EH7M+rtbGpOpU7a3avzepmsL093CCAuLaOMBsOvUcPiyp5CVDMHnG+/rb23RJkgSAQ7teKPpirtRfoEbQEyg0UjKi91ZOkD39zMHBWRlms3h+qLOHgJ/mzWZ2yNedtoe9uXh836HkQLt2ha9SdX9VxMawubBWk8p9DtxwozRHJdFZI8ZBm0ey0vRb/QS9sVC3/k7X2YDctF3IAH12QKnDeJc87PdGXSZo9V0ZQETNE2sjjPA0yhUyFgQ0YWPMgRNldB1aa0xoAG+1PyVjl8zq72HijSBhxlFOwXaDM9rDF8RTpsEHCWzCnLBGPu5aaUBHa9h3tE09vaEjdRZg6G/3jXVTIrA50PeCfnNPAFZYNkK4dvq+tper0oCK9ZRTjj5YEw28p00+BzyaURzQNQ/Kc6moA0LNXMrgPSJsgRgx2kKjZO79bu3pAwHvH9OYflbjUi0KYAMcmkNaQ3M1taHCL+weAKtmbXNqXJ0Z2lxA6z199/K8vhlf/akDRIGT9dALkyTGr8t+fVZUdEkRc64CbMaMm/gFmUtxkQZRP+sYX/DypSZnxAciYXP718+aoXvBK1ix7uqNWJN2QUK1Ej0bewkssXq6lk/vm3JuytNRBocNsqFCvFqSAg3tHnKSFiH/Vmtf6i11dBnLqACiz7SN3q+pp2YXn41yV8Xp6WW47exlv6CsMrvnfwFRn+/PkpnVUZ7S6nbrozYJCXKaPEnBQ34tuVyrTWk9I+zjwRHMq2cScPNqnHXMwXgvQM9ZCm8wP+HdyBqAKExbMy/Mxnx6zs4AtUxU0xWenBb3raBuAMDvpLmBoIqMrCaxVSghrGXCmN0MqQtYGLkyGGyQigNmYn1bnJ2Aea+eDtEsZCH5ptgYORa94x1vX/zwh9+/OHzg4ZCDHw55LK5n4eE8w2ti6/bFnssd+kcX/zpxa44l1L2gfbL+HjniRnvD4od+6AcCll5JzJt7EwxPgrzcyESpjIZGNlixZc6LRsXvl19xVdRnCVcezcD52VzcIpmbDh15YfFnn7llcSp92rYxIfeHe/WpcFiS8TttHQSnpWDG1dEvhGkTg6l/KshyU0AXUixymwk4knD8frcxnozwOz/kXxttEA5TtpE6OwCnNsp6FnTyu7iqPuzt06Z6MRyPnfESsNh8fuEFblAx3aQN9ycR6KYABwdNzUB+WmAOGIfOK/E22LVrukwzS+HMOLh81s1VzZHFUd6AzyxgAqwovC6UDsIiZe/NTT9Jaj1w/O59dR0K0XltfOUJyEeSV+uypF0QPLHPGBeCYYzlUqjUDt7NcSTedNvTdt+ZvAou4xvHRll9oDR1wt33hxAdHo0DWf+oyN3CfX+0I6ZKaRhoK44eFSdl3WiDTVRvC2NmPOraSWjuf2L/iJVTu7X++rxB8wBNworQJSgc+kxOnmM6U5+NL5CcZ3r46u9DD+0PSfRt4/N6LvkOIaSfgJn3L1y69jbwnzFTb81BeTTlnjHaVdfOCvA9MUk9+uje8X69lhxexqmE8wb+Y2LQdn0YJPO0wxhtiYmR2aaeUNVqKdPaAAhKlDUWyjYWwJY+AGfWhWcAGaDBeiVklUH7UwFRk0+5Ky5OzVcEtDFX0brV1Di1xzMOhzVaDo42lVvk5mTctbUmGu3x3eYJ87c2i21UgV++Sb3UzE15PdWS1Uuk3CXrBNAEKMyhdaCepjLQRn03rubRWOsP8nQD6JUwbpxo3ZDxeZDVFNhLjj5ar8a1buk0ZJ6rp1ovOOpCkLbGzbE+aod2etbeNabd3wBWAQNNlJc1YL7K09G+mtGMP+FpLkqGBt6ktzkz79Om784F1Dg7P+1hwEfOKGb3wXkLWLvmmmuTouWRAeb2JWnmOdFgnxmLQcGJn9a2dmir+pxj6jfWQ0M0BOMEK149d3xWk+Hqi5Lfq+n2ndUkZNokJjIv9fTsKYesgr6ml5qKBkhhqopAZ96pLCgAKRjqJacyoRc+z9UsxUupyofVpqxeZK3BmshqHq9rt+d70bYWqj1azRkyhx2DAqABQoEfl8BVbvK1SChfW3tRrJm14zSB3tTcrGijhucSBwlapsi6gBieUSNCccZpWiQQ5GO+yhxTpiCYm4MSumsGrHbsO4Ib3gTnLFVUENWpCGgk39Q3hDT0eu5ZM935JFhBVPW3DzKLl5Q0CduzWF9Msszj4m9EY6Mj//Af/GLi5IQceftXMtFnhIORPDRB8efE9W/P5dekMxtDPvwPSdCYWBHfmh0U2Eek5I9//CcSYyYbL2apFwJuns6hqaNnZ8GPSMk5+ORd2hFTDn7MXXfds/j8X0ZVmk1PrXno2SNRe0VzsjbxZ5I24UBSNFwU8xTN0lOHnoqnTgKzZaPxsx8M+pi3aKYmMnx1xAmhNvtW7IIAhY0hrwbOT2+p9YayQJxD9d8AACAASURBVHyvm2ao9ZYE2i6cbo6xQZGSw9tRrmdLZLVxi4Id+s/EFRm3BsJV53Phx2yKeWqE1g9g6QYWl+bsaKSqblenPgQ4L7bExHQsWpjdu7aPRVJzU1WfPZi13/hrd/kVzHbqt5i9X5JptUzGrQkDlVcSZ1W9AhAei0u6vFLlBrh5EhJPPZ1YKAnih/dEQO/ejQ/y7CAdasuxY5JynjUOMvmrBJOrq+verJcN614LKz+1BweH27ZNTAAAlbfddvvIrVOX2cYs2fv4wcVVl+9aAUtuyQCH7wFDQIk8WVddvWcAs6GJesxNfqrtjWHNXObPdwhzSQ2Z0GrfdwA/GLMU7Ykx0zZjU/Jxb2i95RNY+kLgGYPBdcnY28zWgzJoMmoWU17dW5Vxzz2SHW4fAkCbaG5qvisnxxjSqgAL6iuwIECbFsFcE2rDxBPOR7lLJa0TiOowrsaumjH9qjaRSQTYsb6qMleudVJB5GfLIOCUaY5qaj0vnjQ+Lxj2eW/P1UYZD2uqYM9c1eQ12h3TnDmq+U5blGGfNa5P21VBqd8+0zf1eJYpybqwfwGz5mgCmkoaNp+0Eo1gbc1XO6BO+wvQMK/KrTkFIAImfa9gYib03Dq04AWJJXwDXPpcDzZmOWUAHPrQYJc1R/Zi433Asf1t26w14+88Mo7mrmbsanGsFe2jIQJcAKAS2/0NwFQzWQ3zebmUfT3mVP09J/HOBHu8KMB5bzSluBxih6mbNUAZzgth+wk+OZleyLn2chxatLcaDnNRk0pN/9robDKm1kv/9lxj+gzZsjTZmt+CYv1sewtuasohb6Zn8IxArwzzqPxyVrTN9/wbZpMlGBheUhHo+lnh7/OhhVhydApi/orGZwnSBmCKQgEnZbVpqWdGv1tg1PWlrJ53lUsFB913/W77ZQ37Xr1+fZ+WZF3moOdWx9cYmndt6gV4dZuqUZr5vWbgVPOEPFxCMY2k3+GdQ3iaQ6MzQ8bi3cw6gweA21hjxKWz941/26jMM15OXgTxbSDA5tr4UkDAB9//vmGB8m/wbMagB3GlktBsxt8Sab4a5Bql0mjkmKRoaxCMeRKNQyLB9tYlpcArATkQGPT1nOzViWb74b/2vsQYuXyAmzNzmz8R0qybKE+kM+PJtHPXFSOlwmc/+4UsvNgMo43Z7hAPMflIhOJP/NgPLN54w7XDHXkcKiG5vpCy5R3xD8g5mg1y5113h0h6S24CSQAYcrOBPXWKt1PMaGeEpBsgRMgdi/2dNuYcJOGEtT83C4+7+UT3c9ECd2viqm7DCTREI2Ugm5yvm8yitjGMQW8QXWi1oVskDvhG9bQIuiELkHrbdnCZ1HIXhrkrMSHOi+2Mt5ED34twtfAngHll3Lx8t+pp3my0bsp362DjLtLtAu0Nl9BQRuvFNdq4cWomPOPzRxLd+IqYpwjzk5mjXXH1ttAcEEwnBPGsa5nVPHNrrPX5+jeGNzI0BwnkmDbLQbUlPJq6yRon/UEyviTBEm2yeuAcihfb5s0zTsOJBIOyBroGtff5uH1v2jR5SL0t6h9B0GB1yuutlFCv8FT/nd94ZHFZAFUPgxJ61deb/jA3xVsOsXT37otGHwknB5n1cM89OA0zRtHeRw8ubnjjlQPkPBo+zfe846bB4dkY4Ku8chh6kJYkW5OWSK1XXDG9gGYsmWTvvmzPuAFqu7mo+cYY4WXMZJbnDoHatBG9xdFE3niDPEAzvow2Ek6ElLn0HX2pWUf/y7EybiW1EjgELaFGG1ZuR92xjWkPnCY+JXjNa7Nr6xNh6P0RxmDpSlyCs3qtd4ex9WxP+K4gWOrVX38zXxp7a896B+BKHC1PRl361Xbd98D9i/fGY6ju2w7manUa9biEb3V5aU/zVymnxFx1Nx2B52pebZ0V8vq+Ej04Z4sy9K/mHO0zp9aFeVRm6/VMLx5V3yvP8xXy1l5vz96rxqugkIassZDs0WpiKqCt8c51AUkvMNZHeWXmCim62s2a+8ovsh6Bokbgtq601bwOj61cyszbBvFqEsofR9K6FrTvIby3pZmZNl7yT3wLJFxmeGvq5PMhap8rAvE0BzpfrY1qLVZr5Ozjmva0wTPaWZO18fVMOS+9fNb02M9XtALD1PS6wQkq12SYa5hqyMiUVU2Nce1Fs8BFwmDJokWFL9ellwNlKKvaFN8dZv2lNtP7I7yCbNtpmPn1qsaxJsAS1ceHeVWTWQ1QNT6+Z03VpFrTk5/OFXuigLdACGeI/BgpgCJf2u9qyVqetiu3F3VrwfoCTqGLAULSX9iAiRX3hgyWkHdtLk7yFzJ+TW3PTJ7J+iOsy9lxsMGvHHPiX9oyE6Qu0z/VLLUa3Hw5Qe0+GPc9j/Ax96U50PIBYWET9jNo30vyS5xBxQf01Etqpl8Qq8DgAzQvplEJVzOEwfNixMQ+8/bveuPiZ3/qo1ngD0X9GFfbeBoJ3vRCXLzWJ6HkNdfcEMb8ocUf//GfBcE9F81IBG0GdEei475wCjEwUUTjJXNJ1OsX5yZuc1hIFh1Ny7O5tX0x7oNPRxv0VAQkDeL6DecOcEPjtDaga7D0L4jJIhmK1+cmTSV28pWTIehGc/N8PFFizvIyST0ojIU6Tr30wgB+FyVNwrMxl0mXYOE4XAmHCkxoU2qL+b3pFuwnIdHw3Oooiq060k8bsrcHk1jtySC2RYN1dnhAkG5vClN9N72zfJeg7s24dfRm4+e+fU8O7Yvn8Wh4KlnQyuuhq98OgZIxtfNotEQbMomDVLoMOKfe/U9GYxStHpKww0N7uumboVx5Dvp9MeuYO26g2grouaFqi5vm7XfcN8b+ist2Lh589MDi6vz02aMBQd8V76d7770/m+TscVC7rSpfm62ZXTu3jt/9cxAYQ8k83/am14+DH8H4qmTnJrga00UfG5dFWbg2NZm4hRCe99//QNZMUk4kds48mDfEm2zn4su33rW4cs9FUaNOkNnosEyWR469mHQIb1p84eavL15/1SVDuB45ciKxg/aMdXX73Q8t3nDNpaMuN1xCtAHQauqydqyVEvyshXtjutq9Y/JkemhqZ71A9NP4V0WvXdUU6rNEscBtD3VrxRgUuGqb+SCIrFVCoeMBOAx3+nCqjD/zEkFGUNZE43mHGiAAlDBxOfw8C1Dpj3/mqK7QBJT2Eui0a+ZV3b0VW2ODhJ91cGkEnjnyu7pGWoSlaQJYFFiOucQ4eOlzSd69jW6M1sz7ngfSjGtTUHi/39W+JsUkpI2TNjnE7S+aG6DM3PqdpssZoExzYz30sgBE6geQ4XltadA/7evhbBzUYS1++ctfHuaYBrWc8VieG+eVcdLW6Y04Aw56+d34K1+ASOCyoNPfPM7US8uk7fpqvemr7+H6NABnL1Xl85g/c+kcMgcNWOl97dc3wtjYFCR6ztgQloM7FeFFyEt5suOinVkHL2ePWWvP5zw+NGQGoOPFe2poliMfmCaGtvx4CKe5aJqLCmy/rwYV2ue9XhaVVdN7zS/VFnbMWtYUqDOvUk1FozF5TRNIHEpiiVitmejnBQ6rTfO9WAxZYn6WcW76rO8WVLVNzlz1rz6blGMfvpi6hzdR9o821GxYgFENcakE5eWow54psV17erFuG9t34+effnRsh4ZnmBln4s7yZmr28t3SGnphrGNBg0uOy1lSDVl/Q7sVcOOiBdBM8BrTeuZZkEJaHe1FLJ5andeC+1LoVHNV4Nk5WEm/sBKhOE8DNyIUAzcAypjMgSZFpAFu6g4e1VgC2tHjuEVAT5BTbcmSPY5JirSzcAGddRFGkiWCQTu3nrv45V/8maiXTgepPzCSbOJnYcWvCyK/8srrkz9kQ5JhfirRc++et6sgtfXxnjoRDc1UZPFAmpmHHXDDrpr4KDbr4ZguzgoAMgCywYq7Qw0I2Ng469Yk0zUeTf4DwCwCA+R3i1pZyK7dECat9lqfvZhJpzUp8armKYdRY8Ior3ya2gS7CI7Fk2p9wJMye4Nw+NTEow4HQUnCBTd+DtVpwM0AjAE4XXhVH/YW3+BgFWrd+N0wk9yXQzJTujUmKnUN1+AM7va4ljvwtFv5FnmFaDUo2lqCr9+rDbGxSlL1+YlTryyujIbH4Yi8zA195+5dAZ5Ph3Py9iHwHn0U0NowhWWiDp8XPh5X12MnE2QvJshJojw9tC+TczAJkoj4YtMMUnI2jY3BfXtr4uJUTWxuumFtRsKhKumqq7VZ+x5K8MgdyVnlO+UO6Iu/9fvECWYtrrgJQZ4bc0mvX7stbuHRFtUM1YO1nlDG1U1vQ9Tx2iBGhU1d/kUFhLnSV/VpTz1w/E1QNKS/AFqSv2p/ybk+t/YrIM1vBSmirT1SPpNDwy0Jn8a8qef++x/P31cNIKddNG9McFcnV1jd2AeIjQAc5o1lVuxqLCpQ5955aZgwCF/1ErqEsIOq7SPwK/RoshCD63ZsfFebnZTR/EnaemNioACBwAgQ1vg91ojPCXN8pgJWdfq+flhD1jVNgOdLLDfe+k7rpT7rqx529kDd3RtmwJwS6Ma5/IVGOtZPQMZ6Nqc/+IM/uPit3/qtFQ++8mqG11bGxjmgrnIflAkQAgnG1RiXXA8A16uk5m5gk9lKf+um3dt/eVvAhZd50QdrteZuc2quCCDgrEJP3fpuPdRc47m66Gu3tWt9WRNCMtTFvV5c2mG/DRNUxtjYinPFpOD2fUni17z1bd+9+PSn/2xwa0Qn5gr+lu96y0rsIZ6V686bXmIFN+7Tq8/HcnvMqXpWaxV69hWcVMNtrfZs9r2ahzy3+sxb0QgshTdww0GlGpHVWp1q15SxmsPS+ZB2Zg2Zs9TI13zV86ram5rR9NF6KjgfF2GE5rSll9BefEvutVa1yfroe87Mmtcql9ovbe1Y+F61WOa3mqSuBe2fZjk81akdL/G87SmHzN7q2ers0pdtkt6GTtC1LgqxyMQbwmEEbszx8wHvcAltjrxTlARks36iVYiD1jyWxm9YjpaONQOQvvDSqdPivkiCOXJL5dX0CwPcAC1LcFPNzSshAs33eEtFo7NkjE/zDaLPDKBGjTQnLRMhUVRe52ZxTlNHBHqq+5s/8UOLt74lMUoevDfvRxsRyELDItT2xg1bFxdfclUOrscX//e/+L1hhng5HXBbOZHvj+SOQa/AilQN8TgfnTfhAw1HYE9VLXvnvN0O8MPOn7aJR7Me8TEeSBdunTFT2PBswMmz2DjeK2FW+/1e7cggzgIv4chsPn/z9JBK27hsP3ngyUE6Vl/VhuovaFJWD6VuRJ87lL3U0c1VgmgReRcebylIVnoLC9nnbhJIruXqEB4E38sZfy75qw/O3sJLpCyvpm0DcDbEHVu7io61pWpSh7rDuzeXFwJaN2+e3lG9aVvMDiLteOjxJxc7kom8QnJbzFPcP+/8xsPRxm0YB+vNAQiXRutCqJTnYvz0TyJQZukdO2b6A+09mGjEEmzqlzrNiTkz7kxT/C+uCX/GBiOUCYd6Tfm+5x0Y3qdZuSDgRP/KvdDWkjQPH0k493xezgaTgXFhwnrnW28YQtlYmU/tB3ILOgXsu+SSiyNw9w8vMQL5rjvvS06sTeN3At66M6bTRX26xWsjwOKQe/rp53LLvmq0eawjSeWWm7rg1TgTguVH9NCpedM4KAtJ9Z677xq3YIJeecah5GBCivADGuwF33Hbb1BMY2T9AAeEL1DCREHIaXPHtoREdRgTwEubPNcbv/GtCVeZPq8pxpoGSABIQOuHf/iHxzhr796QS7XZOvFvpNBIHQS8dntGPcaEkLWOaCPsYX8P4mmApvkyfl3Hxm6mN9g81pI5bqA9czTX1jRpeLYcJ+WVeK5uWjjgwbqsNtS4/eZv/ubi137t10Yb9a1rubfjmgeMRSMJVygWBGk/rtaNSTppjNRtbq0Vn9VEoU+AhnFXNwADzDauk/5ZxxWMQI3+Imdrn7E0puXWNMqy72i79vUcMy88roCcXgSr4alLfzmD6nsiYS125/s7doQXmX3t/Ni0acsI37E//LQrA+ysQRoqQIDQO5uzR85ue5BZiuam56M1NwDrUpNZjzntKzek4MVYdG+PA4s4XQKbak/6vr4UAKwGPjNo7TQ/9V+fLRioucz706qw9JpKXTRXQEJNiNUwrezvpWmKTNBWL+vdfIxyAqxGoNylaaeX7MqbmuMLrnxuXfTiUY1M21xtUc9769K8+7f6YliNJdk7zIM5G9Sljca6xPpqgXymT/42b9o7zzf82CkT10WD7KJ1fjThPKXgjudCEwFWmKVocF4OGAaC1qVOoJL3XPm9lc00WUjanKC+I7gZgfrYssYE49ywSwItI7XEIBevzfsVmjQkiEAE6VQFYk3PA7/odDYk6r6s6LfklvgTP/6xqCEPJEtw3BBjCjIJSMBnnnlOUPyNGZjTi9/4p/88ICQqMBqGBH8DKGZMG5qR3CiArfzjLm4wxk0q6k4Dz3xmgkzasIOnboNmoE6FnHZ+DrjDotcGFKwJ4DmWxSMhm4Oqk9EJdxDrq9eJpFsA8jbHzRxAQgJWvnQJl+2aJNKq/wYBbOmBZHENwZAx6aRbAN7vLb4mKguzQcX6bBcczs3peKUhPRe0nYqGBLHVGJYrM783+TXGRV9KXC2RtIeO932uHdqnXfMmTDU5VZ8TMM4+OByPxJx1QbyV1FPNDsHu9jtSAYSXc3XyiVkPnql56+xoHp6MVuB73v3WoblR97MxP15wweQN1SSgLKBgw4YZdffFF1+N2eqqIexoEbnu2yA9oG0w3+f5dK4Qy3nV+6emkPJLCK0vfvWOmIX2rADZAwFMm5PtXRluutq22hvFzXYQyAOqtae5eIZG4+CRxZXR6hRUViXsUHpg7xPx2rp4xYuEiyPe1qHEJLo4MYmMpXEvp8k4EyI1MwEW5ZMQsrSP6yO4fV7Tm+9XU+QQ9Lv2aWdjwTiEbrn1nsW73nFjBKG4TzNhIoBgHXhWX3rb856yAAzvmQ9jbX4PRZVsvLVT21o3cGJ9lAvWGyFh2M+Yr+rBRug2XUnLt14KUpTFbEmAAqf+vefd37PiqkzQzrD+J8Y4VrNS12/zYWwah6dkWWap1ap381VTjjK6R81ftR0+V5YxqKdhx9j4ADuAmzFUhjbTSv3+7//+CARYkw3A19QczgnP9zJkjowVc5S5Nj4AqTFp+pGjcXhAUK8rbj2pys+zdwuWy5OxntVpHPRNPYCOuTCm2vH2t799jCFwVm1HXcDVr98NlOlzZZt/n3Vu7KuCjQLuaujsK23dfcnu8CHvymVw95ATeHTrzkEYfil8nGjmYoabpq9Eyg6njhZdbsNybl4Mx29ttO/ldNWEVLOS9/2uLwWA1Zprd83lFeKrzVE1Q/W87KWlIGbKRIL520KlZB/1u34WDOlzqQ3GxaXYxeDcZZDHakfsw4IRdfpOPfmUV77WAFupmzD3KljTLt/vGa3cgrWa12q6Xc2PKRhbDfDa55qvpsJinrMTOE0eqDXvvV4uKyO1d2ivI4c52/juAPmRvydG7KEoVZZcGVH2aW7WJyQAcANrcB5Cl4EnJs2C88T0vKW5wa/Fx6o8ruZGmbTi39EsxQbWCVIhV3CaGyYmwk5QO5FOIUjIyk2Qx5G/RwOzACl2htZnINwZ50Z6hjPyx5YNZyXq8E/Fproh2o7HEtQoQbVy4PB02hDey1lnrU/8hjsSi+bPQzCL23JciTcmtsu6/Hsq+Z62ZnMT3OPWlZ+DtJuBLAl6Ep9n3TRTM/BUABESVgL1UHX5ar42PIos2JcClgYql1I+PwE5k2kBTZA0zVPPpZ5zQywWP2fYRJMl+rwQpY6HGL0tN5CauUx2QYPJrn3UpIwJWd44qpLspnNQ+72xITxXM9cQPBlnJqnzsiDUUU+BLkJtqj362zdubyq11XOlV07NVGflEHH4uvFpZ01P1fYU8Pa2a9E6NOs+O0xqAVoiPYiHo22EsFdJrvcmON3OeGkZf99tjiZmn5cz5rsunF5EJ8Lv2ZXnJhH0lQjXrUOI1uRyKNGsL7poy4qafAoDmbdnTB2B784/f8brIQSNpz41hkzVt089JUZHuFZRiV9xxeUxeexNuVsHYDt4MMn6tm9b8dbx/WfE51h6DOjfzM68bsXFG0eCit68MSMQSuabhoqw2iAFyeNPRRs0c48dTzBGiU2V3QMbwDvwpHQDiba7jElTjtONuV1//a47h2bF2OmXzwgYddR85dC5777HcoO/bMW7ByAR8RuZmzDWfjf/AumaZMb7Tx2PCejysW6VaV3oh/oeeuThlUOtWaC97/u9QTftg7+rCZlRrtP3PFsBZD790+dyM4xZE2PSCCiDqckzR2LO8Jz37S9zvdKuaL/023cBJGPqmZpGZuymvcNbqhyears6jr2AVDjrf82t9U6zLzxnjn3mb33o7Vl7apLDO/J5b97Wdvu/2nziu9o+4r2kn84Bn5szgKfmIw4QN9104+gHAG7Oa3aoR5bxMQYADI2OcV+t1bUHfM/39cHc+lyf1av9UyMfb8xhAqYdngkpgZ8Pf/jDo2zjWk3JuPgtv2ssvO+nvtsj+jEEbVT/iKnME1s2b4uWbc/i3//7TyzeHvPU+mi9XZSnaeSVmQ4nqWZ8Rz63AU5z030lYSCMu/PGyzxX4PYc7VzoU+dKHzxXAKTvPdN6EZ2X83mZrQDtJX1U5hrNe3l5ca9Zqj8LMGqiMpY+G8AE8HGFH8Tc14L79VzuT89WM+K57kvjCdy4pBfceK/yoZf5grjVQK4X7s5rNTe1LFQTpN3mrgRlZdSKMbVESbwquWnkaWkVQ76hedAqD4rH2nEemi+/28+b4xW3JRcu3q+0LF4wxHORnzQ4Q0OXv4ccBxiWnFIWG/+mHCThkYdfy7VVIN51sOIK/le8pRJd8oPvS1ZwAAYoyeIeUznxw4qWZG1i0zBJTdssgDCzh/r9dYPrgrhErTWj/AI4L7+05PD4PG5XG889c/F973334l3vfls6GhfoeE357kvRDoXlkwiujy4+//kvj4BnO3ZuH5yFk+FVnB3tBFXmt0aEZNqaSSwyUQDJdJv32cxsPuz8eW99hNGwQyajNoQHJB1+Pt5byQBNHeolVcPT4aFckJ82JOLXWuG+LagsSJM0hVE8hnKgisXAtFBVr0P2YG6050ZjVDTbg3u1ynFO6tkrWqWam2Y98crIjWV9ghJaGF7Usby08HxE5hUcURJM5rO63zlA647nAH7qqWfS3klmtjCL8JUnXoC/HVS+c1CW7ozRpmjGqkL1vj4YBxvLInaQFen3BquNj8XsdHG8hla7yKrHgSoX1fpo8CbX5cjgb2nr0STMO/TcqQCZTSP+kOSZ1w8X60k0662hatl6bVQFqx0Ot4Ij828z1WvH9wmEr9/zYCIUbxngo9miG//HrZtg93I7vvXW28a4jnguiSR89VWXxuRB1X/WSp6talh46Jk35g5xQXzHoVmNhTLVSYBS9X/+S7cs9uy6cMzp0weTITua0O9J1F+kW2uUCeG22+4e2it9e+qpwzENXDXa1gBpDuS77058mICj9UvTqeCVBURSY+iTuXOgG0e3X21mpgHO77773giU88f6s6YBT+20jmlzjJmcSnJCzQPyrPEegbbviaOL7/2etyyjhU5N0bpoD93QaELN0RWXx4spvw9iaNaZtWOegAqaDOuOdvSlof16ZdRP8yIRJ3f1CqTuGyRT64j2ZADorJXvTmyWB8O50e+68QKvveESsIS33Fb2hzUFMBDy5ltsF6T2cgaqubIfPFtOBrBczzFj6bOq93luGOvbbrttrAHzDLQ1lk/Xn3Yx8Qi054wc5OuMg+8WFNQkba5rChgk2qUJsCAJWLn//vuG+fnJkMJLkEUMNo7WHs0MDRFTovg8xgfAZnbSNnPdFAwVOiWDN8AhoFONkjabZ2OrnYi+HbcS+nup8pzLkv76fvlj5tQz6mOOOh7OIUKq3FEbov2Ww49Z6qysI5cGbt8FKlu2ikOWMzyy4bmcGUOTlHQsr4a+UI1tLQPGvFpHe6ganWocrOeprUuQ2SGk/2p+qNVAppzDggNzU00IETOzU79mlvp2oGIeS/RVls+tHeaYmVtvxoOphrDa8l58jbcyBoE4+0hZ1hilwyu4qTmbq3zQtmrtun68V3NTL6IFX/P5Gd3Yq5rD1domcqOeferu2A7t1PLiv9qc2gt5LQl+9gLd+E/K14dtW/Fujg25hpd7PL8PeRnuLbAz5FPkBNf/KhXM5SBQp73OPHP47eBSX0b7crCcrklpuoJ/a/HF4Qo+wc3aNO40m1t+dygOdJvfmXoGV2OZpbOqveGfvtSUMCGdE/PUqZgOiGsCowgZ4vIdr1057D/ykQ8PIS2OyRPZsLfccuvIFH0wan4pBl6IhxVezdYcyIhlp9zg4zX1UjyrRkZQNrlMtk6NBWsQ3JqWkVINEHJSuSw2DRDmf/pxPOSkjeEDWayAg0OnyNuiVH5vMeWd2CAvL0lez2Riti89P0yoCXyOSSzlv5Qx03/eWF38Y9FmcQMTbbOxKO9FHxxIVYv63WfdKP5mkqHa3BRy7uGj0fJk+q6++oqxYA4eDEnvkuRq2fdUAiBOdMuc49Igaamxfz5mvgtjToJY/W0djHYfny6GF1wwtU/lErTuZxPyfH3mpATLvclldfWlu8ehd+SIW9W6IVC4Bg8zSdz2L0xZNuiMz7EtifCeHW257PJ5gO7b92S+N4mG9QjSR4KmoLUbTWqG80N+rkbpxRxyF4bLU37L5N2cGO7h6nwsHlybzjt7bDJCpoHJGj2WGlwwNIcwwelVwnRvzt63OfXH4W8t7IqQOPD0BDcEisP8rrvuHRpAvAZJMB3C/olgfG6I8BVkg0+UmwnSve8bW/31fmPkGPehIUy9w8yajW8+3LQBONmTcdio0fvwPwAAIABJREFUhwFze4rXiTw8G5Kdvl5HL8eEK57NS6JgB+jTXO7cGdJsNFUCcc5cUg87tofGSqRuSUEBIevwoQeRYreNOD3U8Lt3X7yMt/NQiIGbc+t/OKBsRhI2DvWAOj83tINJeKgPQJ+9MomAAiVmH8fufunFl47AcfhIgK4o2LSp+gU4mMtLLt0z+Bef+uSnR344wd/M69NxHX13ABitg/kqkVs7CsrHel7Ff2IasT8Jbs85ZO3zngsuKACheitQOufmrpoZc/SGG984TINuo82p1Vuu7xsHax2PCQCoOcv70jjcFEK0M6lAtNnQzUfbrW7rte2s9kk28APh9eEzdo0CPTU5+MnjUHu1TX/9HGZz+ejSBkCn8YoawqAXqZqmfafhCKw9n9fEBYA8/ujjI4XAxpzdm8I7NC7HY16YJg1ne4LzDT7gjLYN1JmbIeRDB3ChcckQe4ygcvbecMONk3O39N7T96GdHkT06WU66QKvZq5mbihjUA15zUHVlvu8Ar1aGHM+x2qacFaDAL9XnvlsNThYbbZxRoqgq2zPV57VLNX11bhFzkfPWgdex5OzUB/8Xa2mNlXTVW1eNf11z9d/42DNI+CublNlVDlalUXtf4FANU7GvKCzZ1W1YMoo2d3ZWtPrWItp/5qzxAaafEifl29TTk55k9pUc6A+KB9oOR4OJXPU1I7xcBb3SZJnl+65rmECGkr7aZj1Yk2hVKDRcT4am459QZn3Bk6Ju9XpoRqjcfEfcENz8/4PDA8pKxTIacwbkzJ/nyGl8SaOZ7GCKQS42DBnZOClQ+ii0fhh1gnH5WQW70tpmDINkM6gJ3fRGYgOts4UFXazVWU2FiDUi6eSjTN4JHJS5L1yP87LxJ/IDaKHF6LzK0Gq2gGcadcRrnYmatmeMWkpy4QZvPJDiqBrahoTlPb5m7BjkvMartdD2IQEh4WfSXQ7PSfjxGQ1kG8mzzMvpa8bAxKgcO/jMhHINoMxkBxyZFTPOM+Flu9loK++4tLptspmnvFz+5nmrakV2xB3d985Em+xq5Om4tEcQHDk+edPUNPXyYCbc5Mzq7eSkv6UxcVfPqP2u6C06F45PXgLvDrfvS0Zu9piDyXg35VX7Fk5hFabIA4ejQdRtEvKLqHUQUgAKsOBhy80bclxC42grruyOXokwGhL+uz3/c8kYWHMpW75jz+RYIxxcz+Qui+MWcrrmQCtLQFRBY9us0ANQKj/T+b7exLFuaHxG4OoKmXeK8wgg+QbkC2b/ZuSl+fzn//S4KBdddUV0S48Mn6as3oKGKsKf2tEv3hNvZhwAu3nyJkVzUhjgRDEPSj9LNeBmWUSch8ZIEWAQmraC7Yx8Z0ZQPHMSCoHzOnn2rjP3vONRDMO8Vp9AMTRJF694fobYxZ7YmiU/vzPP5cknhvHfvSP3ZsQlNH5k5/81BhPWXjdtggk43LNtVcGtD029rb+0FwAj9o2gGw0GA6i8gSuu+71Q+NSLZHo5ucmVgUQeP31r4+JKGk0EuKBeRe3AvgUnFM6lcsuuzwEw3jd5RLCHHBphPXBCPed22egwfJhejv2nvViTEsMrhmIGadeJ9VGmt+CS2vLGAMLxtC4V6ui7dWCbgjX62hMJDQhvkvzYbw93/ViHCqkrE9nk+d2Zv28//velwTA94/P1UloeGmTgxqwIHCAGwBOe5w11SaI1m5f1IzZ+FA1tWgTsFEStJ+eNUf2qHYSWMoHtnqho73zPTwh2i1jSytUV3Jjon3P5IICbFqnP/SRj4wL6aUBovc/GHNz5g74EYYDGL49EbjfnwuzC8/kRiWYXsrYE7BD46nvgE95gsbBGdELi/bao+VAckUmWBtIroRt4NQzAGLNOTX71+OoYQDWJQhkhbNnSnxdbZIt0b1cwvJQmu/I5dSY9kLvXKyQ9V6pDMZae5Q3HCQSuZ7FxWXBmimtYFo7pomsZ2HXUjUvPptlz3Qovj94PKlbfdVuGEOf1RKgjmqxCj7PT95F5TvvtEud5Tv2ou071Y4qT53G/fSI1j95W57pOPvZfVig04vzNDPGy1cAw8jGM9KXYSJP3YDM0WNHlvMwY/dY3/YMM5X5774WHwxHhzJGef51XGpV+Cvg5nVLzc2XAm4+9IEPzGSOTDDsPyNcciZOQJ3UMBzAM8DADeHam3+R1GsTIIiP4HPTJXWyx8UOmEHkvIbnVZBbbYZVqfn7BcAAGIHaMhBdOEOYp5wNKzlJphvbmFganJSJT2CzsN1Ciia0EzAWRAZ6Tfgyq22i4/l8d02ESbUmRYJFvdo81XLMZwErGZvNSw8lLozQqEPoqWzsyNkR9PA84Gap1tPGgY4zri/FvmhsepOwGBo5ckTtjZZi57ZNiZoczdAyxQAOivQD8pIAdKeWhGFY1EJrrAkL1nhNU9JcGDuHae+5JNsMMVQCzGzME1H5Oxgb4XdfBPy2gAW3koGA9XWJhgtglAVcPR+eyLXXhEyKAyFDdfrtUD6ZQbw42hrjPUwKOy6awj0bwyF7f1TQu/K5seCKLmbR2ek77Za66pXxIq+4cF32P31ocUm8pKgqCRqHWSMkEwBCtT8fb4stCTJoA52IZu+CCOvDAU4//JEfXHzyTz45A0NlLGSYPRhBuTuaP2v31DIeECGojSM5YUDMwQhnwGtrxqKu424MCJc333zz4oW0bVM8nw4ePr543/d89zBHEBxMS1+7/e7FdddcvkIYJTgKum3mmcrixazvkCUF5MrmrsnM2misFeOnbuPkGVobN243cWalF154PsJhbwQT02QSqSa560XR3uzfD2Rcuoypg7eSmCpHY9rNPMijtj2g4PEQvfdcctninnvvWXzsYx+NgPvPaeMLI0Lxffd/Y6wXbXnzm968+IM/+vN4nV2UNbwh9T20uP711+SZB5IZHdh7KGt4kTI+NpJgjhulsO1L1b+26w9uGg6SthuLrZu2Zl9Ifkrjd3jxprfcNMDNI3sTwC1aXnM8BIdEvNlDNJVyxY1keQiDOTl2RDAzwRBmAIA9VmKy/WuczYn3rKmunXokGV9zo31MS6vHXd2AS9NRVItpTw1tyonnYtbaN/ZY0zIAy7fccssAVPVg7E29PBTjax/d/rXbhta5nBj7kuD3k+nMXE8z4eMDUNMG9iIx0hdEa+RWWz7d0GYteW/lQCiDwAdGrUvjb39533sFbY2vUw+bai6tAfOg70COfhp77Zfo94Hw5q6Nhsi8Xxzt26lx1stVdnKxPTFrxLB5OMR/F8tLw6mx/6TREUF+u2jEAZr4QcDzMFelfH1o7KmabPw0fzXzK4dcWRMzvfnTXgLVWGtrQ2gMBxKk1CXQMFfDrDE09ueMC6NnfL+airk3Z1iQAtnVMun/a+88wLSqrq+/Bxh672ADBQs2LFhiV7DFFkWJvURjRw32rsEWNcauMWjsJWIXRVFQwIa9YQMLUqXDwBQYvvXb5+6ZyzgzGJN8Sf6Z+zzwznvfW07f66zdUv0lD/VcjF6D2XFZltnfBBjiHO8PgBwgh+i6AINkFJvysPE+nhVagujDvD1QyAmkJqp9N7LO7uH+vGYi7I/y5aLsISfZTLNR4LvLPZWTsvCdNbSS5UlAK2+i0FjAcKnUBmw8+C1tiFOU9TzQ4d2UP9YSPl0NhlyCRZbmh+eyVmAcz3hG1YZcpY2R0Yxz2L8FctrBC4o1GzlRRIA/518SLshvBF1uhVrKrZLZeuoij3PTr2+K4KsGBNjgKs7LHNgg+NUA3vFZHJxAtK4ewmNK1xVmgMUHoUcnrlRLURC3x/FqJzaogRvKUASYnMQoAFRAeTzfr9NnZQMSHyZlkY7Go5LQ1kknl+KcRKPzTnSMACvK4gjSk30mhsjvzZAlzwvQE5ReUH0VKB3/ez2DhYwj0GqwHdwXz0Vw8XfYjKQdgahFeVYFiArgEHUNEESZYtJyrkiGugTKwxUUgMEzAzDy3DDmjIzCIVSDaQrAg9E3UgMQM0dCHODDgsfkZtGjXt9/TzLJ5H0V7R7qurA9mq5UFk2kiqGMgf6ZmAgFdiYMWu5hkWQgx2SLwZh2rkWuzkoG32mwspgxcdjVYhjJQoggYJHlujAq5l3Rb0zuUP1xL/8myKB4p21+4aAgdobULeLmxOSmPDAyyf5Iu2YxPNSZZ3KO+oYNC21Kcr8d+u4k1uNlm6WAYmvKcBrVAjtQrhvzxtsyLE8h63kHAoQDNgd1AIk3AciASuoV8V1oR9gRVGVTpkxVHZok+5dhL1n3VTo6M/Lmm2+rn5tYr3XW9DH99dffuNdgoWzDSCiHm2XEntl88z7aMb/jrA0pKAA4nwjQdFttddnJNPXIoARS3HPPPZSiZKTPc+YOB2oFhOPGG29iH7z/oTNn6667ngLAveQOBeuut7bboEyaNMNjDdGmqIeSvYpC4WdCKRYf2uD9DyfYHrtvp8jkHyi1S5qjvPMXW2/p7NHb77ytMZ4CyqWFFjVVc9l04cbc25O4orJwjwgt8rwfcMPCjHCEHQhhDVOLmos+ZMdJ3rd2Mk6lTrFLxesOpoH1ACHLOGmqxbuL2j/iKYXHUp9N+8gOKxkoE2eqRB6TXXQPY4GFGJAdHoURTTjGMu9gXjGWpur9HdqLFcrGbqgemKMxloOtYyzBolDeENLMEdSHK60sdkuqP3f/FxMIYw4g4nfYZJhywCTlByShAtx2220r0qJ4FHGBSRjDLoARradffvGl1wHmG4Y5QjIktjFF1Ka9sZ3zCLKaN5SRNgCodBPLhnqfKPHTiGuSqVwZD7QvZYF5++yzLxy0UlbmE8AQYBP5yYIRZBxSd9a5YG6chdHmNkC/M5SZfAmmgnHB+2I9iR1+2iCnhMgcwabQtmEsHZt1+iJYEX7PMyEef0VtHOtYqKdCXsQ65yo4lT/WRmeUlG4CEh11XdjKBbiJd/KusL2JTWbIqAS8UhwwjlD1UZcAcCEro96Uk98TyZDChhD6JO4J9VHcz3MDOIfanLIyDgCGpRprJaiIvS+SxiVkF+UNVVTe1ihkEKCmoWQ8oVgoO89knYvYY5iR4BmFsTJrNvZlPCclz0yAdL4Y3lChhXaDT8rvGh79tywhOQl6wI0G2+tjCOKX1FLsLOgFWBu3p0Hoa+DyEh6EXYtn7mSh0feg5fJ6Siod3/k96DVSpjfKdgHReSHgo7AxYEFyzqjoX3S6TwoQJyhN532xyyqXH4g0CkcwN/Ebu3CnvIT+AyXnda0JgKXw0PnGyw9aogBFoLzQu6eFJ8XBCHummHABbtwIUB0HY8FnPD9QL0IEgMcCSfqBrkprMEmfjWVwnZD6Et99U75kf5MAXiyIzogoDgQ2NSSabCabE/popty2UR/ilYMbIcxVov1SZM/wBgl0Tz1or3z/Ur9EGcsYWzY2rcSWUIYSec7hyRZ9zCL75Vdfi4JnIZzlC2DQr0HlB5WK4TO2KgFOKAftycIa9CjvhB0BPHz25UTFt0lxSEqkq2sttROTNHS6oVKkbqHTpo1CRUqfRfZfJg/PgfEK77AIlkcdmHhTBHbW6LaK1+E92dV0kG1YC6ntSOiH0GKxR6jC6rwwcrTb+LBYU+/vZfNDQET6jfLwbqj4Hmv29MjYlBnAEjGBmC8YZGJYS9tPlEdV91U7V7hbuyAik7vi5Ky9ZheP6vruu++5nQ2hDGDCUAV8/PkEqetg8tr4Dmfa9CnuDeaLhv7hydhttR7J2FhCmngiUN1cj1qKsUrdiNEDyCEXDKoGbHXWl73Iu++NE+js4e0+duxYZwMAabTxq9ogdV2pq58juSVChjHC7whYBJg4Gdu8z+YCVKN8/SFpbWOpaQF8GEujCoFpQAgRU6NDB+WskrqUBRl1V1sBVMZteMExTmLXGfFeWJQBj/QP5yLiLizGq2KoY+7GIhmZ3LmPsRipIHgH98NQhM0V4KJHT4FSgYZmWZBIxutnKvMaqud6ArAjR470aK4uFDX/sL/pv//+Uks09QjBsDiMQ5gG+hrhwbWxQAMEaD/6ARUhYyzZ5qScc6wB4crPXAKooHKnvNQNlR/PmCbbsB7KqA3gQU1O8EwAIHPjK6X2WH2N1cWQyvD/64lq17Zu4A6gZv2hXRmTtCNzCBU7cuJ7GX+TcJbM3XuLtRvx0gifKw21LjBeGD8wKwBJsnkz/plnG27UW8znm65GZfPD+cjr5mx9tpEINsHfqb5gXLnaX4A1GZ5KfqgsqPlot7AN5Br+8d5gsWkbnhcMDHty39xqLIUdXKhcwjaKclU1bK/Y4DlT4OmhKo48uKkKcBhPwc4m2xnZq3qYlOSFS91iEx6bM+rDWkvZOUKWVILftIHPs1G0Q/QXMcQwhXDCgei+BLLN1FQ8gyB4XE9bcg3vDxYo7INibOXBpctzjbEijSMSU/NM7nV5orpEGwXhQX2pR3i10b+AmybSWDTPDKUZK5QDBpcM8bA1ydSCSMrJ1gsvqgSOUnJUbHSS3icdgSsYU0Q3LhDLsQx2JiFVDIoBN2OSQTFqJxgNARtQqjynU4A8/c31Ce6AgRNwCAATgjAAS9CAeXBBQRZhryJqk+1gXuUUhaTTqBT3ExwPvJ1SQiQVE6MLd+0QpmG3E0AmmBcal2eG/pO/ne7MVG0EMeR7MC6BnInG7HmyMvuaGGhBcxKdlTIt9oSZzZPahUVXCwsThMkVAInn8xw6LJgiFvNkb5MoUM7H9UGJUgfunTk32QZ1lIqKRY3d2BQZeFL2NEnTLiQWeMrCIITRwY2SwUpkaECAq21koN1a6pYIshaCNwwGg/EKdQr3BKiL9o5+ZlDCopQK3LQW0GGgA77IIRX61EjkR1lDpx0Bvpg44Z2SAKtskVS2uVJ5NRXgQah8+Y1yWK2aPNJCFx968qh7AGMfmxmI5hoEKoBgjgylu63StQIMxnsBLNiLjBzzulIypDgs89RWa8tGCEHC+3hHciuf5F4oH30mil7qsrz3G2wMkWARWHioIMDpgxTj5lsFCGxRYetBe3WQYJo8LTEIc+bKM64ZOc6wYZisd6zs7Yi7ZK9ea/t7GRsEy4NZYDFANTT5u6+9j9MCA/0Lq4pefEHFWGNHlEIe4H2WYhEhIJpI77/uevLgGjXak5cuFltSKNsnyvvBB1+qHj0cPNDmeEuVuBt+Z1d5rS5vKFRiCNNdd+3nKiHajbamHRDczIXWEvYAWQQj52EPEL6wJbAgi5QXbJKEJB5Tm2/Rx21/CEz39bdfezszD8gE3bPnmm502kpGq3xfU1FseT72QpFiAcASSTwR6hvLFioFu0spDRgTjGcYQD4Bk5SNMUk9GT+oJDkYc8G08glQfeKJJ2yPPfZQrrsRbqzL6jdzZjJCp9/oe8YS74IZpM94Nr8FKwg4CuENgxJpH5gfjBVAIu+mXjB8jBMAIvOS8jP3qY9HB9bGKNQF1CVUMMEShBcVz+0rMwOAEaCF8cl4RvUT6R9gqPCsomwBDAB2XEP9eR/Aj3IBtD5SAMjOSlaLGoGxgIqc8nZVAFO8Rxkv3L9QAgn1KAwNwN/7w73RZruNIQIe8MVcCbVfCEPKTduG3SO/U7ZktC3HD312EmimLhHeP5jfsIV0gJVpGYI9DLXaEnmoIAgRlKxvAW7CTop5z/zm+li/WU8SEy4WxBldypI2v5Qj2BK+h0wL5saBX8Zk0j4O0hTehPeEKio2wYzBYJTyssAZOdcupJArcQTrkvdoinpyTZ69CSBP/dlERz0ZX8Ei0fZ8D7VgqNVoX5fnGuPzxQri2RYgkHeEkW9suEM1FqwRZXFwI7mNyUtivxJ4xtYvGSGnnIY8LxkTJ6Nl3oupCWwOhtTz5TlNBQIMejJSHQ4sAZ+i9pbhKu3gBppON46VcVm/vv1cTQSg8cRVNAKqpcztGzWVN5iup4ECyKALReDyHbYlxb9J7Id3DHq5bBAs1t+N9M6w7eD3YAn4OxB7INegvKLi2P/wPrwq4v0x0KLTef/8zGiY1AuBqF0g0ggSDAFeYgH056t+kXoi0K7vprJw2xgKg1LLMtVUDGzqEnpPaFrqgMqPa7mGZ0BF8y4mhgdyc3CTIjkHwAk6MIBeGNOSsynacobsaNpIlePP1ERzJk0DgIM6BRpnQPI+ysIn17vuXjrfrlmmbIR4uHSyeEX8Dq6NIFiULQZ79JW7S8ubBqzJQkgZggX6Th5C4GXOedA5lS1AVNyPzpsBy5H3dgogGGAvRYidLNZmNeWZkr1OxxRkMULlU3/KF95akYeJ3etHor+32GQjFz6hMuC5LNbJUHZxRbA12idsJdxLTnYe7eWGGuORhSUMVOlH6o+wpG15Fwv6fBne7r/PXu5GTZtQ9ghSCIiCueB8qTyScOX+TsIdW6W5sgMisavvJPWedlJbwKAggHBRHz12nAPcnXfe3tmBUoHjcjEulQsqfcxikSKKch5hm9SBRR5HYg3t0BG6jI3V11hLoRYmqtzkVpvuRtCjXn3T1l1H9jxibwBRAFEMgb/55ltnUMjcjPvthx/iUtxVc1tRud3QO+ULQ8iG7QfA4bPxE61//z2c8cCeJEUoFhBTvwPAWjZXEkl5SbGgucDQWPhGgG2rrX7h/cs4RTXXWLY5MFSo3yhDh46dfGNFrCEilnpkYoEb1GIYfcN2MIcihgtCGb1+5HCCSmdcA6A+EYvGHKEPGA9fSO1JXXh3UtnOqbD5c8AmAZviOkllqPLG+tSeHFUaU7Q7gUDdO5PQAwJ9/EbcI/qNZIkuUN0VOHnHvK32YTxut912/jsu7sw9QBWqnojWO072PNzLXGkngEYgPw7eyxqDTRqfrDkI/s4CDQBJ2gfvPuJ7ATDWVF900P2fqjwAl94CPLQdbcLGiXJzL5uCKeozBDlzEhBG5u5XRo1y1rmeBINnj9d4m6o1hN8IV8Ez50r4uKG3+mqLLbfwmCiE8sCIGLanTMIVNs5DQmSBKOmf+M7YY17T5sEohDE+dV4sexXGQth0xNqWlwV5BiU2uyEAE9hJm/IAHryLsRBrqq/fmT0H9zlDgcZBYzgCdcb7YoMfjEUAET5DOAdIcOYGGYNHsZiuKGelpgJTjmTbFOAGlp3vbFRSMLtKVic2uNzPehaqG/4Os4fQqsTmGucD1l+e6+QBzL3yM2IfBbu3VO8I2xvuIW8esbZob+o4W95OLVrILk7XF2epGJhXPIekoMjKRmKWKDPYgnb2NsH5hs08gDCTS7DHjGmYmwBQgJoUK49k1hhkow4jdIo2ZnoPYzqM56l/zEPe4X1SCW5ED6qj0X2PkWFhv8ygGOELwxFRf4nqmwLbpYbFFZxFJgYBHRK7IBomOigotWhst3NAEGPzkYOggIagZdH3RuN4h6gTaHBnJDQw4AQJyw1io0E5YqGP8jGomLC8LwYtZfXfAWh6B0ZKsTvnGTGgfCCpIwO4VDRaoHSVlTQO6P9paK5N4cLni3VYKIPJVt4u3Mf7gz6MwVWsDk2uuZWG0sF+hTBNsVhwx0wJBjnPOyaIyWgl12JUh7QFbR6UvA8m1Yn2D2M5dkCcn4qbsBAyE5MYLR21+2Jis8DCEqy0Uhf/ziJPfdw4WEIe4zdsYkI/S114x6xZcyRAUgh2zkXuG/LF9BRlD/DBA4w+C3dYvIm4Jwyew8U0gB19QNmDReJeAAKftK2zGwI6HaUaot6TpCZpKrsgj3ej8rSVuohyeOZoHYCO8Xrnhuuu40xMqC55B/Xp37+/3Xjr7bJnWcnHHgstCyxCheeHESDXIzg/FlhaR0CAhbhUiwDCAKE9Q3YyG6yztt+PoGDiIVwBVQgtDFZ5Pn3xyfjPZIC5krVTQEIETATdmzNngd7R3dkS6sC7aR8YCdovdpmUa7q8hWbPUl91SgHXGCvEfKIvImBcLOT05aGHHWL33XefAyXUPQuLZKzflHvJ8q18L2L4WGS+EWuy9topW/1336sf11jJF+J2SgyLrh6Vw+jRMAydVJ+0aPE+3k8KBtRFMAHYI7TRHKAO2EzBpgAMVxWYIm/MBx/I7kfJ8zbYYH15ZA2z3htt4HFgNlC28lmzfnCAwdibMUMgVHFVyP6Od44L4NXkUsx80BpAOWlj7EcYQ5GYk7UAARmgOuylKA99S5mSg0OivwFmsD88g7aH5WAMMq5ifvM8+tDHLqo0GWBzMAYAg5SZ8eXsntgsdpDd9Tc7QFRpizIVuRtFZobwYe+DYA21LHOV/gYk8DvvBSgwtngXAIV5QF9wDgBD+8NIMe6CceQ6AHhi65KnCusE4wWWLVQ/lBkwSj0jZlTk4YLxoT0AZ7QX68+333yt2GMTbS2pJbm+t8AjqqauAj/0EXMDtmaqYjmxAQWEYGfDOHLjYyU9VefZyorkHrKDOjAPqA9zhHYOdU0IsQiUmGQE0fCT9xdl4p5wp2ec8TfnEoOd6h1rS9jUBOubbD6SXQzjJJgQ+iHY2dicBjvO2IiyBwCKjWewx/zOETaTfDI/mccYyGNzE7YpPCPATd6UI2Rbnp0H3HjGgCzFEe0Usi+t10srwmowpmJTWikjU3Ba2KMEGNIc4G/qwLjgiDozJ0J17xtTzXk8H0mHlOqSVP4h50NbE8/wh2XP82s0DkrxkJI9JmX1jYRkYVo3k3lBEcFwNZ6Tyip5ZGK7y7MpTwTkjLaOdsqBm3LFucF1O6L8lrvXRN+ddnRU1U76V9KMu1oCgcYWXUfQXDRcnvEIlU8wBcGkhEooKNkYuEsAQAItMSioONe6jlSVYGLELj/QO0wHBzsEbF4CHAQ1GIM4aDY6hWcyaGmAmNA+SDPmKFihEAaBpKOhKtBzZuTo6FwXE2eGBYFJx8CNKJ60S9xLuaO+dBR/u26UrKcKTBXAJ3bAAQhTDIRkvT5TsWVWXTnlGKIvWOxaCmWj7y+TOoLOD0oxaNh4HoskbTBdAdUaanBQNq5proEVMVTwuIKJYHeLJXrsBNjOdppeAAAgAElEQVQF4k2E4TKT2WlGVxNi6C21ZaaS8gmceTrxW0x6jC3Z0eH6GgaJDFwWd9qMfyxOsH0wfBywbVzDbjei8VJOnk/52H26/U52fcTGob9XJRGgq3OU0yorLwwaOwompNOVmrwIGoTDZL2b+9eTfQceUPyO8Pjsq4m2qoAe4I7rERy8t4XeSzugvnAjfMEJFgSeEX0LmMIAlPu4NgwyeW4EcUP4fTnhS7ctYTeMcWXv3hv4Tpm6Q+EDQJgvCGHOM4ZjB8iizYZjkSY884EdPoKMsUG9vpBRKLtLyka7cJ53siDQ5iz8qCmbt2xrPSWgxr7+pjynuvo9ZWKDPJCW+hahBnOCIMLNF9aJoGsd2neU3UZiYXyTo75oJ7aHcYagobzdlPGd9oVChgVgDiW1SivbrM+m9tzzL2pc1XO7DdQ73yp4IK7tHcTKff75Z65WSpF28diE+S1Q3RSkUrYC7DjZ3DQXkMV+CUYMgIlHEUIyDPgDJNMfqJQigGDYx9Gv1JP2CLUPdQGsMcdp89gsRGRhrk8ebsSewnYh5dbhOsY497hNAIHKsmzgLMgBtnl2GGZyXdjc8EwARqhHwj6MOZECcioZsPqPvg4VEN8DkAdDSz0iKWfY+AEYyPtE2zAuKSOCJJgQ6rz99tu7VxYH5eN51JX5yX2o4mJzQ/stLQfodnHwNEpMDsbDW229lduxTJgw0e1tvtUGg98pf5u2sLcpwrGrpKUab6xQAMxl2oo2jE1mPv+bMwoqC2UMYEn5UO1EvLQAA3mbE66NfuDekFWsi6EmYX4F8KMtuC5UfcHAxMYtvTN5FsX6GPIiQENshClzmC/wN+WIceIskdomWNbYiDJ+uC4YjvBcy2suYsOd5JEcUgSuqQvXhAYigBltDiCm3mFTSjm5ng0x8oX+CLuaAEiuocg29XzynWezLiFLQrsym/RCYoojqnm0U2zoeWcEAAwZTf1c7af3zhXrSIok1Lvh6DFbISpY42Bpgk3z9BsylueasL2iPLNgeTKZXhXYuFmChJZb5JDbg50I4Y/vufseLfAK5Y2btxZ0DJHc6NWHffKuoYLExUElhAu5f1ej+RU5PVjQ40EJBqMSNFIT8k5UuOYlD41AjWHo5CerOQAW0KG1HXnQUt11UMd5PWnV8gNY8sjdQZcamYmDEWEYK9dUhtrev0y04hKCIKoK0XZVP6HzvD1xPcyzU7Q5gxrWRmWhXExw7mfwxIThnti1hKDjOgYH5V+YUX2UP1RaoavneywWQf1yX0y+PF1bU/1DZx2ALdRtfI9z2RCsAIPRB3wGi8e7AnDGmIrPZOOTGLYw4g6VnEcyRX2qfwF+fXJn54IpizoFKMszaLWVj/anjWLMc19+FxRGhNEfAf6py2IBiDCIq6n/qRvCAeHLPQhLBBfCgcUENS/eaEmootZMiVqj3ShLqPvwjmCwsXhAxy+S+qzQXVKhx/GWZC7BIrIrTLs2noWhcnhXdFWSQ8AO8THcHTZnDO9xsdhsBJOq6MtQyy0wztVCB4BhccRTaPXVlVdK4Q2KFeqgtVzaMc4l4nbnzh39ucS6wQAX7x9o+8UeLEzxpGSnQVkIGDdbMTEaiLGL/sQL7NNPxyc1iY40dpOtGDtU+oiwC5HsEBUYwjHiZ7De5BdmdpIpsFxiMlEBhSCo3JlWqgbCsJnPEG4xl+gzFvag3ENIBSiKMRabvBjvfMbOOoQXIIt5hH0Lqj0W/zTvcSlGNZ1UDIwB1p/83KUt+B6Aje+xAY12jN9oK+ofv0cZ03pJJHki/abYLZSpsXbcHLiDt2vX3r1WY4PVXBsx9yTTJ15Y2At2VU6p+Uq9EIAm5nesmfnvARpinqTfUoTgkCmxPubrE4I5GIiq8zuAQ03rV95uJTar8ck9K5IveUYn37dJRZSCR4YsDNAQZAHna39+2tjXdsSaxzW8M8Y3bc6mIWwpV/SMkJGxNlN2NCYA2QCBMc54dpAIYQcWYypsilBZLQVwSv6Xa51gzsdY9DXEMUQCbKihglyIsYKtrQPMjI2rrvwFcnldBvIiWBw7omlSVRxx+OFC65OEupVUj4WQJcsbMdnesIYlMCOjIox13a3ux+CG4HxYa8dvVTuXRbCj7AryRpkUmEU7jJlq7TkfXexfaz7C9bimK9Al54VlZeelIITucpgxBEHZxYLjkWe1q1nRwKj5d9F7hBXOFpj8Z/wdgzEmepyPNkW4Rh0CxFCusFkJN7xgjwKc8R0hB6sS9WKg0xZhv8N3xgb15x+/BSsUwjwAUU11jMWlJnAT3ljUhzIFqIj6IVzzC33UPxYwFvAAKrHTDtaQ8wilWDy4N0B2TPREdSagxRELZJxjhxoTu7ryzZHQQojGNSGseA7tiK0KQjQmPM/lesqP1T8JYGvrfwQ1aryOYjO4j/Zmxw19P1lu+mvK0JY2JFotruPs5GBTqBdjl/cmo27cJ5soUnQnZxgxziXzclfUAgIVLC4ILLWALzbMccrKjrp3742UKuB7t3liQWRhI9nhFKkcAFMxfyo8R7IYIGyIOnUgcJxsUAjKqLG07rq97IUXXvB+2KjPllIpzvBFbGuloPjoow/sGwUmXEN2Qezg2mmnDxDqLtUVHj0k2luzJ4ECU2bz1RW7h6jLsHR8x4suWNTwPMkLojyApG8Y/7BdnKdNaK/YbQcYpV95PqAkIgnzLtp0HRl6oy6ExYN9AyT26NHTGRZYABgPjHcpC+dihw3Q4XcYnMQAEK4iBfLj/eGuS9kBbKTTgKmhLBGIL81rqc2z8PmhPmV88A9AHElffRerOnJ/7Mr5m7lDGShPelcXVwlFMlNUdAQzpK1iTeC9jC3MAzBbbN2mRaaeVuoWPdPZFAk8WAN29dOkBo9YPauLccKTChUi7FMzudsjViIyLm1BWzO+KSdsKwMx5lZexnDjsnIBOj0DVrmmzQ/ljXlLHZcHN8kJ46cc1QEbzlHX2o48uInrwvYl1ggvE33k7VfpdRzqltrkx4rK7pqWjAAI1VHlmpxyJUbbxTqZPwfrnJeJsdYmRmeZ912Mq/wGkrZBfvAvD1KjfmT5XoL9qurNvIl3pzrzPQUlRHOBhiMB8kqDYb7D3Geh8qpthgrmhkFWpl1RI+2EnntuuJLTbe6eDmkzlh6ajgzdBGPiyKIG9iSPKrk+vjvqTuisnhZfP8+/TOWlmvlvBfyWsRU1duIKmJtamR2KlE18v66iTqk8UcYQ7EFRB4ioh0D0sq9oiNXwuzebW2zXzEBlbcMEzu/u3EVfN8KssUhxxOAq1C6Zozw3cH3hgWJXe4ZutAGMD+ql7H5Ps8FzM8+r6BcGIM/miB2UPx/kTh/Vcnj78rwqbVvR1/q94rfo/+qeF2Mkbdcq/8W1jJN8H3rTpn5ME6jSnTLKHsAx2Kh0S+pM6untsILyLc5cGGOs0B7UmWfTDyXqH9+9o8aMsRb1hLULRFDTOOb97L6zIFsulLTozxHoIpZNU7EqzBEWAx6Ld0FbAYqYN5U7O7wcK6cazZWYDIHDTG+fwn7AkCVhSBtMlwsxLv9ttRPHV5F0J40EkqZMnuLCkCizATQTTE8sb5b4zRaIgWkpg2zx4LZYwhsg7gWlbZRIrH7TFm5EiNcgCxnpBMOewHdl3h8ylNZ7GygmjrZqVoZKSrRtodzGl5FMMbd7WyCqnAWXc4zn6GPajAM9f6goqF8FsxhzJjOWpIzRt64Oye73dnXGVGUXs0F95wsQuMo25iEusdnzfH6h2iU6bRZ2v9jjdSSVV35ulAmUhN0DvzsNr/eiFqaNfROSm0ulaodklJrUBg5AUL1mY502WKJnxK6X+e5zJGOfOY8xNnXlOspcJDAbLEdTATqu9ft5L/3GWEOdz7yvh92inAT0XOpEGd14VQAHVx4YfwQQ4ye5heOQgANI8u6E+2duApaiT4Lp8k0Ic4bxVdO6IJVmsg34sbdtjEnv9Ly/dnZ95bmfu3jz4Nq1BrWui2qbBI7SrIGhdJYm90jaLwB5tc+CafgpwidbW2jrYO0CiLpdRW7dy4O4inWQmmbPiN+DgWf9CNIiD6K5zvs0cxapcKvOV0Q2R+5xki0by/2hDZavA8xjjZe0fieHIw7fnOLpls2p6tqnYOasecs8+SWGubqhpeJiDB/+om2//Xa+AyS5ZRLA2SDIPioqmy1uPwIR2YDzyZgJmeooNBogGsVp1LCLCMT5j4KbPMCqpgU8CKE6Lj8Z8h0cO/rl+iQDXx5XZ0VzYwXvx9sqf1QdzKEuqboDzVOv+SI4KFR9WJDCoDgWt3hPfPd9OmrFLJgVfzt9mAkLVHbxdyRP9UUujhzgqmki07+x88q3a5yLiRFMUP7TmTMW3xzQ5D35vgpAV1mkytZwAV0LbRn2N/mxyzlfdGL85d4dO5D4hJmkfFWHAPcjmAIMV9pQJXo1+mcJ8RtCaGYVqNr/TO5i9xaQF0IGmpgnHuysC7FnFDxSQo68XA5ACyTovI+SyjO5rWLzJYPz+gkEM6UYdsTn9D1Htrqk9YtFlzmRks6mo8C9lNqLZSX+DioH3EibyMA89Udl7wdeTyAnje15Ukc1FEPZRLY2WvHSxRKAc5QPrV7jlgIjWmf8LQmgE5yrvdRXRJJ2BkXBCVspiS0Cae6seZ7YliE7TwaNTRRPKBbasFEhaBzHgsybwhdZxhHPF9igf2ID4O2RgXranmt9d5mNc9qeMnD9D0TOzTyDuG+GgjC2kEowjEABF/RLqAHDniWCVwYrE+whz1ik9gxvlhh3vmmq4ZguBojrk+qL9pK7LoAxqxvjzplBlZl65Z/F9woWmntUX2y2mqK6zZw/3FtIm1rAG4CExMC8yNeMrFyAJ3bXTBHGim9wso2iQ1E6R+CGstAWySOyic0lJ5LKRSBF2CJinOCBW3WOAp7SuEoDK7/WLb9JShu82taHirUv21znWQTiKeGKXNtRIb/iomw997WMGZL3x67mQbEeRz2qMkBhbxnrQrBTUU4cbGo8KidbzdfEZjC7wrNs02oOEhTUVnOrgnnVOdokf0S+RgejAURqbbHKHwFnwQJF/QOcOFsEoMucmKIMJNBMG99sVVX/JNyg1s6xUGlpwtYoT7wsX7ACUUsVazPJKQE0I0a8aP369asAVbni/qhauFLHkUd3FefywpCTVRq7OvCbZyhW2I4rABexi6nuOWI1HTnW9giEQww8XORCGPM8j+AMLbkigFNTJSoEywprWe0FvJY4EkH15fuBNgydbUywPOqlHgjBRuyysqNquweFXR2wimtZ0Gs78pO7uuuCUVluAavhgdU9a0XngnLNPzIPqAJYx++xqER5QkdcXfm8/WXvEMbylCUEG0Ik9MOe1oShn5bDyvnCTiT9UONx680320knD/S7COo3VdFoidh90UUX2YCDDrVuayjnkgIzYi9DbCBsYEioiUGeq8BksMkigG0c3hlue6KBjyEnQYh5Lp5wFMLjXOmTyLv+XUIKbxfsJX6QMfrAk09xFcm4cW8nLwupsgOrBMBBSVzPmRty1aF2rW+vK1jeLTffaM8/N0wsRLKB4ZXNpXYqbClD2W+/tuNPPdkuuvACeRi29DJ5tmRyz1ASXUvJFG/U/yZEBWs063C9Qp3LmDlnJnQASJyVkEBFOCG4Q90YBpIBKAAGC7OcTmEfkFRFydbNgVIm3J0hwUsnAw20NWpFV/lKXUcWdFISxEGCX8YX7rXR/zwjYq/AqaO2p3wRQC3e6/NT/Re2Y24gLRBBiIAAZrBoqLPyXoa+QcwEIkab4QnZMIs4jSogmGhnJ7OD9+NgQKbpUGW6XYZvcJPdXh4YOFusTlma2TSxtpBENNlBEK8rMVNhl4EKA8FFKhwAcmt5UNK3JI8N+7CwY6Ku3o9ZcFH+zgOdVGTdnQIN13q4p28VVr5izciwUe1PyP2a36g6uFEDVAEDP+VZ+fWUdovvVTfY+XpX/9wVMzchu+L+qHt6FyFgKsFBnnyIv/Pn8s/w5+j14fyTlzF5AEfE69oOyJN0faXNDd0Fa8N5Zwjdtq8SZ3AedRT/cDiq6SiYP3/xMhq4adNs96QHjxr1qlvWMwmbyUiscmAlpB5ImYdWx2zkX5ZvpB+BFhqYzo29Y26X/JMAjiqXjBhrPkKgV3cFzVmqhbw2bFKoiK8E8+MgoF/+8G/sxGt5f3WDo2KQcGcVm6Gq19dGS/rQ1iM84emKZnk1ZXQhQtyhjLmKyZTXbddKi+qGUFfVOMCq9E/V58VCmwcPVZmZ6iZ5/jlxfX5Sxbna+p/nrmichWdFdeUDHMP8kVl7qRvFaTIq9YE/NwMySzS+flTWrK8YP/WqMJNV+5/y4169o6LTnnvuuXbGGWe4Z0q/fjtL8DS1Ma+/rcBq68j2RIanDWUfInuFTrJ3AOAwJigHsVQAMEQvLsxsvGB5SxUssVlTQhTkNXrcAXuVdlUcY197ze65515F233F1li9hz322OMCRw21Poh5al65uISsyLM3SxH+WqCmfvet3XrLTdZB+b2OPvpoBwQPPTncDj/yOBvz9lu26cbryoi4yNoo3xnr7WTF4llFnkMNBNrmKMI2RsUACLw62WzTpjK3sJlZJndYm/AYwYMvDjz7/HuVTVWoc8MOwb1UqjAmMAiMT9g5WCQM8HkfTIx7cWp1L5G9EmsE/RwuvjFWGBdxzFSSS79PdkPEN3K2XP9Ks80T/Zwvd34+VWVU+Q1D8vlKAtteSVBLtPtm3DRukvoiou8WysQgvocNEklU4yhGxYiqKzQDzgQlFYCn31BHzlZoBewu6mfjpuJmLT6eekD3srsnPUZ+CSIVSCONkfzaulhenajRWjQn8q5UqLL7AuSEDAlHklBNVWWcf7TG6BlLNIarzq/8dWHT+KN7Kxbtf2Bn6gtTTSvf/5/zAQpqe1tVGVz5PTlsVD0Cw3FdssOrPPgt/zy36cnOLcf6BBX7c5vBAUyWEspHUdZPFRiBM5X2RNW9RknAl6Ga1gAjNxIBoBooSuYYLabbCznjqlcL8qqg6KqnhpyyWwH4iMU/6L2/V0ivcGzl0XaVFqDUy1S+1HTLD/J8OZYuSxM+j3pdkGp32cx3xj//qDq18t99cNXSflxL6gn26vkBl2cr8uCzavmBvg1xw8+KX3UgczoCwlXHyvE7cQd+yhHdkK9OVRKP58TkifoEOKltGOW7eEXPr1pW6pfem9R5eWDHucRm/Hhy++7BN48sAHKPz4JgBXMTMZ5I7bHc/foSwSFlsqBAVtnzoxN8B5NGAe/AQBYX4j59NvO4K92Vt4ecPacMPMXuu/9Bu/nWW23/AfspaSiuj4qU3ayBIjHLnV/eTIvIW1ZPoRYatZInNzYosB5pweItgARYFnbVBPQqFAuiHnfWBLdr2oLcQQhE1Gf77jfAvp74vQLkveWeVuVcI2GdyqtnYKtDVG/AsrMt7O7EIEoINtRu/u6/DhEQLLdDDz9MNjeFdtvt99qZF//BHnzkbtt0iw2VGV5ZgafPV+ysUrlEt5ezgoJ2kdesQC7CAjmSoVZfMpdktHNmplQNS5eVeQ4w0R9Wrraet0i53gTYFs9VOo9WipC9VMbCWtvKFsyyeUVl1qpdJytV/Iwy5dlqLeNqGKRMK+sOFUXKcUZgsiZ6dnGx4mMVymOjfhsxFGqvetiayPB3oQR0s1Yq33ypyySoldCkuAQqSWyT2Il5av8lZQSuVPqG6cpb1am7rlH7eyY92aFgalVPmyZCXag/Ggi4cRDYkDAKTRSHih1xxdwDbpKmAA8l7GPc5kWVwpNSfbVEticIcX1TIZXIt0wsigZno2VqsDLlRGvZ3sqJWaoXlxbN11iQq7o8z9AAMIJLNXYaioVbrKSlTZoX2sJ5AoQN8RKVm3BrrW/qzMVqswULZODZtLWAjG4D+BCdWek8ZhNiAvAp1Sf/4CfxzGsuJpHN1yypErGnaqho42lsad2BBddjkktyYjkjT1J4eyXPx8r596M1hGEX7E1NgiAW1PjMX5ebazWuYTE4qrtghcJn+XUjvtW2RlW3TtZYtp/4Q6VsSEEL3csxs/lJcz9VJL+prFYLkzPfqKgDAFN96Bs71LmsLRqrCRglA/b8s/KbycQchdqJOZHs/Cqur7D/47dYJ6PRV0y7FSikusAN7qzk7lCgI43418a+Zltvs5WMEwmFnKyllxMuLOyZbUJtNg3cx0SsSulHBdGI5SuTV1G48EDPW5MxWdaxtQl/L/cK7oc2jR1/fqzkd/78HhbuYXnvy4Lbq2AW9/OOlBErPwEqhRpnQ+BWHXj58lK/oNyjrapjI+KeJMCJGZLKHzR4vCPPfoSgrw1YRGb3mlogrwLK1yNfntpaL+pWrVooAyQxVirBCYRa5fjJg7afunh4++QmZk1lTLR7Cpjou+eg/z3yNRGpKwM05ic5fxO80m22smHg/VbAZIeaSOMSV8sRSlK5337727PPPqcM3X08mN0zTw+z3/72UDvykAFWIFCwsLSBde/S2E4+ej875/I/W2HbXrZg+sd25flH2arrbG/TFhXYjVf/wa67/CxbUq+JnXne5XbhuacKXOGSKX06kVod3MgTRsKyfAku/ykiqvgJCfilduSRJ9sXn02xp58ZKuEI06BEjVnDcGfS4msxk0TzzQE7usUCPI0wzDb7y03XKSDgqrbdjlvrh1IbOux163/YQHts+F9thx03sabWzhqW1LOLLr3GLr38fAnaenbzLVfbkQNOsAnvfWd/fewe67HRmjZHOdbuuvUOayNwcvV111uv7spW3lSu7YWt7ZizL7eHr7/AVmpYbmddf7vtf+xvraWMiN984k57+pUPbM5SMUNzZStTb4n12qKvHX7Ssa7in/j1Fzbsqefs/bc/EJBTVOdmysm24EPbYpvVbdQLs2zlzor71fJL2/OAXnbNVX9ThOxNbc608darJ4k2pyiCcB+bOf9bO/jI/nbvXc+JkWtts+e/aX+49gRbpcsm9uxTb9pFl51h77z3oW217c52zjlX2S936J0QpsbCBAV1HPrkU/ahAv8VCihEssmrr75aKU1aSvCnHfJc2fS88Pxz9tKLLyjlwSy3AVq4TBHP1Rfbb7CaHbzPLrasSy/7wx1/s+vOPNKWKeXIUWefa789+zLr0qjYRj79kD3z8uu2oEQ58dopf5cCRr484n2Blo62So8Gtu4GXfV8JVktUiwsGXBfdc1V9vTz99stt11n416bZlv02cMG/u5w22X3LaXyrG9PPHS/QPebisI803O84a7foqWSmioxpAduVJoGduCU9bIrBiua95d22eWD7ayzzrKddtpFY/p5u+mmmzxdx1ZbbWVnnnmm0nns6kAn5Z3KVLrVECwBjvLrSlVmOL/+5IV3xfq6IrVS1c1xlcVwRbxPZurzo+UjHlN1g1fTRq3G9SczHq/p95AF/B52jnFtTe9ejpmpAi7zz3PPabVfgBtX4bPhy8BNXsUa7b0cuIm2z5gf78fcOV9/nR9BPcF6UsX1nfWzFuFbUL5E+y/YCwQFEQ+1KLNDZKClh/48wV13V10L1LXAilvAcUxenyNQoy2B/iXVELubDz/82DbqrbxLL40Sg7OFFpNliqS7ns2YNsHefOV5u+TKG+25kW/bgmkfWcPmRTb00Tfs8FNvsDv/NMj23ambNWi/sa2/3RHWqUWJjXjqz3bvQ0/b4ccMsttvvsYOO2hvsTuyf9ACU7JEweiaKFaSYIYy27iXjgf/ql9q02Z8bWf8brByWRXZAw8Nsc5dW5lM9MRekRCSZUIQSG7ojcW0YLi8THnGihfK/bxQam1iryjs/kMP3a1En90Uin9jE01jD98/3H595CB76LlbbeddNrMmSzvYtj13txPOON5+fVR/u+feW+2kgSfY7VfdYjO+nG/n33ipLWlcbj1XWtV23Xp7u/fhx2x+sdiI2ZOs/rIiW3vbva3/wAvtrF9vZWMfus52P+kKu/DO5+y8/r+wwjnjbfd9j7V5DTrasPvvsGfvH2Kn/P5GG3jxH6Um62+bb6YggMpsPmbkWHv2yefttptus9ffU7yvNevZnn2vsjdeLbN3J9xmbVeZbMOenmhHHXqZPTTkSttr1z72y92OVqbzqfbKm0/Zamu2t0cffMOOO/p8u/nPR9kBB61vP0xubH022ssuvPw0O1qA9OAjzrJH7hth82cou720OaViqNbuta4ViZp6/sUR9pxc5a+65lpXP/bqtY7s4gQ5pYIqkCBrphuKFW9nt1362dXXXGndZXN1/FmXqv/H2tzPRlv9oml29BV328ufTLWJI/5qJd++ay16/9I69t7BPhv5N9Et39jO/Q+3r6bMto9ff8FaKxHv7Tc9YX+46jaV/y5bfe1mdumFf7ErrxiiSM/KRC72pWevdnbHXddb/70G2n57n6ccbA/bd5PfE+iSbYwYsAvOPV9BFHtZfzF7G2+yuYDMfMUb+sxad2xte+y2l4LCjrI582YJuL2vvt9MEd2by2bsQttnnwG29lrr2ZAhQzxK+F577eXJTDHKTs4lCdDVetTJpxUvMv+jV9SBm//Rjq+r9n9GC1QLbvxkomthhMiXtdqq3QUaiCytoFf6GRua5595xLbafH27dchDdttdj9q4V4ZaYdlk22Lno+zdD+cLDN1tO2yzsj365Du2/0Hn2vjPx1qPLvWVJqLM1tpwKxty+5+s7/Z9rG3rzk7vF5cqzHkTBURcgst3Pc9xBPOqOMjaSZcr/tVAm/DFLBv92nOKbjxbZIw8YeSV3b5dM5dBpQI3TcVcEVKiVEk2m2GHAW29UKqxZg2tu1J93HTTtfbLAfvITWiu3XH303bioME2TMKywxpiK+a1tk1W/4Xdc//9Nq9MQKtxsR35m4NtrU497Z2RH9hK669p2+y1s9154w2Kzt3Urv3D9XbdjXfYqcccaPv/cpjq2VcAABmnSURBVAfrtsWuduuzo00RgKx04uu276BrrFHPbez7kQ9Y24IZdtb519lToz+xj159XuWpL9VSV9tw+73UTvfJrb2jbb35NvbkY0PtlRFvSSjvYZ9NfNZWWq2BHXP47fbROw3s1fevtUX1x9mCOSvZqu22sJdeeEDq+41s0AmDlfm9xB5+6mZbtGSe7IsKbO2eAlhv3mybbdbG3njtW9t6q/42Z8EkW1w+166//lG7957h9sqzD1n3jk1todRT3RT3Zb8DBtjtQ/5ir45+zbbbfnvFEZqmeDFKH7BQgRBlp1Iqxm6e4v/A1qzXs4d9+NF7HgPk6NPOs5V79rIrzjvOZn70mnXYZA8b9t431q8nEXXn23V/fsZ+N+gyGzr0dtt3961t0Nm/t48nTLJ7xIp16tDGhvzpb3bKoPMESt6zwlYLbdjjb9nxx15gr78h9WNxka21Xjf7ftr71qXdhnbF4Mftmj+dJQbqRevcTvHRpBK89LwLbOd+u1mfzba0U089XVGsPxITM8I9o676w1U2/MXnbeSol+wEsWQHHgQA2jAlZ33/U9mL9bEZioWDSuOxxx6zY4891nOfeZBRGXOHcXGNs7UO3PxnLGT/gaWoAzf/gZ1SV6T/nRaoGdwktRTMzSujXrFf/Wo/RQ5/QEHhNnZws1q3rlYim5pGjZaK5r/ennvpTRvzyuN22N5KOLlE7MTo7+yNl++1Puu3tL89864dfPwV9vn7L1u3TrLZKGhucxYp7pFAS9uWSmxbTBwdeVa1kHFmvXlqfOWz0rnQowNu6heW2RGHnmIfvT/Jxr3zqrz0ZggItXFvmhKxJ2WKd9JCruHJi1PvkFdOwbL69sM05YVauZMVzZqv8BJb2tgxL+kdigEk9++hj75kx558vt32wJ9sx523skeGPGI3nH+D/em220xx0QVuShTFeYZttEZv67ZyL+u53vp22CkD7dTfHm6l8/T+5h2Um2s1O+vko2yDnivZCYNvtHP+dKd1azDDNunawN6bJZfpDfraVl1EX5dMsuOPOdteHPelXSV13D03/9HGfDLJ7n/mFcX06mUnnnCYPf7IE3bNlX+0onmL7Xx5bhUt/tiKl0604U/NsYMPusKeffkymzx3hH0xfpn98Q+P21MP32w7btnLHn/8dRtwxEn2t6FDrKh0hn05fqFdf+09dte9v7M99l5LzNjqQn6t7a4HbpNX2PFStXS0RXMKbco3H1mXDmLJROcfduCB9uCjfxMbc521lhfZ6Wed6aknWrZUUlAZVLcW0CzA7kg2WI309zEHHSSQdI3av9D6H3GCde7W026/bJA9cc+tdszgO+yF9762ng1nWvMCZfMu6God1t3KTjvklzb4jOPspbc+EkvSX+yaohvPnG6jRnxil150rb0+/knlK3vbhj3zjp195tX2/gcfyTusnnVYqVCA83apQH+vXlE+q66N7L0PXrb2YmDQNz50/8MqZxvbfe99rf/esv+S3RKAhnHx6KOP2rnnn2N9d97J7pLN1YyZUwSG2yr+jUC0VGPNZLv08EMP2/HHH+/jDScWT42hRKp+1DE3/zuL4T+5pnXg5p/coHWPq2uBv6cFfgq4Ga+UAhtttImNfHm0ck5t6QBi3txia9WcQIOldu/df7PfX3GD7bbTxta0/mw79NiLbd2N97Lhzw6RuqeX3X77k3bWpXfauLHPWKfWMgpt1cVkZ6towN9Zp/bK7dNcAfoEmMpkkLy4dKq+K+N2eSNnjdybokAGsuUL7cTjzrUP3v1WeahGyC4HYKWcQPOIYp28YpYukWuy2JtmyvQNwFkqBoeMwUsWL7E3pereY89d5Pk0TcbEuNAusTtuu9+OO/lce2LEUNto2w3t5YeH2akHH2/jPvrMuq+zqlKDLFYMFtm1LSyzhdPm2ha77GPb7T3A/nTFuTJ4LbZZM4psk822s4FHH2wdWxTaoKtvs0+nfGVLpdbo2FL5xRY1txn12lqPhgqgN2+CDTz/GntsxNv252sG2+jnnrA/632/Eii58vJzxF41tG6rrG5Tv1f5ZD204Tq9bejT19lqazS3++/6wI496jq785Hf2dLGnys2TWc7+pALbdgTd9luO29hQx8WK3HyBXbTX660EjEzi+Y3F/Nxtj03/I+25VadpZ5rbb896jz7atKH9s6Hr9uQu56x004bbN9+Os5a1FdcGoEZAhzuIA+4KWIxJikacSslfiSzOdF9lZtUHkmyjSKZoeLLKH6HwMcZNmjQKbbK2mvaXr860PpsvYNdcPxB9tKTD9ouR59t9z//mg3Yek0xZFNt/PRy67XZznbRoKPs4rNOsDvuedRuuuMee/2lZ62p+uepR0apvINs8oIPVPdp9szjY+2Qg04W0/eF1I/trO9um9vEbz61r79cYEMfedsOPHQXJX4dYz26d3OV4+mnDlK4glOUS2wNO0jhCV6TDc43305wk4ZHHn7czjhzkB10yIH2xz9eLVXjXTbggP0dteDa32eTLdy27S1lO3/wwQdlR/Zbj5DssYWyHF11aqm/Z0WpuzZaoA7c1I2Fuhb4N7bAisANO9nZs+Zat2497A0Jjc0230xxXOSq2yQFx5w1/Rt7c9zHtsc+B1q/7Tey4cPus/ETFtiGm+1jw58ZIrXU6vbksHdsn/1Psctl0HrOGUe7KumbSbPs5BOP1i79EXkytVDAu2XWoo38ecp/cGCzcP5SJTpsK/CioHmtGtqCohk28MQL7FMZzw5/8QmxCwI/ek79eg0JGpzCRkh1snSJchEJ2CyQIWsrCe3SxSnM+sUXXyx7oQ1t9913tmZtmtncmVNt+IjX7NcHHWOvvvea9eq9vr0uQ9mjxCicfMbFdsb558qDR3mKSubYr/rubM8/+rittdkudsHVd9ge/TZS5vFymz1DKRDW28xuuOoSW6tbF9top71t0JU32eCTD7RGC7+xeU1Wsb2PPtNGPXCTmJup9rvTLrIX3/jUhj96v3WVPcjZF8pT69mXbdTIZ5R2ZoLt1m93O3PQ2da2VXs756yzbcJ3o61Nx6V25SVP2WMPf2iPPneZrbLaUhv+8ng7YL9TbfgT99iWG/W0G25+wJ58+hV7WEbL7To2kwH4e3bQgOMEbm60TTbtYH97YJQdd8y59tnX71uDpuWyWXrJLrvsFhs3apjc3dvbAiW/nCm36A2VKHSAGJlfH3ywHXb4EZ5lHLVMIzl5QIgtlN1SE4GR+jo3YK89xYT8RezSQjteKqUNBBIuPP1Ye+fFp2zT3Q+124cOtyN22UTgtMQmzZSd0uZ97b4bBlvfLZSBfdSbdvk1N9iYF5+1xrLrelnlPefsS+3VNx6xVp0a2F9vf1Qxjc63T5Vs9MWXhttxJx1mX3z1jnWW7datNz1sg686XezKRDE08zzG0Kabbm5vvvW23LrFOJ1+plI2fGX3P/Cgq5buvfceu/6G623M2Fdt8y36KC7PIkXAf1bM46r21yH32uBLL/fkjriBjxkzxtVSZHX3dBjkqqpjbv6Nq9N/96vrwM1/d//Vlf6/vAUc3IS3qxsW4zpQ6S2FWmq8jDO33XY7O+H4kwUSLvEktwCeLtpVlxTNstPPuMAeGfqsTZ/6udDGQpv1gxJsdlrPRr/6hG28YWfFcmorwbmbfSfhevXV5wuYdLbjTzzd3hk31jZYr4f9au8D5R3V2B578i4BlYVya8ZVTEHjyLml3XNJyVyxNMtkMHqUnjHfRo99QSY6chtupOi1unT//Q7Q7rvMhj72iN4vw+JFxe5KjmExMT5HjRxle0oYz5n9A4GJ/d+s2dPtxRFj7Zzzfm8PPPmotVmpk7VWrJjdNutj0+ea7br34da332Z27PEH2uP33WO77rmbhPyq1nqVTW3atyOtbOFUu/eBJ+24E860otlTxW4ssXbd1rM5yxrbb/bZzo7p39f2PGqQnX7FLXbsPttbS9kS7b3HgfbdrGJ7T/VeNPU7263/Yfbqm+/bxG8/tw3W7yHGJQXdG/rwkwJ+A+2t9562zis1tIHH32ifvL/ARsrgdnH5F/blF0W20bo72agXn7St+6wno+fzbdx7n9vr7460YtncTJ9SIq+w9e3pp2+R58+G9rSYkAMO+K399d7brdeGPW3PfY5QHJ/59rsTf2MH7ftL22iTTd0weJZSR5BZ+6WRI23Arw90NmOttdaSDZOyWAvIYoNyxmmnKdBha/tYXkh33nmHDMib2K/2P9i++Pp7++TdV23Sh+Ns2/1+Y9/NLbMZn461do3K7Jq7YE8uURyeGdakQZkd89uBNnLsOPvk7detkRiSe+4casefcJoVFX8rAm+OPT70ZfvNkQPtq4kT7JlhT9sZ5xxrV1872Hqvv7OYqgEq50Q76dSj7MABByqb/efOAF5wwUUaJ2X2y933FCAtkaruCc/Hte+++wqkNLb77rvXnnzqcan3DrTLrxxsZ59xpj1w/0N26CGH251D7vQcXH379pXdzxw7W8DyxBNPdE9dQE4dc/Nfvsj9m4pfB27+TQ1f99q6FqAFsuwfqTEqwE2KdYO31AMPPGCHHnqkBJsyvSs+ycCBp9qlv79YSTOnW9cu7e3aqy+3W24ZYt9InXLKyb+xc887WR4oWwpstJFdwwz76JNXZCzby8aPn2F77rmjAuVNEuvT0k486XS75KKzbdbMybZWz96Kf9PS3v/oFbEty2QU3Fbvb+reUoSJaNGygfU/YA978fm3tFuvL+PYTezVMcMlxGcrBk0zW3Ot1WWbUWDvva/du+wwGjdRIBTFB1msuFm33vpnufeeZR3ad1RcmDlSUxW4K3vnLi0U7XiB3qMAooqVcuvdd9mBu+5oH73yku19wPE2a6HirhRPs6uuvsBOOOIgay538u7r9LV5SzvJBftt227L7vbGW5/aZ59PltprnvVYWwa247+x7X65r5XP+daWLVxgp110iZ168YXWXOq1O6+9xC688gabiy1R6QJrq4B3W+6wm1185bXyDN3UunRqY4+JHRr/yXg74biTPcZM11Uai0nZ1a6+/CErKWtrO/ZdS4zHKXbA/icpn1Q9K5oz1QYed5QN+esjApANrd/u29hJvzvWjjz0ZFs4l+By05Qk9H5bY7WNZbi9j73z8TgHN7/a7wj7/eA/2mED9rUb1H/rb7iBhPo8+/jTTzwR7zbbbetRfnGlJoBjY+yaRLcRumFNJeYsVlTyc+RKfcKJx3qMo5dGv+Vu2OeceqyAw+/t6ynzbe0+21rhgsnWa7UO9vGUBfbBhKnWVf141y1/srMu+L0tIhu7YvkUKVZPA2uphKor2+QfPlUC0w1lF/WB+ms1JVVdyR4d+rD13rSn+q7Ytt+mr63RfQO798Hb7ODD9rWVV1rNLrn4MvVlJ6WDaK+YSEpSqbhHM2b8YCeddJKDm2uuuUbB+mbZllv/QozNMDE7v3M259RTT7FDDjzE9t1nP/tqwle24w47yiZre7tQXlQH7H+A3XHHHZ7aoo65qVsnf24L1IGbn9tydffVtcA/oQWqBzcpKB4GlmRF9+ivOubPXeBxRFJCuhQccJnsXBYoaBw5gIqK5lmZbGFat1zZFH/OCqUCKdFO3JY01Y69iXbmJbaoZLZsdhpKrdPO8+oswf1bcXKmiEnovBLXTJZhcEeBHkULlt0HHi+zZ38vGxAFVCtQQs6l9W3KVAGrlRXYrlgxLhSXplFTnZsySVnJO8jQeL4HEJwza7a1ad3e+u//a7kCj7W77xb7sls/j3mysGiuszeNG7WwTz/50rbq19f2/vUBdvd111iBDIUXlDa3uYubaMdfZu3aK62BmJnCJYts5bX72VGnXGmDLzrYJk14Wx5GG6oB9CDF1SgvVpC5ckUKbqigevN/sPZt9dmguU1V4LkuzRR1p3SewJIC2ykGyxzZtbTrKDuXolKrp+Sj9cQ2oU4jojD5cIg+jFFxs9YE8lhoM6cWeF6t0qUKute4SG7NcnNfVGhd2su2SO0/b0GJtWzb0srkxl9aLgFvzW2eGKLOnRVMsGiK6tHF5k9fJJWU8mu1bCyvKaL4NbHmAnqFpKmQ2olgiXin0ecENiWYHzmi6P8G0vs1ku0TubRaaCx4/j2SsOr+ovmzVU4FPFykSOPFCpanYHyLCpraksLGVvzDZGtaoKCAHbvZzCIFN2xcIDCqfGN6PbF0FssFHWZk8TwiB5u1bK8Afgum6X0t1B6FHsDV41UXFMnGSibeS5p5mWYrZk39BksFcI4QGLlEUat76ryC9Inlw05q9CujXQ35xhuvuVdfCs5mSuUxzbp07uyZ3BcJoLVu0dpzG6F6I9dUWxkaL6RM+MfrWDBfea5I3lnbUect9U9Yhf5vPqIO3Pzf7Ne6Wv23tkBti3W19gfS+xB+lt/ql8tQuEQfROzVg2QLU1pPwlGqmnp812VLZMhLLNsCwitLGBcoiJ/Jxsaj8SlQn8m7Bm8pW1aZIwmDYjmK65yE+VIi40K4yLiV+0j54owTORxI3Bk5YDjZwPbc41favf9R6pWestspkuAivK3yFCkScrEiBi8TWPpwwud2n1Ra1553jkBYPUXMVXTeeo09Eu4y1adesRge2Zastn4/208xYs474xBr10qqr6WkG1AcHY80q2SOYrYUGNgaEfxrmZgOAYgSCdbGfJextH5R+yhRo7cjsYQUpJAgYXyl/J4hOQUf9KOe7tH7bSmZ11P7yrpZAIRkrorG6mGedbEnudJl+idYoqjPig2k0/XV1iq4flB7LiWLtm5Q88lE2puN5pYDVDqW+6za0bkycW38nMVEIvpxOUEYFZ2YMNTLVO8yBU9qSEhqqQv5XqpHNASrcc6vJzo1z0INmr3cozDyDAHn7B0OvhWl2SNXlxKwtKFYunIZDH9pr4x+3Q4+5AjZC82ydrKvmieboDbycpo7b4GCDL7kwfhI6Jo/Ulunh6dgj3VHXQv8a1qgDtz8a9q17ql1LfDzWuDvATcetJO0B0n4LZPULhXAaCQGQ7JI23NBEqUMaCh2Qx8uWMuUIoAcafUd3ABmEID/ALipCH8f4AbhmVVC7/3LHX+1/fcfII+qFmJOFNZfjFOZ2I4GyqHQoJ5C9QuNfD93qr342st2+B77yPmLVANyRS+QvY+KVbR4urWWrclbimC7xa6/tjU36Wc3XSvX4u3WE3tCotLWHhUZ9KG0li6069MmSstQLrCzREK+kBDz+m565lKBAIS6A6KIfOo9FbGWcwDHG03/AHqOBgA3AjuwRQI32WsdNAKSPNeYiQ1SOerpRH0HerofYCMQlxCPSuvXJazkGRDyfZ4J/uX1MVVAVwW44Q/iEInJIfI4tlrkOFNgRerZoOK7ElgSETvq7Ykx4rXZX3HCQV5l8Dyw29Jy2fw4ENY4UhsWCJWVqz2/V6TorgqoWKzgg6jOihYp7YeMgHnUxx9+YhtusK5jpziqG9p14ObnLRN1d624BerAzYrbqO6Kuhb417UAq/uKPEKqe3smFZw4SLLdyiVvSySEmpRLOGXgpkg/NiH3EN9xKZaEI52i3+PgBubnHwA3FVISsACACHAD4Gogr5q5rtIpk40HEWdJ1VNEfJ7GDZTbKHnDlIrhmPjDl9az7arYQ4tgaSb+g7xpgKEyW6RnfPLW+zatpL6VNWtn7ZottV6rd5CtRzepkTLWytuIOMkpXSiAh8R65S70K78DAnhnuoY/auoAzlMnhH2GXpwpAbA4dZXQjDM66RLeqIg/XgLxQynXE9IdSoc+4ZFgIn36U2oEN06p5Ho9wE0VKOBVoWP5g7dmtlr+ZtXb38/Page++yMrYQ0MSsqpt3wk4OXeoi+LBVpInIm6jqCOlJ7cVoDJ4rKUT4t7imRITuiAhrp2YRZ4sKIa3ubVHHXo5l+3tvyPP7kO3PyPD4C66v8bWyC/sP89ACeIERVdWQ7ETDgSkMaowBRY2CT7pV2Q2JJ2YaGEblMhIBgRMk4qVp929Ekl4sAG+uBngptlUr9UJi6UDQjgxjmJTBg7jBJTo8zNZB4H0HAsLpaqTAKwUMyNtCZKqVAsEb3Q6hc3sMZF0kUpeaOUIwIBi6xew8XWsKyxlc0stsLO7Wy+Hl0qI9i2TQALYhJkP7QckZEJb0BMBQniz1peuLpId3VWnrGpOhaiHgE2EoioeDCAJQduxGeo9jBjyonkAAckk10DCgVIZTjJWwktVVXh7oX+6eAmwaTKI8BdOpOyfaUGyoGauNzBTVZ/v6YSKFYUi/YuEYAh2A6gTElNsQMCxDSQfVPJknKBG8EoPYY8a9iDJRshAVEZORcqv1rFs6qO8Wjef+MUrHv1/90WqAM3/3f7tq5m/+kt4Kt+JnT+bnCDYJJBbxVwo8DDDm7qSbAo5bTNlxqkGck9+S5AUQyoAOy4sIU6+MfAjasdXEjJO0iinX/p4GRS38yfVySD0+ba7ZMxmN8SI1Ku7NXLlOqhqP4sayiGpqCooTWRV5LMaJy5adCoREa8c6xJQRsxUY1sulIPzBXz1L2DEmwKDs2do8i9rdtmHAzMRIAVJSx1xobm5V2yccnADecyLZ5EOaxMGA1VHSyUH0aDG3kGKp8MmTjjQ7s5XZMxNwKXztwkixrUTfVVyprADUAI9Q/XLc+U/DRwE2YygBtnoHwkeR52B1dpXCUwmX7mXMQciC4C2lD/bPC5uq0SmnIVeRnpYwzA08EJCl1fHmRKtKxcYgDXcoHrQvpXf5fIcL1pUwFXDYWKvIvVje86cFN10NV9/ye2wP8DYz7jkQA2SLY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0" name="AutoShape 8" descr="data:image/png;base64,iVBORw0KGgoAAAANSUhEUgAAAjcAAAENCAYAAADzIUT4AAAgAElEQVR4Xuy9B5xnRZX2fzrH6Z4cyIhkQVERxfQHlxfFnDHnwKJgxn1Nq2taxbyisooBETEAZkBJgggK6hoQJYdhmNgz0zm/z/fUfbrvNDPgrvv//z/L2xfH7v797q1bdarqnOc851RVw3T/5HQ0NcRIc0RTc0PEcMTlV10aDzxi/2iKyeidXBoxoI+bW6K9azoapu+Mwf6BaOm6fzQ2NUVj6JqejmiY0O/6a7oppqf4aExfTOU9Mc1d+lzFR8N46G591hIN+r6hQffx/VSrvuP7Md3HHc26jw94p37qnoYGFdygCvL5VFv+nFYdpxoa9P/Nevt0NE+PU7r+blE5PB/ROD2p73hvQ0w0qqH6rWl6It8zoc8a9WzzZJPKn1CRauxki/5157PRMh5TU80xONCg7yO6e6ib7hud1Hetek9DDI0PRbOq39rYoeapLU0qt7E/xkYmort5cbZ7ommQt0bTVHu2f6pRT+qLlpRZeVU2dzvXlF41MjISra0t0dyCfKdjfHw8WttbJMHJGJyYivHG1mianIxuyQ+Rx7jk2LIghhsa9VY1Z2hIouuLjna9pKM3hqIru61TX6a45695CcxLYF4C8xKYl8B9RAIN0wOz4KZRIAfssA24GVsky9qs/8nAj26KxV0D0dDaHgPDC2Ltuv7YZadlMTU5KgAwKuMvQ9rQFs1NzTKwABFbzQr0JHgRMABeTDcXcCPQkVZ9WuggDbxACM8JJOXn+Xsd3IyW+wBD+f1UBW4K0GpKcEPJAkcVWGgQ2moEkAAy9DloIv/WJYiT4KZpUvXRu+8ObgS+GvQuNSfBR6N+mVB7ATdqZ2O7ZDE6pK/Ho6OtS6CnKcYmhqOxYzTaGjujcVIgjPc2AsoE/6bbCrhRvSVtgTHaVo2m7YCbwQHBkK7ObYDPqIDO1NRUtLS16F0jMSr4MjjRFEu722K4b63e2xCtzY0xJXCzebxFfTIdPS26v0ltHu+n+rG1sSfaVfcOiWMe3NxHZvN8M+YlMC+BeQnMS6BAiemBiYq5EYOxPXADc9M/HVNdrTEhNqa1eUNMiSnYONAVCxcvSlYg2Zu0/lyFiRiVwR8bG40FCxYUVABYkRVVSbP3JZcikJDfAzr4FdDBfZRqay8YAAhI5kYABDCQ94u50WcwNFOqCTxOI7QRXwtoFeanQB3YG4qYzBpTOveJ90lWRyBlSkySmRv9HpMCKrrGp7ZGY7PYFoEpESO6ZyCaBXAaG3RPU0vcuXZ99CzqFVBoLczVpBgmvWJC3MjoyHh0t/ZmdScbAWWAGz2X9ePTBkiee7xGR8aiTWVzTYxPxMTkeDQLaDa3UM5UDA5tjdbOhbFxRL9v3hi7L1ug1qhtqsradVuiZ8WqmJBI2+GyYMlGt6re7THa0iv2Zyq622rM0T1XZf7beQnMS2BeAvMSmJfA/wgJzICbYYWkADcQDJdf9XOFpfYTDJiKnoHOaGjuiWFhoOGxvljcoxuaxRCML4rJKYVIxBw0NwosCDg0NgomyPA26Oe0mIVxhUZaWyuGZY44ZkJOM7RFgUizIGkHMZoZcJQ0UMXOAGvKNftU/flEQwVUzNxXPpsU02NwEw2gF4WlEtyILeFqHYkxsTTTU13RRiSsUQBhipCbwBVoqalVAGgyhobEaOm/BV09WYkpOCGFj5oVLiqtKiCOIFi5Crj5W1iT8bExASuFsRCynmsRsCHcNzU5JgA1KBKrKzaNNsaSbtVbf3fAmo2LSRPo2TzeLMZGkSgwzPDWmB7qi+ZFywW2OmJE7epqI2xYVWn+x7wE5iUwL4F5CcxL4D4ggQQ305lzUwM3V/48HnQkOTfiQ9ZGdPWsELiRgYSEifUxMqD8kbbdYmh4SmCH8JJyTMYmZSyHxWxMR0dHh4xvYVYysaNQLZW4Kqagsup1dqXcYONvAOCfBQxkTk/iFhgbni5MDOxMxdFUpdQBDTUsYKcwNuWJLENAhTIaCIsBbhqHKnBTcmMaWoZicHA42lqWiC2hOQP6e6tCPcrpQUKiaaaVD9QssEG74ZzWrV+v8hpj+XKF7DIrx6CGb4sc+KS0515GkW4Z6N8qYNWuFB8qMCVWrITmxseGlQPUGXes2RS9q3aOLf0jsahNtVIOUHtLQ2zaMhybJ9qit3dh9HaK7ZmaiMmt65Xv0xrTnYvVV8r5KeKbv+YlMC+BeQnMS2BeAvcZCTRMD1bgRgCnyWGpCtw0y5AuqMJSfROT0dmjsMrknTEhRqKle49QxCQmhxX6UE5Ig0I0CRoUuoK5mZpSCq8AD0mw0BNK5a2MeRV+qpgMAkQZcarCTQ1V2CYt7gytwe8CHgCbzMWBNCnghkTlEnaifGXSNJTymxRuKoCH/BZSozNopIReGBTVW58BxBomBcgASMqFyXwaUVfTSiAO5cokPGrarGTiYeXTLBeAUa7KwJ3RqlyXDiXl8u7BoeHo6hTqGxeo2agQ1dKeaFMYa2q0IQaHB6JjYVu+mZyeZHQaS8JzI0nU/KuSnmdG1N0Iq+kYGBiI7m4SnMWeDZO7UwAkwa/x/j5VtSdu2jimsNVo7L/bimiZHonV1/8xdt77wBhrAHCJ0Bmdii4xOs16//ToRPRPiGVa0F0g3zy4uc9M6PmGzEtgXgLzEpiXAPBB4GZKoEZ5sAI3MsOEpczciHV51TEvjwvPvzxC3v/wxOYYGxSYkV3fOKRkWeVuXHze2bHrqpWxYsXu0dbRJmAzmiGTaYGU8TFCKCAXiVr5HmXVE+wDf2Pk4VHIxeHvkcJmaBVUlY4CLOGLKtdGq39gVwiF0XNKVlEqcbInfNKohGa9XMa8hIFaWAdV5d9MCfAQfALctEyV9ya44bdJMTX5TXtJF5IApqijwAjvaW7uT7alYVrhJsJAE33KgemIIYV0fn7J5fGsZzwzTv3cqfH8F7xU4GIkNo9tiW4Bn3atiqJpY81j+ebmiQrcNMEUqTy1I18oILjjq6COMYWlAImTAmb9YnEWqi8Q4u03/zV2XtIT51xwWTzrea+NH1x6SRz+4AOiW33wsmc/OUa0AuyDn/lS7Lz7nko8VvXVd8t6CbdphdfQaHR2K69oHtjM64F5CcxLYF4C8xK4j0lA4GZ8ehJwo7BUswytwc0hhKXE0HT0tcbLX3RcPP+44+PoJz0qPvdv/xxvfPN7ZeTb4oqrfxf77r44Fi/SiioBAkiRobENWkTUHG2tGOByJTkBeAHc5BJu/iZvJQNfFXMzmEa3QbkuCW7S5sOywG6QCzMqcKNQkQx2hqWEDQj58Hyz8nuapoXKBG6GlUvC1SYGqbA5SlkW4BkVmCF5t00ru5LhaWQpuoqZ1Hv1nIJuSaSQ+Kt1RSUxWJ9OTK6NVlZ/NS6KKYGXSeXkTKusr339O3Hi60+MywUoHrj/QQJ0ymFRvktTj94vTDa1eTLaepWb1DSuGjZG61gBcVMCO7lEXuVn2ySrHeML5QQp1wZQ06o8mymBNfKY2lrb4sabbojvfP0r8ekPfzjW0fTle8aZZ50VRzziwbGoVVBuqj+OOeqY6NTn7/yXf429994z+jcPRk/TpFioVjE5Wt3VnXHG+WteAvMSmJfAvATmJXCfkkDDtKJSGN0tYyPRqaXBLcIRP7/0sjjkyAOiUaGoLiUOv/4lr4s3/8sHYtXuS+KH534hXvDi42KsaWGcd94F8bjDDxRo0ILusbYYUVhkgXDOlIocGWI5uIyo9nrp7W0W07FRRrVTIRHtBQPkaBuLca0mGp/uEiDSc72DyoGdUDLs8ujfMhkLlzTF8KDCOl3dsfauO2LFql4Z+jaRJ61KbAZ7DERrh8JCg5OxvFfhlYmtuTppqntJ9IuVWNIuNkdApqGxKdZs6M9VQ0pRiZ6JLdHU2R13rB2IFct61d4tyg8ej2GV3bloQWwZ2Rr9A6OxYumymBQ2amveIrAlgDHSmhioqW0irvjV1fHkpz0vXvWKV8X73vFPYlXaY6JP9Sche2GP6qh23bU1endaGneOii3p6o3h1RuiZ9liJShPK0FZe9Zoj5xp0SkNbR0xPFoShru6OrSyaTKZmib2EFIC8cBAfywSeNy8ZbNWZLVFu3Jv+ge25j43C5qnYvWffxv7HvaEGO9aGef+9KfxqEMfED1aqTXdd4v235mOFXs9MF51wtvifR/+oMJVgnACgs2qJ0u/BpU71dVLeG3+mpfAvATmJTAvgXkJ3Hck0DC6ZXC6SeGkjcODMrjt0atk04suuSge9Nj9YlF7dwze3B+nfPq0eO5r/jF2ud+SOP0rH43X/OPbtPvb8vjxj34Sjz30/lpirJyW8a74+Kc+Ge/94BsFOtri+OPeGa9+1etj5cre+N1//C4+/JGTYumiZTE+2B0vesHz4+JLzg7hntiwpTWOOOrRsX7Tb+L2W1bH0KYeJbm2x/9+x/Gx064r49o//Dm+c/Y34l8++IFc0vycZ74lPvSRD8euezbFlsHNcfLJp8SGO26Nhv47Y3iqIVYedHhce+2f4lXPOUZ78rTHV7/6tViwfLe4fu1IvPXE18URD9033vq6N8RVf75DZT0lXvasx0XXwkXx2uPeEl//7ndicGxrPP3YF8dnPvnlaBbbtGwhq6PYoFBhKf3cPLAu3vDWt8cZZ/0wfnf1b+L+quPXTv33WHfrHbF+cCjGBRbW3b46Ljv7+/HYxx8dnzv32yKtRuP3F/wsvn7G12NqQUdsWL823v2Wt8S3vv1d7RfYEX1b++P+979/vPWtbxHmmIgPi4356Ec/otDRULzlLW+O5x773HjwIQ/OhO12LdkaFRhkZVprjMWa3/8y7veQo2Oka1Wc/dML49EP2z8WK/TVOHB7grNHP/G58cv/uD5+fMlV8ciH7hfDG7bEUiUhE4JMgYoFmr/mJTAvgXkJzEtgXgL3JQk0jA+OTDcLjIzgzGu5d5d4lauuvCr2f/ieYgbaFQ1aEC94wnPic2d+K7oWN8Q3z/h0vPSVJ0ZT905xztlnx2Meskd0dS+MZz3xZfG988+Niy79dmwV4/KkY14Shx12ZHz/+9+PhQub4ylPPzwuuuCXsWrR/ePW1dfHh//lpPjXj39am93dL8790bdj0bLNcfABj4zpkUVx9je/F097+qO0T8sd8dCHPFz5IoNx9X9cHKeccmZ84bMXx4Meckh8+cwPaMfkJgGFoThorz3ipt9cFFf/8bp4zivfGiv22D3uuu7Xse62G+K44/4xvvfTX8RBj3lqXPGz78Z3T/lMfOUrp8ef14zEwJYNccPVP44jjzwy/rp6c1x74y3x+dO/GKd99cxob10WN113hQDEgBgmsUStS8S0jMWGrWtj34MeHH0bRmPT1q2xSFv8rr/lxnjYQQ9QSKw11iuB99MCJud9+dS46MpfxQOPeXqcJ4AzdduN8bij/iE2K/9nifbFueKCH8fp3/hmvOL1b4rOBb3x17/+NQHLBz7w/vi3T38q1qy9K0444YT4tkJNn/zMp+J1r3tdsjhsvAezw88WhdQ2/unK2OOQo2NA4ObbFwjcHLZ/LNNmfY1jqzMB+5OnfDXe9r6Px/s/+cV49Uuerv4VplGCdBtL4Dv1l5it+WteAvMSmJfAvATmJXBfkkDDSP/gdKNyMKZbmsUITEa7ckN+/8drYp9Dd4vR/sFY2r57PO/oZ8XnvvmtWLiiKb7zrX+PY1/46phuXxHf/9734gmP3i8uPf/CeOEL3ixQszVuXPNLLYFeGXvscVj09Y3FueeeGw9/+IHxytc8Oc7+1o/jsQ97Spz3s+/FaZ//aJzw5rfHRMsesX7LjXHbmivi4P0fqZyYXePc7/wg/tcxD4xrfn1l/MORRyvMtFW7AN8aP/zhlfHiF3wk9jtw/zjzHLE3Yk22DkzFc574v+LnF34nPvahk+MtJ58WDzjkQfGT0z+Tuye/5HnPi++ed3ks3feRceXF58cTHrBrnH/BRXH8uz4ZyxZ3xfHPPzKOefwTonflPnHRr6+Or373zHjLCW+JQx5+tOrxtVi1RAnICiO1NC2K0cHBuPGOG+LABz1Mstg7/uOaq2O35ayUGopdurq0MV5bPOO4f4oPvecdse53l8RhRzw+traujCt+eWk84sCVcfyLXxKnfPP78Y63vy3ef9KJsdfe+8Udm4cVmmuI22+/XTlF02rTLnHMMU+Iz3723+LCCy+M1772tWKnPhrHPu+5sXjxYuX+NMSwmKAOhagatdvwpj9cHrs/5JgY6FgZ31A/POYRB8TKZm1VOHKrxmljnC6G6RVvfE/s+cBHx+lf/nI8cI9FMdGvFV46/mFQ7elatuK+NJ7n2zIvgXkJzEtgXgLzElA6ycTkdJ9W4LQvXJgJwY39k3HjzX+OfQ/ZPYaH+qNxbUN86H2fiFe/7Z9i930XxTdO/2y88GWviwbleFxw3nnxiAcsj++ccVa8/vgPiX1ZGFf9/pxYsnx57Lzq0Fi3biDe+Y53x7vf8/o48Y3HxqmnnBWPeujj44cCRRdfckY88/kv16KkPePmO/8Sd9yl/J3HPilaxvaKL37+y/GsZz9KYZgtce2fro+fXvQjga8+gYJPKwfmobHn/e8Xv732rFi3eW1s2jgRp33q5Pj0+06M004XE/LeU+IAgZ/f/fSsaJkYire97aT4+KlnxtSS/eIFT3tyXP2dU+PPd9wVt66bipVL2wSm7oqfn39e/OqPq7ULc3ec9K6TdIDU0njggY+Mn190llJkNusfC9Z7hGGG49zzvhfPOfalcfhRz4yLzv+mtsUZj8H1tyo8d2DcquXYb/ro6fHG414ocHN+HHz442Nk+YPjO1/7QjzxAT3x3ve9P/71S+fEaad+PlbpnK4Xv/yVYnsU+lOu0erVq+Occ86Ot5301thrr72Uz3ReLF26IH73u2vjoIMOEFujBOCOlti6lZ2fx3Ln546Gwdj8+5/Hboc+Ofq7do5viLl51MP2jRXNOndq4MZcCfX1sy+IFx13Uux12OPjqovPif4NCrW1NURXh9ZsqT0NYo3mr3kJzEtgXgLzEpiXwH1JAlotPTXdt3VLtPQo10UZs81aGX3xxT9VqGNV7LXT7soXWRAH7bR/XH3Dn3U441T88AenxotfcZx29tslfvyDH8Q/PHLv+J7AzbEvenMsXbwkLrnqjFix005x0IGPj3Vrh+Pd7353vP6EF8dLXva4uPrK38Yh+z4xTvnMZ+LKX3033vT2d8XarUsVDvpdtHRep2XNB2nd88r4/dXXxr77dSsUNKWw1nnxrn9+W+x6/wXxwIOPis9+4so44OAD46vffreSjAWmrroufvWzH8c7TnhB/OzCS+OoF7wpHnDYofG7C87UZnb98fznPT++f9E1MTi1NI9FWDl0ezzmMY+Lf/v2BdGt1drt03dF3+23xUP/n6fH4j32iic+/9nx3pPeHQc//PHx43O/Eat6R2JC+UjN41r6rv18vv3dbya4eYjCXBedf1a060iE1vax2G9RV9ylhVfPfeMn4rMnvyGGrv9l7LLf4dHfekBcdoUSffcYide88rVx1oXXxm47rYwDd+2OBz/s4fGOD30mepYsj1/84hdxzTXXxIte9MIMTw0M9sWmTVvF1vRo0z4d49DVknvVAGx6Fqji8DKDG6P/L78Uc/Pk6OvZPb4pRuqRh90vVmgZfEv/X8nsjrN+dEkc+5ITY98jnxUXC4yNbZqI3ReJpVt7Z7SJbdIugCrpbpvr3JfG+Hxb5iUwL4F5CcxL4P8yCTQMDw1OD8lgjmt1TruSW1uHG+LEE18bEzog8x1iPSZvn4inPOG5cd2mG6NfK5POP+/L8dJXvTqGGlbGD849Jx5xwJK47fpb4vDHPjd6tbT4utt/phyS7li14mHRt2kyPvaxj8WJbzg2XvryY+LMr/0kHnLAEfHLX1wUP/3p1+NJz3pRNHUdGDfd+cf47R/PiKc+8YUCC/vGN752VvzDUfvFLbf+JQ5/xGNjy8Dm2Dz8l7jwZ3+Kpz/5g/GoxzwqfnTJJ8R49MWZX/9xLNYyoJc+5fD47vd/Es864YPx6KMeFz/44odyN95//uf3xtfOvSgW7vvY+MLHPxrPPXy/6O3ojlO+e1k89IH7xsSaq+JBDz1CzNWSuHb1XfHFb58Zb3rrO+OwQ4+KC3/0Re1+o31vRrTMarg1WtSua357TRz2mKNjwbK949ILfhL77rwgWkbXKu9n59g63RGvfM/X47iXPj0mb/tJHHDoE2Nz9yPih+d8JZ74yO54z4lvEXNzoY6sGI0LzzlVZ0J1x6OOeU4IH8Xa9RviD3/4Qzz1qU9VeHAkc2xOPvl9ORx//evfx8EHH5w5OJzX9aY3vSn23HNPJX9rt2TlBe0mcLOpZ48EN4c/bM9YqTOyWgYKuPnJpVfHMc94RRz8hBfFV750Wixqno7dF2qZO6dnQu3oKI15cPN/2ayfb+68BOYlMC+B+7gEGgb7+6c7tJnbkFbOtOt8AS0QivtrT5Sb19wS3z/nm/Gu498Zn/rEF+JhRxyp3XYjTvv3f4sT3vRm7b7bqtyZn8ZRj9pf+8k0xe47H6IdetfGNX86T0xGR+y3z6Mlus644YYbYuddeuKVr35afPvM78VRj3m2jOyX4ifnnx4nvvkknWa9PP7wl99q35xr48B9HiHmZlH8/jfXal+WRQrBrI8999hbOwyPxtOefVR88xsXKJzyYC0Pb48PffJ18aSnHK1VRg+Ka3/9y9i1ezJOPf3MeN37T1HIpitu/d2lsUDhl5cqz+X0s8+PwwWcvv21L8en3n6cEpNPDW2FF3etuS2a+m+IQw45JPpGW+KIJ4qNueoXMbR5KBav3Cv+99tOiJe94Ak6YkKhGy0VHx3Uzr8b1sT+Bx2qVUaL4o+/uSb2XN6l8M66OOLwg+NPt/ZF+84Pjxv+fHl8/gPHx8mfPT02NO0Xq2/8VSzv2hSvOvZF8cXvUK+22Lrp5jjrzDPjpcdrhZSSjDds2JCszGGHHRa33HKL9tQZE2P1ntiyZUtcd9118clPfjIO2G+fWLCwN37yk5/Egx70IO04rATnP/4y9jzkHzLn5lvn/ywOP+zAWCbGq3XojgQ37/rgx+MDWu32ro98IY57zfPjpBPeHlvvvDXO+eZXYlgJyh1i2+62S/J/ZtD/PZsA/k8njP6etiPj/+nt/8+Mk/+37v17+uDvlf/f8+7/jv7/e9//9/bJ3ys/3v//dxv+qzL472j7f/Xd88/9TRJo2Lpp4/QC5dsMDw9Fh1bPDCun4/Unvj5+8KPvx/r1G+NznzolXvGKV0dze1OcdNI74+SPfSjPZersWpRnLH3pS5+Nl7/8ZXHjDbfHkY87Ivq2rNXGdxPao2Yi/nTtX2Pffe8fZ3zjDLENx8fI8GgM9o8rvHSwDPbvM4G5s3NRrNxpRdx003W5m/HUeFsc+pBD43Of/5RCU/vEqpU7abVycxyjpOFHPvKIeOMb3qVNAhvjox9/f7zzXe9QHTfF/fbcPTavX5MngfdtUVxNLNRXT/tCLOpdEM9+9rP1nmntYbMsLlGCbrdYnic8/phYvX6zknMjrrz8wnj6054WazdsjuNe9/rYa9994vhXv1bLwxfHx7Tq6fnHPjM6O9pjaGAkj0AYlJxe+4+vi4suvizO+MpX44jHPDI23H5rPPBBD4gtyr+Z0Cngo5LLTjstjDWq28VX/D4eoeXn11x+WTz60Y9ReGmx9tBZEid/8L3x5dO/Fueef0G0aOXTC1/4Qi3//mhs3LhR8n5FXKbNATv1PoDXGWecEZs3b9bzj9YeQFvi4ksvjcfo9099/GPxnn96ezTr0K8B7ag8rqXoH/74yfHyFz9fy707dATGVBx51NHxp7/eFBdcqNyc3XaLA/fbV2drbo0/iIHabfddYpz14rlRMvsolxnLvs8kN/OPz7n8nUcV97ApI4eD8h3nVN3NWEtxUUbqsOpn6nQfOaHkaD2e+o2+8DVZHRzPZ/zOo348X8NG11XZeYSGynF9Kdt1zg0Q9a/sGaQjMPL0+NqlMvIs0r/hcj1K/WfrO6mxxX5E3mhaIp+pK5/l/pC+rMj9TlYoSgC5cXdNPvXf/SjtstyyjdUXyK/I9+4yyn7Ld5TvOD6Ea0z7H3G1Mt+4pyprsqqD32OZ8jUbfPryfSnPezFOinrnOOSiH9x3fJb7XTGOqrYhx7kX+z7l2Kx9RzU9hKYnSwUoj/rW+7/+mduUY6N6TY696neKv7e2WMa8Ow8KRrbj2kBU+ohrcqLUoRlB06ecX6v9qNhdHDnwXd6r95JD16iNORkfc5ud9ar+uc/qcuH7lF1NDncTXPUBdbC8PBbnfjYpGWf/+GUqF9k1VpOSOc5VDu6lXeWEvAbtl8Wjc0+QyXsruWr6hdaq5MW4ox/9mnHt89XqL+lDDVTeSflFbmW3+R22rfpie+/PelZj856+r4+l+n2WP8Ol3u++hxHt8WPVx+s8/62ntqdffF/KXOWPa5UyV7M20uUa15jiammRLGrzem57Sl3KuPIc4vecW/qySZWfoANm5DQ7v8ppixqP6OBqflpv+nnKcNnblusVtrPP1nXTPXZa9WV5e9H9dRVS1wBllM3aIsYv9UCnT2us5Oa4mkPbtG9GMegNY0MD0xjXYZ1f1NGhrfm1G+9PZXAf8IAHxKqdd84Jy0RkcraJcWjmOIWqNqVzp2NT34ZYumRp7r/yl7/8JXbWc0vECKy5a43AyarcWRcGYpH2kwH4NOsdg0NKUGGSj4zE4iVLdHTBuMrmyIaxvHfpsmXavO8uJdUuzVU9NKpXIOxWsRq77LJL7oLM3jA/+NEPMwGX85eYEMv0HMvPr7zyynjPe96TncyOvsMKLXmywJB0iF2ivnw3JMAyIeZqRHVZvmy52rMp25oHgEqifM9J3C1itrYq+bqvry/23GPPOPH418Un/vWjeZbWAQccGDbVmVYAACAASURBVH+5+aY45Qunxstf9Yq47vobBR72yL1qlmpzwNGhMR3LoMmqNt/8l78qKXovAaZ+JVQ35jEIqfi0LHtEK7NoP0CKE9YzebjaSXj9hvVZT9qIDEd0uBcb+20RoENGK1Zo40Ep+9ZWHYQ6MplAaVfJ6gMf/KCA6VvSAK8XqGMQL9GxDVz0B5WaARypFO4OburfF8VRwE1TpTHr4ILvZ4zxjjRL3sT7tzXsM2UnSJkFDTuaMOOK6XnQb/Peqo5pUO+BIpmoFMuOyrfC2R54+FtOdGd7Bder/o6UlwqwYfxbFML27qnpru0WUTfw7G1EO/isKDABnFaf9XbPNWAOZ5/+f0A31UHV3D6t17LS7f9V0RUAUj2NfrdBKmOwGCoNnx1e2f9p5atbKkNUB7T0f5OMFos1UMotrdphXeVOSjk3y3hV2GwGDMydLjXMe/dj6PQ+j68dVZJ339ulvMvKOSn3Tqme2deVZbeB2945eHXDtL331MED8sSO5BmGehVvw0j5PemISOdx2R7cW93v7XvmR+LZexfDNkXdEzBKXWAwPIuV8/kcEtsBnf+Z11umf8szzEvPETegDk52NF+LY4GDMXuYc/15O1jYGV9558yAxLG9u+72vXUHabvjgjdrotD3s2PcdmgW1Ph8yXQo0g2r9Kmex6lmnNjW1AFesU9TRfuOy7A3y3gDWH7+88viiMc9Lus0Oa4Bx9HRTCQhSrw2PBOSXLds6ZNhbo+engV5oCNGkxdwajWrefhZDnoM7XWzMP8GNGzV/jB8z73DYhsa9RNg0dnZmQa9odIomxSqAZCUQyKlaAA/KoN7ADP//sUvimU6YcYzp9wuJcmuW7cuvvGNb8Qb3vCG/I57KYffAUC8i8az8y/gg88pM9+h3xMZZjubE8hwnxUuYIMyrr766njJC14YZ5/1rdh3n33j4AcdErcLzL3xzW+NdyiJmtO6RyQv2tzbrV2IFdJa0CkGaEu/cpI49kCgUQCvRW1ukNFBTtSR9/AOZOF38j4uZJcTSPdQ75Jo3KPnigYG8QNy6A8GzD777JPA7+STT1bOzoEKfSlsJiDLewBQy5Zrx+RS4jbjb7ssy/ZG6NxHt6cRKq9ge4+D3ml7adO2ntas53dP6hNFOTvgt/cOwGD92pYVkRfJUe+6dmRU6sZlbvkznnPWvZp0dtWqz/Bu7+naHris329vqg44Z4Emh93e8z5F45q/zNftKXcMbGFEZmVsb63IpDJ26kPLMRmwPDsOD3GW2dvh8KjkUgcsdRZqhh2oAerttd/jfpvv+MOswhxkMtMfyKc2uOrKGVQ8reeY73V2KYtVm/ncc26uV5/1qGhHs0rIg6v+d7ZVVZgQSw1D0sJBwroS6IiRnmXeth3nRUYFDOzoYvw13sv4MrN19zKKAUk2BvnUqEf6Op0Cy27bCVRNFrz6wt54jsz+rBvBbQ2gZc2YxOuekIPZLH00pXcic34HVSbQwSvf4QSszPO9oKtt5/vdpQDQ2t4rtqcPtrmvBoy31z81AiG/vidwxTwsjKPn2+w44rvtXwgfMLDD4VGNRcBDKa8+B4vxL0xaqV9haer3pcNd0y/bOriMz2Lv/2tXYW7u/SrjlCOI2ODW4yerKtGAI3Y4P0YH+/MdrQkgyoC54vLL4/BHPTr6Nm7Sw1oCDYUqVqFN++EAnjCiUGbcDspPAamRoCiUH4MUo96VJ1nPovB+QI1WZQ3LMANY8icrdqoLFofKY4ARWlKjAhgjui935NXnXPydjIzKmNb9Y3pvW/XdJrEVMEFMEI6BAATAguThkxU4GBTYAQTxGRMZBZbvQnHr37g+4/MOAYyBfoER/TT4aNHkm9R3tOXCn/4sXqZw0mmnnRbPf8mL1abuWL5qVVyqlU8rVi7TsQrKY5ICmxD7hQka5rgDvSuP/qwG1V1iY1bqGSvTrEMFtO7Q3je77LprslkGWwBBqEZYLjpgQszFiPa9AbD1SLb8RH6Etuj4j3zkIwJAXWLKhtTmzmThONV8QHsYTXPqe3dnysnXjJc2Z8TMVRLFi4eqrsIVlXGqP5YDf3sHg9a0YSrvamLZ42jWhKJOaQCQxXYtSxmuBqKmYXn/ZOWJcoCrDZvbiPx88VkqaBTLHONYvsPr/huYDe6tQFzKg7LmojVeOlfjVV7XNqLekbKYq4FngIcUVL3usx05K0PGCka8AnrZJpXHOWWM56QouGp9mX8zB3N+F25+RoZWeDqW5J4PfrV+KGOEOYVMS5ipKN3GyjP8WwD13cYmMqnCPTNy13vQCVl994XbV/WL53rWvRp/+UCtjRbjzBiq9x+/ZxgMEdXijkyjokITLxJeSfDA3xIx7W+GKUvmRsa7ckq26f96P29vLNTG1Y7mar28vKfq123GKFWUwbAjebc63NM4rOSYjE/Ns9+mjNof2AWudCAZd5IDY7ZJISn6yiCqlFfA+sznOyrUn/9njWulV3g8nXHHneb27729d873f0tfbK9Ig+ry+m2BAn8zTmabWr6fnSvbgo+5dbA+nTseyt956lLagBKqrXTWdnTtDBNU1w857mFvdgS+ylvq7du2/SUwBgVWWELAFXNqlomyWityqcJtum+WjRLzqbG0vahDlmnmhhePaN+TLVu2xh//+Ectl36MPIsCJiYUGx3T+UdNGsgMUFPdGT+V8d6qMA4AghjyjFIn3ieAw4Q2EJnUIG8CpQOCqljZ2tV3pjHu1QZ1fJ6V0jtgkgiXcREyqzMw3TrigM8IK/Xqd57BqBM6ovyNYm7Y8A7Gg+f8TsAMF8wF75+sznAy90x902NhEtb4zM0CTAsFmLaKxcmdgfUsjM5inT/Ffef/UKGxvfeJu9avT1ZmTJ89TMvRxwRqGDgbVJ+dVi7XvcWQTwpowOk1AShzYBXmrH657dM2CEz6VMZifFRPym2GBevbHD0cXKprgHAWZ0UR65Fn1KcVWMhmoXJ8pgnfSJmMqY9bO3WquY586NBPx9FnDO89KTUr3roxhW/fgXG9V14/jVON+y/WYkYM2T+VYd5GOPX7XEaNe87xxd91VmNO2dtOtP+Gv2x0tieLv6f4usy3V849tWvud04ImAEnladmMGAgVwM7YzCKzEP3S53n13Ek9xqlog41ViANGH/bqDRW4PGejDqgo6pj9qufBZhUc6IOspgzqfDczrkxp3ob+L0+TgAt1HEuqJ3bD3mf1HOTdN5ccJi2o4ztNDiUVZc9TFiG4TWn68lmfm47BmaHQ+jejPvc9tULqn83d2zQBORoeRdLVdpleVmOfHdP9aiY8G1k6rJ4lvLmyD3ffW+ORR0L7AD8p0irfkigqssGcRvgOlfAVXtmxqu/13tmWdpZx65CutvKgTbWwZPnY11W9bG5vbm8o/nvzz2/qjkyMz9oJ/bPMtxu/xSnzOCXOVZ36NKxqRzEOkhm7PJas96l+6vOuLfxOCPnQn3NhCXdl7InMyANVjJlWL6clDOGg4XzCzAiH6+V44P8TmRQOba0qUGrclSWPKiZgdQQ1117baxduzYZjQGxDb3a6A1AMCqAA1jBuNMYPL/+rZtjn733jj//+c/JFPDM9ddfrzOlVuYz/F3uVbKtngWJ8nnSYKowoIgKATwIqVA2HQTjArvDTwDVKrEbmzZtKjksysMxaIJp4TPew/d8B/DgHYSTKOvmm2/O+phioy5smkeCLc8CjKgPz9AGclWoZyYQZ5inJ0NpfO9799133/j1VVfFTqtWJgu0SSCjX2Ut4z0KdWxUAjChOJ5fQP6M6rFOYSuMxWJ9DrihHgAUy5VcJfrijjvumKkPnUo5XCQVIwvahbzuUnnk39D2a9VnfE4bl2sTRVap7SrWx7LsFwMFMONe2gWz5oRbvE+HFE1PmsJ0CGK7YQVAmcYAoQXqVRJGC+NG/2wvodPl5Hf6BzXNs3zu5F/GAL/DlpkatadvWtJJwkwwPuO9lOPcKe6nvfV6JNCtFByfT0yM5z3FptSUFgDbyq36fLvfa9J5HBbd71yWktTscKfbNqMUVbZzgWBFZ/XmLC3sz2aSAyvZuq6FsZrK+tfp5LqiKVS3vJs6MEBJVPIqIdgyDrk8L/nb88HzkHIYczzrEO7EpPq+RlzMtQ/8jXyoI+9izM2EPNAJAv9tHbPMLe2wDBkbKLIcC/RV1QbePROqQ5FV7bG8qZ8PnkV/8Dtl8n6PK+pB+zinbajSOXzncWuW1LrIeov2eJ4k0wq4UczJ8vMcqJfDe5lzZhgpk/JGlVtHaAb2xGX6Z12OLjudvuqf2/+3ZMMzhyx/jwOH3gvLW0L+lr1ZNcuRz63DZxxVtYf7YJT556vuQdfnj3WKGTM7yKN6FuPJuDOrx+9msd0n2xtXOd8qBjzH/5z5i8Hze7dxalXvzCnST9rl72bmdzUGYX+pRxvpDJVu4x7qmX2CzdToQ7bWSZ5vZlzqrIvnpeVr/UXKhHXS3Lle1yfu+7quKvO+6BLutTPvSAT967m63b4B/6ttdb3pNiM/yqMP7ia/aj61ifwYHtrWKZ/bVzNjdc4XSXCKtbE+KPqdOVXADcQJKQeMXyJG1B99zU/qRLtH5bCPSn9ar9v22GbkJn4zbEvldf5YTMRrX/Ma7f67KY3n7atlbFXcbrvslpPhjtvv0CnfQ7FQG8ABUdr1coAFib4MTsAFIIEjBdyZVkoAASpBpft00jWhKwaIgQ2G3HkxPEt5fOcOpGFUns9gbQbEQFB/6lnyUEpODj8HlAi8XInOCJByAQf8jnHH2Fv5AV74bM2aNQkMqBvvYeBRV0DCr7Xs+2EPeWi2jb8v0mqmByrpesOGdRkX50iELrW5Sad933zrrbH7Hntm+6hLC9StOm6hvh/SuVuFIWrQOxfonXdJbrtuY5QJgzHIbrrppth9992zXQ7XWUEXBdyk58ZmQlFLxC7RrutvuiUeffjD87wqy3qPPfbINgH0Nm7eGquWL9WgUQ6QmBxCjvVQAe+yQqe/rPjqxrlQmQI3k4UlqQ+wVDyVt5Q5VDXF7LJsnJsUN05FqYnkvnO+kfvBY8fKpQx+ABUJ6KWu5e+SgI28+JtyPNHrIMlhU/YM6tS2AlYiplAtC5dhZVv/PsGJ3sHqOdfPBoH2I2sr7bo8+c6gpxnWQoe91sGJ5WYlZoVpZWjDWZwFwrFlPth4WokaaNIG5MrfzEmDXcphLjdqG4IZY18BPWTIe5GdFa/z53jexnpouF9zcMcxb+risLDnpBUwdR6V59XZXZjXujH02KOOPMczBmTI1QobADQpBed8ICtp6sp9zGmedTl8xt9eoNDRLqMqcD7X8NTrQx/yDDK5G9BW3zXryBV/Z3lRV57hfue4uR4GNzgFrWJuJsYLC1sHNvXx6LbWbcPMeNGHo1X9dwgAJCPmsN/LfZbp4KD0XHPJabRsXO864HHekYGW0wbGdJAveq0O/P2760hb6AcudFOG+/U+5AqzPTw8MjOeuMf5lXaC5+bMuZ1llZveLf3hOVOfn543yNU5lm6H9YWd5zoo8VyqA5a6k16couK4sVSBMnK8zllxxt9JBCjHKleXVeDLY4uVafyO00zSbgIiwoT6zzozy+UznJTKAbVutdkmmmKwms6y5osBF3PPi2i220eSYbvq73nD/e4Df2b58blBMmUxXrq0oz/2q97n7gt/Vs/ZmTtGGwE3mr8z+l39aZCbUSHJiDYt0P5y3Vp0w/vRYTjxpKGMKxJy19p1+Tn9YNA8k6ogCn+aOCcJXTl5VenLf/7zeJo2k1vUuzDuvPNOraxZouXQHcrT0KZxJABrwJALMSXBwxx1VJ7ZajEJbOTHIFq7cUPsr1ANz1swG/RZtwRChanghJ7ftLkvFup3gIcVEh3uSUjnYKQMXKgLz5M0vEBlkRS1eNHiuPHWW3ScwrJsg40iggCwwIiQQLuTdk5G8d122235GeDFDAH1YfLBEMF6AJx4r5U6n1NHygHc8J7+ARKju+KGW26Pgw7YX8dW3By9qgse3URl3BmYyI5ls+OszpJ8N/dt1KqspTnpmqVchqRkULiwTsiOdxj9Uyfqwue0y2iaPpgQsBiXcoTfoz3Um04GyNE2nkOWNnQGoDaUfX1bNGkANgXcGPlamRsU7hDckIpRZdXWFURdUZsF8KS28shJoP7vVpI14BRZFJauJQezjTJ1sEfMs1a+BSCA6AF4JQxhcEPbeR6l7gFvQFQ8AG1VIFmOaAXdzjuv2iZRjXFXB2s4RySy1b13gxPYziEp+AyHSskANhgvBTi0zygDe3t1I5zgp0l9r0NMrQjqStrGwaDRfcZ45R38o+8XL16U89AK1/W3wqAt9t6XaSUgSoPxBaWLctosoEtZVmrIpw52vDCAsY9cGYfOV9u8eaNywnbakV3Nz+lXyjDraXBDW0cU7m5uE8CqwLG9PAM4e742KNSNcornVihtLoMLG+3Mr9N9OC2WSzoZeo62MSd4R6fATbPkYUaK7x12NkCh/CJvg5sC5EH2RJkXLtYqUX1vIGOj4HFqMGbWiu8N0juU+zahDTuZf/iVHmuef7Bqy6QnCtgBwBbmOw0vXq4eWNBbVj3u6EKvAC6QR525IfduoJ9VopOpL+jTdAgrnVh3Vuhz69X07PlbP0dH5ODm4oVivAsgAGyUBG3rDfQafYvONhNO7qWC9nGH0hLqOY/oXOshPjeg2l77phvw9AuINCD0+LcOsu2gbmaC6uPbjjP9UuYMLEipP/+QBzrVumTGkWDVF+NR+srzuzDgJYTiMcsYdJ/5p9tCOxl7joRYj5W/pd+lT2j/XPBb2su/xJZ3AzfUF1CEvcYG5P26kaX2Bm2wXhniEfii3baD9Dt1tgNj+VFP61Izo53aOqaQZkX+M2Oz+p3P64xRvQ/TbAjcwKJZv1uPweCU8UdOVEPag06lUPCZAQ65ekMaw32kYkiPZZ21cph3kkKTdkdMwnQuAeeqKvWrX/0qnvykJ2XHZdgBClexLYTPYEDYULp4PbnOXAVSuJUK7IYZllxeLTYEBYfx9WSnAzj5GlqMFTNWbHVP1ajPSbIIj3JQzqkk1FmArFGhf9PegB8ra4eSuNerpexF11khoz4nGNcNvdE+hhclYJoe0MEqMpiT9AQk7NZWUZQow6TKmnNCUIcCBqHFdY/amp0o2bGMubO9JPly5VL7aqAl0FRn0vbSNQXVmqEoClId2AhtXFZZca+VOvcjJ08cDBxtZ7BSBt+3yOuckoYGUOSgqBKsrdh4rwdnXSYzHpKWsbcJnFAv2mkwaINIWww0S1izrJ6zAYHFWqxNCUnapp5e7Ub5lGHAa1nUPa9CT8o4CeAUY11WeNhLt8eRE70KcTE2zBAWpaVcLzEPvNeTl3KtUOohVRsGG0m+a5HcObrEngJt4H3Ug3HCGMGwmG0zALOho++72ssYMSDz89SH+/hJvflJmwCoVopLlpBrVUJZvIv+530OtXn82Lg5bOu29Ev5AQ4tM37yTvoqPevqnfbUkDNj2t73iIxb78LudFQo28aR+tJ+2u3fqR9yRW60kXcNjYhVkYIzy8X7vGrSzCltoP78ZOy4n6xfaIuNo99hD9Ngsr5S0mA7xzgaVvUw7Z59WjHDNgI2PsjY7IvnB342wYmi2Ccy9I0MMJAD2ubBxpn2IkMcQ/SpjWWr5s8ahcf5DiNEfXkG/emVoza+ZtIYfwaazRp/S5cvK+HtKlxnlsLOAXqZ7yiHtuT2FjCO+ntU8kdPeXwYVNkIeVx7DPOM9T/jAHBGXoeBA/W2E0YfUJ5ZD96Jo0tZ3ANjsFGhfNKmzFR4fnge8zw6l/lhJ495gm5A5qxCK6CwMPnIr74YxWDGgNPpBZSPLKiLHR3qiVwpm/u5l/QE6m2HkWd4P3Xi/rvuXDOTC1aft5TPu7mfMUtUgTraHjlSQZsM5myXrF9cL57jMy7LmWe4RoYJE2seVXPNeoE28H7AJM9zP+1Bnnacybccx1GSw0197TTYETZg5Sf5q2bDGV/IerG2ehlVtIKx7vnG+9w2s4EGeZTDRrVOQ2EMDG4dyLYx9mHRkS3jCjDDPJldxINjUsYpbcPujXHskXb430WpJfV3IAM7wQ0jw8PTudKoimkjtF8pl+TxRz8+py7Jq8BD9nghvwUBZ+6GEB+Ny7irhEalGHAIkU6zp2DB0Qgqb2OblJzuA0HWvQR7rDas9iTpIN7DTwaJvQmYIk9uDxZ3tg2rG+zJaoDgSeSf9gBdR+43g8LvDtGYIQBYDAwK5Ai4tMsDbZaxJQsA0EIWOKChKDvRirlkUx6OlCCMRa7f1z3dnXRWyYinXh7kxXiX5w167E3Mekrj0SPjzATnPtrP8x5YdU+NQWlD4IlCMtaWzUwwKarKKFvuRuKWnZkXA630zHItaln6ag+dn8jJS+xtjJz/Qj3r4IZVEUNaEm8gwbixQnGdPcHt9doYoZinJUNPPH9vT8AemuvsMUT5xfsgzls8YZ4xJV6nsc1S2IO0V5nAQ5NshQwa73d+kBUR99uYM77slVkOCTSVbzKoVWvueyt5njOw4f3O/bKBR1Z83yuvHYCRik5yp09og8esmQjqlkxJ5WgwD7mQHR5iAbqFDXF/IaM6rc07Uf4OmaLgkd3GTeul7HtL6EjjmL0wuMdjzYCAnwlApQyh6hNIKaTYq80yzXb5XtrscHRduRsU2ggapNdzhXhvHYjTHoMWe5bWN6QLEVqp97/DM8iK+nrMmIlx2emtaq53ymukLcgY3Yds68bUjpj7xO3JclQCTC5l2yjwbB3cGGib8bL8U74C5ziH9JPnKzKyzrXSd1iIe5CVHSE8fxyrukGjnmYJrQssX2TiOZXPsPdRtfcJ9UcvM/64z2OUvnR9MG7Woeiezbp/Qsa5Hs5L0FIZKI9nhyoYc4BoZDSCXRJz0yyjV2d5qYfHhUGv20v/OD/TDrP71aDMTq/tjIG4c4EYTxhjnOr1ConAPHieW7bWYbzD4NyMIeOLd7lvDKYp133t8cMzTuMw2HYIBpvBilfCenWAb+fbEQDqQBtoO/LERtBGxg6yZ0VwnXW3rrSNsePBOKZM293iuPenjTOzRN/wOfcaLFE3t8v7t9F2VvBOaOwJf2TIifYDmhL4ioGBAOCi7p1dOIwl7aDkGMrRFypulf5coL3zPE5zTqpNrnvD+Oj4NAOETOSccBq0VwvcHKV9bqAeu7V8OBFataKRB9srA+SJXI+bZh5MlSRFhaEkmfhFGffOKB46ISc8vFptMBvcWGBmHBw/t6JPb071Zbk65SAElK8ZAoSMYO210bF1D82KnDpxH9/ZU6VDDTQ8cWx46gZyalqMhc69KnF1KDGSacvyUP5B2VH/pNckP7w7rU7LTefYtbRNTA8LTqC4PaE9yK0Q+Jt3Gix6MhawIVQv9ig7O5MUCVUUGtNhEQM8GxczQ2VCyLuSgYG5s8eD/D0g7cWbXjQo5N1JxSqhFBTdKnrfAJcBSn1tJD3BKd/MgMHakJLVG9UG3mME77ivgZmBJt/zjzJmPWjo1PK377PyNXNDXexJlb4oXhvf51JojX17xVY63puJvw1ueMZGFXlwz5DCWkuqTSYLWCpxdINo/i6TsbSR7wxu0uiKOeuXgjCA4XvkZVDHyHDekMe2mYSiQAijlIR9j3XKrxtmyl6vVXz0FzIivMpiAeSY/S8g7rYZ9NrY2Euvzy/KoHyUJTkPYwqNwYDlvJOegBrOPa80yFvFLBi0Uj+HVVMb6WIDul133T2VYTIq5E1VMqN/7AyReMoKjTq4R7Zsh5A7ZVchSY8P2sO9BrFznQMDFELahIoNiNxuZEUZfI7+oh6eC2YDCnMg9qcKM3ncu59oH4wWsvKcNbuSjkHGFAjpl9CLwQ1yNEiwDjQTSL2cP5NgW0q5W56sNzC1jrP3b4NBPaw/bOipF143W30YSNflaABoPV3AcGER+A7lhmPLDrdc1J961LfNMIDgOfSzQ2QlHC9nV+F4dkive/l2MN1HlO13Mubu0saudnjRqY1iv+gTZGNmw8YtnfAKSJhFtbG382W9km3SRf/VnRyH+O2ccJ8BR79WFhO5sF6xDrWjYOcA2XMP/zwGDKhzLFQ61/Llfi4zefzuMUTdyhwfzZXNuXcS+S8CCPzOZrVsUJs6WPptjdil/L7acsVzmhWQLMmH/bbjWpe556hZO9t06xruBdwUHVJsDrJlrHkOeEzbBplZRi5sSwK8H1V9TRZYhzExsJGdsktgE0LvtsMZ/ZDeY9FOs1jvzi7luVZ6t+4UplXVMu9pmAeUBwMVBfMr7e77hKOPlqJpjF4NqFE24iPGS6Kp0BaolYHVn4O5xGqdWOWwkY0Ig4NGMbigbY1yk6KT8iNb3uBi1mgVo0An8xwXQkZIvIefvId3bJQ3QEKWESPPMUH4m/LsuRmsIEjKpU4oVZQ9A8xxUwYY91pg9mDtidAe6sTfYxw+Ke+hhIUEZIZQlORbCIxo0KC88DBy/T5qONfwl+3a6aQmJZRCDbPXYt17oj7ZOTWjVYxx5f1mvon6QAOAYzM8KRz+KGxRATjQfSSOuo18DiChnsV4K8m08t6t0BMBJ9Ve7RdCZ1dKxoYCeY0oX2BK6Azjxjt5v9G5vQmHBuxF2bOkHklvViu/KN+Gl2cdPrJio2wzM1YIBgPU116TlbEnjJ9nsuM51hlAxpH/dr9bidvDshxsMD1+kvrECGZ4sYQFTDFTB39WBzdWjCk7vDoZF+YdY9U0vpPHeb+BhA2H70F2UMC0vzAoxcAbCJmi5ztkyXh1e5iD5KFRPxs8v9PjjvrYkzXY5DN7Vs69YRwt6Cn5UcxL3sO8pG42sK6fKXozEMVANki/9Ga5rr8BdNZb+qVH5cHwwiDXwWOCf41f8gYMpGk/sqB+NgwGtmXcl9ypWeaz7KPE83w+V7nzLGVSHrIx3e+xAKhnUJwSBgAAIABJREFUPHMxltBRlo3BvuVocEk7E5joytCfdhlPFk/vseE1880z9lbtuDhcxT1DeueKlSvy3WZcbIQp333nRHLea5BpsLZyxcqsswE9MvB4YsxQhh1OO1w23gkmKoeDzxyaph0eu56H1Ju6mdlPhqxyyBjXdafLbbHO4SfvYowBbtJRYn8W9Y+BYdqmKveOn/SXWQ7qzxjjefdPPbxmpoTv0RGMWTuZTi2wU0Gfcb/BB+1yWfQ19aD+XNbDZm6pB7+7L60bDCSQPXIx0LLu4W8De4eMzdTTfurN5x7ftp1mKuuMXToeeg/OODbAjp7ZOr6zDrQdyATeKv/J4W+eTxujiAWf2b4QhiacZ0BFPZ0ewT30v9MNMmcXVjtzR4s+Knab/LapJEN4ZrlCr8i0lEMYq0f742kFcivRkuLccdXBTfaDwQ0vylvUAb+84op46pOfXLE2orSTTtagh2KqaF7QExUfgg7XMwwIKlKnpdw5DAYmCZPMPz0gKNcdV/d4PYg8sehAC8leUrao8troUNPm9qJNCZuJ4XY6yeDGK6ZsAA2yrFQ8WK3UmbR1cEO+Tbvizm1ScuSusPoAurBNQgfc0K5Cc0t5ykMBjHjr8UmBAliTJuWMwNx4YJsCRrZWnFbqpmytgNLbTWVZWAMrd+pr48r7HfOnfZ5oZm48kczWWKH4HVYYVnimG/kcYKVBMbMqhbJMTdYVs70Ue1w2ImVjQcW9JRsMPUnRKBfeZa8nUT9JbwKwrtPM5BNQ9GQ1M2Qwa2XquDl/Q/d7WT2TDPlyvAj96jFjxZBjQqB/pMrnStZJQJGf1IW2Uk+MrsGVKezMZ6iYmjJEy/J4xpOTXNNzlvNA202lu889FuwNOcxH+W4fhqSAnbJSI8sXC8C4szEmVs4Yx/vBm+NoD5LveTYNvORno+p5xk/XxyCBdxpY1Xcaz3FdgQXaRp+hCJG5lbBpcAMK5GaGhJw5aGTK8P11dsCAmfr6d7MzCVqqlUweA3NXgznU6jFug2VPGeMKawlAZdVGHdzk9gbq5+x3gLvGIMegkOA4pNyZZCM6RdPrc+pPHb3FAv1lL91hLsaAwaRDmK3yeskZIwGSPkp9pH7iuBf6kXohH4f8eSfjh3LomwxBVM6cGQizULzPzmDdM66DCFg//jaz7jFgPWym0fq5boTTGFbMVdkDrSn1b26Yqnq3q23uM8pP4wgYlgw5woZjb+ww1/Wbwa3Bgxl7ymAMMocdYoH1H9fY5/O54IY+saNb/+nwivvHOt6RBeRKjqiZIJdrgGAH0rrdcrYzkjqlCnPbWbDO5V7a52iEw6/WrTbSdrTNxFF/l2H9jL02I1Jvg3WH9bk3djU7Y+eiPFOcaDvz1qvcYyCMvAAZ/ENnOeWjR07Jwt5FOX7Q+f6O++x4Mf/oP/osnXG1H53EOKFt6CMYHMrECWf+lvpiRyfyneCMZVrZS314D38vWbI4GZvG5jaVURLK6zLk97RbDkshLBoJkPmFdih+2lOeIq9qQe4GTI5IC4mwhABgAqq4GHTx1vS6xPDMSYirU2uOwVtR0GAPGjNBdQDiyiJsG3TKSMZEHT1KHBFPgAM6q7gmAwAF4zATz3LcwJIlC7OhlGPFWvc8nL9DZ3N5otsTz07QOzzw7OkX4yajotBMYTPYb4UQidiO6gwVtj5HAYBMQaKtWrYLy0GOCvtcQC22a1djWB8uyrRhcUKqPU/LxwY+wyLVXkAobS7Heu09mEI3a2La1rLnfg92y9oDnXabZbPnYPrRE3x4eFCGVSvflHORRqlibrrY0blKhGas2LO290x5/GP5vISR31MXJ2x7cFrZuu32ROiL4lVAyRagYc/FLCITi9+di2KPyTkp9C/AAFqW++qAlnpSJzNZDgXYw7eXMyXFmt5ZpbSspJPWrCYccnS76154GmQ2cNP/3Od+3wxwqpIeDdwNdmgDfbFQ8WZyJpAL7bTis4J1YrfzHvB6Da6KcqP9xYAbcHgs8RMlhKJHwSFvygW88G7nfvB56o0KBPBOMxN87sUF9fFrRT0uo9iBkdNV+qMwrZRREgcLaKjL3TJOZQ04BGQnC9aYIZpkYirQj+HP7RxwzKqwtA0ODlkeylmFlawbKNeAzcaINtaZPIOTNsluhRQv79+g0B9MEs4fOojPaL8dCuYB84M9e2BciowatdqJQ4tLTpQTWvndRp37DJCQE/2Xf6vfcUZh/tDDOacYt9yvNjkcQ51454D0ND+T7VL55IoAbtBLgDzvV8P3hFr4jHwIz33e7XmXQC2TggGGJT+MttJXBh6MD7O0BhIlHFExgOr3qQxJze4z5blC/dNxIFyH/tBP6tLJs1VCL/IdkuPhfXKsG6ybzBzXmWTbCLP6ZkmcbG12gjbQHo9H6wzazTMZxqNumodl/GmjS+mREi4qOTBOh+B76x7AnecKPwF6OFA2zAbTZuiROWcwEp6hDAOOZLD1H84F4MDsIN/PXZlIXerMkscyeg/9lVsF1SIVvNP2wTKkTTyHLLnQAdSVrUyYQ3amvUIX58ayoj5OX6EMLzBg/g0MleRwci6Z491KJCaZGPmi27EHq7SPXLH9W9NpQsaEqVpy8z7SR8pKr7rjb1BYmBsMMBQoJ7RqsF+mU6cJS3Uro7oHJC5DzOdMCCYIcWKzMewiyeogd6wVsQ2rY4z8NF1pZZboWM/a66hTYsXcF7DB5zTQrI+pyBzgGlhmJ5hcCMS0JkjPz9Fg6sa9VsgMCgRm48hPhOxJac+PevKZaUQr4maFl8a0349pvgQ4AjcsGyWyRNgJeUlyydjA8BCKw/aBVDFMzS0cNVGMg71We1pGyfW8Id9ndO98HSviOkjyoK97bgY6s4CjeBMFLFSHI1bUOf1l78Igj/sMBMcVlmLVF2dZmXanzgxgAyzkZtrc9K/BDeOGQZqeapXoaOPCvZ4sBqMOB9gTZwIQEuRv94m9RP52mMSyMrOFjMqSV4zI7FJWT3LaSDnOF3Lejg0/7U/AovqTN+T6mYHAMBkgmQ3gWY87yk2vVqwf2/Eb3BiImZ3gb2SJbBinXMjXc418CWLelGsF475xfxi48CzgBsXkz1CO/EPmjHXqSr0MLplPhLGQoz3UeuiFcvDEeCfytOJ0KMd14Hue99wyM8Bx5d1S3GYrDWTIc3HyJwbfesHGz+APA8xSVoNuz2/PEZ6r53C5Dzx+8PrZssGsivvB4Mbjaq5njSwTJIl9XbyorHLyxqHIr+4tW/+ZvTNISJ0i5ra9CuvzPe2nf7icmGs9SN25x6ASRxPwNqgVb+5Pg1/u8zynDch7hi2qVsEVNk7ME3v9AGQqcIzsGXPcT26WQw5Fx5W5xsXvbbCBtVxFz1frWjuFHgdeDYOMYG6wKzBfDvNYZ8w4D1V43vVzWMm5TANi0DiLaq5+8/g1KPR8cZgttyGpQIdBmcFM3Yk1qHZo1c5eRiySUZYuF8B2PorZYjuRHvNmPa1PrKtn+rIag3Pl4NCeiQLPzQQ36WyQFlAWuhigOb/KSebWdZRlZpO2koowhnOZm8Jvu0Gk/+ZZ5je6x2OcdzsPiXQKHHTKMwNottg2hTKsF6njDAnSwWHWckqUM8p4KYCwOP+0DZkRjmKfN5a1r1+/TuC/L9ta8v1YRg4uKHsouQzeZce0QYWqrLJ/CFQirb1c4OZxRxwRLar0Sr1gUEt2QXkYZfJw6BQqn7FhVYLYOI0zteeMdCsxU4oO6zAYksKHvlM4gvcbefO7wUbdY2Gy8j4a50HSL8MCFc8g43tn49NYnkXhoIydPIZgkzHQwOQ9zt9x7M+DxsrS3ix1s6F0SKzkhGiJmgAOAiU5j0E4VZ2izkoe8pHK5QPO1E6xPQXYiBkQc9ChjG+8jxkqrfIOeMpxSBu7Qt+VZFjqxgq2EqfvnPHuHMoyze+Bao/CSq94WyjBkrxm+dcVumOYDDQuI3jH/WFtyiaOxbh5Mu+2+26pvHgXfZCGj0WzmlApW40hwlCjxIszp2E2Hm5Wj34GnNpgWR42oMWjVL9otRryqYM2nqEuzto3kifsZYaGscKGWSTB8rwBFwC/rmSQEZ4/bXduiJcmj+vZBvVnhsQ0nrgHgOs2bGGDLpVdFGcBN3lYoOTGxaaP7InkuhfAVZY2Gxw5gdB5Xh4ThV5njyDAaVl6ztgwy2QDXcZm2WqB8lmWakM5No6XWQ4WNbh0KMEeKnLknW4TfY+y85ik7SgbG3fkuGLFipyLyIP77U1TZwMl2tUl48jBuZYnQIa6wRZRLmVQf4MO6mEHwLQ2+6XMeL5VP86wwnrWgNZj2follS4LCfTPoNOevPVH5sRUyclmf/nMTs64VlrJLSi5M7rPjpR/Ug46h3czduys2MgMK9+mtcqHc6jJ9D918tJqMya814wk4Iadz1drN3PqzXP0iUFugm/AXyUTt4mxRR/Psm9lNYtzG9nDi3/8zYafLs8A0GCJ8jhXivOhaDufM7685Jj28KyBK3X39wl+VI9hfc82EE4otgdOnQ2k3A7K4nMAoJ2nETmRPlLBoZ66HrAdoQzGnhkU75UG9UVdKNuAlHoiH++CT7neisFhvmQUWXUE0y5jjJ6iv5h7tmXIyzoVMGDHYdYx814uxaHmXi7qU4BX0Wl2OnL8Vkuv6W+iAdhl9Dfzx9tJ8Dt1cH/Wc+Woh5k4WOthpVH0aCNev9M6w/rCgM+kAvOZOnnVmvUO491jHnCFPKkD7XJkgP5kPtuW9LCQR84BIBFQg41kRXEbDp/6mdDTrrvtmroAELvmzruq7QDYk4nIj+SkyAjMkcc4MrQDlY76yPho7lDcJpqK3T7J/r/84kvihc97Xm7QxwGRhKUQSnqSy5bkHg5pPPXMmnUbo1fUmAc1A8PMCS+rezEOG5lqRQhUgsrRiQwS06nOjeAzx5lRqgw6I9+yoSC5JmW5IeXxzxPZ3oaZl1SoFTgyOGElU65iIqxSJYoZlNnrrocNbCw8eDFUNmAImvZ4UmHoGBjEELkMCnLvIAAK4YWKFUqjrU62l0X5vJd8CqhL5E2sf6k29cq6V0vwAIds1mRPxG3nJ8oEJG3FbCPPO0o8VMvxNEmYtOmJaeBStgexPQYrNIc77N0ALqgfdGICLXkSZQKWlTI8B8jJvRSqjQL53c8bpDpXwcrZx0u4Lfb8zB64r6CGUa51Y1ZX4tSflUI8R78bgFOvzEMSsODkeQxDHiqKERJFSnncC3jld+hn+pHxi2JJEEu4SbsaTYq9ol9TVoQbxeYkC6Z/5GeQV0Q/ImvmEd4WcmZCDw9iZFieO7u/EW3lsoKx1+mNLa28knnTJoDDwyWZ3zKgHtSR+jvZ0cCHueNQZgG77DNTdu9mTjqPx0DGrBvy8oaQZmGol8NcBkfIuQC8AhYZV5TLsyhbgxNOque7jRvEmlZG2PVGrg6vUlfncFGm+4X22sDQRt5rg2gw5lAjcuRdDifXvf8O9flm7VPkfZLQMw5Z2BOmHO9TQhneq4S2LNemof0ymgb2NtJ2ygz4PI9cT2TEP/p9kSh2M4vI0ayFmdRyX9keYSZswyoxKXeDFD73/l7IiPrwN8/U879sKA1ucYqcK2HPPkFfpZOcu0VfWzfa+eGd7I7McmKnHeRcqRwLZO6xXMZ7mTM2eLnUl4N7ZajsWCBT3slP+oLxSv4G4xHga+DgvW/w3tGxdWBjkG7ASh0MMpCHw6O8n5VaGFVv4FrYkLKql3oiL/qw5H6UFU9m9RN0qe3s9+LVfnb6uc/6nrZZngbKZRyUjVPRMWYU3c+ZR5cnhZeFA3bKsXfUkb/LnFe4TrbFY8OOLPOGdzoc7dxSQDVXYek4SFd6TmejUUcDZ2TlsV8HyLYvlEEdWKmVhzBXY5N34dTccsstKQ9kQL/V9xaibPrUOqIwLCxEITQO9lDYtVdbX8ieLBXOwBklr+f6G25WmdoDR9umtCjSwd5SJLASEaFt1N/9SvsYP/xrGJ+akM4VJcROi1WI6LKLLo7nPec5mUBM2MGoHUH2LCxemgfKiM6WAEnZcNhb8ED2hksIgQGKEM3keABRIT4vCUPFC3LMPRkKTWbqgKFyIih/E/4hdsgW4vxdR56eCPXJyD2m+tKLUkiAHYYdjqFNRn8GKfZwHGazgqHO3EtHUXcrMHsf3Ge62ICvzoAkqJOBI448UiWq1icC8mTAWBHxHR3JxLYX06QO7swjFMo+F64/dbXnbaNgj5X7aBNXmWDFILGpE8mMxI+J58OIEVd1X7n95DnNIP0qCbOE2hR2UH/Q/lRWKjsnuBSowWyCE5VvT5tk3WQFNJgpk3tRbgl2KkDEqggAE+XVDRwsEHJjvwZSlsx82YAiC+rhUJJXANkgpDctULhMRqCEtqoYe5WvkfkwKrlPh8KygzYXy57pZ9ejkZ00ybuqcjLGKgaPHAhT1kmfZj5bCcuwcSGyBEzBune2F1qV+jhchZwAhYBdA/l6O2hrhlumaV+RN89j8Og3rmQmqyTiXJategN0UZap4ASyGrVPE/vkLFRoxaDAQI1+55/HpBkFz0/moWl73gXri8zSU4ON1X+OtSMvFJ49Qa+atFfnsKW9WjOmroPZHxtL5Me7mQcOsxnA07a6d2zDR/87tOwxhiM3rDHk+WBd4zliJ8dbWDisgewpd6HCgjAQzjnJMVKxGLSZcu24mS73HC00fGFNfSUolOy4mGeWj/vTeor20V+m4g0gHcK3YfHc5XvemwxjxVRgQDFslovHmeeqZWxQYwBmpyvngPp4rcIF6Go7e2ZOrJNsYLNNmh8zfSjdwsam5HDaCYI19TzIzypG2JvIZd3F8qJvNm7YpLaU8AWypH0eJ5YL77QeNuNLmdQ97UPucVWO42F8ut8d9rKz51SGeroCwKOkH5RFDVzMCZ5hDJjlRjZ158v2ofQ5wKqsJkYupU+JoiAnn5dX9sWBZS6bvZbEdHKlRpQSkUew6HvPU+pjBtIAh/HOP2+2WcCaFjcsWKgjku6YGaMeHwkMyKvSeyiDzRfpA+SEDXbi70033aycmLLrP++HZeF7g0k7lA7bOWTrRQaExbBBOFgjI3LYWxuVPLxY22ss1s9lsVIrmQFR69f1ieWRg9rJVjIQAJxBrdQBtd/7HNlhth1IeSrjXAewCoGxG3GChZa49GcXxrOf8Qz9rfh7xdpQUe5buHhhghuzMy2aIGWr6BLrMugxA2FD6x1nzbCYwquDAIedDHoMLKgwlzO3cwVI0v2EJjjZtAxiMzVW9nXP0SjUyiUVT8b7iqds9MfvpggN2OqxfJ5z53lS+Xt7Wy4DmXiw85kpWj+HYSbRj4XidUbACobJCuBz3VDmgBsndrG9J9S+lSDvNxti6tyAj7bYA7OiYmITakylr7rkCgcpG1aOYCRRtNknnOtR5XakESX/ynFSlrwjs+oIAH63QjRAnDF+eJJiRmaAoyYrdQFYWTk4xwKWijph5GfYuMrYwxgy/si3YiM9gATym6tAzTbyDlOnHm+0eevmLbFEwAUZlGX6JZxJ2zHUyGejjgxBGXAT4J5l/AYCmKGmKt+F/BcSpBcvWZogvkdJ1jzD6bU23iSA0j8AHRRFKtkKBHv+1MeUlas9YxtntwvHk8meXnzFiCEb3kE/IVcAJ++iD2kH572hKLk6OuVwbCH0R3JnaT9AkwvjRBl4Tw4zO2TF+LMih8mw8WRu0dc22k7WpzyHopGFQbsZzzqDy70GGegBOw72qi0fKzEzBTYotC37r2KEKBt5ObERj9ftganjVG6HQLY1PLOLGZJlrfKGGB8ocMYRG4iyWo7xQLnZTnZ9Vv/ai2cs5PiZ6fvZ3djrjgff5zyXHuZ56xj+9mGCs4xpyRNyG+kXs3Q2UA7TO4HcbZiRo8LnPpeId/O9KX36xwnNNtKuj8FaOjsaRhsF/utsYl2/0h6PBfeXdSv2phWPvcaa01ZAcYJ8zaV0bNQ2r16y7aBtW3RsCKyNGSE7rrTFoNQGmr4yk0P9DQwn2HNMbaC92DTX0eCGNsJOwtwxfhhL9CcXq4Vw6slLso5F9mYSGWP1sJyZWH5yFZtWzge0k1D6twCc2RW05diMZKtlawElyCFZcx094bAy7TJIIqyIA8H7OdCa76gPB0XfeOONyZ4AzBb2Ls6cGY+lZOOqRRjUsThhJdRmsiDrUUU4Mme0ik4gA5gb5jn9Q5153myXF0EgR/QCZUCmkK9JeHxUQAXWZo89FYpasUwh++6cN7/93e9lj9ApnH/G5qBIRu1X/QaHlZCs5y1P2yTP423ATTI3qtBlF14Uz9DZUuxvQ8JXGqdEyBOxTC82yuVzNiKjn9LoVSEmN85hDAagaW0ajNCZEEbKdK69IjMz9hB5r9kgysO4m+4ttCrGePbwRCsqewA03OvlEbQVanpr2kCOjfDqtKBZIp6zN2Ik7PraS0zvWEqNwWbGh8HLZ1ZchWEqq3FMG/oeaPFbdMgmdWZS2Aup582gSJGnlQ0Tj/anF6Q2cCwGl8GMl/l6ktkYUB+3zZ4EE4QELrz4ZLjkTTFBaKfZGFgcgyKy/e3lcr8n6sygYodawjEo3mQ+WM1R2m0PDnBDOCg3jmTS6ncYCi5vAJXekA70ZCJgoA1uYCBQ9D5oblj1HhLzQP1s5OreIXU04DPozjFbeW94DuVUbiavE0vL+UIwn+UU2gJKWfaOggAQ81nStJpmHfoO72KpQA17Gu2sQ1Dv1MZZvRqn0NYcTJqr4siXqJJHeTbHKWyOJjblmWmyLP038vac8NYG7uvpKWRcwhUGuMgaQGr200rKBhgvjLGBDLq08ycnezOveYb+4Lvstypfg3rak6vnnXlMMNadl8Fz9FGnxjXjzcmo3EsZ/DTIQZZW+GaIUuFV782wofrKW0w4RObvsw81Xgcy72A2YTlZr0q54uVjLD1/kB/lIhvahWNBWNPhGjtDdbaC+5gTzB3eTbgH9gs5cfbeGsmTNqNkrcxnwDvsoN6BMWEszoBc1dEyNQPmkIXnqdkZQgc+PNGMg+eg2RWDXjuHPEubnOPA/chypkyYDp1dwPObNvXNzB/uo43MO2RGefa6XS+DgwRCHCVR6a1kJdWn1i30g3WWjaf1qetP/ib2ZcYY6RnusZPITydZ00anLGSqQ4Zjy945dWfTIMahMAMP6yWXn/UUuCEs4o1nGb+0gzFHX3lcUV8zcrQpx47GFrJjPBgUZKi4SrGgfIeHUrfq82TmKr1ZgAwLF7bdRwiiAPM9u1CkWjqucVA2Wy2J/4Ci1jZCWmXBhsE17+QAa85RRHaXXXZZ6g/mHo4K4IZ+5+iVVoV4fPSOyQoDaNs/6uxVrA5vIcuSyqCl2NXiCNqb+TFVPq2ZZusVM1jOD0o2TPoxwbBAmiBprNppeeyz396yA8pTS8e7IW67fbX0JMfBMG9hyXB4lAbAieQCRLYd1NeOq8fDdsHNL5Rz88ynPU3Z1MqxUUyYhvAgglyxakWCGwYbDQDclIPfijdopWykx4voUK+ycFiKgWOaysrNiUsOu1A+zzFAPZG9SViZwChiDqQsdKffzU/Xx3FwhG6PzUqIMMOuu5ZDNXmnqVuenWskPSjNIplNscJw7JrBQB35aQXmCW+hU4aZGkIrJKbxt70ngy3KMPpHmSIv6EEzN+n1VwlVpoYZ0PRV3di7jtSnnjcDg0BGOquVfAEqUg7VEk3qDHuSdas2rHM/IyeYAct6BjQRrmGb/SqcyP32ZJ1sluCmAkOEnGAOFiuJzJQl8k+jDgARyDBdbwPB89SH0CLhheLNlJi+FRp19nlSrhvtRzkBtoD/gCtCUigacqEog6FMsltuUicPgr+pd1LYCmOW02qVRClgsUwx9806gDRBd7Up5B2rBW56ADeKXxvctHUmuBlREqlpbKXDqY0KT4keLwpr9gA7j2crF0AY+4NYeSLTabnOQwoL2+jlZxpbVihlVUFxPDz28Ty9ohBgT+LeuPZr4vMMTwLWq7CSWQB739yDV2iQbjBQZIPBVChQsjFAshPkTdFcN8Yw/WRAluxd5RA4qdrgybkyZkxtvKgT/7xviVkjy5EyHaZhHFIO9xYGuiQpkw8Fe+P22alwGAJ52NAxvjz/cDioLxsMsjTZRo1yzEzwDvoBwO7tKcxQcY91A99TrudlXYfZwNQZJesf3kUbbFz43UwZZdiZNJPi5xIIayxlTpj+I4+DsgwmeSe6hPY6/cCOATqb36krbYM5Zfm9x0nJ4ypJnS7HLInL8HjEWjCPWJRQ19fcz3i2kwpzTd1y8UqVt9OleYRxzuXMFSszY9CqcIoZP5/FZrlaF6Yh1H936bBnJ9lzD23A5jjdgH5ySNvziHcBCsrZdgW0IBOP3XoSMO/b0YVewaa6jAK8YJ5IKi7HwpBPmjky+hxgU8JhZTFIeweMdTlrjHHq3CTbMSfoU771L4CX56l/k1hfflqGyVpXIS7bCtqO7J3rulpnoTE+GF93KJnd+XnU1dEZp6LYsbfTZN3rIzTYKoXyCUtBaK0UuLn/3vdLJhldl/uK5dlzbFJI+oVk3M9+R5UuHdPRKdUWNnMd7SQTJvQGGIB6QvEVl1waz3nmM0UbCZnrRVZeKIJVO62YSQ6ElmqR95SCquLAVrCmsqx0HD+lMXUw43XvdACTAoXsWHF9ohgMOe7H+xjATaLqnMhbBjC0bzGs9TwYG30GQSZzKt+DgbVc+1QwCJyYRJmUY3BTB211r8IDoQ5KvCrLYQRnrNvrQTY2svYkCE0ZcfKTy3SuQZgnh70YGyruG9AW2NTXgCpzMXQhLxsTKyUbFO5HNkwM8k3Ig3G/ofhAw+S/JFjIw1Fn80wYTHyeoa0qRwsa3YOLz5LVgJJW2abVHUqqMzfcO+M1qw5FaUmJ6TlAEwArPTM2RiTUoImd4EbvK550WXnF33M9PnuL9CeTykrWYbv07kU8RfX7AAAgAElEQVTNUy/kUHJiYAHL7pj8A3RkFr++4wRufrIjL0opw0v6dpHo6RyvKg9Prkfe/FYdCJfgRuU3aCwCaNiskYNK2XSqHBbIigeSkbXPjpKS7QTQZw7v0kdOwveYdF+m9ztNwmjx2uxM0E6zqGnABTyQITJAIfETRcU72KeoqxuWpbAK9lZt3Bm3JPE7/w1jt/fee6cypv1Ock7mVe1xOMiOCM8yn/mH4rcBwKs0Q+VQQCbbS5dsUYIv9aAMAznKNyPDuHL7bDg8f9znNpZ1BsCJxLTFYW+YNurlscscsHdtoGzDk2EYjXv0F894jrHVgxkq6wKcAUCeV0dZXgZBBhrkRAHcLQuDmTpINxA1E23HhbnCPHH4wwyanSoniXu82zlz2YQlYLwZT2bcXa96roSZO7fXckgnotpIziv0rCvN5PG5wRBlU5btQQJOze+y4mc2od6gj7meQEjymWH8JC/0D89uUDI6S5Ht1HkcWa96PswwydJ57mePC3JuCDsDbhibBrDYGM8F5grj3qwpckXWsLEcP0Bd7EgaoHpc2imv28Rtx2hIZ5S9W2x3ADf8w6YVtr+EenN+ZWpACRmj+5qaG/LUeK9edMjV7LQdJIN56ucEc4gBcroJr1mfe/xTR+6byU2ryAnu493ObeK9Hj9OEuYzbLr71LrHpAZjwJEXwm8778QJAWqrkqMXLlogfLEy507qLX0OoGtuRj6wdOTx4XwXzDGkPB3bnvqcT9tE3tDY5HgmFG+zWqqWUMzZD/aw+LliVaGefGnI6Ndi3OovMLgxKvQA9WqlQvUX6g+BeRJ5fwvuQ8hOSnT+Ad/bW+MZBgET1WyIaVN7CqYUDQgYyJRbEt5A4LOrOuwx1AejJ6MHJeV5Apr6NDAzaGOQMZCcIM199ZBQfcKxy2ZdOdOm+v2UaVkaobst+V7CclVujyenwRGfewWMDZaNRPH2ibHO7s5r2hgjhYJGsdhTNjCzAgOY2GDm7suSKRPQConnqAcsAADJoSTnhnAvn3sjq+xnwgz66eWLqRClwJ0DlECpSh5Mpck+O8TsM6W4gEIbJ9fTDKPBrkMGfD8s1gNwM3P2V7aXXATGMjQnkw5wx4oHvit7McDqpJHRssUe5bK0EWLSu7eIwbFiamwAAGh5sOLy45qUjaJW8UJGq9VRgJ2RUbYTYEVVWe1G3dPT5rwYAKYMPjF/jGAavly6X+LZ6b3pHZzq7Xg2n/G7Q7rcx5ix44FiRgl5ZQ3gBvDWq0UCGCvnsvEOG1o+x5AyFvgecEMZhHyQfa7U008zKTznEA5KzPtuOLzB2DWTY5Dt+W8FmOxhnsfWkMDIzpWVKu1kDvK8jbrlZ9aV7wzwLReH6qgL74JZMyttfeHnM2Ra5bDBNFnx89PyzZCV5qfBqIEl7zXgRAb0J/Ljc9rgUIpZ6fr89zwzY8mYJ+TFPMIxqLNcDu/wjvSACSdnyKQsyS4s5OweJnUnCmBPGzEelh3vLjlhxfnxuyjPwMyMWur7ygjZMHucGdw4NG4dZmDuOQy4cUJsevnSZbkrcy0PzawbZXolG59t3dKfdUeGqXOq0JEdxALey2GmdWbIrFkyPcmYlvCZl4rzvHeh93O8j38843w2WBvARoaqK+bYOsdAi/vrznGdPSqyYu+pNTMpCWZucM6d6lGYnLLZHgbdYSTkBuNBWoGdVt5LXZCTnUbv+E67kL8X9QAsJqSLAE+uf12HWscgQ5wR2m0mkrpjVywfynbqAOCG8BTy8uWwLvPQut3zo4wJchNhqdozpzcdTfUnOnDhoiXJULfpmIdGrQ7lJPQEgCqclISyjLxcBrQzLB7ghvDGzGopDdpLBW5ecOyxCVtGqpBFYU5E01YJxTQshSLlCsCwYOuhCD6zZ+RGOZnQdLMZHcpDQEwU9gdhgyo+c4yTdwEW+Nv3OWxTPxnVRtwDq6DskRzovNNL00topxznXlcC9mz46TZaYdtrMRNgQ0Nnp8LPvW/KZklMNpQOHU05lMc99kILc6Ik7mqfEd5RV7D21Oxxca8Tih26oYehxq08KMNKyIDLVCB/e/BSZqHtFbMUa2EPA8Rsw5pUq5QN8sN4eWWTGRnKAnTkagvoQ87U0kRDGSdyrgGjXO0E8KjybLLtJLBX9wCkYI/8GX2C8UTRceVeNHq27MNUQAzy5ER2cnIIF1lh1kGkPRYUkEGd+zTDBvK8FjF52KU1V83wPrykAm5Yalm22JeMxNzA3qCQ+Idclizt1WoBbXqm0BQHPm7p2xx9Ym9GBWr6BHT4xzbh09OcAwZDozi8Jmej2EYxstG3eZOS/HbdBtwwZ3J86T/kaecgqWldNqyMD475QMGaoWEcoJjNfjJOeM5ghftQdk4ypb29CxckAOGdhFu47LnzO2PO3hky22effXJcMx5IPkbJ8Q4rcZ4BjNn78tinvmZpucfL6pkfBmDOw+M9XIwp2rNB3rXrYeCEXJLdESCGwjb1zXNewkwf2Xli7iNb3uFdk7l3smIh6w4Bz3tO8JNESYcS+cn4TMAkeRr8G2Ci3GlrnQEueV3K/VOSOfXg/Q4heeWYc24sR7M5UP8YF+ddUTZzk3qgD2EW1q9bn33BO+k75OlEUM5r4xl74jCiXCWVoIAY3pXhSMZwtYzX+oL8DcpDJtTNACadPd1PflXOUcnDITknIXu3XIM/hysNfsi5wZGgTLP0dlIT5FcA02Ep+nsmXKRUhEU6SsThSofnqDdyMANqfWHHwaxNAqg8fqTkR5IYbPCBTH1EAHVwCNA6lfoXm1M2sTSTaJaPsuufFXkXsF4HQOgadJcBI89gS3OZdnUsybJlyxNAoatYRUWeS8mv4Wy70QRHzCve7dAQcrY9cqiUPDHuI+duzz33TEKgRccX8C7ez8WYct8ZoNGH9K3DTz7Chmduu+3W3GSPyzl0jElkYiBou08fUz7lzeYI0U61X6AGkMIK0p5e6cvMgVSer9glwnJsd9Egtgbme1ygPPf20rjB7uRqq2oO22nwuMmwFKdzlnOlZLDUkN/8+up4uo5f4NRcMJUnGp4sA4LLHcVqKYRuyju9mWqviw1q6AJNNsdkHa7gpydUMbLl4DevIPFAtbGnoQ63lLBS2TLfaJTfHSv1vhgGWx7kySLoXz3py51itO74IhPZnr6Xn6MknQtjZsXolrbzHsfU+Z3L9TSr5YnFd0bLBkb2Duqxd2STeU2VJ+i/PXlRpLzbCt80pA19LqmuZOP+qgNGtr3eqjBAKgwZ0vT+qiPjrbDSgLBEk+3e1UfcR/msZrKyS7YM9F0lCmNwoI9RpEw0FDntTK+1AiJJUbNLJnk8lfL38nNAD8bTjJSNnhOfbTDZIdob4tkToA+olyc1MkdRMeGQlenl3CJf72BysySckBQTrLNLoU5YGzE2MDUD/Zu1LFFJgwI6UNivfOXL4+CDHpCT5YAD944NfXdqxZUAMrkG7PGjd/dt7JPBYefr1rj6mt8qaXx1XPHLX0fvomV6SmEVMTmDmrAcWqp5mpeNhieo8yDoY8ZAnerOUBpnuwlE9SoMxvyjn7nmjk0DhbrXyH2UibNCDlHJN5rNx3I4iDrQz4SK+AwQZGDJ/c65IVGR3322kOcCoU36m3eb7bQ3n8qrWixAubA1AFwzPd4Xx04GZXCZObVu4DMzDczVZBwkD4w9MqH9Dk/bsXD+Ad+V7d/LviDcRztNa9sTdOjDuUyMtWT+KmYgVWcVTjRIoRzmDvfwGYyxWQUAMPVjHplxcSgE+WKI+GnG1kDFgIvnAP+sJjJgcCiQPuDdADLG+KGHHho33HCDDNFtOc8po5yXxvb5AL1yv3NUHDo0m0NbDVrMTFmHZiixejadIcnbq+w83qyH3QfW7YWRUS7NgI5s0EpDDJr7wLKlr731Be80eEvnLBeREFbamP1PXZATdTW45X7KsENdT2JPHSynpTg0swefJlNZ7YVmwODVYAaWvAPd4aXo6BTaY4BLW6mjF364jzw/aV9h2Qh1FvbQAIpUD+Yzeqn0QXEW+UcYjnBScXAUYhriUOnpGcDAO6mjAS2/I3/PbX5fvfrOdKhwijZt5CywctSJGUzqigPEWKcc5pRXqxmc8B6OQ6AN5OzZ+fWYgW3nO5xSABWfb1T4DZbX7QSkJcGh7wA0JZVDq780puk3tkihjoxTFmaU/Co5LgrDozTT8ePwVNkdg0nGH/885nKfG/ZLqYOb3159TYIbSsOj9YXHyhHzZhOSbennXIiyUVed/qWCRnnJUEjQRsE20iU0MptjUI9dZkhCnchA8MShfH43bVmP61G2V1J5kKV3USWJGTzYAy75OmYwyqFs9oANzkxt23M1PW5F4HrwPtOgdeaA8s3mmKYzqkwmo8ozYjmpO93GyCyR83gMEOtMDKs9uHgWeSX4UDuMZPnccq8bJdpjJg7mxuwagxLmBlRsGtbGBYWYgFQKKal79snQs3xuOXsvGsBNnepkRQusDF4eA9573XhfFj5DLpRnI067SuiIM2UKlQ9Yoo4eNy0KFzE+yxlJZU8YjxHaZ2VJ+5g8DmF4bI0q/4XQTmF+ZISVYNvSqlyhXBGlvBtl8bdrRcLGjev/D2Vv+qTneZ35PSC2BtDYd64gREqkqN1xRvGiOJZmvEjjNU4qU+UsU3YSpyZ/QD4lmX8hVVNTk8pU5UOmUpmyPPFMlS2PrNWSuEi0ZVsbJVEkQRDE1gAaQAPd2HL9zrl/bz9ipqLKywK7+32f93nu9ZzrXGe5pz/4g/96+u3f/s0COYwZdRguXDgzHTsZZiG1PmBu7mWNXzp/YTqQeJsjh4/W2Wa3cur7G2fOTX/6Z59LMarXptfz+7UbpLkvZyxzbAVHkY2gSNabFlMJ36wPhANjzAvAKMjvselCcCpS55i1yLpjHQPqfF82U6ENuCFjEJeH6ce0hevdL7TJ2Joa0xK8AWOD5cN6cu/rjxfMcL0ZSjzTdUe75uu62MHhJ2f9qqh5T2DclP2m+5FrBLnOpwf0Md8yXLI3KhwtaNfTwRhLurk0PjQO+I6Khz7PFT4tqRiGGAjKKC1355DrjXmCDRAkoDiYF75nhpGZRRoDGjAagewVgyfbwm+L3+8rK1vhHJ4olMhPngG4eS3F1VRgDfKiKBPHIAusAVV7O/dWQbgm1QHzOeCZFHmV5eG+72SmDQRWtgv+UF6c7oxL1nF2/ShveZbMPm2fM9u41QAXruU5I+u1egf4yXMFN64lwE0zsQ1U5zqMdct8MS/KDfoiiGH8YL94mfQhs6R+tEyCzIggjO+0wdJF/JgzABXjQBwPQd70jeej3C1qSpVetgBMHu6o1RheGHeuX95XRzGHAGqZWq5xXNvtllMHSvZ06j2BwrT71KlTi/HwkEuNZNPgW5amTEdkMeufsWMeYBcZSxOOZMv4KbB2f7eh3EkyFDjdw5E1qRpcc5xxQK4Vy0WGbNb+tio5wnEqTYSUnstgILfVwxqGjG/tc9xSVLll1OBv7mXQATe/kVPBCyqN+h+9uDlla4F1+p3w61BcoD8pQx7CZFnNkwfJerBQaIw0r6wDDdalJELmWgZqXkdBFokBYzFan4DvOxmtuBvB0Q5jVBQGWgEuOhat1j6f9aLqhcvzBFRzelVAwTPonxYLz+O7Pp++0K85uOC+PLvYoLTTxaFQV7AoDN3kfG8e18PflAEXiNAHLWOtfdpv35gXfcSt/FtRsyEUHAp2WJQCSRTqyyYEWNR4ZiFqwdXiJXp/uKUAJwurJIsRUIKiwcqUDah08sEC8SyDW0H/vHhvrkBLcQcY8QzaYNBqgaEq1w2L13ECvBh3+zK3dLmPCoDv1obI5maz9PthBRLD81BAzc4ccLo9wXqwN8TE/ON//D9OH/zAc7kmbsyD2cAZg41YIrfWr08vf/P56dFHHk7MGkUww8ZgWeFvzr4gEG7vvoPxDW9Mf/23352+9BcvTC+89FfT3377e+NU2wDFh9pnLqig7baP/szjU5x/FB1gZKNOxO1MNPaIe4k5Zp1oTBh7YjwF1/YaTT0cAhMrxmgzpVyLj7nUqitBk5cuKO/p9+yDjKcgwgwl1zvPtVQ887ovCs595R4RGGsw+L5r0XgC5lcgzxgowAvkDPZQASuwEgADqHHHy4q412VOZc40DuYMhOC6GMxxgjGf23faxBzwzwBm451ktVj3dRwJLOVwHfJsYtAwBni+zDT91yji+8pO5Z2gS6WKpU1WG/P8ekpN4IpAyfGqtkehoZyxhh1DxkVjURlrnwQDjoHAksVn5ub8Gp8zZ8qV7eoB2kaNk5uJ+6JNyCD+MbcyHYIOZbLrokAoft3hUjH2SGCmDBA0s/bma8m55mw3j97hcysTc72MKWNMe9ARMoPMJWPHGBrrozEguOMZBpRrqKqUdRNa54ZxAhhwHeAGfYpyZw/BEKkblxJ3wjN5RsUAJk6FIqPUr+GetJF2A3K4BtnL+6w1ywK492Fw9kc2kdJOvwUGAjTWAkCHF/ecs1B9/lmqu8czg3FEOyUHeK5nxKmXZNHph3u3XJoZVwugFmsaJov7wE7Vns88A+5gsh5iP0fucdQTMq/v2VmWygBBjkZKgRtKoJNzDoPDqeCAm1//1Kfqd6pIitaJTSAIS0uz3DmxUpkAGqo7h4Ey9ZtrZG5U6rpzpC61FLS+BQw92Ym/SQdUXlJvLXjbf+7GtwaMi5nnGaPDPQQ6CIeivoZARMFx36K0h7/fOAUWheBEpSko8lrZIdptgNs8iE6Fb8wNz+I6zoYpK7aOkWhGjABF2RL6xSnoPIf28PnaOLICywcWg3RWrVQW1pw5cnExDqJ2gVSzOr1JAA7Es3T8Sp9x0tRv06FFM7I+SPPNwiuhPrKyDh/p8uMCj1IeuGc4g2xcy+dzwEZfuSdCVuDK9wRNujsKrAUg1TlUaSPX6xLAnYX7iANJ2cD0p4VBB2AT5CubRe0mfqdPuyuGqANySYW8HBcSgY1s1rVYkYH30zKuqa0okRvTf/67/9n0X/2XvxtBkPE+nGJsOU9o9eL5nLvz6nTt+sr0w9e/P33i4/9RsqaipInHSMXRmxFQF89fjFA5lvmJbz6VhAOXp+99/7XpS195cfrDT//f2cgpSrUjmVdbuwij4EYlwU+EOePMvFqxWHcsyhtankJiWq0CIxWIysV4E2OPEKS11siSq1pPHUvBGBmfVjT4sJBkwMpIieCVoWOemR+EKte4RwUSrBPnxvnlp9alhQDZY/S13JbDPWSsjMYF96JfzPO8P6xxxkT3Dp95GK790tAQMNDHAg5RUJyGTSkBns/1yhLZME6oJqtKRY/bkQrUC0Wfdcz96p5jj7B/ZKcrlTzyBTcU1xSozLh57AKyxGDrAjejyJljPT+egff4Z3YWsV6AI40x51+Wkjbg4pKxof8LljdWajNNzaq7/gRusjCMKy8Btwwz/ccwM4aHeWDPVbtnwb2CYOdf3cH+J+X32vU2XtvV0wyAYK6qkMMuDlAm+9OKuGMvvJ+smbrF+dHAaUDQDC+fcR3gBvcKbWQMZCjUZRoHMicoc77fqc5t1AsE1R/z9gtaNY7VH4YKYFhafoK+CWaYE7KYGOuup5NjiQJ2Tp9+V569r+KDiLWpZIcAAo1p463c9w0g++w1EhN8Bp/jjjx4gBo9LRfnhrvMIP1kL9FnABJ9heHhc1yKZDiBCQCAtJ19bDysXgOfqdzSY0KdmsoEzPdqPknuqbHdV//4nFedWD8q4XMOH/d3LzI/snOCdI2qMuoBN2xYwA0MjuDm1z75yaLZq8bqUDwYbw8iDHkJeHYFTZIWJ7oVfFgR1M0guvJzhR73mvvGXcA03MVFg7VOuB9Cmk4STAS1ycQoGDwJXGXG/edgRp9vW5JLFSfARtHVxH0U6loCCm1ZEIUIfShFPVOkxuYoyPhbcKNPsJR2hDCKlnu0D7xdAS4CN7g/i87Lxge5kn4K6OlaL+0StJ9uNn4K1orlmLkApehRbp5tArAB4Jia6nMBOJ55Vch7ZFcYHY97BoCJkLOScVlapGyOTI9rqQRsRhWsDcCH9hiHofBCYdNuA4218n2f7wgeOwMLRZmzz7J5AYo7MtYyFoAg6XKVmqBHcEOlyxs3+mRiar3cjhW5NUcSAG7u3yNN+Pr0P/9P/8P067/2yVyDpbt1urpysSymH/zg+9NXnv/K9A9+9x8kriyBq2nbagKEr3GESPrNadf4iu8kNuDK6s1p995D0421jenPv/iV6Z/+s/8tgnVPFFyqiN7aNBYUulrs9MEUamNpAMKMZYORaTp54uTCBcX3+aexwDgzX+XioGBYlOwc6BaLlz4JZl3XKF9eKCAV23wPaGyspnhhuSajtAWS/NSKmzNQc+vavYHABLC+ff7teo6xLc6dLhPZoZq/zDH3596sQda+ApW1ii9ecMM9O7aqzzma7wHuuSvrnfF13BwHjZlalwh+5CBgE0AY+WBwbTEMw+c/Z0CYGxkjGZx5IgVt1/ijr2aLcQ8Evm5ixsmATuSC40p/2W9kUTlnlY04KhvLFGhBl8AfVamtdoxFvCMBmoJp+66RYGxTx0I0SFWp0LcCb8Q9EqMHu12p3R2UDPhTji0MW8IMcIePUANizdAnq4m5scihcUTKMOehmKb0TQDebWHoO5iUl8Dvx9b/MHaUNa4fLXzADanYGrkNJlLGYTAZGhe493gZ1N6eAY5Y2CwxUYZo3rdGkIZsgaiROaSM1yjGOIc5MlSCdhHigV6CvWj91+71Yi2jnzFmaCcp9CtXLhU4ol9zt5pGgl4EdCIyGTeVdYO6sj8uyDZm5+ELtJN1yTiwB/nHPWUhG0Deni5eOl/3FEABpM1qM0vNOSsXeF4WIcT1dODAwdpbFIPknnwGqCPDFGaMF2f1lRdiGB+ycoYdlL7IPebr03VTMTeAmyoGRwpaHkJA8ad+5VcWdW7mzA0Bxf7NwwkoZkLoOB0riz+TYaAeD1IYaUFJM/K+/jhZBwbRxWiQsB2QKmYBdiralpSZPt6WUwaPyVy5vNIF2hBMGRAGjc9QtHyfNvDSoqDtUvu0XcpXpsO2Sz9yPwSCm4m2CchkXxbWdha7LBSfufG8B4xZBRJG6bT7JZb6EMQFrMiMGBujI+Sb6uQ+RctxKnbGgowL2SoFEe1VyArCevM0u9Mbl7N5kh6c8SnLJwIPhoQXQasKvHpuMquqWvE4kr5q3ESxYdUQKAbYwLoQsfN3tZPjAIbbiN8dD9pCXyrWINanG74emldZOZmzUoQjvgNlzTO4Nwp4Z+JhdiRGhg3OuilrP2sQ4SrFrlJTsWmhllKIJ+z2ra5CTDDbRtxSHIkFkAHcrCVg7/d/77+Y/pvf/4dB87GQk51w4ND+6a9e/vr0yivfnX72Yx+bHgl1eyvW37f+5pvTm6+/Nh2MwFpOhP+2rM39BxLEnA28cuX6tDPnosSMmP7Nn3x2+j/+z/8rlXGzkfenhsa1zVR/2qpbhPbTJ/ZUxVmRehpL1wDVUkKxbMt/HhCmlSgFLHujsmJMZYNUTu4F1ozsjwyJAk5jhLYJHBFc3MOYAvZbWewZd/eWTIh7XquZ+8n6eS4U9/Fz+806YZ8jPLUkXTv8dD+aRaQrWtDAeG2CwDbQVDLFTkY5sv94v9nTm2Ul+nz2ImsFMKMs4SdjYLxQBZ7WwX+bNbXmFqSgjOvZn3xX44efGFZmYilnrJbLd2veR9ycrnT6WwZR2lxlDMbeoG0eiyKzrMtIQ0WFy9wQb9MKol3wGmBzo1DZpvHJdfzTUAXUVEmHMe9a5bK/uGdxP7imdd0gcDk2pY4QiCfA2CAygnRPa2DSL77vM5S9O1PUDRCgUm42Z7NCOu1kDGUrlYGOc7Hhu6jC3J4B43SMh1JO8De6zDWnkQGbgN7Q8Nco1tB0jQv6lfmMvXsCtxzxJhoHrSPQTbAWXWncOjSd6NH1b7ptkYVxn78emcMe6QyuznbqbKj1Wl8CFNYqmW9k37XRey/p9Dcq9oY1JfjW/cR7yBZcmnwGAOXF3zzrUIr7kmgBaBFw6EEwdgr3KIyRAJpxlqXD8KuK7VWoD6NlaXGkRbmgiEOEqSfzaxAOHs2hHCuDOm2T3FgYdYPhrArFeNNhA+bg5pO//MtVoXhvBl+k62IU3BTtG/QM81EZD4NWZCEJdviujATvCzhEugqluWCUOhSNufnKLzf8s/0MjncfyC2bhQlhcrBWK/guwl9hUpt/sAIwFKJykDATrTvHTeAiFJTQXjcQ91KgMRYqTsGAbhXp8zkYVMnUSsl3S0CGuamNT99wQwwaHCVNcTioO5FqBR/nPa4HcHA9i1tfKXPCSzeByFmFRtsEnFUErwrU9UGZCMt3ghtZKeIAPFCT+8sGMZYLtmhWs6fWDEGQoHwykXJv2CHaI8hBeeHWgo0otxO7l2Gps1UCcLKBqbGioK/oeKjqrEvavCcMy7FssGvX+rwXNxdrWaSvm2qe8cImK4v4NmACsFqrIx6a/B5WBiCzZUuQT34eOXxg+u//0X87/fJ/+tvTdPXytHaDAyA52DCALJbP/bi29kRxffmLn5/OnXl9+sgHP1DuqQthI5577n1pRwKdtwaUrN+f3koG1b/4l5+e/vpb3y3mZiNnpvC+1Lrz5hp0TgUutFtFw+/0l5dULeu/1hyH72VueUmBM7a6K3yOymD+vALAERoAV612lTQghPFk7HQZ8/fp06drD8CYqHxcH64VAtWrVEDWbaW1pn3GONhPFbhuAtbb4088vmCvbMfCNTcACG2mrYwTAtm6SIIxFLDHgbj/WJsYD7LC66ypAW72wMjkpXtFRamCY31ZVZzsDtrrPnG8Beu6NIwf5B60U6ab+Aja6dplbA1cle3SbVCMb1Vl7+J2skMqTuWTcXfIQgFJW9sN1IoFxnjJNquDh4erhufSFp4ju9ssQXHwZnwAACAASURBVJ8HJxOgmwvZBEuJnOJFarzjBnCEXebeZcwOd3+tL9xgI9OFIxCs4CzAsEJ2AanMEwkIuk3KCARMhnWy/P+crdYVyXerLaNt9J336LvAGHADe60L1DlAkSvDuZbnqTg1HkzLpj3cU5kka8Lfxg/xbHWjILe9CRyr0we62m5cUugkYmu6Rlkze4wJ78MW4f5Bbh85SqXvvjf3AEzwHX5nzjwoU/3E2rIMAvehCOj73vf+DisYBqFuJN7D/dUuuJZR9J2x6Pm/F+OM8/G6fAD7CPcU69sKxOglwI17jnlmf1b7YtBvJ9yh1mCY7sSakfnJkRAcillrWuMfZhi+PG2QfKg9kfscSqaqBpmeEdm8BbghlZWYG5ibb7z40vSrv/RLBW4yhvVqBBo8GVdAWfn5B012K6lZUFx0jAkVFBjr0t/uQEQ3iFRqW1JNo+sT1c2jS0GBNwcfFhvD6oFW9NDDf1dAsdVVi8EZqZAGVV2Nu6RBWVNmAhkWu6ifdiggGAOtCNFjHwHRSoQXbp65AqpMqoFuFfgtDMn2SHBlrO4CMZWt1QcdMhduTMYW0FOsSp7BZkOJsdC6VkiOe+DwsdxjXoStmKUsgHbf9QZknM0kqcj27P/zF1l8fYbPfKy09hwXra85C8eG44wXhBzP08LmeTIGgkjuozWvhWcgs0ye4FWmjp8K8DnQpR+070CKzxF34+F1CF9ZKa10hZTni7197lyU7K5arzeStcRmYl3XMQ7EXMQ9dTfnPcHg7NoV//x9AOa26R8F4Pydf/+npkPHU9At9W4Gy1+KlHV1IT7wW9RpypouZZA5PHrseO6dQxtzQN2rr705ffErX5v+13/+v8e1uzWC6UTSI0nlpDjY5qGdxn2oHOduC8bNwHWzgKiirPJh/mp+yrpr0M04INCYP9mtptTblYSQbPq7Y1lkXvmb+xFEybiyZllfFoXkOoQa6+kjH/lIzT9WIffkfrpazEBxH0v98/ferEFYJ4Qg84SlKeNWjF3WF2tb4as7jLXAffaHwr5cgr5TgS1ex/NtnwXFWEsqZdeG1m0xDLA4w8WM6wQFfAulUnKuGR7BIH8rE98pH+iX+wCL1CB7yxDIehzOWWTt/utMHY28LmIaN+YAWLcT46VCRhG7h8p6T+0PxHOxnAOgCGJVMlL0zotrgjVwPfEcR44cXTDrrJOu1N6McgV85jmUi6D/VQog2bKMM/EupHC7d+cMvTFVAj6VzQIcjvXGPkRRy4yw5nVJ6kpk7Sl75mBOsKFMtZ9e4zjPATG/O87Fii1tZsPpJeAaay/pFp2HJ/C5LIk1pgTp3ENDnnYxXjzP6xlT6+L0vTvOkO9xPW3mb9iaZqE3K3UDRpqJ65IpyGwyzbrK/rGF/pKtEWwxTrTjXOQec8X9W87fC5OTo1QSe8V91c+ydVxnvSfLjQh8kLe4xY4cbXcd95XEcI5LF0bHMR/sBz7nPlVTK22+EYN2WwAqWVBcwzwvLyPPQ5bkWnTXfK7YmyWbQrfXGq5YscYNGvR6LXhW7dn1uxvlliKUpm6ci5//ylenv/+rv1rZUoAb6USYkvMJptQNA3JeSmAkJeBNeWZBi/6hG+049FUHSvXAMgm4E4h4dsMJLgQOMjYKbz7nPS2TprOxAJsmV2ArGKT0PWOHjWPxLGnDflZbFwwwbef7WhEKNdGv6YS6iS6vXM3iOl7tqqJ40YptiTZF+J4UPSN2ifgNAwfxTdPv1SyQuxxdgA+b2hxBryuxfnltifBAAN6jhgkBiFkU589xQm1TfZV9keetR/jRblkirVqEMu04mDoEIGmRN/Em+p6nrakTce1CleBnbGkvP1n8bmKtYheOTFD5QacUBszhjbg0G9i1kpDNYnEuzsEa8SB14Xj1sQlGvjf4ZJx5Pi9jKeZo3X4UtYoiyb8KuMuzqMuAYgIsqmBkEkrYZR7YOCgzBGsBxEpTxwpoULkjlYNJ965I/NC+D2JZbtv2INknD08f+/mPTr/wCz+bNNsnixJ+EDfVg7tdO4Rx9dC7u8nk4N+DWEZnk775tedfnF78+svTm2ffnq6GtSAwjk394P62xO6ci2vi8CKYkfXFOmEcPINJllCXgExPV1MO/R6Dw+Dti5wdUwd1dsxRgYihhLiWe+PrRljSR+pUoNRYP1qgrDXWFAKRzxCmWsDGH5gWWmt1KH5BEntDgCPQkHkU9KiwETAyF8yHe9gUXGuI4I5EKOriKQs4AtK1TN80ugQxxgjQdoGzStOxZJ14fRUOHW4XrmcMKlh6CGdPny9hWsYeYLhjA3kt3Dscwpp9QHsupjYSP8udMQJum6GE9c5xE6m0S/Ey5qL21HAR8QgyAdmbrO8ud0CsS7NNFXuRtWoBVdkdM3Rov7LAoo3GCmmYUhTtxMlHCrzwmQyQVbqrTET2Rx2uG3kG6FLWcO291GuiLL6GI+NBP1XU1ovhfV0xro1mG1sQcL0AmrnQdU4/PUbCNc9njhP3om0aSa537ieAZax1LcEsUpMJwM76UqkbxkBb1B2uCd2AsmICXNcbe+Spp55aJLYoP9kfMEC0UdcOfUH/0E4UPWud65grx4j3dMl1aATGP2C+ZanGQjGVcaPTT8Ej7RfEui/pm64hmVie12xVA2czaBlHjWazL7037RSEAqZq7IgVDWaQrEDuwsiV8Z6122MUN3TWDt/lHEMEfmdLpjBhjlL48Id/arS/Qz0W4DTz5rNlZBgXjVcMQpjWuWvQ/rtWqogf6L+ypQa4efFrz1cqOEX8ONhM60RwY/oVQWnbU6iMDSZqNXqZBzBAHr4mvTcveNexI8NqGgJSBoeGajGJJmlHWSxDALUV2ZQwr7nvl78ZFIGTQpF2urC4hkXLoLGYFeL8FPxwzfz5IkWpSvyBCBr6x+ZHcSIUWuCROnywmCVo77J48kKY4QK8HeV4IUGobR1ubd9pfKDMx+1k2RQNmZ8ocNp0PQGch5IhQXwAG0WhUlU+FxbmsDJHVhvKHEXGOC8NS6yEc/5t3EkswO48u4rhdbyHG0tLl8UvgnYTuB52L8W1EtcOwGzOrEgJ9/xScKoDDAU9fl5uzghtmTItF9kDnoeidS54Li8VFUXzoL9xc/AdNnIJH9bIuHax8Qe40p1QIK1KUjYjWenno8T5bYq6VUYA9YBgzGJlhMk5ceJwKvSezr+npscef2Q6HFr2sZMc55H4ncwxxy1cubI6rYQRXE39p/VUUf30H/3x9FZA6a18tjOKgLPQeGDXScENRjGzPdXmW4PdVDizThGMGB/EXjFOBmS2ywTLv4XAMtlzIyaHg2RNU61xyf1xXxYbmbVToLnYosS15G/WramoHARJzQnWG0q1YhNmsUzS1CgM5hP21PgUnkFbuF7mj79V/qxjs/tg++jDvlTt1Rjifs41MsZ78JP9xn0W1n1kD20V3JTgg+Esw2K4LbPemW8NEj6fZzopS1RksiKCNBXgOxUa9ymmlYQEqjUPRth2boFOTHv4m5gcWYSKI0gfeR+rH9Zw7WYKaGbeMPRkpFiP/M3PXaneipXc9+7sGt23d9bv1trhM2Wy8UDIIWQT6wX3EBQ+8XwyGcz/9jw/3F3JJ5QQ88Y49jM6rmMtQfa0z3oiZMnw4jmIuKUcCCu47X71SdECVn7nJcjVaOInrBHZQLxYV7J6zrHuSj7n3q4HxqldZ3HNZ+0a66nR6zww7rLdyAbPadMYatcQ1XEbVM9BMGOs67UamJdeBQ28Mmryj+fQftbPmTNnBgvR51N5b4wC5shq3AV8A7IwYJRrPH++lniOFfRpj/1U1t4KYWDAuW47gYtrGZ3jWU7uXckK2qfhiKxx/TE+sjT0j3vO48aQFcTqYHizjtXTxXwG1JTrDvcjNciih7gvQO/Y8WMVL8k8EMxM1fZjx09WoD77lDmln8hC1zjv8/25i7YNaEIDGgvMX3xvAW6MuSm3VBQsFYq//sKL02/9+q8XTb+aeIayDnNDGJKrq43gvMG2xBy8E5mrGDf9iE1N8ZJhEKHi8+Xeoj8Rsha38QB8j2sMXnKD0SY7r7CSNuYa6VpTyrmGBcOksuFkGlg4ghv6t9m+ZnVElAIo7g1Tg2WFEJBalIrtRUH2E4XWOpAW4a4wBtzcSSrf6loCo+scnYemE1EUlWqbft7I4YvliiMKZBROs9gfMRWwPxQ4QjgRUU6MEc+pVOkxTiz+BeAbTEVt2oGqb+b4gt3xOytYZcw2BWBnddAOFjdj6LywJvqU2hF4GeEgmJwLWgOdDRg1VqSZIAprtdtszvpo+dFWM4YENS3U2tLBcmesqhjgeA+BTtu0wAwodLMg9FGABQzDeiGMC9XkRX9Yj7iXiBHYn8qZa0kHJw7nboDo/RT1I4D5UFLCj8bfvZ8CX1E4tcZyFSd0r4TJu5wKtNCuG8mUWg7FfC1zyVyhCDhMs2MOCIql6mhvahQPa5N4D9rHHDDHgI9yU+YaA/KKZcv1FNDCZ491XdRuFF1Xim6wxnfb90/xRAKzu54IZeupkQNdm4PlinVCuCFkEL4wDJ7xpgsQFw3AwLgL1mLt51GBHGlDzSWex5jSVmPIuIfMJ6CxsmYAN7kfh+MZH0b/2cusmXLnjngJ9+mcEcBNC1AzvkrgDPvC+MoCyujW3iDeYsR+0Fd+FwQIrAUiMjeyxiV0y9hrZVZ9zHphXJVzCxmW8bRmB8er0O4C+IO+p02sNcANQl45wTh0MDAgjzgX4g4wwNoNBwDhM6311auwPsRnNGPCOmHOaYfgUZeb/ea7zWqSnRJmKhY0oAnQosGGXDMeD1YQ+UZb+BymxJgOKnBzBAjP043KNcjWOeDQTc/aoe+yfieS6XfxYrsVjeOyurAu5rnMoZ88ZzNGjJCBdpNVn8kKHOBRXaHx6npTbwjIumZNt3luvDmmnqHk2isDI/9oA31UZspsa4zRjkqWGECM/vC7VbyRT/Nq+qypuSEgM7SQdaPEhe7d0pODJaHt6ivd1fSTa4zBYWxoA8+QIVFv8jftds8AutSbejSUu4xRs7AdxoLXo1g8dClyN4Z7AbrIB7wVeyND+QxwdyDPAGh1RvNy/j5SBwoLyJxfXY61r4YnALAk5qBvdaAo0nMGbtyjjuWPx9wMcPPS8y8Uc+PZUgIAXEqk7jEQi0VG0G4oMwaGRazFxSA0Jb53sRhEgTSuF2gHI4vKeV9L28lV2KhwuacLrOMIcItRJbmzgLTw6KibjnvRHiaXNpiRQBtkDbiH7igXJYOuNaFyVBA3uIly2YuCL5Z60S6eJf1uwFqxS7kQ4AFgQci3Ihgpb+lLMUpYE8kEKKVU6d+hHRGOg/nAgqoJJT0Sxib3xRquvuR6FldZ6GPBMx9Qcyw8rQwUF26ZdRRqvjcPNJwLKgGd1ofsnBZRnW5NcF/aIKCVQWG8ZKr4XWGhdVhWSsBXHekxfM1aRPwtUOM65kZwQ/uknNdi9cFyVbBy+mMbij0b7tECuIPFQcDX9/EDw1RxEnnGy7ntNMudneqbrYPL5u0LOdguAJCjHjjL5W5icijmRzr4g2zww3HxFAit4loZy1QkvjPOh3mQ+aYKJ0CH2JuKUaPuTQaO4Fp87jVGsGjDJWEKJUqT9+dMqHENGhMooVOnnpgupEJyxRAMBhNww75iLQFcZBa5F4CAVEsy3AhK7biKezV+vGBDAEGk1jOerKMSlCjE3EtL1706r0PFPLEOAWVVhynjYnVj/0bBAyyYH669cOniYm3Ug/KikB3++nndLGUG41TuiIpP67Rs5rOYgdFuD8QsYTmAJHvLfc1+Yj8AVFgHrr9mLTpzj7XP/gOEKixZJ7KQbHgAFlYm9zZLBrr+Oidd57u8R0yd8SDcqwUz7lhAOaEAxKe1AdWyreVB1SDKKiPGpVkcarp0piYylb2yejU1WrJemSMtVvrL3qav8z1ZLGrmgzFCNuHu2JcaZR3u1e1qcNn1YHiP9bmUtY8F3kq1QauuI44P6Zi1rrTsGmYMNXRwYbAuzKARNHe8YDMmvJDNyhkZXxWx+1MlWnt6yB0PPpY9oA3KG9owN5pqHZcro+M8eZURMdLdbb+fy1Az1s3MN/spiGIcSr7mfoAW/v7gBz9YjAz9gtWkn/SDdnB/1itzU4Hvow3GcaqzeJ66xzjKeTgFLEit0awbWUf7zPf4Ps/iszn7KfgWkNH/YlmyH+gH84R89lm8b6ye95VcKBYrwMRriiyI4OE+5eYbMu3o8aM1FuVmzjgTY8UeOXToyHT8xCPlvpe5EWfMQUzt6zyr5m4wtz1OVFXfZG3eCWxqPKxzg7KUuSHmhjo3mZUqcMZgtFAJDRvmRj9oUX4R6AizmqBYpdT8oIOCHzpmYJoUt1Ycbq08ohYML9HvfJIrVRohDVJN58q6HQGOvXjbGuV9nuMi0uLkGhYjP9vP2OnHUuEqUi1OJlZ2iZ98j89ccEV/Z6HyuhnWZcsWBGX8hVFetItnsSCLxst4kS3Dq607aPNmHQoAxee4a1vo9wg4MgIQ2FWuHqEaEKObBUFaBcKKuuvaGwjo2LzEoxYDUVT68OtL3+P/xMVQQjXfA02XiyvCkb5tJBh4WwrMcU5LMzGd+dTCr61TNrW+bNptAbiKZ0pgLX7fdml0zBPfa0aHQLmmwUt8DsGuEFZQtdDerFXhIhXc8Lfsi+PeYCJjmDZUkGkUhQLIeeZzBE775bs9KEM2CPeujU4KeYQ3TWvl2EHeulwOJE2eE8CreCWnj4direMZUEABOPc43yauAea1rfo+ZbdrNERRDlcfigT3gdkdBYSjlB6kGvLGnQggwFbGmXsYiyKgY2xVrq4jxxNld+Lk8RIY7MM6QR2qPG4pnsHzG1QmmBzQUZl5HGeRw2fjNiNThbHxiJUS6sQrECOStaAlVcJmuJewoPica3GjyTYwnrpsWVuylQosmAS+w/rmGYJcgIBuFa1pPuNarDwVOXtBwLxgKgIiKyZngFWeZQl49nfPSY8Bwcvuf+aa9vBcDAOFPUKU/mlt2y5dGyrQUoq5J+uONch9VXilyKkfNWJ2bsLuZu6RBRg2m0ZSFEeAMAybcSiwvDARykL2lOCCcW4GpM9KwmK+nngdxtozr2Avea7BwHynjj8Y+4XnIzc4mJg1eSClCpBH9Je5a8OpjYd2axThWPtYOQrAQUHj6t67TKE5K+l2rIyGjvJX5W9wqsyfQLjWX7k3+pRtgWbFJMbdDDNJX7XQ1Q2AGt4zdVmmYc6406+5LmL+ZC3UJbRLRkN3MM9wDbgnZYK8RqBAGQ6qQKvjmDvuyfuud74zN8jnf88zreZ6UOAlIYAMlMUGNJf7NuBTI1o31JwUcD7U3wI/DUTnSiPfkA3ZIX46H9zfMRMEwtxsvkf2KLK1C/G18RZGLp4V2S/0k7qFAqeHDicQOnpTg4I+z13DGh/ou5INY2/SJmQuKeMCoTm48ff/z4BiMqd2ZTEruFiA11IXgMAgblBWdSwTBfJ6BP2uXR2s5KCI2tycfCb9CaVADEIHYjaqpqPd+F68TICxIHSQl/7ADoBqmpXPZI2K7h5CzetpB/1A4Vl0yFgSLQZ+IixdqNyPyeBe/K6rg3vyzNXrKfOeMv2cbst4oBxtL30gQBh0WUcHjCqL24cwKEuNE6LvQSE3GOT+PH8p44y1pMCsU9vHGSR9xH1cAhFOt6jLskSRsbbssHaxwVzEJaQ4nC1tQ+hZJ8ANcCc1XrbjVqKA44gjcCNobbB4ebkoPbi0AGcCb9cSj0IslrSvlLGgRYU195vSrgo6S5tc+AqvuZXMmApEmTuu4XMtKsBKBY1yNETeR2ny4jsIdGoACWaLzRqgrVwmuJJwGYSJoVItYKQy0EdV1Ho22UdhBqFXywrKXDP+1BapImT5HzFHgqXKUKriaA0ytFabCRiAGBaqMpk4ER6wFTfaADcoHqsp8ztzppJgHAWG9LH3B/smAZNpH8/cT5XkKD8yGAE3jJVjAlODRQ+4reJZAUA7yBDLs1FerBlexTKMseYzDQ7pYQBNg+wUUMz4Yo3pEuRZCCKBEfc8gCAe7A9rwGrVuh0AArJ9GiauGZQEfWZfEI9W6yVxZ+ynumZkqvk9rhUMuQf4Ds9V+QlcK7MsaxAmqQ2PBD+Ofjlu/OQ62gGIqXEfLtRiB1G6GSuzxrhPrYXcp4vUkSzQ8TBlIAzZ1iw08jMsX9yDrFflKWzJJsBnPzfYYq5VurIRxOMx57gDi4EYcUoGRQvwMJZcP7WXC/ixTxJeMIC9iszYG66rIOaskQLMWVeydsVOcQhiApIB8mZQMl4ygAJd2m42UZXrH/Jb5oV2v9N4ZKxou5lUi/06GBcNI/eGbDrP17WiHOY5vOfecazVaco52RPnSh1EOwQmtF2gy++CBO7N82TfWGO4YUjzZ+0YAkFbuK8sK+MCOLMN7AkNX9l0jQfXlqwi96X4ne/THvewMW9cqzdDb4LAlbar35SZghsZHxMbyhgYKfR8X0a1kpBgYQd4Btw4Fsgu9PqxsFeVPERpiiHDuBcZYVtzPM2hxP/pEuS7egtk/wSzGkkyb3PmZg5s6At/My5VxA/IQEOxRB5kQP5dAcUMHJbEtbgCThw/Uo1g8eOLB/TwUK4x6FfLn4cVSzBosvYde5BWNkP8voIbGQeFt9fRWN1HTpgbwHQ6lV9vyvYBSmsyiSwWJoKNqTVs1hcDwYQZOW6UP9dzXwZamtDB5f7ErHi+UQvEWIlDcDH4TCCWIW4IhAmKq5RcBrwEHYdPhjkp/3jGh+cSPIh1hM+dZ5vBtYcTdAMsKbpnHYEq8pSATCuoFsUYlkFWqvqXe7DoSgmNYL+FMAjz8CBsw90IWefLzV1W7xhDxoF7zt2OjMmUar7hNCoWwMXHd+YLUmFQ1+dFGw1SZg6bnm7F7zVaCQJjLQWBF+2hLyD7ypoZh6mhnEp4DvDCs7XMSqhnLmibQmQjivVWgAExWAhpXDmAUa5hzACiWytokTmk6FTHQ3BPYimINwDgENMyZy5Q9qDMBp2c2JC4jGpZA/gag9ybmKspzJ/gRiFSGzP/6BvZGMYJqaA2xxdGlbTKWJ9pQ51DFSGyljiKIuu4x7CMEaKCecDN/cx7pcJmnQFKGGP6wFo08FVwXazmcHmxnufA1N9r3w23Hxaac1XMAkwBggu6vNzRnZLLNQTcCkpkSl2fjIcyxcKBrHmtc8AN9yrFAnM8LHXWD/fghXvNA2Z5Xrn78hKACZg1xtzzrdBTjBSWd7jcDXRUCNfZWAE/CO9OoR5ABiWGKZE+A2409izQSXs74DttDGkJO8Fr06AYwf1V/bgDMt0zGnI1fkO5sDcFC4wDDG3JY8IEMv6Am5KJxar2gcFd0p7ze8x2a/ndxgPB9s1e4LZ1bzKuPJfnleKLYYoF3ezL5mGesqh+z2xVjQvlgFlcKnKZCwEp2U2GNcicCFppJ30yxsX5aua4WQMzk7i/pUlw6ehK7Xi04Y4doQ1lGA03uyDb9ahcUpfwXWQxGVi0lfYgS/ic9fDMM88sjIMCI3l/zh7xLE5rZ51wL1lHDWrdSzKLMizqNWIq+e4cNCkbed9gYQ1E/l7IvsGy0Tfm1MrYc4PTbFXuZSgK19LXWsMIuRGOQckD1lIZ+ejNwWYfO54q7GNs0U2MIaAOxo9sKT4XFLIuZEeRJexnxlR5OJd/hRkGKeLe4ecC2CBDDShm4wJucreqUGxAMQGHKjc22pWAm0PJEmlaLvR33usguM2OqaQYSAbCWJe5/66Rco6038/JtZuH9jU9ulkxVcZl7udkYPWT4iMW7amMReksgt6gHUglrSd4ETxwDQLKoK/KTMri5H78rjCViuT5rVzbEiUWqQTnOFwSJVmWVOh/KGDoVn5fBEVHoNN/WIO41GuRNLhK7FJFwMdtEIVFm3ElYCETOH0p8QknT56oui7F8qTy7ZHDJ3KvARxgzAa4YT5QbMTlFKU8mCfBRscBJCAs/7i/wXH6RrHwUQq4M0yVNADTTd9ZYdSF+fGzkXi2iF6LSCtrblUodNzEBiHOXQu6xmR2tPKku+vcKeJNAI75ZzG2spAivA5HmNVcZS4B4psKPwfNUfwv70MhN/Cjfk0YgWxQFASbkZgZ3t+avuLiw3XAuSxYx1hnxYgMdx4ptYwb7kUYT16d4RJwXMC2mSeDoFdzrg5gFXAj2wiIYJwFdMVOjhgi1rkbudc6oHWprD8C1Pdk3fAs4nrYy6xBxhIhQZtRcihY3CS34pIknqP3V9dwKfaOcaDv+ZvgZtYf48bY0nb2hW4YWTeZAZ7D3mM8VAS01yJfrK0FCE4fAUrQ1rjUOLqDNU1/je1izmn//FR0q9gCLJBZrAPabIyZxpMyhLYugluJy0r7tPS0yudWonEpAivWfgGo2i8NzkoZI8QBwrjsADG5xvmpsgDjiBGYqYXLqjKMdIt2XATg2CwfxqpdVHcjN67W55wfRcou95ZhVi4x7sSNVUVujMa0cR5/yFo3i8eAcOaA8aKIWmXzRDbJavG38hTGpvdxfkZpLVig4eJtkN6sPm1DfvGPNmqsMF7u1wLOIzOJNhqvwvgKWDSo1CesL91YrD3bwHjxj/sDLlhfKnLmW2berB/a2jXRVuonqdHG/sg60CauM2uw5DPsacZ0XieqgWmPK/uf/tFO/llNm/eb3ep4K+uH1XiPmBi+p/tHtlsQbF8Yh4qTG4wzxxswf7SrspvKdbe6uGfpnDE23B+dxnctnMfzaAvfd+8yx9zTNtM3j1vgOuU1fRPUUc+q1nrc9LrFKjGoPC07O2xkhCbgsWhDI1ouFh7tIw4LI//CxZxblesL1AyDDmNcLMHeYl/PwY2/Y7wRULy4duzrH7t2bf3WA6xIblTHRuUnAcXE3CwVDdxunFbesUATX1KNqcUa9BWB7tkgLAJjbPhc4cFPmRUG6k1wdQAAIABJREFUTOuoUpRThh6KVnQpANEFpAVYypoA2ywW3Ve8h8vATePmsH18l4VDm0yZY1J4z9OWudYNyH24t0Fcpq3zHeNoSvmPmKLKnIgnROsRa4gNDpjh/sUUVQwPxeWattStwjis3bqaCScYuBE4fkpcIShEmBstD4ECSoj4mrWcUcQa2LMUxbC2dTqYInHc90a+Y0q4IHHXCJhlDrh3KcsIAPq5vDc1KlKFt2lvhC2gC7CY4mnxm9ImwCnMHOwELkDGlEh52ofVf/JoipFFELDImZt31tQwSFsLodil9J1nNiPXfnYtMRWPi1Z2TaVeiy8vAWwJ0uGC4R4qGoQ9Y6Gg4DNeuhdpw3riIcgIJI26rsVCR+EwuKTj1hjhM06tE8A/5/fgeiD9Mb9zFtXevTnyI0KzMuxyP8Aia+RignxpO4wbYwNYPZax4rn8xL3CfQnqtG08v8DRENyrAOcIMcCQ8S3leoVNLJak9yTxWgt2sY64gEUJ+BlWHeODiw63xclQ5YCFN14/U/FSADvmXZcM/Z8zY0WTDwFTijfPRXDDAmgFVhD8CCQ08BihqNLz3l7DeHjgLZl7gh7mkmBMj2WgT+492sR4CpZ5H0CnsLfNzLEBrFrxMpa0vU55HgYDwl+Qyl7rTLKDNUe4oYjT0Wr/f60/mAOOrMEFNdwSvTcyL9k/AJyqDRLwJtPT6bEdl9LsRFzRZFwRCzf2IK5l2s16oT2PPvLYCILdXPdax7iqkRW62gBgxllx/zJYB5vJvOiC4zpAGqDpELXIYiB68G0HKCeeI4umi6Km+mwB5e6ne5XxZ75QiriPBDb1XBZgXjJo9s3YN/Yk90GeoDtgHhnLcvWTJpzvd9JDzgm7dLkKIeLuZTzMam0lfX9xVpLz4zNlQWU1mBu+S58MDFaOOG/MQ8ukjqFiTVVyQb5Lm5Fl/G3BU+pqAZSQ/5uVf7tWFzqFZ7FXBAjICUCCwFtmugySAXwEQrSR53stbVXvydYQcmB7GE/uJ7jUw1Cxn4N8kPHp2K0OtXB9a9gblsHfxp/SPtctfeGZFXwcAIybHkDDXKBXug5PDN78TU22gxkDTiBH1rEXqhDkWJMU8YMpL6/HYEpZs/UaYIe+8nz1Bd/t73cYgXpDGSozViAncRsPiDmolMosYmrb4JbibKmdWGuzwFayM0ihcoGzsRC0LCAero9cvzeDKBVunITghu+sp/YHWSQMhq4rBtwFIUhZbOZBFzo57QroLBGtBTspgGJiux5OZyApIA3Es31OPO1z4tlgon/7bPBfF/cK0t97oFAoVi7fxZJnYAVh0LvUwxBEuXkYt427WF2pUpvA0hIGmQfjNzbC6pQPteJANs+ywqqjfVhpe5bC8FxLJHrS6rQ0F8Is1/F7UbT5yZgxLwRwOgbbU4hubZ3nbwI0+qWPe+CIBXIuQFCM26hImXYdrnL3nRbJmMvSuTl117Qwa5ekY9kxV10BVkra8ZeF6+DJtiJZY3xX5kiLz/FRWLlu5hSwLivGQlahToQOQPD+9cywNVVZc/iRsQ5ul8umo/MrBTLzDVi9sxGrIkHdrKXLV1ayFhK8nU2N1Q0jQ6p6PyuWSywHQBTIgz4xPpxITrZJMXtkLcEumSWXseIa+oyFXoplgBWFIS6vu1FMdabQjJG4nwwEhI0WHutT64/nwJTA9i0HmDFGsoTSvrTPbCnWA4qQF0qxGDBdOxFmWFy6RWmjbp/KjhoKFoWrAWGBRs9NA9zoBuAnSsIjCyquS/dQ1q7j5tpCXrnP3HO0Yc7+lmzIHNDPRTr0iH+BseR7sHv6/XEzAQLMavH4E+ZtfiBkxSUhmItB26ztwzgB4gA4FZuQ/qk8F9l6ww0ru8jnMiD8zvv0gXpFbZQ1mz0/KoG/c2WBkLKwB6NQbvBB5bNXjbFwHCqoGUWYz+jzoRx/osun5MrYn7DpZK2xr8Eq7G3WUbV5gACMIO4r64Es5XkqZD7zbCMZeBUZz0ExkowhOKMdsuTIIGXHnLUy3oP3bsb9ivCSnRJUsT6MvZF5K0MzQINr0QfqB4GXa7/Yy2FEM5fGn+gBUJfwmQX1BDd8TzcqY8Kz+ExmDBBohWLHXLbG78nUCPJkrmiva8N+ElCMfgIgarQry9w7fEdmXFaVeXY/NoO/WUNIVpC5ayav3Y32X5Kga7rhcm0XayVSlHwnximsV2XjJRkia6cN5u05Z+/AwgvQ4Y0dhzZnW9QNlTAzZL1GK9f5ghDh3oyj3/E+ssNbbt9Zf8D5IAj67cMyfTHZUhy/sANrdpQCbyETej1+et0zhd4HpQ7w4YFM1jyoTOHT9B9BT80SMHhk6XTqLYWiGgBgicEWcG9ZGxc335OJ0RrCJ2yn6SSfu7m15ow3oA8sSFkEz15xYatQ/R5tFGi5SLUki9bLhC7vwbLuDUGBkXLvVBplb1QAIBYW02KQHdaR1vfOgZ75TCGGEsVqQemxUGoxV02BVvJ1eBppoqQrH1yuIwgYV1E4AaIIUhgjxoOg2AJs+clRExXbk/l6kHiP1TXqmnTMC1YF1KeslpYDn7m5SuiicNPuA2E11oLIqVAsZUy7ax5G9g4swZxR4V6McwMQEHj3SzTvHPC5i1X2RotPAWr8R+O/zUBMN7TrpVLqM5e82DRaoIwJY8Ezi/EpVjKgAOthgJ62DAjIJkaEOSWYldgDapQEnE8pR5A1eC0MJmuX8bkSoEMaudYGDAslC/S501/Wx+WLgBuyuXYv0pSNQZIlAUjAuLjGAWeMQ7OhsShvxzJLW4pZHfErHCqIMJEFA0ACOjyArgq4JY3z8OGDXZ12BMu6vhgTQTxtnu8vLSuUJH2o85mwpPDxj9gUmUx+Ig+4Rjcvit+5rayqsL/uc57JddahQpGVqzyv/Ykto12dqdOVWWFuBLgqK2WADJ5tt54Je56XcXj0j3VfgAJjbLBDBoM7VwIRxgpDsORcWJfax4N1EcRgweLGrNg3DjjM3/SL9aqL1z5wNAuf80+52lWHUdsEKHeMS+1j3J2z417uJluREgVW3OaachMMFy3PsG2VHQbQHu5APitFtm+5lJDGaTMyHX9GPa1aOyNWBHnSe6Br+wBOUHK6nI11UQ7RJ8GEbm/lSI1fimRyLpyfzYGqe5e5aiDU68a2MB9XUzCTdtL+OWMkEybY4L7Oge3R0JJxUQYZcsCzBHu0hT7LZnBNufpHoDbfNY6HMeVvWDvdkco29BpMl4aecoexlKU07kzGyO8qgzXYSoaNcAYLAZYxPOQr7eXFfWuflhuRk7gPlFzwSBNcRDxDVsxxcAwFX8pKzwFDxwBuANetD3BhY2QjLymi2pmnVwMoPTcKF79ymnVEZf6StUN+81OZVdmZJXvb01Pp4Mh4dAsek6xNAJRAxnvwtyCwUsFrgwZdAXIQWi98+S+mX/67f7eYm7Vh6fdEhIqOtTdfhFhuBHSW9TADNvMFxsCIXk3rbWuNQKo9nf48MgoYPBCuQmVhpRGk9A6U1sJgs16B31GoGvxUGUgjqI6NIGXJAuR3mQqpPO4jHeYC1hrh3qY1lhWaIlx+BsvVwipunCgcYnKIiyDouER0FhVuC8ePVND7+T6KqCs9somIdSH4DIu8C8sBdhA4+DErywaWjMMm11eTes9ZHG3ZSXerxA5FwV4IzV+sWAnHZq9QFGXhPUjcw+2kUydug74//vjjFeCGJdAppAF341wZvtsKt09ZB6Bxtg/pqFmmdV/b4CLl+j7kbZOZ2VS4bQneGWno87lVOervpv18z/Ro3SH0wTOjWPAKC+ZPK7J80sM6cXMUYMGFlYaibPm7rVBofQ6dI0unrfEWEM3WsCFhPACznKr84H4CNneSLROmJmNtICCsD+9VPYpibUih31uxUirhovwTM0URTBQIljfzZnthPtywBuLyt8dLIMi6DEKYtjE+RbdXPMD+WjcoslLGCJz8LkPA3xQT3B7h1LWGunhg1Z4ZApJraQ9K0Xgb5phrF4oya65izrIPkBsloIeFyXdlbhl/j/3QGuc+lbkysor4rmxqnT8zmAVjrtyjizYQ10PdILLY8kxjJ1jHxdwgAGG6shZgXHAhwEadixuBtWQ5CzNbWDMqadaRMoJ2uZ61eMs4ylgBbjTuFNq0r/o0jJv9YfDMikHQ67Ztyz4xUuNU8U2ZgxEJ+O9U8y4f0G6EkgGZD9kpjgmh0KQADrlE31lbxgrWeA1jgu/hYmw2BkM0YQepW0YcSs03siGHF/IPI+hKilGitKoabcnJVk6yDLS/jdqOMZR11njRKBWc8bdGK9eTfYjBLItQAH2wQvPnMP66iQQc/LyWIobsSUMYnCsV4pyloW26cAw7oA3sGfUGz1S5cw9jVBgrvkMbuF7XkeCJtcn7/DRWTp0zd4GhbwA36hznTWbFfsqOzfWQwEUvRSlwDNzBlvM5/VMGlqzIWgG8qcP4qXGP+7eMh4yBa4Xv0j7BGz/fCZIM3UDv7k5mNAYW64Mx2Z9EhT5lnjpjxLolxjF7lKKhABzqfzk+ZUjBao0wBd5X/4JHMJjoG2unmNfh/pVJKs9nBeX3/pwbtD8GbhCIZMx0Suw0ffWLXyrmZjd+xzTezlY6YBShG4FJ2JtCTnNfpS4qXQhluQ26szYXAnhYdICbzdNP28fJ4JsNpOXe1vPm+S1ziq7PW+lCXNyXl4ubZ3MPJpENoLVkXJC1FphcaT0ZIe7BwIp0tRClE/mJdV4usrgGih6G3crve2LRtIuCzJVQ3wm8IvgqjQyAbLcIoOfuRgIidwbt5owWXts4K4biaxFmlUkRlx2gh59UckRhUcKfNtK2m2sr066coXYn5xsx3hXnQFBhrCmuqYC3tI/38KNjlfI9BGwxLaj3uEuw6OgH4Oa1114bh0q2+8p5pL8qAOaQ144wBOF0KmuCMVXo8ZlUvWcDaYFoUTddzvc6xsO5k3KVKjVgjvmYBz3TlioIBxBl9Ec8gPevyqxjQ0hxVm0SkP1YJw+yOe7WLiGVs4up3Ukcym2OW8g8sS5gPADvZUdnHmBxSIHdlWrD91KjZvcSp2FfGgfCkf3U6cKsYQAPbeSZZLXBill4CuBDVtNGAG6B3uGqgD3wqAWtLYUdY1ZMU9YZLAltZE9WNkzAGKert9Ji3jp2DCBStX04/Xm4dT1Yk6rWCCnGitge7s93rKRda2cARavf0pYyRGBR0w5jU2TcjM+j/7IfWtauC9cPe52MD/Yo32ePIowFAPZfA+edLiiypQRsApCSEzMXHcCPNh4JOwO4OZ85YIwQxnNXVFWtTn8UlB0c2Sy1QlcAzp6A4yMOBFZqsfcyVgUmal+1oobF4eR7xpX4OxUj1+G6RC4sqPiRVVnBlyP0AIOHuURWbvaxXbPbw9rs29cHSzJGsmPse4FifWm8ZLUsMwBzQgFIY5wAvSdPPhywc6LicS5euFR953eez3i0XGxWADZy5842tmQsBJnuY9lM7uPY2l/c8X2uVgfu8nMRPwSzP5hVFSzfl+Hg/jeuczzLoZJTyB6ZXdkKM59cm9ybvlpYj+t0HaljlB+6z/QoCG4Ya8dLwORxPvxt7KE6p9bKcKewJ7xWlovP1JHqLfvCZ5UQMNjymvNhqFX7sn/tI8+1X3zWzNquRQys8lGZzj5jvE6dOjWydDueifsz3gZDE5OHLKbf/OPVzNyWGLe4njHkICd2V4wa8rHqfsXgBcxxvALZmZAYt4nFGURHeQUGQ06/GSeZ7gIqQ05XLLBsDIBzhCawL4h7VCcITAXP9HdRxA9BgQBEAf/FF75YB2fu5/TQKGsmjQGu+Ja4pRi8XkgPppNpfNVrmE2im0maVaWn1UYDGGQngcFkgrkO4V2swdhIc5+kky8LxDNPnDhekyGC07qic1xXgZ75nEUgsGoLJSnU5QrarOwqOpae52/a7MYT+NjX5Ry9QK0b3FCALJgbqv4uZcMvBwQ+iOLBZRQDJVZYaESEAEAvbF6xXLH67yRAmLI16FhwDBlMd+4A5vp3/JJ3YmXfTg2heq+snw6qvk0KN9WR869ZnhbI1rE4cHD/ojIxtTBwn9B3Fj3KcSenshbQamoRep6zjLRAtJbnbhzmjFdtsm2hzDfoeyN8LTCFaCn1LHgWsgraMW4w04BB4MR1PEurSYXnhnJzGUeAZc46LDCQfvt9lLmusBIObMwxl1bDLEBF3AwKJXNTdlAUDVT/fYrbZZ0jvG9k3BDmZLVURW0OC0xdIgDOvVy7RJ2jQUNT0wF3Fgp0X4LnOBaD5/Le3rBcbMw7o23lFonSIG6kXMIjHkklQPvnaeytTNp9VeeUlSDCookQg9EbdZDqIMcqbrfaRQwHq4PlRDuJM4HO3ZM4LTJiYJgAfWSClSVbTE+np2vx8/v87Kui9Mec0i7YrwJF6Z+0u+4f4ox0RdG3is8aKflFcQ8triIzu1ILVKtSV7YyowB+wFzFKg2XEuOrS3keg0e7YJcsImaRQjOIaj0NsKbyrBgWrNq0v+YwL95jzcmGEHPD2nKdGrhcB/oRkJ7nUotEBQVYlGWgv7uRESPVu2VKF4Cs4N2qMt0Mjv/cQ1jHzMGe+n4MKGKTBsBAyKNk6A9gCnlTxT1hzwa7WawJ6z9yiCw1voNiRI4TBFolLDK213NsSNc6aWbZ2KhilTPmyKc9KdqqNc19dPcwXlyj7Ny0uNuV0PJjs+qyCl42Qf3AfYwXEwTLUG9EJiK7vFZ3mP3k/aqDNVgB1qgVk2vN5H3dgf7NmDs+sszGZeoyMtaG9giQjDlcyNfMiYyO92OMMZbpTxmiQ25Y5kD9gpxjHDQQlbkafFzHNZRRMLur1tpwIfN7M7tdsd94VhN8nBOZMueV57Q+6ASPOQMugFYXIHsOJGt6I8ZgF2GMaxX3OTx+dNb9bIAypPcfLCaZKukwLQ1C2mVeBxxXxfdRuR82ahAZEhbF2g+m3fdYExbxk3TQyJH4KCCtWwpwU+mV2QBf+vwXKhX8SOjNixf6FHAmHStxexQ3r1Y0W3LN0aK4Re/cXDpNi0c/aaG14T7pxdzZEFjO/K17igarYBmEhdIa1LrKkmcyyJs+4c3KqNzX4OTKFBpViXlf6pb2dexCD3oNCAM9G2TurVtES1JlS5bkzcSs4HYic4yicAhcQlj2csBcBM/VK3enIwe3JH0+WRNhcq5dSZBoZGUM+enoka3TB95/NEzP1lhLJ5PJ8kgEDhkjl6MgL2YTrE8/eu2N9C8WzQ0sqDIIM1YNZm7f2TJ99/vEg2Sy80zCflDIoltT4ImvuX7jQdwkLYiKbszG2J8Ko9u3xH+ctGDGgOt11SmoeF/hweaU/ar3crbMjXWi5Pu+BjDKLDHXCBPuwedsasEN1yCkKeHuZhLkOL6Mt5aGFhWfLQTQmMsqrAZ1ORgZgQ3X6mqxmF1N8lBUOxJDsF5BaVjKZL6hYLKpM59Uni6rnIMPyQQImGllBjgFTKXseiZy6yg5jsLGyiGN/K3UptmbCQZEbKQPKDvcWqRqE9DNJNbBlVkv+0ZwsetOt5AuBASR6cmMhQGcrbDj1kibMUqoTizLsBE27NZwZVRgYEAUrJ3gBiVKFhiutxupncR6MbusatWMPawF7N6QFUHpy7Yx1sQEsW64T51WPyw/LFzaRF/IqDKTp1yYzG2+R8CtVhuCGqFeMSAA97SPfcvnPk/XUVmTAZ0K5nn16XnMH+OJclcmadHWWA0rkPVQLB8Kj/2BUhjGlYqA58mCVcxJvkOsUz23gEqfqo48qcM5c0HJulESoNiDjINuBb6DYsDt73qtg4gHuCnXYTFTjDUxaR1vV0zxDNysrXWBSfoj04QsrfEZIBhgR/9QwLRDd+utuKRPPnyy7sneRp4Dgrn/jVSwxuCibWROYpn3nu36OG0hs5SbUVqwMUOGus/mYJR5VGkyVjuT0LCycnnB5Nc6GfFUukQsDaDrsZnJjuskU/VC5KSGMHNrWr3X8Z5KkXshj+ivOkWZ5dhq0ArS+I5y1MxPmW++Y7t0v/Nca++wdmBr+OnawGU4T5k3O1BQ4U/b4ZjpuZjLOIvmzcGKblzDP7if4Ma4oXmQtUaU+luwQN/43ewmmXnBIHO/K6w1bkkAJO5TTMQ+UolgX3RiYtIi92Bt6oDXKmTaAKZjZhLiQCHa4a6U3S+AgyE0Y/ScQ+VkGQD1vM2AYvW3a28BbjwVHHbhi5/7/PQ7v/Vb04kshAvn367Baeoowjx+ei2I8nemCF8Vg5pZ9HNqC2FnsKmgxA0OEyRgYPKx2li00sYMqNS2C9jN0kquY3m4Py+pPhWom7zTszuFjTbwubn/lfo6Cm1VhP6wpFuI9GY03RRhAQ2nFcT5Qlu3EkeTid6ZMUj20+24GsL2Tkf2c2L6/enp049PTz35xPTUu05X3M25t87GV9zp9Q+fxFq+nP42c1UVQzNlN1PciDM3OLX3VtwWD+5zOCYAktL4SVPMYmFSb28kTXcd/2RHtuP7RCjBHFyO0EA4FQ0bBUYA2GOPP5YWtBuKuTycg8seShFBNvCuPJ/AZxYrQeT8blVU/bRnUt+AonIV8JjFvXY3QbE3E5sSN1wJ4/xrvzwZOAFxBD5HhxOjQluoecBnPS+4E2Hwcup3wFUdFEhmWdYBQckwEWgQhAYbgP4Sh0J8ablB05NdBM7WvdkoMFuxmBE4oesJkkZJVXxBH6BT7AvKjvbvjntvTyzUy2E4ek5RLKTAp25KWBtiWQgMRngDalgDgH8yNB7kPmzmLWzSKGGe8dhjGdtyRcQaSTuuZI4fTnEvUsixGAEbuEbIqpIJZYwpt1DuBFyr6QdCBqABk8ILJgVFS//dyBU0mvdgLa9c7QBZFQzroKy2uDHZt7BxzFkfAcHBnb1nGFwUS7F4sF+DTVVYs+5pF8KkKN4B+n2W17GnEG60s/bKKGoHK0LaOT8BDD6jMihynQqG5xYgyJxaJ8SMEmlq9zMyCJnAGql4nRqvtvxso/FAjJFxD+x1WCjYS5kd7sWalRmuIoWAzsF0LFzxaTsvD/tk/FoOdCYQcSnFOlGnJ2u/WAKOMSijrY0lY/TqLLjh7qK/1K2iVMAmpR5XatX8auDfxmErUNYbP4v9Aixn/7BOAUisP9kQGWzaJxix7gsAlLG3TMX1rHHGj7GgDcTadNBsgp+zfwFv5W4gpirtsm4K90ZZYUu4nvg+fWd+eM/1wlyx3jRwKiYJN2yEJnsOWcPf3HPOzDB2yK3O7BsZseU2HgkpxDSO4FWuNWOL9nOvAqNkGQ4WgmewHpCHrLcCgmGN2QetN4gxa/YZxc18cw3gQ9eZMTcHD5EhOkDeYJvPnj1b94ANPZoK/sw5r/ZaoOCJy7lVa6bS6yNTtm4lfgpA2YkfNY95OPfhH3KJZ1LuAfm4Eaa42pZ2dQjCjgJ3GjXsJRgS3D30g2cIvGFXBDeAjjovLKwJzyYWUJYNWWlCASyva7jmDaDLuW+ZT76LbCRe8+EyytEjVPNP+EBkJIbd4cNHak3VsUMQJxnrZpWapUTvkgRBp2Re5j95tnXLJEo0cpg3+sk4NPHSMZdzWbjl7oOElSJQiZDPALApv/znn5v+49/8zbhMwlqM7Jf2+8UKyoZiorjZ9ShS4nIYLAZW36bWGtdUbMTw1em/nGe9MJD8bdATC7Ao12HR0pk5uyLSZpHSMRYE7zE5ZQ3kPVkC3ieQUMGKwBN1c1/o3JNRQCxgY26wQrm+s1viPx99QPi1ZUHwdFtqWM7EW0z34oPOv4PL8RVmUg8lzvg/+OlT05OPHAkzEr/unqUU24vfMe370auvh6o7UBO/dRtpxxvTN7/5jenDH/lQIsvjB032C1b1wQNHIuxPBgxdzIZ+MD15+t3Td779SgJ+z4aBOTq9fe58Mh32lt+eGiYFJjjrKC6tOm26ghFbKVLZ+PCRg2Wpr6zEj14MBSnJpEWmBktqBeE/fXcA2NG0c08CxR5k8a7HZdaUYWekr8VSZmEuoSQz3m+tBEjdSNZC1sGJ+OrPvPnW9NJL38jzKH63PZuY08rDJuV+uNZu3IRGJkYIoQhjkqDX+wdz/2x+fO8UicwYwEaQ4ZVwnlIUnIEEqMZ9lOy+ZvvIELue+kXb+8whgqOpwYRw2Zbzn6Ie2spEWHAxgjAMGFn32wMGdwQk0rGNbEbiTc6dP5d1vTN1GfZXHMHZc29WEDDZJIBuflcJ4G7Cmr2aVO5dFTh3sxQGCogAbtrHOjN+AHdgCfCsTYAGL66B6VkZAX+eoM3aq6qsmTuUMXEidTBqgfAu5CazWMo9Y6U1J62N9c9+UNHJTKoA+SnNzP2k8/mOxgbPsC6IShEZgNuJPnAPguYrPibyo/bG8MsjH4yDkBbnvrA3lipAa1MvaO7SeKfc4D58rrtTo2LTRRWGIQGx7HlTjrkGoQxTpfwR/Jg2q0IuAJHFSK2XcskZS5Z7wE5phDFWzCWvBYtbrHGnRjNf9F9XQCm1cjN1kK4xfdxfQ6wVfgdCa5W6viylQeFFxtcAYK8D/DE2zAsKuZR4AYZtpag8xJN26Ja3aBtyk3bRFvYbL8ZY657rZRZIRef5fsYYaFwyB8WuRyeQVVUMQFgosiPprywH68U6OroaeWa5akYqM+02iYFrGO+KxxpGa7GDkTkCYf4uoJefBLEyxpU6XcZVG8f0sVyKMSrYSxUIO0B2szLEl6G8SXlvQLAeoIicq3jI7CsMrD0JPUAnASo08mSb8FrQFtrJIcpbUrEd2bF1eye66Gps1g1lTtmDuPJTZJPQg6WlZO6Gfa+zCcnOpOJzHb/Rz6dAKuzW9ZSWQDZtxQWdn2fferNBx4Q8oEBs61DWCzKtTpzP3qLPuBlff/2Nkt0YD8iGixcvFbjZuz+V1SNjWYPs6ZORR5QyOZp4wAtZR/vIho1sY9wORGddjNGMzKqkk9xrKWOznPUXbasrAAAgAElEQVTRhkoHi7dbFzDXMo95ws2Jm5W4TwBlA7sA9rSvCoYOloY5K/aGvTRca4aPsLecd0kS5qwYI+T/LBRhYYz9JHBTJeRrILvaKgHFuikKtKTRdfz4eIAC1M3OojVwV0QtskcoEWSpH5T3idxnsWKx0zE3toh8Tq0qtLXwuJ8Mz1xoMjCNgDsYjM9K+IaZQVEBDkogDMqzzswJqAPcXI2lTVZGMQpFMbd1zWs7FWezCA/vT5Dn+rVY8VG2ueQDzx6cPvTcqRTYW0lMxr3pp3/qQ7X4Vy6thFW5NH3gAx+KIIBpuRZQcDSLnnoKKSu/niJTh8lWOByL7uB09szl6eybK9PL3/ib6TvfXZk+9KHHpo9//BeycLPIdyeQdeVibUTQLYI6S6PAA/WD6iiBLBb6e+Xq5Ur5vZe2nnz4eFlc3//+94pN2BmX0vFYGh/8wPuy8LJYYl2u3ciprfGnAuQoGliLFF8sQdPEawS9szCv5GysQ4+cmraHBbl0eWU6/cx7p3/1L/+w2v8zP/Pz02f//AvTo4+dKpry7Nnz0w9ffW16+/zFbKTzyVpZzWLH538sAvlygQziQ3C3EV+Ne46gNMQvPx+KYOAassSIxF8OsIznaLqduABAG/8BcMAx23cm+yiACusQhcr87WDzYakFZOFmgsUhuBeWhfoLBFZ6UOHOzPOlESR8P4KmgjOzJlCOp0+/qywv1ugB4mjC1BDIa6oxQIjNh4BHGeiDl420TgYbFTdVpXyOGIRyzxAHMKxd1mH56HHp5DN99+41fnIPLXT3lZac6521WozDiA8RDBnDxvdZ3wX4o/R0HfA57dUVxDi4P/msDqzM/ilmJfcoH3raSeYVcym1bjwdffPsrLbg455N/6TedRV4lALtLrdUvuehk9yTPd4GFqewR2Cm3TAnN8I4AIpRaGTyQGtzcjyuIb5DHFApzSy8BomU6O/UcwIYGWfdT6x3XeUyCrBCMGq0QbDjvHqNtL2AsYV9s4taoZ5yzF6if1qlAgfaiMLxHC5dkcyfjJWBlPS3ja5mkwA8yFxZvmJlYaQH80eWYweSt3tKlyBxW7xftbCybgXAskpaxvTFtUQbS7FlH1FmgpftcM5l9AU0/CzWjIywtLsCRoecAszDsAHmASbsOd00GJ111hqyN9f32WyU6N+szYMhA7tK+3jhjmP+S5HCNgxmifEowzjrAIAjICLBAjBT7D56L7KkmQbkZDN19AeDttjfXbCQuJjDGkT2IFe374Cd6zPfYGI7ZKLlMskguv2Q0bDL1daKPyfxf2haXDZDWcMaledhnKHIHly5QqkU4hNhLgLcqoo6QcA9Xrh/KpU/rQBk3My65n7lJgrT3ana0SF7OAGc8xG3lb7lHDjuQ2HJFU4WCDvHPLAfcX0Tf8jaqjO/IvuWsseQnQArDQiSYZgbaw8Bprh/1b5JG5ZjULecCcNM32esq0bL3NUka7sJiMcZazO3Fetft+h8vf1E5oaAt1Lk5TcMFRbLWAuvlF4UBhMtsqoYAQLvMpu8B1qUqdGPKX1Epw1ENHhJwCIiLoSaATDjwjoXWnluFq4xSIt2id7andaZRMbesOBKOPJZ/hFcW2dnDAXCWTiCGwCMZ9iwkFi4bpL7YTeejKtn7fpKgM316bGTB6blnalqu3Rv+uCzT0wPH0uVze1kUa1n4ZAKfCEZSU9OP/rR6yNOJc++eXv62H/4swn+u1CHKO6MYj5x/PE8c2n6s888P/3xH72U9k+xmBOHcPfG9Gu/8fHp9NNHE7vxVoDXpYzv8WRdeZYWSowaMx1ox5hQKfdYzgJDcZ8LG7EUpX8yJ0nD5Dz77HPTX/7lN6evv/Ri3GZPTs8+8+7p8Weenr79/FezCEP9Z2NVFVzckVmQKJgNNkk2zB4qhMKeBBARZ3IoiP58mBuqTh4+/nBMxsSchNm4l81PgNm1gJDV8uNT9C2sX4TOvftbp89+7ivFSF25EsCZ2KO793LS79WNpKgiKKfp8SdOThcv5eDCW7gAwwjs2htBSqbLeqqDno1rLzFf5ZLilHTq0xBgjWDpAGEsE4QeZQ12omRIZS8LIu9lPd/NdbAygJKHEEpjHSEoYNcQqC002iW1O4G4rKeyiHMf4j5YD31eSh8EqlULUJByVzHx03oZfYpuB2PLyggsyu2Y9wEKnrHi3lDRML8wXrI0ghUZBRlTg2vb1drKQJet+7b95q0czfjwPlxvEKRsINehnI4fa2PE/V5Bi9DmAUsCNRSLRzqoSNhjGBYVz4BbZMR2MXbF1uBeAyjlc/otw8T7ugwA38wxL5TrzawpQA0gCwFNXBmAZjlUPUK6qq8OENRxOACIDvLkJStM+wFMJTMyh7qYjPVgLKywzHvWrinAN9gc+s49kFvFkgVkWOnZ4HeUDFa34M4aTAAoxoEx4h6AL4A1cwW45NkE/vN+HV8xXBooPtpWJQgqpqfdRAAiwRf9NJ5JlxHf0WCtGkOAv9l5ga3gO/iWvvK7rp0CzCj6rENDBGT/VEgCq00FXsNd66fSl9NWgqB1gwBuYLnrSANiZFhfIGHaPty2FUuX8XaNFJs5QJPK9iBV4onJgD7O93nfvtKXtRivphyrREkEwF2CG6jiUEr/ddq8rF1/FtmyhbIosB+EBgBMKDyXemNVnoTA6Y4vqfP9IpeXAm72J8CWrtwOKN+2LUzebfYRCpsyaSW80t6wN/kHdb2UrEyeRbHPtTA+yB/W+bawQxsbq/lJ7AtAH13WVYdZOwA35gZZiwHUmakd/NsxLgFcYbcxsMtNnmsZk5oj2kdAdO7LGDL+5bkpxpqDisnozHhkrCiAaZZeAfgYewAa9GmVMRlBxKwJgA2HibIe0IWXsqaZ1/nRCzx//mr3Gixfx8UWkBlrAVktGyjAUfcXbvhJzA1n5CgQATf3xnkSbmQybjb9w02NaoFpvSic3EAVUJiFyPsMFlSqwZIWP2JwGDQ2E9cbdKQgZSPREWufCKqk7OlcKeQMAIuUCWQj6TdlEdRBcpTUjuCpSHiUzAjEKyGZxX/4UHy0VVOm/Z2AGxZsUcgZiy0BLiePHgwrEF972BuYgadP7Zk++u89N+3eQTbZwenMGz8K1Xe4KNSvfuWFxL6cijBenp7/2gvTsSMnc7/16bd/55MVnPzSS89Pf/9Tv5PzvX4w/ZP/5V8H5GybzqzcnR4NONq4e336h7//qenRU8niuf16te16gAApUyxaFtZG6rBgKTBuCDWozO//4HvTe97zdATF4SivlTBlRxL0+ub0h3/4b6eP/fxPBfS8FSV1JItv1/TkqccjVK/U3wUOskEJSC7FiosQSy0bBVfOtsQZ/eiNVysokbnifRb9Y089PZ0/82ZYqKMZswQfUngsYAtlVpleBSg7IB2h/SCbe+tDO0K3Xpy+8IWvTd94+Y1syrgAIjDPnKEMeZRbKFyIwmtXOZ077pAIiYcSW7NyLSnHVbQwAiCbcwllWJR1B8BvizvrbkBo+cNz/f0ANc7j4eT15bBT63FzwTJ0Ma9OdWVTIkj2BaAhjM6/Hao/lsp6QCOChkyUo7gG3z7XAcfDNYFw0IXC7221dQo969T3mBuex7jCWhKfwzpVkasMOi6kM794lTsur7n/mUwswY3AiOfwQiC55t0v3qfo39IvbfUbEMv+M/2+qHwUz4ij4fnccxEUmT0IcOD7vComZlhxlheQTeV7dRZUxpoXyh7By/OVDwIu7lOgaygv2mbFZAACfWG8CIbevdzMBYKYEgi0h+Moyq0WUAowx30Gw8EalZmo1Pg6EqUzqUowV3xEFw+tGIT83qcbd1CqcRz016we+mIAs3ELXIuhxBjU8QKRO4xrnW2GO2+47aDyAUEoaCtoI7h10dNe+j7PuumYjav1j3kgjseYg6o7FRezLv05sDEwV3CqbOYerEXZPtxIAnDHod0unf1j9hHjJXDj+4J4Y27mIQIyje2m6RgX4nkY36vsg4yL4QkCYUA9crlYfQo3Zi8VCMyaABCWqyz7myD1Ci7GrTT0CtfB4KCYUZUo5XJ1DFBWuoa9mrVBvCB917vAvXBvt47qLCCASin98Q9ZQi2XLQ+xPxJDGFcR7ihiMAEtMD3lZgqA4DRsmRRYE2KVYLLXKTexlRgVas2QDEFGIusu/zhPNZZjgZ0AnIe2kPGUEIJrlDTJfgtjzva9thq9mYxb7llKnbVYTB4uwuwvWNU8v0I4cAGlT2R+9nyQbUusaoDbiFEi3gt2smJk2avZUzBmrBX2K/1nXBnLrdmD+7NWlJ3t6u1SMmTWdRZXF4Nkv3bRUE5KTxxirj1z5sx0IQyQVYgFLp7Vxn2qZAdABlCDm33Em7mG2Ju6kgU1/7/ADUXn3NigV+j/VvSdR4+x3M9vxCWCqsblPWl5FiPCoQe4XR0GmqGEy3+cz9wwbFjqrvBsM3ikKPmp+8m28LdBdHOaWyClgBAslcUICkw7oT+LyRkWOR3Cmq+y9FCfI/OELnawVyusXVGc1y6eC0NzMOOQ1LwsANTPc88cmD760++ftj8Un/UyWTakM96cXnzxpeljH/vF6WvPvxiBlliPKM+7yTb6vd/73elf/fG/mJ597l0BIU9Nb7+1Op194+b0z/7JZ1IBOPE7H/3FKlj11vnvTL/4S8/F13llevq9e6dv/+13pofuxuLe1sW1GAtdbjBmxONwOOOzz747Auzy9Nrrr05PPPFYnn17euWV75aL5crKtQIB+6tSaWjG/DsQRE6aKfVeGCEsYOZqW+YfhcTCJnB0R6yH5EFNn/nMn06/8Qf/3fSdz39+OvXkqdpkKGyyYa7GMj4a635XLOYKBiOYtbIwApy2k1KyntiVCP5buPqIEcrmnJbCON1IptiF6bOf/WqA2NVQoSjhqvuUduZ8ksTMcIjrHcBrACXBatvwvwZM1d9UwIQFSN+wpvBIbSf1NH5sgjA5FwXFeDtB4Cihjh8j4JYDI5n7WK95BuBsf+aJGg2X4lY8dep0Ud0GlyPMekN3uu08JqGUXG36DnpHqKpwEKa02qrQAD4zPbiffmXjLJhfwY3WCtdQCZe9pHthfh3flc3knrRNMOF3WPeeYcbv7k/3kwcCmn3BTxQiigLrGiu/lEn66P5WILEeUdp1llmuATwgPBFW5WbLHOGmqmcRezJAjTE8tNlMLkGR7EpR29mfy4kVK6Yg3+dQTZgZ4j6wpgsc4Psf1jPgBwGLsdJnsEHtx/UVWaDcst6NhTAZc4+YqDijISfoC88sN+Nw+9BXlIhjzXzLHLs3i+3OdW3MdYYo88JYMk68BG/GDhV7NO4ta+d6A9jrZgT49FlwXVZDUMz4lhUPoxU5rJyse+ZawIkAzlgxARbt4Zmy37i1AI88s+Jpck/OV+Ia0/J1c+pOKwOzyiJ0nRRkL/Pi+FV1X9ZSNjg/UWKlB2AaBgM1t+gBWCXP0w7S3ctQxQgYzBnuHeYNQEycCHFVVfcqbaZtBRgpixGj52rc9e5PXWrN1LV+IoZv7vaQ9WTuIsDKzb47rizcR8gmZAuubJjyHtvUIktf2wDpQPCqMJ8QgV07SVagojEeAQ6CZV8E2Cc28G588zA4O2CGAnyoZL4SWb07hc2qAGcMtdXVi5Fjm0UMm3AIYI7O6vPByKLt88fKDZsGwkSpH3vO26tR41sVqfvYkMpmJP1/jFu5V/NZySDKlmTMjxHPOkJI8BQwLx4R0t4b3EVdOoP7Mu4EPCMLcW1hKFvpnD02f/l+FR8dIMc4HK4rmTHW+fx7c5DzE5kbA4pbKFINpHPgaWwFw8WaxQKXMnczz4WsG5HPEI4KfDaQ5ea538I3nU5zbyPbuYb7OQmlJHGRQP3S8aEM/H5ZicMiVMGYFWLxrgpWJOAUq3pYDgxkZRbA6ISlYmFSZbjKkEONRWCCirlnoccozCPLic0J43I7Qv7wwZS3Xk4Wy9F9cfGcSiZMrPG4gZ6Pm2d1dX167rmnK+4EYEMg2NEIh1PJsrl0+ez0yGOHwuxkw95anZ54/D3T5Qt3pm+88Or0xqs3pld/cHZajfL/6Y88Of3Wf/Kx6c23/3LauP9mWJub09H9T0Ypp64FVgIxG6VoiJon7oFAw3sVRHz4CNR7/MWJ06EPxACB4o8FeBRDlYJz73/feyt6nlRorI/78SNjD9Tp2BmPrVi6lb4foMMBf9msawEvLFpoxife/TRm0vTK919JoPbDfSJ8GLCjx4/hAMccqUjiu9l4ZYFn6nYF/BW3miMNphwIeuMG7BmnN3Mab6ygWEZ370Kz3pm+971Xp+dfeHl69dULsUySTZH9ezOYKMljdUDbnuWkIUcwrFzFYqcwXrLIimnKWo1ltQ0wFSoWwQK4uh+X2s6wVawVCurhD6eoHj9xe20Jo0SAtmAa5Xn4UB8USm2jrm3RWUxzy24O8LWUdUuhcI11gE1A0F/KOKHQLbI3X7vsEYWRrILgpqyddEnQw3UqT9lT7s97uilUnvq1+bsDJttY4VqFBz8NKp4rad6vIP2AA/ZTgZiiutt9xd9lSeenFU9RHKU8YF3KVYDLsL+DQvP8MxR5yZfBABeTyhyOPa/s4DvQ/xVzBqWXF0YQLAxCUKB2hJPbR1BkJRDEfcrPzbijzrhwzAuQYKkOBqpcVGlvpfNj1AygqrtKxsJxr3sNpg2GoU5sR7YNJcG9qx5P3auTFBgLXW3G8zEGjL1Mky6kWj9pE7EOXIPh4Yu5JjlC1wQ/X3/99XJlueYW6zQrGLcsY2a6s0y6x98oY2XUiK3hBTvEs2GKAJEribfjBdM6l//dN5ILmh1hnnivAHedNt7hA8XWw6Tkc34CHI3F8ogcZIxrVmYSYIKBqruI+6kjShmnvQBEgFWxcIPtL2CZvt+OLFsNQGacynWYtVcukNJtnUKNrHRPcA/3IMYUB+BcqQQY6gDBWsCIUMIAwNJxPiThmG3bAdK4Vvg/uoFSAu3y518xnzGkGwh3phwBwbDSuHcux7gCHAAYiIfZyP2IM5M5xCVP/3HJkz3KmiNzFDDKfO0odqnBarnOY8xZfoV1yfjIAsLA8gzWufKPOQYwMrYkxRzNXsJ4LZd+gV3CH9qj0rXTumxG37fHkeein3nOLlyyeW4BErwhw/jiOY65Lk7vW+4x4jR4zQy+ObkiwPmJ4GY/SimvRp6xBvKflHY1MKgM+ovPFRgqf91Cc6qXz3g5oUzk1SzAo6HOsAhxUfGyVoD+XhZkAZIhwKVRUR4K/02BtVnNWCqd68xEseASAuxQaGOLa0G9KdzIlqLAGe4LEG1TclRV7HTUOvgvJ2rvS0zN4w8fi7UY6jnIOobk9OEPvidunYOJJflrllKADXV7UBQEnPUZTgejJH/06iupgbM7QdXXp5/52VMVKHxt9VIE9JEAlsOJE8np0ZenLOrVymy6unoubpcIgF2hTKfLGbMTcYsth2HAt9mp8T22nJgK+qf42P0EMYddSiAxcTZraxztQIxEmKMAOYTh+9///um9zz1bYK6i6ANI9gbs3IgLi2vJVMJyZoMBbir2Jv2/lnY9fPjRAmoELGN5H3rk5PTWj35YsS9srJXc89iJY/Gpx0WWv1FapDSWBZ42L0UgFiVDByzYQ+VjgPCVCA7WV8AgxQwJAN4ImAawXMxpwa+/eX36p//8jwvo5PKKBXpoayyypMiv51+Qa2J3qMwcy4ESBqTuR6aS8n0nbbjB/Ne5QqGJA2awsAgW3rucQEGC7sLa8BkC9kQAWgEEXKT5Pmv1Bz/4QRXDYy3rKtIq1gBA4fAZ/WVNa6nzN6X52Yjzs53cR8XE5VnEIhT7mHsgrIyf0Sqnbg77wqwb9oKGBz+tOup+URnLmiLQdaVpHJTFmn+0kX+yPwiWeal2oCIWuNmMxaaM+wmoWOs8m2s88Zzn9D6Opcv9RzBzCT0E72Bmy12VdlR8zwx8ce8GdFQ8DwOWyWdsMIKqyCFKcrBkZHdYdRlX6MmTJ0ZV07bidbkr8HGHFGgYgEo2rQJZ8/JsrwpUzzM992t+uCi/c+8CfsNlZ2zHHNwQGC/LUgxR+utcF+AeLjj6UvM32uD4lEzL/hRM8zwSNFgP3I+2A25w7egSVQkYFsD6YM7M0OI7WNVczz+Yub3RAXVI6Ci4aGiASpXxpi2sGbNXaS/PKIBGAgKsb50W3YoVLStTzrzVPhkAn7ViZpJB6LJgPNs9cC2sNAxMV+2G8disX1PMYAAEILhcF9nHBVLH/uBg01v5DkwyfeZ9s7PIWMKQN8hedxr3ougm67RcqgE3VRICExBAQWBxlaNAF3J8RmdsYWQyRgaBlzEUjn9peyrFr1FXCpcXazEu8w0MOhgN7gFgRP61gcb3Oey2GLiUYLl3e2uSVBJ3Q/xM5DkyDpnOs2Fk+JswEtpUsS3ohRFM3ke+NGvL+MHWIJ8MQMddWG7OfM5+0KNCzAz78QBHKuTzawFXuk/Z6+1BgFzAlu0U/66y3ftdOcV1sP+4jcsoT5+sRWbYR4V+oHczR4tSDXlPfV99mhmWjXg2vUc/EdxknBaMStWUqIJ1m6dcHztyrA6+fKeALEEwNqtoWEDDZ4KWEmADoPBTS4X7oUBMpzVbqlIY00EROh3nWgPC3LwyQSqWCpoagZ8uMhibg+OIAvpE/Zmi19OmI4mRqbRv/LrDZ1unoM983NviitqWEvyH94V9IFqegLLgi6zHuHZSt+cSGQytswE2jz7GGTz44Y9W2vTG7QStHgjSjmvmvc+dzgIKgNtNEb9QnaEf9y2HQl+LmyRR+W+dfXt69NGHKy7n7bffmJ449fC0GuW/J8c3wCyxmMEHVAxlQ9wdZySR+7yaVMLdiYyHlWHDANq45ud+7ufqvbcSc4OldCMWGcrgwsXzNfacKwXaB9hUrYssBsAdwpV5ePvNS9PpU+8LCAp6T82UJ04/Of3VX748Pf3up7JJQz2GMSKd8mAywJZS/IfNRYYAc4/L7yFAY2KEWNiktS/FHQazA6BireETP3KcIpEIRGJ+WmBuZVDZ7Deyqbccnj7zZ1+a/uRPPju99hqnPOOrJZiU2kCkkqfmDQF3pCLGhUQmFS5HBNDV1Zs5FuFoK1myFzL3MFBV0yYWBxYZmxuwJ+v1aMBbtw/rChAdCzzXCm7mFqZrzvXJ2Hr+T63vrLHKRmI9oxzoV15FIacjgG2CS2vNY1nlfZSprEy5/zKX7A3BiNmEMikoKgSTDI6spkyIinHO/syBD/V7dO1a4VUmtWqIBASWdYcAijLU+KAPvNyXBleX/x+lPIIb+Vxl5fEHsBha6bTLQmiwMLzYtyjCPq+qY2PoI2AAcELWDS/a+9ijjzZzk/GjHyfCYvj53NWBYiz2asQE6WpjfHifdr6T3WJMlSUqQPpGu5AhAFO+Yx0fx5qfKMpdsYwLMBe72MyC96HffEaK7pNPPlnKkf5YAVr3IOBWK5c9bFkLYyJZbxqFZXGP1G7GgnsCPNjnPE+GDIDEHrCAIj9l4pThzE/JzDAX/M5YwEbI6hiGwNyZOeM+KGOXmieDYWedVy0i4pwyfowp7TRAXv3BOOrW5f7Uv4K5MlWdGCvlfrn+AjwAGKVDRq0rwQ3umvUo31sZEwCIcWvlfi/3VRg99huB6mlPGfKjICPt4NDn7VuJLTlYOqL3/wA1xOSgOHGwB9QBPpCt/KPvrNf7iad5aCuGEZlsuTRy+k70AHKbA413JJ5xe/5dunShWBgAJgYr41JJC4nDuXMrMvEBcS0Uo+3YRK5DRnfdsE6qwFXbB0yD8bJnancQOAxQ66B95hxwAgvDfOFqNEmCMbfUwrve9a6UJzlXzCGp7StJP2fdcMQCIJpxwiNAfFHLoC762+PerjoDu5EZeADYyxoHfEcWy3hD9pDExYKVKUG/uS9lJP289u363Y0HnAZekfpZAEzsNxIb8it/7+/lb1K32jLr2JYI3tS5YbGj/Ojwy19/uQaqJg3KORdpVZbrZrie+Fwr1o1HJ6pE/EjNc5NqZZZffwQ0ec85MuN3PldAGjxJexvBNsrW8nFz1NSmbbhbSGmDDqvFyeZKH7AWm+4mqDTpuhwMRr2RCBIADpux0gLXc1ZJ/Ka7QkFU2f7EcyxHieMPvVdFjiAlsCphMbYkDoXqlRzOeK8Ww3KAzPqNy7kn/dgZwIHyYgHE1xq8tCP3JbsJ+vCts+emQwdOTkcPPZIA11SDDRvN2UbvfurhLOBOV2STYCXg970VJml76r1UrZrUX0AZ055H4i56T7KiAG+9GePeyaYj7ohxEqHfyvf4G2HJfL3n/e+b7mUDkRpOptTZFPSLFzWsUdgHfMXp76EEOHMQH66stTx/z94+LXtHajUcSTAzNVnYZGy8qtwaF9IbcTU1s4cfN6cIJ8i3qp5msxMTc52gI9jCjB/1I2gvmxYL8N79KIcHqRn06FPT5TfPT5/78+enT3/6TyNEAlwS2w242b0cayQuvbWAKOoHHQgjVdZsHdsRGnsJ9gQF1MXH2lfcVhiCiRoTuzOnMD6c4bU9c4LAw7W1GnAU6FqWCWtN5cXa0pLVqmVzVxpnhL2KF+uR68qPn7GWZbSqriyErh5jOgQiPA//+hzsa30WPQ34yD/2AM/RKDG+AiFJwCttM+0Y8CHLKcvKvdxnZlJxj9UoNtwLfFbZLVEiyAWEoXEqc2bEWj2LrJPEviDU/NuA3HJt4HIeMSHsN15YetYDKua06O52EUttc521dNjPMiYKPcbA5IFSzIMm59mMLyBDlzrjQF9oC64S3keGIQsUrHzv0QAoBTaK0DEtBZvnXcmcs7+ULWWN5t4EPzNm+8kUGhlYjCP9ZM7mtXWKdch7JfNG/CJjS9wJgMeAWOTSazkfzpL+ulx04S/cKsP9WDfMi8+Ni6BP9KdcF5lba4/xPgqsjmTIvJMubWkD5r1+T5wGhb3L2mcAACAASURBVCUFOrRNgDUPcIYVABSjRBmjiqPJTws+0ibe5xpczrSH8aizlDBocYUmHmaRyQmIiYsEF1zNZeaRLFeMkwo1iG5jDHleAa/cY1/Y8zsBOFWlewQbH6/+XQ9wwa20rZIGysWfcaDgIvKfumEkbuxNAdI9uzrOqRIWytDmoMckdIw6acSs7o5cw1iDNQeAsIZhfaZtVBhHdjaoQV7uTVmR2+upW5bSIBhiZLvC1lzISQGsGdYkhfEuX4pRszMxldfITsw+IIYx/SuAHNkEsNoT+VmFSGNUYtDhOmPOiLKGkb5x/VZOGOj9r8FiLagqvZD/ZIvZP9x7s3gmDCteE2KtupCvbCGMDePJ3yRnKFuLOMi4LvR8fsdlxmuRAUXLZ2vTsgleIw4oxmYwwspe5AYvPUY/Bm4qoChf+PrzL9Sp4BmBAjd0vmlMqP4GBg7kjeTsmu71zrgDvmPaKw9kkc3Bj/49hbVBcAorNu88DsD7i+T5Oa+DY/Cym0nhPvfX6S6gPXVqcPkoOyATgFcCqQKshpsnAICA4qZgseJaGLAZH7obunMtOf+7qXbJuKRuRfyoXEP9DZ5V9GAWOxNBUbsDBzsDBXCzN9devZRifGFR+P7tlEPfupUjC4hTyRHy8diceHh/WZsf+4VPTH/z9Vem5//iW3F9PTp98+VXp5e+/u3p4584Nn3kI+8tluGNM6/VRnz8iUcqgPhb3/6bCL6DFVgM6wMyJ8+Pcd8fluRA3EUE9FKVGnqbGICdWDFB83X2FL5xghyJrCcgNtevnX1z+va3vlX0/p49ROGTot70M2mUgBsYmrXE9BBohzCAGt0ZgEBhqkPE3xCTkHV0kw0a5iSrf1qJO/JmvkP7i5WrmhFdrI+sKCwtNuXtXIPwYTNv35EihocfydwBBqNwlo9Mr7z0renTf/Sn05e//O3ydsECXL8Zd0do4Fs5OmH/ocNVJ4eiVleuUCp/e+aiT60lyp/5J0ixz9QhYyFtT3DVtgTuZZVkblGYzO/NCDkC4A+XFaeVwfcFNvxuyqxAHTAvywLAK/A+NiXrinVoSYJFwFz5sNsnXbFfw7opViDzxnoyLkLGgftqjRoTw3Nd/7qKyhcfgambogLt8571brR0dc+YZlvPLkap9zifUwejKpIP10G5VkjrHQG3xuLoYiFdlb1GP6tCc56ri0pmAJeg7A99fKd7ptwAI8ZlEZw4qGrdEBpLVh82gBhAIdvE+kZhOj5lQZZJ3cKyNnUFS2yWfNdNV4egEiCedgCCtHLpfxU5HK54jb+Sp/Ueii0psqN2DnvIzDANLmMiypol1m8wJk3/r09Pvut0jQ/ufJmZV199teSTxiT9NxBbmeqYlusFd+9wDyifCcJFbhn3SF9YI1yvnBY0z12iMvg8h+uffvrpMmBZY2aYsSZwZzLmrueOw0HZdSaa645+eKSHAdb2B7lALJ3K7Upif2iveof7rcR9XazlMFwBIrWWiRfbdyBADPDDM/YXyGHez7/9VrmaMFLLEIvsQRZg7ABOkD/c72CAJG7HecwZ6xGCoIBQuZJSq4qT22OQAW5wPfVZd4n52xqZs4czDmHuRmmKsDTIzooHDYBEt1IT7cSJRyqU4ZXv/SDrLCA7SQ+wzdAwyP4FYKg2E/cWr0GICA4EZi0hk2kbbW3AH9dw5KGnCzBfBpOX4d6BQT9mdLEXmKeOq8JNjkHW1Zf7mJCO42m50ynnzaqJHzp7WZa7XLyjUCz3rpTwsXf5e260MB7K2NbAdUH12/lf3Hfs2wW4KSunEuem6aWvfm36pU98oo4LMFuqfV/xC8NKpHOLGIOgNweo/JzDzdTBUV0VsdN9qYjbGTPSwfP4GZ7Ld7jOmB4GqQeu2SCeyXd4SV/pN2fQDYwrujWbgpfC2O/zXlGPUINl+XaNjXq+Qmj48+t4B4olDdAH8mWxM2EVl5BjE+7fzCGJATcF+MotlLiPIXhqwqriZBOBV67E/7yvKyAj0PbGb3o9cTpHs2hZbKRgLy1tmU6/62gCjGOhLN2e/s5HnynEzQniF8+tT//2T16e/vW/ebNm6tkn907PvH8psTQ7A14eicWYOJmbq6kgGZCTQOcPpDAfRQE7C2B7n/NERkwsVmhIrIOn3v1kbS7iEXbHktz98KPtRwv1cSebZDtUY6wHTjf/zre/VeDimfe8O1WXg9bL59aF8MrFFxCF64c1UixX2o3COBS2ZHfcS3dSfRiBSXugSu9ncz6U862oHnwnVTMvxoVC2mQVmxrn6ezK+lmLgOL08MrQIpAuz2JNAYbeeDMszNETyQI7HeFDYPXe6crlm6mweW06c/by9MMfnp2+9sJfTdeuxzp6ENaNTITM59mzHJnwcObyWPrPQZPXsvFhbmJlsXkLWANEs6ZzxAZnd23dFnCb3++HKUNI3UnQ8t7lZA7hWsu67D3Sa8s1q8JyLWvplmIIuKnNPrM4XM9aIaUIRjBlBxp2ZpKKklTWElhjDfO5LI3gvlnXTmWdf85+QvGwL435mMfa8LvBf7RBxWZMXQXehn0p5ib/yoWHeyhtNl4BdofA2gquHABGl5MH7lYxwKL1w4IOIERbccHBbMwtublhI2hBwZRlOVgwgRrtB3B5OnyNHdbkkClY077Yk1wrwNIgoh1VcXeAxUpJJqhxCNsCERkbmBl+8uL+uANpE3MBI2FKuXKuA6ypAI8bOYF6Q/4JQJWlgi36ZOC0AdDMzQc//KHayzCsjAcMCswkbUZZVZ2fEYdEWzy8UblIG82M4j3Zs4qV4CgI2F3iTMYxFwJp4x6UxYIw7m+tHFzStMlYqLmrDOYGnVPAb4BG7oWB6UGl6gGULe38f/h6E+A8r+tM84IEiIUEQJAguO+LRFESRe2WvCXxGq9JZ3PVxJN9pqaq05VKdU1NV/Ukk2SmknT1TJJKT8rdnaXjbHZsJ7Fsx5a8SbZk7bsokRTFfQUBAsRKLMQ8z7nfIRFV10AFgfjx/99yv3vPfc973nNO6r9S4xbdEzDdOXeHsCF5ryFj4PmbGed46TA4tyIzi58B1MhEEJiOwDQNXRqMdhiWwlimViX6ABKiwZ7P2NwYNtzkGlteCD6ukYG5ul+mSee+btja5NAmySbKnFj7B1u4BrvcCQMfiQx8G0KahE2+thTN4zD/hr0IRgrnahipganiK7pJY6c8RiGxYnJSJs0Q8FLOSVicaECUA7hsAVwyR81olnzgp0xLDf+haQT45VqQpbdlguOYeirDUhbTy2dpzZpk6TxePL+GfYw9n29lBWFL5O3RG5pNmvPRWvD5bzPCzJy6wdRUpyDa9DRr3eu1FIdfdf+sNkrQkvbKZ+770+Zk2DHsa+P0pT3J+0hbeB3cOMFqhcRSnvre94O5WaqxZjNKpC64kQr0K2PRJgPX9LaKCpPKdDA0cuoMXGCeOABFQxneoP8rnbb4OyZ5M/GDIYlBqcfzwXnuBDe5iTioIv70gjTGiwfEY+Yg+e8AWTI/LOhsrOcYBMBqGJdQujNBVd372W42ZLUlq/AOgvUB3CyduYy4qyrd3aOkIF1UuejzevVQxukZ1QvtaNqxYajlCLpmKeK3gg3bz7Syca4Z6C3btvezSZjXb5Gj0fKpT/1MeYNCd1/6/DfKc0+ioUFfuX0j19ByuayECHnPe28KYGPlzC1bN5V3PHA/cH5pOXv8rdDgpFcflSm578jK4d8TZGa9dfww7ND6qMHjxr5EMa9WwzQcxnTk5Kny6iuvlE2Es2ZYlHY4t6LxBejaNQipZ0l3N6XZMJEFt1wA6nRkP0R7Gvp6KCuCIlwE5MjczOClnsTD7MMIrSYjwDeNAahMc1SXZKjIhWN/LVMl20nHtm36HJ6WxlxAvbKPIomE9kKEKugZtTfLMsZhFE9sDV4RGWJtlBkYHC1PP/ty+c6jPyhPP384AObpMy5qxd0UQSTtchLvyIytZRTNsniq12DZ8GGMiCE9xcgCG5pxgcWkdnn+9Ibp6FDzVLfInMMRLmrYztQPZEhD45pxZ8NSGQ7Izs0ex8/q3WUa7OLy/f4tm1y6RhQlZ2mFPK8bZAowU0uRXlAKMlMMWoFvZW5yI00HIoSavJ7l+LPGSXqqzmnTrlPfEyEAq4rLejUUdDIGuU4do2Rqo/hn40lGB3LsTeqUgvHyPoIxvZHGHsDNjCQ3O/U62BQ1NZlx5PxOp8n3ei3Zmysp7dw0q82q7Quy95TvCbDHcTIdPAFMMjNpnBO8+DwENzIMyWhnxlGKm3MD9J4MK9VxrT2hfL7ZE8t7dY44b3yv45mOos/K46SA3OvRSRgC/CcI6SM07PqoqeZVZ5j9/Rx3QVekwzcZYwkY8r3em9eTOh3f57/9aRq4/Z5kRxJQZ78+f09hbr4/7bQbpmOYG637gaX93cwifKTTmhueoRW1Gs38ScFr7h2L19gCLKoFO/2b129YymvPQpqRXtykN3sOQVI4VsEmmJnVVk5gI9es6QeAUmfr9Mmwy0s45ipsiz0D33j9dZjzVThQOGiAG7NMddzWrV9dbr1rRzl78VjZs3tP2Ao1m+fRo1zCGZQJup1Q/s4d26i30x37QivGswW7rKbA0hcLS/rKOZJJLMjoXL5AWvlTTz+LBvKiAaHIsMWCsofqgC4hS/QsdphSFKSIRmf2BdtUqIeqRELa2chU4n7NcLXSuk5hOAICFkPhOJ3RlEZ6nPc6dy2Z4bwYwmnMqIZVv7PAbdiRxhlwDlptua/XEHQNecteV+DEWpJlFggBbqqtSIfvRo24sJeLwE1iimpJb4SmkjH0eBG+F3QbdZEdasiIBDfO3bRhgU9ScxPMTTQRWig/eOx75Uc/+EH0FNBKpqs16VeyEMbv0iMMQ8UmILhJCtyBSfSWeoOkKq/TiQ216k3EwDReUN5YDk5S5ilOjPh347nmhq0H7zldPIIfJ3cuXGO0LsT0dL3hFLXFtbOA7E+SaZoaOM9Zc+6bQkds6Pbd8rOKb0X5A4Z3fDjz1IGZIj2vU+TuhLJapBsyD4Dp43UPDlqgzQ7CtZJzP03Xxgjd+LcuCiD24j1MGWZBr2MV4h07NhLy6YUlkFq8XG65ZUc5fYp0TtiJl144TMf2c5FlZE2WDZu6ARgLIUbetXsHE7076FNFY9KRHSvxDFiwEW7hOVV2oRZ9auObdK9y8tjr0cpAr8HMpGXEc62YOUvBKD3iY28ejWqvy1gUAzAwo4C7CyzG9QCZQsRqeikGlznhse03YvsEn4EF6qR+TQU3xtTCBLcnixuHC9nJOnzxPKG59mD3fK8AwywCQc00LMoczEg/dOwkoMXIwwrEe5H3TWaTOig1MH008rKjdwvZWAuAI43YWQyMXms7ouxOmSF0MZPTbAR7bi2XXz9aHvrqN6I1xKnT1v3QmBk7lq0xy0rBqnqOTkKDGzEOtdt1CPFYHobDzGYQ3CgkjnLiZnLFnLnBPoYn0oQDvOek8NOLDW0M68nXncuCGz9TQXIF2Hm8FBrLGGRn6eveYlMx23Plax4vdSyp40kDEHoY3pv0svPQuZ1ee67HZFp9r2vMn96HzzkBS/Rba/oKeW435NUmAWAsk6HNTcl78j3pZXsd2UgwAV2yvtcFhxozw8bNmPh3gUGmDQtcNNxx7QGqa/fvNHJJV+e15Njms/G8blSZKWSYTYMZ7Ingg/vx39fBpM9FZjmEktXJS4Pre0MEG+GEpbHBqs1R5JzX5LP2uWiT/LK0QGZqZigzBLDcV743Pd+0uV7PYiZokM0rmeoEodrBfI4pDE4H1WeZoNVjx0a2KDTpc8m08wQWmXnms5AxUIRsTyvvy/FIzWOGXr0vwVYy96mVSWdTsCO4ca9JhixZ+wQvOfe9j8Vd2n3WyWrOYjN7sHEZmrD+VDQKts+UbJDXBjsWY8g9unk7f8PxxWFZQQubqzh41vSSqTl54lj02JOVwcUALFHXihC/IWiByS17byr33XtPFEG91kJl5g6c9604mQKEUVP026mYTnV27v0KQn+LFl8FDEV4G7bXyLr2RgHyJKFyWpiSRq8Wh6rS2MBuHDjDZK04WCvxWk0mOXLkdPnsX30JNl7to0wOIt6hMa5hXQiN1eM4HlE3y7Audlz7atjd5xOJC6Rohw6ySevWhoQmpmlirNPp89IO+2yCZWStKU52fnptMjbRANjx5zxWW1610jpHRjdu7OG111MlEqpmrZZ1yQJ/+ZwDwPBfsklvBzX5e9gp8UETkg8tEP8WdHltAulcIxn+TeflX2huoo4BH3wCcPPRD384mmJKseXkqSWba0O+NFamy/73NDdenEbExeCEzfYJi5kXL8aFlsp9P5OGKOnnrOzqsTJmn15JLoBEay7cFDw5gVNcGQaqidencU5ws1hzEyJGrlWq2FCQYE6GYhkbczUENdzivYRRuDpSWucRL69wY6mUW7vMB18CGb0/r1lhtgbZEEe/FUHZ5I2BdiKQ7UNENs5iNMtqYKCFBpkbSNumt9Ryzkc6oAsrUl3ZQCcQgLUQWtm6eUfZuGErzAUhsLYZQlDGQfEEYBcEOC08p2G0PMHk0B5CD1EA2quyn2scppOxP5fDYPSsAflDV05QkVe2YgVx6FlqvVzAezAU5b3bHLJDr48O8VN4bhvQAK2yJxBNQa9QYdNNP9JJ8V5c6KYJ2pJBbYspk+0aMsZs9PiJ8AxMt95Iw9J+mlTOIp7ToHuNeiNqkazebIaaNWYuXCDbB8DVxzFbFLCxaK8SBjK9u41rnaTFg6ndsl6j9NCyhUWMGQtfgLVh4+bSA0AauQg9jz6mlZ5dBeByjXt89vnXyh//8X/lc1DQEE1G2XroizUBDTw2ZuE/BNVDZCZYZAvAKgAj3B3eYgS7+XJ8YqFyvwnSNSouumAEGqbSdeB7sm5MsAscKzz0Rm+QzIK/OwczvTkWdwMOUiDrOeP9ZrCFl1SvI4F9atWc98mo+vf0uJ2/KbbPkEcVANYwVzIOi0XQ/s3rTgfD+Z09gjJFOgSkGMHIhGgAQG5qKUx2HNyI7euUKb9et8eTqUlNikAmzse6DEbQEE8TUvL9ChW9pqxqmgUBw0ttQtipPUrWNgv61fDh0hBsCm6S6cpxvj4mTRg9WrU0oce3h5kco0ihVQCL0fW+M+nAjSOfjcf0PYahvB7vvxY+q1lSmeqdTTeTKfN4IcZsQo+LxZeWZvA5GnKWsQnnTBvWsEM+5wQMGdZMtjDfl4kYnicqjcvucr4M4SRITGYm9D8+j1gTtQlnMueCFgXFyfzknEynM5lE3xesnUwN5wph/SLJQjZhlXXKcKU/vSbPHfMXJ8PGtun0mi0V+qdmE5cBsj1K2Go+41zLgpVzFDLt68aJov/fOthkdY8nqSQvW3OVHn/LlRrYfJekjY0bBwAtA9jctTAn6yP83gOzs2L9qnIV9simkm2E9CNG5t7IHAiNYBd6q8FT4bhaKsTloGgYpTPzA3u7gKN3tbaKMZSnyPIqCRjT2DfZ48vUMVtB2Lu/fxMh+7Hy13/9xfLEE89yTdqq5Ti9QzD1u+KZp9MSAl7Ob1uR+GJfGli7Ll6zHlEQBdjbAKLNnpRzRhDjs1P3pnWzPpFA3sayBnVGAD4pTLcnYTd1xex+UoF0dcpqRKbawgpclYHUWlHz9vWzbpAOUTQHhbEL8XPFCm8PTdV9tOIPv2IeN2F8ryMKacrkCHiaqIvvS7tzHdxEjQFTQhioxwE3H//IR9i0af7HYCcbk+LQxfqCKbxtbyY8mEZslAPtBI/GgFxQpqumkM0LSko8vYqMBdanUm84BZn5ABfHiP2cQCNpaOPOCTySgvQcabAS4CQFH51/eZAaLt8XGRjBVlVVvHFKO2bLwriw1dsoMPWBB/U6ht6GPlI9ZDn59APQ2No9ajjUEJDCMrurq12yVL+gwPiudqqzHTEnP/v7mYAD3Vw7qfB8S4n2AVI6AErdy3vK/tv2l6PUVJHaXLd2NanaZ6PstuzGJHUSNgAUZGpM+TZrSU9BetUiSceO8jnAwlomOG5OmYOJOE87gRXUclm5HVZk6GTpwvsh3lhmyP45f34QQDfIuTvL1k2bo+Hks089VW7auau02wahCTWdPHK4bNqxtYzRDV0hsk3QTFtWSLa8j8Vg6qVAj3NPnjvfNAqFumcR+x6zKmw70YqA2vh0MgemXac356KQwo6UX0C1i06QE0prntfYZdOIV0IDX+AZT5Mev57HYCNL2TxA1Wb0Q4zHFADJzuXtpNSv6qf8N2mYrVCqZRkGqXtVOfzdx8sXvvBl+my9yRgSFiCT2MQUx29klBoehJ7IP4eWjXhVlPKvbKJ9vGpfpfwOz57nnmHTnHMCb+ezc1YDHIC+EXFGtdwmhuy9O9fi+IKApg6Jc1aAHJSsQKdhX0yP97gJpPS80mtyDXn+DGfkppQbXq7TDAHn+vNZpIfra254nmMxqxNMENdhk8oEJQpEZVJ8Zq4PhbtuUtf1eQ04CfBh6E2qky/HJMNQ2WvJ+/XzemxeZ/VKK7sVOiA1DoBNwZXAPZkzC9OZAuzYBsiK9XjDOGZ4TmNtAoCZL5mGn8xZhOg1pN5jAxb86XkzFOVYpMNltpMMTYZ2tB+CmtAMNRWMo05HY9PcXKq2BIE960FmwvcLkBbbvgAIetiNxirH6kbzSBsZmxFzGc3Z1uuV3BO0+Jw9pmOrPUxm+8yZM02CRM1IynRtAUjqI9Ou+nnHP7KFGuG4r6W9z6KsyRxmWPC6LoyBTpbHkFiOsYJis8gEL8FcNuMTwCoZoUYjlaJr/5Yd6r0ewY2ORjq9ghvHM0Xsjr/FVcOe8PwEi6mFWiC0vG41bMTomQA3W7dsin56u2HABTQTE1RFx87uvWknmpmVPEvBcOH4NjZGzwnrfrUV1qa9OnQy6S3YNKnfhSjLoReEvQidjTotr4MNmnNAJ1U9I+ncsVkQEuMAdlrArtE2gX3G+RR1mTZs5lyAfHQ2bbA505dGy9/+3d+Xhx76JoksW5n/tUFtpLsz1tbqcl2577onWVl9I3ZclvQS4cuaol/bqAjoapZtneeuPWUX2nHnqJob17N214rHWcnfcRTctNEGp4Kb2qLJtVE1YzUsn+CmdkV3TzSbqdHe4Hzahd1kkwQ2/z1wk/ghAXq+13O5qj1PMjcZTv8XzI3Gac4qjovAzSc/9jG6Houum8ZVgap5dtB5aTydYJfxnN3UnZxJv7ugvRgXVHqO3txiTYAXEMa1oeL9fNQXUQTGg3UBxQNQaBVosFY89biL6+xEx1QWRy5eF0saIePemYrojfu58PQaL7uGoAQxDlItVx6ZOcbt2RRNew6RE/+ps7FQXRbtEq1PjF4kHQ8jTKqzRsiCV6ZIWi5bOsNQj8bWdGxbMCwwyQcQ+I6NDkX14p6uBaoZLyvvfOBAOXDgFkATXZjHLnFOaD/iwTJp/avXRl2BTQp9Vd9DdxoTHqdztzUSRq/YzKwnwEx9fEz0cYue6Q1YO6J6nIrURPXtCNUitKNrgIdSlpNFxIS2KJ6eh0Aouorz9+6m4SAyEzwgNjzmwrjl4o3La1RR/zMAUczJOSTwiDRmPrfAwnTzETSdP3kyvGzH3crFtQ4CY0x7hzmKVvURn5aJcXGKxtXr6J3KAAU4sGIyz2eO7/DwGFONw9DgGAZogtDd3rKEZ0CaF3okAO5GgBxi6SsImF2YU+oOyO46/uYxjsW42qkW49TJIu2BskVohMFZwLMZR190pDzyyPcJAR6nhobFk+01g2AUivgidDBOVekmu2o54S4JHKs0R3w3PIta/EuGToPut7S5QHmcsZLudTGbMq+R1iCtBHBeDz0o6YmKx2QRwKTZsNO0TzMSoyqpRQoBV9GcjoftsccnSRllzQgKXewJbq6nfTeetUYhG0BGYgDrqGp1bujb0oNO4aoUfxW+VjbCv6ej4HoWzDhPtAMavCwYmHVSMnOlsiw1nBCMaXMsgUcIuBs2yGv2WFlYzmef1Lrn89n73sy6Mezjmks2J0N/ydq6/jNW73uy9orH0FhnwUrXvc8wbUwyG2krElQFu6K+i7nutVQmt4ZCHCPf55e2yGt0vLyGECQ3YuMAZo1+wPtPnWBqFiujZOfmyk6kpmWxAfdZZrhJ4H+asgy7du2+Po4JWhNsOdfWUyq/aiDXl9fRkUQNG+57BRmOPi+v2bIXZ8+cDeApAI+0exhVAY+Vn72/VbAWakQiXMR3PnPHZiV/0/MXjOkIhqgXBtxQrvoPj+M4+C0gDKBhcT0FsayjYPX5rwv7VMt31KiA893KvEuIEgwiGnas3MSv9wLjMyZMmOxgZpLrvhN74OY9BINt2EmR8Ko+wj6IhH1u7djfzZu6KKWxDtt7R7nl1n2w3YPBdp85eypCTxs3rAu7uozip1Lrc9he67Jw4KpLnIcxp7+UwMHxbKGpLxfhTlerrjMGYfg1FBZUNW/FYqIAap3mDvYJky5AKfxBe4w9leUx0zb6Wgk8CQPigHX04Iz1rilXsdPt9LuzgOqpYxfK3/7VF2GeJ3kmQwBkGVzbM9SwvrZujPm5bfs2jgm4GRoMkXMyyD6HOrdrNp2O0xDsjtpJe1TJvAtunIuDzGPnovupwmP3OUuAqJFMUiOBfxRUFE8wD3LPTjsj0HHeRG8rnneMSYMNEtinM+Lv2gu/FjuQ+XqGVBOcJcmRTE4wN25M1yKMUpmb73/30fKxH/3RYG4cZI1w9Qag86MbUz2pB1NQLBrzghKBO+G9qcyiSGOZxiONW1BjMieNGjqPG3FcJnT0BeLFPsNAinp94IpeFSJx/DQAmcroAvVzPhiNvH+PmhZNiqeZHQOkIqdIrhNmYfIKAEY0CajxVlwwU2y6dpi2Em3Q5iy8KNbFtdiELwTHgiXEL20wBStNeTZkoeHjXcYhTfVbyrUKcAbWrSknTh4lTRyEmI9aPQAAIABJREFUTCdX8EC0bjCT/CPvX19uRTOzY+eWKNDXig7GbBxDLS7CyxRJWk8cd2ba0ATdwVcNMJnHMUhDMD1rMBAT5dbbb2OioA9gnbR3KByjHktvVzn66ktRlVhQZmXJVu53Gqatg9juApPfInsXKBIVKdoACQ1f0saRPcJk3kIRN42fHpFp4aepoeGzN+5+cvA8C72zbN66JWLb/Rs3lUnrSPC8LpCxsVwgCYMjU7Vt185yhtdMu4xYPKGtWUJ849RhMD4j8zMPIFxLY7UhMgasHGwqpNldtnQ4e/Y0uqPVVHU+GgyGob01FJDshFUR3EXPKgzlCLFv69m0moFioS7OYUrkLJ7CCNloE4AMDW7ojHgQV4i5Gwqb16ug4F/XatgfigAef/51xH2vln/4h+8U5EdU0Q7zA7Baxbmgk2kLMYs2Zznsj/NH4b1Ua9QVwpjVbuoY66XUTuL8c8Txr5DJpiLbc8dc41lMwpY5xyKsyfXLFgm4R4i9j/E3qyW3wDSZ2bAKtmn0ctOHh89OCwxX+1lBUdVqKOB3XfoczWKzQrTr0DEfZyx8s+/XuIQom3t3s8zimJll6Jr3M1nEL8AMv2f/Ig2Xm1cW/UqRdJawT8OZYCRDyQkCAsRQPdrIWmYfuk79fDLDXldmirmWM/yQLIGNaz3AYkY2GQWP4T2k+DZCQk0WU6YWLwYk2owMw6S3GMac0gFhXJsy/ILLYB+axqwhRtXJi8arNVMlK76mRinZM38u1gV63BSLp8OV4ljHIrqYm7bM+Ty2n/U1n0GyLG4UboLOH1/PJpgez1YhKSCWibFZobbawoC377+jnGX9LwF0CDAEqtV5APyH3NR0Y0A94Q0dFm2f+4Hp0B67httNb7YQJm0YsAmTzH3DDIJGQ662Ywgm2YxKfmr/g8FnbhpiM9PPEHkWQ8xQ1ihz3zUdTU0B/1O0ZbH30lJ6OfX19Zcjh98MZ23tGuwVr80bngLIGMY3g2gZVeO7l8MgYGAvD51nz7BtgEJ0ypEAJHbt3BYsb3sn7WvW0nqB8wiWtu/YGQ6CIfrLhM53wFa34lxMc40d2MexQbKn7CDPdUdnXxy3iNe4b7oJKzjUSIfeJyZNCO47sFPXAH11g26q7tJUGM8sHNboQ+NmgN2OjA01fYIkwM8kY9FFujhpovE7WgKLopUpgNbFU2/BpAP4Lk6VL37hEZ7vOGLkCfaHWiajg3RxOe9169FCEmK7NHyRi5KIqGFQw/t9sOza8jOAWhsjq8fU0TTMeZ6CpuFcWY/KpsfMQR3kSH5ptGgCz2RNF4OU1LV5z/47IyihoWtY0GBV+VCGzbO/XLKrmSmaoCePv5iccM6kHCDlMwmGroelorx7MjePPhZhqUj3ZazTU1KHoufp13V6mE2htjavgsq8EU/ownSxpg4gY2EZJ4uFrthSIMNg+xVx10Y05CBkFkJQ6kFFVzo8hH8ukiaunwORwCUrG0d1TT3GRv+yBtQZBYv0IEHfC6RY6xW72Zg651xV5OR31FJpPCkBTYiAuVcXu3SnZEF3FwJq5uesYS0WfAcP7Bore47F16pI1w7TVCJehVh4bORcmYNe3L+vv1ykuq/9Nvfv7YW5uYtNebjs2bMDKlIxplGd2UhNFFS4kA1zmaq8dEk7bM4A10JTSjpkf+YzXyjvfe99eKJjFOfbUW59x114BkOMJ+wXBfBOnT4ehjAqm3KcTrwiBbsaiAuE8UzNfte73xUGy7Cem6OGSkCT1LvPMsWCGabweazeuR00Vb3LFQqRDUXx+sEnngjR3GoMwQYqWp4hhDXEsddSJ8dF08I8uoC3uQqvYJTXNcxTLLSVbCQrtnBMxbaM4QSLSk/CaspqitZyvinAkyG+E8ePRXsEazXIGK0OMTNU6qYtZf7cBTZ+Nu/I7iN1EeCq+HCCuLdVQGXTPOYSimRNY0h6rI2BERoeJCYNi9Pb7YZm5UyLuq0oX/7Kt8tXv/5oOX6GPjzYHZLesDPLAN0DpOdfLrfeelsYsmPH3roOqAWMztGoNYExnGUujeNZamwifZs5JAvWxWKvGYE89Aj5mUmDIJEwmn3bBNYt7hR4Savw2GRx9Hrjb9bUsMdXGEwcRdiItU0VZNfDCGFKWQUNkeJwq7nWInWVRa2hr1oaIdlO54rPNsMNruEMazkPnEcpME6BaaZ9p5HJsJzr2U012Qd/D41Rw/LKEOoIVH2bWU7agWRG1LnBeAUDUsNOGdevxs/U2FpTJEWFeQ/JMGk0Uzyburzs7ZUscobkvG+vX+CTmo3QATUhkhRC+numWXfg1b/xxusNOK1hu6DL+fY8vjfZZz+fa0cQ4lcUqWuykdJZTGYswKjOBc2Dk9nyvWlXk9WRBa1hl9qyJs/rNdQsKRnAMWph3UlvtkOxGQc7LmtOqKXFnmsCYWywaza8YZ6BNlNHLspjMEcEOqMAuJVNbReZGG2z12nGVgAe51eTPhzgl9fNrnJ+C3oiVNJs/O4WMgPrYJSsamyROplmT3Ye8GXyhgDHDCRZzDvuuDPEqW8dRfTLOtixfTv12J4oW8ziFFThSHR1GP6gmOhKkjQmLoMdzqBPXIdN6wMIoZPpJkmAENPmzRsI06Nr7Ca0P4MzBDgz3HyJzbwfjd4wP1dt2UZSxZXSJggxexOw06KuBqbiOKH+bbffjp0CkBjCcW01Vfq9PYGbc1R7a/2spYb+kAKErobxNSu0W9B0iW7s7itcbzETE3CzQKg+EkxgfXW+2XAj+xNfmXA/jAngY9zngwPVi9ZyijGdn7P9zXz5rd/6Iz5vr7c2WBqKO5I2Pi5Qg8kaoIiqVY8HAXsbYLYHyHg99tbJYF4c134yVv1pKQ4dHnWRhqlkj90efVY+D4F0ftV7rK1Pcp04VzOU62sJciK0rCbn7eCG+w87GUxojeb45RhqI1M7mL2nksFJaUllgWoikF+LmZ6WmfnZBVOdA9xoYHk6PyAVPMGNaN7F7omd0NlbKmOrNhwU3fmV6CxVy+k1ZSzZCR/0eCNIc9EZ7tEDSISXFUKDKjYUxQ0mnZw3lgXGsqy353bhRFisqXHj4s1r9HPBSKgcZ4JFrxoHgv96QcIyOoIZe3HoZbuXGAapBq2Cmgg7GIc0q8ciSRgNShcgSuPBgoqvTloyWCJDAZ/Ca4wIE8GQiAXgZmYn2Jx4EBiR2/auKZtZcGVmuOzc0kdcd0cY8ImJsejYbbEni+TVujp6a9aOIHyC9z5EGHADISoBwXe/80T56lfOlQcf7Kd/1KVy7337yoE7b1WDDqjYCuKaIrPpdBjRXjM0nJhsKC++8FLoau67//5I407DG5lMjJ/enpNE9bzj6mtp0BcLNYlN4Z5RO8MaMRje10gZv2v/AUaVEAoG7cJpPEXmk8LNWsZ8vDz//PPlfs4rkLx8cbCsIaRl5tYoDFVb00dqVHGxnhFj6GaqoXMeLl+/FiND9VPAwSi6gWssTDdHY8myHjfvvaWcO3+xbNq6DdaMe9UrkhYOZlPBG8ckXGd2V2Q9KZaXkRRs8DzHYX3aMGTtpJ+3obFppTCgGQud64h7t3SUN14+VB7+1uOkk79czl0YYq4tIVa/t7z80mvKbzCiNCE1pNeEABUGTpLZtcyuwNyLc0EvTzbPcMIUz1tP0mfvc8hGkgqhI1PH8IRhLz0+1qfgRqHqasXV3JFgbhKvtnbidf4wxyJbyXnEusX7i3BI4znJPtxozokXraHEeKVeJ+LuTU0dN+UMfySr4+bq8bOZoeviBu1cdS0JbDyWhk4bsPg9yZbUgp6WR6j6jWBrm5BNxtcTgPj3pJ59LX+PHZ3zJLjx2Cl4DMPb/C0BVXp2/tR2hPOEDVrsIQo8ZEcyNJRgxTWSTLHrRCDRQwjkueeeDQCXjJdj6edz/DyH703hbBaRc6w8jmstncAaPq7hKL/8PcJHDQvlawk+Kxut01OLAXo+wUzqYRJUVYkA2j/OleE1vW3ZwzEqrLupes0BTJuQm7uZ88swaLS+YPzXEL5988iRGt7imemkXIIVdK5m+Ms1qyA8dYeCU8fW5rzef60lxbxiqvjs3TC9X52eCxfOYcPOcH+dIdrtQSgsOztIRmUF4VV7JdhzzvTy951b1sAGH4pq8DKm6hGvEtpZ3Yczt6oHhmZz2bZlPZ9ZF8BHoXC7qdjhoAPueW5RkZPjT+NkddiKApamF33iKLapFybb8NIFmh3rwI9HFpoV6GmQTIV315PAIUuU1OgGvaSaOl3Onbqe2BP4nKUvnJfqH49zzPMnqDrP3rkCln0pe8QyrtH6ZEvMzARomk179uTZKDY4jRN+EcDRxjVuJgTZpYbKFjbYqw7CVVcuXgFonyq/97t/zHxRnE1oVNtFBeU5m1byn3W6OvDILUo6h7M3Pm4jU20IDWVhzHUsqg6uJZxKw0+OtfZqOecV3GhrAkzIUPGlHUtWNiMzzqWMzuR+73z09QxhGfkQSKVDknPT/cbjpIOSayFO5pUF83yjJo77fK7R/HuGmK+DmzgZE8594CmK+AluzJZSBHsj5l6rzXrh6ZW4wYj0vHANRaI2T5Qx/Cpuqr87MPlVaycIHKT1a0+JZGYENd64xibjzUlHezyPk7FtUZ6CvBQw+noK8bzOBFsZH7ceR9BqDO5qqH4NgJS9XrUAx/ojbghRkZnXZJO8lih/LqWGYdEArOwm7LQEJsDCbgqIebeAx/mhpGWZQEcxIOLfCxcny/YtMAGM3137t5R33ns7qdDHy87Nqxl3+3FMhRG0GeOHPvyh8vDDXy833XRTjKeI2hRDjUallktQyw99+RCTsDpDn/jELnpXEZKA3rz/HXfzUwGb6e54M4iNbUJ55MibMTmt7TKLK5AbX0xGUTP35X3K3rjwx1jwQxjfbbt24W2MxL/1tHwOGuVWwM1SUhFlQtx8zRyaZA4IduxYa6dxPS8rF5uy6KRsJxyloO7YG2+UFmO5tJWw19YVNtm1GhMMollXFthayjVcMyQKO3FV4SdjaYplD7H9eY6v8Tx14nQjYJsrZ2B17rv/HYjiRtAB9QSgs8XGUhk5BXswNWG10Y3NQ6dPMK425dQrbVPr4uJhvK9gRNz0lwhwEM31ypQR/roGq7OE+Pc12KLvPPo4xRS/XZ74wUkKKNLcMjQyzNcoK4/2h7Loq1atgZFTyGwYCqBKhtYsDIxGXaNkyXXDkM51tWx6NbI6gkArdxofd8Mx204DvpJjm8HWJzUeHjCsKIJy9Qh+VjGgG30UmnQz47lkEbwIDTP+0cCwMTQaYeddVHDleCECbIBGFOzi3yHMt+YOf8uQiOvPuZMauzR2AR6YRwlEvPbss5QMa26gZkKZbaP3n95WOBON/sWMIa/TZxPtFDj29cQAtTmhyYDxa5gg10TeV9oJr0fb4XULCvx8ZmdmjyZtgnYrAZ4/ZTD9mRR6agDCPjUMdQhmWVdRqr8J0WWav59fLM72XL7H1wQ3CQpTQ/R2Pc3ibNDM+Mz07qxRE520ZcyZta5fbXS2vkjdonMhmSodJNtEOAY+v60UqxubHKW3kjW3aoZa1CRhI3Zd+ewV/Q7C4GpfreNy5vSZSPX3XNEElpIWV9mEvQ9tVJbitzSC4RiLW+pQb2TjtGyC2WGhNzK84lpjPM1WM6Ij89xFzao1MCyuCVmW9ev6cRyej0J43dgPKwdrk4OJBrwMnTte6FRTbr55A/qZjYSRtkbGpJ9dTsr1zh1buKcxCqKSng1jO43T2KFDpsjXppkwGxSeKdfMXmUNzdjhG7BxjQ3dzd3eX4a4T1Hra/O27eUUIXkNiMDO+XkFZnwduhznnRrB0IipD7Viuw4wQC7BjcxQOpEmYAwT4rp0jvPisM7Rl3CashZdXPemzesxVejQ1MNZVFSNJJlVMzhMSxEtL8EBnHeN+e8OND6UopgGgCo18F7+9r/9XfnzP/sc+8Wecvb0KMvGApJkDuN8C25WAvyUP1j/Zgl1utat21Br9PBsBGamkHvvq2DRXfcCGsGNYTvBSGpnErQkkEn9S+heeOiu2dzvgxmU0WlYnnR8AgQr8dDWNMRHdhzIzyxec9eBTaPb829JnCTASWATZMli5kZEbeG+Z2i/YCq4m4lagvS83Og1wikK9HVV4g6KEz7TCL2wZGJSuJjq+Qw/VcGYRcCsbXIDiUU8zbBTI95T2BbUsTqCxkC44MPwmY0Rmxw32WQn+FODqNrc1zXOaRQdiGgQiTHTgzUVDlwR9xf6HillBqF60YoGZZpqqCyuh3NauyCaGAqMVrJQ5oiJor0RaZujt2BBOMIWNmq0xMrAxrUUjIOSXE0GDSejdVT5iU+8E8KDB9oyTVhqW4jeDBc99uj3AA3TNMpbFwv4Ax/8EGJiYqGc02sxlj1KqGEco2LPkzePnMNwF/QopRD9KT//C/8DDxtgMau2aHXpJX1xjs65ATpZHMdZnE7cTYRu+qhR4JebxEp0NRMAAwGT2hyNVTbgc4wt5570/knEwbsAO1vIznj59YMwRNsjbnoJg76H16MNBYtl6OjRYGwc/9MwOPZyko14i6JZG2gFYbhKQzF+0mrLS6gk/FaElqySrJBYOj1RvQ3rIuNMbYh1SaSCA90b89YjvIIRppMxRvrVg6+Xu+65J9jEKcYrjI59uzCOSyIjwWI1LDSZOYDGOLoZUzsJyHNMgATja/aVgMKNRPZDWtrmm8sQW2tcLH9uT5o5DMfVuWXla199uDz55DPlxLFBRImweSsxPjA9r79uerD6bQoRotOZJCQ5ddXZJQAw3kxIDc3MGAyOVUs7MbyKhKtofyY6qY/Qmd20dkMwlnufAOQp9I8O8NdgbJa4+cN8MO4p5HV9VA+61rnwoQTAZ/xcd46rr6fxSRYjm0e6Bs1S8u9aswjhcqyo3dIIh/3pdwqFr8e9Q1dQ4+wJWrJvVhy3WdvVO0MLJUPUiAaTlYnz8hUiW8XM/L7YwdEhitpUnMMu7YsNWtqmPJfny+v2vlP3ItuSTFGEVqx90nicAnc3b+duhoKqV16z2DxmMCc4KjJm6bhltecUEacuxnFKLz4FxAEkGNM8XtL56fEm2PS8+R6fXR5T9ky7a8gmxcgyrV6b78v0bMfZ1gyWXgghNfYxnELm3PqNa8rFS4aA/mVjTO8nMmABOlE9OkTz1SXN8FnYaVlQgMcyGAbBzCxgxo1yOWDe1gCyqtewh6vMnjTMPEbtKx3oRq8pe2p42BowlnDosKceeplz549zTxPl9ltvYl2fiR57ZiudpzxFFyUyNgAo7rlrf1nbi12euBTAph2gqU7RPnpbbr0Fo806J9Q/h+C+lVCUlU/H0R5addzCjVMwqn19G6NQ3krs1ghOpfek3bDCcz+b+7PPPhdMjXPZ5Ar1ZzJZTxB233fbPoASdX/Q8fl87H+lZrFLx8P5rBPP8U6coMnxPfeWccpgWCsmaqvJYAysL69+64ly6/67eCvOEM8Dk0AxVRw69pFh7OlVxmsh5Ag4HTDRfTily0lmaGG8W8zg7GJc2w0doQUipDd1BbBEBtY/f+275bN/8SUcttVokOYpLHiZsBMp7ADCwUFKm2CTVloDjXDXciIXOpc2wIx6dWqfAWeCGyvG+7daA81wVA0NZ4g3gYdz7u0p2wlEstO7f09wk0UbXf+RcKSNauxF6HgbdsY93P0pNTiLWzAku5tSl4zqpB0KGzQ9e3VBjzv0LIvAjUX8BDr21chFb4jG2GkKh4N6VefA5zUCaTBDcNfQq28HN5nym4YiOqRCmy2uUhmovqGenAzplQky9PhCA4Jx0BvMAfN3/5bl7gP06IU2hlbP1kEU3ETtHY4VTIBUH++Lnjbcq6X3pfRdyzWVzdo1FWG6oZq2HAaVf6+EQuxqI5YOc7OgGt5aM6AanWQkMWXNOuogqL0glrqE1ORVvehlelvLB3/4gbKKlO8ZFub6NV3QqDQgff5FCkbtZEM8xJh3wuBUCvPBBx+M7BrjHjOEmUz5VnBspcxrlOZ+7ZW3yp133V0OH349Kvau7u8F6Gy7Ht6yXLhsz26qaAo6Xv3Bk+W1114HAK6gjcLNIRhMylqjl31x0jvT0NtszjHP7Lc0sktgAS5iNLbu3hVx+QucZ7oBkGaVKfxWN7SWCsgaWDtYG9a8BQH08WPHABjzZSshNhfAG28caqpqmnnTc11IKbvgmKsDkJo2PGVTO59ZFIwCaLTwnjGu84knn8R72xkexjqYrk6Yjyt2TW4YOTMTFGkLBCIrCSOxgDGImhSRtsk5eF5jUM3WynFcFJryv0pfs7Cx1fFvZ8IkNSpWbtwJC3SVmhPnMN6AT1psPPKNRwGqb8SYGAFlasHewY4UQp58R08WvgUdMjRqZaT320ILBGCH2RLgZCgvDoShNKvMkECvnX81MhQd7EZsaNqza1GNkptYsh6yIlEG3fYdGhfmbFb8jcwU5zRfWRtqcfhIQ+86T0Dges3Qb3bpTvHu4jh4MJwaqGZT9ryOYxqoFKx7rqpRqfqfTCrw7zIJqfcScGdiwnUhcWNfzEozayxDRim8TefK1xN8JXhJo5tZWam58Rp9rwZb+6CdyHHJAmmLRdIRggd0Vr1QzbBcrKvx92xC6791MJJRySyyZL8zXFbFwXUz9fhpK9PeprZJgFI1cPZnqtmrvl9H0NfzfAp5HWf/JttQAWPN+IoxRVB/nNoukY4ug855fd1NLDqvR8dosic5hvMox8PjKFZvhRG13YpFTtVmTPJttXXZS3lQ5QYymq5hNWK1BMSNdH6qoIbGcNOm9Swx07IHsX2G4wirooW5BQ2h+hl2+PKhD/4IbMRatIKvl7eOHUVLg5gYdnr43KmoQr1jx/ZyGxWBW9TtqJmEjXnzyCFS5LdE82FT/mvNtJqp49Rf0U1NnKm5cAo2AZDcQ/z3rh07yz/+4z+WfbfcUi6ilXnggXfEdX/729/GLkyFA7h129Zy6twJHDJkFYyH6dNRD0ZdjuFS9YchMq6aziU8mym8UMetB+Bw7uQZ9Jdkj1IotJXCgeF04ewI+EYJvRseg+Ythw++AThUtE5xQUXjaIC26hiuXIuUAptCQkM7Yzc8dJR78zA4MF1ryh//x8+UL3/pMXSBWxkf+2SZ4WU1YpJW2qxsTkgO2zfDOXzefVyT4X0dJcOIF9Ad1T5ppMFzT2oBs5ZbsiQZxnbO+e1ijrIWjbMS61JGv9HZBGvXRFKcg9pvf3c++yVDGFWUm7CsczD1uYkp0o7lmosm15w313GCm8AQUzPTC07Ot4Mb2y/ovUZvJT5cvSmMEAvaRR51Brwp+wNh7BfHy9PjdjF4ESkozIwK/54CIpGZsyPpXs+VBigXeRTYMibM9ThQAXZEEHxFCfZGEKmBcqAWV4SN+2LRytSk1xKN3PiMbIhhlECQIHrpwjm7gfugeOBVC9CAG86tlsQ0bKlwU+SXs7hXEPppQ6XfggAYW8K/ZZ7Q6RDXXEMs+Tib3pZta8rxE4Nlx9ZlZdO6nnL3HTeV++/cR1r3WTQ6c5EFNEyPqYVriHNpxvi97z0RVXMHoS5ddNugkNegPm7BGCzHIInAl3CeKRbm8jVbyktPPFVuu31fvGbbBQrvlP/3d36//C+/9j+VcwhvHTdZCDcSi0dJDx8+fISFe7G8/33vR0ALmOBZXWJhu7g1kk6SZ599ttx3333B+PhajXfXukUrOR6sXzmEodH4CXz6ea0Pvcts00m8HWDVAsC4RLNNQ0Rt/Pu1V16O8J89iLbCIC0AcMwqG2QTs9O4x9IIaYwVNG6DIRrneh1v56KA1MhShEYBJ5OkMhlGdHI7N05xLsVxGtIhjISFqQQK8iWCBTd3wUw0aLM4YzR6s14LrSXs2Au7cw0vapgsMj+n3qeXMJ0I5RqaHIOqbYRhHcxRQn2tGB3BaBvHWcBYzc8aCuwux4+cLF9HhPy9R5+GmZlDp0IBP0kgHk8Ux+Lar0FJ+23RReedgEmDOAYgm2RDcr3oTVVmAnBj+QHG3zIEgptoBshnszO2NPhWhZAWx4owMYXy+M5QzDjhqgi3yN40m56GRO1NxMsVhDaGxXMaNgojwjkcbzdoN+zsIO68EgQkM+p7k0UInRvXLiOqvTBpIDx1i8uZKgogM+yxWJuS7IUerllJXoN/XxymyRBRGjPP+fawUQIpf3qtCQqCKW5AQApyM33U68q05sVhKm2Yc9778jgJzvzdDDXtg/bH64l0YM6ZYMM1kR5mstraIMfM9+Q1JChLEKNdS8CW4MxzpIbQa8hwR+yjOmSMU/R0ivR+sgaxcUsV0ttCptHtuLGrm5SZOHDgTjIlB8M7D9F5symFjhFbqdYiwV60mlGErM4wBO8+R9uqLER6sUyqCRZXOGc7xzFLsoX5ak0wBd8+S4GSjoV1v0JPyYV3rqAw6BBMAjbLcNTAmt6yYZ0dzqnHQtbnp376x8tf/sV/KT/2yY9iW3qxHS9FnyZTpWVwIb9Jp15KfaoXADa30UsPkS8s7KwdtAmFX1Lzx5fPXDZNNnoUkJOb8nJCPtsACjpLatl233xzCIT/9j/9pygv0Y6d2E3GlKEzr/vll16MbF3XziiMzf67bi3DlPXQmTBEaBsbszzDmzEV3G7dOHR/+dm/Qmf4jgA/OhqO7dNPPVN+4lOfLoPsDz00N24ljGaBUL+tlD1jllVrOyG2XtrHwN5yr4qQrzJvhpjTnSsRBe96B8aIOm/z0MUtVwiF4wig25nFDnW0rSr/8y/+bzRmNsuNIqaXSZiA7euAAZuFFbNGUB9lRtrpb2gmlDZTe2H5Dtk3a6HJpkSZkSaDyj0xGbxwSNTUsW7SuQlA0YRt87UKwuszT8IjiYxo1cBcMvyVLJDvT+CSYeZM6vH4de7UcHP2pMvXQ7NmGL9hm1tI31uw6FUIhOzD0YSlPvAjP4KhJoOFSZK5CrWWAAAgAElEQVSehQtFTzMXYXhfVm9t2i8kPRxp0xzHDTVpYS8w+4v4WqK7EQbcCXMj574KAdPQJSDx2DIv4b01tGalERGksqCyw696mqhyKuhJJbX3xpf1U8w0UYdg6EpNQxZhE5W6sYgcBSe1BoeeJZumBf3YMAxJWS/B8JQN0LoFXWZUsC0tIW7agSisA7Bj+MWwVPdKNhHT14lF2Qfk6uQC4Iaw1CffX9atWl52bqWOS+sYxzPMBgNEbBSujNjyEEzGkVgELsod9CfZvmNzgJulsEQ7dyGYJT47ePIchnJtaSOMs8CibcFDeev11xgTNiAWXz+iN1mX9LClsfvWrqdx5pXyyiuvsqgJrWHYLKjnwvfLkJPv93NJ7WscQ0TdCIt9Pn6tBrydoWrxGpT3ppNGk0LGMDx+3itIVKNz5txZFn1/OX32TNmNjsisHTOZjDtvWruhtFjBWC+bOLAtPwyDaRhljdbhRajhcRMfAGBJvYeXb2zX7C9ixvZqmWcDcvHGhsZYWLxKwKAn4Ubqhmn9hn6utVXj40IB8ExxL8sJWUXsL6plAlA4ns/YzSBqpuuFaawISSmo8j4V3i1Fw7OCvjFWMFZzJZPSGh6SdXM8QVs5ePBoeeMQHdyfebkcfvMEc6MCHA9pHR3rtvVyjDbT5tVPAEDHEOlP6+Vaj2hB8KIhscM0FVYBc32AK7VunmRyys0brQ5jPkYmlZljjq8bcbS0YNPRq9RwWarf97kOE0Tq2ATg0Mg0Ivw0Fin0TaGrm7yC0mRyrxurZj0vrj+V5R+ydpWbbToezh8Nl3/z9WRq8ry5/j3vWjRazqncwAM0NZq/3LgyFJXeXdoXbY5zKLJ1OJZ/N5wjSE+7lAY5mRvfm9lhApJ0lDyH/9aopvNmDzWZyUzTTqfA92QDyQx5VUBQM88yJJZOXBrs9Ii9pgzjOzaOUYbCsiWCAGkWNsTn63E8hmMV7BuGyvcZMlPkbl0a9TZmdoXNYyzctGQt1bjpYGZF4BA3Myd8VqHHQnjsvXvNB6mPk52jPa5NeidxBNayMapZm7SrtjbSMKiF6tgrNlHVV7ZIO2vYyFRynQbLJfSt7iQEvyGYm2XYzTOnjrHf2HrAfn7XygP331161cugozF5YQKwMszzNLSk03L01cPl6KGjhLHOlXe844G4TgGeYFytzN/8zd+EHtR5KzCTHdUmOU779u0r63Ecx+2Xx7Vv3bylLLGExZHD5RB6wCOHDxEW24em70T58Z/+qbBPB198IfZDx9qwzmVqktnCZqzpEWboPcCNAmjjO6xox9VwuWnVPjP3pquCIcI9CzhLUfhPEGQ0AosUdsDQEM+2Q7tiSRHtDse7ApszxPydF3Ss3kh6+s2lu38zur4TkayCvJmU7qNl88Y9UQfn2OHL5bd+4w/JqGrDgV2HPWgLG2BFe3WQF0lO0ebIzukEreE5ynrXBBbE2eFY1Ho32hLZO4mITPrJdZbrMYF9siu5PhPcpBYn7Ull3m9obny/887jyJQZGnetRajWKA0Dk5/1PcmWpt1wT8gmxKHhSeZGcLO4/YLMjajbwk5ZkEojKrjx4hOMDLFBaXQ1CoYesvCVE22QB9HXxOUz/dMByZh86AD0zqLsvou1AhI3RieBC1QtgsxKZiPoiUUMlOOmIM+b0oD7N8/r8aOoHzuHQMN/p4jPwTTU5WRSu9LXV42ZD9UHaJ0UEaUPvMYS8TjAPTbQnIWS7GEjHLSWCzqOXkI709Qi6WJytgE6WoidKg7WYzL8Ms2m2onnb/dq9HaWhCmwmGVDf2d553130Jz0btgJQMmCIQULGmJU6DlyeXgMUDNC+OhgbEZbt24m5GSXc++TCqygb+O0zjXFYoIWWahasM96ErWir+PgGEafJY4T3iL6kRCgCmgtvsg4vviDHwSY0ehn4TM9IY2bxtJvgarv0TAIPgRBA9Cz3ADU8LkI7x08eJC06FvjPDEfyDi4+ea9CH3PBVuzCYp4GfVuEBKVp595pvQTix+ItHbSpTUKPIc5QkKthoIY+zGAXWwIXMcgc6tmTlnmHPzARjNCxtQQWhuBiaDHa9++Y0fUdjHU8ypdzLdt2xaL87Ldr00vZSw2kUbKRZZ5G9lZdMjSEgImnzXHEmxrTGRCHCfrPMgS2XtLwClw6mZOdfVaY8EmkRozQAnFcKYRE7fD5KwgXLSEEukKiS+fv8RCBfgi/jt85K3yj//05fLMs+dYuFanpjkntWsUHF4FsHRTrGuY4zBLQ5/TQVVl0/9l9QS/LpkJ0sSthVNaqMc0j+aLMZJh0mh6fT7rYEsM5XFcayVJN7v5nmXsBUc6JLXBYF0vGoMARNy/6z1TwQUzrg+/0/B4HA1WZgW5Kft7igD9mQJdj+f88e8ptE2nRKCRupZ4qOJBQ2dcR2qDQqzJa2mDPGfUbOIcfvn3DDn5GR0rf3rs1LVkNlJo6xijzOjy8743X89QWmpC0nP0fXWMKZTIvXqOOI7rXNavCbGlEQ+vskmeqPR7DQtmHZpgohvWy/d6rYb6tjMvjxGuFUR5z65HgU3NjKqgLkN4XmMHPYgErSE853hek8dW6KxTpubNGleG9jymhR5NAdYrd/Pq69/AukDX0bDllyw4SMjTc1nFeBdr9Qo2MkPVhndl3+rv9G+y+zVO3Xpqh50DeKyhnUqLXa8pMLoVwHL4jVcIkVMdFxA0AkCRcd4A2Nl7y01s0oOAKqsGm3rcQ1gFBoi1uIk0Zduy9GJnV23eGA7HrBlbbMaxUPUGuN5x7OP4FZik9h7qUT0dm9o9aO2++c1vxXg98OA7o7mjtu7xx58oH//4J4JhOQjAsw2AfZOWoOUxtLYdW8cEg0WeLV//56+VL//j4+WnfvI9pEq/WX7hV36lTAAIPvMnf4LO586ykfXw5tEjkSk3T/uZtbRm2LVnTzhbOhUrDE0xfpcBIpOwzbbHMFHCMI8F8QzxLMfRC00OURBLiMwqwbDekGJk9iCZEkHEZRib5QFsZHsJjbOux3lG59AELmmnJc26A2hw1jOfyTgs1IwqZK/Bepm529WGfereUn7rf/09MrMuw9ZdosHnrZQGORfJM30ke0zqAOJluX8LBgXKAjV/FxTK/urkazvcGyUAZJATjLsuMlScTkI6xKmZjYQh7i9eZ1xSbuKzUIQuGE1QkmxPzvWsX+XaFxOIDSQltPchg+H7elNQrtX9XjAZDrbn/f8DN9J1buq5QN1ABTeZ8u2C0nsW3aUXlpuPiyyLYiW96ULOOHIKikVopmJnDDyzdtLoOVEz/p+57xqODHk5qCGgbM5nuMmHojHKBmohStL7a0JUNwSOFueziaXiTvUPZmfYgNPmYALqmhWmNq0Kifk77IjCtAUW3TKQcFcryFbqlbjwPAyM4MbjiYjmMDC96GUm0W9YPdNaTQqKkeqUA7duLT/87n0YBD05Yo9k5nRIEbKhjY5Y92GovPTSy3H+Xbt2oKUx3V7gpFdngMzaJpyXzyVtp6H1S6OWAkx/D0+g0VzUPh9oAPDyayG8/hAn6+EKWNIzzSwNKesAnkzGVKZnfD6YMa7EsXeM/ft/+4svlHvvNUS2pGzGOJseKqA4C8OzGsO6Aer4GuBjCce9fOxkSF3M/rHOhdqmTr7tqttFeEiNSVQmlHtnY7mAYYp5wvN56aWXyod+8qcotvdihLBMjTz25uGg2DX2bXh65xA/K0o7TJZYB/Nh7969sdFvxIvtCQZoqoyQOrqSZ9Sq8eBaY0O0eCA1dCSoDOGZZq/42A2hh3RsDSZxJRYlYkUqVAf6NTyA8E9RpSJKi+4pdrb42DKMrOLKMeJSnU1m01tvHSvPPnOI78PRBXj0CvUsCLOb9GAVZD24Kejlzi6oaIDxEJ6YmvXVq/AOycKyvs/ps0dgfdg4mYuClRqqq5XCBWZnaXshOFuNl6g3lsJcn/+N6t01gyXZjwQYzgOfsxtvhqWTaUg2RqOjARL0+l4BZoYAnBOC0agp1Wg5UrviZwTcVk1drM/JOea1OKeT9fD1fxEOav5eNRTo3hodXgppk33xXvKzGeLKe8nw2+KwVt5fMtAZGqprqraXSZYkqHEMg2sttYZ5zck6JzvlZ3MMkh3z/F5nFkv0M4I2Bfu+19+dy67bXN8JbNLhmLHuFc/d9Snx6Ou+V+ZG0axg3bC27FKAQdgSz2kVXuuvdHRaz2QyNpijJABYt8e1ZAaYz9gaTaM4G/7bau1iC4/rdep0jo/RLw0nqxOAsJ61PXjudCQkzqKj2XczOrxr07DQp7imUt75zvtZZ93l+RefYdysli1Iv1Te9eA9bLzHyx37b4v07l17dqJFJNTsmIcWjs1U6YNsCGvJD46TtfXqq68xZ40akEFKOLuXMTjGmlIAaxbWHvSEN919T/nXP/fr5Q/+8DcJXb0Yz2kvOhqBhoVR+2BaGORyDHCkU3SG6zAktItQ1Qxz85mnnyz33nVX+S//+TPlzjvuCC2MLLLNMx/55sOEpW4DjCDgxiYZ1tlAzR0WXxlh3Rla3oxjZbTA885ayTvqxtQ2CdvRCEHN4NABSgwJyp66d0V7F3U7sG84PcsNd9tiRHDh/suzGUbneI1Co53dOwEplKkoFpi1dQd1vKYpumj5CfalZe0UcSRj6pd/6dfZx61QvcB6niq79+wtRxmrduUl2Er3b+2GjpG2VTu3mtT/muZNSMkSPJYdUHOoR92AmsV7TK6dtB9JYghc1Lfmuglwc52JrfrdXC8JlDLMnDXv0vnIdZhRnwila68b0O84+3ue41+Cm+wKTp0bmRvBjQKlG7STNrwyAi7cSRCiZfjdPL1IjV1SwBocLzoNTNQqcPibPPb09FRGW0I9aeFIu+Zzgeh0U/nSY0zvInQ36mUcFK4hClc1RjbTJdOD0TAn45OoMESUnNN7MsTTRijpAhur6NoNyE1sEhFcP8ItM5VUzavEnwIELUXTIv2qtsYS34qHe2jEqApEcKOoWHCjwXOBefVW9TUsYqGpVrILYDHje8/27vLAvVtJDzdVso/JJ7uijskMkdnYhF988cXwtrdv3xaVfacASbNQuhqppRiwaO2gfolzOP4aNsfZ81caewYdy9kQhTkOgiEnQDWY6IxC21BFhhrVRx99CY3NTeFB5kbhuAt0HFPFqo5beporGfvVlCk/jZBY6vsd990f5dqzGKALZggP5pXXXsWTejDS4gfxwnYj0NMDe+25FwGKE2Q7bCobbtpTTrz8EjqW4XLTnl2M/akoirdeqpe5YA8lQaehJb2Y4xoiQPGubTvx+mojUsfD+jl6lVaOXcpxr0AzvwhIFGTt2rU7FrAUvZ7JBFllK9bAiDEfwmuJmLNZFxh1AObZs+fLA+98D57vBf5mc0Ap81UAVrwzKOOrE6T8rsGzYkyvOa48u5q2bb8svRrYFq53juuzT0y33iebCoMZWq+ZKZ5Vi13ir0IXD5fHvv9UeZ0Q1htHhpg3zCnaPrRSRHCQNhPXyIxaST0LWZxRQlMWdexZyZqbGmrAR/WQgoWJ+iEaMlLiYYsMt+p9uSZPnjgVmh9Jc9naqDrexLEXh4OdT84B16tzwM9qzDLclPqPDLX4u98hVFav06x352FsuI1By+a2NQNIIWytxeO361cwdJ15auL1KW6PPk3NNVVnyszA6sh4ntQWOddTWJuangQG2pP0JEM30wClZIIWCxIT8CUbfF0TxP0EYGEHdvyyDljefx43hbs5Hvm697M4FJdhPu9DJyPZKo9n5VjDy5nRlmFfP+McVVsmqKyOY23SKeiqAtpxgAh2jdpZCX5qZlQdqwXCprMzVT5w8uSJEM/3r7E0BimYzBCP0Yojpc0xRDuwlnpaOCmVtdd+wDKwQQ/BJMiwzGGfFkhp/tiPvo++bxTCQwy8nErB586f5JqYl8zpm2/ZzfdNrGPCRzA1IyeOlpVu9LVabDn8/HOhAVwLmzIEgLFopc2I/XkRJ0CNp8yTtuXjP/bx8gQAJCMJL+DobNi4KWzN2gMHyuf/8I/KT/2bXytDr70Wa9sx1DbdBPBpCeZTMSuZcgCbr3zmM7A+Pyi/9Is/TR+/I1Gz69/97/++HCdEpZ2U0R2g9tjTjz8eCRorcJ6uAt66Sa02ecH5d+uDD0RvqefoxXczjtRyC0Kyzkes8szz0na9wfHs0r1t5w4ML4BR5ph7X2B9juFRTwEiuilP0oVTo1Nn0kXqYX0WPpcZ2LK5a7BzhTYwnQP8RJC7YCNO1h7HnAOASjosbcEOzLaVf/jiw+VLX3yEeWB1faQPAKOJqVkytW6jkOuFAMjaB5kU7aShbfcM9+HQ/GHNavFldTNV85IAYrFzkGHVxT9dM6kXSzlDgpM8VureDD1l77wML6UkZjFoWnxu7VOKjj2OmCAby17Ploqw1CJw8+EPfCD0D2aqJEUci4fNI42Jhs5UcOOZGfZJfUZWFkz9jYvJ96TgTeMQzI/oi0FNL8VFqrHIxm0Rz2YjzAHNysRZcTg8QDbfyDJp0luvZ05Z2K+pb5EDEoLHyHSg/gnz29x/F7WY58TpQRD67Sz000FdhtDSEAsTefQyehAnF4t4Df2hRuhR4hNfgibCFGUbYC4VvETpfVginsY86NttLurHWLOA81H6JsDNpoEOKhWvLu+4ZwAqtq+hrqvuwc97na+xKA2rWHcmBZ3V0zWltz20IsPQu4l4fY+Cvw6pTL4UirnB1iJTItxaa8OxlC2bhE3aTEzbFGyrj37+81+Mz9122y3XAa1eoaGoTpiRi3hI1bOzo/MVNCSHY6O0RcMGxHgvP/b9EPXZn0aQY7GqU9DbMjwvo/ExJi3Y22dWA9c1PUU3Y7IF3Hwf+epDUUJ9I+/5wZOPwyj1lR+m3s8xNEQK9Zywy2kAdxTx4Jcf+k45cNeect/d9yLKttuuC9OsI8I1PAezy6TmFbPaUdz5KcARhOuxbeI4I4qBEX2PoVnZgHcrczNCtsAoRlQ9wiorkzqOFNBSCTyPETRdUiOp19tPWuYSsg4KtLqVSueNO3qCMACNkLIRv2uQFmTO+LnUTd84OxvM/ITNVSlVQIEumcJTZwfJ7uJaXzlUDh46Vl47eALjU5gD/WxAGwGR56NaqSEv09EFza1Oqkb8rncoSPM5C3B85npe1rBQvyPjdPC1Q9GSQzbNmkGGKvIrAYBzL72nxevQ9/ncU1ybtSl83XWbn0tWVRBcRdFVp+L6N0QSLU2CSZQxqhk6PsOoN8Xc8pwpuvVz2pksMJkhI8/hc9WjzLBPZidlZpfGNAHKYv1QZnR5DamjSS80naC0F+koeY963fl7FA6MBrWVscz35/rNEF/S857Hz6dwuRYxpL8cP5MRTV1N0vIey3/r4Hh9sm1hcxumapjQjA1wo+o32MD6RoKOTlhP/y04MVxp1pTlBLLas9fsuacptb2qh/AD88h1bOjI4nlKEY5TssGKtjfdtBuGV+ZSnc5ynKWTcc3MWLIfh9CwrSI0fKHs27un/Mh73kXtrvMURm0vzz39eLll7242WYTx0NVbtm2kNEZn2YOORgZ6AefQSumCAT/fzXUuw869+t3vRGj7FZhZ9xZ7F57GQbsCkFvLmrv7znsC0L2A43eN1ia7Ocef/dmXyWjaE/vEls1bywM/+uHyyBe/RF2vI9T/+kSsgwFsmPPEsN8OsqGWcSzVu8dffIWw1eOh6fMZLee5KpDuJ2yzlXDT6cM2CN5eDr34UjiZNlo+AxAcZe1cGL5AejaaRWzHze9+N3EkNDEhzeiEVSX8i/NnJ23thYBsG06j4OaOOw6EvTpD+4RzF86UVTA+Wwjf9+BgL+BAWXLCvHAdv26ckxZbfyjnYNwC4ESrF0iBaZjuzpXsQWECasanzShhzuYa+YjdOGmkUd7//l8Ie9zVtYH9jzmyHBvJZnSFEGLoS5tUb4FM1LaJcLxtlGyfQXSA36u2tpZzSElJdBA35KRT17yeIMY1k2A89/uUpFSAUxnKwAEyofGassaa2ZmaGkNMmRmdf1usU0vnqUoLKiESeCFTwReDmye//3hJcOND15BoeEZkSBhcJ0F6OBZkqir66gFmlczU3lwPDfF3DV2KEF1cAh0nkumtGttIJ+PLOLOpxCJHj+m5QsTcxLEjps0Nx8DwN9+nwRS0hGaAh+IClBJLLy2LCqUB9/U2mqfNgXYHB/FwNlqNke65aB4us/HZt+g89KK6I5uxCW4qtmGhoOy/ykba4TUAWpxUwBH+LsjR47YQIHwOIaN5wI+9SqLSI2t5BSiolXta1b2s7N7WWf7VJ24jQ0BRql4vgAOjFH2lMJxv4kHolYmk7asiWJGGtUJmsAIYjVGoXevfVI8ZT5IaE7ISLjC/vvWtb8O4bIIBQbjLPatZSMpbL21o6GIYw9QwPfTQQ8Hc+GwMU2kQNcouVI1oByzKYQxL9L2B0pQ6VsPxyCOPEJO+p+zBY3oLIDEkUMBj2UUKunFdRdxmZFk3xoVyBXr1icdfKHcTx9awqSt68/Ab0TT0nrvvjDi9vZlW87qCu1Fi+lFMimN8k3s6/OZRiiHeEbTtWq5LtsoKz9fwalYSzpphkSueuxnQZVbU4dcPM4/UYpHaCGg9ByvT09MVnc01DDOAPePN9lVZAbWt6ncKUOD5OHH8PsY9mY3lYtpMplcHIPca/Z0ceG2LYNeKwtakcd20GHJlLguyBCLuQAo0ZdpcF5cQjs9T+6Z/zbqyZjt9bSzyRzjr4hAeMwW65kn1f+PQ8fKVrz6CAPxY1DSS4md6ResZKfirtIhINtS5IWj02QvOR5rqtL2wTRfRxmmYrCnl/NBorSZL46Jet2amYTMzzh1OQJPF4HxJ7yg3YudLrmfDUhorQbBGLDN80si45jxWZlrJxFWAoViwUta+pwo/axNCN/Ao8tmA8WSPZH68lmpAqX8CYPPfmcnltWqfHN80pJkAoe1JHVnqaxb3pvE6tC3pjfp5783r9pwpqs9SCAqKFe1mqMnPZfX0moxQ9Ql+e02OXQIw7aR/d7xyTS4WQnss78Fx0wZ4vGwp41r0OifGpeFJ+mC+y74aTpJJsmCmdZIMIcVrOA0CydCUwXDa4FKnbRqAcRPz/7JhYuzW+XNngs22DYIhp1Xo/IZx4qyQYOS1H62gjTM/8IH3YXuWlecPvoAKcBbd3OqyGwBwBI3bO++/j0SJzYRPRspn//LPo9ieLU8++omPlp71aE1gdmbJ1GmzVhNNb88eP8NaYo2zgT/55A9Yl2eoI3Oc0M9GitCdLT/zM58K9kogYtkHa+o4PyKjlZo4VyhEKIg+ixPlmPzsz/18OYUm8P/5g78vv/Ebvxh1wRx/bWDql3zm1q0Zo8Dm42SmKo52DLYSRn+L8Jz9xO573/vKf/4Pv49OZVcUUFXr4fx0fikqlu2/ad/N5ThgTyZ4Gc6mBVgvojMcsB4Nz9u56jXpUFlfTJDqM9cGGYYfungWx5KWDDwze1jN2GkcO796/UZYIij9gt1BjxlfirIpBbKAfYwsOBMAKEWBcULzif60XU0mjo7jYmjqqmwR3cUpXLiEBstf+cqj5fEnjpSnnjpatmy6g0jFdsDhDPo+q9FjMwBoAhoZHJ2g0ORhs2VXFoOb8N8aEJMh3jB9jHEC+cUAJsPb6bD72XQEPFYC+AxrXccV6vaatZ9sjs88HZY8n8fNEHNKL5IZut5bKvovhekrRXBjnRvTbqfxSjVGUclTRoVy8cnSeFDr3FQPsZbwFmRkSmWK9zKunrR5DZ3U/HYrXo4QuhABZnwuKn0yOURpqblxconewuByQ+oHvGaP6U3XPipT8ZoPxd/DuIYRrIMvW+OX9JfgSHBz6qwFrljsTWuDA3fcDe14Fm+FWhf2/4jigEw6+hIZdmoh/GT1S7kZmQbPP2PcVArPY9ujyqwAJkg7XWIH2aimoFItttXOpOzBs2plA+6Gzt26YWn5qU/uJ6Ogh/EzrGA67mSwD2bUGJZxIds8Tk3Ogp3GqY+iFs2UbgJPACiLG6pRQJRrp2tTk5mkejcyI28CAvQc3NAzdOAYOPbWPNCjeotmlFZDzqwPjWc7z+U0vWgcU5+/C9WfLnDHVg/I3kbW+oiMEu7RuWPdnAceeBCqeigE0QIcaVs3oa8//FT59P/4yRCBvUqoqp32BitWrCw7YKeefuoHYVDX02T0CsW3uvD+zPo6e/5Muf2O/VGvpoN7kGUyw+EMwPP7FD3cCDDweqxn0U0KvMZbncAygv+RQswCMTyjl7hm/SYM3/Go56CWpsMUZ/whjVOkj3M/xpxllyL0xPlnMHrOu6UAOdkWw2a5WVlSvQXK3DknQDceb2jKtFGrCS9T/OYK9ttYZgiVAesAWAH4vEJUxkxNz1VTu3noW3fspi4Xn0VobQXioQvD8D1Wwp0pX/zSP+FlPh32C6c8HAoeC8+69ndxDtjTLLopM0NNJw9DBRgeJ6wmGHBtmBXhvxUTTzKv0+PRKGRNGe8xhcT+O9OpE/DUsFJdf5nm7DxIFjGBRDIuOWbJlvh3gbyMg6+FLeGX1Jg4R1NEnAxRNPNTzN+EsDTACiG9Tuen59LWJICojF7taJ7GNTV/gjPnebYXyTBW3meCO9dJiHSbchPpgIUOhmcqOPPeXKe1OnStQZNOVK0bU5ktz+3n/Fsy2wlaMhMxQZzX7bVpT5Nd0q6mmDkYLZrprmcjlK2RVfdbICMzs2AJfwDDEKxLbZRo5guzDWbZ9XKV9y6Zxu5iQ9ys/bti3m7se2RkUt1XR8MCesM4QDobK/ib7RDUw0kXTFO7a9dtN5U9hHVutr+aoSXm0CjsRC8Oi4LcCOmjRdwJEIiMCmylTJBFN6eGsKVLe8oX/v7zbPbXsEEw2KxbK5t3ABw/ALB55G//LhgHG31auuJ733s8ZAzq+Xbs3kEhQnpTMafVDENbmB4AACAASURBVB3AsZKN/NznPlfeDZMioAsdH89gE2Gg82Q+RckSbKPC6uWwVN/++teiON9uUr+fRXh8GKbmox/9aKzlNw8fieeaxS2df+5VhrwNk5++ADjhOO5XZl/ZWsa5cOu+28L2CUplk2TTjQIIsge2bC1HYLHVsq5kPKyIz4BS+Rwmlb10xMrxFFjtadrtdJlJGogCiQd7T9A0pqRZloU1ZGZtT9dA6e4EOFLQs8aP0N/MYItmL3P8a9jQS+XkqeHyR3/0eYBqP8/5Lg7ZVY6dPoT1Q05hBREL9TXgxv1CWxIFcbEfGZaqYuLaO8315Hembrt2Q2fjtywM8z1DvW8P+d7QzFTJw2IwlCGt1Lgl45Nz37UUrCnHX6zVifXWyGAym+tfNM40LNXCm57kIX/kQx8KcDOifgEjkEX6VqqIF1A0npibmhtpboxVKFgNSmpgEuEl7ZrgJtIiFbix2aQR8GfSt2FwGMBorGVqF//ONE0BioxNGpSgzxvmJ5ttLh6oNLb+DJqLwZkHFc9e0zsEGFjWGtDQBSCZxoO2oq/1GVwI1raRmZHq60ENPEPX8HYW/XIqzyrs9XUzj4Ix5DvqsDBZzHQ5ftJOrGohCCVxzcsVycFIdLN4twFufvwj++iJQmVaWITuHsVbxgxlnK6FDkYj7ARDJcQxAHVLye7A2x+7QihkgTTQVjziXgpIkXnkpLTN/TRaqMHBSxj8EQpZvUVYY3tsaI5n1g3xec3RpO0aXc0txb0TEZ2x5D1QsYbyQDLlv/7e75df+p3fLlOkgKr/2b9/fxXHMe4ak01kM8g4Oc6m9PezIG0Kdx6Nyv3ob0w3P3v2HDUj9kWXXRkcBX3W1pCpe+XV1wEzm8vzzz1L7F5NCRsxi1cD63jI5pzEMxpE+Kw4e99tt0d/Jv/dhxf0ja99PUqUe+1mdlzA2KyCTdGIr4CVMLPAhSPAagP4rdu5p0wg1D4HMDp16nRZyjPbyri4eUW7AkCJRssml6bwz7FB9BOymrXjuhWMTRm3uzGbshvJKHWG1m3ZHd6NRbcGESoqZhmAUbFnmoDqJYSMCpmXsUldQdjpWllt3RyM7jTVQi+eORZsyzpEmm2CIZ71KOGGTkDfMkIO/n757EXEj3i3sKRXyeaz4OOf/umfYYgptNdGKw3AjcfQ8Mg+KWTuhNFyo1FnNQEjKUA2C+OVV1+NzULqWSG5c8cxWlxTIpmRzAJKY5bekkbaLxkH19FigbGfyaJwhlHCwDfFuPyMtiNFvmpCIkmh2fQziygpZ4+VervMVrpe8CvAEFkRslQsXI1fDVUh2saGpN4lhfHJDqWz5Huzw/liLU0mOjjPg1lu0sjTY/QeEgyakSjj4bE9VmSoOT8bsJafSZCVgNH3ZdgvNUueS6GuY5rNRj1XzWizN1utLeaxcww6qVIrWxcpx1B5ghnF9OrPZG5klQzP2nfJEFUwmjDPgp8psqB6loyXAzdvjDCU+krbF8ziXJ2isF8nrPAY5SS6sXdzvGZHbbtpX4EJUaowQPXzfQ/eSYsUHD2Y5XnCLktxrEYBENHHzjL+6Ft8Lr2wPfbsk/6xjovA/ixO5a51t5XRc5PlaXQzfbBFJ04cK/vvEBi8Uj7ykQ8Fi+K9XODYstbaUW2h2YwWL1yO+n4PzGwCZ/vZXQHkvvDi84CnC2RP3R0979R2TbFmDe+rLbLp5sB995Tf/PS/QWz7PpgWGNAmK9S5L2Pw7DPPBgPqvuNckM222K01gtQeeg80ZSznOI/OkXuPP5dy7xO0lNHh995j84ZF1TYLjvz9MKDJEheb1q4BQFBzBudjhnNSSAPA2FYGNiFF2I4gG71dNNNURhHd1SPP3kgTj9zwy2w4Rp1LAWpthC5bTHSwkh/ezyxi76tnATZvlY0AqvMXJ8qXv/xsee3VYUJ8islJqFgYL+cHT8e4RqE+2X7XFHuXDpJZojoAKSjWzgX72zCcCdgXs50ZrhJgJDBJUiOasDafjVCW2kRslGOf2jz3JdGWwC1xQ4RQzdZkPAVOqf97O7hJZyvBVAsNIxeiyqcLMjU3gBvbL0R1YhC9N1jj4aZV1+65LmIN15iFzSxax6TQ04jOp3xlWqaLNWtreLEZn86BscvsMOBGI+KAuIA1iuERsmBX65k19LiAxpvOlusitShWhpG0yVuIjRtdj96Jkz4NVJwPIyt7E5QxP8fpDaLuxvu4RGxXgXQf1SBVhBtq28QkvgydOA8Y6TBuDaW6Hhpx1DRGPIxOmpCpLTGZR8zSDhMkILoK+lZDoTh19IrFvxRm16wrUyVnJmlQyFrfirj+Uz92BxqeZRi05bAHxE8RJF+7ZiEj2yqcbjxpCiVZQNd+VZQ+XgDkRO8qrukycd8ODJHfFvEzNu61X75Mj6crbmoDeAlUSkYS4j268fXYe4uxs/T6ug2raKVQy4oPUEzwOEX/7n8AYRwG8I1nno5n+QzZBIcPUbNiU4l4sVVIfeZdgJCrUM41vZS6OHr4GB7HT9A6CEV7++37wzibPq53YFNH54g1M0wTf46NOhqyWvEUQ2aISiMc9wZgMtRh1s8Buhofw7C4QW+gwvHT33g40kfvgtWR4lUUadaQgEsDtsrCWMwXNR5W35TaHqDGz5q9+0LQ+wrsJIkOUOloUNDorLcAFwXCYmNQcInB77TaKcyU1Lzalh48Suvv2OnYLIgrsHFbdt7E+FI2QL0LxkAD2Imxj3o4AB69FEWiGhA7drfz3mnWSQhgAUvz0MaRru/8NwXU3jawXkusccMGfBHmbZznuY2wVRQQNFOL+auXeXHwannssVeo9nwKYDeJga3hgy7mgsLjCdLSj741C0ikVgmg2My6K4QyOgA+4/yMlh5NtkGADtZSlHsS+HPflRFlrsjQuUEY+uQ/GTWNlCBVcBuCTlkyDJNi1HnEzn2k93pPVj1XByQV74ak8arpy5ZImIw+YoYEtA162ZWBmGoYIDF2bQQq25evO14+b79k5VLf4pofHYHS4qtmWjlPHbUabnI+ODc1pj4X552MRcTn+V1BegV2tlCZuh4i04u3pky2nAgw2BhkbWZqkPysIEPjnN6lNjHF+bYR0f5lm4QWvWPCg9pS72kbVW8Nr8hcOA6CDovVGV7Shjrudu42vOI4KjQ27LTAs7Iuk2xHL58xdG6dmXZslPVlptFgTMPy7Nq9mXtcFuFI9YEbVtHj6NxbUTrhln174/U57McEbN6ZM6eCPW3FaG20Vg1ZUR5fPdtdhJLbzWRs2MyIk4rqsdtmOlofTVbOgqDqGXVstm/fUbZgO5iUOAnojGDHR86PlzcPHguG2mv+4R96T3mLqsI/8hP/qkwBdB579Lux/q3rMs7zHAWkdVqlmzEw0+dD7/tA+Y+/+/vlve96d7mLYqNex0Of/Wz52Kd/NuK2g9gL56Ng7hjstMX43v2ud6Jx2VQe/uLflwP7cTqw2e5rUQMMwDGvA0io7zUqA+/evbsyuGoGCZlp28zgdC7ZMsWaVAIq59Vjjz4aWVMCH+2vTHgfYGae63b+uQ+uwjl8njIQkdzBZ1eodeG7A/DXRYq5mVZzhodlaxR822TUHj4ASiu/L4OxWWL5AeZs1CXiua8ge5PZxpRTR0VUpYPPuhmhJZyZIFTXghaR0N2KFaR+T3aVX/3V/wv7v69cGmZvlMWSF8a29WLrVsBk1eiGdYpwoNEzriB7WADt/qXjF9WAwxKlo1KbZL5ddJ/hItdhghXXTa5D9wodvVXYymRPXT+uG9dslqNIYO/xsiRCAKBmjafMxd9Tl+v1BBuEsTZwF6WyzfBxB3326WfKJz/x8fBKZBplL4LOY1KJ2vPCDWLV5mBVg5OUc7I4mTmRMWIfsBejl5OxecXAFhKThcleNVnbxBsLgMIAWfPhImItEbMTPquIavCSBo4MBiZHDqIMjQbbyrlulCNMdOO7mZo+DGNRWxtoDGUEzDwmzBAFmFiD1g6x8BOLvY3Z2Ak108Jm3s4k67SWBP/u6yX1D7GbNtSQiPVMGMgANt6T96IWKAy7aeCUyl7AgDiua9kD33XvGsR4m3nICAyZNCs5XisgZQKhl56YWVLShkEJ8qgUktl00VCDHaynEJ11dkIPzlHMDeA9MkaxKMDo1avzABa9h6VoUsg+OjfO2MG40OZeYe9GRGyT02MADjKFaFpnx+zVTPBzACqp5HV4FfaKMlVQxuB7j3wzKvIeOXKcTrvU3eEZrqME+mNPPlruwQvymdTGgXUu+Cz0zKPeiRVzmwy4Q4feiHoUPo/nX3gOwDEAWEDjBMC8AIgxo2n4Ej1hnA8s7JUwDsarTYW8AC394ouvM0/a0eXcTWopAKSrNi+MLJ4Qp+IVO59DBMNG7yYKqO3jOctqGFuOUvQ8l9eeeR7jb1YIQlE2AcWU9uRaYTl0wyWMiTUhZHTMCtN4Tsg2YuBkcs4zH83W0dORCYgUcb7c+PTWUrvRbq8tGCz7kZ0HbO2ByYkJg+c9Z/8Yx4t522LYyiTYaDXBP6X0OYchrVPUp/E6ehEDdzEnlnE90zBz4bkBhKYmrpZDB98sL7/4GmDnLMBPNqMAKgveML1jRpgLgOq+1espX3+asRtgXpsQcKNppkbuMumuFlmL8uzMZ19rBXQMEkqQ5l9LCXyZPvteyah5TbNRQgGNHGtxZGgKDQbjha7nEkyWpfdHAdqW5O9CKLkcgeRJGhFGs1xZF34KMoJ9QMdmJerKhqjNbvRTzIV4pg0Vn5lGdnL3MVuGQBthuKKVdaFAUk/fwpJuAtbtkGGO2h2MrcBFptEeReP0HgptDN/WeImKxGzAsn1pS3yuFrx0jkVRMTwiqzfbe+k82i21FFGg1P50PEuvp4KkmiAQLWBcxHy5FgJwaadgi0dhHnUOBHhmpsq2CCJG0Pgpaj0NUF/Ls7b4XegtsQlm/CieX9NPN/Ieu0gvUBDzIoXJmYfRdFF7hb6MQp8yzXfAhuwhhHOGVgUXLtqPjkq1OGZbNzLXWT+dhLKG6GH2Omvz0z//czTTxMbx2gtU5H0eFuTAnQei3YChl1Y3YezoBMzw8hVo04aZZGhozsOaThB+ukCfvGWE8QWusjQ6rO9+13uYn+gyN8A+Cj4B2ScPHYksxIe//g00IPSaww6M42D92C//YjlPG5UTlG8QSGg/zlh4DiA3TX2vIWzuS28dKf/23/+78tS3vlvmAcq333xL6d24ufz57/yf5WM45QIUAaHzeDO2qoNjzzOvT+K4bcDBeAP20kbA+29jHcacIgQLoFnGOrIDt+E+HUHrRgUrwbsMe/tslWmcp4Gn6fVbydRcT/sYtTZn0AoJDHzKkZ7MmhFsy1SvtLYXX1MA19CVKRR3Y6cO1nIY5Tme+zUEmXN8XwOQWoy1CyDbynysAjtsW3yTkcmanWXeuw9cQ6KwlPW0DEC7YCFGMqiWUES0q53oihhl0hpghAFPESbEkbp6tQPm9nz5+y89Re2xawBrHDZKS4xTDmMT8gSzvxyzeTbCAaoXD55hnaP9a3FP06BakZvLuYYDbgNtM7Kc1hlSDlFwo1lL1jWAj7bNBc13hq1dE+oCPcBi3UzIR1gfKTIObKLzsUgPl0xzMjeLwVUmNQQWeDu40dA+89TT18GNi7G2qNccqR+oJ5/j4fhTYKNxz5BHZiVkvrm/RxVh0JZeS2ZN+LoXJ7gRvQoEMh08Y+fJBvm+rZThl9HxGHptAqXsYCyA8UvP0YHI300rV4sgjbueSX2Uyb0eSt7jG/KJGj6gYAv4CVil9g0naRi9Tj0tKRMrCMPKxvdSWJUuDENnVCrGIyVuegWAIR6KFu54reoeZG6mphRY1/L+c0wavWqTWxptaaHSePnwD60ve/dsjFDMPMyQ4KaXf+MQR2y76hKcHFVdXkv2e7cIqfi21s70FA0NqVC5QIfykStVv3HkyAl6TuEJHRtGoU8LiC37AG7Q2DA/3/v+91l8hhOgkaGepZrnYKc2Eb+exjB2sMDaAHBmLO2mxs6j3/1u2Qktu5+49xWM09f/+evlpRdHy0/+9AEqctItGJHtTuLuUt8yJoINJ6Bzx3uoVC+hPxa8npQGS4MuePvOo98JVsD3WKLcuLoAZYSN29oU68kgEOAIfrowPj4b50yk/ZH2ePuDZF9g6F8ibGbRQNmG2whfeX4ZPeeC81NNl6XPN1GJVGrZebJ5yw7A3CA0+KvRM2b/HbdGTaEJNrwLFyiyBxVs7YpWPtfFRqOhmeF5LGP+6FmZumqxs8wI8Dwx/wQnPCQ3WYv96TgcP3YixPN63TsYK9eHGUwycDMYrnkmRYt+Bu+dAyyYHSGDotd5ic1oDWmoF2CqWph3/vsU4s9OwMJGtA5TZ85X7zMMEV7lKBvLPML/FasZkyvlN/+P38U7nylvHC5l775uslwQtvZSgRQjPkG7D+dWJA0A8loEiAC/Dp7bKBuHm5S6JWsByVbZVfwCHrlTcAXg0/nuzPTe9N+jLL5tLbBlg4QAZT+H2ChC7AzoV9wscOjSKKM7G0FfpW1wU9e+OCfccKqBw6myGS1j6vyQXZFVy7IHlqhXJyjYcb0aCsiWFf5blkaAo5ZAJ8xwT1b0jTYIlupnY84NSaSk951gJ7KSmGc+R21gGNyk5RXFMVZ9bLrHaU8iWJLlUr+ibdR4G+6+aH0n7JVAaIJ14X1km4RTZNSYfSNjJHvo509jl2THTS44R3airMmU3awBPLI5Y1dmYHgGgsU5eOjNsDNEmEi/3hv6sfMwLrsBIgO0K9iNWHjj+jXlxPGj2IEjrAk1ZWMwpnsixDFDSF7NxXtgTE4Skj5w//1B/f3+b/92+fV/++uElS6FwNcWKApwlxBamYGts0rwOt77wt/9A7VYCKbAJlxlHDvZQEdp3NsNa7cSR2kL19GL3m4WBqANBmR++ApM+Ej568/+TYTKv/+9p8p99+yPOXMbmpcDH/9Y+af/8HuEWdh0GRd1a6dIJNgMOJjguQ9jezeSRr733rvoaXe5XEZw3AOYXc+xz7K+Xn3uhXIP9Wg6mE+CRRvRem02zhVkdrNmrVHWbqE8GMHRU8ej03g37McKwTdzcimAQQZfnaRMs+yTz9Q5buJGDcnR14n5Y2+6cQC173Fdu/8HIG6YO50g17Dgtwtb61eLexQ2aZyIxwzhYlssyMDowHSQuNLGfnKtARECQyvutzP/ltvt0jlnGxOKeM4CDOZ5rR3A3qqcgX9fJQGhhVBWR6t6Uy5m6nK5NnauLLk2SiYowvjejVzrXPm//+BzgFBCYPPdOEs0D3X/oAbRUtajLXVMuupB9zdL25hO6uVcwwGMaA1/mxfY+F8DbgT66lcjQzhY0htgJxnNjPQIDkOPE+FyBeIuocYLbUBM7BuCxMYZSDyx+LXFQv3FgMr3JLipemBXKwdK5kZh7NN0Bf8EE83zavRdmJ7EDBAZBxtdXjMHv4nBufgXI6aMfWVdgYwX58lzAALFORhmpjBZBCKClusxc9Fo4y1ZKVV6WK9L4yAbkgLj67FtbsibFSjlNTiIGhcnoIZPFuc43pCbpsyN96MaXHCjUlxvUkOosZQmF9woHrbe0lLinIKbbjykDhbNtKmXgACLIxne0vDPgnoruDFOaI6/Yyfy5Tgq3WNMQw4R4OaD7xlgYW8NobbAQlaiF73JCkTLVu50QeXDXBCt860CyA1JMfcSvudQ0V++Mli2P3hvOfTEYxF6uOeBHyrfevhJFms/k68f5mJL+fwXvowndrD0Qxm9enAYwIBhHKvs8vp1vZQwv5dz4l0TM5uGyjTsthVEz1kRDO4rb5Ceaax4GCbla1/7Wnnx+VNhWD/9s7eFkHg7bSKs+uwGpbFXR7MeQ+Dv/YR8Zu3SzYal1sN4+DDeovPqc59/qPzrX/0ljLCgg3EBgL72ymuh/3kUurcXcONc8557oGwFD1GJtgvDMbCy7CJDQ5piFKbg5Vdejr45GjMZG5+tz9N4ywW8Wzcv56Ns4jCGeeeumwOcORc68ZgsligQM9vKkIWFzAQ3FmOUnp4wg8DN1sKQzF1Zi1T8R5aPlDL3xIKoreHtfA3wUHukJ6e+LFKhGYf+gXVsMHiNbNJqAwQ3SoHdSIPJsRCkoVYAzrR1RPQy1X8BBFYCtlqJr8/SlsEeTS1cW1N/INJI49s2EACYWdpCtA0QUwSIjFwcLr/wi79M1hehT65/NQzNubOIvul5dvoM4TE6LcsKapRn0PIYi9eLVbMjS7RpM5khgIXzrKclC8xVvHfBpgBNe6GNCK/JzUC9GgvDjULGbC5qeBDixji7AKahzltba5Vyw7nqQzxGCpkFsAKtAFwKc/ljCpq1HVOk6Jutmdmb6TipF6jgpoaSZD393WPUbtq1MKm9kQybVJbR1Gk2asY8imDy7fvcXJx7GuEIh7vQdS143zwA4cjJM2X7tvUBnCIkx3O1B5j3ZP0lPX5BQlRRZ6FpT7VFnmMzAH+c9GsznlbAsKwzBMtcVDNmqGlynDDrBhIlsDNWGJNZ7Yqu1tZM6i7bdm0GUFjLBD0K82QWkL+fbtX33okTAtP2Mszo+bMnWXdTAWgEcrLLQ8OwDhTYujJL6YTly9Da7CjbAStXjx2PPm5u5kvZkIl7lu9+45Hy3ne/F93H1fLaCy+R4XeB6sOboojmJsTvLerVABGzXG8b62cUxnk14e0VXJ8M6VJqulhKYZpnblLFVx/6GunkrAXGSBCijb2ZdX4Hta+eePjr5QX62b0fMfCszWS5FvVhL71xsOwjLL2BtO9OWKx57NK49b5YN702zQVE/+mffKbcQwj8jn23IhSmOjqgyI7lA7BCQ/SJM4y0bc9N4aC8jLO2e/u20OW2wVDNcH1DhDe1q73MT9eOTE72ddPJtVSGgHIE0CSzHToz1i+IM55tZArxDMyKdM8KnRrnCg2qPduYYwG8WbsB1K05BohyrkZzX+b4SoByGzZf8bDhTcW55win97IGV7P+bBAcFT5hFpUFzNoI2PYYaj91ygs2aSlsdiuhLNmWabr2XoUQuEzVayrbXzw7gt3biij7TfaCxwjx7bDmPbYFRrKFEJf7DfPXAqZLcJJWkPAxQ8V8w8xxj0QcojYpGKuFeeT+49qq91O1dJGYxH1ndqVrJcFNYoRgYvxDlJyrmZIB/BqGJ9mfDEXdECDfYHXc8/NrMXO0OGOqghu/mi6m8xjrp6AFP/6xj4qlYvPXC40LYJPy90jvwmj706wT/+RBM2bmv70gjbnF3bxo/+a3X4uFQFK4gptorslnhvH+u2wNwMWbIeWEMYyUPaGuMvhrQKsOoAyAWpGkrYL68nIb9Oe/nYQCpojHW3OgCVOE4QNNBxvFRLN4niMhc5OUmFS7YSmbYQpubK/gdy+TSVAzNkraapcp7Xjp7CWGtNTb6I3rpVYRnHvdDXAjIyLtJ7hhXy4H9rbRQ+VWNhcEXhghhXtdnMwsBbMTlrP4MnPDVOYANoyXC894v80ubSvQBtsyhhE0Pr1y9QZqpZAl1bMJY0O1zr33lF/6lV/7/xh7D+g8z/NM80XvnSAAFhBgL2okVS3JapbcHWdccuxkNvGm7Z6cMzNbzu5OspOZyU4yWU8mM07iSTZ1JrFT7Viy5aperEY1NpGi2CsIEgSI3rHX9Xz/S2GUnJMgoSkC+P//+97vLfdzP/dzP4jflgA26F7YZIwyzM9jjxnl7jN8dhvAZob8fAX+EQtshJ0Y3JXT40UWqYmIwme/fdvWYGasTOgmOtzz3FOkQvYRge0KlsbKLQ0LHbd2up0fx6p89807MY87AVt2ku6+D0YEuwahrpuFDdxq2Ei//l//a6Sr1DZIu69E6Ovz8vmGgIzxDDU+DylSpArD0TKNjkPnAyAFDHeQe7f/yiCvl5nrBIjptCnAWQngMSqdQsOi14SAtwoWqwkGI0StjN3Zc6eiksMquN7eNamd9N0YoMcUVK3gxs2Fa78aDAeaDasLeL5eb/T8gcU0SlOY55y1S7cAZpF54OEpi3OWlEwuHV63aQPDX1TRyELYbLCGaLDWtaUzs+uL+28GzAvMpKrnWIPauq/hOVhNlSY1jyR9ZnNRxiWEzIqQicQP0P3ddiIf/+Q/QcR4lCgTfRSRtODCzXv/3iOwc2vSdx79bqTU1BnIJl2+bEuJclgXUsEcHM45WZoTOErLToWwkAnUWNvK9RXu4gIEe/S4ndj6wvFptbqOyHZOtgPmZgjtheDPraYGsKObKqskrlteWK+VELqzgNwjokrDlE7oYwQ3nmeF3UNsfMxj2UsPkKL6ys8tWM5cSRmVfG66XIP7ic8qPLX4/asA8XrWQKSfOZBkHl1TVpEJUtyPnHvBXvOZMsVqq+LgcY8hpdtAqbOptOw/JVscwmver6jeANCxBzU6hy2OKHVwF+QsAUZ6SOGp4xoYsPElU4x1rCcWmdq0leohbfzX9a4K997+fjxc7rg99l2rDQcwyptGcHqOZ/2vfukXUyOM3sCB/eko6aUD9EGyEOf8mVOUbj+AV8zp2Etkgg2YXHef+NynU+um/kh3zGpxD4CRdasWSHLtF/H7ehFD13nGuRzgjQ8fwGk3bM1IiHOPwCzNc1jL1MxxINexRwh01uJjZVsWD4ZJ5rvng/Pv61/Ty6om3fW+u4OhXYHe4v0Y7nmhx+jl9Nzzz8a+uJUCAVsh9MGyuoYsHrA9QQOgqZImwsOwLZXsNfUyhOyDI2fOpf/yn7+UPvzAg7x2YzgJm9qc4TBeBMCuMIXLMxKknD11OqoU17C26wEHk8yBJoox3u0bRz8/7s+zs1WgE4euy340etsJboZISXUx1jUI/muZXxUK7P1THIShs5E1ds2vRk6hDikYixKI9tzqBMhGGpp7CACtls0KXxlh5obMkKmrq2rKbD/EerE6Mw4XmV4zKLB53ESksZY4e+bLBpbNGQAAIABJREFUOM8qEAtXAITcG3BQp+lgmrn8DtdamQ6/oW/aDuZlW/qzrz6Wjp9j35hF3sC8GIMprIdp0qXfYoRJAuS2BoD1WCGIjk7qtva1ZQ3nmYyY/5cFxiEQlm1Vt+f6LKWnsqmewUGuYspgMIwGS4TE8tRTBjmOfa68zhWTwdiXyIv8mly5lc/9DHz+XnDzEr2GPv6xj8bCNFKQ1fGANafsQjfKCjdYHozPM8qOeaCCl6z+z1U5uXdLCAaZABmNZYV0pI6M7kqeFi4+8/N+qZeQ0XFDU8Hu3y5Mo3epcjfUbO+eK6McGN8zoz3TEUZKHmZhF6/orySiVLDnoeYm+i64Kbx4fD/TVtpdV8C61NUQ0cHclLNgmplQlhFP0OCwAzpPqludjT4MY0wKMY2brC6x+k4ICmQCBFL1GCdZCWXjODJWaTN2Bh+4/ybSP32Mrfl8NhH7VFExZV7cHib6UxSIVNWBmh47Ift42Dx0fHasdL6F4hy4TM+V6XLSFmP4MLwPJN6Ufu2LX2ahV6fLMBXnLtLynjWyflMfkd1JFnl3bGjDRHM13OMCKL6WjryK6rq6SLkxubswHBTgrCBNpcGf2hSvZ/DU8dQN0PvgBx5g4/paMD1S3wIdmSo36h0Am1FSKFblgKbSKBS549DEQnr04b/lWUxE6aVfHk7PkzIrNpSyqD7wMHKuCBoEpm72uWR5ZJR+NegO3MiKVEV1uNaaQ1/X15d6SKO99v3vEz33Xaseati2Pc2QI7eUvRJws/EWWB/7GpgzhDk7+fYhxNO2eaihCmt9ADAZuSo3fI2umP8CCR+qZchGtFehpE3pOB9DdGq1mQaAAhTmhjR0RHJEq+PoikyvOn6dHFrN6JakmmVubN3gYa2+wzXhIy4DMI0TNTayGSpEnjaIYGO3SqML/Uw9qcZgPhR0qfmKPj4apHGYkyaoMcBAsNnB+PnfQ0TezncBSlfPhvT8Uy+nt0lv3Hfv/XzfhoMt6c03DqDVOaUqBqZjFGB6jqq7kyET6lpJI1SqQTSPq1iClULHI5ixN1o1lRxh8Mb1WNHmxn+Z9KId02uZn0Owe3X8rc5GYfgMVgStbMwePLI84cIjI2lbEU45WR8NCJ3rskWeMtEENXQ1dj+GfQJkCWxds4ITN+Eir0/KFtDq2smiw2DrAIv+7ZwaIh0rcDU9697m3mInetknNRvxPbvRq4MpVVhGhM6f0AWxlicBF1kjFIGVANwN3rsxEjVdHcLFQkfgZq7GKFq64JB9lQK7HTtIncPSmHnehOj3TphIp6PXMQbKcQ/eRGpGxsDml84f98ITF06nzazHz/7sz1q6hkB3IJjmH9AfqYHPuARDeiueUXvRzXShO/GeFN97nz+NtmWSNdrImoaOS0OYY3awZty83kRs32YJOgfmkbfQuPH8FtB63HTDTayPIwHE3d9bYEXqYBAHYUasLLxhN4JhLnwW0CZT0sGcHWc9fuc73yVgfocqpVYCufcFizZGevuhj3w87BFOw7bKCmzYeQPNgE+mZzHy0yHftgNaSqwBIFyE/VqFo+55UoCrNm9ijskQMOdN1XDNh158KdJNDTy/F198IVJtNYAtr0vgpSdXHWv59wFBP/LRj/J7zCFnPI9mAuZGPZ6eVivQ7rhuI/XDnAzxtgGIlTrKMCIYJx3JeL7FWAhsPPME0f5tmxcZXrUH6kOdAz4v9yeLFLIovpG1OMscrgjwXHLdF8Cb/sRIdIr9RHAT9iyyI6Zu3X+cJNyvrtHTFeyxeBEtyXhi/rdYbrUslWkVPFNSVJR1AoRwAa2jcu2tV8KTraFeHReMXeWq9NWv/xCAzDmnHtEzUUNe9qAmuqVPoAWsp0ee2h0rgZVWCG6WCPRlb0JdxM8El0XQWeobxdqLTIPzXQGx6Sr+dr3mSsTwuLKy2cxDiblZzsT4fhnEZHfjDILe+1nuo8vBUE5fBfC5xtxIW5gvZOG+9MKL6WMf/UiAGzUpVlN5cbFI2bRC3FNKVUVem5dmZ86sl8lVUdlzwg8V/GSlc0ZfuWGnr/fwctEW4jxoTgXBpSjd/84lYRkF+h65zj4zNqF/MAcYCv7iy+9l9sbPv4A48zq0CvZWEomrlfFAVFCtwVx2MBXpq0xfJO2jmLhBAz625nomk3/y2Eyx8J10pqJGx6Qnnd9yd4VviGmdKRa8guD6OseuACYwhelGAvAPfgDjK8DNLKyJXgYCG/U3laBkjfaCQeMenEiyNuZb3SBM89gOgitnAZMGm6/ENRNNSH1XOjeI6Ky8Lf2rX/mT1LoSgVlVUzpPWkE1vuLYZjpRXzhLRAEQKrQgV6IUW/rSiq0TbCI+7vZ2SklJbXR2KhQmIhlD9NyKkPLCQrrtRgwGuU8rwH70Rz8Z1U5T5PRPIPg7Szmp3hgT45Rbr21On/uxzyDm7klf/p3fijTIpo2dYfC1beuGiLRuxTRrio33DTbZtzAD88Dy0NFTQl2LTrrB3hHl5H5X5+lbs0C3dU0I9fgxVdBHVUajpZ1sqocO4/TL5qxWSNdme0x1k44M/xvnFotr6220gjBP6GJl4S5Cq58hbXmWiNfD8sYbb4gDyUi/QhpdPybmimkLe2IJSjKzZlpjjMM48uxcw0ppa4Ez4MX5X8v1S1tMaIhpQ0TGeb2iRjcDdV4c1pF+MyYqlXbXwTxNAQoWPShZg0teC2vQpqyNaGwamog67YqudkwPDMCC+akpvUQw6OuFHWJBxKEzCovavApHaL+4/yvHdAvuDtuAbvrNoDDngZOrVMKmul5qG8sBFMxcI//N9/a++Er617/8b2AaCq2j+jGDVpZsRN3cmkw9hwlYlrkzSbn8ooUJHBgDg26gRfCpAeXsGJoszyffmu9xZhY/43dCxGsbCTbQ0DB5V9L+7AdFfzRYOIB3CyAr2BnGYIwo3Cg7FxaY+hHc+Gwdf9lbxeu5hcOkqWeYBsugBTGCljqFu7yJa1sLCMGJQFeAI+uiPb3rwkqkcnu8ce1WxqiveQePlPPnMX4serGyv4AbVrH6GTfBjNczC7PbjND3jttvTffdswu8X5FefOGHMde2ozsxyleDYlpKtqePSsZ33jkS6axuDlTTSs4z97EGUr23v/+uAGGmJt/aty8dw5X3FJVBOyiRDmEtr9N478Sxo+mee+6BSeDwZr0vsvctcCOvYMOgVUE7lUETMEANVkHx8wMvYG5n4QZz7+t/8/X0Y5/5TKGN1LCVB+SauMJ1DKC/uRNnYia7zaLSGBqjJtJnindtpPvyy2+SBfhgnBG1vO4iE6ebdbENfR20a/qD//RbaNjq0gc+/BB7E3sFrVdexjH47UOHcSvvSdcRjJgG34aOzkn2/JNPpF233Zrq0XIV2YZCh4ISPr2OVrSGNbKfUvJPfeZTBCRMJKwhBnBS74YpPk9AM8Be0q47NPOhmzRQtCrgaU1YHaeLO3PLVGiHXlCWh6Lr8QxQA+daN8UocDVNPUDQoVFnZDJKgb1nV6Xsi5PEoIbXCajdPwQ/mp56jjmjR40WrILT7iP6SfH/BEMWiQhuFMxXh1atSMvWu3+4lnmuGpZOAo7rYdspd2Z/JyVVZYUozsPs+7ZYYGBY06DnuQuYidLji2uaxC/r5LEh9Ia70oFjU+mxZ/elKS5jFAlFGY1557QsYV9xzrK5Fu7HEewDZ1wPTGTnfOiL+B+zE57DxZZSnO9ZfhKgjfuLAotl5EZ4RfHvSm1LGNPlrE0GMRnc5G4I2SDQ33V9Z2NOxzYzuTlzc43oeC+4McpcDm6sHJCl8EMsDY80ledAHLZMcA34mLTB7JQeoB+Sza4ysvLms/gnDLDcqEsILzQ33GQ0aIsSTrvdFlUMIlYHxtc4eNdKMHl9zs3/fVVSXp8Tyo3vLAtuI7X+CiG95tyUU/DiRhL6AjUSkfcvumcLroyYKnigk2PoRwAaMjZVRBgkSKJaSgrbKqhpml1G6oleJWPkKMWJVoYYWRghGnHNIdhdtIQRgCTYcQwFN9dtRlT80K0h3DUlxMwNcDMLo2FKaBXGWrkhZu4BouW8eXorfFqjsqcyHTh0PG2/4Y709A/3cZi0py3X351++n/6P1JNc08amQRFUwo8wWvc0K8nQnrmuadZ5OTGqxHSsXCkrb2HdlJNbQAfrdjV3wh0zFmrA1Dk6KZuv5pDb+HV0EaVytB02khEdurUCHom01Zb2JAxFmMTXoQFEuDseXkfET+NFdloLvEMtmzuj7x+B71npsf1omFTQ7S486470ytPPRngs4ONew1iXtNEHiqCm8JzxDJ50SH72dVL5PYLZk6wZ0VdlCqycekrsQZ3ZJvYvfrqa/GcTFHJ4mT32jG+V0G04sFkSkXmqXtlRzAOQ7BNRzlUejkMnHuyC26k7TCA0qsutmDl0E3Ezi0IB1BdQFsz5KZX2pB6mXf+2FLK8MqRAWJujRLNDcCWda7pKkziIgKS/pWqNZBwfTglkYkyz46hR7IRXz1jMIy2owP6XQ3NKJVPzQg3CSnRSJwP11lB8SQ2Bxe4hwHs3W+l0Z8l/jKh63belC6RIuhcD+ih9wx160T9IBI+B4RM1Mr1wYw4pwLYyEBZIkGLiFlSXFaUjBN1NyIMTrhsv/Xq8/TiORYCWktnFUu7Hxyi1P+5518I3c7gZVKFHFDHjuOLozSI6V/XCCiH9UHzCB3vhl/OuM0CUApwU4+WpHBchtUFdOVuxLkSL6wcRvAhagOcsC9ZmTfDOmxspOcRc9V5koFNmBVaKdbuPlX0upFpqke8P2u6gE3NQMGDqIb3knlxn2sRBADcnftGyiNX7SoeZ3/4wHgNNxAkmeY8caKohly9CqdmDsZmjTN53mvwrrmVdKvA/NU9e9J++qeZHrNasbZpMR09he8Qc0jhuODHa3sAJnSJ+WQptM/txhtoV8KeYTDWxPuGjwcXuJIDuwcQIzuolOB15vlq0iVr0Cfu+vBH0tGnno4S8a32PCJYQCWfzgE4HnnkkWiZsgIGy9TQDGO1AnBi77dOUl+yP0dgN6U1PPQV6Q/DDN1EKtp9ORt79qzAkdpOr1HuzGRlTR95+SWMJp8H5A2ydnpgeq8PfxLnuKzq/Z/9rEY3aR4w8se/9wdpJzqZ9m5S0AR/5v537LyRCryG9FM//svp8z92a1Td7b7vgThNn/nmI1Hp2cn9rbBqSwTNZJm0XQ6BwR4yDvUcpuqRdjBmpqWGYee62K/KKHT43le+kh564IE0aRrIMuvIQhSSCrWc7tf6b3luqNdzDXejBwrwJJLnbHj54UciPWmw0LOBHnx2Fzeg5nO9x9DbFbR6kc8S+TNpopdcAPOi6EWt3TzzY5Z5340vVqU+a1TdTgH4ylwg2pFw9pqW80yyL12TqXH2KsGWzZjnFxSEA6C4FsFNVTVpu8p29hIF7DBImCwmjPzGBg+mplWcrWdOwLbadoPeY+MYCq67I33/6X3pxdf2p0tILMpwOS6rYk9mrdfBBAmOo8jfCj+DhDji4JbFAf7N/3l9OQWchcVZ9xJecoxl9qbLzE14TXH/MrBmZjLrk8/4XMqd5S2ZxFjuY5MrpJyPfuXU1HJ9zrvMjc+jCI+ugRvRWkQp9pbgoYhYjWjyxQhK1NxYaplz3pF750/+HSdItlCXzVnucBq18XyeaS4fvJGVoELRp5GtN5WdUL203JLByREMEa8xHZD712Rh8XvZoTypchmai03PkfPQtmujbxEbJQ/JiNyJ5JeprWZo/WoW+MjQRQh6hILQnGWAlHk2QjU4jss8CHeOaEyNhCmjUeg8A029RDykrAxpQiBsFGjaSc1N0a4B9M/8W8He8ImPbk83QC9bCl5DHr+KtJRmWkbgbbAb2WDKDV6WKehYZ5q0MmFiGZ4mS0zmQ0cHmZwrQPT16f/65S+nq+w5CyD4Tkyhzl2iFN529mxolvWuXbcmDVNyXc+isH2BIt9shy+oM8esGPgKG6oCWxmuog9QoUnye7JY1YCfS1TktCJEnaX8fFUPglEO2G56rnTTd2YH1Q3qh1564Tno8dH08z97Nxt7T/r+976bPvrQvamdXHAv3jSFYWNZ6iFye51NXWHlt761lzLS1dELSfBhdC6uKUzgqBpCtHTx8tkARgpFva5zgAv1QDIfzoMNN+1KM4CfF6Gtz6IRuBtdjq+PDZoIcpxNUbreFKSVKZbAzpOKFFQZzXswRjk/1ycI7nBTZb6aKpKmHcER1UXiwg2vJp6NdLQRhVS3vheuD9MykdcR4Mjy8bMLVDAsAmBlN606tHpAgBPghoNdkOyzPo9QuolDqOjii6EjIN8UayMsy9wly+YVz7JZK1hX98K80PTL75macS57qLvnHjuGqRflq7IfLRxOI/SqusihZ2rVlhKWlbsm1f7ImAzQrLCTzVeR4Te/+a0w/9uF7sIig4ujCGPpraXQ37UpatG4Tfv6XlIdArXLaHZkGmsoOZ9BT1WPb8bpM2fTKbQYJ0iH3XLT7uj/NU5q4I29+9O+A0dIZUECMHctZVf0bpV/wcgUFh4CCwdnDHBjgODW5R7n/XV22h7G4AjrA4CSKWKzBL6X5EIj8y2ahTLYawFix2DpNCt1jDwYTT+5mSuG74I1HANImoaVIDDl1YlFwnbKe3sALVoyNKxekxYAqodwpLUk2LWzoY9Dj/dyLHrQfbVwAMoADQDabTJrGlMzvekl5sm4IAAAzc1tJt2iANkg6FlErxdZk7eTopJJdO8VFKlX89DQobcNm/96ns1f/emf4oq7A3E43ZwR7lRposd8+jbNINfC1I3KYgJqNAnUD0yGvBdh+AC2D+5xp2Ez7N92NSoB+TkHaQ2saQVrvIfP+d//t19JN+3eWFg4cO2bCBoihRWeQkWgcRIwux/m6BCsqykwA6BVrBX3ZhkPU8wtBgIGq8yX3/yN30qfh12RHaCDSBohtdlJinZVf1/4Yxkk/P5/+Xr60n/8lxjjrUjP0itqDeNk0ck0a3Gzjsjci41oJ2kGi0wwHeTzJ9i3bsaaohI9ygK0Qw2gvwywo9O4RQBTBOOyIoMIddv5vg0xi0ayVtkWqZSiA3op3cl51KrXjZQin/e1P/zDdA+l7ecJmBu70QLxWlmV0PA57n55YAuQI604lpqcxLzvrAE789a9Z94zjGdnw8x6NT9q1RBaT5EOaw7WEiDOxLfjeZUtNWDUglVjAczC6pn+r2HvnaBqDO1vVHlV16gjRGNY3hFVU9HEcByKtUVL8zNp6MSRYKSmBwVNaGBbYOsWW9KffPXr6dQF0v216A9JW10cHAELY8zIOLcxdxWkywBaPRoyXjMI7DPhi+fMNC1eIjtCPMx1x7nPeHv/WY/rPufcDRdvvevYU3LVtHtySEpYB7nyKstDspYmA5iiIrWQamQxc/78/w7cgMhwfXflhnQ5HsIP7Qr+wYciIlLNrtAsNDKMlcdqFRF+ZksKyhiHQwVzvE/uc5ONtbyQMXYWqd+iI22heM6A5F2RXhbl2WKgQLdxoJh7N29XysP5GYqQ/Z5lvtkRVCToffi+Ieoz75+1DqX3yI25ROb+TB8TKVsFh+b8g0yOB1awiqaP5mArGki9VMKm1HNIt8OUVDKp5kT6/J6GekaX7n6WxWqW5RmWRb8iW4fVg0tGsZ4uuaFdYtMlcEwEN+knPncXYkGqKjDVWwkouAKYakJ4J0sim+JGXKBgFgiRsAAsHCSh2MuY5DZVnCC9hNwmnb80n/7dF79GLr05DRIJT5KqmicKnxcQ+UdRJIffjBMV5qd/rezIlZhwHsIyHhozirYV1F1lYwzlO/8XIs8SixYeRCWGyc1/RkEaC12Bnt2C1TLJzFh5ZbrNe17HzU7QYsGxdW5t27AmTQydoVpiIxUULGLu9bOf/TTMT2966snH6Vf1OKAqWq8wPjBKVPYo5jRdZbfwBpgDiQU1HwJj55dpp8Oko0xDWtkltR4GWSyyPXTrtQw8txPZid6mB9HsCZoEeiB2QqdfhbEyx95slKQhG//9PAeNpZy9sD6RngVgamynqM7otkhZFQaUOfVkdcUgFLY9Z5yrdgJusAKFuR2nMfPiCszNAGyL1+zCbiYKLsS0MI6kWy4AOlZwD0u83iq+ciNVWVF9k4gmwcBE+LYusE9aIQw3IBEEzvBsjdqNjOxBZVuIBd63Wl0WupsRImdFjTojC24U/qtDup2qGVmFcubCNN83yJBlq3VjZW3MEfWaQnFCLzbAnmLvHlbyHADTzBUnv1UuHRoZQnPHbkhFF6UgbLQAdtcXQAaUbd14miUNU819zwKuZggUjp88A3GEfoCNr4nf6elZG3uPAOgU2qE3SVseItUoIFdk2Q8g87m7PwzyXopmXW+K3q0C0ivG6xWECohfeeVl/JVeD7buwY98BICAvwo/F+DMMFZG2I0ciNdhatfIYTwLyPUm1DBVsBfqmG1Ur//R3z78HebP2khjrQHkmN6dB0198KEHKZvmcHHPBMSeAPQIai7icaRGTpM+NSADCG4ujQ2hZbkxNGWCmxoYyheefDJKwjdy/TJSssvunwqfNaJzPllKvXXbdVxL0VRUNfIUwlrdfPWLEulFlZb96Fi7+lIpgA8bDZ6pFV3E1KwdyvuZW5eZr1Xc9wjpjl5A30YYoXL1WjBHf/vww3Ty3p7eT1orWoqIuj0MPDsBIQfwjdlHP7nz54bS/ffeEQy/rLjPQUC2QXaJ9eLB/Ni3HonnuYped+thNa14GwXozbEpVDImPaz9Fv6c2Lc//cV/+0r6Hz73E6H76WIO97P+or+T4FMAwBppMp3KPf+QqkqN7u6i9UsN6fXLpGRrTTmSpq1RV+R8JdAcZ95by6dX1ARBj2kp9UHRWJP9S73pRvYj15DB8zqucT9NM6+nmacaIAsC7FB+hTG84c7b0qRMPs/GPaXc5+D6NnXNenoJNs2KT+dnPi+rZHJMcYm6WYs17LF69bhmjh1+J9143Q2hvbPEW4Z3v21qAKAWN7ThCq2welyNmoaGsooENGP6lLHO6pEj1NSs4Iy1iwABtd4l+NykJbyyZvlDdaI546VJ2JspKpPnmgCU16XvPPYCFWlnERgzF2jl0Eiq+wptgyysmGA/177EoDJ0MZw7ZTAu7j/u8VkCkkFFlIOrd1l2bns2u0cWcha1dFZdF6XgEg35a3laKc5n/oSGr1TinfU0y1kaCZP871x5lTFGGUwM4JGrL1VLeWH2lsrgxog5V0uFSI4/ATTMtRGRdWquFGWgBYITlS5na3yworcsKPLQzIjLSRHhlhUwJQW0vxepKG5IcONnGYEHy1MSLQmI/Izce+q9lNS10RJ8RG7v3WZ4DnJmeDwUAnjIkXANkRaQrfIBREzCQUHe0+gQI0v+Rq8CC1NNRKAluWWoY+NFVYXAwd5PMvs8QjZo8/RUiBDVGT2bQ5da9uCXwXHTF9xQaZ1+/HP3caDAIoDC7Vs1NnqFjUjGwKoxOycX2h2rpexa7aNSYCnT5MZ2hk1l0+bd6R08bf7tr/0pYrfu9PQbA0QmmHq1sXmzWMasyHGCMRZOPO/Z9FcTB5SUvIeqbFMNIttxDiHL/1pJPQxfKbrGmjZwMjqWPjfHfhpE38BNSNsHyyGZxPUWxWGa8NWx2Z6LAfZ77aQQHAO1BILKtd30klmaTK/tOcRnFaBZl+Sf+cJPcXh1BMD5yp89DtNAxoW1ub6/DH0A+gbG098bvkr+fpUdwK3es6EoZaWwNqaIzp46SbrkaIy9Gh0baNp3JvyR2GTdeHbSYbiN3lTF/c9xuI2HsDoOE/0xOABtnFdD1PkOdLtzZBVMjHPIyoYreLQoWDSPHqyOrrnmVLiWKdIwNge9wMY7w/u3sfmZEqvx0BNEO+9DyIzgEBDh4X2CUlznTP/1N4ZJms+rjc9bYA5Omw9xvbC5zEc1oHoQK+MADXYYt0It1lYRATnoViDJwBgFjti/ioOwqxOmknlkfy0T6pUA6HY6uesuOwB4GCAivZ5yYuddwVzJgPHMpUxcJ6V0jwB1jo22HnA8zwbjfA+xDb8/BfUSDUdpZUK4h9EbFg5465xHiKyZm8C8jWi1nNYfjQ3F2hnj+xOwaOO4Ktc0oC0o19fG5n02kq3mMKcjs+ue+zp75nSAthHGqCtAwebCOM19jJ/rOyMLaZ8l/3YDHKLqrfBWolUIiPltqnPm1OHwetNPFk1sRrS7Gka3gcNVozrf69RbB1hfRL24VDdT/WfJs27JN2FstwgIe/G1vVHybdmzB6v7ZXToU4RkgKU4ib/1rJG90erfdKcWB1dImfSSBhIA3I7DrkaYei4dOngw0kZGy5dhMWR+tm7dEsFDB4xICNUtN7+MeH5kHEH429EOZcuWrQFUDfAEr+0ckLZDMcJW7yLT3KDhI4eSDN8Y9vvD9Jey95uu5RsAMBF5WNChLgSWw0KLlwkKtm7eGpYF/YAqK8a8yzfefC399V9/l5/1pA+gmRvElK+N18q62i/O+bNuB+8JeHSN/eqv/n76/OfvDxZHED7OoT5JalinIasGZ/nMJoDfBku2ef+jtGc5vO9gOnrobdjtj0fWQBAoM+p+tuN2Kq1I/x8FfJzF58a5sI1xsnCBjZv9iSIOdFE1MEnhWcGBPI7AvYzrd6Z4cKtx0suqkdTYs7DJrTzjJsbbtW/QtwPfHOfnywRa/b19kT4+sO9A2rl7d5qDQawn1e4Z5R4d4lcZTJ2nee4+F/VYOavhudUhfRhrRcG6gJl9nP8W0AywPvRhU8ei8/GUZyzXaWVYjR44lq0zVoIb12Ete0Ij+5QAVcaptq6D68ZPaJFqqXL6vLG2UzlrMiEqngWkT1HuLpgA78xh4DepqzFtGF56/Vj64Z4j6czgHK7KG1iLZlMKOwKd4qP1EMFwGGNaTWh/Q/YfU7W5DNu9IVyHlxEKnhV+ZaCTz3C1ba6Eq/1iAAAgAElEQVRXK2NlfJcXA8X7sF6ycDi/Zjk7tPwzxRJ+ZeCzvGKqjEm3JNV3Ddzwi69g7f7hD30wDgE3ehdHAToKzU0I+5gosjZFL6nCzjxfSO4dFUZ4pWZyXlCmpLygzNwEheWRx8BksVB0/3agSkyBTI3XmDU68XdJW5FTTtF7qgR4cm4u6uVFiyUwJN0uYArwBRuhuZNOk8Eyybzw8AQ3RnhR1spBYXVUA5ME/Ty6GwJQfCH0u4mIiH1ZoKo+QTGxYE/2xjJZvUIEBUYaEU1Ke7LgTEtFryr3EIKgW2+qS//kkw+C7il75+f+jnob3Y9NARVpBtNwdJPmkBrnEPBzTF3MwxrVE91euEgVWG1n+tKXv4LIrzy9dYTos41yYH63he7m42ySliZqgCbrI4jx2vD3ZkLSQJJxsL2DKbZFhMlTlBfbC6sRIydTC1aBCdodN5+tn+3EHKfHVrMtI7gZKXvdOzXKMiVSzaITWLiBRAM+DnE36yLHbfNRWA7U/ruvh4rngHzkke9QHsp43NzBpkzFEcxVlYwEfxQeH9j/JvvTDJsrHZJlVohmunosXdQrR33PPBvJ5jgE3+Hgkhb38zs50EZMEelOjd5EKuj7334UjQKGjquq0/brbkIfIQCHkbBhJ5FeAHpTfkTRMiDqbNZT3nqM1MMg82Xb9h0BDpuIEK3ysILHQ8XqKT11VrN5W01gKuoYnd1lcKRoezk0G/heZr8EY/Flzxl0KxfYEE0d1HowekDymjkAy0xJDyZgiBYNrkHWnBVt4Q8TwKOgal1HOddtdcQk4KB7DToK9oApDNRQ/rBZCfYBuTBre198Jt2I1onQPp2D1ZD90ILAztA+U4GNKZlCD8KrFUSWGqjN4rNTidOxRQiKKGe5z0FSHG+RXuoE/PXzuac5dBpJSdUQpdYBnL0mwYqtKuYWhlI/wnIrDWeY0xcAYHPM6UV8Rirx2HAsdYANTxEpf3VPpvdgUwRzGiqeh+EIoTCMkpqrCgDCFCxJ4T1EpA0wyQLi2M94TbhmM042PRwB7AqC77nr7tSxER0T7/PC44+F1kAQtHX71nAuHgP4jjCXJ/lcq1560LtMICCq5v5fQHx7B4zXGlM1ioqouruARqqHa5kE4B5BkyMAsqTXyhNBqPtiG1H7OdoQ9PO6tTA/HgaOuemoNXbKVkDqYSRo0+uG69/z7DOhxXBsuleswgdlMA5V713/LueZ2pYuUlZ+ZjsgSFClH5P7uCCuHqbGFMNoDa7OdUUln/IC07u2ydi6ZVuqgE0Mxo2R+N4f/nE6e/J0+pmf+ukIyqZho5586glK4cvTHffeiYj5GPc5mbZu2oJTMq7vACX1PJVGJaz5ccDow1RG3nf/PVE1WlR/AsKtktXdmt9tZawqFACzJgL4kpYdR6v1KgL2Uf7+wL33RaDoWtNQcpz539HbTw+5Tn7nZQo+qtMWNF+mtjW6JDokHaeNAwJhUolDWHU3APqmCQ5r1XERcNvVPdY3mrURrvHpZ56MNhRqtjzMBXszgMQ5PsvPce6de+XVYLa3EhAMz2LvQBDmeWNQ7xnZaIBjapPXKZnwfIueaaUsg2edwbDpwRoaZIJgQl9l0DkDi2XQYvCizMGWEysVTjsu6r50vObPks7hvEe9Zw/zYnq68FeqqcHVuAYmCHCT8LupQEO4QMVUeRmi2wVofZibBY3NKPJYmidIsrp0mtYQU7Xpq3/zBOByJSXhZEUq1Ta6pQACw8+meF6RCdGJi3WvBGMBz7eIo0qAJFyHPSicNVxf7hsVHnkCP9l+WZhSSskgSxyQAUkWFi9nYApriELPG8xPCTD5Pfe7LHmJMvQSceH7BKj6O8wN33x5GXPjgZUdip04/skUlA8qyqBLaal8oVk0ZcRU9FspGml6YbkLaO694kIP7+MSWCkixWLTz6jM/LVipfCPYCLI8uSByOWVRdRWAK93mRl7OhVuiH4FXeXE4XvRRRm+7TyRdRPgw0O/SL0VAx5VSExwrcWbOfDU3NSSB2hGbFPOQ10ExFSRpipjIw6XWf49RUpKl+yc4bNP0Qxt6ZtJnzhRTDfYP04NigDHwpZPfLiXjXVXAALLrRXgVusVg2DMw1l9gO6z2soLNjwIwnqbOTSmj9VSHZFuV/pn//xLRJb1ae8RUjQwNqiVQjzsBDeC0enVQ9uqimpEo0uAmPkFJn6F9vSUm3P9YxyEghs3NNNtgqlKUPo8152fRRaDx/PRNU6lPnPCiEZ9jj4rAuJCjG1lR5HCsNeQkZyf76brQbOA2r+GvLBsTz3W6mfxXVCDtKanCaBDWmEdomCo2J/7mS+EB8//+JP/woKM9O9/9adhc7p5ZkzuOspADx2I1ImtHfr7+6CS1wCGyL9TuWWli/e9dcumAGEtmmTBNv717/w2DAA9b+h+rCW7lL+MWpTgujlyb6YDHTuFuLqNmo46cOit0GftpL+Opmo2JXSOm77pRsegL0ULAGXJdKT5ajY48+ZROkskbXpL1i1yxWxkoxjktUK5mxqx3FvgMopWo9lNTUZQ8Z0btsIRUwJG7W40UtmAV59X2DLIDgbrWOStBXtWX8nANVgmii6sXGGwG6rNFmFxWP0RzR3A3fnNvW+kj1KS7/pw3lpyvIk0ySH+dn40M76mnv0cgY5fbOepu29jHMai/CUAfz0/vwC40EtkQTdp5lQnB4MbmQ7TpiHU7bjxV1XB8tK8sYn8fgvpt8uArwqudZ7r7OjiYGSuh15HpboHBui3DFCgtcBVqvtmmGcreQbuM5p8Pv744wEa1IY888yzERjc/yM/ElG0qUrHxn1DsFToVjAkhCFRxfwIYtPDB9+B6UhoKraiF+kuonZOc1mfC6Q5Klm8C6zbiwDcFpi4zbtvoXEkPbMs9zcAEbBznRfQFHWT7hogNWH69NCBg2EHEFWJthLhs/tId6izCuG2+5NRkmAGtiRK0HzW7I1HSfmcJpWqfsUATpG9fdp07Z5H+DlBxVik5mUTYUNlJp1f0ZKGjUja37VpWbHtWia4127AtP3RZvi4M2h+iiquudDSmJbug6Go1+MFICrzdgZbgFkbVQJOL+NPY2dsx7IB5nWGBm0eal0EUVPoDQX+MYlNFTLv//gP/4CgY1PavGVjOKFfoa3EbVSKSY2fZe9tg8mS7ahlTpSpoTHFr6DdX0AgPsRnf//b3wGkj6ef+fmfR390EhaT9iAwlitv2MX6oQUJFU2rmD8NrON5no1rtpY9fRyRsi7FNUgJ9sE+dQGaKllzHaRBwz+KStTTpKR7qYjUWOiX/uW/Sz/7c5+Jg7wbJkctmUzKPpzSbwT8zsBMnTh6PDqgez2TGP9UE+C4J3p2+HzqTT0bqLv+ZXGYF9PsDaYKPX9MXxlYz0gIsI83sfYXmD+FVw4gSJsJ7RD0v1EqwO+79t2W3c/neD9bnuipBYqzuRrzgFY9nEkVVToyU+lURr+pSsYT8DaN1015Oewdfjflpq8Up1HxqrCYnFYaYw6V1axOjz9Dc+TDV3CYZr9PPIdgbqwQ4+xBF2iWQ42Z85WTL7IGght/x/mby7GXl2UH2VCqpHIc3FuWZ18smsgFQllfs7zyyTWVm9FGex1PphK4cX5HsY7jxldmf+IfpS8E4+/R3PCGL5Q0N056haMukgAN5k3NTSh0LIEGIwhZANMjfi+XhPv+shaKLL2InFrKF5m7gIdWhsXg4szoLLMwAWbYFALwlMBLTlUFDcj3cvfQazdUGuisr8kMT6a1IqXloeFgAzhc5G52URrsoaGomPv2YFYYM0nFSBuVHXUcwjI3LWhIqmEiymFvPKjH6OkjmJmF9RDgBNNhZMyGEu6TvN5Ghoo8FZPpc5NFxfXVS+nHPrUtbdvCoQhrYK7fvlMt4btRoGKvK4MOAY4MkWmG6CeU8E2o7Ey/8//9OULMAdIYnll4DVEFVQ1de5mNpLxK7RE0Jh3A3dyqdZ91cgK6ZgEXdaQF1LBYfTVK6kBAU0ekXUjjC5dav6LPmIcs1xQT0MnOc5EeNjIRgNogMjoas4AsF/XLckZt400N+VzN/dvMshCO2aRSAzdYB4DPSnLj506fDwHpbTvX4dNxNnWQ9moCoHzmUz8SnYxfpYPw0XdOp+NnEj1lEs0ACyGw1vVWpRWl82y2RFT2yVJka3pvnFPrznvfH5T1HMJOGxQODgxRwbKXw7eDipTr2XjoATWEKJsDzFRbNMwEhBm5jzBP1m/clJo49F4nL6//zlZSVsDAYHhcbCuJ/OeI9qssI7UCyd4wbFCXAHOuBdlBO653cuCFGFLxOZVAj37722k3js29lAK7Ebp5zejP4jFRqswwLSQDGSxkKUWkl8X8ghuOG0fhRSHLItgJ5a2bkTYFGhv536R8ZhEIn+cwcGPt7EaPghO1fjgNjMHriK5tT6E+pZcoXhDn+rCsvdmIVM2WLJKRkRMBkDTC4eoeodZozo2WSH2IHKJz2IPeHj7tHMwL4RNSeIq4J6hbaW6CZTz4Cp5H7aFdGWf9NCIetRy1zpJ09TmhzRnHUO4UDMHh6EFkNKng135vF8+einSgHe1vhD05TSrgj/7oL9N9991OT6WbAgisQlTbZMk44HGJuSkAsCJPIanNJ9VRbKPkePDsudBXHMAI75733x2pRKnGdoTF5wE3b5FOWokY/nqatTYLuNRIMXsvw1Z0d21A0PpCpEzXk35UQ1HN+lAUKrA4B+AxGbwZACEjF5NcXRIHPPRiGqQ5rfdRwZhNMnfeRqAroDGVKihyX5XdGWKNrdRADzboNJVyK1dgJmc/qZKA1XE1daOgXSNL7QqqmBSWcVvWO857K3IeAWiUd9algUlSiBzC/rnjjvelMh22udKhYycBZW+lu+7/AMIZ7hPR7nNPPoP+5XDauH5DAN/xCtIL7C/rvC7SZ5u2I/J13cMcfe9vvxEu27eSvpnFSqOGg3b/gTdppAsDeuJomOutZb0sOXe4P+dAPGuCKU7kAlgBnkdPnk1nYMEex69qF2ukh/HfCLui6+8MrQGwBwpvmyYO+zj49CZSTM9ZZfClU7LVPa/jfbMGAX29QSKpswmY1gYqQ8nVheHguUMHI729smtFsEt2KG9jTp9hDK2IGyaNO8H+uK5vfYiLr8rI4/Q+Asvunhd7oswCe9wY88u0qX5tfi+a3fI179xjPbgXeHZ0WmoOqBRERYsYdTbsIxjasPEzDlbwybbxHqaldfpWiOyB7h5dQyFJLKoFPHHwWzKNW0ZvqcUK9W60fWGNzFBRtZSQFiT0MVbsKmtAi1nhXlFP8MP8nlqgFcviyvSl3/smQXEnXmhcH7qbolca6V4ArExROYG8Z9s8xq9h/Yv21GIGz9OcmVnOunh+ZzfwXBSTq6c9hy0Fz1Yvy/Wxy9NOGThm3JCzQlmH47guB1b+OzNBfxfccEFZUCy48eCRzow3UFPuJuppXvrK1R0OeC778rDz37I0XlxUwpR0L+FG6gPn+6I6b1JqXfCRb3B5aXeImPjKr88IzdfJ5khxLUdty5Fj5O6WiZFyfbzAKPJ+PBgPr8wqZcW892ijOzvnKnRsh3kR3NSAYMPrBprO7vMCOl1fw4tjWduFwkW4KG8Nh0XGMfKyvKYOtOw4Gvzi9J9+6ifuTCvozjvCQarOQ+Cj10Ylv5w9fJy/Tqy5kmBZozU9VOZru9PDIO4///oPyLtyXVCSc4uknFDZnkcst6IL+nbSKiKtvMmPqsFAy1BFCbAAR8BVjdGIz0p2aJQeMDVEztmFNguvdQD2sK9WWcaYqGNYtBUF96g+x+oL76poZlo4KsddMi5GKub/BXpR8qxhYPwbZogN9SrjY8QrMPFQXANQ0QF65Mpguvv2Wxj/MaLFc9HXaxvR3xUOmbfZiBS7VVZgMNhNyTDPxkXixtlBDvzY0bepaNnMoYMmB+fnBkBjN5UNkxySC7AzmzicZmGZquta0ne+/mh0Ebccd+OGvgBDbUTATUR75zkA3SgFNv2IO43WPdTOclA9Qcn61v7+1AfYcW56+OiIrM7G1JOCO8s3wxUZgBddptWFMO9lGSoj5UCahUjodUqETSmsW9+fdpsiYnIMkk6p0U0bsFDDIWwzQoGNDfmuuXVizDi/wLrjOYb4H41T2NKidwq6VZYHwHGcJoU6N6/GgK8TIWdo6AAZ8wJe0pdWcZiWsO+TAExQMwHo6oBxiQatlhG72TJHxnjeReqr6EJfD4hcojpOPcQk49SCFopQMq5hBAB4Brp/IyAw2FjT21FViMTH6hWwSzmH0JSsAvOuikqqBjRQGmkwu6JrsZoE+yqVsyamWCMyceOwNuFBw7Os4zCaROOhY7przM1PpnEPZdGDVJl98gtfcPvD0+d4ACr3DfuUCYYuccBpqLcVwKGgXUBiXy8Ps6jW1JmYeTrL+BpZ1xGlt5DutJrqIoC1A7ZilMNC4B5mozLVlsgy7xtN65AymANMVAlkIwLy4HINceM2loSdPX/udHoboGIkfvsdtCDAxFK2wJ5cJ9BAmU41uFxH2snGoFZDmYKzm7J6uHdICW0AJFjt9Myzz0bKRj2Ye98jDz+a7r3nfYU3iywh604NoeDGNdpD24gF2Gj1aFUyDqzdwwJ32KWVXENXFwUAzIXV23EcJvgxRfPFX//PURjxPpyF7/rQfaxfTO6YM/XtvF5Qwlj/+v/5b2FkU/pf/sU/A+yiTSTN/MpTj5Nqo3oK5rveqlP2usuMwQhBTRfgUyfvMszjZI1nqIyYwQy1mdQkEzbN4E/1DMZ+Glf+5P/88/5KegGwsnX3+0iHthSNUXkOpr2bWLse+GEhgWZkJetf1u8MrG43rGVV+Lkxx9kfF3hQCo4ruJYpUuynYYW2sW9EJRJzbi/Cc9sffOjBh6KytJq9swH2ZwgQ3MD6re3BsRgjSsFNuYDVQhXWufude7daqhYDHb4noLHCUJsJAa8FHAYszi/nmpVctijJbUqiutJgwmoyQI3MmhWL7qsFu2GnblJIkZXQNkUQw88qYOWpmAIp0XuK9BGC/4UlwQ1zX3KCgCpdZt8B6KRaAjAPskqqVVNPevrFM+mxZ94CeDZT6HCVeS04g22hh180fCXoWKCVi+DGfaGatKS6m+UAI4OLSD0xHtmnRklIThf5O3Fm2wjabEqJ2PD7ueopn+MZP+Qm3BlE+bshXi6Bm+VVUlmM/HfTUnzYi8vSUorPsomfh7MnVm4e5wXI3HiI5/JvL9bILDe9XM7mZC1Appbc8K0C8MDL+bh8sRmZRb6ylG9bzuhE2ZgAyQ3QTZ8/AWbMbZYAj+8VeeySniezPUadDva8kziinsKEKNJqzH3TJ1KLtYp/bUvAYqyl1tC+UpY+l0GVmwRraBDFyjqpd9AJs6gYdB+LHlAWFPA/MW58ua959njot7bWpc0bmtPHPrQdN1H7C+FbwETR1VfxXbMHWyjBHR/TGOgVoBAFUfUILss4FE9frUy/8rvfTLPliFFPXmHBdUAIrMBYawhDPw6nTjwbFvHxYepWkIJQjllFtF/Doqh2YThmpmGMFtk43cgq0Qy44HRxNo9bD9CwJ005m2AVp5F/m4/mf3k/7n/alFL9tSo5KfFGrs/3E/gKdrSTD5GcZczMlWgwqfCen13AAVdt0QibURMgR23ONM33OjhIHOsmNp8V/Pcx3EA9DJsbaVrKxrOVyHFiQnO/eUq8RxA07k5PPPGaREnavQvamWho7dpOtAiIJaMp6Ww0xjSdMUQDSqujqimT72hZmV5BLHyVCLm/b210BRfUC/ykt3twYTUtdOrsmTDuusCmeAizNktxl9ic17LZCV6NfFukmJl/kxwgWgCEFwZpBEtMnQd2FFf75IKPZoqkB8eJBhthIx7+y7+IlOiDH/5QbLjlTBReFd44gkuvIfq5SSgyN13sY1Q9tLQhPGXeyL7VA+BkrWaotpsgvamhWQN6A5oJhZ29GgeN+mZ4zm6TFaQ/x6Gq3ajqiRonAbemIy4NXIoeULWmQU1jOdvRBkxS+ms5d240uzBDGSqaJ0WHLXZNZ544wacRZddiVKfHxxippCbSIIusqcsASqtSNCQU/FXjcFw2W54GEXmqoehajbiWz6sA5Mxp9y/lrABeoQf+G9TxoqMYIq05CADoBPzBFuKS7d7Rpt7FhQcAc92FYJo1qAeNhp1qSZxvi6YDrNrksHFdjqAxshHk+r7+0HssMjaWIrfzXKPxqilTDi+FrnqxKO6shak7T6qrEk1KD9qWWV5TLbNldZ2MDPP7MhoqGa8QFjP++kOcgUVyrrmf6gdktZJ/tDFw/2qBNSmi+rqoDFLsKnASnLjPCULUzniD2hpoHnrD7pujSugoQMi0lIzfxhtvTFdhR88xZ7ejDTmBIZ56nytomvy7zsCT16y1QojrEAAPImbXfn+Ue9SNe4nNaox5LDATYK6+aWea5j0PUrn0+utvpE984hMwjBWkVGEbTGFZCcdavkTq5tFvPJJOHx/Bw2YtKb67wmtpy1aYHoCALE47DT1nWO+XSel2b+inszVO38yrSeaYadaZcYIA2ge00pl66vzFVMe6GmDNfePRR9KnMANdCUg6TSq0qnUlXjPQt7KSPHf1aa7FSQDVGEFGuYEiQZBrQyNMdTmmixYIKgSxV6fpXQWYmWU/OPT2W2jlLF1nzdDnq1xGxzOC9z13GtbN/ZznrWNvG8BST6DFevZS0uUB3AU3rDEtImycGpmGKFKhMlidYgB7AT5SDoIJz6Qmqz8JCkZJcbkHuz9YVTlggQFpR3vqVbEfT2Dqp4GmFZTB6ri3Ml5LFRRoCKbLBDfcl+SDbE5NJykxSrmtHGYvmV1ElwjPX+3CYGwTpeCkJAB9ADx6u82Xr0oTc51U2O5Mv/1731D/T7BFpSZeY9qTLABuosIXqcL8HEH3PEwNa6W2lJHI4CRLRbIgOAuts1Qk+9hkciEqOEsykpyuyuCmODG1fSiC5eUtFzKZkYmP/LtZ2pLfs4ySt6V4ONeqpRAUA24UFCsgdrIYakU5Fzdo1O6bZAQVaZjSv997QUMcMLpB5lRV1tJkIGIE4kKtY9MxrbFMnVSUZ7OgTRnlvF2OWEWFWTvj7y1vzGkEZYSWB1b0nAGTf/93oqUoiSorbLK5SY3iBEOWNZdzkOghY+lgG4ZidZa/w1Z4wOrIK+Btgs4XgEguBahhASygF1jMfwJUqWFQ52M1kgk4W8VTAt7bkm7e1YsfCGCF71djsjc7ZUqqmbw4gkA8YqZYfHbtjUiPqGFxyVwoIt/FBqo9zqcnXzmc3jjJxjQyzUbaQ/WQ9831Mya99GA5hz27a0xtUAiZfY4sUD/fU1KtjCXh4ftRqhbT6VcxbO6V45hchcIeR+xSxhvIEERxGAe3oNRUl39fvHgpNEICxB6qL2RnsrOs7sACJ0GNc6FohYEQjkGrgxUI3weetf4eNtNz7Kc5WOoAl+UA0CYOFMvWzf0K/q4O45uxqiV99tMPUeHSzoHxw7RnzwH0DQ1UVNGPhk20jzK0tw6ScoIea4GF8f51YDYS2UhVjJqaq1d0AaV/C/PURdXf3xeaHN2ZLSVeRyWLlRTS1nrf+L1WgIgGfwfx89hBxD8G/W9E7etrBWfmzZnTblZ1AFTt2GUE/b5zdUD7e/6WvWlEV3Ie+l+fHcfkVZoGnobp+Bh93VYA3kY4nGxT4TOatJEn41JH2b09m8IvZ46HC/08Z381PYeYjwvMXSl1hdxN6A2sBCpXZ8ImESJ0zclivVLGzTyoZL5Z+RAiVFJRYdKk/kyqXJYHzYwtJkaGqXjitW7UoZ3hni+NXELTxZzm2a3hIJfdcw1ffudQdJm3RK7MJoOAwgnArRb611EJpk4tLE6dhwD3aYCIJn+ySpMAYQ9Tf9RB+oWThG7SQ6nC0nwjT+5vnH+bbuAUDGo8Jjnr0EPFtJcBShPR/KVSCsdUgfOrEsYiFqtuxmggdBmP9xUwyKpwX7GQBYHMSYFqhfsX41trGsrPsS8TnyUIaTetwDhFYzlBjY0xYcisAnqbCh/TMuo1tpDOlC2RQRTIT8AgmqptBQBKhg7BeCkUPU56bA3PwGqkzRthkwAcc4CGJg7ONtahLM5UmI7avgLWE3BzBjAhc7MWsbqCdK0HLO/nZEoz9FE6w1w+DruzGRCzZHUrIFbw9ja+N6beH8Qw0IKDCxh1aqY3yvhWWWDBvi+QtXR5CC+kDRtIyXIf+59+liqpveleBL69eGW5f07xfs71C8xdy82feOKJcFN2ncmCrMJleZzgQW8f+89FA1tZDdKziohtK6A2SABXY9EEgt0rtF2oIW2xbh3gi27dF4+8A2hhHch+ck1bbr4NHQrAvxF9icBdOgk2b2LwQqT4LQyw8fAg4LoNgFnlpsUZN8HzmbPQQt0XB3yL4J8d7wLs30WY3j7ExXAJqR0mbJTKQYsNQqMm3QhzrqjSKj29djqwtqhaBTPDnHBTnGN9WHCgYF5W37Ohmc+eJqAQlLbymVWmItXOOG9YAjbK1JVYjc1FyupXwPQcpHDB6smVzJl6AI66PPfnqIy0Eov5GMETIYqNoCvKyV4gZ3AdLyH2LceYswxX8QXGRPfn6TmKOmBpa2F+DFLSxatYOgwxj6iiqphNx9Aert8KC9a8gZ6EA+k//fZX08pVVJfiIF5eiV4vmFoLgji9eJ7hA8SXEgb9uLLJ3nKta8YCmdXOGZvcUDNew/OUpPj7Srxzeuu9Gp7lQMb/Dm1ZSa+bQc+1NBXR4LWu4OF3w4TeQ5nsx/CAMD2jgFjxU5jzGZWxEbuRy3gYfVtCnEvBBRl+RQM7LjrspnldLuf2JrI7rEClQLXFxMmILfeiyNSSm74q+RAC6iPgHCuVm/k7fq9gGYpyvCweluUpKgfIWUdn4CLazWXkIZxUSMfflewwRp+CihVGP2w+pg68T6wAACAASURBVKQWmbSCmVpTKOpN+Ax9kep8b7UPAI/yMhv8Ffuj9h2a51cwIYg7g9aWAWhR4Iuwq4LqIIsf3Cc3b2pLd921lWiB+cbmVrnEQUjTs8UZZrx9mQgElijja+2oTqdJj9SxiKtqV+MGjm/QeFP6/g/2Ih5G6BfN13TMhd7Xe6dUNu44TVmdZNk3Yyd7GbqnkvFSjLdVLwAWBZO6NheIexGDKmjpjuagW/2ZX1akON4iaZ9htJXgTQUGWfQly+ZkM9p0Yfvf/sz5kJXtoW0ywuFwmLBRH0Ji2Z1aFkr0MOMQtKKk0kjHeQaY0iXWNIcAxcaipinUXVSXTWAEeCvgpS795V98L+jy//uXfo48+fH03DOPp0+j07luxxY0JhwSlO7PKw5m0zOlZTuMhjqbJrLxcaiep/z2kW89Sk69P+0iGh5kwzZlYUmocyN6jKnf8UMAuS+/+HyUdksjez+OVbCVMp1svlHKyVpxE4/yT43/iNiszlEP0Mn3GjQHYw3ZQd3I7gI6oPNQ3molbqM0eAvOslNssEaR07ymFnBWg7EiAxQ+HNVNRGdn7TjNoSDYAdyYChlgo9YfxWtX0Gpkb4XPMGkaXXjbqQIZ5n4r2lalqapCKGwQodYoLAusznBWMy8nOJResVcPEbgHVBO/q4A2escwdlMcTCt5fmXqevDJGUH8qrljGWM0YeNCwOh5gO4V5uaKzlWU2nYiyjxF64H701HKrPs4ROy67j33ABb0/1B0fQyWw4aJag26TePpOUOaq5r7mGYcbbVRbldx1l8Y+nEgWtodlYQCS+7HKrVeUoea0Z3DGmA11XQ8zCjzXgBc6FsT9I2iR4GLqTfpV/cZ5u4be17Dc6kvwGGLAm97gsFmDAOaPFAnYJDGAAX6syywl6zEc2cl93AewLF//wHKv8+n9916BwHMalKuuKOz3kZI4VUzBw0U+m2eyPu8fGBfpLummO89gJDutX3ppSefTjOXRlJHTUNajbtuG2trktYgemBNB3Bk90GfMgNQdO+TFdhO2bXrWu2b3bRNM03zzPegpbI/lL5I67lG15daHosM1L6UU3SwBItXxlosB6DamFUA3gjY808NQtVp9FrNMDT1pI4uAjzc+7v9DDa+PVg2tBPla5w3YSEE9+ffK5mrtnqRuTQ1qzmrTvCyaGobawiC1JzYQNS0/HHaJFgFKXPtuaAR4/r1G1Nz7/o0fOIMQdsSHkX700c+/knuDXDb0BHiVsGeqao5UmRjYzCJPMpa7meOVNNVgLBtFsKXjPufYe7WA5amee+oiuVn8+jkLgFKVjDHbG0Svjfq4hT3A7qtDvP1dTCcBgtR7s3eJ3utm6saOPd6a4lMtctM2l3bQNkgwNSSQM2GlBGoAnaUO7jWQhAb+hVuwDSy/w1odfznmdemsWyILFNk49xF93M3ZK5TfVu9Giee0eips1H8Ud+xkueHWSy/W0bGoRJtzuw8zKIibec2ppqmw+eGLwJ8X2MfX2TOEUjRNqh1IzYaiaaaf/aD9No+mMkatKBj2kAgOwgLCpjMeYJc5ADuiZX0shoZBgxzbe79uagnp5oyg+O55H9nwz3PEUGPgvocWGZZynKAlKuv8xmWQVS2mslSmMzqOCz5swPg/EPgJugoJqc9IpxEGdz4gYpQzV+bgihcY0v+M/x3RnsBRpb9LIuLPRy9ocIf5V0fmveqpv09tRzFYBQHSbZl9vWCFcFOIEkPbxE6X6aqHMwo0bU8mY3PwzY7IPpa9QvS4WpnLV2eZhIpahXcmJKqVljKJuofm6xZDWL0aMRjbxJzhk2NMjUCeroSRzbLdJmT3wnvmKidUVBbhchvjtRHURhx+20babnAwpqzd4nNOOn3hDvk0lzRnqESoR4JBjaxOUSMa6Dux5nkaJnq+9PvfPlrCAJpjIdYuYJIXpO3SFMwTo57Lo/L5YmZZctjc4021EmQe9cYT/DiePl8BIQedk5Yfzer0n0/n0G448oIqF1i7HNFXKHdKUTk2e8oWwHksXchhFA8Fi8sliyQz59Fb0WNK1fxo+WqClVDkCm4CY2Pz9t8swwch/D8RNp1XS9MDpEj7Moc4r6R4Tmi3hZKYVsxezsFvV9Pme7NkC8VITxWJG4zwjUIE+1zo+9HNyWk0vjnzw8gejzIATRKJ/Nbwg/ESFswUcZmsprKLTfLeg4DTbQcJ3tZ2f6hDpAT1SoAP5lD9TYCHEs8J3gfW0EY3e/bvz9Ap+BmPemDEOiy0Q/y+W689tTRrt91YKphB+Zh9VQE6aejP2gdkZ79eS8COhcmcc2uI/IrbRx1Cpj1HOIaj0Djn+T1N2J/r4jbe1nJtY6dPxcRspHpDMzPQi0HVvS8krFgYGVE0MMcoT+PaZF+XGEFSC8+/1y6ARdc3af1T1HY2rmuP1UhBJYFHKX8e1FxvszN5YvBkM3ZBoJULkUvHNjY/XfzuxH9Lqbnf/AkFWc3ERBQ8cRYKNDWmG2AsfQQvACoa+fgWY3AuVafElO7OcWjRwpgs5GmtYkWHPOwGxoezjJ/bIkja7OKtGE0PgTIOL9lGtthaXzm0c7D6ji+P8n9qKUyFVPHoVcNk+V4DvFsB5gPoZ1gHZyDVdkKQzJG5K9zsWLhMlIsCpoX3JtYP+ouJmQ7OKT0i1rkv1tJudSyF10l2rZ9idqOMqsoASgtNkpkHXThK/TYE4+lLoDNDR/8UFpE3/Efv/gb6f27bk11pAI62b+6YfDKmMOLatDQo43xNw5lHEA4WzM0VvStQZAuMzWIfsuAz6qm1bA4Xns1bFQN66qatTZo81TW3mpAY+zTFEnMs7YWXFuAUfdKGboViLsFjXVqX/isJQ7g2v4NaeT4ifRXf/XXqZLI+356RNnuQMBuS4AZdFBreldHg0XLsM8AtDfT2+0E1Wq2cpCNWLkB5tT1Dit4CnbpGKDmAw8+wBo4B+NotRc+UczXjTBFE+OU3nNg+/nHjxwPHNrKdZnCnKkAeHXhO2ULdQC1DLlBjJVDFCpHxal+V31UMVYriGUMZgE11TDJkUoU3AZLjf8NYLdZQ1c1YJaHU43pnFOPNiXLzO+7RmSW9VtyjsikCoZkuSwCkCURSJtKzVrPWJuw22rNCoE/aWH2FwstxGSFzKM4uywCCUF2aCNkY3iWITGg5xlz32abFhgYDEQrF8WYnkno1WbOAUYANxWwQ5bXVzC/bckiWI0g02pLFwepQ1up0OcBUfUh3oJu8J44BuRoNles2k5fwpR+8V9/mZTjNp45Z1KZ55nP3z5cansmGApxgX0I361WykLeOH+D6Sm0plkMvLz9gr/jOsnnvX/nilxfl8/prDvNACfLVZbjhNzuIbM917Q4/xC4KSqkDGysTFKEWxj7eAGabnXY3ZQBXk47XdO/cMH+Xm654AV6qOWLj9coWC6BGy8yBqJE63toOjk8uKMihz/+dwiRmQzZd8VJ4FdUQTnNS8xOPsxlcHLpWHYvdpAqLS/PBzT3ZGTfTh50hIisihSItHUjC8DeWjVSHwoMS2JjBXp+TiPoWLZjCnAjwFkqia1i8XIAq1ORNrx6dRbBqn4yM2gA1hKh1HAIk1OePBfOl421raRhqCwjNeWYq4eYR7jcikC2GopxEl+Cqdn69Bd/8xT5UHLsZ0iRtEKpEm2px3Dc3ouQM6gMIW8JVMQ4cS/RgoDFL2vlA869UTJLlj0FBCoyLz5Txz7TrRn45DHOwEdWJzM41wAszzmiS6t9mA/XaEQnOIsv/BEYQ8GNgDGea2kTsYpKsKd41XlnmbwMwzybaBnVXs3sBSs45BrRBjm2IFDWNG6u+BH5d0dbA6Zop9jkq/i9luh71Q0VbSWVG7+HgffUBABQL3QRxuZpyogHL42mO9+3OwJ7DQf1K+lBvCp7UcuYdfC9M6SNQvfFWEond3IIy8xcJPXk/lTFJlRvdZTGbTARWva38t+v4Sfj67Zdt+NahGencQWtnVDP0VaE9zG9uJHfEXDMkxo8x4GvW6n+LD7zaSr11CY4XkU0RKm/TsLM6yEYlLcp434LU7hPf+rT0dvIORJRDxvxEGBqqRY/kj5Mz1w/+sgAavagCfE56xliqbssogehpcxH8ewR6JiqlmVrNGWA/cGeZ59LPWhUmgWjajY4IC9cvACGgYVhPdm3SA+gSip7Em1AXvzmd9Mt1++k8SDGeAiSBcoGIaZDbFkhSFR3oOByy65daYAD6iAl+Aq2fZ8W7nEMEN2FT88QqVeFlO4AjVD4s67FYAkQ+8NYGY1H1SeHgWyFzPBopHcmUitVdA3a9PNaRbT28FrdCxtHRKmBYj3MVKSzpFEB9W/Rq6mC/WiLfkl8/lXaZ1w8fzq0Vi2wTCcRn1YCkgTMV/Bm2bHjBqpTOBg5UD1cBDe16L9mOLhlB3QrFnhOOJ+5jjHGePutt6XD+w8iZt2bfuxHP03rENKePBedoSOlzcE9x75Qy3xvb1mBSJhO8dH8Ue2tbtaASxsC8/tnARaKi28GgMzxWUfRrdmKwVSG9gjBXnDP7czrJvaZSvvUEdTN8Qxk6+sBaFMlcDHOc1P4fRI26gLAVufsccrCJ2CzbqORpdqWNllF5ssUeq9JQFw9aVGzjzawXUWA1sHcN53SydyavXg5jfIM3ibd1EdJvkUUw1R39vLf7uJFN3bAEa7La/GzqezoThffOR6B4yXAX/eavtTaTaRYa7oO/yb2hTpA2gypyhn2NQOhSv68wxrYQESpA3U54E5gUaOtuaCAvW0WsB8pOPdcQRUpYO0z7HheSikUTtOaoGqSyX9bviw40etN9+9gowDOFQhwsxOzRQHTPAPZ2iqAQU2Ig2Vb7GHGnkMwVA4LuQBrZErO96ph/zHl63UawS0xeBcZa8u/7SknGykrJLiR0YnrU2RIID3NfFMHo2vzjBpV1rjVUlWyivxb0XcYamL6GAwOwDyNnuXl6MF43RLP+iqeN+09m1Ntx5b0v/7zX2Xe9/IcAYJz+uWYkWAPr1ZmUbR2WcD9XnCT9/P3+tFkQJIByjX7F8avkJoU4uicpcmsTc7i5NfnMytnZjJgylgig5nlHjiRrfiHwE2Y2UXdl+wED5j/bmRTEHhMEDEpEA332lLey0M015774R502T00G/IE6uVn0m0tlpDz+ujEy0PIxn2RBot0SwGccrmxEUkAkxJ6Lmi9QvfjVyC7kkjJf3twZcV1GP6VXufvmD5Y0EtDN9NSuqEN6n/gHL1crHjgrW23UGsVk9kijacEbFyrf+zy7YEYXboVzRKV6lLsQygejGkcqUnbA7CWGstwHnUzr8SReAVghpLldjZSD3AiE6ryiZToCMzyrmGT1Ae0nQqX0xeu4PvRl777+CvpxT0n+D4HeQIIsUjmysmLAhgyG1Ig4gL45eq13BrDsfT7GZhMlzYgN39/5jMdILLNKaoMcHx+voef4c+kEv0S0Dj+Tk4BUFSN8L3MADn22dco+xflyRx5Vt5Dwywjl6ICgPtgLP08dVWWNktPm9qLzSpcgz3MTZ/ZFI7qCKNZ2SP2gx7EwHZcnoKeZn9i0+ymzPcoJoFdpBwRo15F1My+tn3bWkTH9J/iIU8hXpbxkiI1xbQW/xH7Lz366JNpw3oEl7zxLhgWmxYKfldCvxtxWTFjKsheO1aWtNriwYtgo4rKGZ6pgvlJ2IE20k8e2FdIP1k9dh5gsZcGig/Q4qRx04Y0jOhVrYLVO62wDs3RuqA6/eAb3wg/nRWAJj0rXC9GhvVcg6hrjoNnlGZ7skZ5XD3Eo7pJMM616NbrH91pbWwpELDTevR0s9s3ANnUxQHSKKZNdnpwM5+GoekVYlZpdEmkrwZolLST9v+avbnBstumb//FX6c7b709upq3c8Cb7nn+xR+SUmpPfZvWIxXDakBPDlPerJEn/+pvUi9C0V6AzpwGayXX4HDyJmqd4PU6AAtM1I9EqwMZNOafFSVrYYAEPqaUNde8yoGogFuBcgvzrwz6Xz8OD9NINbGOXqPSRuda19kA7IBuvTpcD104m9ZyXwJBS3urOPTaEQjbw0uPkUgh8KUXiwecQlCj99f2vIKgfXO4lPeoO2Gsvd5GmpmOI/S9SLn9BrRFFw/wXOF8x5kjPfrAmApFfwKlwniY0qW5KUB4jLm0EZPINt212Yu+xZh+/NOf4fdgDRBbL6ghZAz0YQptBcUBat+aEI8uYrh5FcZsioPX9KUHtH8UQqv/MC2q4dwJSuQjACoFKrIPbTAFKxUUG+AoBrfyRS8gQIzFdpyo6eQb+8L0c5Sc+wHA0Y6du9KGbVvTYUBJP+ncv/nKV9Hf3BOeQSdO0ECVnWkNveKsLDt/FuCpnABA6hHSBnt5lbUVbvXM2Ue//d10x/vuCMdy2Vkb10aKlUOfiCK98e3vRRHC+g1buD/PkkZ0IGihTOXC+vRvuzHNsG+qBamLBsILEZjOUUzRAqNtheE55mwP62fBoJr91ACiKUqzWR/queigvsjrHa9J+33xLFqxk2hUIC9j7DwXGJSCW72HBDq2YLCiqw2PJvcA+3HVEXiMwvrXWaxAQDLJ9003u18YDJuKkgUyNex6V+vol/uP3bFDq8MzUSPmcRYaGj5bsCJTo9bIVJUZB1tmRFUi83aGlIGVrlqENOpcLfvj2QZQtS9VoUGRoud+FCdrD+GznkN7M001H+MzSgp3qbqR4GgVabau9P0n3kxPP3eYp9nOHmaBiS0VzCiYFWHvVdEAsBkfKzzsMtPyXmbF+1t+7gRJYtFPaGW0Qyo0tblEPLMvWRsbTTZLZ3sGOfl3/HdmbTxvc1rM9wuB8j8EboxcLf0Oigl6XvpRMVullukgfw8kD/jMymRqKQMNDz8jQV/vf+cD0wtWl5E1N8uFQzlt8u4NOoAFaMqVU76fA7T8hosDkpsslZ07IbPOxhymX8v9dezXYyl3gDAmgqmPdqLBK2w4Ho6toJsOqP4qDtYlJpJqfHPtYQIYzIyTBtoPUKP4TtFXRqNRqoomx/3Vw3vduhreuxaBKxMfULNyJQuew3INEZCbrge5eoMJJn95Jekn0g3zS0Sbk7AqTUy2J19OB9/G3I2D4dIVPBTaERATsczib6D+IIOZrCDPkyxPPP+dEXSYscnkqIsw0tZQz0iV7+uPIdPgV86DZnDjv01f5SaVIZiDEfB9BTf6a2SQ5L9zjjUj68zyLH+GvkfOocYhzarx8+LZMoYKEI0SZGpC0SSVaxNSGTSfBWPbuxoDOErEZac3rIeqRlwwQcnjyhVVeIO0RynjPG6iq3uobGKBmt/v5PBtpXPptq24nMZ90/qCSN00kikxhejfw459mO9vpES7HbbApnzrEWobZQ5xcMjUuAEJ+Lw3U1L6b4TlgOXblg9zuF4CGEWTVg7mQrtG2g3g941vPZzue+h+Iml8VLTn572uQEMbZdk9Xa2Jz6mBOdhEVGj3X6sr9O0IcAEwP48IUWCmjiEzZZmVtHliUYpcl/7gd3+Xtgo3pNs/9KFCPGsaKgK4ufCCkaHrIvK2yqRC4MCmo9GeonOBhYenjIn36LPtAShdOHiIfP1GDsC9CDH7Y7MaRevTwrhcJSKd5sBsgbmppdLoCgLWOcZyFIv5jZQYz3NwV6FPmSyxthG1MTZWAbmKTOt1K9jl+ydhbgSGjvFN+M8IWAQBk7BDglwjZ4FIRw+6GKtJFEXr18I8GgVInvD+AGqm1LrUWBCkyD51G50T5b/58ish0m5gDEcI2IySjZDDHoEx2Il1QDUAdvidI+kdQIJtGg6SXrS9yA237k4jRNcarJkyaKN83tLdywjs+1f1prfRiFQQBFlY4bit6e+LQ38VoMjgZIxIftA2DOiBGknXDFGibp+7eoCjz3QCYCm75L3Yi2yK6rZY76yFaipfakgx+GxsZDjD/qzZWy33anPFKzBUpxD5btm2jeKC81G91aD/ECBRJ/FGgFx0KRXccNipwXEtCgD0dVngMLxIaq4dYDYDu6zR4hzro515sgJfqCGAz7OPP5mOA2o+//nPsW9YAVgJSL8QmiLTge7ZnWpzOCMm0F5F2xie1/e//wMMNDeEs7LtJcpNh7qADVYBuPvffIPy9/4gFVvxPDpCk9Xevg1RUdUKS7iXtgztPWtSFy7YtWrNWG+LFBJcoZquBs1PE+DGAgXLw013zgTzhfhZnyXWhU0hq2Q/YMX0iFrgsFZMvQTA74DZXSJFNwQIFUhEzzhF1rH3iFT4ZdmPKZpd0oMpwLZmpsypq7BWtumw1Ydu2BZkWJijZiXWnIUT7Fu2L/JzDdazBkUvpmqBl4Gz2RDmgeksdWflBDsCHNdIhcDGYEHXasvpqYKbBrDYAqUem5B6giOqhOgnSKbEecJrLUOPlLDsjZVtVgQbwQMEl2ACz5V6vDWvWM1cVkO3Mv36F/8EoEV2YYY0PJkDmaIF3fn11GEYKjmnxgmwchVUTkN5BmQdTA66PE+yS3EmQjwrnR+Z0MgV0xHcaifiOJSIjFyNnSuhMruTwY//zubB/2hwo7jLDzDa0abfByLo9UPGuDHLCkWc+cPzheVIPZeEe0OZNgoHYAY/UkWWT5YExcv1MHmAcioqX3zW8sjAODEyWMoD4e9FybjMiexAiGnRvSxjLUwnaQZo7rXabsWmwjTsY3G0IU6d1LuimdSDAk6t5xVaguLnuFbTJnpZWM6paHhsomBsQtAcDJRzgDFS08Nr/bcC4q6uOtiCbeS7T6C7wSsDPY1G+A3VOuPyIDmQLQU2Cl0EES+W1QJs2LAW6jGsG06PPXUwjNRGp0iXNWF2x6Zn7l52SOYlGx9llJv/zk0Fl4uuHOeYaCzgK3qGcJE+J8GNTIuLOQuwBTPqaHJ60UPQ1JPjnKvZ/N2i8WZRGZft7n2NB7/fy6r2DEYzw6cnhM8pAIGLNvSdxSarINbD1VJ0BbR24TbzaPrFSaOfSB1CVkGnh9cCTI4Ct97V6A96Otmgz6XhIZxXN9SmO2/fjQncwUhN9PchsmVjaG9TyLxEeqqHFAzddNmEwo+CZyt173PZg2mgpcK7KYWtZ/63smk2qAPjQLJiwrRTsJDm5tkwgsVSmwRFtAYwE40KAUX2pBLgOL6bdL7lcLak2c7gTz/1fDg0P0AFSh0blCyLvX54SOFW7KFjNYob7VXAhyWfrQCGOlge0zOCYtdnoyZgfJluECDUAdai4ofPnqTyxpLTGT5XVsPncQR9zxaqcnyWglr/Vgske+KhrlmcBmL67Sgsl+lsBsxMoDOJrtsAmHLm/Xp8UK5SsqvJZIMGafysIcqgEVDy3F7/3ndgKFvSAFHyDZT+Vqmd4UCAlkxTBgdcS7CdzBc1MrJPHfquAHBeeuyxOACdL4pWYw9hTk7g/jvOuu1ijMc4jL0eK0xMR0WfK8ePsXlD3xaA4s2kt9o5fK+YhjBot0cTupfLRw6ll/e8mm7gmdhE8xTtEFYCKtu5/jkjbKtlGOsp2K86rmeJ52fna+eG6eqNAJLHnngcg7lbAhQNszZWoUUKfQMA5c9//T+kG3dcH52eTd2soBrnNZitDVvxUwGc1nGg1fFZUf7LRnGB563O4o577y8qsKJFBwwtjNMhBNhaGbSjC7TwodnCNoIzn5cp0GHmmdqReg5UtSCKXA8AKm+ls7jMgkxqlNerv/BwMzXDAap+yRTrFVJz6hNbmDeKZxvYH+2f57wZ4c8xrmELQG897N4IgL0V1uIwlVNPcv8PPfRg6NJsotoFc8NCSUsAKtexIPs4Wrb16s742vf6mxEEOubOcVOZ7pM+/+NvHwq9T5FG1cOMKkfAzAjMhJoSrTB0k7+ihQRpyJ6162KTNdgZBVhEpVMwmymMGsMRmPWqCL2Ge9JpWTZlBKawjtc1aHQnW0TAPsUeL/tVYwNdhOL2FHMeRnNID1oZYoG/QZhtNtBHQqlG9Z5+WFY1jpJutK2P/almmV+ynwrSY4/3HOV+I83pPObfsnrFYZwrkDXfLEqttWiIHk6m9C1sYH+U1SnXN8kvuwrzu8MEODIzUczC2DTDFC9xnYueUdyj6d7YEGx2av4WHdUswF1vqCVA7bkB7hMbiRGFy+irkJKnVWuuS9945IX03POHuA/25XLdyQGQ3MuU7YF41uFZZd6x9JV1M8v1MMvPo5gLpa8ixVRkfJYHu+6fBry5CMnfy5KUrP/0PMmvybgjgx3f/h8Nbpx046YaQH7NoGvBjf09LFe0qZpW6suFQPkGI+IsVTe5oedDLaPUXCI2Z2lfidbK4CcLkzJq8zWZcsrCVEvHszvxcv8bB8AbDaaCSeM1BHr0wOT7AitbPhjtVBHlNatb0T8EZuAKXblb8TiYReSocV8z6bdyDfviLAXd+x4heLX8WZdGIvgRUWaREgstEhGL2g/LbS1Gch83W3HP3ds4gCD5WhTdDqW+/lUsICqNqlpiYeokbOWCxmUkY9IEjc0GhxeQKJSlrz38WnTqPTOAdTvUrPSpAlP7UEXBk2myzFa5bfDvPKY5NRUC6lJKLqPdGuipKvursNFlh2lf688dQwGLvY48uP1y0i3X3GSg6eTzGXsNy6un/DwBU9ZJ5XSd7xWCM+aU+pIsEA/Ay0Ge23XIHjjgzjfF2a4NPV+iv5Gb4SJ57TEiOQ6yYTarCmjp3jU2ICWFRMrtpus3p+0wM7a5OHvqCPQ0efEK3WLx9OCb58/iZ6JJKT/fQgpFvyM3Izc/AdyHP/ggolJca0khWSWhJX8vpeFGZArthwFKsjNGzVZF+HpnwjDRoGWvRsqKZfuI9E9Cj7vo+jncYxw8ZPBpmSStEoJe/n2csuEVRF3m8wVX5uLtwWQpuaCjjANtiYNIUC97M8WmZ08ewUTQ/74PaZlFGUY3OtNBeSPk38PcywhA4CJpqJdwxP3Zn/xJvC9su6HxIEBeShsmwVJ298ARvt9pewIGMekp/AAAIABJREFUW01MFymcGTbUGq7xh089la7fthlfE96TMvE1CDxrqaqxh1StJeSWVOttg739meNHOLQOpg/eexdgjQPHVC/jMEOlVzUd7Z1nztPQ0vEwmqP8HsYO1kVwa/XTZRtCAno0fCwH7OjNssi6e5WyWYMrtQobNm1MlZqmueEyJsfRW7zx2muRVmxlbNoUXDua4bwKq8rCPvLqS3QiP5XuvPvu1ISZnB4oFQIrD5xSrzmvyUPkaXpO2XtI1sO2NNOM5RnEtau5nr20Sdh5827ACp27qZbadPc9aQa24Yu/9uX0T3/8R8KFfe36vlTGvT31t1+j6zZaJyqdNC9cUOtzyx0cOkPotdCx8MzXkvpTm2FqLg5vhLYXB87zMw5PU5P8aTJA47BW2B6VoQBDK53aAGNG+HYeryb1MkpU3qymyvXEa46hXxKsdjHH3Ne1LTDYs5rIcapjX1wwdcFhaFm2pdpuNLP8eYcDvwKQtksGzWuH+fnKn/1ptHT44IceKvog2e3dbtLu0ewL2kJotGcaX6ZxA0xSsB/s67H3OX7ffISUMkUMURRShmB4NYzEEHMDmwR0LQIbmwZPceZYXWlgqre9WrlgPxTmWhjCnl0HcyJrcw4A7PozzTjP+qy0Wom/PQusTKxkD7V9hwGClguaNYZYl3Nu4MwprvUc8oHVIcb2Waj/s7y/wSCMD5sm0GxdhzhaRkZ6nkDTlj2CHJvlCm500vZaZgmMJQqiJxRjVGhYAYOk38wGqFs1sDUNK2Nj2q4eQKxDvKyPgNXvBfARrJgAlM1knVnZKbC3WlCvnEaBPfuraVaBTew1UQyjeBb9DGyubsuNtQBIfn9iBh3Wavqs0bB5kvGdxRh0de/13F9j+n//wx8BbnWqh8AgEPdaDDaX2JeLfo/vVijl9FImMjKTkwuN8hrPZ7RZHwPp5eDGs8dzxtfmsyafZRm4ZALF8ye/Pp8pWfLyj0pL2bPnEpuhCgk3fsFNFgjrlbECytLFlQ+kiPidBPxM1iBvXB5ymYLyd7whIw7JLoVUghUPViufsrDI9FKuhBI9C2YmZBGYGOGKy+/nhe3P/coRoJoCJ32OCr1pD2GvKXJ+/MwFMkGJo5GiXbhHqUJoJ1Uxj79MM4JU0xtSwtFqSDBBXn8BTUjko0WIeMrMMREEN5IJerBUkicxDSJKl7lhf8ECHXfdratJb6wiisQSHVfYhgYOcqpdqisKcGibkEVZCt+7imojJtPA5fn0+3/0bFpBOuX4aWzSscReclFwLTWI52QRRpngLrwMCH0v73U5VZiBh6yLPxOAhI7JklTYH9NMPlvfI1yXGWNZGJ+zYxZumjwL38fx8+c5BeIzkN3xd53cg1CkzVxX1vb4mlym72uW51wXWLiZXZM5cjOUoYl5wYCqvXBzNyoKNG5lQqTgipTZElyyzQOvsMF6WBmFLcryTOsGSpRE3X4TDsz963oC6FRSiu+fJgDsKF4Yi5TntzVbmUF3ZDUftjjgGWzauD40OWepOlF8fOLY0dBZyPB89CMfjiqkSG3w++bbuxByOkaWkxbUKqymvkBcqPoWQU4bm5iAepjUiOPt+G7dRbWUgbm5S71+2HhPw7DIVFRKT6sfkyGJsu7CoVgH5MJDBx2Em7oRIAeFaTQ3+vDkcCOLecShpWkZ/6l4s5sDU0Gk7r2HSK/sQqx8k311/Io0IJM42mYENVv4vfClX1UlG3ILVLvP+XGAzfvvvZd7Hg136HIqeuZIF7SwWdaq49FAh++5UPY9+QSMwIV0+607EY/ux5NlLXiLkmFe27waAzWMCH3ubsYDHDgC2V4qtPTxOQ5D4uFUMI2VUeK8goPbuVsXgBDgbIsQInwBgfOwTvbKslUOZUGpae/tdGYWHFWbuuHg7RQ8MUfJP0eTy8OwCuqiNDmsb2xJjQD6cT7L91HbU8/vn6ZXmYDAPlsbAHlRqaK5IQzCYa6zm0NwADO4KebvTirtTFtMcg2/9+XfTb/wC78AI3QmrQbcaKr41a9+Jd106y3MTUTsUPs+F7UYdTBGYxz+TcyVMQ6gJu8xrDKgaEgzCbhkkMM7y00INmDwjTcCnJpKzinpVq0H3JCMrHheJ/bujf3ZLtXOO3/X+3BOud4Etpn5rmdPLOcQnNaJmnHV9G9c/ZECWT5zhulWCyvTwrxuFsQCZt985mn8fDD2+9hHgqWo4XeHYD7qmKdqfHw+mr2uJw3lgRaHs8IZ1ofl0Geo5jKNuYkgQIBVzVyzJ5kgRmbAA3UI7dEigGKO161C2zQDsDxNM8/VNBjVuLCa9LXp2/B/UlPAFJ5WRyVDrUUJwCHmNve1wD3b98t9XW2OKU/ToKZ8PbDtDC6wkbFtY001wFiYKlZvWeP1y1gAAobUm8DO2Z6lUv0MjE1EUuwnYzokIzs4cuRwgLYWnoXMrxWgUeHLs3RcTYeaNpbdcr3bfmUIBk02VuZGwCNrK8Cz75djFj24PFzYG4axUDDIsqrQwHCQfUxQZOl4NOmN1A+Ml+9ntRvXsQBgnKIYobGR0nfWbWUDwcvAScYQ1or3Hh7VfmEzlbgb0lf/4OsI0ycp/zd4M6JEz6X2i7mQsy/FBlKAnNBSlggGz2LPo9wkO4pYSudB1ljmtFUWCztPs5ZTDWfOOGRtTf6s2P9LWpzlsoesPY2MDRoaUvl6AhRiW/k8e+c8cN99gUZFmeYqw5dGfw0mgM3zfMMRdA2SGs1qFQQmpXSCP1teHaMQ0slxDViYny5RVOa+peEtnfPG/L4btRSlCNsDIefivAYXpzfqAWGk3AZizZ2+cy7PLuJ+eYi7cL3h6GVRqhjKtJYGRFWoxOtYEEb6s5THNVTjz1PDhACk1JOTUorjRCCDw2KztE2WRyotggAesjogU1D2u5GNsESOxcbrWG+AsJR23kh6oh1KkZ91dChmg50gd97StCJdHgRBkyddJP+pmG0eGniBdvWDw/Ppa994CVRN1FZOKS+K9TEmojl1J6FNDz2oOnF0nVWBX2Jm8nPI/85o2gNCcJFTKI5pM2k3D+GitxT6BNgKv589C0I0rrCTvz1QBEf5bw9zv7JBY4AT/vjcnZw5j5o1V5m1CVE3zyFKydXXSBOH+NoKKO6JORbXwOCpW9HwS1Cj7sNNRDbO5xqgqhkqdaioOJEBbLQnE8CohojcFGMzAHAcMNFMbzCNEm+8fivpwVbmF7Q26aAayuy7O2FksGg/Cy1vLrxIKUJxo8uxAsvD5GMf/XA6BaCxGadgvxswY069qA6YZyNAHMtrFdvKgk1yDa4V2zhI+XtAFw0pWez8vtqkENJR2TUNy1cYBXLtln1ySEf6QJO9kvhTIH6Og99+T6c5JDfRr2eRTXBYESnPzs0wIlTTw7yuAlHiLIejOrVvPfpt0gGb0tq+vkhNVApwiQxf4zB6+bln00ceuC+o+2iZoskd1TSCGg3xKk2DEthUG0iw5st4bq+8/nq8Xy3gqpIxPTd4Nm3Al2UaW4Ia8vI1VPzhKsnhBVhhY38HP52dN1/Hs6xIF8dgELpowknDxWnK+KfGSVs2rOL5AjqDOrfEjH5VpBPeoZT9FhosKtzW8E4w6TzRliL0YWzg1WhG5jlcKykVvooux9TUmusAayzMYUz6XmEfuwU2RZZDE7cJmA0tH2oxZ4TeS4efeyZ1UyVk6bgH7mH6Js3QoM2x0l6/xs7c6jYANZf5U4BqRfXNqdFnNsIaGNWVGKEyOr1xCi6MsJ3jfZTwTwP0f/M3v5w+9dlPpr4NOBITKCkGP0kVkw67W6hUu3zhchg6tmtYCCCKnlSKwp0PHMKmIOuhFxcAYc7xWiMl5t0891JJlcPv/z//Jn3hC1+IAMfxCT0G9//ot76VbrrhxmB1V23fkRZJd+1HJ6RtwU5Ksw3oxtCYGCgZuLqvCiYmABWzsFeVgAp9cWQtXOve1xzrilCFkmFsNph3K2UtLHFmj/jON7+ZNvX3RUfwDnx5pri+Oub56b37Uu/WbbQ/Iih1fnHOLALGZHPOwfp1so5kb03zdwDqqjlcFzjQrR4UEKnDa7IKjrExLVJm5Sv3d47KtDdfez36XHVStt1Nui+uk/dwvyiHXbL8Ppqkeq6pOeH9TNnKupkmMsWtJmyI31NPZtDm2hNsn6Qy0N5SdcGEWpkJsDGQiPpwmD/+jTqNqqSGSDea0vZz9foxJRcHAOztopVrMLk2FQ5zWLN03JNrrolxCn0Nz07dmJLNKJfWRJMxMDUsW9MkG8n3ruKB9cQTTwY43bZla3ReFxAZ2FWUGD41grZ5UYjt55jaM+Vl0YvPt4FMS0FQaHOCAJ97mKM31Sx/quvQrejVhdSiHNf7hs6trMXZ9Iu/9BsMH3OQTEUFz2AYILoSw0f3tuVi3ww4srjXfVzgnbMtjq37pOeM+7dZn9yiKesxPVOWp58KrdO7rYj8t/tu6GStrjTdaDaGe3YOF8UhhV3JNXCjeZpMieBmD/1NHvrAB+JBRF+kkn28yFBHmWY2ffN1RkvmzRQ0uuF4ExmILE8/6fPx/xP23tGaXtd537m997lT7/QBBpgBQPQOEJUQi1ik2JQo2YqcSJFXtCLJWo7sZDmxbP9hrcgSpVgmKRZRbGDvJNiJQgIEQLQBMJgKTO/l9l7y++332+AV7CxfrIu57Xu/t5xz9nOe/exnhyaAgeZJhKmb5aUcaxUUd+7mM9dmkKw2kw5uQUHVDkCQojV5/E4xaU1U7MUnoAktTehJqkmZaNK/zbRMipVc/K2s0BTONguLlBb3kCroxla6hY6vGkEB8wk4MlFuohQPW49vk8LwYmKRrUrhTYm00mujvo7dNAukmwc1cjsuG0QYtzJ6Si0toQ3p8mExuBzo2P/PwdDU4T68xOSe4HWLOBVPzDaWj33qxzA19Ig6zXn5d7RN0AFZ0Zpl4irXbcjXDl3rRAsaTlTvbqimM0rkvDzt499lBZO0vOhUL5cEpFnplqX9ApFE6A7OcKllMAkwPJYTLVF15k8zXZX+Nx47WRvBUJ6rDpUd0aTTOep9RdcUfZFcM2uNIjXIYjC7g7aaxolqZYogs4ldr/SwTTrHLEHX2ZZxYQNSy1HD2RjBHKsTzIwVFLJo9YiON4Rb8cahFQBEfFDwDNEsUB3N+OjFcsetN0cV1RGs/TdTOu4u9Nd/7R9Hpc33v/+9SAt4zdsvZQfJcxQcbsMDxY9X0ZV4P/tZuM4Q8AQ/Xq9VV+vw21AHYLNGwcrGrRsRfSJyJbVkg0NBjDt2J26k7ZhbyVA283vFprKXPgPFyfM8m3HuWz+sgzszg/HEgYOkYp6jC/r2mJd69qgnME2h7YG721aCuSDwLJVxT/70J7BU6FGYh92KcGWMCAIXADVWXuihZKCtJ2gcBnAonL0Ms7gzugRTZt/BTR0j8Hexg9W/hh+WxRf3lleefK68RErovjvvLANbhwA/Z8sFDMDWXraRIIlPD6nZ1f2b2IFXC7oLZY8CYlaFUa7T9himdqXyBRT6agh+qnRmZSkxCtJvX7Em2NpOdrZOSl1916HtePFnT8Yz3cAxNTFcCIdr2lWoA+L5qf954edPlQfuvSvKzwXP0wSCSUS09tZyV20T0X5ZGu7VaYS5pkt8tsF22A+Nebnvp0+TQlnLok9ZbJSV6/ZMZ3jupZWHT6PnufbGG8tmBMMtABON1S7AxJ1nU9EDEKT3ZGhcGkMATTqD11Y5V6qprLxBLCsAMX0ceo3YgBI3WbxHzx4n+FZeX3YbP8cz20Oa7tabqF5jbXBNN7W5Hb2YkXMKgPMwrNubSNN5f2dhhPRQqTQn9DWKvnBVx+gu0nzN7PRtfuFa0Cwrwg5vntfotzTOPWhHc9NJTyjZocP795eLgPur8VWaBNiEJYHsFvc2gAVr5xz31efWjsD4JOO0lU2GbU9c0wNU6ENjHyWO1wRrIbAxxrj506MmxMYEadcDf/7Krhdjc63/y443XRnds2cZK2qPfCahLXKhtu+NwYbANwLQcNMgS+u8UAog4LMtSMQaU2nEq2MwIps2by7TuANPkw6zt1Yn60tj9AnjYBzjvBsAwJybfZlmWXA3MH5tAYQbnU7mvOPHzxnAr1VRmU2QofKz8sQRZOq7yHPgvNTaTLFp7dSVWP8vkQ8mikd37aKx68vRPuIGqus0IZUkjZ5agio3aDK3srCc52n8b9wz2CLIZ2x6ckl2GQuJ9mbmDM1HyXUzz+hhZpsezn2RnnX19d2kHzeWkdOz5S/f//fcc0DNKOQDz+U8Gz91Taa0zJgsX/eTPUzQkxvj3Gy7bqYHmoxSgposB3dspzwlQUzG7aiyq9nBpD1Jam79W+NUVmZH/IL9QHtkOa2CWOnoJRa8n5ZfestbYgAoEHOS+ADmat1WFYmqup9hINo4MS8gd+UJTPzXN0yayQGcJ5y5McGTu81Ea74mq6qcCFLN3oAor3WnytcpWHJSCGbCEp5jewxRof8KcCIo1vQ3oUOJh1o160qBsp4YLfCTi5R1NrCIDOAm3IW4sxlmRAagjh146ILMYZKLnuaaozKKBWCWHFJ7e2/1sGBjBDBOaDf/ajnWrKort992bbCV9TI67NLdbVnSbB+pCXK29aSl2GqDnFW205NmdLZ85guPsTh0lAOH8KHhmHNoS2y/YO7fShY1GC74LjyiTenGTPV5/5YLs5NhSTTt86jAhC3rLelTo1R5Dfi7NErMvGfqnhw0gtP0s8lU1fJUo8et6MZKBOZiYSrBj2AjGJzRaiEYD9KGgMZ+OgFXjJthgT2kCn4uy4UiqPLQf1RVaPWW+Zp2YeJWYExAZ3Ucu312goIcK44MPO782txh8gy7qXobpxTcFhhOyB5SUZbU9nW34MRsVYWAdLrcgKncMdyNbZK3ZhUMIZ4Zvd3snAhIPYCh97znXaR0nioPPfR4uf/+G4IV0rV4AwuYrFalVfL56uRN2ScLmmkpWaHj7NYFQJddvj2+FhCdxBreNgJenc9VMJMN5rxfgo1T6E4sva4pqcsJypZTF9VNVdIi99leN6b8n3nqaXr6vEZrinXReFHwvoYArU9NVBQJEFng9MCIhd8dETT2Tx59LITHl0D3r7QyhkXVXVUIc5l/U4ov2YU/9K1vlNvuviv0DTI37St6CORnKMfH/badlNWr+2E5aNtAWmocJ7BnHn+iXEaFSy9sWTefk1QJXqAHThP3vHU1/k3zvI4u9j5/F94IRNw/gcQqwNkEAeYoqUENF71PMwRq53eUQasfofHpIgJId7gDnHss7NzMs9yjQdiQY3oLeY/U8rhTi3JhwDHiYFOOi2giLiVVZFCxSmXJ/nDMaf2FzlIaqybiUoDfCUzmHIfrCJhjMD4uk11DiGZPj5bdjz9DqT5eJ4CvPkqIO2Ai1DktMe4Pcx6CeQ3+VpFqa2EsLAmA+JxzXWL8tyOorlMjpIOsGzjATTSs5ZkNA7rXUDputV0bnjG20BCsCDpmWQ/37XmhWJygLf8S65j91174+bMBbmRe7AC+EcBbrw+FjBzP/KffR/zMNTk+z7ED78NnaJpnr2+KguhYJ22pwqepl2j+a78kG6Fy7QoQO9GpCOTaezEztM+dY4RrvQh46tHMTkCsGDBSm2yO2QWaXpFhdINsKukYzIusiUytzKtz1zYFgnufYReGiqZVIjXqZ4A6ZAjcV4GOG5l9BPlLMKZ8EW1VLxuGTQDIRkC4Oh/9hqz867Kaw+iu67J+Mm4qGWeRKnHnD5A5CzhX+B9VpAZPxtgRNHLrADzznBPWeDTcZKkFUNmjSoaty7hE1ZgAtFojYS3tA8d1V2uTNACthXx/R5haWu8H40FwJXuiDMH7Eb0RBa5WNXFdiobdvMtcyUauQ5AeuWUXCu6jwPa1g68xHmBPzXpwq7vZTHUopI7GuRplsilHVzPK+VbsDPHC7unqsQSJgJrWFpg0NtOlng3gAiB0lmIFhc9LZms0buyHKXq2fO8HTytKATSivWUTc3FMDRWgymvU743ryg1r6muSVMjeULnm58a7Aj/VRtyPLCBKvag/S/1ugpt0Qk5Pt9TiJFmRVdmh3bOoKMGNtGZomXlwTwBu3kbJqPlBF0aZm2BkdEkF5beKOLmpAoNo7Ghun4mZO3QPk+yAVFFQREwaQVACi2QInLhM72q3Yq6O9/F32fBSkOKDN0XlA3eXkn2n0s/Fv3XnleCm2ilX75Xvk2kwNR75IAxEnneMB9JSpp4GegBKAJB6gIiVUubs50Dt/tsABT5JdUIl8jJvKjDgfAiMCollJB3HVlZSMczOfj1C1fXcF+lIB7uDvtJqOFK1vF6C7lvExroOkHMWd92Pf+q7sTs4O1IJ4NTYmMcX0DhQBA7u0pcwVWoiqOuZ4LNYno5ajnwTyfq6RM8JHhcI8Ap03YnmwPA9BKk+y9TX+DwFM8m8+UxTzJXgxYGWjFvmQP1ZdnPN55B6LX83xy65E+amytO6ADDQTbqLEZ38/Ezw6vgyd2z6Lxq2eV/43p3RPNcQLsiajbHblOLValx3VsG52oT+vq7oN7VACeMM77ligB2bBomAnkl8H1b0NSMWXomXEe5BaK1sPfH8s7t4hlTlMJF7e2y+R/6f5/fud78zxvbHP/7Fcv8916LTYkGHvZB50BNqB60NdMKttAzteObsLzspmzXP/wLahxdeeL789j//PYTEBCzobEunra7ynkXJJmPZa/Z+h+aJuRC7WjVnBCGZMlkzf7do6SeMhZT+KE0tP/KhTxbc+cv73ntzNF70mVu1YWC2jLRO/xDZWeZwKNEJIIss3gKbZ9HhvIjL8H1334O2aF0AZmNupDmg0B/67GfLDTBaurLO8Peb0CWFaRCMpzvzj/3FX5R/9lv/Y3kGoLSB0t1BujmPvHa4PP8zPGGuvJyUFiCddOq6HdvKCOm483MT9AHbiTYGxlhgY46AhX7388+XHWiBLlBO3A8dPwz75UZgEqbDdciqOAORu/R5QL/eHFZfTbAj7xjaTBA/VzENnPMEwFATPvUqNlttBnzYm2ovjNIUa9IVO7aH5iN0ILZeCFaAe2VjV8aRAVnnZJk606M+582kl2IDo/4LW/rHvvV9GrK+KZ6lc8l5XY/uZ4HXGUx0uJ23itLAx3nWo/FogI1ZwngtrActzYWxDQrVlA0gxHEfzDOGfQ1oOKKZpWJq539oQglOPP/zJw+HeH4jAFbGUpO+I68eKtdQ8u/GRxGzTIHi3NjJs4btIx0pWG6RiTGtgTHkFOPBQG+qKcaHTIt+U6SomnidOiWvbBhm0/R5B9dg2fkS7shaU7TY6wwA5LUucF5tzLvwBPMZ8bNG7scRKvMEK4I2wYmBfAJtnJsYrReiuIB11lS16RSZm2BnbVGiqJ4gKqg+SZWoa71M524sCNaSmtx78GBZR1pqEyzbGZigEebUWsCkf1dviTgARPbO8aXuynlqUJ6R7XYTLFPKORtXQnjNfTpNGnqWe3devSlAoZV1fiXXsUJNl6k4wYftE2zTwDUHcGG+WGwwDGh0rZUdEwRUAVxdpky5WjSZudgJRpuU8BYy0PM79UXaUcQr+J8xdiVzKX5gg1JZI+bfOCX6bbZd4LpmiMvNZFNaHIN6gVlhxzi2EW4bsos65vIU91ZA3aouT28xGie3tii+JxbhPEzL8GC4TR/OYeZXt6Sco6f8uz/9a1KutpEZZJzY7BOBuky32ID5uLz5ZcaAFBK/DjJqkhW/j6pY1rQqg1BVPS0vJDLWZMYh01kJfoxx6beWWMO1OPW+IUOpZReincx/D9zo5GlgtTmiwUeHYsdGlAYT5FV/h5GdYrd4oJXQ152/+oIBBqfgJkGNf+fJp2dNmCtxrBS05c7fC0qKK/Q+3ARf5/GT5ZFpSptr/yZ6edTYHYOCrzdQhCCxRudWjEUlenK7W/XIgBYE3ChA7SMV1MIO3wBQgRuCPztRAYngZgoBsp3A6ykFDMYhlPJek/eiis0aVV6xYyUOpVt4XxYBmpYFnlFXg2o+BjCLBno0pAm9LBiUHo43lk98+tvcWHb69JSpb+qM8rzJOYIfRkuLBIQAWJoO4mdfjxNyxZhNx7/hW+O11VB0ppnyd56rgyDThQEMBWSW9/OcsoLKe5W0qXlhX5NgNcFOJUSsUobLm6J6zKQdo7yejzQMTLCZIuVgfDTm4p4mcxP+NQEAodStaKkFfKlajQ3tgqyg24ZtTtgZ0ohLMGIKL2XU2lhsZ9AlNSB60wxRvZjNBhU4KyA2HSi4VXfjs7Aabg7t03XXXFkOAUJ6ADuyNUsE3p2XbYFpwZcGk8SxsYvcH8vh6yLVZMpJs7sLNOnbTopr/769cb6+n6BGTc1axMdS03Ygl73xd5UB4nB5GFO57ewy7aFk0ErzygTjioUNbiG6Zx6Zgop+QXSFHoPN8D4/+eSTiGf7yw1vvguBISwQge0Ev3uRiit1G/cDUgYsF3dxN81Xs2yXH5sz2AO86rS1RyQYTUuZ1489/Eg07xtaO1TufDOaOxdi7u0zNEK87vbbyiFSOStYzH3tMGBuAL8aS4nPHthbBmG9fvTxjwVTdg0aiw6NCHkGNt58DsBiddfmK3fQgJKdow1MYVEmJ0hLwr4YYHyvPQC/VYA3RZ7TBPR2y8kFeqQFLyrQlBkTcNV0Yc0dfSy27j4rUfUJGDEZKoO3z2kVeox5Nk9jpP6sLBxwYnLtCoC95jdddUWwWecJmAbVvujwPRP+NnZn5n9lGp1D9INijnULYgmUvTxPIk45/dxLGDKe5fngqsuJ2ThU8bGpvZfpjO1zuAK9SztpwEkrTBnzXYiVF9lFjbPJUas4z/xqtNpS+ghxsmZqpjY6TTGwANkWoRHWSpM7n1FU/DAPbDaK4je6r48rhmd9VpR8CkZkO20y1GhMe10yRGExgecMY6FDoGP1F/Mi/E64b47ZJdfvLdtHAAAgAElEQVQWxqMNKAVlRuoZAHMAF1NLnP8w1VqK702RKb6VNVu7eRv6GhgSxdAAgq7Va8o5mJQV3iOOeYb0k2LYw4zNAbUjtQAvmJjCumGUKrB2rqkFwOZmrYNUaj2g2/uxhCeN6ZoRju+DVwsjG2NVoKz9c48/Wa678uryJGDV1OmOa68ui4ylNhsg26aEDYLzss42MzISNYd5mTzNAtW9dwFW3DxbqOA1tdlIVZAHWJ63uolnp4Zpin5azq/TjAeZEZnRIVi1adbfYB5rdigyi+pBXd8GGOvRYd33s2hEVkzWJNhzqaDKJFDXYtOg025a+RvBtWuDFYAjgF1Dlb33WvUlQliNQKhis8hHBRhhLasjTs2zvsmEKYDW12YOHVwTzJoiYEmLWckDK8cEcoCapkbWB3p0zUxxvmjiPKdprAZmJ2zmjDVG/UD5nd/5lwA//ItaqCbjlFtYm8YBpcbDedzJm3lmmVLKFFGCkdTFvBHsGBMq7U2ll8nUVLI4mZ1JmYvHM25kkUrGuCx2WQ5uMrsgk/7fTUuJckNpHQsI4IYHbo5RDY3I2hNMY6YEN1lG7Emk2Ce1Gxlc/ZtgFTi+/jDJrERErAGbGDQ1/Y2TM47vLo+P1NyI5AwAifgyqBqkKx0QVVFMdBenSLs5bWugaJFBr5ZGcKO2poOKqT4qaRoBKyJzhe+i4ElcQJ2TjXRcneEJQ0JGaWKwC7zOhpgmlRyvpqCG1jaWnTs2YfhG7xboPrtyN+hjw+QyVaZGx2Zy8/VUky1QfTTVVj794A8REq4ph49DnyLcau/GfI6E/GIDQme0Cvb0EEg2uuNbgJGAOnRBnSboWi4bu34rqTh+6lq8x96f5XnNvD8+F0vBp6CnHahJI6Z4y/uUAyV1VKrXM+2ncMv39Dg+l9BCyO6ZvjQ9wIffJ1p3IAbY5JnnuU4iSOdOxvMQOIQhbJSiyd5UanhfH7lZrlvrATMXjQBLGbO5JRa/IqOEoy0LdRPPZ5Lg1NqMfsIO6yyCLjTuuNXGtKKlslt1EwH4LHbl4k0BLNmBcs+t28qbrthejh3az72lPBKNyNbN69CubMIg8ARGcvt5b0weATZrETAKHGbQ5bgmuFurgq75ahgvFoAh0hYrsbU/iU5Hu3+NGre66+faVuJG+8jnPx++NzffcmsISL1qx7FeOS62Tk7Le6W63Z2sBeC8hKfIWoLIU5Rx7ySAdWAY10+vn+jaqhaN3e4Rmt4+AhgxJ2/biNtvvTW0BYJYdW6Wqep90QoTZUflpp6BYBoWCZYH6GR9FiHuy2gZVrOQvvNd7wqxus0qNTBsAdRoDGf6ohNR8dTzL+IVArNA1dGTzz9Vbr7jZsYu6UvOeQ5wcvDlPeUyzs8+S4dgFI4SuDfDbA3h8bIkk6QNvmlGrvfovv00z6Qk+957yjDlxr0EmRkCmVWHbkDcHcyzSTKdpEZCoLh247bStYF0FIFBzZUg6hp0CG5eNBqNZqKuW7JLmkAypsYovVdP4fPayO7eOWn/JIN5P+J8x41MTqdNHdntntThFhPHWa7bXXYnwMv54hw7SQn8KQDJTjRI3YDZBdIbDZZHAgq+8cUvlzU8n82wKgPoUoIXB1zUe1z9UJh33TBJi7BS9aJPQPkwTNfpw0fDuVbBpo0sba/SbApMzZH9jTTBO00XddoS0LMxWMkYPG7e7JPnBGFOTpICcl2wtFyH606OsaCTMevhAUCqK2EPQa+HZzPP/e3CkbfVlJrnbzpSUTbgqA9gMsfYmGOMX4C9kkXrgnnSc6mdlgiOnxHTUTyPRVkEPo8CcgzfVheO6OOi5EE9TaTbFqMdxzGqkfpxFHc32IkAvjPM63hWgjx7hBmMWScFmupPBPs2f3Xdj/J4/u6FJ54qN7zpmrIbLdgSz2QHvjk2MG1T7wMAWwKsOKYGehmvspauv85FrkUpRAsOzGMWNHjvjEM25AVsWJ2prXB7LaU1R8pb4Gg/MXVPtmGwearpOqtV3eRp3eCcVcKRKfwmq9asZnUTXGVfas1akSVYeMCapJzCexIeNW6gOf6SrsbqQfk8R5m33mqCPht+nqBCbA2apTq+niOL0ITYOro7A270nxlznlpUYBk/KeLVtjyx2z00rLmDOjvXa11BLqu+rod4txJQdV4yh7+ZL6Ok5HmyvASPq+n28vu//39yn1by7Jh/co3clymqgU2rz7HW1qF7W56Wyqqn3GinRCJTTBknBC4+W2OM92c5QMqMjK9Zrqnx2Ol+n0LkfK33NrIwtU1+ZCeyWur/T1C8HNxUjTMZDNwcPRS8YeYFTRt4sgai7B+RgtQs5cpqmtDDEBSD+eFYKtetxsr8WZgl8TeJ4tJtWEYmaaq8cR7HSZVpr2RukuXJgB1pLgWVTnw+ksVZgPa1F1EzOykyw7RboHqDCps6RKj1TLBOIpfljKNURIR3oSmhKIeDKWFRMMW0RKqjEfGx6SFjM+l3rNnX0MNoEAqd0joGjVU3s+xSYmLq1MnCMc6uRJ3CodMz5TOff57UxyDBTmaMnUMjoEf1PN1X65pwgW6U+q9yxeBtxjI7LJqWOQkXETDrqZJ6GQdJuv7mwMn7kXqbBBxtMBeKw1xM/Zv8eYKKFGwnaDEdIKjx9w5MX5esmj9LEJUpSO972OpzD5eDm0TruggvzVpSaKkvZbfRSa5yIXaM+b5V11iZLptravMNvc+ibIkoV8qupWo/MEp+uRmflVl2E63sKGXYOlwA7IXGQizA6EAsPs9zaGERm2Jh0ffEzrqydhfHFsv2DW1Uz3ShWbiaVFUbqakncKI9A1Ap5ZZb6APFfT6MR47RpBNh6hY8ddoZO2puBFH6kDjpQ+NCEBHcbMXPRRHxMXQksjnrMTjzXsmK6WfxjW9+o2r0yI5/DbvBFkTQARZZ2Ex1fPWrXw39y3W0YQinVybvaXxZvCYrhTqhrC8QXNbBlkRag0VXXcKPcIC1SuNKwQTW+LZDENyoDVHEKM04zMLUiM/TOlpOhKMvAfEIFUOWMKvdeeWVV8rb3/72sk1RLWPfUmf7F6lT6KX9wMkfPFZOPPty2bxzWzk3RX8fPJwWwCstLLb6CL1CmkvNzUA3AAoafC++L0dpTbDj2uvKWnQf87AA7iAaAac//ta3yq233ELZONVDgI4zh18LwzSB4oJpNFPMUfWCTkFXVqj/Uao6hjZRuQUIfPSxx2hVcV0AQ5sMOo5GuX6fRY8OtgqJeb8LtFyYQDuiXsD1RJbNdSwE2WxYuCP0u+I+wzydQZh9FCCkANxqNNNOlghHE05+9oosyXU3hH2AKVBFtVtJQWqS9p3Pfr5sWbu+rEXD5JhttSmiOiF3zWbheQYN2EHY10Vws4RwdT9g8SQg0LSm7QwWuI9TBByranQdNtUUySzG9iyMmKAtGn+yBirCPUkaLplz56mpmcPovQSzmxG/T8EUPLPr+WhnodC6bYqKPkX5jLke9CNtLl5RddMQWo0zXF83c8t0U7+aHPPuLmjOU4CmmieoiUj5yIaoLXr+4YfZHC4iVj9ZrrKlhP4rBimOOWkxCUG9H8AksF/F/OmAxYtdjSBX3SwAbgTAaGsfN8+ul3q4yGY5BlOj0grTc/LgIfqLrSiP0Q/tJDYMt91zd9l4yTaYwZ5yEp+aszB+veh6+pnnnQBzAeICgNk5L9Pi+U/glC2rqHeYO90GTf3Y9NajLehg3Fh9FZ5HzFXHkuyhqb4Fe2+5kST9nfpNKZZpNTGMJdekrN5RqO18Nq6F1saUDOcQDV2l9Lk3NtntVBTsJsW2CxwjjP0YN+dhi3RWXkvp/WHA9lGajU7BVK9j7F9GRVyd1SvErjEq6mQWrfAy3Tl86lxZ2UccMp2lAR/XV88YnGbuT7gXX8CwkYrdBSqlWm1BgQXKGIC9rxOGCPPY3S+dKB/8wIMA2T4KCZTpUE3HmJuvQ1/GuU7Q12yJzX7G6sy6uG4nyFmeSUg5iDG4AjOmY6sPf5fsVsYpvzdue7wsismsQXQeqAEZX59FGJGSrlXtUrq/QKpPJFmlbxxoP3/88XLfPfdEXtlB4EJQAYTK68TFPQ+sK6nI158r1sxdeQpRTQMoUMyPrHvPkwzasCZCzUqATKn4GuncDgZ4pq2S4vJ3Uv0ONAWAOiWbvvAis2mhr0mGwa+lIkOPw/kGicMg7ggAY+8ocsmgXwGOlRXmjN1RyBpcZLLN0hdH6loUrcZBGnh2EdBjMzEZQgaL1X+XbGqnBHMrNu8yW5SW4yFgIBxhgZie1XQKD40JvGUu8BB6h8r7P/JZKMUBdhjnYbNXs2kaQOCGGZfpJs5lCbFXCyW3skOm8PgqvDHcXExGHxN2aeySvS9OJu9dXrNgxOeSouI06ouUYfgPBFyPZ5t/JzhNkbDHcjfiv/7e41sJkuyOi2qWl78xHZb511S1O158Nulq7HtENRsgUlG5ASPTY4oXZaW8Jo8vgDYdJYg2JeWk1ztjFi1TM/fG4DbB5BfMCEJtjHeBYKGgVko3ugxz/l0scPb3MfnlLtzSUxth9kL7S7d3skh0sFPuRhsyNX6hXHbJRkou0a7A5Lx2cHf0cerrq4cRYlFAaCyYttGl5+7Xw1C6plPcsTpXDpKuWUCsrDfLIJ/r162O1g8ySY6/TaRN6mBIzuOjc4rF3p5A2rjL3siO9vOa1Zg3HoHmV/Cv3sRx5zh2nlmxEhUkBLxZUnzr16M5kYZG+KcGaRcMzDNU61y+47KynlYDulm3sGivovTdarRzWtMT3LvXgd5MUZh6Rv+hiPJHP/gh4GZPgLD7qJx0YV97CSyRjuLs8Pc//lN6Up0tl2OBb9q+qacDofRhAhamgoCHHnbLoQ+IhZaHYhDl6+OnzpbTNm+EwdhwOaCJ1+6jr9Ul9q6CYrcJ5WStKEAlguPFea6uLPLhweSyCQDQHUd3oMnbEQDI9ddfHwAkgi8BSDG3VhFhI+CYtlTOOS9Qku2lXcdTsFx3P3B/OcNueIQgtYEO55oQVgLW5rL32efwQBkp20kt9aND4kTw2TtfLpjbZ+zXoaMbpPWHDI/XthdDwO1X7SwzXOMj33yo3Hjt9Yyt3nKcwNtG4O9pw8EYY7o62J9+2i+M8TyabU8BuBnD4fllUo1nOZchrAU2b0RHA6M8gNO2AcWqNAeNGhBLtLXWGGZXP8DPDyOQXsv9lI2SWV0jO8ScOApDo+v3LGvekBVTrEH/9t//BSmPOrRj7y5rCVCtMCeTpoANbtygOY5hVaLzZhTGYts2em+RqiRxExu98GThb+Zg7Jvw6bFjkyLrftihadonmKIdJRWogHs7AnpBQR/C3LO6BZOqspWAnbet2qtnjEfKjWPNw6BoKGiac4y563v77Lu5b9FWQzwlsIiUKj5hAv2phfLsQ9+PDu6me267665gcEYZoxfRaK1l02FlqSk9WZw6P9VgqSnkPKYAtT2wazoY2+XegLnSxrDMOzU0EzBVjh03LuHxBdDuFQxrTquYVu8c1pFFqxz51012GGyyFrixNMsQ4ny+jnQ/x9Bws/JLg0XivKKps+kpXqNtiSaQmlaGQzFr5jQb4VZ8rxYAmnZzV3Bt/DnLOFSbqSGigMwqL4Xhand6ATP1bAbPM9amYXcGuMYwAHQOCbBl/MOkUVUWGlfTDQiMp3iOY8Pcg/7NvNdk+eZXH6GB6wGuB40Vp9jJWL1Ail52tpu035ljZ9ggVq7oSTik3jIBTgKPZGH+YTVvVSoeXkQ1aUpmcHz2Po/MDGRaKv3VHBBtVoPy7H192ABwvx3//uv3dQiCqEKWDjQVwHLCIvrYo4+Ut9x/X4i8ugluAgibS8pMyKxUaYhKN6OgyfyetJ9uqv69QczF1zfw9k2wS+7XywUkLpC6QJ61E+ZDweIk9KxK+dR6JCiKlBIPPSpgau+ZTIw3zJvRxDnYrdiLUVUutWdPFQVYNr4ziBv4/Ag1u3llHqxOk3oD1MHazEwvlTUA5kEW4zqpaxC8GxPZAoGlXWgXWXzCs0vFuQIovVj0/HGSy6yzFmJxUzasbiUHvL1sXKc5Fz2TCl4jLbwXgq86AckSbpqzoOApBJCTneWDn/hKOTUjiq7QvLuUENrWQID3OVGxvhQppppkwFfiKgN/pYnxe++3ZcVORAdH9n56vXy0potKFitSPgz4rJR6PVVYK7lLKtFjp14nWZdIGUr9pb7KiotahZTnk4M8GT0HoMdP9i2YHPuU8BwSyOTrkqJMnVam1nyvLPdLAbTn4YCvQBCLTM33IEsGl6dGPW42Ea2uh1w4z9xGenptmLrqUBtDyqYVRsasQAuOxt3tdTQ+ZIEiNXiGJqZu8rRK0Q9lAr8Ij7PaUlI1FywUZ6mCGgRYUoLHnKAslfTD8SOHAtz0s1MVABmI+mEIZgBt51ioeqlAOUI65hhprCuvvop+QNtjjn3pS1+K3karWFTPs9i6mB3FjC30ROiF2mgXskDzwGYCZ1cvXjcdLMx1pqhML7SWH3zjm+UrX3yo3H/v9eVyXJinEUjbGf382VNl9WZADeyBHhg9sDdzpFPM0V9EX+AmZy86np8jNO7gWd2NI20b82fVlTspN99fvvPtb5e33H0nQc/qwKpzuPb7ppEEbtESROGr+gAW81ECwTzMWz9VTWOkOXbtfqVcdcWl3O/GcgqgslZPGUWkLrc1AGszzBB5AqpjU8X7dHhfud+zLGLNpslgxA4cOMDOdpJWCFsot1/Hba/Gvjv9aLApM8Wz/8RHP1be+xu/yT3CyFPDtloadIRU3Gv7DgRwefN994dwc4FqlCeefLpccvlOds9dZYU2/1xLuMhyrHMEmdP7Xyh3XbeD50z6dd+rpR7PpIaVsBk4iR95fjfrEECN825bt7KcYhxs3v6m8tMP/X3ZhqFh0ypK7zmvMW6W7MYPP//FEBOPYS53K0BN88jwYoLZ6hhkzSDwHIGFce46x4NVJZ9q+bSZ3KpQQpNKNwqsIez89TsR3HSSbuNGRN+t//X3/hNuzEORchwdP8P6ZvdzUiNqB7n3NrmcJiBbaq2VgJWIbbJO5uUJiKOAPfufuelbQ18nN33u6iZJ9/ZSeXUKZuzDf/uxcsmWoXIvNgCDai5hTW3vET5LOlCTclPPYm8tK6hewjvpckD85ku2lwuMbbUyK9EmzQAi3Tg3WOTgBlgtGp/nZY1YnweHANtonp4DwMvuvAQY34ourR4magf+RhZXG3u6BSvm7mxXoIbQRquMD/aYdBZfHRqjac5DgOv9VAMzy98obNaKIf2/TIsJXCKNpW7GalNNFkOgLHtP4obxZpJJRtyUknh6MynlZqUXrFVn6apulZPdwl1/7dp+gQ2Wx+6DDVQ0XWchBMfROdmxHwE/2EjiG2N11PvC38jY2EhX88lpmJppBb+U5/estmks2RQ2LDbatFZDJqne6jPu+Ywid+KGKfUZxycaO5z8yoVTwxC461ireN+OofInf/zvidtrWBct9iDesiDK2oxM03BTBrgBgTvgSFDnOhzeZYwT52rYM9RMfF13/UhGxhhQYYhKRpHVUMt1n0FG1F7nXPa1bs4zwxDtJmRcZdSCEauyMsuB1j8EN6647LYe/8lj5QFKwaP8WR2HbIgTRzX364GrsvO3XFLBcQAdbay5iZ6UJxKlsbxijMVctbnjy0AvvuymSsbcqfSygyVLtj25FBS5k3e3nh/Lg33k4jgZdwKdUUliO3bYAEt90RD4rxPWRVYg45tLHQuIZKJE8/U8dXPDq/px+yWg2WtmkUlnx+8EN0uUalpZp9V7uA57HK2nLVCGTbGSW1a1u62OstL15SqEqDLg87P26lFlrpYLroCSu7qGARwkYYla1pS//fCX8eloLedJc02wQKTQOqueEulmqieBQ7Io3gsBj6AzPxwELnx5rBRkJduVFW3LBdwD0O8OTp9ZUoM+yyzhW+4b4O9TILy8dNz3TRuArJjKFGCaLuXA9r0S+MywI5XeDO0Sx85y9WTp/LsEUckMJfjL/GqWHmaa058LYFJs5r1wLHr85VYFsROQw3EnqOjPkkZF5O4mo1EqgYF04xBBaGqcFgn0oNqML87qQYwEp0YABxfQSpXyu7/3PjqIf7OcoSx4y+bBcikMxBaQz8/wj1GMbnpmJb2A9u/dXa5BwGoJepSqs8sd2rApKiMGeGbPP/8sC1MX+owV5UMf/lz53/7wn8Z5vfzySzF+XYR27rgcpok0HePeypkXXtpFqTdBwIZ4BKF2HKx7+ldzHHaX7KoFN9MssKat/vT//pvy3l+9pWxFBKm4dj3s0vGLp8oWdEb796PB4Dy23XxbGUfLET3XAAAPw95oMPcgjrq+37/8138SvaJ2PfdsWcMO19YN7SKEsJ53fhAgFbTrheBkJwA1EyyHOWf7YM2bXuTYNvazI/Yk3duffOKx8u7f+A0cgfHNAVTo9+SiJTBSc6Fb9esANoz+XMQ8dlXxot7GoocxK8gIZD4/q1QcbyFFcUPDNRwlRXYC/clVaHLaYKPGCGZRrsw5+/qL6IHGYAuugqVxg3fm1BnaMuB1AhhTNKtzOMlqBMGAHD7OIXDua56jCui5MsAacWb/a2WBtFw3Hej7obLOHTgU3dBtpNoBuzNJIFk5uL7s+tpDZRMC9hnYwV7ATRM6toO7XiqHAHv9rGMbAbEH9+4pV1+xozSxJg1TjaeHzjhrqGPZzaNiWpk8XRNsj+A6EKn+7G1nEHTnCzgU3EQPq1UKnbvKJ/7yr0h5bSw30417dm4UMGNvpco5VsFul35BBh37kPH6YQSsFme0MZYUuAqQFpjDsxrs4eZ8kd+bxlm9CXCqsReM87/6g/8L1mag3ET60fXS+xkiZ8cFQGOcSjhZm310CPdcZmE9+pijlndrZDmnl5aaSYNbhZQjTb8QAV3zQeYm91bNlZPwJFolNSknYRJXAYpkb/qsYkIOYJWiQ0VwKKMXmk3G1XmA4hHA7BWkMpuiD9kEPaLU4bFhtt8W4zNc7gE5uaboYhwbMIFMsIo0hkXfk2L9ADrqw5igxhEzGbZrkGmZgGFwzA3bGFfrDo7tcUxvusnv57k3AXD0n1L0r/hbYK92LAw11TNyH9WWGVPVfgluJiO1ZeWg2NNNdDO/0wxRLY/5T6ucJTzZiMremEqzqs2CEHVGAJCJi2jbWgBRtAKanUdqgJD4T/74P8DgbMI/iTga5uV2GCcWAm5GMadSEtFEqtlHulz2kLpK1+VsvZOShYxtWbAiQE4JRQCUWuVU6mXdgCZAykxAFi4JbqxaVuLhx/L3eL04KZmbKAV3FHAjnoRyfiul4JZh+4BcuMK/owZuIvXjTo0H5+Qxj+jkMk8r0g0qmUEUeTBOQubHnYUi5DG68LLcxMKtWZECqOjYHTqDKr+WDI0nnKguQY8BMAM+wzCYo/bQ0xDsGeA2FrRUWNDlwPCCZmGHdA2uPHVU+JgnpAKK1cGy734qDjrxRLFL9wKTViDuzSNhB4JWj+LunEAo2wMoqgCOKCw6JURmYBXlxVftvASAYxktTBfmcG3sSpdQsM+ham/tGMDG3v5RA+VTDz6EoA7qFNZoEnHsNCNzOW3ntaYGKdFs6lb8u6xgMq0UeVvumX+fNuzLtUmZq8xBl98nk7KCnVW2Y8hBIrhJhiRZuAQkgga/zpJugUM6Eud5JNPm8UK8Xat6SnYpB6K9VyyVlH3yfWI81d47FpFlgrLlDNByzVX+XQLiZGfyfvheuftJ0Jdpz+jWy1ioSg9lHtyIsbCbV0ab02G1CjuiTUNdCPPw3dBDjF2LpbGXb9+I18195W8/8lHSNneVnz/9dNDWZwETboKvu5YdJMc+deJo+SVSH+MwJt/59qPlX/3J79LOhE7PjM1WvThY2A2UtnAQrXcjVl4ikD3GBsPUlHqPimWoj95W0bSTnd43vvb1cu/990Y7hkZY0EbmoWO1kU1DWwfpQhoyNqEhYVsei/pPaYPw0Dd+WN5yz03R1XqaNNzQto2IfOmfM7Qh7NobWRA/+F8+WH7vX/8fZYGFXlpcC3p36udIrXz/uw+Vf/Nn/7GMwEL1cF5jaDzanI+S4eYxBKmmgqKMn00MP7PyY0RKnx3qoiJJFtg23XiZZ+eoNju4/5UwGnzgrW9joWbdCFM4mBfSTTbhtFmh47oT/YPjy4VZjx13WccPvIqmgKDAPLCp7RmCpiX59n7qI+gYIMLTg3vzQzQ9NreUOegibTPBc/L3kRKPccomhIXSpoznSMOMwFAY9HdcfW0EdD91Jp/i03UmWghMU1EzAvuBCPkQ3b9HqNzroFXKNhqCThw/XVH1psW0GYDGr8cE7dCuPTgGX1rOU+m02rSkWieC9TkCfaeCVUX4BOIm9FYTdLi+QJXfegTNeqPsR9PjmrwFUKz+xrY4js8K3BBYZXprylWDb/hARWkxmzfvK9V1P/jiV6LU3uKAgl5vbtFWJ/jG8Fxc/y0Y8TWu6+G/ExOMNdQ0hjZE/CfrEAZurLOmT6bYCNhJO1xyYU0+95GPhJmfFYFqUlo3bS4jgHTNCE1JtQOCDlPZZrrvOEaHW2A2Fnl+IwBM13LZeFOTrjXt4WpM2TvgwHTTvLpHhpo6kvWbtpQlS5wZN/Wc6zDygRVUZC1a+SRLi/u0G6hG7S6IAXWMzVaFy36QarrIumNpdJvsoqaHADp9Y2K3CnMle+Pm3rRUWDNYuaeHDvfaNUVmVb8gG8rq4NzOGK0jDSaoNhsSjLm0vrIMwQwAypTipFkG1hvF3Tpbm95fjeZOLZzWED4HmRwHZb0xTFbClF3tGGZPZIimWaMUgU+SxrNnXBPVoiuoYKwDdC4xh0bQNPbSELh6ec0rSCCrMN34GOwTQH1kEmZyG6fZCKA/j3npCGzYvnJwD5qrDkxaCc++XuZGcDOGH47MTSPu/FanphQlWZXMvhhDkpr3BoIAACAASURBVGHPbIHf54ZZNsn1OgTXwfhWzHxqPb3nKXtIK5MsL3fMukZ4XmKLrIDOY4V+B3fbJcVar4MbJsfPADdvf9vbYiJFLydutg/SRcAJVO2iKzGQg9uJJHIOpMXC4u48g2N0zxbp8tkHo6JvRJaCaVnte4czMccQuWc5caLB3L174VHSzTmlINhd3AKD0ikoXayPwjA7YnVAXqSsgLl36UODmD42aa8f7RLYWbeBUgQ2zTa8VGtj+jPSUj53WB+aPtnTRPDkpDPXWs/XMj6SUcQV7Pjr8JowT76KfLnNGasqKmndCRa+hmaEawyc9u615VOffag8/tSr7LD78bKZpNYHEBVX8IuPFKhlLtEHn8Ah1eF+74LmYh6VTzJnLAiaHno/f8F+VT4CCTLyvuaANKAvL+fOgZlAxH9ToOUZvhHc5GCqaMZqQie4yXNNlieRu3+TaSmZNdmnCjBX1/nG0sBkZTz3tONORsdr9WvPManMVNsbFH2tQDt3BgmWgw1gMZYFkcI31ec4d+dvRYiVA71QcAuUmzfzPF0MNg31UFGFgBWNVhdI58orLgOwfB3WhUDGn/wPv3J9uYWWAV//+ldJK6wo7/zlt5enn3w8WBoB8wDOjhcQ5XrNzhNH2Nq1qwLcWF47QNdqWzds4hjTpFueop+VWpw777g9gpvnumHzpnIWd2PN7Voxz3PbN8iC1ku6Zo5xOapvDeOpyfJaTbt0d7X0EpdVKzz+3/d/nCauV5Ur2Um3ktLqWQnoYAx85atfC6OvX/vd/6XMRGsTBPXqC2RF0VA0smv9/Mc+St+noUj/mN7tM31zwWuDA1OQzvyREc2KNxlaAY6dtafY6dVzPj0EsiWCxGl2sSsQys4RHHbv2UtX7LPl7e9+T3idNBGEXZG12W8W4NioNNhWDcZ41m6KEB6/+MLL5abrbuYZu7t38YfhAhjIcsnKxOYGkDNPSuQ5SuSvv+mmap0gXTRLgGl2fsZzp3rMv5WxYD4dJM0VXdJJo23H5t6f96r7IPCNomNQ4F0HgAEh0Rh0D+JzviaQTLLoHzh5pLQhsmwEDJhyaJVFJF1TD8A5+8KeMosIcwD7gAsA+7WkUEKXRPAeJch3Wz6tyds5tBWMGdeyRdYlQXC4qfOnBvJRgplb9bDwJwgKaBQUu9FxfXb8xziXm2T+9tBVO3bwfP74kcfKW9/zK1S6UKhAyrWBhr3nWJOtSNIXJqqguD4FwsdJoWjloW+UBSfVJw6zOtMzemXI91KpZPsD7QH6wxWYRZF1KISxAl5SbTMwYuHqrTcO9/oU16df0iQBWJH8qq2klwD0guUO0yw8+4kauIlGqIqbGbtj+t3IBjKevaYem8Yq7NVclfu/l+q8HZfDeBFHBA4tCskZGw2s77OAnPDg8TmH1pArsDKKc8u2HjJMpqVeZwXjKk0PsMF3nagBbTMCghfT0bExZ25bkSjA8evQ3TD+bLAZmyXGQpMpIeOH4Ir7Kisl66IA3rEnIyWbothbAKj4WNYvhOxWCYX2VZaRCtNYI7ET0CeI97EtRRusXD2s6BwsrqnuNtLLDQCbqoKuFtBccXiPYPQ50SaqSufHqVimanIKPWhj24ry4stHy/v/4iM469+IRQLpvwWeG8d0HNUD3ICSAHzYJYAqT4LzIb3Fs3btFbRkminjjTEjK6Vdc3OTWsXzSqqwXG6SQuSUJiyP/772F5tX7D5IuwUzWcMXCXBel1Mg6KTyzMWpQk7++8Qy5kYtQt7MKrdeqaPd6fhhxYeiPXfwUpXLwU3cRHON1RAJcGOPFhkcS5D9CJM/wQ0PNLq9WmrHgMkg7DHywwtfrsT2mDZ2C30JA0Xxnl1VZYCiHI8dnuJGFzqbuZlumGNy2ofOTUZ3J/2WCFQKgUM7oDmfOhu+DydgFreLo+xkBAdMKjF5vSZUprNq66mbyKuvpinmtnUIxwykBBYdiLXTXkLk3LGSigVETl1D5ZkXD9Lh+8fRq2eM8nIFYXOWP4qk+EhG4Y3pt3h4cc8r195EuAlucjHLhoyZo8xjJtu1HHQkEFGwlrqU1D0lkMx7n6mg5WmpRNDZlDNL/CI/7CQSTauRqLlSZ1rKv08gZHdZF2cnar4mQU7sqN2lyf6pL6jlaXMieewE0B4vj5+7AsFOUpip9cnr9L0S3Oho7LE1lPJ9AnizqJiuUnszCVDv61ZATmduzP3Wr1kRjTltkmozTjz/GNyLBM/nMFEbJl0TGkNAAAZnvL6DnazpEptx9rJ7H0d7ofbMMvX5eXaHszCZBATN9lbZr4UXHztxrNzxnnfjaXG+7EFM/PnPPUpn6bujEuuZnz9dbr7pRl7fVc6h7ZhkfNpYzxSvpmLa6dcJHv0Z86xXEzSb8umlAhA68tJu0kxfoFP2leWKa3aGZucDH/q7ctddt5brbrix7KK79Sb0DwKdAcBNs2W1Bk3RGeP+x3TGPoEu5J67EW8iVlxJ+xEX6BD5wga5QzYKx/zhuRpkdE+ddd7YQoDzttu4O2tTooo53T2+smdf2YPG561ve0eAIZBemaYySUZBUKMzr6aijYyXKVgkK4MaSAdtHKK83ukTk9a0OiAZs7lRxN2Kxtchpj4DWHF3bNBLjynLkxfCToDNRaQmKbtnMzTPeuGx3YS5VujvdTVi3HpAYhjuyeJQqRSNLtFhvbqbjvFU7/UDJuvY4ExeoOUG/j5nKelWM6GOogOgO4Cr576f7ypdVPR1rYXZITisopw+Tp7nrFh5AUavAeA4t+8VSnw7sc4/Wl7Zvxex9A3RCmOYSjNMENgkAQqxMnjt8Gs4KCMUZs0bBwxEL7LaGHb3b4mxPbg0h6sHoBxHtHwaduQa0kXGO5ueDl/QDA7BtZ5CbDJOHzsWG7ke3k/mx7RTN89DIbseW66CbnjtfWQaKzx/AEQXztPNHGAuOF8J6FJHFBYFMlwAiOeeepKU/Nly+11vDtCm1vISelwJdMNcUs0QjKR6NOefPkTGGoGVc1NthcHQYoF2Cz1sl2H9Ms+tlerVMdLE3/ry18ov3Xt/bPDifdXEaFYIw3Ge9J7H7bX9SI1RmOb4MopeT3Rg5+cLADjXxCbuo3pPG0kG9aGQ3XUqgE4FFmRU/Vp7BSvpHMvhl8O1CYDchFu8MkHKtIWxZqpLxu3E0WPxXj4jn4MEmX/vHO7j3tlDT+2N61em8Y2jAqKIa8xnN+7iMNNDozY55ff9K1aVVgGNm3JimXKKZk04ZaJkfmRIOKYAoVnhPF5qhezBHD3hLk7QIX395eVd7/pN7C9uQFhsCyHmDC1GNM+Mvn+sc4KbOQTFYfDJaFwA+CxPI7nWpoddMi8JbpJ9SfBhjHQdXh4vlm9yc6P8uoyBa3etrlr5VOAmZDG12Jj4IOMc3QX+a3DzUyjxX3rggXg4hp14ED4ADix6DL0LDzFyW7Wdf3OkSGBuuPGpXI4gwpur2fHGCmomSEu1QpcHsyBIqDlDZsBLfUgitgxayRDkz0OfwQCs7J9Bq+R9o4kki7s3RRV1dM7lfYlD4VDayPcuWC6mghKDlxuNel1KLf/TQ8V1EoonXEBZtIYVVjiKdGwVUbOrDwDkfeF/MJ/lttu2le2XreeesDvFm0Y2axqjvYkp8v9d68tRUlCvHhkrX/v2jzA3o3JAK3TOcVoxFINOii0ffD6opPgyTZeAJ4GK1+gzMO+b6Pc81KT255kWzEGX+pdkRJIK9HvZsuUl4AlWlmtr3sicJGgSQPjMkwVazuLkAE7TxRTyCrzSHmCKsaA+QpCW1XeJzlN/kyA303MObD9ST5Q+Sv7M6/Lv/JlVXsleeV7pmJ0slPfEnVWUGetSxLOQRbR6wUVQxk92rx+h+SLl/uPYAWgnMTiAPwZoWBbmcnomXXHpBgS6Q+WTn/xELMynT9rioVAGaxrDBXqp/OZvvpcFYpZO3K/QGXlzLL7PIaLsQe8wOnwqdnnX2eCRVESkF3ifg1RQ+TMH6lFKsj/y4e+USy5pLreildiyeRPB5DyidsSm9Cc6Q7C3I7m9glrRGbiDbOVY0uUC/QHKkSsnP3LkjOeLsC0f+fDHy//+r/9FefjRH2EI+Hy55bbry1Z6Mrk4n0Kbci2i1lO4166mlHwW6rwZYHacc1qLpkE2STDXCENx1bYdVQpIbQAgyAq+cIKSnuc6LD1XX9GHlsid8mFKdDUuXEs10Cn63qy2s7QBmGq3Z6hOOouY+a0wOKYl2tm1LmkgxzoRXdgNVHy9D7M/U91X3Xh7lKOa4pM6cyPjnG/l+YxSIn0CcLCR9zmIg+2VlJ6Pw3jIRi0xZgWAk5RCN7Z2Rlpd5qwREKYXjEBN1k9RrU7XW0mrtAK2LBlZomLO1h4RfAEHbd2t5cLxkwXYVFZcfmnlpyObTXWLAmCbMrZSlbeCarWTh4+VNYNraH4JG8U59mqC6Noiu+zCDSBrVvyqFojFZZFroKtxbBplTLpIN0L5RjUcPRlCsB7GWuzOozw5Nog2N2SXr24EFqAbZuT0kWNlFX47B0nj9VHddwRd1RbYklYqDZthIJd4b1kJ12MDroyf88gWFIMwJzJG+h35bxtzxmofRa0yruqprPLbjNbMTtH2QLNbdQjJuXa1LGeOom95jT5tAHyD8RrK0ucpWyYhHKlP52I0Y2Yd1uQy0tE8A0GGbJE+aPbq6gLUKCqoq7VgOYavy9Bl2wEvi7A+Z8tnP/7J8p63/XJV3m/aDRYurJVt+MkGY5rPSD/GZoZ7yBjo428FzgIZ+xNajWSrH9dFPy3RllExBHterwdX+1JZZCPzbOWU00uLBUu7uY9qbkw9yQpaiey9U8RsqstKMP3bZKD6N2+O3ZDjxPfQ38mTtFTc710/I7UjQGEdC6Za0Br94pZiLtp7q4dNTAPzexyWaJxNhyJwPYrUralbjXvG62PcGnetXmwkPfjywbLx0jexCWks//wP/g3pse3cG6wzhq0W7iN2cp2hD6KAhs/4T7f9SOeqYa2yJI6XjCOpsxQHJLBJNj03llU1VGVhkgAnPdoCfHF/UjvpsVMPmmkuNbGTXGv6B3ncCpdoGVKZ+/5X1VLCPcFNCoq9MAVlBlJr/EWPVYCtdtvSQj6IyK/x4GRuXBhyh20llYMn2iaI0v2PN1coZCsHEaEK9BQBLQ/uLmj218mgbM7TY1SVRRjISZkziR0FMkE9POQcfCNahbNodegBwEMR2LhmxFjnf20IPbsIBA0EhCXTEA5Er8cNoFSmzrkMiBnFwAwsVeemK9TkOFA10LKa5vJtbeXKKzdRpUGTQXLYDVQf1GkmRxXU9Gw3TJXsT3P58N99lV3O+jJu400OMIPVtaWq0noJbjIFlIE+A3qyIfkAE+l6fT6H/P1FnVVrXYkN8H54n7KfUwWI7GxeCXj9sFIohN81LVMO0OXMR4KbZG4SSCS48b38G1+bXgX5PBOMOh68rmSDgo2BmndBjlJqafRaynM5Es9rTsbHAZ/pJ4/hezvhM2ebVgO+nz/L68nzWM4CdVslpUkdi5gMpNbwWV3nxNTHKGwQQDUGzCYS5tZCaConC7O6jxJlms61M8auQADaSkB6cddzLJAXCCSL5dpr1HRQIXFmptx999XRBflqnI2jwzflnYvzLKRj6G9gZByvAh+f6ZVvuop2CE9TAdLF+/SUFWhk9Nr4yXe/U555Zm+58cbLAVQb2Te1loGuVeXosSNUHAGSoBNbcVmOBn4s6GpKTDWcw5hr+3bp+g70JBizoVNpoArw2aefhBlpLl/4wvfKjTddhk/MteUc3jB9BFidfjcLrtxZERT+7iN/W377T/80WJwRUhFuZn70ze9Rxkxgw/p+/dC6ICCrXas9y9xDYOLJ8V0UZW90Jj7y6oEAUOsJhufQpaywssMVyiDP5xECsAzO/W95IDZJlseGUJPlZlHwCODSC0dmYO02uk0jyLeaRnAzw303NdZmFYlBha9thmp/rn6CnSyM/8aJcl8Wx9kZw6Ca5pLe1+/kGCXLK9GPGGxN9QyTolsgFbSKNIidoY8jXu0hcAygBRmmXxmzmF055p+m0gBIe15AYAwrN4hg2/M+/MruKLFWKyIDYZl2Kyk+XXStVFxio7MXdu4kLNWdb76zXATQsIUqJyhV30mVnOCmVZt9nuHFE2dLP94sXTpLwx6dO0tgU8Trjjz0NaZnqzluEBCcWS57Gs3UatJqY4AFS6afe35XuQp/lA5EzdLYmjJa7WaPLuderseCCtemSF1HCwTbk1ARxvHnFeQbTLiWBYJzg2lRN5Sma0iNqvk4gkaojddbrt4OoNUjaiMuwhZuyLQpsLXSJ1pX+DrXs6gUqsTEAoERe8Zxn3p0vFYoDUA1F7DEszxMP8BtN99kyW2ZOH2uPEpZ+B3X30TJsj2WuDb8qzTYbNeWgA3rFONBfV9ljUEM0txTrZ9fE7cEbaYjjSv9GluyTmaPPTdLgkZ1L7lZkomygWRUUPnJuhBB3DWW2OYGSWJABjVQlVYLAi7HuykqjmfDU9csWT43V87XMKzlv9Vo07RqWADo+xyiBJ3fTfGcZJbdZQtmDfKKaxthtVqp7FNgPI39wozARmdjMyLGA1O9XKNWGBqe2tfw4gk22jA03/7Bz8re1y6g+XFdtoci+BB/KjU1sQYwCIA4yDSIHTA4MjeLNq5F45ebytyIZnVuFnFkfMhUU26C3VBmBXCu+fk3yaL7WtkrP4xRCXQEN6bO1dxkWiriorqzWhypowvrkhM5briAhZj3+GOPvg5udFHs4KapExD1ycJUqZGK2pc2VoQWAmJupmp0B0gGUSeD9LD9Q8asZiDVM6MxFXqBcQafNJ055Qw6Xly+dobB3lkrE0+9RpY+K0byvXSadGLL1HhTJzlmN/nGGQayOhsDjo6Sijwlz/Gti82ONLRBSXBTaW1IbXBNpqgkhKJBI5/jtow3XRcPE3DG/fEYvR2UybcvlXvuwPBt0O6u7C4BLHXksOdpjTBNF9WlusFy8LWp8rG//y4LFrsO+uDYJWoSmrTgj2MudYqcpyX3mXpycvhAvQ9RwVAzPMxcZD44QUK4RfNc0iDRQaC3Tba7cCAoHHSCLk/XvE7bcV3hqMmxnIQJHFL85XGSlckUT/oOZG7VY2dJeLIuidYThCTLks9Q4BG9P1iMw/qdnUQyUwnUltOVuZg4x0xj5fn5Pp5XaoxSj+P48TUuYmNh8V9ptfy5H1mq2K/BWA3cqL0wB65jaPj8mLbQioDFw4BZsYBMbBYtu8ibIqmbHy+b1uJYy2H1kWkWVDBAjh4+yK6HBYbFuR8zQEH68DBdxC9bUw4cPFnuf+C2cNndvGGQcTccAXvzlk2xG7N8VBdkhda+zlTUBkAHnHY5uHt3aBc+85mHYG96cWe9iYZ+VI/g6SHi7u6lHwyLzwh9tOzebFsKKzw6mQ979+6nFJ2eQuzuOlZSYUWQeBjDNUvKz5CC0ahvP+mbW267JQJNH+fQwnufBhi8TIB21+25DJBmqdeS31LryfnyN3/+1wC7neUKNDye8xwbAHeyPlP7fvVTKeauQYOxHvx13GgcQpDcDWjr1z1Vwb4bC4W16hJglfZTOXQU6t4WF9FXizJ502JHEaUePnwohKqDmzfhGUPjx3XsfFU8Oj9hBUyP2G7BVgvdlIWzBS3DMBB7OOY22AoDo4HKflQLgpux2dJjzymOr7j7ZSqVNmO8uII0jcuhDI+0vu7BxzDYo2iODRBzlLHUwbWpcDJodOtBxM/2U8q8lWfZwH1ahF2r556Ma44IoNX+fgAmxWfSa1USY/foSy9HixAZux7OucemlHxt4YVVP3Zw7kZP4bqzKBCznxZjehaNyRzPWuYlNE+xqFdMQTXvSK8wr/UO6kYbpfapD6bowP4DAeQ3k/5ybLuxMxifxWbAlL4B1bSgTsPRvJG100Cv4FzRbZQSazXB2lI1Ewb8RCsFGBa+t2J2NULffY//rPzwoYfKzm2XUIF2eeU4zRg4R3poHVo1b+4pyu1Nf66ngk/GXTGt7T0UgFsGHtVK+rzwDKy2E9AdP3I0LP/1mzkLgF8rWMIpd+H8cDm8e2/Zgu9SeLkomjWYceNM144EUwTTZrd5fhPFBT5bPmLjBfA4SbrVlKsVpzqBT7BZjA10LSblGhxNXrnHaulkokKrpMu7wJDrCt0ox5/U0dp2EjJpauZ4P9trOOcEurYd6bDUW/bC2For1DhNetJjbIA1HWHcmCb1ma6CyXRt8n3aSXfXscaEhpQgH5szvqxnUx690WzTw899H7WfwcQzTn2ewZRpRFvn5o602VxzefalI+Wb33sKgIRAGX1oPekozRSdL5pp6hfkpsku6n6aDlJg3xo6n2pTu1w7k/rYaBzL/XHtdT32MwB0SDEqpsXX+5HsTqahPIZ/p5bUf5d7qgn2bMkzxjPKWJGSDY8VYAlTOj/iYTQFMl0sj9D75l3vfGfsciw9k8ZzskQfqcivC2Crzs5OfDU7wTaY/5LuZ0HyZAQc5mrtv+GCIEXdDbKcAE0rkHIRdOBp3iRy9uGKtK1USpO/aIrozlzBcQ3oZKCNHKnalppeKCuMHL0GTS3vQxwcV1v9i8SAXR89fYhIS7ZcIGc1QY5cps2mwe326DBZCQiz3NBKJnuOiMpt1zDJYmjV+KVb6EI71Fe2bezj+icxjFpRhiltbQH5tFAZdeoMC8tke/lPf/kNhIYOCiY3VVPj2q1zmy1k8Z634RVgqizFtMl4VIJhm8fRHbgG3NQNJGCoWAldeNmB8rWDKxmZ5dqcRLwZ8B1sWR5teuQ8k+2NiHt52ioedu0jdTDLNTy+VhAkra2vRxoIJmPi+9nsMb0Q/HsBmANWjxlBcojVGS95fP8VjAlCvOYEUl5nulEnyPJ9UlC9HEwlk+Pv5+zii7jQ46UJlOBKelgBoRoDBZWOMVkFhZhi/ehUzqfC41aehV+rNRD06NzdBks32Muigw/JAs+1m9Ydg+Qp2XcCoOvLa6++SpBVzEzwsypM63r+nWZcrsMhtgeDx83r6W3D4hENSPk7A53fbyX4rMdh1iold2ercJCNVZlxcRwx8TdxNj53vJS3vPnGMIm0Yd4MtujnL57FfwRvCgD0BWwWtmKktn4LPZbY3SoMnMN2oKurt3z/ez/gnHqir4/g5qePv1j+8I/+GalUvaHwIoGZ+uGPfxQCZhdunZNlmDoBBXYWD43LfH05iJ/LE088Eb12rsKdV4PCquUJYFJNROjcKNdG0NmNqDZaITApoycaJesLzAl3cK0wH1GtohaA9WAXKaojmNM98Jb7SxPBz1zfNz/9SSrU7q2YPgLEBTYGvWs2xhiqA3CehsGaZXPTwkK8ElO5qGGFFZimqkhtlc9OszZ7OjkGJ0a0feDZwjyRfyrHAZk2XRzktYM4K0/CjFh2rTh2ljRTna6xgOETOMQ6bnSvnWXt89k4JqaYpzIVlm330Ml8EnDTbrB2DWGsXQQ8H0c8fg0tAwLMcS57aanhMxewuT52YZRmSkrBbQO7MJtaNpEetwFiAyXmS6RHZy5Quouzdz1GJRNotuy35Fog0LCazoatiouPU/Wlb80qAvUoQWBw46Zy6MDBsolUiLytgOUoYM712nSsYz82M16zm1fmoAunOiUBnK68plpe79Mn625QVwCsoJk44TxavX4TRoZnygfe/1dlIyK02+lSHi7RMJ9Nrrekk6yc6u0fjIIQmSqBtOlBPV+i9QD38SKbZBlKbPTRgKDH4Rr4TTzLBR76JPeql/HZiceTF7T/x4+VIU35TE1w5tPMNwXZS671rt9ck4Uroc2otfwxtmVa/xh6I9OulmXbU20akXdoC2VN+Ij4wj3TOiA2njwfAdkqAKExMNIp9qVSLxMpGVgVQJprh/fP1KHpQp9TgBQ349zTTt5ToBtsjswiTJtFA9layOO6Dspiur4Oc49crTwt52o979NFG4ZGU5bErSWOucBu3ApKmSH1KVWxBH/LvVGsPUdjrZ72FawJjLH59vL87hPlc195mHJvwC0/n8XN0U23MXQRbaQ32PGpyNnO6VaVTanXtPCA81rOknuvMrti3MnNdVbE+vf+3NZNIY0wHVhjDf1b52bG+IxfxgPX7vQxi5SWPQb1o6vFvuXZn9DrCG48gIFWpbzq/UdY1N75y78crejNrVYiYjOkAu4qHRVogY+k9aSpowyRw/3i5Cs3RdGi+UxTSO6aPMEQr4aJWkULBrDiw8EmheaDUHXuZEt3wszPZSm06TIZIfOKma6SFk39SlRuWPJtaXcYjFVC4h6CgTvven5nGmoBRqmBr7sYrHaN9V6Iehe5cRdHddTkdaznvtYN/KoVDeUK/Gw2re9nV6Opk+ZNXIXumCygF0awxt5wRfn0575fdr2Myn+SYFnPosXCPR1GT0wwPFSkQRtgeQJ48ZCXp6MEAQ4AH7RMWIphEyFXYEXRbqYJfyG2TjCyXAOT4KEK9pUuKcrx9Zao5Ut/IfSqTJcSLKZQK9ODbzxufu/xThIoXVy8FhdNwYgTM+ld30MRueBG5qbS5lVjank6KidLpscSxedYSKbP98zzSp3S8uoyj5ugxnNJUOQYtbFhn/4rLJ6ORQFaVVhgK4iq6sv2IMGMmUt3Ua0p9t0ht/DcO1phiMaXyh23XV52vwg7sGkwKvDacXXswWLg7Gl3XjOknGCcdAU+N0ywWUHPn3Plrfffwr3ShbPKhwuYegEHV9xxR3nsa18lD38ufHNWEWwvYAoma1IZrtEDhl3jZz7+FazuS7n22jeFIeJqAolpoAv0TzIemZbaQWrjJMHY53EE3xY1Lof5Xnv7K2k6aKuK86R5HsW4U4B05523l40wF1/6wufKr/7WPymj7CIt+7SCIwzxuG/S+VH1AbUd+g/u00XMxQQ5N954Y5VGU7sCiNn1zNMArM2hmpLrlwAAIABJREFUY5shHTGGoHqdPZ0IPOdIyXbDIrm4WXqtnqOFnfcwvju9LPIv0kVdPc8QTrMTsFPnSANsRK9xBi1NgBe8fMaZP5ZCj8Fs9cF8HAPgDG3eoDtZ7GbsTzVK6qcHQKN/zymu3ZYgK9EhDQ6SquF5qBlph43aR6BXiL0BpmHKnkH2WjK9Y+m+Cy5j23SL/N+rpFzUsbQBHtQ6daC7OvHkz0snwtEOUkWjMAXqOaIJIyyLKQnp/BdxDW5FJLuKwN7KGDqCjklgdCkgNFgAWhbs+vY3CExoZ7gu01capdk4sRsxssyN7RfIl4MtSYEz1mQc1aiYkrLaz8qbRQLpSSuwLMFnjOj8HJYNfOPPZGUsfVd3Fmm6mIKmBxWfmlO0ElWNJcHYtVn2mrVN7Y2BUrmBP9OdWK36TG2ja8AZgLkBZZdPfPBDpYdn++bbb+V5YmCKEL9BDw3GgpVTNso0Zky4YeC91d84cKPCTCFvxAPZaZgQzl3Niuu4gGiO+TJnWwauZaVpOpiKo/SaWuSaumBAg80SrCE9qOO+LITAWsmAZq6yXWg+BdUJ1LkfginnVzAzXI/saniyuNnhfhhvzESk9qbB3nz6GDFmXIddvwT3zuXQm9TWQRtnzljGbpqIdTfXoAnZHe6ngNt1rZe1SHamzaatPgPipOm1yaherDbAF9mw2IpIV+EWdBGDFCHYimFe53zuvRpOfaIs0+/EDsLUlPFSYCUz3KUmivedZbPTXMfYXMS1fb6z7Ds8Wj735UfIVKjF6Y42Q27mdDSfBYzKCqqlU57hpt92OGOsnw6b9ERLCxLXTe9RCoJ9/2Tmfaa5Zmu8a1zIDaxresaL7I/omBXkeTzXCWNhtelXLI/jN3M713t/vlxnWYGboHTJd7obAwA8CrixFDz0MwQh6cdIQ9WqpTzBdJWNckP+i1RBTTycbzIKCzOADsYbK1jRinp5Z2mrrPw0LZJsgyfqxcvK+BAzhRJMhpoNHowX7M8FTDa2rFI0VFgJwGQAaixACLu0uOYBCVrskdBAQO1g8neyo2uzn5FiYptf2jbekj5TFzIh5ie5J+4o3HGHByHeFOIlKjvLDoSka9f0lE2bDFQnSzeCrjEWnYYWdugLLeXFV46WB7/wEgOBTaFp1nqAE7lzq0YWWAzrGzg3G8QpaiSQZmop007e46TpAghwvct1MD5on4E7tuV0XIKEpOpSkOzPE9kmQPJeddS8BlIrk1VO/m3mThMsLT92Hl+g4gAdZTJ38dw8joI+B6lVMbrb+jz93n9zkApw1XvIjrgT93iJ1lMbtDwF573w+j1+gtdM2yVwS1rU7/3boIdr6T0XIBecvIcBvPRlshrHHG2kUSpjLcFN2J/XtAuVFYK7Qbd+FTvpRwN0n406h0hNjVNqvW3TStiDM2UbKaMOxJpDVMVM01xzBubiwIGRctnlvQHYZSjtmrwCzc7qQXLsBO4dl18WImEt693ZHdi/L+bcSgLsbtJCfaQr1lGGbUpjEHAgK7Fn1yvlS1gLdHU1lFtJJ1lBYdrGRewyxK2OjUEDNJ8//uyDVRWDVUoEas35TuK2fMm2naWJEt5ZhL4/+9nj5dXXDgBQbmDBRrPEnNgIq2EvKSthvE96zHQBVltkHtQSEKTnAQwu6O//y/eXN995F8LnbaEVOkI1j2BNkbEp4lVbYUj4espyV+ZUzwYcns3qGBgtRQZ8LBEpTRnZhLGeIHQQMbVl0atlR5h8qymd16V2mDRK79pNZRoa9CKsyyCCZf+uDy3MJE1P22EvzsPEyLqp3ejSm4b0nC0jDsJeyJYKMNbAMsg+n6SFg+YWQ5tIc7mLUTfkvo/nPgZ7toeU2GU8my6ZGHbOPpwXn38JEfZltFbooNqE0u1Dx8oG2KiJBQIerIJMSAPXcvylPehO6A+FM/QYjNq5Y6dgsBZxxD2Hky9iZQBJkPSkAu1GbXFEyyVbyxy79xmel+Bb/YuVVnWsI9DJkYqZhakT3Ah2TVfWy5SFGBmQ4Os0joNZMPCZ/mi3fQpjvpcS9Bn6FcmmBwpWsFljYdQNxYdjnDkxS1B2zjj050n1hEeLGy8NA7k3zgTT9roN17FICiB78E2yv9Y3H/wsDMSJctcdt6DL2oCe6CwVc1R76XIq8NSnhEBsNZfPQH1QVKUZ9GvpBpn8EIzLhsgkMSYFPEqOF7X+RxC+EtaiQZAEQ3cBkL2eMTsJCLgI8LInlwBnidgW67n2CNyHWNCVK6g35DrUf+qBFO7D9niyStffcx/dhOrtY4yMOMZ4Uqy9BEjzvQRoghfXMQXIWoYoxYjAH3OO2JRaUdYk2R+Ds+DmlCabzHuZT1NY9o0aIA24lhTqglYWvJ9tG+IZKFdQtM/3gsMZBOVmFQR2VsUpFm9GD8atikqpygG48kUzjei6oIGladxFAHc9BQkF+cTsUi+2JI3l819j/h+j4pH4pV2tBRJ9pLqnJkeZCtXmJow50dnY28+mqKEpqhEQxuHllhzJpGdla8pNXJddo9WEGReMIZEq4+fGBQmQBETGPsGPH8aFTNk5IGWrzLIsz+Q4L13zgyX6B9VSUe5ZymM//nFUS4lUXchd3IMlkDqr5ctSc5M+NxFEeSNvol97YZMMQoV4ltrJ+ExARXeQj5liB9fVppW1KQBU8TVxWmoysrQ52Zi8sGRuUpTaYqUVgMlBJMiK3bbXYNmcCm8mrFRaO3+nTiIcVAUxgJpuaNJuUkiNAh7FWSEqxtGT17cTkB3kNnyb4+8DjDDmrXiR/dk01ITb7KVl3Tp6paC76OQmH3j1eLn8ihuoijqHrf7m8gd//F9gctzcWnHFjWYhaSaQTmntbeVHuCWzo7DjelRMVXqQCjhWaTk/3WV6vYKZbCmQA8GrdlF7Y1oqj5FpnuXgpLovlUeR7+PE9e9S6xM/4zmn4DgHZAq98nUR7E09Ahh0F41yUs7XElrTXal8F6AkIs/eV37vIO5GYGoKwzSMH1lFtZwxSu8Ej52l6nkOleDaQV/56yToSQYo9TuxK6qdk8cRFPnvGKg/yvu9Fu8/YLESpLlemCpTGFixWJERilJYGDpJSzWB6rUg1btIR104O1q2biCAoLlaoAHdxiH0NJR6X0H/pMNocBSwHzwIY7AaQzVYCSn41ubF8ju//d6o8vn+d78XvaPOwRLcd9+9ka8/dOi1SsfCGDZNZWsGq3re/I63Vw0YSSmimSt/9EcfFL9Qnn112OXbM2vLli2RGhoh8Ot+fCmMx0svvQCY2RwgSGfwnp7VLA6VZuMwQETB/HmaDT7+xKHyR3/4ngBgpg7HecbS0e56rfDw07JqBZHNMAKmXNwE2XftWdJJV11xJSLZPeGlswLQMaXuReYJgGbrk2Z9R/i3HuHnPAu6AUSzsTnYJEFiH60Yptk1t+q2zf3YvefluBe33n5LGdyysZwDwK0g7YO0my7QpGBgaaTpu9H0LFkRw2Zmgus2feDCaAHAEhuJqIDkcwqA8xqmeVL2t+B94/rz6mu0xwBsdRMgTINbqTULa+1ccfNif7DKrR3gYumyEYQAIPPT3NNeXsKMsBmTvis3bEXfQdUiZeHTNc3aS08hMsZYrRfTxA5czJcuADhgvPbs38M8mS3X0DB0lIqibo8rMAHkTKJLGicoraTaS0fdcGCXM3JR0cUOEek8DX4t24xKMsaDzNuSa5Qso0HaAM04lsJXc2OlmA65rmuyOV2WVbP78j4J7G2G3ED6Ma7NtZJxMcM1yCgK7NVcqreJohLnAfMjSvndYHpMZwcLZafVeYDUXY88XJ545NFw5r7xpusAWoqlWe8AOLKYdrWeB6gNqD/SPM9PmzwCoC4CimJ+K0eAgVSc7kZIdsoJaJFHYweO1mi2Onj/OQJlPffpebyhboQpmgNED8PamdrrIMUapnfcMxmHLrVdsGdR1iiII04oHLfKULDQDQAQoNjcNPx6RAqcU5StmwsyePo143he/YnPx/RVbU0X6FRVTRVol00TZCvRiI2Ya00wZPzLz84wxu1RV8f1n2RchqCZzbJrwQrmQDBWMvvq/NS7WuauNoL3XlIkDVDXLsl7b6CSuTFtJJCTHYmNnroZQbvCYitW0S9Ro8rmmljZMIgOdkX50reeLi+8cgrcrMZGF/WLjEkyIzOmjzxd4pVZBqQUrogCOIGna2+2/DFGLdfRZJWqP8/1O2UNOmBn7ElmP5mcZOj93rU7ZQanYCOrDAe6I5ib6Ebg+qQC2hkpDmGsx9+nid/rgmJO/qePPFLuZ4GVUQi76thVW45Yed54sxxonoA5VoNJSxiiVbX4y8VEpj1kbkR40eKdyTRBXrwT9GeeUuZGyi3RXJ6k32cgzgtLUejr7EKkmip/HgORg8WBI9AJDYWsEAM4mBsnu0BFMzEGhYKsHj7bqf9u0ZeDySmLY48oB2KUUXPsMwgcSXmH0F0MZFn5zu2t5abrr6CLM32cyEeyicI/glw4ucu1QzvLf/zzD5C7J8eKmrwB2nfCUr4wLCRtxaBSA6JXQ6XjYKGQ8q0xF8mgJHuRgC9Fu9n0snrA7kSqdF4G8jd+LTBKBmg5QEkA6W4kAYg/8yPTVH6dJeEJdvL4yZYku2EAHCBoy8ytx6hNYd4+NBM9NYMne3311ppweq56G/VSxWBFgYuCx8vcaabBfK+8H3kediMXfJjKSfYoz8W//8WYqUCK3YCz6WdWUjkZotkmi18b49MFNNhLJ4VEpqJMzscxJbsWTA3jyfHdyOIRu01dWxUowlCcOUWp7QCeEPyki3Vn7Qp2yFS7rFvN5MMIZ47d+oYN62hEud9NFmOpet7dXY2AoIHyHvr8rGBB/e5D3ykf+gBmcxQpvePt9wKE9X9SwF+i3HsLu3nBzQkEhjvRt2wg0E+Qjnn6qWcI1odoZXCa5o+l/M7//D+xgMOYwAg9+JlPM1/ry6/+6ruo5HqGVAyNCNEFLbDrW7V6GwGxHx+dz5a3vfUBmJZXyw4C0V//uQzM9WUNLInpH4XrVk+5c4vF3QXWe8M8WSIAdLqzslSaXbMi/CcefpSO6s+Xd+ByvobXm0oYR+QrezoBu1IZzxEg+Hce8NYHsJmG4nblbGXnPgXoaKME+Sw9rAR8gjs7Y3/ra19md9pbbr33bh4s7M3hU/iU0KfIijvNzBAGLwEUDe7ucGUYQgdh+kPa3olsfpnUhU0ndY1Ws2CD0GtwIu4UYBFwm0wnGdC4tgnG8WFSXWqQ2mAAWg2WmC0uKaoFzLR09ZG+OE5rgLpy8rmXy7Ye0k0rSOdjH7ACLcVxgtXC8ERZyd+NsLh0bFhD6ooAg3EaHSbLd777bbqJHyjX4/mywhQcjFoADDZfEzBPsgmOY9ezOq8BANFkEJP60LtCjaA+RGrwCHTjlsOTDkzdYzOARd1WF8fWD0XdzUc/8IHyvvf9BvohCkDQX83ZEoVnFEaGMjes9TJrGiYKQg3SgnrZGlMtnlDF19dHWsVeXeItRazWE3bYywowN0cK7nO07hgE1D7wtgc4X4okCJQXxy9G+hR1D+89U/pXU1nGmhjeQQQs6Ao0YoAozkn2vp7xO8M6q2VCF2uGcwBzNn7Oe0xWflc+00lA9Ec++NHytnfcCyhAe8MYEehanSZonBudACiQjmEMy1pFM03Xea7RUux2xqIpvm7Gs+9tc9SYfAICPXtslOn3jo3wE+E5CUb98G+cGwZZy8yZM1HF4kbInZGpd782RcWaN87nFMeRnVwN21ivazebhFd3vRj3YRNtKTpgc06zSQjdD7HCNLOsjz44+iLNqoXh+hwfPguFIwvk1R0rbj78rLpnqz9Rs6ovEONfGQKbkSad8SkBX2hagzh9NeDm52XXnjOAauIppeLjaEjbGLMamTbxDOoZd5NkJxaWNIl0XcPhmWN6/1PL6SZ3ObhZvjnNWOHaZ3wTsCdhoUt+2nq4IUlQZNwJD72aNsq0lO+hFKWBcwhdk3NRbMIxXy/AcY36b4Gbxx99tNx37z2xmIsivXvusEX3NgCrymwR/3LjolqJExDcyECkQCsrWfS5cZGxM6qaG/NnITQ2b2baiOMIbrywTEV58UHDOYRqYln/NYhlyXDFLgASVJoHUrNKiQnn4AvTIhmcmh+PcCfoncwj8/AZh3YA72JRaoNe7DTv7kR4vT1D1Z4eTMzhqs/QJzKer9rRW6658hLEfyxGWy8p3/vRz8oLu46UjZuvKz95Yi/W4sPlLBNJ34F63mOOQOLgkEIbx2cEXM2gocRd3x0GjsxDpt8yYKd+RBdSB0jeC02yvM9VZVMlnHbQLK8GckHPyqV4NrVS7eUeMsmEmDtPpibPYbnAeHlX78yhLmeKPN90APb3GgkqIPYYOeB9boKbrlru1L+Lpp4wN4LPvP4URC/X0HhOXl+Wdo9Ad4s12sg3+/MUP3tOy1NxySyFnmPZxKkmIqJwFj4X7n5YDO9vnKtAT0kAi2j2OwsLehcPFyJ7Hrlnrf1shnFmv6E2nvE0C8EW2Jozx06XSzdj0AeVu20z4Hf0PMZ+pOlIW1jqfQZm5AL3KHLQnPPqlVV56b/9sz8rP4cxHWHyfu5zT9BHqoOU54Yolze1pLbBUla7KSv+tLdMF5RxG6XfW266tbz0g4fLSzj2PvXEwbJlUz+A6d0AibHyqU9+ofzu7/xjGLXjgEm75Q6jYVlNSmhtOX3wTPl3/+Er5dfee0swmS1ct72wNlxzVfnyB/8mqqDU/MyEZUOVtnbHPyeFrG7BJqCwoJ3shO123KaRHffGdMMPESxP8v7XI55dQXBrZxE02NiNW/8g+7c1Ap6mAAsGtJOHDpc1MCdTlDy3US49TMC35Fs/FoGQep0RwMipMyfKC/jcvO0dbysrNuFxQuPSGcZWC9qDSRgW01FWn61kxysDE0CZZ9QMUyzw0lFZrUAnKeJG3JknTx4pu19+pQzCNmykh5SBNUpuAQIHCM5nYMcu20nnZXY1VnvZzPL4qROk/S4rjRig1VEuuzQ5UuZZR4ZfebU0nB8tIwCbfkBMD/PgKZiLS1YOwW72lWEqJBtpz9CmWJOOzCH4A1wNAwrHGRN7X3yxbIehG4AlsgijDyH1FGmqKHc1dcoOXYDTwqIebQKi8yebKFiKSCEJbgCPXrNpTNdk0yfqQtxxd0L/d6K5+s9//ufl9//FH5tPCj2Qa3YEHNY/BcIBPHnmMt+CGNnd0F8wb2WvlCdUBmwEUj5b2bTMRrWtG0LWUu+17A3z7hN/9VekmEbKr//6PwKIUlm7QJuMi6dJbXaWbqwJGhGU19kiBP2VDVutwGnShkNAZxWlGw2dcbGOV+PSq2Cff52rjUsUfIyzmeZvZTWk1f/zn/0/5Zff/UvRDmJSFotrstO25diLCupxjK9jLjdzro1xT3FHl+G3MIFUbIJ4p7hVULExUl8WqSeAC6+t1inmA9VKCopdY3otP2dMTxPbqrQdonnFuMavGikQ3ltqsGLhrhqHNtoYWiLOUnuuKby3CNwyob7n4cOHY/3uYZ1S7xYO0mp8ePRnua+CK/U1uvO3sKHhQivgG/ir8rVxHozA1MogOS/U8SxajRZux2w0GlfDNvaUz3/9SbQ342RcTDeSlgKI6oU0T4ySIHBnNgEYnaWQoFkxL/c7ZB+16t4s7nD8JRhxXLm+5mY6QUuVETD+V+SEccaNscdI6UrKDLJHVYqTzQDIRspQRZWYQmw+srI3taOv+9ws7y31xE8eC3Cj0LcSOnoilQ+IewZbLaj3CN+amlpZQbFgKBThprJqgUcqzkU8uoXz0AxS5tFCLR5QtjImcqec1UGeaCK6ZAyWC5L8fQSy2FHkhxOteqaxrxDceK411Bd+KoGe1booYmaR0O6CT54fKar6skI/Bnd97FpMw1n+Jtuk9sANi5uaodUN5YZrLyf/vo4BhuKbhepTn/02f4Pw92Jj2Yu2orsPxH2BnllQsEtYnNdh7NfYVE0K7bFbm+n704CeicFZV6fxX8W8JEVXodqqFNwJsRzceM+9d1UzSNmzSpf0Rt1J6moSKCYzkqjZ7+M56eFTE6vlMVJv4/MIG/oaqMx0Yw46/83zk7kxnSdIUHPjuY/xXGWnPI4+DmqkUnPjM283Fx46qUqwl4M0dUKpr/H9szN4quo95nKdjs86gZCvz3P15yNUw5kWil08r5tgIe3gvV18ugQ50u1UETkalSEIthybsjZSuw4qUxsxwHKQMYLmCITn8IHopcyugQ7zC4hIN6zuxrxttNxz/SrKacmlr+5HRoEOZxtVRwQjx9MgKY+HH94VhRG33Lg9yq1vwDTvSko/e3iuDz74mfKlLx4tt9/egP7l+rIXl9qhoXVhiqcYU3O+c7jabt2+qVy6Yys+LmfLzrvuK48++OXy/e88XH77n/xW+buP/j3tIXaEpmNi4gL6sAGeycWyE8ZxZuQc3jivhmv2y3tPIHzuopR7Rzn06j5ACOlb0m3rAB5HSP+ou/PSQ+TPztG5JbhRH9G0AkHnyn5Esa/GYtPI4rdlI2JiFj4utHz67z4e1vM34KK7klQZAj92paPoWki1MBfOwmj1bd8GMIIiF7CTwj6Khb7NFJ/+yU+jzYOpmgnuazel9ouUuL9Aam3Pvj1Rlv7AfW9n40qwkAGyyoxnvGfP7tATCchcQ4LSRt/SICNA4J3CD8Xn2qFxINC0DsAxjJj5acTAGzduIW23nUVdEeYsGxUE0rfcHBqYDaT1JhFWtkLT1xNEzp54rQx2QefjEr0EwJxBQ9eDI3k5dLLsPryv7LjletokXKAEfXfZvooSfASajRtWlkYaa04eOU2V0sHSt34tTMoQ1UAMMObNOVii01TCbdq0CfYDoz+1fi46NWO4ec5J51kDsxWlpuLmBH6h96h65slGugIqbG2SAXLwsuaeIc2zcvv2aEz50He/W+65977ShsPzIuPeFGykY93787U7/Sjl14BRDYPpLb5vMqUiw2xVlNozgmgHDE0dAdkGxqbeZW5M3zZZucPffemjHw0Txfe971co3+ac2ijtnRoNiwCSySBl2Fnmp063pvyn2PxN661iGoz3lLlqIe2rIFLtTFs38xWgYwlw4ywBlhTKHGvNClpAmM770l/9RXnrO98af7f3tYOkmLQi0A+Laj/aDch8LXIP67nnYYxnnAhfJis0K2Gz/drcJMcdYazrqSTbUzkmV+J/NTpLxIfT6KYUGffZrZ5AexFArn+RQGIUoNNnS4paJdQScUcNUTQaVr8KEFl/KQDdCUZs9NOmnWrE/MwNfZRa8/eOaYHRajyUmjTFrDUiZYJwTHU4xBZA+y9ADvGOn48j7pe9M/7Zn86+aAvMFxugNrfATjWsKYdPLpYHv/Kzcm4MTREtF6aYM4s4EbfxvKan0d3yWisZp7AjmMfbqpm0FcZPfE9qKmJR1Zg4yYcEN35vTPDfZGaSjRcgp/DYv/E4ERcAlcY81+oEPWnel2kq1xsJtKrBda0VFM/SbEtu4qlunMNOoTJNqlwQS/SWuv+eewMACDKtSDJw+PBDhEpACMU3Rz9N/jooTR6UF6DYKsGJF+wJqsNJrYMn7gmLvqpUVB1VEOeDWlYVb8DKtEQG3dRTvFHsKujSrl7a2bxs7Gb4ENWLxjOQ+n7mpWWG4j0ABQKDJssBdaZlgehkl7OKydHJrmARQWAzO7EucgzjGHXN0jNGdC1ru4XS7+uvvaKsXdVbzo0vlr/5xLdgmIc4fjM+ISe4Y3SnhW7eun57OUt1x4QVApECrwK41F5Pd3/Mp5PnTpRBEL/uj8lyeE+yf5M/EzyEJ0PonliOTXHV9C6We0b6rKajEdi5Y/BeewyPJWuRwuAENsvBk8xNoudkZjxePocEQW/U4SRTtNxi2/c8gWOmk9uPfJ8EtAlefyEqB/jYsFRK3QlsntsdveL02s+SxXHg+55pbBjaIHaqLupVDlf2i3vETbC02Hyu48Aqp0m+70fEaAM903jVPbFEkR2FC3uNFZSWd3w6CaQ6LXUM4bbKHBd/gI3zpGpVws8UHDvW2CGuYEdpuao+ST2dAC9+ZtuGXr5eA0OwerCHyqmjzBNy1WoBmGqnKOXevrW9/OqvvJumiK+EgO+tpIfsF/b1r38N5uIi7te3VHCd47ajETt+8iiLygKmkWvxUNpbdsggkuJ4+aW95R/92j9FAzJSvvj5L5WvfeVoed+vI4AlN79qFTYEjMO+flJA0Pr2q/ne975L5qC/bNt+RaS+XKRkEhXcb6A6Sd8TK5VeoGJJE7B+NAF9gI96Ujsuom0sonVc8yKMSj1j9CnY3qtIrRj0OkgzzDCnx4ZHy6MPPxLakx52ZXfedhvWCwp8vbekJRFGz8BcyLz02MzztVeDBfg0hoG2d7A3kztVA9wka0gnxocnEAPvxkvmLEH6EoSr1++8sgpQPKdRDPh8FjZO1BF5nPHRCsOlLskKmSXSMA0KlvVCAVA9+8Qj5do7bg6vo2OvYYRIz5/rrrq6NMNujOzbD7PYiycPFWYIuScILM2wW50EZftkqaVrBW0ewBDv2JlT5ba77qhcX2GGBM3wysFQu2te07uiXDx1DmferbBF/Xjb7CkHdu8pd977Zv5Om3vmC+vhFLv0NgLlY7S4uA5A+P8R9h5Qdl7XleYtAJVQVahCKuQcSRBMIikGJVIkRYnKouUkeWzLlt1u222vWT0z3TM9q9uzutvdbs/IbbejLMlKppItiUEMYpAoZjAAIEiCRM6xEAoVkeb7zn0HeOJorSmpVrEK7/3vD/fes+8+++zjWBVk1PYWwBSCnwR0aCsEGaQl7NTs+ura5mutpnGOhPbBe2fawndxj2Qi7DP2BM/k7WiNRnQ0l5Xw+AZPzeNMX6jpYB7KajjeXfui/NsUjIE4DFVknkxhsd4DZget4IGBka0WhU/E8sNgv/7JJ8uLDabYAAAgAElEQVSLLzxb7vrER6n8IkY4N2CyW3D45gGV84zXN7nXfsZsmns6fpy/U0hP6nptu54psFBtpmKkzWVoAMiKcMso8zB0vyNlDhozjRn/8o/+Q7mdObQArdLOPbvLipUra+ds5muHInjvtR44dpMG7I7ZIFMdJjHtGGlc+1Hp9yMz6jy3rUUPY10Njht3779rngy1jJjMonYcvexU1MYcRXPohsAKvkMwiAZa13DBuGucIMM1fBapqBkKr7mX+3numhXm2mKVsuJiA7lAvWYmOBe1MsQxNXttnN9JJRbEPc8nzGuZp9NNDyu0lsyAZVElHxVpxEmN/3oA54Z559855kJbG3N4wiz0XyfLP377CcYj8QiPG3t2TQD4t7PzHxzEr4nDtbdSqclmnnw0QwahNK5tg7CpXp/nGGSHYLiROTBOpR7HtT99alIAbGop00heg69XY5q+OG5MvM+5gfbYrt2mrXyv6TfL3MNduxGzcuMdsQy/AYYiA7kBbkTmzzz5VLnjttvC18b+GQbLKjQ131bzZP7uQDzDLqeHXZHoyd36Re0MZYfMhBmIbc2bZoDOHXXush0YDhpFffmVgtBkDPLEM22SN6ceqwanrCaKdBbX4Gc66DX7Cyt9boKTNnKAlkKrWmfn0jGBCR8kkH4G59iFd0KjQ/e3A+3OYH43PIAvBu+FeRlhgNz23hux1r8E4eWB8vXv/rjsGuwrh07UcrtUaSf4SPvpBAqpI0pU67mONABjgpe81jyG9yRdHNMrxoedVF4KfvN+Jijw4dbcZO3NlQDIz0ltjUxadGvnvqS2J++j16IfkftBP99nO8az72WiV1qQst5wyqw50SwvP0mQdDHIge75eZ1RjshOVL1AXmvuEPP9zaaFmavNCZHAp5mRmUCqUIdVAbI06UQC7zCMwRDBzHJbRXnhixMl55Ul1GfTSW5p4/nz6gfcUcDiSE8zLvJepBOmQMyv5hJ850MEGxaX4wTwyehqpL21RZAmjU7jroLMCauhpqKtsaHjrGmkQdvPocWZhscKzShLJ0EVhousws03LynXs9vftXd7tF2QLfyrv/x8MF+rVq8IjZi9qJYsmc9haeex7TV2cDPYZQ5QibIC5uVqzqGrfP5vv1g+9UufQl+zofzpn/6woOktH7jzBha3E+Vdd36wvPr0syE6PnEcPxfYnOMnjyDopOdbw0/HLspqpvTdccxcesUV5bmfPBPXuXrVGpgQytF5voOAg6mwKRuosBpjwV0MyzKTXeqJqPBAF2BVUWgMzpS/xO/EKpvr6Gm0ZMEixgcVaqaoeT4d9q5SeKlfA0zOP371C+XDH/4gzEV3LPhW4kxi/HUS7CZ2MO7tuA0jspOWB0//4L6yBk8fjztBkzfbmgBmjyImnr4MrxU2KUh3Y/06zk51VndfaUEzYNsILftPAhKHSA3pGmwLg83rXixL5y0o659fx3PqKKuuwjyRp2mqsHfJYs6HnzBobNOD/bKg4dmHHuCZLCn96CMMUt6z+XPnx7x6+OGH0VrhJE1AtfS8290964+Bed26deX2O251kFSg4PonS6jYlaC4j2NVuwGMRO34bDrISjeYCNNE6kN0JR2hEi+qY9y9NlIp9qzL9gsCdtNaptdMb1qJ9qOHHi7vxgF6EK3Y5PAjqi1NzrIx9bzVU/jsznBPDPCtggL/prZH7Ul0zlYvOVImdAGqFLFyni3MwZ201JhJj6NuGJ2Iojznh+/9XrntQx/wgDhxHyElyj2UckeEf5YNhvPetTJ9UDSd6yVuRM+pxnVV3UoV4JqXHqFi7RQi9bOsK7Imbm5aCezHaC3xA7Rr737Pe8KnzY3Wiy++gI6NZ+k443q3MjcUFffPnFtxGqnRc2yyxvDhOS2Zoy+ODL+l225tOIdJMjn8NOvgWHJ97eMcXdckADLdYjwLIgBg7ZfB2HUuKpVYj40FUZKvTwvg4jTMSgb43KjKlufGNu00Ui+Yr+2EmWtDYzbOujZdH6jQ+DAQ0IyV6bBYh2mPQSliC+ubzsUC1ROkyC2A6GbTbhXWEGRRazuM7mgPruAD5Stf/yEmkktpaktmRTbGrvGsNS0wNN7HCTCTZ9DjTLKEXAM9mOAOwHVzXM7NZ+pfvN4ELpm+yk12pqXeupn2vuVm13vmt0DPe+n6X/FIrWg1I+BXZnYuyFh4Vi0EnGBuVHy7i5eGfBZw8wF7S3Egy+4upjxqrXsGGDNDghtdCgUo7JmiQZhNAdOSOt1yPYb6nWjopqiqURqnW6PAxgvMdEKeaAVQF6t7Ln5ubSJZhcu1cWambhJcpXjW1+kfoaeC/5ZBNwKUyN3dnAyO6RHOX/2E7rKTCJznKLWch16ihRJwXW5nTJvCAr88Kq/2Us3w/KYdZf+pTgRylXVI9JpMUz5oQ6o6mQQVmW5JcNOcRkndiQ/Mc/f3FBMnKMrWFlldlGAwQUwyEcl0NAOlynLUiihL833eefzU2kTHbhcQnmlWQTlAHWBZsp7X609fkw7ICW48fiL3BDfqhdRoBViAukqLAT+/eTBnCi3HXV5n3pOcTG5PJrEgOQ4Fr5NIE42jS1DkKIiye3MAYcnmqG4RBHtj1edIZZJuJV0guMn7nqxR3vesLHsrOPSen2XnHFV4QYdKVUtv60niuZj3hlq2+/NMdrQEAl2tFR3Pmo7WgAVj2pR+qHLKMDGLG4H6PQZI/tBHbiItsShKn/cRwL/0hbvZcbeUd77zJqrzZlL59HzkwS9ds5zeT3twFL4OsevM8uB9D5cHH3yFQoCryvs/+XPlFIZkR44ewBH5NQTHr+Ffc1kAwMcfW1d+4zOfIkCepefZTtoI6EEEDc89sjJLtkDWxuuV4fHZ9hHwd8I0PI5J2h3v+0CZRfDWjv+b37ybvlm/TJsjdlsEoi4WXE3w2pjTXTZU1GCT8XEQMznZguMwUedYL+zVdNv7CXYyX3yOIl0dNL/5l/+9fPLnPxEi2cOUpqsvanNh01sGXcEQoGQWAAtBSggj36Dj+uD+PdEO4fC+AzgDL405OIvFXnPQiaQmRhgfptQOcU0L5i8KJ1tr3mw8CTFfeqi6stJGPcoptC8DmM9tpOJrKSzRSlIGPlc3q4dgRJZcdlkwB6eYF92AjIM7tpU+WQ4+UwM4tWZTMJ1T63CMVIypryef+EkwXzdgZGd1mQPwCUDPO98Na8P4GeXb9Uf2JfoZEdjteH6EajGdYaeyS7XkNsAK6QVTiGo6TP22TbZsGZDjLpa5KdtoWin0JcwJ11ibqobmjTROtBDg3+6/555y++23A9Y0joQlARhqzGZTRY8d4Ma9Os9OBtRUjPIDg7sIKkz9nE3naWUAI6gZ3Tj6hy4qnY6h4emDEbQxYzDppIB2bH61LALQtGgBDyA/d3Bf1UMz91QiW+Id1TbOH/W79nTi3k1QNMt1mQBLiwZTsqbQ1JB4n8Kn1sIXwMpU9I+j+w/S5mF3WQUz9fR995crLr88Kg/dtE83dcWY2/7yS2UJfx8/go6N9b/VtDIM5zlSX5r9BeNlhZhMrenWyFerOeEn56mOKdZBwE2IjE0bKtKNql/xHGurBrJ8Vg8AS+GymYMMwv6M9Jb3h/ng+BkDNOVmOIN7stbG0GBmmAvp+aLNxoAZCT5vPpsMU4puRIdhpGyvMoK2aALC9RGsRiJbwDiaStGDpJ/WFFFR1W7VJp5Mg+3lkUc3lOde2MlRsG7hoNTC8G07IVkj0ko+87OwJCPMp4n27cOschQzQV2yuReZjjIORKFRI1XkRjjTVSk0vph5qF3Ec2OecdP3xma6UUWdmYzcQBubTEsJnhVaZ0YndZcXMjyIFM9Lab4V3LyfwV+V8RfryMNsrUpZ4kv0dO3V18TOwfpzbaKTVbHCwa8uKT11Ow0lc01v1RvgSYhqU2uRwCRP0tcmEstjZFVQMAKct8yN4CiBRDNAag5QCZSGQdSicZkbRWROZAdyBFpFYkHNO3OBakzMmdN7YEPbyhVr1+AsejnGYi+VHz78ZGgOb//gR8tXvv0Ai689nqrDrpUlCWQiKLtbcG5wrzI91JwGMo+aIKBZ0JsAL+9N6mqadTEB3Boqcj8j2YV8bXOKL4+d4MZ7Y58Ry/ybQVci4xSC+XuCJO9xTriYuCyWaYxXVfkgaZkbgk2CmyxjT6oygVTVZan3qe08ktlL4bCvjw7dgpMGLes1+tocF+fJvbuukFmNdUeqVKAjYBVQtvF7ZcugLQl2sjfhhhwFHzpbCx6rH0TzvcpJJS2ajsj+e/NErAwZJnTQ2NKiUulqEPT50NbelK5VBgPHRsri2Wg/6EA/YwrnA8jRA+csDEnP5CllSkcfcZqGkru2ENjI0w+epv/UEtiE2VHBY6f7n//5/2jWotxyy1wYnnfAtEwpjz3+YFlz2SWhHXoV2/l//qfNOARPLu9593uDhbycclgiAy7GOygB31Aee/Q1dv02eb2ehQqBIqnRmbOmlR/95NFyKZ2zo/qMpU1DPxek2vqhOxbcJUtxOMbJ8sCBw2UbVVmK999E8Pub//JflFF20McJugKaiQT+Ica/lTk9MhymMlzt1RPAqnz9K18rG17aWy5dNaOspknnmquuIq3C/eNePPLwAwSiNQRBWBSC2qmD+8NTx7QUy3QIVod5zl0GTsbXpLlQ+ghTR/ftLs/+5KkyjgBYN9sVl1waQttY7OnGPQxtbnmvgkx3yXZN3v/i+jKHADBguoJ0xASebY+simLpAwfLa3RGN1VmEF9DWXsn75V1tDS9AhTcpwEv5wHrxznPq+gaLsC1pFpafb50mVia+fLoPfeV9S+/XH7/934/+i9tf+GFYDwvp/xb/ZGOLX6uoEJdh/YbCsFHNJzks04zrzRS1ZLgOMxR+PYwby1Nb7etCGlO1xW/rch0sZ+kqNRrcY7LJPIMnAetVsowpx67995yM+v7eZiyEVKh9pbyWWn85/M2SE4keDmXNCnUlTnSU6ZiG+mHmAuskVPY8Bn4TxFUu3GZHoERm4hL7ikKKvp4Tke4n38Pm/gLn/wggR4RMYyc2pnDCMtnTp2JkWbdece6zvGdi3Etjh3mqiJe11ABjWApTfeG8esZJO1vpZPPyetcdNnlwTBteeHFYNMivgAuRohL+s1Y7qobtL4z2pYMoR8Zhz2ZRMq6TYBDK4tWzs1x3+oC73EBSzokT7D6lnXEoKstgutUD+kfjQ1b7MLcYGqDsg2BKzfPY/DsIkAaVBrgNkr01eGEGY3XCcgn/SIr5Nzr0GjP+2GqRdDUSNnH2mxpOj+HuP4B2yNwn7pZg2yNoAFh1T5NogULqSrdFXkWWiBM0wBUnQ4bu3F6sKmdaZkAO9Yyjdh9pnzlaw9wD3uZy1SAdvsciX8TrCaz7N0xwe2D1tJ9oJ2Gm8bNoTEMHC2WYWxlAZDnmpoXx4rMk1/NUoNkvnUo9jUVS9Q45DXmGPM4zTqezEYYa6ya9bmbas2MSW64M9a1IEg7n+3Ug8Hgg55mt/G+W28N/YaahVryDV3JA4r+Evx3PWE0EKYAuHmyMTI3HQ2GpFk/0Uzp+74M7pWJqUE5AED8XnN2zRecO/cENjUwZtBV3OYCYQlvraZKxsMJqbI8J483xXw5BFuAmyHLHeM6mPxOptBVqABnYaz3PNaoKVDmWtf3oKZXvKfALPLp/KMTXrdMdxt+rtb6Lg6pL8lzzqD81kAdsrwGMGq+vnzoCSzymv27eiLPW7o7zKcabEh0p/V6GjsrFwXzsH4FuAghdX2f9y/SBhwvgV/SwhfSVg1g4Wt/CpDJ5nHdGfzzHNOsL9XtocFyIbACoMHAZYrT86nmfVUx72d7nNRmmeJRoJxs0oUByz3OtFakEtkNjrJLcUiG5b/GVTYntZqD/+Vnh3CZS7btRqwbdrh1IWa8+toUG6eIzXtmpZrgJu4VX7kbSR3SGXbdWvTE/HRhtjQx0mOmeXGARYA6NmKLBjSvMn99tGegYmQyO8RzAB+1Yt2kkkbHFOVpRncIylvheaEUeyW6i2vKIkzmdCf+wz/8G0BGKb/12bsYu+hiFs2BZj5W/uzPvma8KpesXowgdjFgaCq7NNNGx/Gp6aMkf0dZuWJF+dIXv1h27yr0a5qHaPZStGMry6bXN2Bn0E9APkwV9z68dDCUCxuEiTAdB+P5mqIaR3R6HHDSAXvyHMLbrQiIP/WpT5M92YdOgs7dpk+YGy6INt606/csRI/RpoH1Y4TO2p3LYJqefb68QqmrDIAGih/9xF2QpxNpBfFAMAh33HkHIOUEKbFDZe41V5fhbdui0kXBqgthN4BkEIFyL2XiRJYwBBwjBfWFv/lbSoJHywLSSx+8A0YIcGP7AnfkQ/j06KisPqIH3dAAvYmGEBD3cC19nHukhGwuuvn1aMehhsJgtJ5UxhHSXwpLr4EF6IOVOco9mM5nyJA8+/zzGJT2RN+kPehypnKvZDb70R1963OfiwKKW95zS7AuMqTzCLZRJmyjYQDQelIj1992a6xHuT4pqnYFVrPj+LE6yYaabjzV5ZwkMLtOaSinON90wcCxQxForaRx3hn8wkgt1gAqQdmxGyC9hzGw+NvDDzxQrkHAfpq03WQYi9xwVDbdtaymWd3mjwN2ooN2Iz3thjY2VMGwwIBRfm27Bpv2TgE4+jxttniUyqfZ/O6Y+ZM/+k/ci+vLpfSUsg3HtDkzo0t4P+krmVY/PwKe2h8ZjQgKGt+Nxb2OqlXBH+clQ6OT8TCAepD72Mn4mmIpOec1GK1k6JSNmZ/nvHL5CtKbfSHSnsZPbUAO45Myn/TpQV7TytyzMbJl/OqHWhnDk63icicRuiPuYWh7CLKhE6umc66jwWiSejvB2Hbdcf2qGzFZBdJ7RA5B0hzmz5AbAJ2FOUbGRTfmxoxdpB8vpZBgCuNriHSUJIGvUWvT41g07eK9MW3OWPIzNGOk3Izza3gDMVctg9fTx75krWwOwpHZ6k7BrqA22qXgy2U6nvs5yCbq+IAO+CvZHO0vX/v6A2wAlqATBaxEZaFzCA0WY2yctSrk1VRJCXA6WnkGAlqE4RN05g86vKaGmuOE66b3q2ZYatYkGShff5T5lamqXOcDhAdpUY+ZWtQspImG2xxH5sam3WaIFLiHOWoTboh4i8nd+RCVmhYKQfH58tSPnyi3vxefG8GCFyldaRCMvGdjMfc/RVtMAPvTBE3fEBB7LMVPlZmpD96bml+xM9BrQIpRV1gRquCkcUGZVgm2RxEpJ58nnjcw9ThOxmamJwFSCouaUzSRitHUz06p7pDwEbF9u/4JTlqDlDskhVaaPUUqy/JGgqW7oFnTZ8XOzOSck33h3HlMpF1xDdUxmGoYJoBfqa9pvq4ELBcGAhPBst48/2YUm/ciHYCT2fBeqXHQd8IJlgLjPKbn0ByMmwGjQCjOjQUkAIzAvjEovb8eOynCDOYhHG8MWq/RBcYBaxd2n3si6xTOZSNNU1ACIF+fDIyvSaDkufjZNjBNViRTXh5/mPNpb7A0OdgTmV+4PhYr05qVBq3soKmpSJc2lPgJ1GQdJwFSFSBHJYjgI3pOEfjYfbmIRjsPAkQ4ejaEgFkKn4DZc83dxVkC5wRoWceywEahp3RvOO76unCeQCjvGON3mzAvnNdL5RD9fhDjzmT37QI+cPQgO9k9UaWzYCEaroPQvVzD3Nl95a6P/1yAjU40N3/8Xz4HoMHH5jffHUFNkeBuRJNzEMDedNM74vxdaNetezry6k8//RJ+OTeUS66kuSDB9if/dC8pqlfLH/6H/6use/BHNE9cSGXX1gCZMjaWfR+lsaGVNrJdS9HbnCDdsgc32/2kbK679u1lCimpf/w7tEAsLB/GTNAKqAmagync5nxkcQQ3U2A72vhpxYvjLcQNloexoG186eVgSmfRyHErTNBLL64rn/3X/zPNKWm7wH0ZB7Qo/o7yXNPWjk1GSwdVSpPU1ggmSVucgDXpRGT9g+/fW9avW1/6sWZYuXhpuYW0nEHBdgcTCFgWHZhGEoQYNNaTdrpaPY3By/I4BNwbACvqJK6lOgpapOx56QWq1LaU7QSf666/vqyCEWonWENzlNefeQYd1CXY1KBhYBxHmwUDEOf1v//+v6ZKbUW5ZNXqaEI5nYKBEARLnwMAFF8fgvXpJ+2lSV8r/jmOKcd++CqFIZxzQzrHzVYt9JjIon4eUKOHz3D0mrPvjz3d0G80dstVRF83OKZaa2Vg1bIIVNUftrP2Wb20ajVVOqTsTpFWys2VAD1ZIFcG13P1L84Hg4jHlKGUeRLA6xN2dOd2AAFziOc7jecpE2HJ9SkqoKYwLs+Qktz2xmYA1YPlU7/yi8RkjCqpMFLe0ElPqF4FsMnwec2CTb9twNpw4xXceC7OZYOb91Px7hBsh47y3/jGNyPNt5LxKRDZtW07AvtXyvvvuqucAbAaw/aA7OdTOXiEn3qjTeeZHT0xxLiYzqZcLQ7VerTNsMt5AAHZRoB05PfcOcmyWH4sc9OoxGuFpa3/zvkJXPkypSWIjOpcrS+IB6499j6TcdEfSaNTv9WLrETwnJojWQ7Tja7Dbp5d7xxDrTal5ji7Sbf5d+9BP/etr1UQgpUA4CbMCpk7LbDGZwAck3g2Y+opER5HzAj2p7ZEkJQYpSXQ8QEKBfpWwgK/WB7/0Xpi0SwYH7RoVJNqczKGxg8FPu+D4VTOYHUbNeitEy26sNEsDV8pwMn40Exa+Kz8LONlgpv0T0vtkeAm9ZbNZEgzuPGYvi/1mK7PFSQB+BnPppxN6aqxTblHxoeW4bGR8yJ1g7ogx0X8mSbmxol2MbjY4sCdfqURa8PBqg0z3JvNCQt12QXRfYNiygB/ccetb0ydSAluHBiZ8sgUlIt19EARHDUqWnxdM/hx8gVoacrzZU7P43kjcvFIuitTZKPsIjoo44ySdI3ZIvWgn41pJj0d0IJwE80hWxpqiaCvnT2NPD33a2DwAD451RciGQkfgsfxnnmzBVOZyYvULb9lcLSMU2Fb6oPyPjVrZDxuotdMxzjZTXP5b15fMgopNvM4mWbJkroEFTkAA4xqotSoTEo2LtNWyZTk3/0ZO0QmYKUFKyJP0KWuaQrBJwehzQO9Vl8juMm0VKbmqvapll17bqm5yusd4XkKrv1KyjOesaChAYL97ylM4soK1Qom6fSkz98KhCcy6Y1A9fX2aqFTMsHH6xGUeW7ptZBpNs87c8EJrjIYaEkOtx9AV2DjXBgDoEQ6FDazm8A7wphxXevUuI/y01nTMY5E17VowZyygHLr8eFBmOvDVAUcJK0yp+zYudfK5mjNpBTlSlI1C6heejeL9wsvPlO+80/fj1R9Ty9+ItDhv/Zrv1p+Qtm0AMT00k+eeKL8xm/+Cq+7G2Fnb7ls7apyhIX0hltvB2CgN9i0pfzJH99b/uS//n55c+tmqqCmkG4iBQQQOQxj8t5P3oW53IkySgCz39RRAvgVl18R+psBdqkrScEIVH771/+k/J//xyeqPw4ARJ5syB5HPE/TUlGGzO12cROgq+2aGOkS1gaCvH18dtBl+8knngqdjxVjsxAlnyHwTQIY7d60EaAHAEDfYOn5VHaxA7v3lKmwNi9RwXX1tdeWkxqu0a3cRoNWHz3xCD5BMAYfwRRRTUV0C/cmMmt3unsHtAxb/m9XcIKwZcE66W596cUw/OxH59SLQZ8P7CxGo69serXsR/vyEmDs9//VH5Qu+17t3A04QPSNIBdUWiuGuB9WhH3vu9/lXgMSly8v7735ltjobMWI0Pvn4DDgukGcT9PUMNnjPM4w9jMFa1A9S3onTPMY+1Yv2T4gwJwAUu8TQZQbqNjN05ldp1rmxfkooKhMhyCnrqG1FD4Mzxrs4wnQcbYhsZLiFH5MrlXOUS38I/Dw4Cx08HiCQf25XMttoKqmI9rBcE5T8ZoCskX6RTauBbdYAYDVUtG7iLTNwOuby14sBR59+LHyi7/8CcYu65bmqeipBEETBL58xe674dnVofEnmxDXFoXtTnfnnOcWrIqMoCBOZ2XGxwu6YnOP3VjYEdtWPF/4wpfKrbfcTFrxsnDFNmU4hYB9iM2AKSrvxyBz1dVZnU0XVYTT8Episa8Ml4068dQaZ6x2ycbKfAl6ZMezNQcpHzU5Ftq4WYvNn++vF1TZH3cpofdzJ6kgB3bHVJvaJs7BdTA34q59wUoxlrz2NLPz+bgeOZdSl6PtwkSqxSZrtsc8mIu9Qiusk6ayJ0kjTcXn5wzP19SuthGqI2bAlE2ClTmDLmpo2DZFssKt5TvfeYhNOoah52CyzuC6DbiZxjw4Qyn46LjtOwDhusBTsHEecDNpIvOdeXOcSuKJDY+2jBteejPYyViUYmmvK9dzx2JaegQw5H4kRkgmLFnFzCpkfHAcqrWylUbKXDLmJbP+M8HN0zA3mZaSJdB7wxvsTnGMoN7GAK3AgcCPw6U7C2khH1LkiRulYJlnS+ByIf3RqOAxr2qQaU4ppRgo007x8GV2In1TwVcz9TUZ9FY1DzWo5AUmY+FPjxF0F58XfTkiJcKiog7DtUmfibi51WiPDX18wRtFaZ0IM2zFCd4alR3BaMzPsayXKv4Qltadl54A1XfGaw/gETqeGqRdQFOP4zU4ITz/ZtH0WwdJDpQcJDl4Ulfjdahz8KuHCejvnkM8CybLCANf+tPrz0kU58K/C258Xvn35s/Oz0lNj/dK/wqDf4BX7nczYFLLNIUce7Y28HPdsY/aDNCyQZ6Nx7ABYI4D77fPPwXFHrNZPJ1sSZSm8hUVCe5yG7nZcMNumhBej2uJ5xV5+8a98GcCSr07Ehz7t6DweV4JStOQMJ9jHivWq8YYu3ifdLx2x6ZeQOZPDRRjUQZTQTMLi+CmjYW6h1z+WRadGQhARxDw9lKVNxV2ZSZdww/QVuGSSxYDGGEFTx8f00UAACAASURBVGt331LeR8piAse853s/gOFAJ7IfM7lLFlHx0gfbsj1SU9u20eZhQWe5EmZmGymco/jp/MEf/H6kKza/sZGWApvj9fNIpTjO+pevLSd2HEAvsq/88KEfs9tFpDwfQz92qxrjveOXf6nseuLHoff5Kh24p8F2XH/922PH6ELrPV3yNuyTeZaHaBz5n//j3eXTn7oeV+55kf4VOGSKaoKGcMyHHYAK1/SFlH2bSgmXZ9tPAG52b99dHheQkO7Rz+ajH/lw9KKSRdLW3Zge4FyBMp8xwHkMMgZeff21ctO73kmDQVoiyJo4v2DuHrr7m2UDFU+aoX0KB17ZI3LuaAd4vjx3Gylq7uZq0mGQPAg4IaW5hb5RU6k88ZxbAaT62kwnRSeIMND/xV/8j/J7/8v/WkYRI+/btY/O0fNKx0zEqQIbzc1scMjc2/TUUyEgngsguBUrDUv+pyOsHgQU9pAi2fPcs+WhBx8oH6JqTRakhSDfTerTsSa41C13nGA9iesx6Nv0U/AfXei5l5bFWmasq7haAyvb7H0XzILgxTJpb5pVTo22IY5bbf1jjHL8w9zDmYwH002tMJkvwVAJTi27Nw0bKY8Gq2tQPkgaxxSXTF2n7RlcNzWfMz1sOsdScCZddItmjB1mrdSF/ixtFSbyTGxn8cpPnmAOTASszodFO1lmwhBqXkhXYjqpA9j0mGGtdPdtsKztFmpVkRWbBtZI47Ce6SkjkxETnbExRMr2lGZ0VvMw56bC3J3E0+fv/u7L5dd/7ZdirRoAIGlvoMGhWqo5mFOe4bqGOb83rErjvk3BBmQ6mhR1K5rojdpDS+CCTmsy62cn64TGfhZCyEZ6zlp69mjlIXjiXOummUpENgfHNF9UyB29kmBaqFSbrJaG81EkHQUwbK7cwLse5WZqsuymmzpjpD8FcSEhMC1U9VPxfPTbIuVtUYz+SO18xgkAub3LzvNcVlHRO5FU+BDnpo9Uuz2/ZlFVRbsSduWk2KxuW1k2vHqk/MOXv8UhcWWmxHsEU0x7IJre1APKlLnaQk8ldFi67tPPTRJggJRwFMtwfsnU5Jqdupv0mUvgkvHEeyNjnnEtMwa5Tmf1aoJa71FuNP3peyXNXHfytRGzG7KUAENjZ8YBrja9vJiWehJXzdvei0OxQZDv6Sxs1en1OBevh0IN5H6AaRsvuhlZxS4dWtGSU9s3mC/NABoBQiqboWGlUwpKMxiF0JWJ4hx1IaxgJnshNVT6Tb87xjPQX9xR11RVpsXsPWNFV5oDZXok9D0sekFnmUJxN8TfKttjGhe9AEFbOk4X1uMIAHvJs/rvMkYjTNRWqO/oXNsIuPnwmkFVgoCkzRLFuiComn9rWu0C+PCZNAJzMimZugpAxH2YQlrlBNt875cdrn29Oyv/PT2Fmh94td6qrr9Oz2DtGs+nOS2Y5+Tg9LXRv0O9UqOUO++t4MBnOog5nToGQY06l/TacNImeLHPlzqTnACCGwXljq2gZnmtbTI8ZrIkkWPWn6MBHL03/h6In2d8ikUoHY5DeCcDyTH9zErLV0YmtFHusJLJA3C167HCeG72X0iw4+tysiRIz/L0nIg6dE7g22Pr2KvITqBce9iYm2ZHrEcL40Yxo/+2eC5+GJjSWWXVDuXbjeXAQozdBgcpyZ7ahT5mAZTzNBgANC9UYygofolWBrMQsyqtOs0uypTULhp0vvOdV0bXcsfEli1bADlrYyHqx9fGcvFOFreRUZpJsqiqmVm5nJYhq64oR97YVf7hS3fTxmGk3HbbFWhtlgU7tJMKQI9ltZSVU5oOOndmwHjovbOahouxi1bUyHXtfmVT+cLnv1dueMcq9BSXxu5e4GCw7LFdAf4k+2jBERqeQwej27nsw1bAyTJSPadhqV7HtE9gtvn1XRgH9pWbbryxLF6yuOzGsXgKaQK1JAaVg7y/j/uya+/uCED97LJt0dBiHyDWIS3rJ6NDeJwU1QGC2w3Xvb0sosP2OlrJWKaul4l+NTbz7QPguCi3DI2XVx96FE8cGolScXKAlNzsZexmbVdA40tLTRVsrsfLZjrl3zu27Yz5v+aSNaS7ZFzZ0DHW2gxazKHTiEe3cy16fVmdY6XTPD77LHoh0zhP4gVkJek+dDQ3w+yojVDb4E7dceLmTf8R5+QEvq2g8b/DhZz3Hwck+f7osWRKms/RF8gqHedjm7q/0A66eLJ6GwRlUkzlmRbk9z2bNpX5a9eWswT8iQIMV3hfazrFARYpGMvKgy6p74v/NoUXbqNVDMs5nRPYIyg9ZUGH+j7O5RjnPHcmLSQA5uME1c0bX4FdaA2ti8zpUu4H2QJA9bxy4ijaJ9J8bnLd+OgvE81reVbqi2yJ8DZKuGtKhM8NYa7n4HlxDnzubtJiPVxfuDhLIrEBbeV3K9Lc+CyHReuzua/GfPbP4dqmMp5N075CyX+r44txrqeOZfNuQMdhBfQ/a+ca5sxBGO+BYcMUXwvgzzDnJxK7nO9qgNTvpWbQFFRNOx2Kdc5vU++1ErFu8iL+cE2TAbhH0P5MBdC4vrm+pP4oWfz0Kcug7/GCIdKfSLNMAOJeqipnojui7Dn6XdlQswfW1mpK504Xm069sFpaAa6F95zRn0g92pyy8fWjAQR7pszk2qmUpAzcYw1xra0wzB2knQTRDirZukj/w+Ao4D524liskSmFyBgeWYFGTMky7gRAVZeUOs+acsrXhsylkc7KzbVpOJlWX5MSgboexwyumpumTWdmBqIoJDU3F3xuOOoz0Nzpc+OuIdNFwbIwrpKmNxUgPeYOM6uVslQtnH0FRg2fmwzsnnRqO6oe52JX6+YAnoguc2xvFR3nwDGI5I1IUNCsYVFfYRC/0Cm88TCqPoNJJTXpDed/Cm2dQxqBmeP1PVVoJMjWSM3BGhmsmgri+r0+qxeCLVG0Gor/yjD55W7IHZcDOvLFfK4BNydDs0g1GYFkrxJANKeZEgEnePN4AoN8r4DJL30JPIcEnSlwVvSpeWE8JxYud4KpMckJ1Xw/E0zlz5/6t8Y9C6DLgtXNJPJYHtu0VbyW/3mfkxbPZ1MnglTzRROqBKeZCsv8f4LRXAD8GSkxFwnGnteoRkMgVlkYA35lrvyyeZxgNUFl7cJetUROYndPnl+yUU5Iv7yv+SyDeWowftkcTvM7m142tOe8IzrwxLFlqNxtHjxM/6MwAnRxgLlit+yQkp3pxT+JCMACPL/sQ9ty2aULWIgm8PfJ0R3cZn4zYQ6/+93vAWTexWJylGoq8tQYcfVSeRKtEiixfQYn3bn0MTLoyQKtuWxl2btvR7n22it4/ZEQKdpIcwwF/Mzpc8ts2hYc2r6/fPNb34CVOVH+y5/+u/J39Bt6880j5Vd/9UMxxtWfWM6qAHsqhmt9gBUX7t1oFlatXolDKloJUg/PPPqjcu/9z5dVl04lYN8c88VFb+2NN5Q3YYM0kXMULMJUbQKL+Jf//M/LlVQdXq7vCFWGRBW8SfYgrNxdXsPNVwHuZ379M2US82bfa68Gs9dLOsGdsHqcgeM04IQyn0LPqmEZDIzfopGg6wBB6Qwg5xRA7jBVLqbj3oa2ZoBN2TRN/dxwwZZM0ZSPXWcbmouTW+nCTFsF8lQAH9LOis55zUTGhAyCwVRn4EM4G6+nymoGhnxRIWoaGzbuDIu/DXEdYMfwp9kKyFyEiFQ2expeP+eZ66MEbcu6HUv7YE7UvNiOZjW6lw59lEILFwO0MhK2S1BX5zVxbec1XBM8wSi4kQqDTsDQGGmdYZjCXJ8VWssSOQ8cq24e3YAKmqICh3ny8ksvRapqIeeoHuksQM6xfRKGwY+eQRPLFsc/56QJpgCn1ZRMzCVeYCBRmOrmkbSFomTLkcddH2Vd+GyrJUOswLmdA+BMcINLum4/GindpZetWFaF21z2OCkQiw4GYTOnAl6PARDdcApmHW+LFy9mLaPxpHPUaiPPguds1ZNAcBal/Iftaca9MvAKbgQ6mwBxpj6vB0RrR2Clk46+0y3VR9x7kHTjYR16CZwrMUyMZ8Bn7N26pZziHvajxbHnWRj+sc6fZPzZD6oHNrATobpWA1YjaSbpGBVEWaa+aeOGWDfsUq+QfBrX5AZez7VkpmVBFYjrTD1AjzPvpQyPwVug41x2bTIlZ6zIgo3MQLiWy9wZW8JrjhYWp21bwQZelnMUrcxpHNN7YIdbAa1iukkTSNcNAbS6qfg7i+6KuT514fXlP/7fX2KesyFzLpLGaG2jESbrl61WzgPi3NQYBqPww5jHl+PKuJvedgluchw2xwj/Ozf80Sy50QG8Eg01bqau0+vPmJdsVm7MUxqT+iQ/X0FxgCG+Yy1PRozPDHzQDG6iyoYXCW5MS0mFRvU3P/2wauJXNTd+Na6VYMmOrSEYdlH3q+4kaoBNXUhzgMvUTTI3CVYyDZMVUJ64lVjuCIULgeAbwKERPeP3ZG/yOPUM1ZdBdWrE1AQ48jUCMw2xZDPsuKu41wnle2zUZmAOZiM6gyd7FCcRX/bRaZto5/SaKsu0mP+WYCMFuBYKtzfKHBPQhOi4IQB8K3jI+5ABWeAkSEt03KyJiXxvQ0DoYEnlef70XHLXkL2pgnFhscymnXm/4rrURzQYowSi+UybUfbF9BLgFkDY1cTcyOAk0MvB/tZnE+6rTCInvV+Z2ksknudi2jFTUXXRZrFTG8A9133zokC4ag1chN1sWQnZAUUrpW4awIlxEprZKpQLho5W1DHRMo2Y6TyvvznN6X8nUPS1NTUnY5d9wRqbXj9UNtExJzNo1QsBXgt7DDPpzVZT9/5tGmkp2ZtWvjva3OmTujqNOR7+LGfYHPTCRExngd2Lc+5PnhspN1zLQoVA+d03vzOCyokThzgPek8R1B57ZD2tGpbHeVkef93br6b6+lC4E2/Y8HLsOhfTsbqjHe+Y1sll5erLATsj5Q3cfh966KEYH6ajXFhlcU5SfeGOtJ9F2jYhJ6nM6kS/coTKKn9qVtY/ay7C5b7Q5ry0/lWYo0vKJVR+TIPit3P2MMJgHXNNb3US6O/+678uv/DpT5UDBHhLmc3/W7p7jty7KYUjh46g/zlYli/FyZfdvsBxAL3ATJiVVu5XO6mjg9vejHveC7NyCEO+7tnzWOhZkAU4ggO+hvCqeYlducLhW979nrKcajErXLpm0KctXF3pCM/93fijJ8sVpDHctGjcZomyTEoIRkkT2RncsvRtzzzHs5mGIHlv2fzaG3jW3FDmIRge5RiHCcoLVq2siyHja8sbb4Sw+vLrrivDgB3H1mnus8yL7sAa4R01oPF6U3H236pzrI7/aCJrWtt0q8yLoCJaKrioxM6rVgFEypXUDzb4BtUQsMIi2NuopqOtJhEQVCf5SE3x9w2kxgwylq+fZ0PS5TlxXNkjNTaeb/UOqRoRNSB+oKuvwSzYUdMjvCdaldhJWADrPDD1bwNlY4C9Qszv2/YC1kZ9jM10j5JGWnvVlVHePmGcakY1I4wTxbU2xBzX/8r0IEFZh2z1YFZNamZpisYxazVZrIVsFGxvYFf60BuxlitS91wfpMXE+pe2lY99VO0TAIH7dfnbr0UAvSMmquvTLKoLW9E/qaEZ4bxCN2nJNmPyyJtbw/9ozopVZf8rGyPd1A0TeRSgPInUpQ1Jt23diX5qQUOAj2gXkBYbg2Bg2kqfx7bSzAIGe0k1rDRCG2kQtVCF9SjXFudubqYM9G4QBUIJbprd6QUx3aS4NbncsWMfeO1UaGoUjR86vI9n04JYGT0adItl30P04Jo7ZzXXikZ1DFPVsz3l/ic2lxde3cMz9dytpLISlbUtMhq1Qk18HY03Gxv6TOlHrzN1Q8zT5mKUBCOZRoo0ZmPNdtxltZP3QOCdDH/zRjyLcaKvV0NTk4yPx/LYfq7gxlRmcyqsas3qOnAhLRX6hQa4sRTcaimFm9FxtwEmvKCauq1GcE4A0wyKJ82Z5s43A/VkAlCzNbLvyaCdATTBTXNKKTUoBi1RYrPe5K2ppxBzNoGdfG10cuZLVb6kpuAmPz/PT0CjpX70VNGjRBra6jB2DqephNELpU31OTSfYtHoDWfuUfuOIHXIFWNqZA4yacN8CKnVaAZryYwkI+ECpj17c/BPUJSDPIGhLS78cjeXzFmk1dQbsXALbpycSfNlcM77VSvT2OnpY+HiyQCwbN204kUmrrITqQ1KligReQK4OI8G+HHCOVAzvaPPjdYAIwZ+wGOKiRMk5TGriNpS7to+IinJBEzNjFZODs/bz/N8w8iQ84iO8yw8Lu7uBNQRmOO2M3Lk7Ek9WC6uq667HIVoTgzHVXotJbhJ4baTK4F5qviTak3AVRekupjVe8EC4G6VMWLzvzpVagWgfWYU5vv66AEUAIcATfmU3+fP0o6kS8dTKvgAFcaLQRhf9Y3IP8paPJaODRwvz67bC6VePezu/ODVjEl2nm2K0umJRuWJaRP1YEuWLCSADZSr33YZVSE9NIbcgAEgzfEQSNoi4IYb3sG4I7XaQeUKO+o//uO/j9j8K7/yvgA3W7a8wVg5Ez46g6Q8h2E0bPw5DQZnmJSa12DbjAWLluMyzEkS0L74539WXtl4vHz0o9fAEi2GLdoflvNqbTrYXX/xT/8bQt8PRxB1HEk3yxIozF90CeZ4LPK49pVXn30OYe4Pyztvuhq921TYnE1l5aplBJE5mAnOLuMwN20IWdW7nMRefgKeHC1oAK1SkTUIQShg6ZnHflR+jJ5nNpqP66+/AQBI+wgYgyjHtlcR7MxJAtggu35ZRzc10ZQUgONaYS5/kn2J/KKw4MArrxL4uwEvW8vrdBF/z3tuKZ04O0+9ZHXZwznOJ83yGmxBJ/Nw8RLYARcKPmsH2iSf/2Tmnx41pl1Dd2HpKuPV1KU7TlPJ7u4DpPj5ivdDQEtTUnfvpmv1U3F+8u14HMNdkJgUospkbEO3ogBVF2OASg8apmBgOGY7WqH1NmcFWLwLB/rzAM8TsAOho2NMBrCXtVH4rdubzBXPyWKTgOsNP6gA+TI6pD33Ychny4I2WCAruWRvjAnB6KtlFOAIkCy04Lztbm96UQDSwVg8vIPgyuBrB3Da46qV9Ta6wHPdreqJ1HHxecMAvBPoeWTlokzehpG8xz5LE2WqmNcHAMfTcYKWOX0BPyFZtPfddnsIyQVwb2xYjw3CsnCaVrR8WlE59zS6oVOKHUJh2FJ3r1vXk4q0Qz0BWR1Yp6aUgl/msFIF03/tAMtxmH9ZTjuJy7Kd1keH61FD5doddggCJhcrJ5kLg6k1v1knhnftifvuOjlJvZN/b6TErbALzY0//ZtjtwEqzlsR1ct5c+5nMJE9dQJWEom8eid9oyiNga2DYWI9OYJZ4blzjL/OeXRLX4Vu7GQ5ehIt2T/cU9p750SWIrIOkhnGdclDnrlz04KerJI1TkYmRJDteJEtCnbwouGeccb1OeJSIwXlWM30lKxiMuJ1La5l4r4mszMpQXDcp6g61+qMRbKRjsfYpAt6TW95rxqxLeLN/0dzwzNQUHzbLbcEqDmtIDYed6MiyvQsA6sCBSaWhloM5myh4N8Dybnb5kKbgUeAjYYWJoOEAe6ttNYFcCP7I5rmmMlU+L5kkmoArOmf5mMLbPyfe/hwjmi8P1+Tn61TaStUXDQFjWYRXqdppfodin171Wj4Fh3HL45Lb0gL9v3jUHoTUM3ndWZKJa/Jc0zarVp0V7Qbu3/PM3ZtFaDlMRL4eQwHSHOa7a0MVQb8BFO5O8g2AqkdcRB4nExhJbixw7CD68Jz43wS/CX7lgAt730ClETbHjsmMj+PI9pzcbNKTH1Ofq7Haj73ChYUE1fNTw7s/IwEXInUU2GfpfZxT7mX3sPql1M1SALvagxpkzrTIVb5KAC37ByAw4Jby8RrLxRBSU6uBJI54XK8vBVcXwTp2PdHw8ia8lJ7JuCNMclgifsT+izTXLX1g+cXHjhqiQBivSzms3EJPj6wvyxbNIsS16PRuVjTPy0IVi1fCeW9AkHxwfIM5crgk7JwMfRzB/e2fby8813qbrBWPzZUnvjxG+X2W6/ltftgX+bxvEfKe26+EWv1jdyHubVhH0FPP5wDsBur6Ss1Bvvxwx8+Ur70pZcBUaX8+q//T9yb2gOng7SXZmuWlXdTlaPZ4P4Du4PNcZE7fGywXPG2GzC5w5kWHcl3qRbav2+gfOTDt5Y17JJ3IdRdCOX/xT/5r/ztg3HdkQoFfO7duzfMAe0ZdATL/hkEpRHOZYhKjvvv/0F54/UBDP06ARHvKisQR+oedpySeavT9KXS42dg6Ey55Kq302IIV2pdyAEsUwFStjE49Pob5ZUXXipHcS62HPuWO94flVPDiJVPwGJh2REM1RjMkGNF8OlYC5t8zfpkNNx4MGc3v7YZx1t6fPE8dvPfB7l3xwEItwLWtpOmU0DsGLQqxxTKcapaerlGy5UPcJ1zON5kAEBUybiJtPIpBFQsxrSzMGidIYiqaRRMRvNhK5QYRmo3PC9TELNJxTm2nQvdaLHIaZUj23dyP6kYcXOpDqWi7Sq2jG7Y9gACXxg8KSu+9ytfCQB7Ndom018n0DDpUNziexqbDJ+RxSIR7Nx5c56O7TbBo+kINkjO2VbG8t69e6LcuIPrO6u/k0aZatAIPpPANkfRlMzh2f5At2AYm0g9AQDmALR2vbEdXzQCN++bgQ7KJuWa6Z2gYk49nGvlZO6tXjNHYH8GAR4CnYhHbuxIm3Sjy7Ij9zFAzwEYsZmkKfvp2xQpDq7DPkx7EbWb1pqGQ/EBUoKCTBmBYY4/KqvV0P71CFB8LjzDQ4BZNPuhi1G0PQpDN8oa07cYUS7Xe45nNQ647ugnHcxcMeXKJMHKmjEqmBGYcb7REVwq1b/JNDfSHaGN0orAtSLExWGaFmAm2wOFCaCARoDkvwtw+HmGvyl6Lzien+Z+9/Uibp/Aa8cNShwXkGyTWfV5J2T9YGpPYM7XP/cy2C0b4U4rf/5XXyNNSzUwOhtBiwxPGJzyLFwrXSNPs1a6Tmb6J7RFYbpaN/fut6uWsRr35QY1N9YJcFxHBTXZBNMY5JoruMk4lTEg46BxzNert2mOqR6rHpf7xLOrRUlNjGIjjgaRkODmZzE3pqXcfSZachEQMkTg5yDuhCeT55OCb94Fx66iQcFlkPKk8gLyZGvwqM6XzQEzg2kG9UxXNO/ma1rA3kiVPm0OnBfQjiEl0hT1Zz1eZUD8zEmKoXUjccCwaFaWB8AD+IiAyQNXd+BPg1OArMbOu6Y+nMimlmpKyq9mAbC/y45YqZKi3HEDcINtUnXfxS4jrz3Ra4ppfX8yCAl8fta9SaW+9zrve7ZoSCanirAQcLGIy1AF2xKdVWXsLoKzDOzxWitVGoJhB7VpphR85bPMlFfSi4IbmRtTZVZpeZy8vgQLeZ/qRKrC74tsXb3PSW+GIVYD+Qcg03OjITwzWDrDDMYTWWjtvySrMEK6YAzVf64XZr1MBdXcsRtSWS77bjlRa4uPBDZ57KQ6cxfSzDxdZLRqM9kKsPW3MU3mGKsj0N2F4LgaKfpHmEhYhuqxw46IE+rimhZgSS+4mTnVneFIaHG6YCYGTzC5CbbLMMBbumQ5jQB3leepbiGeFTAPzQ+X06xyYbnxhnfRmPDfY4pWCrEKkfDyYIZO0Q18AJHsv/idX4n/fmPza+hqtvJMJ5SPfexjBOPzZTnpqQFSQY+xo//Wt14vZHDKb/3WrwT7dfToIcYvIk8WyRl0ABfk7KZSaw1MErO5PPDDH5d56HfWfgDjPFMOOMF+/WtfLTdSYWUX4SuuvaY89dij5cZ3vSN6AZ00IBBQLS+eRKn2C//4j6Fh6MPZVuDZ0ydVNaF89e+/gMCYprPItj5452XllvfdUs5T9rxx44sAnjmll/TSGdikSb30mcKMbJQgN2yPMdIF02B3OtFLaIs/TFPfJx95PKp2bvngh0PU7XPYRWuHbnQ802BYTpNms0z4rKlv9X88vD5deRkTAjAX3y5Erz34+4zAcnXOW1BOE0Tvue++cuv7318eRbD80d/9V0G17d24kfTJpPBQOYyGajdi6pVoS7otL7fqCZ2HKaseg1akkjgb2AtN8CKAOYxkdGBxBgFPppCdH6m18JyOAHac77Iy3aSBV5I2iUjDV7Q0UcfonFOU3NgARCA18PJM/ssf/VH50Ic/HH4qvQDWIYCGqYwqO9Dxu5pgKlZ23rlzPm2LAE4uNWymgEznC156OI+Jlv0zXhUFj4XBaLVr0NV3DM1NN2Lsr/7t58tatFYL0Lxo9DifMv8jew+VhfMX1wag6MzGYdDaACvDAFdbckS80cCPczGgt8hqObmYZxH8eN8QAno3i0fRyUxgU7V06XLuP0CJ63GtOMw978cZ2o3QZEDNkOZ/Akj+bRGDfSfjdhYpU33ZZgKK/Bwrpc5aaMDx9mOxoB5oJjSqHjI76HbbR0uelZcyB7BWWPfDx4O1c03w/qgFG4PtisazAJ4uAZNzH2Ck8Dt7aLmWmmqbzEZDAH2O98io+e+ZnkoZR7TNaEqTu0kZovLyTCf3Gc1X6zkYujbMO7vVwZ0pO7dtjTTyVEw8xxk/p3EkX7jyKvpQwZSWGeWhR14ujz+BL1T/QjYJQ8HyRL89ftb12I2nG2/sJuzpxn0wzMpwOn99rWBI5ia1i3XFuxhnc03PuOV4NS2VViI1y1D1theyLY2UUnqTueZm6Xv+LYqVGj43skuNpfbCcZI8iczHz3IoTkGxecq3CooN9Bl4vAFR/QIkcLD4pVDOr2yEmSkQ/xblYQ19RYh142Zc3NEniMqb5E91PuolksXInFqCGwOIX29liBLUNP89wE0jXeXn1+BDYIwS8/pwoiFXYyBJyUnBxbEsz+Q9zbohJ17oKXhdmme5OGTOLwACmfH8eQAAIABJREFU12wwTcFqpmCaaTh3OSmYyiDffE3NgCn/vVkPIrvWCZBI35sEFPmgfa3HiAVMw0GoxBhcDVv1TKkF89EwV3QQDUG39pEzz7K+fJbJ2IxbHs7TFwzqc6Op3xDAQu1NiucyjZT3pBkEugu1KiLBazOrl2mgrJxKUJVMlM/C3PtkFkEXW4fBZJgF7cWHmeB+ufmWqZw3bxbBujd6Ne09OEhpp+MUyplF06CaPgm+Jz8nc8YGt7z+Oj4qsK8A7KIuJxYEdjtVdFf/Pe+rrzMf7/1tN+fEHPL6ugGBbQQINTezZlIiTipJhcPbr4apIQBPBhSplzC4DpCWuhP2Y/0r68u6FzdHocQVV80on/nMR8qDDzxafvyj7bGTsiu5NihTeyeWf/8f/i0VUTtYwA6WHzzwUDABV9HaYRjm4j3veTeBaRqgaqgshEFxZ/z973+/PP/8fpidCeXOOz8As7KQe3SKsvJNsfDNol3D0PCJctW16DV43vc+/OOy+nL8ZliU3/aBO9FW7KeP1N7yN3/51TK9ryWcYN9BV3MDuqkUy3GdT/vY7Qu+7LQ9hZTBpldeI0AsjAKYlWsVd56LZpv79yGwJDZ8/OMfoOJpISmeV1mQsZ7Av+ME6anuXoISaeGzsFha6HciOJ48k8qThsAXgU05f3gAzTYBg1yeLsX2wNoBAlx1+WXsaql+RM9zFHBneqiLIDLOtajrMIUyhDh5NgGvhedkX6y+BQtJO7CDZ1HugY35JizI1TTttJTe67GR5mRTWQSxx+6/r9z8rndFw8JgdQAqpxjrrnq9Nr1kfBzDp2QUl1nTQgawKOUOnBw5okiTnCJ1lGueFT8HeE5RnEA6pYu1dy6syFHAgqkpK340QRrjs2x8qH5FK49OCxkI8Od4/x/Don3mN34zxnA/GqZBHYYbmyLnrO1y1LfVjVsd62rzTL+EFigKMWB6ZSbxAwu6JaSa9ANiTLhFjNM3dUbwmYpjNvkjQMCjaIgmhXO1Xd6tRJsBsOGhROBXsxObFOaHGwKNVWu3elITVgYJ/hgv52FxjgJah9QIMSYP00qgF3+dTqpXrWzqEthy3ud4Bntwo9Zh+xjs3LQlS8pRwL1du9U/LYOm3Ew6cQaVQV2wLLvQga1cCVAkKzECM7ef3/ft3FWW0Ph0N+NFv6FF9hW0lxeAQgO5FpiSdQ89DjjvjTUsXIv5b0GmcStTVZHuMi3NczNYu94kGOrWOdmSdnuDNZqHZuxyvfF+yzKlzs+/RbrdhqmAmw7G/eQJuFCP6hYNKD0JW8N48N51kZay5P403bxXXHFjGS54RLFp+PO//hbM2epykmo1mXvb2Di/WS15dgIxyQIfqpVpbnx5NlEwpg7VWCJ143rnxrVujP3ONTN1Wf6e1hq12lqX86p9rLGqet40g5vMWqQsQ9Y98YbHvZjqEuOS7nJc8KWGyfSa8SaxyIWu4AZoB7MD+Lmnnr7QONMJlR9kMJe5yDSGMV9wYyonHQIzBZM16Z5MphSilDYColb19aa48DezK80PtoKbanVtsEgWItmMqvGp4qGfYjRkAoKHYc6Y+20EmnwAyQi5kNiyQNowU10BbmAypOXG7CeDetybGPgmJrvUX6UANHGbiPusAK0ZTL0VaOX9y/OME66/RGl9W4MRyfNrRu6Zn/xpUJXsUx1QCVhSJNsMZvyYKvyq98nnUoWLNZWYvaVypyMzpzVAsBn8t2WcNZhXEOlXgpB6zZVpGVWwqWhXkzQWI5+Vn5mMx8V7UlFkpG/4v5VNF6uPqmVAglzfm/2NgmaUim6kMQ2SGuYpvnUxHCOQpT+RrH9fH/2TCDq3oS3ohcIXxOzcsbs8+eTTlB7vjOIIz77PnWlDJOl5vfVZpZgv72kyOr42WR3/O3Ygbm84zwp8ap8UP8VztaRaIK2Gqz5n3JEZW7G405h10YIZ7BqxUGd+XHMFIkbAzSx2oFaDHXNXqmkjO+Q77nx/+fY/fZOgDt3M/fvt374Fh+KF6Gq2lPvu+Qnd6ktZurhe7/z5/aSkNiConQeoWVV27dqK6HcNlSJQ/OxeUUSRPpnBbhcdglUqjI030Yg8/jhtGea0odm5goabNyJQBLQgUpS5mUQXwcUrlpDjHyib3tzF5rUr0jKWP6++nFJ0WAcZiy9/6Xtl7aX9uBq/LUqzL6EySJ8s15Ol735XOQnLMaTBJeC0B1HyoQOwIqRZenumhWX/MFU0h9DtfPtb34Gt6S933H4Li6k28G6QFM2PwQ5SIddNVQqaqnZcn6eiyyGfV7UNrsZc4ej+Q2UnKaoNz79A9cu02E3L/CyndP0cacFBdv8nqHiZQnDU7XYvJeinmRczeF3qCRVcdpJ+t8x5+sxZZQLpnQF2x6PohO4DEP7mZz9bTfYc0wTjU6QprJA7CmswXS0HmwSrnBwNsimh+CbQnRxvKSfPaVtQNXt1rgjKEdCaRpJutETbuSvzChCREfAr2sXQP+jI7j1ly/ZtVCAtL4sWL45qGZsq6vFj+qeFzVcP479d9oJ0xffvpWkmKTobahqkQXKRhrEjuDoggY3BLVJRstuerziLfzM4R5sZwYYY/gTVafsOljHWQX2ETJFMgsGJfmCWhwMS582imo33P/LwIwG+roXV6zBVZKk/GwyP5zlH2gZkPoprfDDm0RqH4MW9qW08OC/G7HGYFJuKGsAgThg/bcG4zEBU32pbDkVIzkPW7+eoIlS3JLs6zrVfiTXAYdJGMmeyYjMYt7thbhbCJinKVmu0Z/Mb0ZHd3lVzeHaW8/fTyDaMHUmNniYlesh+Zdg9LJs6D4H7nkgD+xk5rxXmRzWY9xgQZvVXxgfXr1yPTRXKsMkcugbJZAsg1F+5DjoGZM66GJtuxiNtyAARFJxGBzqxm+fEetE9ZR4NYcfK3i378Rcym2IlKL2zYFzbWAMXXH5N2baPTd2sNeXf/efPAwrpHTXCuNPnzLV9ov5ramk8fo1zVkC3kJU4eVKNZmVuTKwr7NfnTqmGgNd1LlmazMg0ZyBy024Md40RHwjiEtyks3/GlSwmSQY9iziSXb9IlnAf9NxTS9rImngMyYRIv/OzBaGqUpJgHxLcPP/0M+XOO+6I/LE+Ghd2/USE7Aped9aVuXHnbjAz5SKP4wz15PS4OWlTvUbfJQeABKfBPAGKZbhxMzjBZCOaAY40mLSpxwujNR66av5kcqI83eDS+Ny3Agt9ExRKh0KdBSQZnxTO5nlE3s4qAM+PnVqyE352iF+l6RqBN80EnXyjIGgb3jWDh+YcoQ8300x5bv577v4Vs0XJJ18+kAuC4AYgyxJ6ryERbgbhmm+0jK826xTouSj4pVN0XoOf16yrcdH0/g0TID1mF1RGeGxocGh1bgPsCfBGFMfxbxVg1sqmZIaqqr3efy3urVrxGAKS1Pbkom3+OwzcFILx7e8KCdUfWBnheagHcceo50elwEk9AlwcQ06u0OVZHcuC5iSz38s4O3dfqqeVm93pM7uiAeOVl19a5urSCajQJE6fIitLnn3+5fLQD3/Ewn+GSiSt/qtDaICnwKy1+ip3EPlc/HuzyFhcl+Mpdy61cqsSpXWMxH/GuYYOjc8xkFVq1c7l7BJ5dtMUY1JW20+T1tMjJ2DL0NRwLl3qzXi+szHxOwlToaj3pndeXZYtX1D+n899r0gSLFs2q3z8rjvK4qUzaOj6Q6pE1kdzuw6e4ZVXrMXxeFtZscommRNgcA6X99/x3vLC86/C2pDSGQI0YfinX8e7P/zRsn/zlrLu+ZeivPWZZw7jXdNB9dMlBM7FUPMwCLx2Zv/UsmDx/HKMjuPisi4acB4iTTOd4PkyzsFvw+SvFxAhE/QoXiPX0cNoGLbjECkru4HPhfHYTMn3THbY59rPAy6sDptedmLoN5FyVfI0MEYr2K3iJgwLuHXH9vLCumfKO95xPWa8LLZ4/HQDEOdiPngYVqOVNIZdulsZn7Pm4Umip4ubKG0qohJoAt4395Q3EAEvonrFhpQrAQIyhpdRjt7te6SMGMtH0Ga8TJNLgc6lq1aVdp5Pi9qXKEgwuLFGEpgH2f3vgn1ac8ONZSeuwzvotXUFwK6PICuw2oGwWEZzAdqWyEioUzBqKAw1Pc7iO8h80UTuTMMY03UwUr0ErmQt9YWyGaZuvt2U4rths2dWp6JpjzVwqnz/29+lN9DWcs21l5Vrr7sm0omWdfeRoxwABNhepNU+XFyTqbo38J2ZRVuEXs51FPH/fmwC9EES1MQ6KdBwCAfDrnaMXwRS3FNdqw2u9p0ao5LohIwXk0b9R6TbGdtdnKdiXSvOZL4GAQnLYbeeffAhUlELyjzaVpziMwe5BxI2swA/CoLViTjBj9KvrLZrofqSeaDIWnBgen+I862pOkCUuk++l+O9JBAzxdGBmFYvqW40OOe41q/CrB3iHBfgYfQhWoVMBvCdwQLAKjf7je3etb0s0FAQVu8Mm6NDNIbVNbuD67X1w7WMD1OVIWxmbX3z9c1lC8Bn6YrV6JYWlj1b9wCE9jInYIFHT3Ldk8oq2B1h9SnScf2z0XRxbLUrsWYDwq12PAswEay0tyEEpwTb3nHqt6fREPcMG50jpJLbWDPURtnPSuG/Zuhnx6tswqyQw6kVd32CB8+GcTEI4Ifx1FbWJqanmJwTKDJoBfz3L76M/ln9lH3/Azo1iz3UTpFCayemnnLj5LrqQDXG1TgcGlNYuVirQQjGGQeGMUe/IsFlLV2vJpQBJkxdRm+6uql1nfM1rpPGBNNSPtsEN1ZoZbFIEiC50fQYoeEkXZfzIdfg9E3TvFEskAAoNgR8VjbSbsmu4Cri3bG7Iq+DuUmfGxtFemKiLpX7ghuRkRbifu1F7S0YiBtisApKswaL7CkU4IPjJvtQb1594JZo+jWF4GMADbM4Ff/mzBpUl69NzUimqfzdSiMvThDlMdMlOSqw+J8VD8dZRCZD1foaj6NRlHlheQxBWQA7HoKfXUVO5DIV/TWYjryWYIYaGb40wQvBHd8JXprZlSxXHoAidK3wc7I0+oIgtXHMZJ1cSAQoLjRqoKSUBU7RUbyRVkqBbU1VETQZdC6C7eTu09ci+rboV6Bo2c/guuPb/KsePkywdoR8k7sIrmgXBDRRCeYEDG2KjT81wWuH8lYg7LOo1XE+k5r/rCzKGY4XFtwxQxz+sGaZ+uO1Vn0ojI10pCkYq7PswcTfRlgUJ5nC4nmEiSTXadVXTeHpgaBD7DnGna7IiHdJpwRXxOdIJNmM8hzlsDZvs5IPfWv5uZ97L2L4d5ctmzeVWdNI5xzcWw7Q30bTxZWX0CuJlNXffvFreJpoWonJH7tPm8NW5k6AWz1HBCHJhCVrdJF+rcA+WbBk2pL9S5bHyemEDrFxsDiVRbvwemtpHYl2oGdR68I0q4fOxC3qorid/SzG7TrsYoHePx3b9DPm5YfKL//yzeXNN14uGzfg17G/pXz2dz5S1l49vbz2+vryIn2aHnvQe8NnccvfcdNq0hLHy7LVnehpFkT5+OH9Z8q8/rXoZ7hHs1qjpPskuff+ftNG7RxjI/Ohu9xz/0/KVVcvR28wlXROB0Z3/dDZM7n31bm0h/Low+zc19GF+R20hxhjzO4jcF2Ot4yaDBtRCiq2bX6z/NJdnyyf+2//g58fjDTDIOPq5BnKy2lH0XIWYf6QKQgdpyfDOsyk8olg7lgj/fJXf/UXsfj2AsJvevs1PPNhjOLocozp34FRWBcYgC4CQHs/lR+HBgAAGg+TElHropCXOf3www9Bwx8p19OJfL6CYZEsbMwpq4VglfZtXB8MaLghkw48Taqz1XlBcGpjsE0mCI8A2DoJii/SVPPq664lKKFroBprx/btYbB31Y03lWMwEkOAOcuXe9XuKF6XLbUSkzE2RHBONnMMBsoSfcXCHcw1d/AyYLkR0ZPqMMF4Om0h3FZqPrifFhlTAS4z8S0q9AEaPj5a/v7zf4smazHNVt8R5coDeB25QfCzDY4zps2MwN1H+sYAKKs3DPPQxbkHcyzLGMysi4DloHzbwkEtkoJYGST/Zt7T8RsgjH9nI3UAHZiZKd2LLQPXBbpWCOEbZGfz0LfpkF4NNfcxF23lMdOGqzZ2ZCyM8AzG9eNh3dA52c9wY+06Znn4OebAcXQvg7BMpmHUS/mcTA3pYRWmcqOno7mqQGCOKU5YrQ34LD3y0MMhZp/BTmDaMjqFH9ofFgN7OO958xhnaoXQnh3CAfwYDtQ9AIJZVEZZZUYJI609Dkcq8DggrZXNUWdnLynBabCbT9F0dklc47TptovAXPP4vvCYGqKJ61IqAA/tPsTtJK0NGDkOmD6BA/mltEPp6hEgtKKPQ2MzxJrD3LfNwYlT9NyacLosWrIAIDg3emK9iON2X89U3KrHysqlqyEG2PCc14SPZ2FrEY57nsreFkGpOVzG2gnmwNFBRsxE/Kn6V8CoTS/PvrSzPPsirOQ5xOdnYPeO45w+SbKgMudJFrhGZRFI6hv9m2tdppYcrxmb04Ms4q9sGq/LtS7XxyQFMh5FVappSyJOtTG4WMSSoCi1nNk/0XU0W/ukn5nxPrzyOFYSBkFShBYXoNfsc2PQVlD3ZFP7BfPD0mRekCkE/V68SNutT2GgmXu1waT6lOZUlIJSg3ma6Km6bwYsucNNnUidAATbqCiCkmtUSZ2wjwmLXIrZPHGN53Qu9UJEduHi2fj8ZAo8l0R4/i1vbDOwMiUjaEiWwc9vri5qZpAu6Fca7sgB2BraCrUUfqlXifREQxjlfXJCNzMuzeyN5d1CvJpmByU3GC2vx4dThVO167c0dAKVPL7XJFjzmXQRjNLLRSV5CrASSNXA7CCttKhsQrhPQgPLvrhBq691balnFaAqK7tkeqO9QQVgfglAFJcJbny+9ULMCFSU75eVPK2AjzbYgQCFdR8cFvMuWsNMTEGXehW/RS5Vt8R4Ie8uqPEzhkeqeKyXnkq1qaLpTSYiQOnkIBNvMrsLzu2Tv3BXWbN6RXkV8ani3AkAh+DFePP8xZQu48T5HVoaPPfi62G0N46FeW3hIEBK9rD676QYPsdMsm01z3yRbUvwcwG0NpgyFwmff4yVRl46X1N3I24I9SEhl43p1hSATXrcWJHSqfcK93MKHcPbtUIn0C5dys6HlM0f/dG/LJ//u++UJ39yACBQymc++y6M/m4sD/zgvvLMkxsBRDJtBXO8kfLhjy5lp0pnahbz48cPA5SwqB8wHy6Ig/4POwA+e2p/FPD0YEzZu3pN+fv/9J+ikuRWUkImese4n6ehhXrRHSy4jjYMZuBpRqlHyabXX0csupid5zn0C3uik3Y3eoZXWEvu/ecHy/ve+86yc8tWumivAZhQzUJQmjytvRwbwZgQVDoVB9X+eYvRx4yV7WyYpk7vL/0wEftgUnYTiB559DEM6kpZvbyr3IkHl00rO2eRHunFch9dRwd9jAQrZzDbO25QZuz2AW7aCfYnG0Leo6QgbHy49jL7ThGgNf1zwDoXVGOTrhqm+skCANmK7S9vLNMos+8F2BxnR99Hk8OHv/71cgUVYHtJRVzCDr6DcW1KtoN1cgOlxvPo8SNz4n3bTzrO65yDEaPaGGeA4uZ20zrc6P2H9uKmW/2agjXhM8cBVbUdA2aDgFsB1wkYi1mIVo+QltpDqm4VKTVTT9P76LzeSR8u+lctgBVxFz+MgeJkNgOCkb1vvImfEPeAe3P6JD4yes4Yad2MsuudoIGmmxP1CpzPCBtBQWm0O3AOmp7gGbvZ0qn5PPPdtTKLTwTeJ9DACGpk3iMNxnv70VrZPkJWKHpS8V7XJllpNxkGpzbLnpmTY5T/neHv6gDDqdiu2xYRGKRM5/A/3aX1JepAdDwfgMIkwRzwJEzkyVgf9SBqYy4fQxc1DKiZ6b1WK0hs+Pzf/W10BH//HbdHmtOUpr5LsygJl7HbRxrWEuoxKhTddMkoavTISRnSy2ZsFIwlCxcshgWbVp56ah0pVly+j6ItnDIHcf8+zDDvZYNQYDpnwzrOjYo2vbXmMp4PHjjKfLK1Qz/zYiv3Ba1dL3OehruCTXUtzrk2QBOOgiyYMiimITkHUaOVVJahHzlI13C6f9u+AiYXepG/7QsANkIl5SG0ZWd5XwvtFcbPEQ/P80xaSKWegmU53102bt5btu2iBL6b1B0biEHuUwflYGNo6nLzdZF1rpYtmTWocoAaT9XAaAKZsSjjZWpBk3EJJr5R0p4xsZmBaQgaWLerPtPXJkDJ1H+m7zLt5TpqXEv9amQsHDMNcOO/J7iJDcQoJRMid3fWwdzw9WyTQ7GpF7vXTmMwBiOixwWL9iFQbjtBK3bigJtkL5yUgeI0L2os6Lmw58+INUH/mxIhv95wgvXGBL0lmOEzDJIe1y/BTjoi+hkK8Hyd4Cbf5/HSzyVFW5kW8pyqFuKivka2wImrWVIyEn5eskw1lVDTKQnMmgdAPoRkoRLNClqM84KSvM4MgM3HkW2QhbiQSmukOgzuLiBSsZFuajA33of8rMrcVGdgQYdOvxUc1r5SzWAur6emFytd6L2Q+vQ51RSLiN1UkANZFq5qRzzv1Ntkc8oUeHks2RXBjYyd7E24BoUGqTJzoywa7dAQjrHI3dttNzYdgFnSS0csHUdEqOhasBjiRXeFAkSuT8CT6Z2Z/T30YFpFKfQCKiLwGCEl8uxTz5UXaWw4wM7KT/zoxz6M0y+CXKp6Bg7to8oGsy7cdKXHu3qnQymvKRte21q+8vV/5r56TrBOQa1VMFbHZnNVXdU1NT+/mnJKQXxlxvxKrVCCT+eJYyvfn+PP18aEDodoqHJSm3rg6HUzA+2IO+IRmBTWQVpaAAk5Ps2Uw37ETfSnP31b2bHjVVJBC9Dwkpq455Vy+ZUt5d/8b/8mdBMP3P9w+c63N5RlbO5vuOFy0kV4diD9+OCd76EK6VUadK5i7bZYYIjgx2LI6rpp02tkdKaWK6+6hqAxCCWOkR/B7vN///VojnzXXbeQ2+8q8ygxVz9kld3sWTAjUO0baTy5ElO7AeailPgK+0/xMwaWniOP/bg8RmXVWpyNr7xsbRkkTXgCpmMZ/bQ273gNAfW1gBRSWZu3lsMHBxCdzoWi7y+nSN11I0B9+J7v025iV9n55kA5driUX/z4mnLDNdeWV3fjdnvliggkkY5i7A/Rq+gg59GLXmm6RkHRpZk1xJ0tPilHqYBqASRuQcR8HV5eQ5zHZHa8LYCgM7Aok9z9+nzsfO0cINVxnEaZffaYQ2QqsyhwiTWLNMFUjIfG0dScRb9zCqDeg0DZ4Pjk88+WeYC7U4y7Y7Bbkwlii2fQx0tPLIS4rpuncaM+3oLQnDEvuHFOyLY4J107uvW4sZ0JaREDfCe/HwXg9FJO3W5Q4LkcxcPkGNe1lI7XHQiqT8LaTIHhieu20aaULNuA0zzEME1jsyHACJYR5GzFkeyqLLYxQKZeEXtrY+PXCfs0DPtspZvrkO0fotKS5zvKOBH4DcFuWHKs0aoi5nHW1ckw8dOoyAqfK363O7k9yq7EPDBSEbLODRmAvcB0xfVrHDZMRt5zENx4n6dxPQrBbZPAjSrDXLgtHFwXZquHkcUg9WP60w2ADXxlhO3IfZxgbH+v7W9ujo2SBNQiq/04HwW1GmS6jvQyfjodQ+a4GWSHaF0wRoWeLVbc4M2maer99z1c3nf7h6iiw04A8e7IGO1mEBV/+zvfINXXWq6+ZiVgbrQsX7Y41mPn9qRWmEAquOyOLlHrBsGGlN2woYioooLvzCgpwXbKuc9hUrkVXRVtUaZOmYuWbUGYbP7Td74KQ3WwfORj7y1rL19a9uzFO6mdMcT3nDn9POYRmCULFnQkxkNoIu0mRhlb7Kteoa3JIOe4bc9hfh9n7PTDDrkpphiDey5jljKDi4VCaVhby7wzayKLott+ghtjql8+x9TKZEGGf8t+WckEudHzPSERUUOmy3cDOAmaswglMz6SKulobAzLmJbyDcdVts7JNdbjZ+X2/29aygVOcZwAZwa5XsFN9nuQKnKSKj5SbGZwk1WJoMYimyDF3wUqqXTOdE4GDE/Gm5KAprIYlvRaDVONAJO5SCAU6Y5GKqpZ12KQ9LMS3BjQA6Q0wI031p16aHyk0BpC5Qsi2wa1FnoVGQ3OPTwbGqAowU0Ctbei00z/RLBrgKK88RkAL7A3jbRUBkVLifPaI+XDG0ypeZx0Em4OtDLJbdCq0UejgQBGoGe19s8WAukLU0XV1Wm6gpSKggUTNa1eXYzDVpuUUaagMp/pa/yu7EXtSyUgkFp3YY4ceIhifNYXacYoqW9Q2S5Y5tkFfh0CItJKLq5B2DTIngb5E2uzwrWTLCLL0ZNccslKtCZLCKgs3GauWRS6oJBNZTzy6OPlsSdeCEHxDTeuKR/8wO2kvUbKrm1vELBOhSjwlLtpdkMLl7IAtXWVv/78l6HqUeKThmkGrBcqx6TeG+MmWa8ct3kPvY/uQjPNcOE5NjRVWYXyVkDs76H8J3j2oi0ZG0VLYId6bt/MaZMjFeUueTI7wCkEsR3bj5al8yey2E2JlgzXX7+M901iJ4iHCiDk6BHp7XEMylYjJl6Bgd5ehNM/IuDNRotxKeMDun0KWh8+c5SgNGP6bH6qOdL8D2Bp5Y3pASsNon1HC9bsi8pmQMvDeODs2TsKkJrA7nRW6KQ+/elPs1M8TCVKf3n+6UfLptdeCw+TqwAL1fxCwRD3Bb2D9PtuWI8vf/FbMFHsbtE4XEPaapAd+yT6as2cPT0ExwY4+zdZwbcHVsQ+RcsBspPQce2mrHoHWoenHn8exoZqsivnlffdfCusDAckrRX9kxjfhyjVPs/Pk2wKFqCr6QDUnrM3nPoUd8BOZrQQsjCa/L331tvLUYDQtn27y423c+7MgaPsjK1ykS5mSZKVAAAgAElEQVTfitdJH2zQOdpMzFy2ogyQYvM8XXQtZ+8gvWPn6Fa0IccBRodxcl6O8eEk27qzcRgjLXcCNmECc/L43oPlwJYdZTLltZctW1naCMB7B/aWc32kV/isSD9z3w36/rcARy8dNSbzYGV0xrVPlX48VMvzfnrdHZa9QFTMs7AceRYd0o+hG1J3E+XYlpg7jrk/ij/tZu6YnQVzNpvzb+Gzx2nUGul575FUn5NcKsHKVtYGNwWuy+FEy+9WKQV7DrsliDjJPZ/CuBgH3Lz6xuYAN4uWLCkzpDJccyKFXXDz3VYefeQRmqN+LOab67Qp7T6q5WyZIXN0FtbolEy92g3WPWUA6ndMQenEq6aHHA1HgzFkU+ViMoE1qEVGinPRvHEv7OAIgXuOVVCAmiOkCc0+mHWwX5sgcOu2LeiMpsEQsc7RO6IPUKNBY1C8gCaBzfDwcdbQVhizOQBxACVmldve2B3eWZMmOVdayxvb2Li09JSnn3k4PKf+4A9/jXnSRhprJ8eHReSaLGbQLdrec0NIAM4inrFlxPr1z5WO3qrZXDRnTelbeh1IdVK558sPlLu/cn9BDhT+WerqlOxQ7In4mMpPsNzaK2ZjQ/BO0vBIHoi9rfSMOgewGR/D0O8MGY3zgGIEwyeGztE7ajvpPKvKKBjgXnWSph0DhI8yHnraKaYgrZ8eNT/LGy0BSjwznoWdybPXk+teOt/nWumzToYmi4GsmHLNFDfk38KygAszLeq66TkkY+nxPZ6vF9ykztPXJTMTYEedWIO5ydSWr03d6k+VgkdrA07CtNTtdCUO2p83q7mpKArBI2j6OKWVM6AGPZA+N65n2RdC0OEHq1rOvFkg8sbJJ7tyIc3SoK+CzuJkY9crC8Ax0k03b3CKj0PUBEBxl2paxoeSNFn4NDQCU+wwXNQEGg2BbvPuOvJyAi9en3lHd9qZX0xglFSYDyhTRRmw3K1ER6GGpiJTF35OAqCk7HKH7/kECFIwy39HFYUsl+ChsWPy3CwprLqggBLx1XwMdQjdpAZtUpr/ZtWQLr0OxDzfZuag0o1qZ6rmyG9L+vIe+dqKwq1aqkLi+v6LbFtYswflZLSoPjYKH6tzJQtPg8lwEZLiVpR+ht1qG+cl/VzBDosZr+0hQB07waLJWgWRQ3lqJwAGIy4qFVyUBphMK1i07aHURppGS3/p5RPQ7+pD1q69pqzf+Gr52t33sbCyk5vTWX4DIzr1K2+8hu8IN1cPE8fFBFIvneSvFy5bVb57zwPlR4+vC/G01+aXY7DuXtRR1dxtBTtVaNfMQOY9MUWVdGruLJpBUVK+zaApJ+J5dvPu7M6x2IwAcBwHvT3ojmz8CSjsYVE/SXBcOI++SMeORIXXZWt6qGgaLHd+YFEIfH/3936r/MMXv001ysZyFT4iN7/rdkq36ek0CbO+JQgrzyvIw46AhXqEdNZ+guw0WjqcPI6Oh7SNok3HQgdswx6CvAFH19c118KmsCjvJsX02ONPYPR3sNx40/Tyc5/8RTYwlqa2URH15+WSVfPCAXYm/h5TKfWGii1jBFtdcbvpPq046hQgzHXi+//8PZi27eV3f+euMg2WaN2656lUmQ8DTKk8VUYnFAhz7XqKtKEn0IrgHIBj3srV+MbsLdsxffvO3U+VD7z38nLD295e2pYAdEePhLnbOIvhQXbpPbAaZxkns/Gw6UBsfFahJOdi9UsPz98KIx2HB9EBrd+wkTYV15ct+3aVS9Hy6JkyhA7MtIrg7DBVVl2kcGRa9m7dAXvdi0aLtABaFas0FMxaSTmFdNbX6NP1kZ+/q+xmbPZTLTN97RWkDahsMuhu30WJOc8XFvPYngPlFM90BtffvXhWOTBOb7KYD1a5dESjVNmucwCjQ6TTXMO8Nu+xvliWs08HtG169TUE/L0Ex/PR2LQfcOMA0dF54aIFMSZdP9W3RA9Ajr3umWdDWN9PVdE0NZMCQ0TddjUfb/SCUz8pOFVro/7HFN1xzmWYCSr7Gmutm0f+7Sws0Li0Hl+W5M4wNWYndubsIPdmCnN40GcCWHyd87376w9Q3fcLUbHWzuuknk6jfzF1J7jxUbVY3gsTZ5+/Uc4hurc3PB3O2f6HsSqAcu3sRoNlo0gBlvM1igZky0MaBLMCWBdEfe5zny/Xv/0STIhnUu69ItLPB0jljNKSYNkSDKP4zFNhngiDD/80Ad1LF15TOlCPYih4gFTnJNI9589PZj4cZUPcTcptFDA3XF5Yv400pAULpfzqr95cPnLXrVzXCY51DMfqV6LFxjL6TgnQBZQCVluYnGXuHh3BM2d6b5k9dVnp61hIL7bD5XvfeLy88NRuGGeGIODZsDIAi4s2ucxkWCK5gfHGHuEXbgLAr6BpqUwfTMwprvsMGr222bDFbayJO8qL6zezvvZH2nQMXc9E3teC98QILV7cwPR2YpyJT1RmS94KbgQuGXsdT45F9UfRUqQhA4mWFY1Y5zhoXvtqdgG9WgPcqNtNdsY4J8Ayje3nevyUh7hhNE7J9OTxkgjJn55Lvi9Zo0ylZQuiCyZ+F6qlOMHU3GjipzBNADEdzY2lnIKbtFC2U/EQuVx7LMmopDA3hZWCFbUwMiWyLylQMhUVza4adH964iRA8d8VCo/p6Okk5SLN3coKRYBxh8FX5H+lprw5oWHQNVOfhMrU+HfNmfIm/xSw4fVV5KsSvFJlfv5JdiD+fareCQ2k2ux9IljyZiYYSD2PvzcjzGb9Rep1Lmo2Gv2IeI+mepmqMgVT0zFhHBHn5Vdoe35Gii92MKFJ8fyrYFGgkymrYXqKdBDdXdxiUJhBj+PWaO7r1MLk5+T9qalAAVsN3H77byl0DHAT77c8v5rq2WitYuP0ho6sJMieijsb/5k6s8lgA5SOk1v2LvpJVsbOn98GULmcSpaVscDXCjK9FE4DcujBg6Bw397dYcLlrlTQ1NE5pcxfsIIdykj5h69+rew9wKTlbZ/6pQ9T7bK8HNy7k8B3GE3HMcYvpb2IU+wPtxxn3tfe3Ibh3HfU3zWcNhPcCKzdIdSUaFZu1Jxw7avmfYgeQARuy9EzlZki9Jj4jWfnrjfH30XgWFOkE0hRnGUb3kZq5yxlm7rvdgLKJrA6C3S60TLMQjOxH3Awb3YXm1YqNjafoIcU3had+MgsoJs1XcaXLV1bHvrBk+Xe72/HFM0tyjmaWy4E+J4t//L3fpmU0zqCzWEqyK4uX/3yPwIWL4PZ0j+jm0oSgiJloApbD5DGm79gDj/3U6k0VC5FH2OZ7fqXN5Ut9NE5T9nyAvpTbVi/qVx7zfXskPexO0Wke8Pb8dPZH5U8+hy5YC1l4d1AZc4cAM6yJfSKQstw5vDR8sB9P0DgfaB8/KMfDxbgBMLiDsBIK5FNkOc9aNWYDDB2nr/7fY4+RXPnLyLwTSqf/8vPky6aUO645Q7SjADn05TlmsZksGnQ2sVzbsHMr93qIttusNPvApRowDeRYNxGZDiDI/JBnBB1Hr4Rp96OubPYQQ6V1/fsoBXEymh4KUMyCUD243vuK0tJSXSRwtT0YhBgchQB7BL0RYOkwGbDnP3Z575UPvObnygHKNO2A7kbHv97EeLlIVioLu8xY2Y3mpwNGzbE2ubayelRQbaYXfoOqpztpg2jIuPBOLMflevQiKCC18uouWaa8rZQ4iAAsg3m8ijMkS0FJhJA9Rna9uorlEXPrKCokeJ3wzmR9fvJ+x+grH5RzOsoAuiCOVsws5rHMYd8TwUIjmt30qwlzAVTcerTBBBHuY82N1UAPROQ0qHPGezaYdJ9hxFsL1yyuHTTb4mFKJyMQ6/JNb256dXyjbvvL7/12V9CQoJmRE8ewMQIbJexR+BUdZU8REuH+Hz1HZNhFDuoyDGfNET6bR/XeJi/29tswXw8iLDiMIXuDr+VdJupKUGNqUpZnz17doe9wUsvbSn/+t/+LozPaNm4aWN0dm9lXI0PwRwrwgVYnyO22WKkk0KL84ABU69e80kqkU7BghwdGGcdWYSZ5DaOsads3XW2PP0i3erBX+JhNx8f//jK8nN3vQ9WaIBqrC0wL1REmYHg3I4xXgT9Pp8B0osLVi8Od+fOTtK7BX3M6/vLC09uKFtf3cGcP0QzXVyWWWoh59Bfwdhc044j+OqyYNmcshAW+wAVn21oaKb2gXxga7ZsPkJl4dayffsx5jNzBzHzCAveOHOKam6+NVlEtE462jHQhfHfOM10c/2/EIfUqzCf/F2AkXpX10Kb8Ep2/FQGoSH3MLakZ1gSG82mr6mnDXkErxXcqOVKUBXVuk2CZM8rNKeN4p7m+FolIKQ/G0ArN4y+/wJz87OqpZ5raG408bOb6pDlqvYvMR/LbltwY0rK8s9j9LJRc1N1EqK7WkbtxSe4aBYDe9HB7vAzQUIGh6ScvFiDgoDJz5JN8Yb4N4NGsheJAgU0MkUJaDIFlumqiMSG60bqJn+G10owGVUs5d9TAOzn+n4nmJM+wU9zKXSmqqqWpRoIpZ4lAV6CA3cahp2f2skbvjmFfK2UfLZj8LzCDTrqkxvMTqSELjJCgW4brI1pHs/fzzfF5NuGKBE0FWCcdaG8WOXUSDv5V3U/nlvDayfPJV2j7ZQcqTldUfRlaFxr6krS38HaRAdsTcs13JwJWJoc6vHRwtjQrp0LjCoehf49COuOnxwrs+a0lssANmsx1lJkN0TqwNyu75MMmseO5wzXuWfXjgA3rWpxTLHIZFxxHWxMb7n/wYfLk8+uD33I5ZctLD9/1ycAUuep1NkES0GnZD9QjQ3fcxcuiRTVN77xnfLmlr2NsVHTiDaO825FKSTX4XN3XFVNmSDPZ1DF2ZpbWfGRYrhmEFO1ShWE++XvCd4vjkWrE9khEsytljqP+Nl0nA9MjXonTNc0dr3dlGy26FkxcRwX4sm8huo+Nt2zZnfj3dLG9V5LVcVr5eEHX6PSp/rtiI+XrZharrhyYfnQL3ygHNixHsp/uHzz7sfLimWLSFW0k+pbHeBTY75lyxeXLdteZ0EfK5esWYWWYno5Tom3ZeErVlFZtX1veebZl8q3vvl6+cTHr4I9O1bWrJmDfqe7bNu+DR+dqwAaeHQwXlZQnjtAwLTCZIwgt/ba68pxAE0fIGcEoPa7v/MXZRUVuLaWWMyzmEz6UUfmlhbZAnbQ+NlMBOS1o/GZaM8hQOCU3pngHtIc2MX/2X/7qzKFNWTNpYtZHyaE8Na+UDbGPE1KbyJiy3GRA7v6yYifrVoy1XJy9/4yBZHnjoceKZueWxdOxPZ3Wrb20tLG60Z5zzBAzzSQTOQu0jj9pC/60N1MgBEl14Ie44ReBOHIvH/nnvI6WqVlS5ZGWn4aY1d2Obpjw2Tt2vpmWXgt3c/NLygAVaAK4D7KTl+x8wo8hibSNmML3iqmlmbyWbNghWSCZTHsU6VD7hzcfLch2J4H2xL+VAZLDQd1AA7Aje2G1VMAy3GAV66Xzlf/2wCgr80377673HD9jTEOdd0934ER/9zprMN1MyOQCNuNqJqtxRZtVlb5HJlYghxFt2FqqZjT+eDGh9cJvnoRmrbo0Iu+ZAcGePapUp9hJexGWLKHHvxR+fSnPhnmlMaVcQBlP9YCzi/Tl1ECqeCZc5EROgKYsZRdoHXCBqN8lunTlrC9sIecFZ+UC7NG+574N1PvQdbV9Xga5/MX//2vymzSn7PxJ3rHhz4UQuLtnM8SquSOA3y6eV/0+mJhEvD/v5y9d3Se13Xme0iCJEiiEiBBsPcmkipU75Iluci9KC6xnTJJnFnJJHOnrfnj3rk3a27mTkkmiZ3EY8dNLrItWy5qli3J6oVqlERR7L2CBEmQAAiQIHl/v/1+m/zs8bpr1oUXDBH4vvd7yzn7POfZz362Kv5+yrOPUKk2GwfovkOkn2Bt2mk8+aXPf4M4QdPWwyPljU2wMH0Ivo/12JEhNmkW6H3soyuZY1NJEXcxT3bHOqfI3ngxGSblNMz5jLnzwCOTSueMmWjriBNQUmcQ1vcwPw5QXr4JpmvdmzJgwB5ILuQ7ZfXV8/GYml+mzZpWWrrJTzXOQIfUCWDeUp5/7vWybQsdykd41uNN3SM0Jv676pxy00BBwln0XQN4aZ1B8xNAZgTJA5VX9ayyYyOzEMZy18PMarjZP8Q4FUgmi12fFfB3maExxjlWUz9Tv26GVtUMARkDwU2CqnrtTv16nQxN6hczFSbZomliHjuZm/Oam6yWSubm19NSmiB58EpI1BrleUcoI5tEDsFa+nYQdH3jzNCqqCcQ6DAI/cBoTOiOnd+nDido01qPifhdze8my8C9ONut2/FYetX3u+NxEHpjwmyqBlZkgGSX/Kxkd7JbqK+TyUnBc31ZbizsvNfJ5Tl6Dtk2PXQRlmJDj9ajzzAirKHL0KyY8qil01Kf4v3KaqW84Unj5SJXteusyu6S5an0L1DI+uZEOqQm6g3PgUqPkw890yI6SPrfukaGWBhaPRr0sUqm3sa0S3RR1elZfZTdaCOgmV66YJwXJZ98Jc3n56VAPJmbBHEyeDJKBga/gjmrsU2CoWAmOJxpjlGaHboh8xNZtN20LUAIuJDS5FUXL4x0lqlGF8KDuI+6O/CrhcCmbboGcAKabTR07KNKRjbRSo7T7ODHNraQh54fTMz9Dz7CAhu99sqf/cmny1R2YYcP7MFsjQUT9uikzrKkA9qnTKNyagF6kif4fjpuQ3VrYbYUNMgNhfuTAYvn44IZFGtV/VeVqdMsjprjFnYx9aC2HvBm0Kh/9gmAKgbN41olKOMG40FapJFFXQdVAY7dy88yvtqxye9oo8Eftckj6GcEQEsXT2f3b8UJXg+wG/PQOeza0VO+ffc6/cYARaXMW9ABaJwFAOwilYFfDv4mP/z+fdDxEymTXxZC2FEYeLW1N5Wlyxays6TMuIPAjWHfth1bIqXh4rIYEzDh7T/+9T8gSO4lTUGgXT0XYNJCTDhXbrjrrnIK08HDLAjj9CDi+bQS5V9e81LoL/rYsS4EvFYi49H0wHqm3P/T58v0qY3lxutuKu2kVm0sPYTOwa7oYyeQrkOAdIqNVCf9gAYUpTc2l47Zi8uBDdvKI/f/vBzc04Mb8tlyx60zYQvmlA60WFNmTS9HAFfj2C2f4h5MALCM4mbspaJrIYzgHtKXM+H3B3ftLWufe7FsXGelDALtf/GH+NbsKkdHTtLhe2GUkB9mwbRk3cX9NGmJsQie+7dsY0GoUtlH+fthANwAi/os+iQdgdGww3MTbI+9rEw1NREvTzDudE9uwg14nAaDsEqjXAkZdMMc9zRVp0cBkIIbRWOtAIF2mCbHtxoXG42qw4n0eY1BbQHYbKP8fAqs2Faqu/oAH3NhgJxzbjirzZ9NfYeC4ciN2de//p1y110fjJ33EM++sZX0AlU7zjtF5bJC8ruCEk3xGgLMHYvjnOW6ZW/clCqAjq7WgPJB2hFMhIkYZn04CFtljDYOWPpt120ZGOPsm2tfhwF8vXzqE5/imbDRUC6ApYBM3blapUyyRfrouElWO3NUMMn8rCxCKn2GJqvtANqZsynPx6elkhVQHUj8slLNjYlibI9j1duj+C2p2frMZz4bc1U3Y/dZh2BW2hiv4xCfm9M+TtyJ9YpUrfH5tKl5NkF79yHyPTxESsb2CfRXwxDv6PFzZc2b+0iFAtCm4OfGmgjugCXGWPMPLiu30+Pt4P6tZdZKULw6NrWoUjAglTOHSKMyD87KKpKCPQc7N0pLFJ7JKSrOhmC7DtPQdTdVg6+t3UnJeSvjG7fvW26ncm64bGAcHjqOOLh7ZXlj4wFirL4zdv82Fcl5n7IVBH5DmGKeZAcYdiugZQXVVjuOkSmVnWP9dq1Jwa9rW27ojH25acu/u6bth6FN1+Fci3JDnyAoi4Ay/uWaGpkCtV219ULgpSarnjlKdjtBVoJzXyPD6DEc48Zi8YGhsh7c/IqgONsvCBqcRKJwmRsbZwp0rFhJ8zIDuoJCx3Xu8LVvlrlJDY0ApropkrM6ilemPqHd4L0Cmqo0sOpg7WuzBNsL88Y5cQQkLvDRvbV2zFx0vUCZFb9TjJymQvXpIHdR+gvImEjlhn+MuwS3tbI0BA7BUFbn5I31IQUVzETwd8nq5CLm+XvOLv4JVs5XefGZsbPh/JMyqwc/Hi8XwKjPdxqJPiIcVcyMjFIKiM+XyLn0BrNQb/8/nsFOyXAD9xYA4c7D5xVeM7WmlN4zgY259FPsiqK31BiCFCBnYASQGmmpqhN4xd5UZdh+eV796GUUVHsPUjWfg6li6Kpzt7maeOCEjdr4Mtho5X2KBbuFxbn32GCZ3DyqXH3lZWU5YGXu7JkASRbDseptBqjOmVHWkyZQFOqAzzJ+c/ErKX2dCFVhH5z1b74RPWJcPMax4NkZedGylZTXtpT//rdfQJMwQnpqqNz1wZvL9VdfHmmp3Tu2humLxx1gR9gO/d81Y1ZQtp//wpcIiGGHEvHWRURx4QAL1aT4ScmsbE1dT7HU4FQAqHomycpkKWTOj7QCz/uZ46W6wfYxY3xTCo5bH/fe8SSAqRZQOzV0wHm3siAOA9AmsdNmyYe9oQJjwugyk133FIz/jh7bW26+9Uoo8O7yt399d6FQLMgCy+bf/4FbIIf2llWr0deAKg9QufPMLzcjXp6LyRjpAWj9Q5SU3nTzdQCdMzzvY7CVPYABKpmo1JgNa7Bn98Fy0zvehafN0fLNu79f1r52DF+VSRgITqGv1UWx4ZHBawVRzUJDM0C6YR8pLnf/h9BfTKWZoekpd9aDLFjHWNBfoanli8+uA9hMKp/6+Efi+khyEiPomzN8gvTOLErFW8sRWI7JiA2OsTC0dcD9D48qb61dX37yg59SNn6u3Hj1wnIZLsijCdg9qI1n4Z4M317Gs7s9jk7Jm9hCmnPAVIZiBTuPAmDXP/1c+em9z9PUEY1qd1u57rZbqGDpLLu59jmITm1p0M15nyCV1oxPTOxEAGmxWFe0XenBpbmPzcQJKq4mMI82A54amVftCFxbAUXucGMc24eH1bQfZmshBpPqkuxKrnvtKRayvegx9NaxgkyQpO7EaiSZIH2CugCZCnvVjESfIcabupkdGAnOhrGxCkrAUml0dObG6wbWI7yxmCcd6JA+//lvl0984o5oR3CEDUILwOsoLOhe3KpnwyJM5P0ybTrmTrFZpZWXTIwJsho8M4P5OICbP0eshDWOwXAcsyIxFxg3i/z3cegGXXSbuQ/G5yWwem8+9wImirOYt5UcoDIStWqz0loYIyeafuIYOjt7Ls6vBlS0yhI0JY1+aXrZAE66uP4xtC3ZvGVDWU6fsrPE3KpxqLEIrRrn0OJ18PtDMJC21lDY2xFC5zE8q9dLJ3P+DIB6iB1RK3kfNz56cqmjspJHbWkTjOHbG3azqOsijC3KCVys9/SVLTsOly172Wig4etDGN7RxkaE2MM+gTRhKe97z5WcI+nAMcM8s0kIcY9wXjCt9E8bzYZmElVLx5nfLWgJw6EPkDnExB1DLDiGi/Iw19xzsJe2KjRtXT6/XLL6eqq5urEPoAVH74lgjHYfGVW27zNNXzHIMiEjSg7Y8Jp+HYue7zSgzTU7OniHn5FrIK9jHbBnnMUnGb/qQYnhKf+daaPc2Oc64NqUDTFTt5pAKMmEzJ5kdiZIA0W/rpGcUwPjzTnimpybQD8717k8Tuoakw0P+5JIG1aVv3m+ufYGs5TMjbRq7BB4YaalbH4mfZg5L11VRffZODMYAz1LbHFfy4v5u8x/+YG5a0gtTBrxeNHerCz1Et353mBeOIesAApVtBRaHZBISszjy9CYrkojn6y4ylxdCoz96fG9qaH+9/NtxlZ7iPV5vaio4vXJIiW485gpMk3qzt8lQvWafK3XmNeZYCZvfj3tF7oMoWftS3ATi1/cQ4GPjuQK5ELNe54KzIc/moE6GlFtiK9ZUBgyMKpSyrZkIPhIAJjS4g3mWO1ebhM0B7jpl7M6i1Lu6OKdjILRq2IVUstTdROvUjMIjWWROJ4pJlkNhaXRQdhA6vOoWQBUg5oBDMhtbbLiSwZmYbnlpuuinHmsnhz9RxC09YbAb87c+Yj0sFWPQQ/kYwzkvZO5UXR6wsoW2BtF7vbPUZBrymIWTSUb4W1/9ugvy3MvvBlrz4L5M8tHPvBeXGbxXYGFsGpGdugEYFANRvesOUysicH2bNq0JXRIbrB8JAJy/XlsA5DPNkrboydUdV/i+fCrCsRV55oTMYNFpEnVO3Bv/F19PrjagepnhCaK4CaD0pDgRk1XGB7qFj0WrxWqDaimamsmfUW+fDLeLs0Tx8B+zUKMeZQ0UCfmeRvLZz/7mbKPXP3f/83PMAJ0l41gcsGM8p73r0Qf8Et0AVNJJS0lzdBUHvzRS5TIdpTFeALtJVUyGWFjPy7Eza0T2Knu4t+mAyhZZdFra+1EEzWXRaUds7Mj5Vvf+m55ac0xjjWqXHftZTy7Wez2SRnbqZj7fQKg0kD5/zz0J+PttYO41BTDSYDlvIXsZLmvbzy/pvz4vodhJ8zYjCnvBly0NtP4kn44E/g5ilTcHlg3aagWqqgmsOMdixfIGaq8TvG9FqfpV597tvzeJz7JgjwGndABqpbGl+7l9AcytYduIlpUwC40sRgO6Kuj2yqi6jGkBfZt3l6ewztn1+bj5b0fvba0TptS9gGGViEsHsMGazepttEsFjMuptcVOpuRnsOMva3RVmDZsmURo0YpttDYlHFpKmczzsuyHJr4WQKuZ8wcwGE2qnWeej+9r5MQmjZZSs/nnrHfEWNIj5s+xdH2fGNORYqLybb21dfQ+MyJ6hEFndrxW/03GxCmFUonqawjAKOLb6LUH3d5uy0vXbwk4shE/vaT73wbsfNdZSOeQQt5JmPYHBwAUNlZfCygQQRs5ywAACAASURBVKamT0Exc6wVvZED21k+SuYFBuFsVFuR9pfx5b+DyYl1QWBStecxftt6JaqbmD/RLoQNlXG3nc8xM3ASMXcr/Z9MEY6wUWloQROC75LibL2StpPK6mej08E5T2Z3bmzRMdjyc4GRxz3Cc3Cz2mZbC6sFYH4GAENO+km8Z9vbb4V0weaZHYAbhdobSfs9SZHMe2meOo3P30OqrxU2bcNrz5bZ0yaX6WyORnqPl61bqHICyDbRDkS2sIF05BE2ZQd6dJQeRUZyVNmALmbjxj0AHwTLDLReNKfTpqDvGu5Dz3OqzEP+Ykpx8cLR5X133hg41v5snfgoTZ0F8EY3tnsH7RqIsQuuuKiMolgAJBf3/Azp+DGYr/ZjKHgCc9FDB21qSlUX6SMSclRUjoEd1SxwsOzv5X7RJ+80CmNlCLIxrssGe1n0apuGTAFwc9ZBQqwkYnNuxH1iXBXLyYgQc1JGkjKRSlNYVbn5lTGwviIqU0gpOvbf9e/LdS59vjxO6nhScyMYUyyf2YssvPG1uQYlaZAxNM81wU2yTfmelIEEmEqfmyiLZoJ5S158loqEd74zAqu+B3lAg7o3r95DJUvBEz3V70xTQJuAwBMIdsYJIMNhCbM0J5/t4PYYKumzhNbXe/KCkXxdHJPJ5GSp98fJlFBQZjUQ4w1JUBXCYX+vI6camhq48rMzLZY5w0xdCW68nnrWIlNFmSdUMJcDIT6vlhPP3UgOjrz286kmjuskNLdfiUs1zKrO0WvzvAQG4Q/jWK1pNnKQVMNO2FJrRUFJtZ4Mk2BJXID1n1F3U5W+mz4Tvav5kakxdaNQy0VZqrd6phWAvABOq8RZ1Si1AnNVa4Jkms5BrbpASxcbXAzwnn9Wsw1TVunkMeXQxMJzKX2N3nvnbex80B2wGJ0ihdDIYuhk7GJn3wsFbsmngfY0v8txsOKi5bASJJ05cRszDhFIFQCGSSSn2NE1g47S+JDQRfuLX76HnesEfDlOlt/57Q+XhbQK2Etd5RDCRdNfOsSO4p52k+uW6n157bryBD4svb2V3kVGayxU9BmoXgGhwK0C6/ZekW4XqDhTFcBKicoEVvfuNwmzE/BmyWL6OVTVgaQFqHbRkn0U+qAANzxDn71jWO2FTs6TCcRjeKZ2DT89RMCD2W1i47+UKjIrqxoaD5drb5oHoFtYtmzainjzRHnp2X0xl08D6m65fWHpnnOaFFIjqal2wA1tMo5PLJtYrJtYOBoRZnlNMjjz5s9CHLybcTM6+trEhoOKn5O0qejEp2XeKj1sTmH7/5Py9a+/goBydrnt9ltpLrgz+k/dcuuNcT2bNr9d5pouIh3jwjuZnfbP0UXdfse7ytNPPxPHfHv9llhQMDsuSxZMLp/59Ceiv9AIIOv1dWtLN8/uBKBuPAzA3ItWBOMyhKdHI896uKe3fPtLXyvXIJLWDr4PhmcmIKt7DosnKbxwPyTFpx+39zqeDTtrAcswLs8NgNk9mzaX7QCSa26+sRxlLA6AtBZfsipSmAbVFhi+I6QAJrNQvg3AcC71MUY7rQyDDTnKoiQrqgdLmzb+GjYyxgYp244iCRZWq4SGWABPATjmsLBqCujip31C+6LZmK7ARrkhADDosaK/js7OxmLLwaXld26DimNToQg5dqqMNVOG2nJYUTlj/oKyG4CuV4sdvDtw6B0EMAmQQguE1uQU5xStFTjvYdJ0460xpgy44PFibJHh2INg/zDzagoAxz5QpnJWXXxxzDOPY/HISRhNAVe4esP0qXlxjKvB1FTP+Gsq00PK0jQRzxnYZRCQNMK5tcCGqeIf4nMacb227HobLTaGATyLliym0qw7JBBWFwnSTE0vXsDmxRQZ42gIoNzoMWR4sHpoJQWpU7RxfQaq3sOwUp6L68V8TBdRxJctz79YXnl1LeLx60kn2iZhIpoYDCcH0dUcwLuI1Paxo/ZQqrRdB3o4HgD4opWr8Xo6Xda+yTjZhTkkxN0eUlK7+O+jaAUHEAfP57lv3bg+XMSnQwUdPzyAfqxQRYjtwdKp5XIEwKsuWc5YQbsJc9N7FFZzb29ZdfnqMnYq9wWIJOBo7oRlgpUsAJgD2/FFGj8ZVmQKJoAYZK5H/L5lH8CGTTP9yMZiZTGa2NHPWIa4DkNA+0OZ5jsHE3sGjY2NjAWjE624CvtINlI04zo7QswntgX7PEpTTtPaVRaiPjOS65urzK/rZUJ2wrfrQDIzzq9fzSpU2Y3sjZhZET8nMhkcV0GxK0y9xqeGp2Kc19us1IMXP9cNrDYAQbjUdLj5+ZmaOg9uoimX4ZBg9jxpKXtL2ZLdzsu5c/eAFUKs9CAexLSUXOR5LUltEU59SC72ufCnjiN+z+SVSfH4ybQYUP0S+MQNri38Lvjqanx/etmYh7ULeXYD9W9WWnkupsdSaOy/fY8X7+8FNh5Xa/JkRFL0XN/FOlMKqbmpByh5fZWAF9FsrTQuH3ams/Jh5c98X+z0fSiKhkPPwbeLNecaeprIm1cDy+ASOXcD9K8MhnPh8At8CX2Lupvx7GZMEYg3TG/Korc0+Tt2Gm6sef9YdTo1kbLl2YLWKk9fNXmsBLN+oo09SZfItPC6+FWto7WnIgs8DurTdJdMmKJAr0nw6TEEWC0IKfVxaWDyLVgws3z8rg8RSBCqHqTShkWkk+cn6zaeSaiXxxgCvJ5Kk1h0FTgatBQCmlIZZ8UEAXQ/QVi7+w4M106Qh50INdzRNZM43VW+gq7gIAzQsaMj5d23X4Ez7k2YYrHT6j0YC4GTXppWUza1Ovtx9vzpTx/ES+Z4lHOaJhqNyJcpGLokgZvPWIfeqj2QnkeVYNveKwNUW4QpVW1O/OrzuTCu63c/lUbKlhpUoHAPDU6CG9tIyHzEGPAGS+G7QNBLaQysSFcnVQrDCqp1tIX+njuFtApdrY9tKO/78BXobmZx3Tj3Nswujz+yvtz/41egxhHVNo+Uj378qrJw4TSEjW+z8x5Vbrr+neW+H+HU/NJmxMCLafQ3j0XhKF42FAnAYAi0JnLPHQdHWWylsi0BX4Qrr4xdM+LXJx9/sjzwwNPlhhsvoToLo7Kz0Ny4nrZrRAiPeIxy/SVUH7l728NiJTvXSBn6EMd7m3RLO347P7zvp5S7D5ZZ05rL0kUL+J4f93rqdVeVN372AO6qAHy2v5dg2ucQ1RNpHDtq1eQ/ptrt8fs3wiDhXIt3yCL0MjYznjy9E8ZoUqSZLAU3Qa4OSCM77+dhmmnqGqxh3N1UX93wjuvLEvpwORt37NkdHaMdDAOUi0/inN948CEqV/bAOi2IztaWej//4ovlkumIO2GzellQNZgb4flNA3BCFcEc6XLLAqODN+PD/mjO39fpv7UPMbLP+GKAg8Z24cbOgFpIPiO6gzM3WwAvNiGNFI7aEb4GGesygaOYG5aKy9Y2AVbOAjhGBG6KgGEdRvBl0am3BUuFg5u3lC5sPU48+URppmrrNCkPUxLqFxrYmBxDxNoMADlmI1XG2RyYnT6Anv+2GecoGXknBs9/mHnlfHPDpe4nAkP4hRBoLNM2Zrvjt/Emgcftmuz4BJiYuz//9+Wyiy+JJprGOXVlp6l3HkRUPBcGygajx4kHPQiiXWO6ASoTTCGRFj7C/RoP0zyJ1LUB7RhgbxCQM4kWCUcASfo0TaMHGgO0vEFjUGORjSsb0P008J7jCMNN8cxF0N4D8zOdn8dJVfUxV05ynHNnEb6iUTlzBrBxEsNM2JuJMIVHSUvtRIS+dRficcwSe49h/rhtPwBqoLRNnhZ6sDZA4inO8dUXn6eqHkCMoH+UFh7Mz/feuQjwf0cwqJ2mn8CSPQCn3XsOUy11oiy7bGk5zd/OADg6J0+HTEAn1NBCNdYW2qsA+rYdJLaOAbjb4gZNKNWh6vyMt1aUse1ibiOrYGOrOeAZWKzQ1rhBIg2vb1p0ecf6wGd9hnS33j7qHgMsUPKuz45pp9wApAwi13xj23mbF7WztbUuyYQKaFzIPuTmPX3jKllEZdgoUHcOuEa6oY0WIIwj35OsUDDatRRVVWVWeeSkNCXTW2pKZfPrwU2lQ/VYgq865ibBja3qLQWXuRHcSD9Wwb3q0dXANjxpdw/UQDQxn/crWgLXwNoFCzYEJb4n83HJBGlQJcVq2il2/LzGgSna88IEHOb0YpEHBKVIONxsOb67o/Ni3JqwV9o3X5uIMAGV/076zP8OF+UaSMuH6+dmdVSyPH5+psUiX1gTFXvNnp/nmUjT4yaSTK1OUmXJ0CSAiTJ3mLHzlFstLeXOzHvh66O7dqSUKmYgka/n5ENULGb+OpC0gbCms9ZBvpPqEXd4Ldjpq3NY/9YmJixAgomn4M9ztiJDgawLv4/MgScwkfazCZ3+KCGuc6Gv+aDJxBjzZC7GjNYHxwXHNIitLCjf11yLY5xi1z2RIH8aBsfXdnaOLr/1sQ9gsNUJOOmhBwqLKC6v0qcuAH0Et4l2MCZIzZw7t/IQ4d+HESr2EJTtENwJg7MLMWUvrqjTuL5+GkpKH0+mL1InFQQvvbqu3HvvQ2GNMQO32N/7zCeY1IMwRXujE/ZoFiGb+umI2o2legu574ceeqS8+MJbFXBUBA9DMIZ0nwJH8/vVs0UPQvCQ4ZDBiZ1p4E/HdeX1kLRqjn3/nSxnBoHcXURwISUV3wQjd1wuzH77HGMMsfNy89DoDj36KcGyEJAa8ao4Q0CbPqWpzITuHh7ZU666DoO3M4MAiSP0pFoCcYHXSvus8l/+8ktsXikbn91W3vWeqwH3PbgJUzrMdbzwwvry0MM0UuxqLJfRUkDXZ9m/o3h7jEer4u5uBk0HM2V7AFO+yzDgc3GWYX3++dcBSC9SaQW47GyF9ZmJ0Jgyc4K8HcjVEcgk2o37EIvWohturDQvBN1NlAYvxg35GAaEQ+i0/uo/fR2WbTztGZYBnJqjaWbLVNoh2D6D+TUH0OBiJSugBsNj9GzvKf/+T+9BJKzAuhmwsAKgTCqNnmKjJzaUbsDeZEzYTgEwwlJfrQELwz4qUqbTh6qB+f/UQw+Vteu2lbuwD5jOZw9RzuziayPOc6QJvvj5r2Ba+DGYwL7o77SetOhiXqfXzPBbu8q00whfYccsWR8kvdgok8CCYcrpLD4snWqAuNf7AYzjWYh01/XmH0C8ilVg6dt9IMadjWfbuKcCfYGHC44pKKs1//DP/7z01YScY5nPAwCiSVQhHaMsuonrsmR9hHnnArZlw2acrlvK1Dnzyl/+u/9ImTICTFKDN91wHQD/cHRl74aZ8RpHmHvTpk6ntBpdEa+Z1EHaEQ+WPiqpGqAHlSCYZuoEQBkbNFs8DCgwLSyjMh4mqJ0SfyuUHNfRQZyfVlcpQG4CAIfjL8/tH/73/1BuueGmGM/jDVJunBC39tEM1s9u4zP8OYGfDHCsYo6GeFUtkukld28jsD/9CIxlNE03DXKv1pNyWgQI24V5oeN1CS7YjrfNW7ZE5VcLlZST5y0qh2DgplCZdwQbAFPQgwhzBwZMibBhANS00JZl3DhSs/ScG6DVy26q+96AdTtKOvONDRvLvkOk34hx4ydZKt4G4zkZxpRKR+7PDMbSdoCwTs2Dxw6jl0HvxBXecceS8tu//UGqGtvRE66LJrO2SNhLanfp8lVAkzOk4nYSc3FfLuPLunVbSQkfhTnSSHIagBxG6RgVyhzNdiTNXIu9tGSmNEodxUbITYjFHeotz7LxHAOqsj1NiAfc5BO0J5IGVqAeTTztdhsNMdnUupHiPZkW+vWiF2NQ2r64hmX/xWRuPEYY+bJmZJzzdTEWamy/gCbADL9P/5nIdDCgThHfBDeZrk+iINfi1NMmkZLrqvFVmxrlDVbU5t+zDD3Ta+d9bjItpVAzfG5A+94QEXZ6dihWlQrNxT4COsGicpetSk5yAa+woa7n9C+piYiDceH4Lur+VKBsBU8sqJ6wu/9a/lYEqf4mgAHHTp+XWBz4jtQI3wInb4YASdGwD8OdYqSLvMFqbWpsQoqZBB3R0yqAg6zGhRvkDU5BcRoA1ouZkmVKFsXPzlYQiSrzYSWg81pSyJxgLJgSAZrlzjUgo7YmAIwgxZ292hLTaPZd4TV5/EyDGchDX6NJE6Dd/O5MfCu05NavZC4VSZZimoo6gtX4M08/z4L0WrAFExGpDsI6+EwrxFsxPxcqggA0nKKPNtieSmMcoMZvblOUXdvbyUuR6jUtJSDwuqpO2NgDsL8YRx8BjbEmUAFz/bWXlxtvvAbL+INl18ZtZJJrZac8jz5o6AnsStvZxXUS0NbiCeIz3bJ1C7oQxJN0cH73HbcHa7NjG4snwbEx6FgAQFMHZZ8zAS6jy1//9RcYB40smkPl9z794TKrm10h3aT37dtDQIb6JzBYIdLa2UWfnksQt64tDz/8CIwPi2CUdDluHXtVlVnFbPFtZQfATXAjyJHhOUGKxqqmelCbYDXGP8HP55bCt6R7Q8MU+kfAozstju33KHb/1bFYiHmoE6hQGUsAGmLx6m4bR8dwWjS0w4Yh/FWr0k0n4ZPDh8q1Nyzk/nvvT5bZ02mWOW4qPj+DgJuH6YuDR8aqhQT+KWXajLH0wJkJGD3J/ThVnnt2M6WkmwDBrbReWBVpNxfAiSyaAtxdlN/L6lxDU8Y927aF4Nwb1HXF5eXgy5vKT+5/sqxZswVztOZy22038h5aSUB1T5s+mXt0rsxF03Oa48nQ6vHRTvuFqMDRpI4Kk1m49R5hEd/OInX3156MLM01111Ok9PF5WAfYmR2vOe4J9E9HnBrFYy+RT6clonTynf//u7yyotbIk13w/UrooP6OcYbKpEyff7sMg3HYMXk9jEbrQEd47MXkbAmgqN1AUbn8czzz5XLaYS5C9Cwmusaw3w5zQK9Y/PWqgkmGzRZjDE2sCS9cJZ79PBjv7A7Z5mEOFTzPSucXLTVyB3kembCGJiu6gfYz1iMwpT2DqbcyCsGy2MXbdlKJ+45CyZklLlGwU21YWngNsFkMhYaYdAcPz//+c8jNaXIe/vWreW2d72zbHh5Df3DdgdLctutt9OC6HCkD19BwHvPt54EMI4tqy+5uFxx9VXlIM+ygbmpZ5SM9wjnP8z4nbF8KeLs42Un82MS4Mz7fZQ030Q2GYrF7cWkr402DPru2BS0DYa9YTznL4PAuRtDcvOqeNaKpg79bqj+OkfVz4/u/WGZj4ZnDikzPa8OqZMh9TkJIGsLGd2Hm2FiddHtx3NpEkBwOoxtVIka6vU0Y3G2ssqmq9pmNLLYb8KBeCaMVCssjtVpfQC4WGj5XxObul1odmbOmM2ao6KxAQZxfwhwT8JgLF11HWvTGDZKA3RW38a64cI8EUuJl8oamsE28vz2HSKd19RA9Z8sYANpO0XXExgPS4ixs+I8RlO1OcmiDuLXWzSuPXn8IMwNbBoB9A/+8F0ItqcBTloBTD3c03Z6Ti0oO3YcoKM4nkk9mMa6m2HcHGYD2oy+bEQNH7ucg1TRzZo9l3RYZamQ6RbXtWbioqnNk1YgCvYMNrUSfmN2ZAUkJZjDFmNICg9zX9WMNQQ7D+sRgt6q7UV9Gig1p3HIGouSGprUDmZaSvCSguDctNfHv1yzPFZu8mPtFi1zjZaCe10pBM4MT/4u3ZPz9+ezRmqG2CjUrjzOP7Wuke0QJ/ym3lLPA26slrKJpuBGMBILLlBJpGfgdREMIa95M1Wr0lM1SilZDi9GoHBeDV/Tw+QuNhFgvt6FwO8EA4IGdzGeeEzymhNxgg47N8fFx86hctP1RnvDZYX0ZQgGQipMYS7/c/H1fS5aUqbqf4JtqKV8fAjpcZMi53rGxHNN4ajn5LmYSku9Tv49H4qBMXUWmX5KzUqg15pgO/p6gRKTnhPM+HrfG2WOPIEQV3ENKdLWeGysbeuZqI6VRYu7ylVXrw4330mAF8tAt8NyqCNpZdewE/+EB2EpDvVQwdRKIzuDG40jg41wyaoeI59rxYGVU7Y/IIdP19spTO68Ly70vezuD/XoxGn6ydYbptZQ4gPQZDKCzUL5PwxrMoHS3jHQr+MoZe6Y3MRO+OME2L5yYOvu0kITt8jX1pgbd8zTZs2GIm8sf//FL5LqwJPjhKX+BVFlY/mjf/b7weDsAPAchY1pm8hnErRIQuJfswBh8eRy7w/uC9Hg4PGhcsPVK8o7broeFmQQIeB6FhBLuxEn699AcJy3ZBnXOEh65WE0IAcZ094Ix7adyE07yaxVoE8mQnBjCtB7ozbnEDn8BDc5eQ2uFQOWwLGuIo4HlcxllJ2zk1N1I1A9BUuBuCZYNe+jc6uRcToBQDHAOOggDk3G22MWVVKCm0YqMdox9rt0NYvnqBNoQzTZgtU6NFL+6A9+t2xYd6Dcc/fDhb6K5a6P3ECFDCZlU8+VWXMbytJLEbIOtlCe21Mee/RxUk+nytKls4KpadMQjc/UDfpqGg6+9ItHGC8EU9sT4Lrr35ayQz47qp3n0wLzdT8NBV/H82ZiueWW62j1oEC0l/GCCSFgo41Fymol2cHXKAfuIDWllqmVtMOCZcvLKHekpBrefO2NspmKuWaEuk2US994+zvoGk0lBTtktTNjYZOcz9FzTKZ2VFvZt253+dqXvsRuuZRLV84uK1moRzt2ZW7mIxqX1oFBPMa1KEI1uKsFsdFiDCrAy2uvvBybIBfs2ZjhHUCLtB0NSzOA3XYL3fS60rumYx4aGevsBfp48AzwzHoQT+/ZtK3sxYpgAoB/Ns1HBw8fLdNIlQ5xfD1eJnAt401VwYY0c05RmmfeIvqOEJPY/VrhE410ZU8BcFUOmHGjJjBSauojWKhMQ7GhOwir0QxQ7z2wD3FsG8zH1HKYPknHWSDnIVz9i//w38RROCHTrgKvnUVUVe0HvKhdm4GT9Jtc85L5i7gPVDLCOAj+BBoD3Ks+0l3jKYdu4TlYbWrPq9DYcK6yNqbRgiK2OzUVi6AbTAexMjDWwvDam8wU2RRSf2NpgwBtVx6870ekpS6NqrkzAILDMHljAdACqQ4qJ91V7Nu5LUBVFyCy0zYriqxhc8fJ1mESuIPn0sIz6UIDZdrtICBnGmCphfFFIAqW6CyvP0qq6gAsz7RpM1jDRvNZ+FzBuKhvs9t9F8aLb6zdQA8yKexOYm4DerCn6Bz/arVH59mcBJg0E6sam2Hw0G/JukkVnCNOt2NC2MYYtpCAKF262rtK/5F+nKePlWmwRru3rqdVw1ru2XD5k3/xe9hVnIOh2Yo+iDnHfN+0ZRf3FDH5AIB4NKwYsWQ8DOchWJ8R2BSfQeuUdtjDhhDKD7MBNv447h0TWmHYsHoQ7VgrLJI1lBpd6p/jt6ClcpGvfMYmMn9Gs4EaGpRRIzPB5xmDhkmHnWODlsUQWcCR5dr1GpxMlVdi5QsNKqsNb6U5dO3yqz721VvApGTDNS20rDBKCoozHiaJkBvFenIhj5vnZnPVU6wtuTlPgXNihziWJn7RqJFBKUMgBHz5uefLrTffFAJOdQaRRzOfa1CxVJWb532urPnVB/xq88DMoVlerFI+XYIFQ6mxicDP8V38PaEQDjM4TSvlTjdSTAqHax42WR5s6XA0cQOtq33wQhwAAhxvpn93wYy+HoAcPyu8dmr5wmRPNIvTXlzh2nkdBK/xc73BUm4u6PXMS3xWLS2VjIuv9/PqO0Cn2Mq/1df5J30XqQt2Av3QHwq3JxC4HYBnQaPm6f2yW3M/ZZhW7Xj/rVIYBbBQRGqep5/7NhHvjH6CUSMA4qorLoYVuZpdrIr8LVS27It2B+5UVl28mpRvQ/keJbRr39qGjmFC7NrGMdlE8pbV2bpB1K9coBsNRCc09ZV0ZjYg2nrDtIAT2l3mIQLWPtJKv4QNOkpAPQmdS2yT+ScAavbls0avwrI01gWdIzu8LAT61//601wTi+cRxJMHj4VB3zgWJMFaE5b5Sy5aCVhpKH/+b/6awCDQArDCMnnZn0UkPIPS3f7jPdH0cAw5aCf3Ce7NIjpZ69q6AYr44UceiTWog53ob3/i45GfXbsWUaitDRhnxwnApiq66OLc1tYBc/Pz8uorb4eeJHrOnDGFaQ8rJmGNdrW6TBDi/PZaLLW0EsH3BLitWRsEbVqb8IISKdRMkdanpzREU4Pg70xtmPaoJnEFbqhkjBLjSQCy45qxMdZ1KZ6Ln8spdExjz1H6PI0Fk2q0CSzmQxh0XYHN/P69u5gf58onf+uPyhOPvlr+/u+epC/c6HLTLZcjFm0s1904vwyd2UG6YhYGcgeiWmwzrQ1MRS0DbFzEt3PQ9JOBdD7iS4GNWhxbXwhu+lnUr38Xhmj4xhymPP+hBx8o27ftowx2alkCU9HEIBpPXnwuZfw6kQ0wlwxq+1l0BO6mC5pgBAaZN9PZAfOQQ9T66nPPRW+pO979rtAUDNvxnmeomd84QMIJdFlqR9R4DO47Uk5QGvvtr309Knra2WkvR0TajOZHYbFghCKRWKz30VdoNiJytSBttkSQjyQ1EQ3JGNObcA9WuLr25ZfLDLQqZ3ldF8xnPyDiOC0C1GkN8/xd5NoQSdtyQcM6UwEucdKYp11wSXk9ixapmVSpJd0LABUGddM7et4o1j0HkFDkC3oIfQpqdiYduhbbIHDfx1H1E9So6Rn0cw38PMvzHAOgOgfLEf5bpIPOYKpiemk/z8nFzrE0FeGtguSXXlgTAGACGw21U9XGEFsLfs6gvYap6N30WLLNRzu6rUE+5wQAsJ3r0ucnzUVbrUrSXJRv9UrRMNYUNbFzAAF/G5sm42A/QC7iNDPd85OlUxfhtXdxn/7i//rH8qd/8tF4rYuMjL1anUbK3Ydh9mzRUrWNoUJMO4uoTNWHRT+WIdiwg7FprTalxD3i9ny0M1Z9WuIt2zaW6qz1pOU6sQ5o7+hiDjWQ1sHheXxTWfPy2ROlcwAAIABJREFU68xVYg4pJ0vaZ86eX77wpW+W9Zv3kvqrvLeaAFFHYRMH8IqZxCZCAbaaFlkl/9tYYOnyDBipKYiaTW8Zo4/ABM4ASJkuO82i28fGrw0PoePH6XVGinaKVXGxgalM9QQgo6lyGnOWMQJAdH0cL9BjKEwABB8iNagGRCIhCAUZFH4K6F0PXXddi/sReOsz5vprike3dP2KXAftZSUIde3S9yzSgDxf47xzOgS9ZF2kLTJVXq+L9Vm6/vnl56VEwvUvBMGmvKyw5r4nGDnF8zL2WW3q73ytzyykFbV1NX+nttP7bZotwVB8mOuesbSGCUx/ey4JiHxtHJv5cRoQqA9aptMq3WiFB0ITlKXg0cbegcvq9MyTT5EvvC3SEcHYSOjVRKJhFGepbiy+3jO7hFeag0R6maOvGA4ADgO4R3U8qNdUU5Zj97Er0K3yJKhb7Y0nntVHsjZJfSXN5YWmY7A3/iR5eQ2X6kvTvTEySAInPyd30ZnHi0qkmr4nbMgR18rmJFBJAVR0s63lvz2mIMWfPqzKprwSu/ozB4I3NdxAa6kIfz8ZJJ/iq6TOMh85QP5zEo0T7bg7gtp+YvReElMy6AL7IOZy947KfoAS1vE8g24YlGHoYQWKTQTzA+TqGwAK+tx8+lMfogpgJo6a5MZZ4MYxORTiuUg3N3eUJVSWvIzu5kt331uOsatrRnx8joV8ivb0iAgDgAAgPoIIbsXyhcH+DLKIyd6pV5HtkJ1xUR/HczOF1AeAeeTnj5fnnt4UaZwpgC0DSlcnJZdU3wCdooXA3t597Gq4DibYZauXlDvf+06s7I9TGcDOZOg4egPL+d39DWE6t5rdSylf/eaPEPORfmnrZO0wvTXCwjmjfPKud7NY7i1buZZmmsYN8fwEXK34ZMxGAOoQf/Kpp8rPn9hYMCYlqP5RpA4sqZXOdUGwk3JrF5odHXmXr8DLZV/54j9+P0C7wNncu60iDJ5asFcCOQNTVV0mmxPBhN2grSDqJ2juhCqjRMFK1bMq06JV3y7mDQdCfxumZ6NNaXBPJUHjehh7VdBRuI2on+OolTK15zVMZlc9pWWotE/E/4bIbKBbugzn4TMIPseeYofczDOYVy5acmX5/nceL/d+9w20NqSObr+BFF5fufn2pZjH0eOIyqNnngFQcP0+v1n4/8iqrF59eZjwrVixIlJTArvFgJZ1b66NNIBzbjSs2eyl8wDKiMFxpb0bMbfpy5VUtwkk5i1fXrbhBDsfAz0PfoAUkNqVTna+e3fvCUGm4MXFbA6vDf967sva19eWZ194vvzBH3+ORbwNrdibpBBWlNFc81H0VzoSOz8wXY2d+e63N5X77vkeaRbcrtlR3/WpjwOE2GkzmRT59rPD0wenicVvtDfYXmoA+dP9VKqwcx1DkD2FBubur36VvmS/X57C9G2ERUrQr0fMm+veKPPR/Ixl4ZXd8HzHAjgGGR/Lr7kmFuJY9O2D5EaJZxGaEMSqbyIgPoQQVwaoh8+4CrdmwfVSRcsTYT3QgBwD8E2kImwcMXAdQutdgJWFlJsvvvwy2B82LmiPLHk2jdNvHyPYMMXKAolRxEyroo7AhGjqp+BWYPbUE0+Wm99xWzSjlAW1d5LeLwp+XYRs09JqbybY1V5jswDIDQ/zWZGsce0w5z3F1BIsxlk2MKOpLiw7dsOwvY7OhAosBLdnYX8biXlq45wnMmCH8Qiymkw/nSkwMDt27yiP/OJxPJfeFXFKd+SViItPsjEZ5ln4eTHQuTbHgD2k9K0JXy+O3U96po97OVpD1XC3d4NC121BqojAflhMtX07ER5jFzCe8ul9bJqaWqgoo8nleppHDmJyt4du3lu27S7PUi4/wrg5oy4wJBK2tMDwDhBlUUSfoI3nrHfXTFyhBU/OCc3/ugC+kwGWsuljEOoOAxCyJ1IKZ+tFscFQWNJfW7CNB8m8Z5uA1Jq4kfZvubC7Yc7efpnlyCyG2Qdfa1+rZDz0MhPYJCGQmkHXOY+lSawgKY6poDfWT0wqTYvWCns8z0yde67p9ea65uflOVfpqaoQJUvAfW/qDhOoZMulCtRWG7kKwFTZFj83jWJ9vw7ImvT5lenOrFrO+xs9Jxn9E2BRBTeR4ide+vO8nlV5x/DIKbRwXLzgRr4ddGpa6g46/IainTeHIL5meR2lwlI+VtRwwlEpo+C1RsHng42cGYPU1JATRTDiCWReNtCXgiVumn9zAHjTwyfFQF5DnfmwozST4CG4MA0UBoAiexYcF4pAazWKK3oz8WU6KoXJ4WjMlymJRJ7hCBw1/1V3U3+fQMTrSF8bH6zHSfW2x/FvqQjP/KDvTfSbyNYBmznA8znTGvoctDEdO9gRWSeCVyPisLGYuWkqpYZGV24rAsbAhAwCbs6yWNpv6KzlbwzMMUywEQY5jzZ6AV179cV0xL4VL4i97CC3YSQGs8Auxx3GxIltZc7i5WU/DRO/T3XQpp0HohHgGBbnXvLI8/FbaGKxej+g4wxOrbNndZHO2BDBdIK7FnU9BEpTXPLy5mon8hxmoMc4dPhY+cG9PyZ/bEUBlS7oGSzFFhg4VprZjfQP0MCR1JRrwNx5neUjH/kAi3N72bJuU/jdNDURbKi2GaIueNEyFrJxzeXRp14pTyP0PUE55gx6C+2hhHz61AnlX/6L32VHS2nmgUNlNBobg9Mw5+duxW7EAoW3EQGuxdfjsssuow/S5SGsW//WW7HIqB9wFzSaNEEf17oKunyYstjv3vNDyjTpZ4N53ymqxCyddy4KUpxYakg0JXSeViJug0/1fHMihv6rBmQioPBewU2WW+YEdJyM416eYqLK0ozWK0panc8b9nicZ+5yz5KucpNheFAT1Eg37cloqbpaSVOMOUFawkq1c2XJkpn8xIIfF+MWremhvq+98jYWsLbyrW88QAPMjeVzf3xbmUn66MjxzfTfWkbZqkFrfLmfHkpz0EQ89ugL5f/8/H8pG555JhoYGkQ6YSrehNmYwP1qhN3ZuHEDz3A2pmvofdiZrqDqRyHWDgSYsjLPUuo9y1YBxAUN6Oy6rBGkc9Q4s3vX7njdFCqcFNi6CbHxpgynVTKj0Xo8+9ST0SRxBaXZk0mjHCYd1iC4QJfhs1bPcgpwcohqllkA2s0vvhyiTsu973j/ewPYqHE5grHfMLvV0dDzNsE0CozXC8q7yaJ98sTJMI3bhg3/c0+8Wm6/5Qo0Wt2c72jA3ZpgOZYDMs4x/59+4dlgFrUT0Nzy2ttuK62kUF948smyCc2QKW7TUNdec3XlbaMQ1tSXbVn4qWloL8HbiqmdzD9x1qxZtFvgPjl2BctO+m5KxmVJd+I+bIfydswM2wB26h1tdCrgmgAwJNccXawjvWWVKWzkWUDAf/yL/6f8H//5P5Z+2A51JyHGczsqG1QTzA0AMGSF2tDnmcrx/rizsZebFYt+Hav57zhOf/bTB8rFMKpT0YRMFJTxmXu43zo2O36cg9Ewl/tm08xmYrVamoUA3UcffjB0Zc3cu5mzAMYM4mlUnI0CJOjSPJ6xHOBGA1CNU10D3ADojI+A2TxwK59rnNqLg/nipctwRZ5WNr76OpclSzEBbcq8aDdwmKqmEdgQwYwp6q987Tt4X1mZhxCYyrbNW3YEOJrJWN+6Y1uYGTrXXGA17BTcWB04iecoS+SaMw3QaKpN3ZtO11OJMVZR2jJZFij90OrBjf/tGpHVt/XsSH18MB5kTyXXoDTMuwACLlQi5wLus4k0lTGJMZHrlEAvbSmqFHmVnhJI5KKf4EVwoxA5SIpIgVappkwtJSmQ5dz59/R18+/eg2RSktBI0a+vD6KB70zXJ/CpXlOdW2ZU8riSFxIC/tv7kvfR4yV2CA8803OM2Sx4ynuQnx9SknqfmwA3vG0NwSnBjYuAYCHsts0B18CN0dYb4wBQUJxB24eY6ugEMwILg3l9E0tPXGAjdeYF+b5sdZ5qZ2+KZcAiNUGNfzcAKpL1AoeYnGMV6XEuBk2DpF+h3ubzfKBWVIUZFjdZ8OO5ZBuHPjr1utB5k6OflYsLn5kP1vPwc73Zun+G1To5ZK/Vc7YdRQ7eROapz8mH6gNJMann5jFzQAywy+u06gJg0o9nhvfRFjSyJ2G+RzA+TdropOkigp6VafZykUrWxmMY4Dlo+gL2wcE6beqk8s8/97sApSE0A2+x8PH6aMbpIMO5FFV/IymYx7Gef/CxNbhpQvHSkXsi5YtTyfH+b3/+J5S87mBBYjF7/WXOQyReuR6HoySBzJSJMcz0UwP3rIsOxG0wK2+/vbn84PsPAFRcfBVrW35PfxMmgAC0EeB0iAoINouRgbjzvbeXm665rmxd9zYC4QPBynAl0eeoG81AR9fssvfQQLA3Pfg7zKNseyc5eTav5bOfeifswGyEqAfLYRx3BSDSsRr/ad7VjZhzLOeQz0YBo94ZvQRKK+lkcVx4B2EjzrEIToetaEEj8cLzr5CeeiKeg86o6hGC8tWkUBaFfLjePYJpBdOnWIzaqAhxTFrW6HwYrxanRtsGmA3wfyFNlUEr5ok7FzQ9UZnJgivwtgGkwVY2JzKXzjtN/lRVCg744dLcisixq5X7CrhwXevuxjF44RR2lrA4J+jJg/9IOUMKomthmTd7Bemn/eXv/+Fb9P8p5d13XlnmLZoSm5Yhxrc6iMcxtLMb+za0L+rcLoJJMZ0wZ85sqtUOwti8ju6qA7pdS/cBysoXoFnoLaOoplu6ZEk46KpF2LBuXXmBtLbjfP68ebHYq22bRBrhFVI+7oRtjjqRBdcO152kaQQLawAS111/fenguH2Ix2VmfkxZ75XXXo0b67Fy5XXXRGpKnYb02pbt28qiFVdxBTwsxkGo30mVfON/fJlS3rZy5dVXhqD4nKymmx+NzrynDFwb/Va0M3eAdKdf937rW2Xdq/vLVZehOzLmsNAuW7IUMNIDqBgD+4SuibTYxrWvxmfLVlwGa9OOGaRsww++971wz+2FDbv00pVRSLEOQfyNN95YFs7DOE9QAet6CvbK56ofSyumimtgwiI9yfkcxrtnN8zIadiQsYDdEcaqwNA09GLK5D2vLtN8MC3HOK+1pJXaZkwLk0LdjCfDsv3Zh/6sXH31jPKJT38mYnmV0xCNu3GNgU1uk0GguMy0g01ttXfwpQpNdQ6uiUzP2RMO8N6H0DrM99jc7F+/IcaL5efqgATnViUdIkWtGWCwSVyLXcIt0Zbpf/iRh/E/uiXGjW0ybCx3gHPvIuU1ygEJGDoJO6MMQkBt5dcRehbKYHrM7dyTc8yP1VddC2CcUbaupbnkjl3Ezpmle+b8SCu/9dZGjCL7EIRfAzuzp/zt578Ynbs7qZgcIR217wDHx8emtRVzQOKqTT4dO42MJ8eq6bpkOozLumnLLMyEubKyrZnn4H9Xhp2VrtCYLLhxLUq2Ize4UY3LuE+dSa5LKchNpsQ1JzWZkb6slWX7+qxArgcJF8BDxYCMh0H0WCGdID4LbjIl7vMXdFYAp1YhxRhwPXK9sOTeYp/c2Gdmwc9IoOVnJFuTGzg37H5GP8+tnrFOAFUPzBLQZMoo0/OeUzYnjrW5lm4zlsrsej3B0NT+luDGn/7NID2OOS0Y972eY2aOzgO5/wnccM9eBNy8k11JVEoxcV0IBDfh0mrW0P8WUHCjzPm5g42D80EBeMz51QBNUkqK9axsygfo4GrhvepwDKZefLY6T3+ZVGGnWEjGRpYnU0GCm1Z3NAavYIoq1X6AE4OJD8aco5OO3/sgvVkGHkHPCXLunSBzB3WmvvLBZv8MB14Kmz0vKTNvXlWuWS2glcmfGo0K+SYS9nWJ5vOhenx38pHignK2AsdO0BoutdIE8KJlizCjspoF+2zSUQ/94gn6yFAuKkXO7uWsDIW5WQeXJfNc1xBswgTAgxuuj9/1gbLqokU0jFxXevCDadZlF1Dk5m4UjrzzScGs37qjfOVbP4wqBHANC+WE8omPfwyGpZFFcTyU9mNlOtT3GajvZnbIAgJNFp3YliNqTe49O0fQtLqhm2oEbcW/9tVvk944FCmdhnDOrJyjXUdaoXkPUf4tsJGdWE7Tw8/gmtoPnX5w/06uHxNHKp+G0JJMgtHpnoVxV3NX+au/+wrGV+byoaT5+0nu2eIFnfSO+r2yn3TJkVofKitMBDhjebaWgqq3svpO5uQImgZ7ATkutYRXX2bVxwig44xgBHHpElitfrr//uM/fLn0HCFYMXZM/9hJ/Txzwy8FNwINn6v3wDx/pckS+FUMTaafHA8uZPU0b1WZVgUbn8s5AlI1q1yLmKyG3Oof8Vvp52hlog4r3JEr+/qJoNvJtGCYO5X+NE04ES/qoIUFVT3zFRsjNLRzL52/27iHK6+5udz/re+Xr3zlccYvwtvVM9HRzOa+7y7dPGfLu90wvPTSS4iq18d49rkbQJpg3QbQnHQAGKzA20gj0uWUQlt62gH4OcEcFOivlB2jqsMU1UM//gk6nu2MiUlotmhsyjMxThhDDF6W+NoGQF3B+g3rOf+m2CHvRWszd+7csvAdt0aH69dgix76+S/L9bdeU6654frQ3AiEXDRHk0YZRMA5YjMx0ruW9J/eu7/857/4Ap9bygc/+IEyw2Y/zK3o0mq5vbu5EOnJYninR1NBtDfSg4//4lE0KJQec1//4HN/HA9kF+0nZFsWA94OkKI5SidngYIl0HZBd/e/AHPBIWJSo22huQ+/fPSx6ES99vVjBdKHBXFyVE7pPaVbsfqXblJOg7xf4egUQRO6OsekVUavUrn3FoDfcdMN81N5jNCnCjbLcddmNRPPxQWgEQZlDJuNxQsXlQYe7H+n3Nq6iMsAV47P5ZybAd+moi2Iotl1BJjx4MP83ET128obbqhE0tzXAcvdFc6Jh4hnsu7qyOz8LTB0A9aMGHc9soU2NpoTGZuCv1bYIW0CnHPBggNQ3ATZ/6lB40DOfw8s1Ey6pZ5ig3MMcDYVwz6cOCuPHDYGI7AlQ9wHnZAPA5T6SXkZA+Fvyqrrbi4n8eN5iXTYKNk3YprauvnLLsV/5gS+MDCyxKS1dK+/70fr0NMUKv+uQLi7k7jTibkk5qAwPNPQhx3k2G5IjNv2UGsm9jl/E9y0k9o2jpjycqbpCn3ttdfFhkP/LGOz64ltYtyQqIdMZj7Z+pzvPjvnVb0ZrPO+6pOFLoCvdL+vrwYKhpMHWa0VVcbB93n8BDdhqBsRotZzkPEaYuhI91SVtW7KBGGRLjRjARHhGh09B9XGMC9cBxPc1LNIjp9MQyXbk1rYaJHE8dQtZpFPfSVUxrf6DX+uy2mI67l6Xqnr8R56XMkEx3bqZjKW+jMrpcQaMjbAzGBwEtxkoU/er/+ltJQwIfQ4HMhFPHKILmzxADScq0Q8FSKsKqsc3On/Ysm3OUq1NQrBYnC4c1FnU6Pv6h9k0nwOjF4Wpqwy8t8Otkz1WOvvw826edmbSJm5cPCAw0cmdhaVGVnQWfyUMYoWD+wQ9Gsw15poL8VPnrvn5A33PclGpbApRKAEhPP0YIC/2qJVE1MlY5N50sxJ5oA1X+ptXX3pwjIXP45O6OcFCFzdNQxjm90AuHnmhVfLLx57CqGbHXQpRZW2ZUc1QXMl7mcLk/EoPW6smrLcet7c6Yhu76JS6Eh5k7JEBanRUwsR2xmC1MrVdGgmmHztO/ewuB2iGmcMhm7XhWOnItAtm94ORDyEBkchrD4Cwc4xGH2mBhwnjQv7OCaHkrQOSqpnzpxHZda+8qUv3RO6nONqhWwNIRvoAs8xT6On0b3WSizB2B9+9tOlDebk4N4d5cRxLOhhRqxIYuuIj8hMtKqLyz0//Fl57fW3cQrFIRembIB7ZsbhX/3Z75cmqgm2b3k7mBQnqyBBxsMxWDVLPcOiSdqPYCW4aQWYzcf/w0VkL8LPZuj9QQ23CJirVl0aqaj/8UXAFIvmWco7g2UHgDjGozzSBpc2m6w+LtIIvsbPtVVJvV9EMnj1wCbH2PnJ5/TkucjWiGeycaFBNSAMi5kA2mdQ+VBVQn7/6s9JvKSdhWnCxFOUeZMSaRmBacGMDLaokRLlERxPdSW9nY2KIvVnn32WipCdjGkMxt53LWxYN2NgR8wPQfsUhKXr31oXQs4+Fx6ubA6VLLbaOENqbPr0Lj6Dz0Fo+8ovfk7ZqpUeVbsRNxzzV+NezPzUh+ZLX/6qrZPKFVcsgkm4OgDN0ptvLqdwx32GlNcSOodv3741fDmuuOKKWIz9veXQl9CLSObGlPiXv/5VwM3NME0Lo+qoiQXTeR9Nd7U4gCmZTvsNAc5pnumLTzxV1uC/I0Fx5wfeGdU4zZ2WYcuM4brsgqvzNLHATvdj1GswvnfCBkxnfj0AMJtPimM3zEAHINlu5438fstra+nrczDYNVMZCqMrXydbyDRXPjXEpyUAIVk9Wd1fUGW2EbG21YKCN4O2OhRjmMzXTXfeWfX7YIxGINBIirnj1xCgfz8l5eoiZA52U+nUhI5oHGlBQbsAahDzw0999ONlCqLl9ehI7rvv8QC4Ako/y/jgQPV8O/UDUFSsmSCD1lYJ22HIFgOAGq3O4p4e4bwEj8Fw2/yU2Gjs+NEPfhCb3e1btmrgH9WBbjJkFG0L0YJJn/4zpsAG0fUYLxyljn2v1fE77WIbp9KGg1SQQG8/1U/jmLdWiqm31GjOyiPj1EmepakvN01m6t5cv7kMk6Ocu3BJlEr3AXz289z3Y6p39/d+zJifh+D4EKaRJwAfs0O4208a37h0jIqiY6Tix8DEziSFuH//wapSLubQCJ9d6UiMyaal9FHSOVc2yvJrLS4sOJkH+zZ79pxoDqrjtuc8HmZaNtu5Xq+pyxS0QD4BQha1+NP1LatpXTcza5AsRWpNjRepuUnwEIAmdCtVBaata4I9qTFK1aaoyhCYNvI6qk2Wuln0g8S7enDjkTJllmt4ZmE8TspMvA7PO31tqn8DfBlTCcbqN24Z4+q1uHEOkd6v9Dp+51qY665VdPVdxx1DycjktUd6Th8NDTKVztQ0Qwluklz4VUHxb9DcGEizK61Bz4XEhV/mRtRn2VmlBah8Wbzh9Xk72ZZQTPtAFQEx8L0gDfQCpKi4rmldEt0lKDBYpAYmxboKjnxf0GwqxskdB8PDZ7sApCdPUnop1so0kT9li3y9zIULX+7MvZH1dfU5yHyPYmb/nik0H6pdSSs26wKFmCmtRJz5cPKh+vsESn3sBOfMaacHye2wEbOj7PEcbEkfgsTjUOxNiD0n0tfnnu//GA3J1mjkKICzJLOJBakChONw9cRqXUBJnDZd9Cef+ygBegZGaevYVZp6IzWmbwpPai7+DGMBT79AV/Xii69oiIsQ+aNobGbiHbOZ7rZMXEDLKXb/iq8Fs20ELc3szEdb9m2llHohy3UbSAsOwIBddNEl7HhG0XfoB2Ur9uHR5sEUimkszncASloplL9rx6/FxfJD6HtWLcYRtfcA4kVSEaSJGkEuw6QY9IOYMWdZ2Qhrdfc370VKYXpGzyPKoSeNKZdfsgJ90TvQb6DZIRcmcDaQS7X6s3r+lV6mEUBmoJH5WrIYIS29glycbBDYwiJgMByP9uTVV14vP/kxDqdonCzzPsZOVWraMVVVAJjfFiBXYE2dTmrCgrGspUJHCFiCHcdI7tByjCTFHDsxnod6KKlk75Hvy2ATlLJeKFFhiGbDUmhebyorAhsTW2XE9EntLNiD7NJbWSNPk15k8YE1G6HEX7Knlfs4j4Y3qy9fBZjYUR7EbXfbVvofsYH/5Mdv4TiC5ilxv6aRMnB+P/74YzBAc8vOXdvKJZesZAOAf5TdrBksh3pgHFjYpqHVGIA1GeJZJS2u78f0iy4q/aQxXAQee+yxWGQ015vPYt6BxsKCgS5SUaYJvZ8/uPe75f3vfz9j8UV+P43FpBHh597yvo99VPV0pHz+61/91/IRWL75qy8t2xjTM0mVjYM5UEi7TzEugGA0m4F2duSD+Jjce893y96d/fTUugZ9DuJqUqdWB6orscRYl2H9ScazoMbE4ThWAN39pX8qn/mjz5UN6HfGccwNpGBWIvy1m/qbb64LUGDac9uOHbFAXI8poffttddegy2YWbZu3RKB2/uzmFL5VVddQXlwT/iv7APU3f/g/TF2psOiCAYPwTRNhu0QEGmGN+K8BgSNsWWBCxcgwO1bAwBWJ141eHv2YZ/A8dT0zMTobcPLbwaQ+en99wN4TmIFsQC2oi3Y5g4MHu3RZBsXgbPMeV8N3Bi/BxlX3YjD2wBxTaaq+KwARIw92+MYs9bi9zIPMGtckO0aqekdhvUXI/56LRMAIgqoRxGfRohdzn2PsQdt1Q9/+EParYyU//Lf/2159olfUgQxCRA9hcq6rVT9zSHODJed23fiY7U/DAWvuvK60kT6/HjPEUTBR2GBEbJjeNfC5qlnz4HyAFWNjzz6ONobAD8f0zplZlzrBBiUyYjJbYmxES3QeOb81K7uMA/VxLRH7Q7npCi4l5SXjNyqVUuDKXYzJHPTT8ytmrti/8CaNEjqbT/A8sYbbwoGRLamjfSfIMGUTCMpu3AL5itFwq5T2U8uzPZqItcECclIJMPv2pXsTehIa9KKLDrJQphkbC7Ej2rNSXCjG3G0weEaE1wZ+yJ9RtDMVNF5XU0tVkZboxpLlIAk13DPMaUauY55TV6LAMS1J1NWeZ15fvXxrv74KSwOjRbfgSW4Dtda74PyD5+nr/Pa/X0yRgm24tj6jjG33dcmuMm02fl0XgqKBQZWibh61KelHMApODYNJC60xM8Jc1IXSnZap1jwDMvSXvkwXBgt0pXm8+sYwcxdjxeTSNnArY9CMwMuFOIKBWtW45EH5bVepDcnVdXhYhslyRW4Oc0FOjB9oC787jryK5FvlnKH2JMKQZJgAAAgAElEQVRzCIMjBqHeMYFmawgyU0hJyXkOBuHs7vvr1JusjZVNfuUDSJYnBdY5mBP01LNAx/oOlYtWzMKY7ibKU2lYuHM7AbtS5p8hkk3pnl26yCnf/9Cj5aVX3ohdou9vZustuFEkq8jNqis3I63t1DPSKfdamv9dRwl3HyWFB7GNF3gGq6YXEOzFFMzw9kCx/vC++2IB/NwffTb0Fc89/XQo0K1WcPC0EICnAwAyz6wxl/TvIfLjiu5kMlwdjlBJsRwzPAw5KMPeUX74o0dDPHicHZZpIu+B7J3AxPNURuKgXLZoRvkYFRTnsA4/uG9nmItNIgcuuBlFa4Lps6GusSP/2jfuIaj3ss4hoGXMtMAwCb5+53d+iwoeekcR8PfRc0pvIzfAyfS5g6wYFHLjIL9OymSnmL4wLWVZPePI+7EH59UehI3PPvtC9I1x1z+eE5WV8ViZtqzYGgXFNZNCUonu9AK8R7Vhldd2fDlP0rogdjSxdFz4qpJOpH0NRuwqDUruqiqJRKUXO03Kchwslg0pg6FUl1ObD/67kZ1uM/8/pWO4LKUFAZIO7t9gmUGl2gAN9hqtnuCAh4/sKX/6pzBdCxeX7/3dF6ga24HgezQC9EtYuKYCVullw+K/atXKSH088/ST5bVXN5Tf/2cfAcRMweDsTXRYnSwgYxHDvkoZbEdZcekl5U36cg0h4pyCaNiy8SuvujLOfywL3hlYjjfR37i4moJejfbEfke2YRCMP/Hki+WD739H6LpMUVm1sRsAIPjRV2Yy41FdSB/vaUV4/MqaF8spdqmXrL6MZ2afjMo5+4zCSgGKPaPYzffs3ANo2IfzMf1/qNpZDthaTLPQMSyq0QoBzZArnuaZjRMR5AKK+jF624qj7YplF5U1lFC3NbXCQAwC+GdT6XSIDQ1Gbt5L4sdu/JOa0BHdfieiZVMqphc4rx07d5SXX34p4pGbsnff+e5KAd4B04QYumq1YmnsifIkAmSDeAepjxZAdRfiWmOY5eayVf7s4GEuQYwb5n+mJlylnaz+NP+spwLNG8uRwfLLxx4NWwybcb6G3YE6vrClADz2A/zHEK8FK1YlCYSiEESjQPLbVkfJBE3BHFCW4gTATDNONzIneBYtHHOQmDsdQGp1Zg/PbyoszFl+qrNqZbE/Tfy3AacXPII+UMdkDdqe/eUT5Z/+6YVyxepGqm9vj42gLNeaF9eU5aTm1rz4KuLrG6ItBydfBg4cYf5Rek96uJlN3YzZC2FsqIbbd6jc//AvSFNuICbSZoU1ZT/6pMO8bu7CZaS8doexocyKfctkVpbCDO7A4G8aAKeHWGfFrjFYJsl4oEvzySEE2NxTzSHVVQoO3MQpiDZWuZC7frlJEnxW1iJDZPDU0pAmJ0YIhJyTCW6S7fd3jmXnfjK69VVQyeLWVwZlViBN9OoBicfNxf1CoQEbC2007CQgG2f3dgGcpeJca1WVaSyp1qfUsob4l1g1wrUHY1wHbpLFSTBl/BPI55qY5+iaKCuU15hMdb4/r6+eBTrPqBhII0LqkXahvZOA3+fjT99fX9STREOs4UFMaEEDW6vdSO3aLqTs1BmxhqTm5jy44WpfpnGmNKTAxgXDSinv0GkGp3oPUzXRIA72ZRYiq0PU+fcxKdxTusPNxd68oLtS2RtvQoX26KRKqsnUkF+WgyuGC3dB1ftW8HBDHVjJ5CTtJXvi61L3YnDTolwqOxtk5gNMhOi5+tlnADCTyFu7m06bZpkb8+AO0HzAKUJNus0B6e7EBUydjddg4BD0mFO2esGH5g3OB3X+AfD7NCH0unOQZ8qr78Thcuf7bihXYlk/TLpl26YN4Wki3S41OgnmZu6ii8pzL74WPg3uUp2Yk9m56Tipn8XE6OrL5KSiZUo3E7AdASedei+/9GJ8FM6gvdlY2ZXr0UCAE4otQCg5Ft3CV776laDQP/nJTyCGPI4A8vXQasj02Hdl/tx5LJidwXKYU7cJWxdgRzCoBmEIgOHiFDs3ZK4XrbwsUkiPPPoklR44uQaYselpZfTUj+9GG80fjx7RSKpyPf53/+rTpNhw40QfdBQw1sRuXR8IlFNl+pxF3IOp5Ymn15Sf/fwphJM0KGThOcF1C3LvuOmqcse7buBc9jIGe0KbIKPizxwHLjTuyAQ2fg/DNljF5cTaz27ujXVvhS+OgLK//xzXi30+xnxWC7urrqoFqgnocQX4AmS1MAYP014+YxfL8QY8Xh/6M9tZ8CnNLIS5W8qJHjsL/uezCHBDOXLFEFUbgtDiON/CmlDgU1VH+JoAy7xOaIQcXyUS5c+IdxeMwZfI+o0TZSm9egbRKbWxGLUAGiZMdME8Vu5453sYry3l2998sNz7vQ0IgRsQ/U4v73nPuwPAjGMs3HrrzTA7mwB8O8MM0q7xQ7Buq2BwREovPP1EtGrYjz6mhQXoUG/lX2NAtWDAeXAxwEeWwBgh27EX4PMcLsBqaz7+cTyHLP1lXBWEz6yG5Sjaj3Y1OOzYTvLfpkaCKVU8w30+ybMVce4kFWM59gIAywhgeYB4NAZN0Hju13EA91gF+ez6zzJW7XrtpkmtxzLOR+O8c4zXUQC0AZ6hG6nJ7ZwDiyQ3qLz2yydZwKeX/RjhafL36kuvlquvvCae/WH6jxkjljBvXEB/SZn1LIDPpTeiV+F6dyGOlbXZAaOjJ9MKytYFLIJSdVhTaSAaRirMcU351Ab2cE22pBDsmd7eRym9JPBMqqCq/niMLcaOAGMxoHQRpdPxZU8nARVgwAame19Go0Mn7OsRY08EgJ4ANNlEVPBih22ZTEuvDwIojYmCG+PsceJuCymZyVg3qDGxIshKQxleu7DruzMEsIyYpSu9gzk0O4PhSxPPkLGkve7IASrZAH821RyhvNu0T8PoseWb3/wW7I2lvU3lFlKSgk3XNYFIF6ADThXdoMUZffTY2sv5NdJK4SKAxFT0V7087x5KyJ+k/9tRNiJorADSemvZ2bsLHdN+YtAB5rAi9aMAGs/RDuJqhYyxOkU7j1xTvJ+93G8rAvthswV1tj/w/riYWuIdaSjkE27czEr403TUZNJuxrxI8zCmjPemsKTSnJNZRJOLbMogXKj9ncc3/rk+ZPolqoWZG64nxoUUxKYm1fNOrc6vsz9VFqLS5Mjqhg8NQbaqZq083ap0UJWVCG8yq49kpGql4D4Iq9kE3cl0OLyCNIjioerL8za+OQ5kVDzPBDsCPL9y05/sVGZJAmBwvAQ1fk4CEB+W55WVpv5MnOD1eO0pMk5NTeKBYLpq4EY39Vy7/btfCazOp6UEL1qtCeWeZ/Le9o5bYuMRO7FgOAy4mppVB5BSFvEHvWRnZNEUF2J5toxIOG7W0Gbm4nJHHYJkAzzHitw3x0mA4E9P3i8HhheaF5egwL85OL1BpqiiA2/tovxpcPAz7FKbFJrgLSunPFdvnuzSNHYs4ZlT0w0IapJONBCE2zET2qqtVHB7fv6ukYXbO+RufsGCBQG0Mi+pTXo+oClUBXgt5hP96Wd4zWPH45/SeLr8q3/5zylrrcDNMXZ5U1iELbk+DiU7b9EKUlMdNIT8JgxJHxOun506uXBAxSSCyG033xqgrZ3ddAO+Nb1UsMykguIlfEKuIKhv3fB26WeHJcAZCnYMXQYpAmnozVDDTz7zVPm3/+ZfQx3vpqJmYzAq4bjL62dbzst/P/bY4zAkS1hAsaBnHGwjvWFppKV4FdPEbk1LckS5Y+hY++Wv3A24OUTKQrM7q4xqE4YcvSDLQVXpWUp5xzuWlTvfeTusFeJgAv4phY2kMubhnnqYfPlSAFMvvjl/8Z++GOB5MkzJiEyh1TGjTpX3f+R2Fh1SHpiPueDu5jhxj1kEBQTSzHNmzw3h39u43z751LOUuO93TWI3G7GZQFjtbgYHbLFgDFdAX4mRqwmq30yVy66+sjt6JeI7/9vaP6Kvy//Cl9yhqcL646adePW7/MzqZyUlvnAe8KSkpvjfKPpJ0WPwytXd5aKl7EgpmR3i3k3HPGwQo7dp05t4Nl3hxLx8+cpgbb7xtZ9i/taLZqKtXE6psx287Vdl24pehN+9tMd4/fVXQpxqM81diLdXr74E9kaNzSDl4R0IONE7jaqaOjpHTUsp9j3OfBKg7ISJsev9c8+9Vq6+5hIYuVPR68zYENb+9GAaTbXXItIymxl7AZBqVZGCm4k2QxTYwGKc46dGc2tw1r0ZwbFpmg4aZR5hIQ8/ItMiluabEvHB6jpud21SIKcAV2pXnqCUezmgf/FFy2IzBvkd6SxLjQdgaF5HsKrWZj5Mwl58f/qPD0Sq6zCbt1mkUJZSgjwAQJ8L6N9J1dNzL74QFUayJocB5nPnzeNnb3yWaamr0Brt3L0zUpkbmNsf/siHMT3kQdk+AqBwknPXmVYdjuzDxnXr0bXsCM+WJpT+57BpWIBW5ixsSAcLtCmcbhbhVhifKXS7Psii8xg6JcHKH3zuj6qqKMvD2Tmc3IMLLoyXpeJDCMLV0BifvP+KfM/xLIb6DpcJgJvorutCxRw+CdibwLEjf6z6HK3asZpx4yQY35GDBxAvI7qFmRs3n9bXtDhZR6PlSTj/9pLubUDrNRPbBrUzf/l/f43LHVU+/KEPBasvQ+dmyvi6EyF378C5cpSWB+2kk+bNXQiIsLHr/vLKa29Rvv1KWffWFnrMLQIozqaRJ2lwnoU9n0wjy0T10Hx3IVYUffr0MKacIcoGjP+tLMRuomci9JaFNg2mSa3aO72b3JhDCnHcE2xeqa7kb5Z/99hNvZbiEfDI2ISppr5Fdm7nq/os4imM+a/rRlJGkRVLuSBn6sWf9fqc6liVtiW/EwTkpqgefPhaY7BygWBxZV9c6N18RY/H+sBTtVkwjuVa7F8ja+ExeBayeJl1SLYkwU2eR6aeqs+tCnWqc65kHJlWS81LXntqTSvmvtIZpXA62fNsXeTf3Yi6rqZWy88Q8EgkpCY3gYzP1MKJWK8YC74vNU5VsQdZDh2K3XGe97kR3KCGv50Aom7AN5vWyGqpMJjzARG0BAnezGGbDJnD4+LzJPIDUpMg5S66TLV0PDhTV1x4VkXVP8QANExAS0i98Gzg5c1IUXFaQbvzSODkMXLABGPD5/jeHCii6PTQkdLyujymN8eb6HmnQ3GF0C3zJZiD3pNBSkfi8aRwVP5bAeGDFDE7oTx3AY3H87Xegyz387P8dxwXPxI7Qv/7f/c5AOQZgMhbiKxJNnCfDpEXbgbUNNPpumsGu8Wnn2NhfprAMFKuuXol/WJWwWJQKaNLLtc8DHDoZ4d9mt3idHZ/jz36CxrV3UB64ljpJW98mgAW6T2eQxdMVCdgrQ/K+pFHf85u/ZYAMX2cbw/CzykENS34LTE1UOykuZs7GK/BlJTXGFswJpY6IalcjV6n4/rZPWNueeiRx+jXsyb0P2ENzjMeZtdl7J02lcBsIz7+0j94FNZpVHkfzIHC5j3sfNUTuUvWvVIL9NkLl8JwTyjf+e59pA5MsTFWh0jJ0LZh/ET7BZ3BFPBihJ8XE9fVJNn/SVF7RU2aNjrKYq8L71rSKO4Q9daTUYx2HCxu46yo4R0nByuH5vHhnVTlexWX/UZw47srnB/vTQrZf/2vgxvTUtUW4gJ8qaJTBXIu0LfnRcbxl+r3JKkYN9ok9hVsPEirTC7LKAefCPAdR6qkDa+bEbqIT8JDqHs6O1qYtyVLlwM+PPem8vm/+Tzs2ejQQfzWXR8F/BzFB+Tt8lv/8k/LE9/5Bq+xRFYamI7VCM57sIJvw2fGDcFadCZTOqcDCKteSOpGXsNXSMbiGIuufZqWAU6+9vUfxz01Jt5wI6JtApz9odwsHO6BXaFk3Y3HCoStO7ZXZeimCOZRfQWSCBBwBA3OZEuPuOGDLNaPouV5/+/+DuAIfUgzDDBjRsB1WoEjHySQDeqNHbqD0NYAYxmjG6j0Wkwp9WjYVgHHWEC5z3aYubZn9x6qBJ+KlhfzAC+e9Em9pVikBbrve5+6oDUsjsfKddddH9qlBkCEjsNqbGSn9u6jKSUl+VZoylge7kVQytp1JX2rLHM3lf/4Lx8Pduc2FnxU++FCHK0DzIUKMLx33IdNmPntgMU62qvDtyyiHeQV8M6DYeomXTyDtMyJ8hd/+QBNGEv50EffVxaTVrQybP9mPHd4phOIS+OmAVSkSGFufAj9xKsmQNg5QMooKq80A6SEiC6zlBihIWO1557CdsJgNdmAEr8oY6KtXCyAkN3zXsuQ9NL0VFCiAaH6pE20oRhPReZSTujnxIB3v/vOMnPlxWX7y69EDDfGGnvd5E2FKWrrXki1ovFwIi1TflS+8Y0H0V01ldkwtkpZBpnn4wBNfXgRmUI8xzp0HHApy7QHMXQj3k4TGZ+ytu0sjN2MvX7uyWEAimMixKY8Z1vH2K7CcWZcNib7vATBXVQ/VQZ1VaNc2Uc1hcY0nYhdwGWi3PSkJYTgvGJD4FYZL2lw5xqQDEyyOAkIUqaQKSzXFuOx4z2Ftsn414Mbjx0C2hpRkJss1+FgdKwnExhFlVS1SbvAFFcbMwFYgqLzqSE1LW5OIzZXWp+UTHjOfmZKQVLLUg++fK0x1L9d0PhU1crJ3HiM1JdmWik39hVTjjNzTXqShriu2d4Hx4rrpNdSOVM3nBdXe3+iSkqPp1oQ9j7me/JeB7iJahrLaCP9VMpzOhTf9o4Iu35Hn6NgWypluGFXqlJwo65hUIouAljFwCSS88N0JBYlD2kOxWukDFNALGuj7qYe5SbA8XOytFwX4wECwBRQ9MFalZXHFtWJpqXW/Eyvw/9OYacuvjpZWooajfssi7QNg4JmJpuAzqZimTeUqfE4Tj5/ysaoJRCICJAS4aZbseydvYZ24zK6YvmSsoFA4ETKaq9MUyVN6bWlMMuB0zCeyYlXydW0TbgFH49jhw6U/Xi5aC3tQHVSt03pLgtpK3ACAPmNb9wd7pkf/tC7yuWIKwepDhhk4ZZOFagcw014FkJQDbJ+cO/3y513vKuMAc3vIfd8sjZADLB6R0wlvdREPv+JZ59iV31N9NU55XPShZgLOwqIWTh/QdwjqXOv2eqNAdCyAjV3Dv1WrgFydSfVYGsCQXHRUhxtuR/3fO8H4f1yrO8sqY+pYYY2lWqcuYg7uxSHmOLBkfhHD9xXLiWHf9nKVWWjJntciyAq+qnw3KcSdCdzD17H7O9HP3iItJJYgFSY++5x58qxU1gD0JdgJrvUFWgULr54JZ9FSoBctCB48+Yt0VNrPcF3L03qHM/N9olhNPazo43UGeW/lnyfAujEQmxFkkHBnHUtP/zr9GqCGd/3/wfYOF+sf6rCToKZhDAJdvIv1klVgEawWL3K2hJYSrRJI2cwQWRdnDF1ND5Mk8rcblKU9HcadY7y/bP9LMaXEcy3lVlUtrgwzJiDlunceJoZ/qT89McvhVZn9WWWD5tiVPBfKH+9sjz8swcYz5OjDcd+dE2XX7EaTcPTZRkMhgUCc9BETMIcchuL8X5Kt+fMnVtmMZbsCHqO9MhztFJQX6OGxjn2wAOvkwK9IcCQMeGiZQvwk+mNGLDh7bcRk14VDRW9n3M4V8HD+g0bQkMyHbZx+6aNYd7nwjRVDQii5rY5M4Oi1zOnquxjc6JuT6t7TP56AC3tlvWqq0MUbUsHWyjI3LTamBcG0vs6Gu3VQcaK8cLGmps2bILJ2RnYYyFi/xb1MbAnW7fSRwrRslVUGzifacwjS9iNDwbVDmLI1q1bWZhpBwH7JItlt28rwDS2MzW3mRSW7MVBdGJzEfJPYENjk1uvMUCO4l2/0HvsBjD2Mhe3bd0eMWEyv5vOM9y2bXt5izFtqllfn3aekQaIoxi8B2FVLoONm0blZexOa9+n0D7J4ERxB7G3GRbnAMc/QFppP9VGdsieQIm1aeGZs+ZCfpHK4DrU/2wFaK1YuRw/mXUA04rt3rl9N2NgfiyoQu0rrri6NOAX9Q9/9TcA4d7y7nfdGYDB1N7ll1Oazf01/l2M6eMxgOe3f0Ql5Ns78LHZhXang9TQdDZmc2BsNnLOtOKhtYO6veOku+xDpI5Hg8vpABLbgHS0TihvvfEyLUOWhmbQFN6QGyNYQTc5OkKHJpJ1q4Nn4LiqMgWANTaZNm5dgJGl8UzAYhWla5gxvwsAqa9NtAcA3FQpFDUqtYIaHk8Uo0RlFSCythCn5CEBg5vZrJjMtEmWNMdmswYqEtgkq5OAJjMXKUDOdJYaxgAEEcsiyRP/77Xke+O6GM+CmwAExLLzqSE1LYwVmZvMMCSAyMIa43B9tqQ+3VSl4rD64Hn4+ohnNS1r/ndu+FPwm8RDdcxKAJ2khOcg8JEQSG+gJDSiVJ/3JCkR+h7T9rX2C36OAMifPodMdZ0vBQ/NTc0D4jeBG2+d4CbZEl8qtSV68yRDnFvz+EhjH084P0yH2xB2msONfKAurKfRWGj0VJWRy+74paAyAU8KmtzNHdLOuw7gmLsO9Mh7gxGy2snddpwruzl2RgpDBTf+3sGQwCvoQ+MH+hXRceY9fV/mFf1vvSYSnWZaKlJKfCtGE9xMo9HbBnqazKcpXmiAuEbPx8XVlI26nHrqTrDk9XVi/3986AjCz3Plz/+YFgHsbt967eXwsumCGj7ELvEMItKZ0OSTp3SVH9yHgy4lob/9qU+EuHMTYGCCTAbXMWBFDYP38muvic/6Ik0nb7/5HWUBdPpu0kjHmLg6qDqYzbU2c90zAUKvYm1v6qYTtsZ01ACTWbFygJsFFVuzjWDsM5LB0uPj/KDl383aAvBcj1AlQRkK/jRzMXObGuBm0+bt7MLbYJquYiFbBgjBtwI2boB8v6xPc2d7efa1NZxbb/kAu7x9UP1HWNysylMoN15hGefUTaXEMJVYf/c3/4Q/hyZ2jCG+6TgS7smqV2Jqw16prVJzqaan0fYS7rigldTaObrs3GwJ52ndaYdtOWE14AVvCMGOa0FM0AjaVeC4kJaqUreVaqbWV6h6+a8wNsneVEHnN38pO9aFt2Ju+I4dyQW+Jt+VYKYe2FSfjKCZnfrwyePhVyTAmcJm/OLl08v8mc2A1Z5y6aoFpAO6WGiby4svrUE7syoW3ulUyax/c3v53rcfC+LAVkc2Xe0ivXmKJqPX33wdz2I/4/qtGAfa5u8EJJ8CXRqwLyHlsmvDNtZh0l+kK9wQmB4x7TGD0uRnH3+8XCc74V3hb86he+65hw7kh8oHP3R1HGMSVW99xw7EM5zFgiXAUfgpS+qiZLsA2x6wQ4pmkaP1lWLMCUAta7/1ve8pZ3TW5fuc4nbTn7a6cPfKgnqatNIIi2OTFSMs1GPs1eT4Y2w1kb5pgOmTPTlX0yX0wXIqGgVVRapGvxWLJfaQQtHC4oH7nwI4q58YW954/Sgi2YtCi6aGRO2EPigbTa+hDTtwADNKOqMrutSMTp3gYVIilsWb6njyiSfKUbRszczVboD5EHPyAAu2VVfX3kDFEKBygHL8STyYISqAGmEctr/1dpnDvX3pJaq5uKYDsJCHSNNoCKh2RGjeie6mg02Egv55pGzUho1GXNjJ73qITR1oZbbgxqz4tJseTJ3tUwFKO9mUrARs4VHVTzVkz1EAZA8AABdsdEhvrHuzzJk3N7rDa8hnKxbL9w/AhlyHEed0vG9OkTprpL/SP/23v8UI85ly+x03AZoVKcOA8Gznwvy+DIPzV3/1BQBeA01ep1DtNKlsx47Caia7X697821eD7OOBUZ39yzSouvCBNN0+GHikalMd+iuO+34m507N8w57OL4M4K5ccxYZBHtEIiFsk0CHotGmnmvY3AvGzUXzVlopybipH6aCV/p3c6GEDnABDHEqijHglmBLG2vOnPrzl9taIw1GkImIDnvFFxbf7JyKjdG9Zug1KmkT4xz/TeJcX9dv5KSDtdTr2cyoDZYFlu21M7vwrESgFxgfjL7EJkWxoxkQKaTXNMyi1IPSBIYpXQk002Vh86FtFj96zwHPyt7M2bmItmhvKfJ9KRuL/U9fr7rcqbE8rwkNVyro6E389i2InlNQXCoF2WMuJn6n31uCAxryKHqUBxdSAE0ApekzbP0WZ8bb5AVLFJbDqBkJeoFVnnB+eBi0aipsz2WqY9kRCx9jQfDYplINh0bDZ4CDcFDBAr+bTO6bOQYCnMrW9KlmEVR0HMCpqFJ1M+XN6w+Zyjo6cVUalxQelVzQ3dbWdHl65PqqqfIfEBVU092ZzTp62VHtJBuwuvImXfUBlulySHFxDFzgHrcyk+hEl5OpLnakRO97Cqay29/9INUT2A2SPuBPaSBXERayDFbat/ERJvK7lfh4Pr168onP3EXu8sDgJbtZRIlyzrzDnHvxjJpl19ySVR0fPEfvlkuWbmwfPzDHyuH8XbYzw42TPs4JxsB2gxuHqZaJ6Clv/Xtb5d2dqWKq/cAMG6mxHUWn3eIHaBpt6qpHSCWcwrjJ0Cr6YdGPveY5mYE33EAhjHsEqyUWHXZ5eWJp54pj0BNf/SjH2Lhmh4sw3FQ+QmO18txrcpaQIoAOVh5EGt3wU0LTM22TZu4NyxEsAij+Myj7LDnktuf0jWz/Lf/+gXExASYU5jljcJcjtYJkwhyR+ymy/8muHPGK8jN76C6D9JMoRnjWKOpSDql+FE0AWDUgn00KcGREYCmmg3z16Zcg1atYEVlpld9XQAp52dCNVZrmpn6VFT9f/9/ghsOVfGgNVAjsIrPqlfWVLo3X0Fir8bcyN5En/jotH4WESfwGYBzqkyGxbry0lllxRIEn2cRRM7GTkGxM/e7gwVzC+X+l6xeWZZdScuEEw3l4Z88w0L9Wtmy9ThC4akA9FmhQerAG6ZVXxWAQw/VVKvwQnrqp/eHG7Fj8V6Ayq233EEqcyDYCed0iDjZLTsX3sCddyZ6EVD7cWsAACAASURBVNlQFx/vq4zGl7/8AIC30D38WuanjWmrPnCK9meYmnrllfIqi+B73/ve0E8ozG5kkZLpmbNyRTAbCl0Nym/SBmI1TFF0DnfuEKxP67ZrusDOw/8vae8BZfd1nHle5JxTI2eAyCBAghRzFoNEUtGKVrCVHXa1PnM8u8c7Hntm1sc+6x3LkmzZClQmqUBKpERSokiKOSMQGSAaOcdGI6f9/eq+ajxSkrXn7JPbYL9+7x/u/966X331VRV6kH4891MA725ssvsRF8uerCZsM5E+WcfokNwFfZUGWC/XXml+17lxFEbHVODQ77GBKTI23KFtOggIaoOpfOrXS6ImnlnUvanULJAWzFxyyVvCLrZwT3q3L5CBpfc8Fd2aaeSbN1Fxl/EYA8gx5Oaa6k+4rz+FLg/ZZRyB/FjaW9xkxhX26Djrxt5K1hXqDXg8CKDaTJp1Z1iD2TNnlWMYckOBBw7TKR5HyuaTG9FIOWsMmauTOosIXQfmQANoyky1jJwKGJ2ABov6MxS6GzlqAszQCJ4T9W+mzyYEzWaPaNi08RepLu3kfD+1qUw2+Lu/+79CI/dnf/JZwsWt0Ybku9+7F9sGQ846+/M//3y56urrmFet5f6f/LTcfY8sIHWKCBMbGjJ/cD/e9klBQngRPFcqM1922RVlJb3CdAqHktkoG24LlZ0wg+5FZpuZrWu9n7Z22ozQrT57E8mkuJbTUY0Hwv8JxJyPxyyqB0Ptpqw26ua33V42E36zoroZk9FMl+elaLx+1bRqG0PW8I3gQbATNiI2bx0jkwFqRm+Gb9xjks3QVubekoVtO0JDIQw+X7Cvea/UtiQYynBQfrZqY6oMpKsAhb3EVkJVI3i+1pqgTeIh3geUKSbOY1mlvxs24QAOeLPep5ndSQ1O/pvgJtmammZem1Rm2OnNx2pmqTJU5/EEN45tVmp2T8zivKmhyeQMP+97vrKPl0kvZkvtJryar2TQJBVkgDoRwz4nLRxhKR6iZvUVyqfffOON0RDwhG5doyqqRr/+NKhOBcQsME+ezTOlPP1QpGY3aKoEKl7EeWBTDboTK+m6RKU5STyPYEMkpgHy34jVs0D9XYPn9crKZPqcSM/jJEuR+pyk43IiBqpmo2+BzjQtU6SnN5m6mWMgY4sMZiww0bcPwWPpqR0mBm06pQW5llNV1OwSNR0al0CXTL5EwzmhfcA1g8qQFJU80RycIRX6hiveUhbMmk67hGPUxKhp0RrZbhY9BEiNnYgOgGyVxUteLpeS6r2xdV05hfHtAh48h2E4xWQfijEdAOPzAg0Pf/nLp8sYhKAfef+Hoz6K7I3NIp1AghQ7zo7DwA9AP/Gt73ybmHlrmTxhZIiIr7366tAqyNjste4AGSkKAWXahlHRVqGuvYBO4Fm30lNHOnco4rtupLXanXvW3HmE6naUu+++u/zZn/0ZoZGzpZWNzaaHg/GW1dV043pbCPspTvzBPfeS4TOlLCQ+/zpag3aMVifu9VR0hB5ACG0snt5IGlt+E/C1FzEzGqzOg2Gq0GaeYYMkZj8AT7Uzn2+neKFtMlwK1uuJeLPZR1ZpPmshQQyKmxVAoXMnKevaTqECUEsEVICd89y+T78Jbvx+vt+xtuI/3gxyEvy88VP1NwvVNYMb07ZdEwlw8jueqdbiPA9uwuXoxLV3YSy5L7oula705urPEp4xpS/sDYXbBncp77zjmsga2UOYwEpHo8a00An51fLu97+tHG+jxsSJQYQ7vw6IJQ13y1E25tHlQx96H5vKcrLfZsGUtbM+dkWK8e2f+GR5nvIBOhc2D1yzej3eaydq4cxHb7E2NhnbNhiOigwy1qLryZ8r77ijnGNDuYc2BS+8sJ3zjIINGMF6pneSIQM9Yu7z4Z8/RHrwW5CC4JXCNri2ZQsNRe3kOibAIk0ixGNBup2kmrfY2LEfmUgIoc8xgO0AFjt/W1G3D1VpO7Nh2lyTGG+IaFcT5uoPm9gurQ/F04Mqyq5ljaabWhT9BKC7MQjW7TzfB9b0EGDCchbjp+AQwCLsYDPsQehkJwLY9aSR62QZApjDHLYPXPTdgTVeTjbeSBgNx8un2wbQUljbCsjpxLNzTc9xnGFeV+C4nEHn1IdQwzGcMvUfsqWjRgk4EeyTNaUezY3fDWsBYcJjbPa9AI/HdmB3WCtMeiYVOppGkTNn5FEbFFulWfGq9hnb1EaGUpeehAuPkN7OPQxFzHuago9H0FAdI4OpD32ZJiDqv/cHP6aJ6fO0O9hI2YpZZTnXaBPSkYR+70GX9eTjv6Tv2ArYml/A8sC+rdkQBfj2kUU3Hba2HRslyDsCU2SISwY+worUGzpwiAw3gLSF8Oytdhimzb5aFtqzeKaZSzIwg22UyjUbiurOuScSbvM6ziCN6A8T5cYXiRzYcEWpMkXa/ZWM/SSYLjOkljNXLMqojVeHZ4hsLhloMjaCF+evrIzZUHOxX7JtjrGAxnRPbb6Mjr8LfAzde421FlhNpkkwksAmNTiu40ylTj1ItTHVUco90f/OME3+LR3yZh2Mn1cWEPXioh3Mec1NhK65QH8EOpkx1QxuQi/DNQtusiVS897rdeeenHVu/M551qhGWAQovpdZYL6XYuT8fMgvOFfuzx67yjVqfa/cl91XXYdZ8d8wUx7La0k84eccix6Wo2HNmC3luTK8l8REtG7IVHAfUi0QRm8pmJtbbropmBu99iTWQ4PjRuBg8rc078YdDUllrC7Rm6I9QU+HkXZWNL3CkHOsqL6qwCkEyrWVug8wEa8Xf9RutQhovWmNZYrTnHCmxvYgFdHB1kjpFUgjezwHxs04w1Cifo9vzLKCoJ6xIBQ37WFB9AJN6m36EILSbAiZ/Hzen/udi8R0zgGwL040QZpCNGlgH8QBPNrBdMH2enxoXkNF/BV1Wz9iCLHrUwy5VYFHwji8/a3X432zgHAH9dP3AhrsDm3n3ynTadjWMhSPrZX7747YEIYDyrwHacTMVFJce9JJeCZMx9Hy84d/Gen5vREbX00diVkUrjvEsQQYthSQITtu6XeATF/0DNa2+OY37op2GB/+wAcR/Q6jP9CzRI7YevWcTefmYfVBvDkW2tz0/YFsEKcxtJsx7MbVewgECf+cBjgoWO7B+D/yyCNogxYigGwpOzFoO/CchwBCbEoos9IVWngipf9XQrdvo5DX9TBGx9iEDsrEkLnThdDbYGj2o2hhDtMD6GcP/gqwJVOAKLULlDLzh76ZfJZCT2TdQFTCJiEAtP4Q7M8JPD3hetX9qgfjPgg5CG6MgKLUiJYOhhZ9hUHgv0NTxv1Wg9IAOxGaqplNDYfQ/3pD0Om3sTf/EbiJFiYZknLl/V7mpjI2HT+dmcPcYC/uq/NJNgKAGkHeMqzf6TJ3Rs8yb85Yah5dgOgSbQKU/6Sp4wnzjC8bty5HH3WmTJmGPuYUndFh0/7b3/692b9sdFQvvm06Ooap9PzaB5s3tgxng9hCyGjxq6+WObPnxGZhDRErO1uwbSPA2dovMi3DAddq3Vy/sn62bzE7xexB9Sbr2VTsYP7AA0+Uv/o/P4dxJqORcXjqqScjRDyMrLddeGPqJgxxHYBZjTYvfLcz68BGkoKIH99/X2x+N998a+lm7Rp+BDcHiVsKbqyH1KcHegT6DUFnlLOElrQ3jzzycLn5jtsJZwBOhsHyAW4ylt+X85nqrFbDfk/OB4WzOgWDYVG7cH0nYCrtbC7QGUKBxO6sv8jCgc2RkclCcoeYxyvpWu+6+exn/6R84Z++iMD21shyuuuuu8pbb765rN78etlKVtpVpJT3IuTW2rohxqIvTJWtIpw7h2ETTpJ2OI3qvEsXL0P8f0P5GU1OB8LitLOGR44bBQiZEP3yxppyzuZ/BGG4gHQUOjfXxkaOO43wnro7bZGsVrdBwwA93cuy1bsBmKMBZFabHVh+cO9PSOH+lSYlSji4dmSDZFyUBRhCU6th8dTd2/eztkl1p4mlerXesDxHrRSN4zaYdO616zeg3RkfzG4nwIsZTtZEUsMXmTrM177EUg8AtNQzWUNLjYs6tqGErSz0KmNs/SjLTujwySaOgjVesXIFobthsG0DIuHBzdOUcNegpR9S6mApC0NaHnMSJRJ0xAJMs9YEMJFtC+jyMzYvVWfjNQoKIv3bTLKwxuLFqpHxu1GBnx+LAbpH5MavfXC/SibH3+sepDC5ZgF3OO/YwSxil99rDk2FtKLRPDK1Nm8QF/N8ZJvr3lmrFNeaZJUNEkB47dFFgGM1syjBxlRxYceOXAHReSYpQYXn9PVmbWy2emjW7OR1JguVBIdAJkKkXGsIsUM+wrkbkMAirK7xzHjyvlPC4nV47oykBL7g28eoom8bBs/p91KbkxGkTlRnrId34/W/GIhnycq56UZ6S4nwXG2Nj7gpOyAZaqkPBA0HqNwHmuAkH7T1JEzdNVRUm10xwCFCbiBdzplgRkBiVlaGcAKdNQr++ZlEbv5d8aBATGZJtikqMeLZOIAWYDpp9dYwvBYyqroYuzl3Jy7v4vB3e5cotB7Qj5R1/j1uSigUttVpLZbn9faxNgXAqTsL7BChnJ4AI0uud2ER9OG+NlObpTcCzBY24B0wFX1hYYzR25fnIAa8D4xHRaco0ont96d30yzSlmdMm0hDQ+LisBbHuB+p/CcefbRcjAc8m+JTe/C0WxHw9YHqNb58GHQ6moU7HNZE0aeduvVipFldYGYRdOWzs+YvLMtoYPmd799DPJX7wGuaSy+pt2FIOzPZzcbqA1pXm9IGtdwLr2cEIYRBaBzu+sY3woi8/dZbo5DiiteWMbayG7JwXQNQDifzQlD7LGnmCiknIoZspTeQz6kdUHWAlHONrnqGyVOnYIBWlaXQwbdwfp/fGrzm2t9Hxo+O6NTxGT4G9oZKsT+97/5yw3XXU/PMWkbGVU8HO7R3/96oQ7N85ZqyasVGQKTFGgkL9qbeDZkT7Xgu1olxlQhwotaSBdeYthkPtjqrECXluhq6rtaWYSM4iaccvZvS2wlorNy4zucsXZ7Gx38To0dW1nnb0OG5NYMcDc7veqVuJ47dYG3iv3/LF9ItOC8sxuDSQd6M+L5StjQqpalA6cu3+yK0nnPBwHLD1QvKiCGEKFpXl8svvYiwRw+e2yCqB6PBaqO/06RpZcjkC8pOQO/6tetgTZ5lzkQ7yfJ//OVHyusAkQWLLi2tABuryJoRJcNp5WY3H+vyKDAfT8bM8tdWE8qys/ex8tqKpbw3lg1jB574EDboQzCCo8u8uQvLIXoBnSJzbkDfIYCnNkAv/cZ6dymtm9ah81lEv6PlZc786fy7EqflBKGt0TG/+loMlPCb34l6SYhNfwp4voTqsTI8zmF35OPMwzOAAddO6UPCASGTA9RJGQo4eZAMJ9f1pZdfXiYq3qUtwmHSod0EtFnq0NhlywHCvYMAYxbnO81c7IoIPkS+hr0I0TlfdPzCiHo+NkHDJ7IEEcLQoDAxBF9WNl6HxuVCQLyhD0GeDNeLsKunz3UHtJ8mbLIIT9T6KocIc1MtGiZuxcq1bNpbSd2fC2MyHxsluEYTBwg5xDpbA2Pa2UwhSj/o6M2i9k9/QrSu04EwHa8uhp1797sCSOzFCRsOEBgDwyNwmywLbKmJY9jh7gPKv//b18oXv3RflNDp268Hmz/9yWhFItAYABBQwLsJ5ko9zxaOZ7NGAcJIflf3sAPdj/PhdYohCt5krDZsaI1sI4GDAEHgMYRntAPgKmi1MOAwQp+qG2T5/LyAwfCk57Vdx0A0LwIckzTWUNLCStra5EgXZm0OYSx3weJrTzymm996Ur6jFhjzRVajmfkP/QefcbOUSVN7Z6sHQbkOuxlStgVxfuuwGYKyiJ8608qCoNtkYw6hLkBF5t8s1GYw0xzKyTBMgoTsyZRJOWYcew5fSQjUrbiGetJ+peOfwOd8NlTNRkr2IysRJ4PksSrTVNPPXUcZWqqOdg2aJ1OT52nW1vhehpw8VxIGyXB7DpM/hBHOdwFJh66nEdZTfN5RuJdrSFapAswqKvbvykws6hsEhMk/RmcALdpYx1sbWZks9yWbyLd1lAEQDKUUxPsMMoO6NOdMA9ZLdyMVor5IRsRNjcaZ5pNroIOWa1RQtdeML+sNuOGbX+/f3ED0lBUEyw742Gy34II2k2mXBaaY1GpcImOqoY/xWDI/DsoJmQK+069RpVDaLDee3GDyIXflDu2Ua2lt+/z0JqPBRXuQxX/akAaT1U3yqisvwxgsh3bfRugFJuDIIZgNGv8hS7Bg2s79Z/BUycbYvBMRqeG0c1EqfteOrTA5XdCMtETZ+X4wPCcZp2Mg+FFkc6xEA2Nmid17hw2GVcJb642IVdpz2w6K/PFeXzxNRWxjRg8v777zFgS4NMQbSggFrccOvIWTgJC+LOKlry4J4eLbb7sd4Na1bCaDQPAiPS8KM3Y+aeIEFny/8Gy3wII4xu6dZh7MW7AoMqt++tCj5dkXXw19hgvUtN07bru1TIFxaV27ki7am8pANAoDYKzMcetFOKknk2jTxla0G6eok3IBNWc2RbExn49CNcd7yrSpwVbdfe89UaPijnfeWcbRa+iwNVEatSH0fAxd2UVZTc5QDM7d995LR+DrIhvBHjle8Ho2U72jTp16EQqgeizg5sc/ui9A3rve9a6oO6Fo0glqWX7BqwI/qebKCMDikRp7CgNsRVSNosye8+aIInXLgsMYKJA/3UgVFKykVyHYUbFi9+MjnOON/MsbkUXMvXQvGn9KgXGGacM7aQpTJaB583dTf5OUs6tVo6BX6IrqBvj2bzaiPS9m/l3QqHYOoJoDQnQBH2wFvw9C+2FX6dFggZsAC/1IlZ86eQSgsRueNfN6iC0hFNzR+I+u8AuuvrSKZls3l1Voxtau2lA+TyjxledfLmvIxpkxbUbUVnFO1sJ9A0J4KQTrhWOwbec2Np8x/EZ9KDbeHXRf7sP7h9vRsvW0zAP3IsMAMB8IoJk4dU55/tGny6ULryx/81/+n3L5JVei0ZpRNm9/vQwaSRPCzofRj5G+PpDiarCiLXMuKEfQi2k4j8LYHT18Aq0H+pARo8spgK49k/ZSo0ZQvL11axlIynDffoSAyDS0yNo5q10TJvnql/4lmlnOmT8U4KVAnQxD5u5UNEbr17/OWt5LCvPQcvMtt1AVnCaTGM+1q5az+bUTquhBcblJpRPZWcRz3H44Nv3KcDCOY89GsmYev/9+gMjM2lKmkRgxCEARHhSAaTvAXp2HG5wbrszqzq3tFAAkSYLCg+tf30Q45KK49mWvrYt/e/WhSGg/msAi+t2xy3EdGNXAn3v+BdLsZ1Ie4tfBqgiWpk6dGutHL9qN3lC716KdNYxo5qe/Z0Xce+79AU7Qz8u0GVPC7m5H02L2aWSiNDY0fzeMJGCwNYbAMJMvFH8vvHBhsFoyc0oFtkD7qYvUXsgQCepslzOD8JRyAttUuCbUYPn7erRPeusCsMsBnK2CSsbGde9azxRjj5FsfYhouSbv10xIM/HccNVi2tE8N3L3jRE4Y9Za8pj2+rLQpjWJPJ/hwx270HTBMqWeU2ZJVtC5pn1SIG5kIMGCPeCyk7XrNpx/bEwWhs1EkXTuva4sBpu6Usc6WA3GiIEKZzlDQCl9aN7njFRkmCvFt6kbTUYjMn8jVFVJgwBPDUAToatGQbwOuxO2BnvAvZo6n6ArAUKyLl5Hli3xXM0p7zp2gowaBam9GWtBQ6rgW1SQexOk2vqmVkruHCVEnFN5XDVOvaGLQ0QMc+n4B1PLsW3D4rEFkO6vZr/ZC9LsXYXiki7WN9KmKrOwQKFtNLS9OV6/E9zc2BAUn2EyJZ1lGrEGXU/eV6SyYYWjTVoAoIoGBSod7A0TytRMkZdVSwUbhqoyTubEc1LkA/H90Mvwr0LFRIIOruGr5q1G1DmQUIndZE8xgNLkdsl1QqYw9BiMTd/w9qk+CbDoRVpJd3QyAxCinWJj3LmDjBsYl6Mn7a4NyOpBKiSby0LCKa9QpKs7VHcPPm86Yr++PSishxofe2W6tfVRTlPB9RisjvSPZStM3mCO4RVFcVWKeCJ0BGi9B2Ht9CnjqDtDeuKxQ4RfBHpHI54/ACAly/LjH95fPvLhj0Sazn6MRhseRC/GTkGo4GYoTI+0/TZqPOwlxdbxtvHgOTaeSdDWJ9EYPPDwr8qS5euipLgNLJ3Eb73+2rKQ/j7tB2jHQFirMzH5bnRJ3m8lWGhjY+L7EUW/jvd+LWXy12GIbYAnYxWLGLAyjn4+ijGffPopDOzBch2lAkZwLY/94qGIO2sQnKh6OYIbN0HTLX0WB/H2J2JcFUGaNqvXZIiiC7Vq+vcbDrjpXr7+tW/gvW2xJhh9o6ZEyq0LxucvSIu0fyawr7Y2KoUCIo/SfVxQIHslmHGs2pnoAmo1UzIQ9uAJz6QBPgQEggnnrGzfEbub/2780AFs3pz9FABH98HQ0v8PcCOfpKPvy8PpzWR6uAlATPvf+RKimU3XUw+QgniS3oMQWpq50p+bXzh3WJk5dSTzroUq0BqGA6R8T2U8KBtwgGJoXXuXuYuuots2BgcQvYRNcxfhQzPrFqA7eAYn5x233xHhgMGwfNvI1FuPDkv2Zjzz4YTrDGM2dAgakg2wA8MRYgJYN25qZY7spdCfjR5PlfnzpmLwzjGvVrFeTpSrrr+x7Nu8nbYBT5alS/aVK6+WPRxAqnZXNDQjCH/sUvNdZpPWr4bkEKnKFs+TuWgjfbcz/xrCOESm4XRE82bbROq3C5h1/MwTz9D36dry0pPP4Xz1Kj/56fMIZIeT9YPma2gnelONZ1McQ+j1hTKOUgOCAgH1Pjx4M7527TpcrrxyAaG3VuqrANhZL4PQswwdNqhcdvmlzFs3EMCRjSZhik0dlnFwnfSjho/rpOohANwYYjcxJnI5KBuBaH8f+pUhVOg9vI9NfP8p2JAdwdgspnidvZQuv/w6NuWdZBzdipB3Sfn8X/wtGzWAiCJ5DAXOotorPFeKTo4ExRpqAVuEbR4zpicggyKYEyvF73W9soQ6QTxiG3i6jvwRMLRQbG/rdiqPy/Y0tCuRZcL1OiYTJlDNl821J7bnMP/6u6Jw71Mb7cZl6F7xpqJfNy+9dJ0g18Q2xNKCndRPpH7EsXEDPAYwlPkQ7HgMr3UFGaBulrZP8PuxwfFZe3yp5fJfgZu2wXCXIMlNXYBiAcnQd7BJynYLaNxDZAXMHvO4grwABYYSaUZ8CJ2P5/DeqrTCEBPjhCObzVEzXFOb2VZ9ngk0MtuSAgKYzKTt2CuVEwh++EyCoxAANyIXMk/OCyMNCWaawU2+J+DIaEaGhzxOanfy3KnxTNYlw1BvFPFW8JNhMjNHZcbyGjMzKY/td7NasNeTYNl7NdxpJCdFwHX/riLrrF0juDGq45g6x5yPzr28D+et4U7fd47pAJvsIriR1XK+CG4sjVKL9lHhmWco/vD3g1S89rjBqMEQhrMf8oGqO+qEp31OhXkHc8PG+iJVLwU3oiNvIlLE3RQEL/xnxhiDPrPfD/oKmRnDT548SsjHJCG+ZsXiJjSVIa0QFnFsdTTSSfkwqg7GPiW2ZqgVhptpthQqBY2H53sqaK2G/YeFsSeK8ecQc6lU5zM96JhtFeUpk1ugxqmJQLprC/qVXj0Rvu1pL3/zd/8KUqRTNTUarIQpKLAeQle7MgNs+qD9sFGhyF9vvzub+OGI07K4oP2tFnyKc/WjXoW0aeTwMy570d30RQtgZ+fPfe7TOHv0UNpKeXkATpczFKZCV0CRTkSelCOnxOy/fvkr5RJqRVhu3doWpqbajd0MAVMZBRt2ad4UVXhNrfeZABbJBhsJSDlLWvhzLy4uLxGbP27fLyaOBngBdWSuxigPICy2vXU9FUtByoC2Q2aU4M2ZxRG6BypTv/3W2whH4HFFu4WeMf4yOHpi49gULAIYlCHXsx+DshdGy5cOqhWQpUFlcAbiLXp+Qc9u7mUMRl3gsx1wMxTq2nlj8a4DtAn44Q9/jF4Bq81rJDVa1C+Ynu7C9uUxZcPSw3G+KOZrb4ci5u+9GtoqjaqG1AWZNGjG3vO76jdkFJ3R0R26gSx+X+G9ZnDTsYAcf9eFwLsBkSKzsBGr+v3MjWupZnektxTHYk74rGu1bFLsf8crsqcIr/UCyNoiwWTgAfy3mhOB/yg2tBuvnl6uu5qwxvFdMJWA1LEU0Bs/gh5Ma0r33mPKwBYqwNlxlWezl3nVTjPXu77+nfKf/uJPyksvPEvYhj49M6aF7uogWo7RY0chvlwTVXVbRk/C4z8IuJmIoaEKbCtNbXuPiDDGHja6m26CMV23mHsk8+jYDsAPTGZfAADMof6RItpvfeuhAIjXXjs3apoY2mqhf5Cgzgay9iwaigNg7ykebNkI8HZeWQiw53AMX/t2MvDocYQg/TjsR0/W8Obla8pm/nvWjDlo0zaHRmknTMlufk6yLj75n/9zefwnD8A6GFLqCviajze/LUIoj1Pjy8wyDbRFCA29RVNW1ovi7Q9ShmHf/j3RNf2EPd1gXl977bXYdK0vMwhWwWyxnsz/cw1BsMbbDCFBg+ylm/Zw1vvYKfPL8lfXsP5m0Gvraap131x+8cvHEfHeX554GiDG8xs9ZnBswIdgrJR/9IOxPIyNMhyetbf27SME3od6U4yLzKkvAdqIEdW2hpeOjTZbZguVwwcPttDeBaGJMdPScJr1iHQ0ZUDMoBFwyLgLWCwbsB1g5toy/CXD4t8OEUYzw3IVLE4yBDIqzn8Bn7ZDO5xZL1n3yxpGzvMd1PnRecnCbr7nf9eioRPj+5kg4obq9QmCvCfDXK9z/bI4fs73TRXXKFrLZz+/a3e9lrEAcVklbZisliEvG6DuRY/VifIV7mdeUw1Z1Sq/j7DTXAAAIABJREFUfbElpvkbZg8nXtsWdW4aFYIb4MbSGZmt5eeaS42416XmxGeSCSYBJvj9DCcyZJeRiGZmpSNMbviowcZUvU91NhOkZM24DId5nmZBcNqW1Pzk94LZUaPT+HzqXBN8pRi6huarrsf55u+12jChKIy+elXtdBVFW9Ll/BioY7UfoVjA7zp//DezhWWALYsQxQLZN923DXNH6xoLMKrLkRHiGhUQi1Hc07WZbjhtrMGwl9r0RhVmAU6O3RvBjR4GRuUFPLYENzItUvpOGgn0EFs20tACmUpDsbk6eEFrsZAl+jPjQ7FdIDUHsyE6zphh1M1pbDTSgV5UNHIL8VGNmyXK86FlXDIRsMDlONkcleEDzYpoGxPHehYKwAb074muple56opLKBJ2YcTYNaw2AlxFtsfgwWPLk8+QXfTYUzh93CPlwz2WgsZ2DDt+P2wCmUUjekdM/iAPbNO2thCzXnLxjLJv5xa8XASTsCozEf2aOrqNPjGtxMsf+PkvywBiXxYjs3/PIK7j4L4dhHJ2kvYMdYu3tJHMgAkYlwlUHn2C/jYrybr65Cc+xcKngRyeiWzV4ehphecB0zIZ8eAGaGIfdiYIn+U5DKamhJ7YnoPtGMZny0oq8jqpHD/v9ZorL6eU+2hCTq9Dx9vDifFlvPdxP5aNH4HxfYVQ0EV4YCLkTXiXAXg1MEwox1wK2OJpzgGNdCtCRbMGNNwuMuuSyK74TGVFbMQ3DvFpT8Zk8ZKlnGdSGAtj2hp4492/eOSx2FTUwbhQtuNJmvmkgdGw1clrSmstkpZzws/rFZxBh5GKfsGNnmdWxRbkuJDSg8pqmUHTasRiG3ijwuW3haB+a1jK73E9wQQFuMkY9nnP4bd9L86Y4CcmdRUyp9eWIMx7ysy93wVuzJ7SV+mLdkDhrqmRvTHsnc7yDJig7H9lPBGWm6+bQ2o4oakBCD37nyPMOojPINA82Z/O0bOj7slUNjupxvu/eVdk6hwG5Fx80YWR+Wddk74wpJ2hkuwEvw9g4zrdu/sMm8KF6Dmmlu9+54GybMlmjrWn7D1B5kMXmLu+eLjdKZcwFCM4+Cx6hhH0t7qE1hojSy+ATtvONeh9N5ef/+zlctstV1BzZSSg/nDZzgbcDjt3LeJZKRz1bkegRVsIg3a3IrHlmBETkgOt4Chq0pyiyvAxNv3VrJ9J4yYD+HpzfftpxrmdOTiJJp6rykwKRa5mXTz5zCs0+byQTXkjm/O00IasIktPgOOmpzjTeTaWjXs5RevMFOzHfffGebnltpv5m0JUGpWSYXSYlhbPPfdc1LdR6+IGKfsgkBcI2DTUjf5v//Zv6a/1XLmQvlx6r+thJnftIeTeuXf5ylf+HbB0nNTrQiaVoP4UYGlBeerp56qQd6/M54QIz27ErtgiQ42LiRyL0Os8TzaTc182xtCYDIipz66F7MXne1mM0w3qNTR1U9DFXY5d8HoFN5mxMnXatAgpua611YalLNDo8bNuibV9VpEIMJH33dwFD85hmRrZHcGHWWFmpxl20H4IqARLGUaxeaX/7d9zrt9Ilq7Xrg5GoGQYze7y3p8szcqVKyMMVtt0kLHaEPSmU3OM47l2TJJwvcvAWKlZYGMvrwzBrIWlHksBwr4Ub/TaBE4CIu2OUYh+sJmyQfaVSnCj8+bfw7kXGAhOsHfam9THZMHWDBNlqvObQ0rOExukyiA1MzHpyOcemaLakIUYQo/wTyUbIoTYYGKaCYD8boatgmlq0romIEBwW2vDNTSxGcpKXU0V/dbzpAa2CoLNJHMsqtA3Wh2ETZMMOQ9udMwGo98S9PgsDDU6PuGccpzaWb2WabFNixjjBBouwY1ESiVPlBdAMPAMo/hFkBkWFSbJiGfsc/fltUdRRa45Ac5vghuYm+ebwE1obhrgRo2AqbGBXhnfiG2pHCeskBtPDngOejQxbFjnrCcT2VEN9biTws+abWTtiiNQlZ5P2k4vRHDUQQs6sxqvYHC4ni6EV9Rkmeil8XGMrYgpnhLgwdCXz//JB+kXM5qJSOO6M8dJcV4D6jvA4qX409BxpFoPKd+9+wdl8crNvDcoqEI33gljaQy4Y28ANQ5NXYbat24Ysfet6Hx6YfTec/ttiDenlTOI14Zg3Exp9fvtiJLv+dH9Zf1GYtnUsXGh3vH2mzHae9G+rCidSdvVk5M9sbPubLJQ7D78r1/+XvncZz8SDUh3RaNMBcSkqQO2zD5RmPn6+nWMV+1rpcBWMNEJMfQw0igH4Plu2Ly1PP/SK1ECPyY4NPoVVEBetGA+vauoeYMQugueqKMJNohMlwl4Lu3EQGXp1OlsxnsSYMnI+WzTC5HiyZi8NJ6FyTR0YVDspmsYi/lgSuVAJnYnAJa9qL77vZ9g+AYFwDHMpAHcu5ewHIyZQkOBqJN+/36rYka2amhQMpYrA+RCCto8aGF2bkITlsZX9KwR13DpwXmtxzleb8YmUjl5ifazVkJUD+Xvjpv322wYEpDkTEvo8+bfZW8UclvlX8jv/6pAr5FWHsC9Ap6OOdv4746qUTKPmZ0lzmGcK1Dyuqz0bUn42s/mt7/4POft3QMZMZ83fOn8NwOscyeEd1y0AOcC9KOf/Ojb0Oa0l6kTyEo53UZK9aiyetk2xL+7Ysz+8MMfinHsjvH5H3/zN6SDvzfoX1kK1+XosaMjQ87MpE1oHazOu+zVbYh1u5SnnqSJKpeJvB8NUJ/SMmBC2ULYtYWN48w5WMdBJ9HVEPY5sLaMGtu9/Omff5zntbuMnEyGU6c91F5pp37RMRyFw+XC2YuYVn3Lv/3TvwGGZiGiH0X9lv1cFyLWEQNoJDsedwNvl6rS3dDHhXFhzh9f9zr6Gp4FE3rXjt10Pl8W1XOHUCulnVCy4EZNnmX/N6LhUS94ilS7KTRq1EPfQ8E+BeoWjVPf5RxVI3MB1W/1UhXAHqKOjCyOmUKyAkMGE1oi/izLYThmM/oO5+hw1o9Gfhvp2TILNtx04/zMZz5d7qFy+D/8w/1s/DgAFpkj7frAgROk05PpiJ7mOPqnsRTCfPGFl2F0LojsnacoWOgm5zrLauzhnaMn6gL4EyxtIAFBYCEAyQaHAgf/JvgQuAg2BBKGdazoa7PUvjhcamJ22cKADV6nw/5KAgmPI2gZTeKAbI5AQ4AkUHDjn0l2Zk/mqO+54cmKpGcuE1LTq70/9Fdcf5wHp8hrcM2NQy9l1pnMkWDKdamD4/EFNx7Xa/fvgiKvW9Dk53xvNaLqLLXh8Vz/sv390dVooyLMgU2bAADbjEZRVs0K0l6DdsoMr9Gw5n7X8/i8dbKj+STMsZuxHdI7wkJRK6YhzGUtK9kw7O3ftV0+k3S03GRrSF2G43ztmdTFRPE8s6j4fr6XWVSudcctm2w2R0r8W3PYKPU3yVb49xT0ej353WZWKD9jPNw135yB5d/S0UoQlQ5XMkaVjaopGvldn0MUQ2Te5zUJbrrDCgvK/btrxDBWhhq1zXYYCKfTY0V4v7LgoZ9Rk+RZZMSwRTrb6lAFVUYadPbTdvuvwv4ENwEm3xCWEhE2wM0N19feUh1VU0P8BOUl/YTRtFGsqmbz57MEvaDFSZU35yA0h5UCpDT0CbIzQUmyk1mvJhFpAh0vzpRjxaL54Jo93AxLGS46EYvcTRrvEtR1FDbHnbt3L9MUB1Pr47YQ/G6iNsyeXVuDuTHD6ey5ruWSy24ov37mRcS9B+iH9FI5jCF0hziI54gUh6ymflTtpZYKGR0Kyjqp6WFTHYDn9Ac0wiPXij5HpHOvWRWtC8wCGja8hWaAs8ri11aWf72LomWDOrExDC5/9qefxWM+UVa9huAXrY5VeM28OorBNGOCrbrcd99PABcjoahvwOvczPXSTFLNDSEiY9SyMKZVy9y4YVslWWbEOhJe13jo+WH2XoF6XYk3+vQzL0SLnnnzxpS33nhdhM6201TvEHVNfD42i3OsLeleRdToDzCShoY2AUrcYEXPpvHpFZ1EuFqz0LhvDEBngIypwRoFMwm6828teHUGL796qI888stotGmowVoX6huc6MZfvK8wfiyCXbvaMPLTIxPE1FANjkZOT7qmEppuvyf+FdzYjE/thdeicdEYp6hPw6Cxq2W5XYyC8fOGIYyE9W+sE9QAzc1hpP9Ih1N9FGLXLAh6G3bocnwvxcThefwecGOdGzO2kp3MtZLCfa8xWNPf8ap/QZdEaMQ6IYpkDRtaQ8hQaReyx2RwhuAcXX3pQATG8wlbnSgzpo6mY3x7Wb5qPc9oaGzAjvPlCL/1Cr72L18ud9x5e7Tb0DCNJ4XWeiA2GZxOrRM7WG9lDvbtMaC8/NzisnbNTjZjMuVQy7duxJhzVWNGTQUY7UR3RUr2ADzOLm3oakr55y//NVlyXUhrfrLMXTgdjdQ+QqSInNvRUcFidOdn45rWctdXKRg4YwRMxwIaqO4lGxAvnL5kF1D8D9FY/TlEyvQ+7IOZLLAY3WFd2ylI9yCp0mPox3YIFvMwLRgU4V5Mh+9vf+/7CJqnBejWaxb8C1qsRGsSget2I0UsbZK5k3UgSFH87nOxFISVvWWtrAMTEVNutBfgfP3ms2XWVFlCGDPmmeEjsbfmdDBFPl0PAgdD9DIJbu7RzmTvQbRyM4K5lDUScC9ApLuaAntmbApm1gParEJrGFA2We2TzRLdiIeSbdiT0K6btWug1h8aHPNZ8CG4kX2RmTHMo9fsZwUuhrWtZdSX4ofaYRMAMiPVkIzfEWj4sl2GTMNbqD8kS6S9kIUxTd0wlvN+Jq1PtpMN5j1qH1ybAivvNcIGkbVKajNMh8cNQIBhmgZLJDPjvQrOEnx5TZbkcOyXLl0aYT+P58ZoWMxjzZ8v+0ZVY+xEiHe5P8tzCGL8b22SzpBaUUOF3rtOl2yz2V8TJ04JQa/Xkl3ttTsC29qi50SjDk7VzQQYaexbbqQnGV+L0Kb9ybBaDdHUopbJajSHnmIf5Mf9RPDkuPtKpjodSX/PsF4CjXDqG1IN/9YcovKcCX78bzf6ZIUS0OQeGraOezCZKO1fhr+SqfG6kpFqdgArAKq2J0NlCW4ELKnhSXCj/U2AHRlQ0WMMLSnX534QupmG3MESASIX50vobQ0JGjngPYkDwY3AyjiSNfgCePJ+slEBvBqsz2+CGzya52RumnpLeR/RaoEsKU9q0SWb6TkhzKYR3AQV1sgSELg0C56cTC7wQFV8rnmAvekUTTkoIVbjZr1oJ+abBzVZhHhogd6qLqOGrHzwes6VWZK56UlX6k/+8UcxfGfKJqqz9gHwnESf0HbI9D/6R02fD2DpRQo1HaOfeZ7UQvuYFBbyJeXxR18I4HLhvFFl+rTJtEAYVsZPJqbMRrwVb6+H9XPInjgOCGtHj9CP6xbcSHVOIY6+m7TVf/rS10hdxwiSmfJOMowmEifYtX0THqfFuIgfAlKkVi0HPgxtwTZSyh944MHymU9/NsblNSjauJ8AmjSCBMAdlYrl3IqMD3FevYxTjO8RgFkfzj0OQ2aWluLIh0mXXUXFT8XP1193DTqE6XhLZGrgVTpZTKf3+cnejAZ01BoRtSjjIcJHMirWBHFSdhJBMqksly+IOEs8dQie9UiAUTRt40hWaDUrbfmKlWGgt1ABtJVMnEkwNsaXBU1SsdGFF6C1dvVGDBcptBxLT8k+N6Z8ZqXN2iW2Nmj1GpIaV+OTHW9jkTBWGkMXm4si0wIFNzWebKz6vMDPeWWm3DmyJZIQbAbRb6xZ80Z0keBG5uZEMJkVCll9IT0kFxgmLt7LV0e2VAOwCG568AzVqqWhch7nWvK4/1GdHHkb57h1ezqzsZ/igMeluiMbEY+TjLzB/buX3p2pN8V4feIPryjj0KlcfRm9pjauZE0eh0kZTvjjqdgU1a+NxTO2iNw66hdZ1M5nJoidRD8gvZuTsHNHokAdQIbsu24AqG1bD9GNfT+VeNcVsDSZeKZs8i974zh6P63fuJWqyEP43r7owm7B8C/9y+dhGKnZhLB/IIxKF669C985Q4Xbk3hzy+nQ/YtHl5V3v+eyMn7qxNIHAcqxM+hHAFBnOmPMeJa9zk1DJ0S9EVKP/fnzP/1fyoRxE7mH8Xj6MA3UWnGNjyXk+6FP/ddoTdF3ADoM5towNvgB/PeOnZtCYzcOtkQmwFYCS5cKLiCEhpnhR5sCmmFWOv4ETouC7FOVQbR1Kcc3M8ewj8yC87AfzIEAwWcqiFdLYLPM3Jicx8ES0MdJhtHvTEP3dhiNkc05r6Mkgi87hds4+DAaufm0zVhBq5Rnnl1errlmbtUpwNidoyjlEvpDffrTny5f+tKXaPD5djINX4reV4IBGRFt7K9//RRM0BTCWBdH1pKO6aKLF5Rvf+ubUYRUPaE6GteNTkxeqyzKIZhjwYLHESxtJGTt/R4hDV79SqYIey5BhJt6NMeEyRFwyWi5trJpcdYoc8OSnfb7V5HI8MMf/jCAlz+eX+AkaHFuxl7DPRuysiSBIb/nniPhw8r0homMBOCAmapuLy/tl+va56YWR6CqE+V7W2Du7PgdtXW0fn7GUv+hLbQLtTaqUUEXcN8BNpjUtZEmYSje1w6bxJAsi5+r1a5rO6GUVjSHnTqkFoIUtYJcT9a6Ecz48viOVwp8Eywkg5JZZMnQdDBLTfVo/H7utxV4VLuSe2V8FyASgt2Grif37Eij5vpSR9URRhcQNVgo91n3gjyHz8CxFdwkE6VEoQ+tSHSQolwI4xUMfyNRyHCV9+88NSEkQooWwMV2mgFVx/kUERf2AM5nqZiaYa1HyWdgbiILrRGOarbZEUH6DeamAW5uuAHmJra9qkpw8hh7jhTvhkjMCWEpcjemimzr4Fl7JmOFdsx1c0pU6ABmbr7xM5ke/5Zxy6PcZGSyNPpW5INOZNYMdvSSBVS9KdYlVXWMjBFf9jAyXf0Uv6vJ+MiH30m9l2kICHeVja9DlZJBNXQIRehMYSfDaMbcC9HR7Cz/+IVvsVn3wSul0zWhkfe+68bSQphqLNU47ZBsdkgXtCT7SPl2Y5+GR7t/++ayYc1KPM820lEHopNhPDCW02bMKl179i9f//b3y6q1u0vv/p3KXCqRXnv1FWRXkYp7cA8/psaRFs4YiGDn4onogf/VX/1T+dyffCA2a6uf+gwETVb2dUNzE7J4UV/q6bTjeVoMTgHuOcZjDwp0vQJ70EzkR6/LwmWrqMMxj4ypRYsuCiSsDkCscppjaUA9r+Ghgf0HRSO7FnrK+JwUfZkmrpFTf+XztI6PxrHfoKGU4ofqxigvXrwEUFNTdjUOtoAwe01PaRBN8XxPwzAasenSZa/FQlDhPmfW5KCfR3I+jZcTXeOjpsDFEAwPM9A5p4ctPe21nIC+9xgpcDtCVdih9KpKT+kQHrxMjeGDDJXmnHRBRvxaAsBqxQ2a5g3gJtmcupTe8Krgxkxj6+S8CdwkcOE5SbJWYrW+fgPcuK4InQlCPYeflOb2lU7Am079hl8t58fXKU3QoJJponm80cVa8HgGdrAPYvpT6FX6cfDp47uUv/xfP0kZAoq5wTggWUBHZuf7w2zoi2E5qf1BttUggMQOWgD0Z26a/TMFQMzEKMcZ+57oJEDRaBqYd8cQ1bYRtjrZJTq2Hz/aBTC+gc22LYoBIkPzo1SvjgoN0d/rgpnd0G+MIszUqVx57eXcP4JPa8qYfWEiAdlRO559BoBWotvzfkKx9lbbB0vQCVBt4cmxAAHFpJvX83w7Twtm7plnnkU8jNNA+vdr1NzRI21vtN+wDuMwzjEQZtLK2YK0CazdV195uVx5+czy6qsrAXJU96YWjuuwO86O4SFLSqgPk1UQeL+2dke5+YaLATaHAuhYA0WW0fIFsg+ZWRJZO7E5okMDBDmv+6PXMxQ7Z+7cmNfWg+kLqFuN4+FGa5jl8cefKNdcdU2AgdVklhm2sUbNDMLejz32KOBkMuvOrtxHombN9p17WdfrgtWQGfK4KSAWSGTphNSjeH2Kdd1gBCdrOUcLAMT1ZDsdwYvrwnCOToSf97WGlO23XHZZMEGGrQRBNcRQM5Ay9JEbsvcss5MhKDd8r08gJLvqGpe92UIldsHNLaTfP00Si3ZQJucVWnAIRLR/giXBlKDKcVFvo73wGtwQcz8IwSxAw1pCnss9x2fpuBqSmgYg2gQrl1mX3qvNOHPjDiebe9E5MwW8V6Tsow9kDnhs9x8LqoZTJoCRRTDLh33KtZrjkCAs+yr6twRgcQzmgv/WCsFk3zYEyY5z2q7U7fjZZHwy68nPebxmtieBSzMo8XP+rhMaTHcTQ5Ng7ZROSkMw7Ocz4tIsXE72x3FK+1jDVn6jFv1LwXEN9TF/OJ/XKPNlmZhgwlyPjWQPwXxtPl33PcGr4Nps6u4kLvhcLQQabJyRHdPhg40269k+WfYQJKTFXhRJISH2rnOhkhxVyN6RCm77hdDQvElQLP0T/6exb1QaywOEKAjvXHNce3DUSdB8kniQvO8geQEhQGbReHKL/EXDh0Y2lrtMiIIbF3cSwDKcCRapXmzCuUnl+UNUyvu9SGmtPTYUXCnSUqVZm4mpux3TMrh87jOfQOdyqixfthg7SnFB+7hoMLnuSRjL3mzq9/74/vLK0jWh+bj97beSQgujQFC/BwZl08YNoEnU9Gg8ps2YTawc47d3dxk9bCAe7CpCAPb4AbUG4kU/hCc6YeqMsoQqpXf/8NFC5ID77sp1fKoMwltd8dpiBQKx8ViKXDAwZ+58NptB5XGyllxgd9x5Zywa60H0V2XOAx/EZmOYTAHpADQ+4yZOiEJ5ThD1UNarUMS7lbRdRYCOtV2VPf7dd99bPvPZT8TzsTbQXurlnGLyT5o0GSO5loyV65k058pjCJtHkyI7ne7PTkI9UheJnbcFOgIbC2t1B5VvQZO0EtZLT1+tkyhdEHMGkOzEtVT85EbjO42e6ng3I+nYruh+9u2prNAIQgLRfDGKMdFGAIOb4uB5ZLM8Q+iwH/qA9IIOEmqYSTbL6jWrw1CveX0b4ZaxYdydK5l2mv8ePHgUg2iBQEMHlca0rzazDfA1OO7RTWzF+tcjpVoBm+A9RJkW7uK9HsEKImrT49AYCP4Jy9nDzG7Trvee1OxJj+0o9V262ceqWoIYdxkdX1E7iuMdIxtH3U+sPV55bYlikoLOkFlqeoLBpH2EDhTOf6W4u9L076ydk6MkJqwjC5152Q2BMVdZRg7sXi5bOLNcjrB++GALmG3j2nfRmHA8IBpAwFqZSWXiNjp1nzgFiGWezp5HNpXCne5cn5QxBoWq5mQlURX46MFymvICXZncW+i8vm7tJjLzLik/+tFDsIXE0vk4U5dMOYDKvqpXYzoQiumPh9a9XHXtJay9MWUYwCKOT+sEVMFlyaMP44xMj67XFoYcQc+jzpRo2Lh9b7n4smsAlF2oi7OH6tfvKHfe/iexCeoF7qLejaB3DCdUv2bTxx27qHate8gYD+f3/dZPYUOKCqhdToLZulJ5eVkU2dtP9o+fG0CBQENMMowWzHMNbNkKWmOMZwMkBPg2uZxIJ2+FlepS3BzdvF1z4RSwORsi99kLFrRdOhrWizEbVKAzDobJ2lga8RDqYl92s+7VWSlYVk9n6QdB3mBS0XfvQQOnuBlmbcni5TgWIxibcQEUBP3Ofees60Fg88QTT3Nfc8KGNNe90SaMQ39jyr8lKAQPk2BvvA7DQs5n17saGcfJbuOG8HSIfAk4quSghnQ+//nPl6997WuRNebfvBbHLBkNNS9+17lt+NO56zXLGgv+HTtfhsJ8loanbJdg2w3DaWoBY6NjTe5Dde1YWezNc6mxUYcTxQq5Hxkw/9v5oJ5jOMCxneflcdXfWJrC47v/6IhFaJ7juWZD5NuwX4KP6ATeSKoQzPVg3Dyuttbwmpob65A5RvV4JK8A3LxWn4Xf8ffmxJiOMJHhFAFIo2xJ857pWGRoK/fUBDPJTCerkqnYWU7Fcyd48ZoScKf+Jo8XofBg7uvnvX/fE4B4jGbWyfvIiEqyRzI3zv3M1qriY5nxGrWp13825AZZADH1tRWwNSr2N+aQDnoN1dW0JRMWIvFDhjIYHETM7OcyTVHtH4Bj9ML5FGngMjWMqYxPiox/L7iJAsU8gFphptbi8OCJ5EROorOgvNIFDmTXqAfQQF8+MOs+pKbGf7NyccYTI1TAQKdaO9PT8r08Zw6w4EYFe/dOUs1ZihqgRSjKaiFSWpJJJBegu7mZypzjENNuZrGQfUR4x1RUNSQjCMcMocX9MtT/9/zoCWrcTCq33vJWGKhz9GRaT8ojWVMsxF54KhYqmzx9ZtlFGuGKZUvKB9/7jrIDet0OyidgUXopjrJTLAZ/IuDm8PEz5Rvf/i56BcSyB86iu/kAAIUaFIepWQHrM5iKyaZ6q33pjDG1XPkONtrvff8+qOaP1dRIAIXjfsJmnOb/m4ZnFhRGTH2Nk2ENm7zejpSuXqUL1Yk3iBj9UIuJMd5P4h05aW+mDLyx83ZS6SYiULaU/mCEl8fYGK6+6rryPGLGXz76eBiGq+kz5WLW4EY7DsBYFTOfRddDF+T1m8pLL78ahkLDMI/wxauU6ddDM1DjfWk8JxKW8vnqCbdwzXphZvcM7F87vwpu9Co1eqL/qWgjBBZOXttaOEfs+fLkky8BvAaHLsmaK9MIE7zyynKM2vgOI3Md2hE9aQ2LhjaFls6nw4TdbG7qYty1G5pU0MKGcZhddyx6Js9nASmF7LKU4ZlwXznnQsHfECM7p90Ava9YzI3igB2entkEseQb4KaJAwpBssxjQ1Ac4KeBaJLF8VtZ5ib5n/M8UGV6wPQhajZ1shPMzWk2fhuEWsmnu96sYV7KGZyDxTx+irpR/GUywtw5MJljRlPRtifd2Sm6N2gQneGHkkpLS4rTZ+nSmQppAAAgAElEQVRXROjo2IkDdKi+qHSni7MNRo/BBPUzUwnHgBS+cmo/YSIq3J4g08YsSYHAbsKK8+dfUp4lI+kn961gcyZUsMWwIMzRDEAUKdqYDISco8uFiyZQMI+4OiHaOTMvKN1phVBoP7IXIao9YzZu3M74IlAePb28htj/upveiU5oKw5AC/WjhpfP/Ol/KjNmw6Tg/VaDJgsFWwuYsZz+zFlzQji8fkNrzGUzX5axAat/cz62weT2BlRVwhmnhNDWUMTJTzzxJMBlMmmpbOzYBjN01HGoeVmDkFqt20g0KlYJF/A7N53DK9F/fPjDH6ZJ5N3xeTc4M4/0YlOwK4C2sJx9jl4nc2tAn34hqnUTsv5TG2AnsnQQb0+gh5K1PPZTpbsTRt8mvYdIhDgCS2z2pHmslPUJm5nF1K699tqYjz/72c+C0XH++8qQSW010w4jtDey7Pbt2R9r9sWXX4rPKI42E9I173ULll5v3RC22kwm15TAzFCYbLHhqtwMPZefdw2ZtSXIkHFRI3PRRReVhx9+OOyJfzerVMyvhsLNM22XNiuynDiPWhvtn/dhMU/XtePs+zI8Akjt3cs09ZQZMzMn7At2UaA5dqxjbWHBUbHeZZEFZNoqhcUbuS67pSer4f4UjleE2GvNlhpCpweT7AH/Or+0bYIb9ai2Nsl9KqMS7lPhzDeYl5RSeJy0DbH3yQRF+OyN3HCz+Dd1N34vox/JxGRT5whjG57h53zYqO7RNZxa2xl5n7m3xl7bsEwJDAKA89m8ztQvpgA4mb0aaVFIXRtZnmeVKrjJMFkU74Oy9d8USwfDlqFEw0xqlzinzI3SFcGNm10kaHAC7Yr1hNTXSMD0jXR05ruJFthX60xlCE5ApBbKkgcRGssKxb+LuXFDixxyDtQMbsIYM0C93NTYGFIUmR5oGnvthkXVPFmwLxaea3iqiVY7dAoNlidRqsdUbCsdlSGFRLTx4DhOH+LOQYfZSwjBn7jPFgU2tCSYEQNg+OWSi+aVt7/tlmg0txYgIG62HcNZSrx3YwGNwJNhWMrf/99fRRtzI/HohWXD+jVlJ5lFA1R4C8zISJo2cw6TvHe574GHorfFe9/5dgSc1PjgmKaO94dWP0ExsZ69+pYRiBr70sPl/gcfIntpeRRNvfWtF5eLLpxH6Kx7WbNiGc05qcmAWHAwi60dT2O64SwAyD998Yvltttuw8CRgmmGAfS8gMamSN2txMlEnDhlaulBjNiY/i4Ym1ZSNm0yZ5dyDbGGw5i3BfOsQqx+4plnnw8afTvx7H2AKG4Mg0mRNmjyY8dOl4UXXUK4rpT/jcJhk6eOimJ8ggxLA9QOrMwDBI2PPPxEhBbOAizHo2nwWRpC8zlpqGVeFI298PIqqPzLI31d47HbUviEj/SkDlLobd7cWQG05s+7MChvDbvg5pprrg2D5nNW+2GqrTSxXpYLdhOhs754sBctWhiUdr6v5+mYeRxDahPwrvUApNkFOd6Lhso504d04QF9CU82tBFetx7vKZgP59BxQppDyXTrMEgNRigYGL7vOGVZhFhgvOEacb4l49LAK28wYB1MjgAnvRyPGVvs+R+/mzV5fD/VO54jAZDaMokJX+puzlC6X9YwwI1Fuk5b3I91gpHGDQkgwUOnJxk6A0JCd779pmgb0rXrGYw2AHLeZOaMBTfZ4NCcDBqKvozqwRbLU7RyYnsrVD1zkSzFlhbSxw9hgGBvbLUwjme5b91qmLDhhI02EfbYFkXqjh/rTObdQTpi72eDQZfAc9MQvfsPrmR90KiSOlIX8N1ghlhTJwGg6vpWkqo9ZcpcMvLwyroOZU2NYt4eL//9f/xPnv0IegvR342sLG9f6ju1CYKYWvJ/LGEoihIyJyK9OzcA5pTz8xx2qx2GpzMh5qsJB8lYClzd/MaOmxBVsmfMnBXeoBlEPusWwnKKkHftRivi2MO8+XIjmAtI0LA6B930nVcWkdvL+r6MsI7ZQ4IHM5tkRQ4Tqj3LNeiN1vAqtWxwMBIsmOWoET9jNWR0coMJpQ8mZLh1izohGEd6OsHdhaMgw+Ec1z4KoGRKZGus/FtbZhyM9ak9cB3YTHUQ1Y9lL90kTVkX0ESxNX4XXKRUQLGnukA3VT/r98Mes5F5bIGJ7IlOjNoZdTFuZgKcZLVkdbxGxyYAHo5M6CgaYREZiJQ7uE947WZ3Oa5qbARE3qd7gyGvGuKpzrKgw3NrH5QzmF5siClaJ7A4FA0Ldk0dD7aJH8Nahvy0kxlaMVnGv0cSi2vPBc468b5DF8oma3g92BCzfJRqNDbzXOdxPQ3taEQ2GhWGU5eUUYmanFHBTYaemqUXeYysLtz8mQQ3jo2vDAumiFhb5PlSe5igJ/fmBEDduXb1sD7T1ON4vNQA+WydD15XptALRCsjVBmUBFV1//9NcGPih+CmWWubY+XnBY/BtsPMKFER3ESxYMNQDc2Nds8QlCyZoFjrp/Ojky+YSWyRxSJj7loS4/8LuPFJx8AbeglBUQp4K/ARnYVCXmTaEA9HaMACgEwWBysRpGxK6mw8Zj6Y5thdCqBS6JSDkSGvMOTS8npMIOgqJLbYjRuE9BSCWAS0PdEP7NpjDZUCQ9G9fOoTnyAk1L+8SG8kB6s/NTP6oBg2y2QEhtAOw1/9+jfDQ9CILV38Ckw5i5m4tF6JKefX3nArjMXe8j+/+BUWT39A0FyA0/yyfdMGUlm306CYrCEMVC/ATVc8o5Gko65Zv7F887v3hzesCPijH/4gYbG+Icg8S6O/brjfxnb7EpIyVdUu4M+9+GK0q7j99ttDOLWFxWvgwl4ugi2rNo6Hlu1MaGgdoZR5c/HSCJNtIA5gPNJNz0l8EoNppWAZlHlkYmwiTdxF1QJTtQSGpQ2joYezmSqpowBjs+ZcGH1s/vJ//6tIU9Qr1rHgtBgEsqMY4x1okq64nBo/slert1MccXQA11qG+2xsHHpsixYtKo/SM8t7tm6O80Cjr3G0dcWMC6Zj6NfHHBiGx6yAsBYSoxhao3iWxxHsGKbTY3IhhMiRwm2H8WDnL5gXBlYv0fRTDe3WrbupmDo7npkTXmGjxrEyRwcbjUwx6mTS2FzR970GDXLQ8oCbIWwkqefJxa6B8zMJviPFMejrmrFVsx1qlowv/9vid81aHt+v4Mj1VLMlksJNwNIx32MZ/ybgyb+Hd9n4pQqPVWRVGETOYqyJyFIAMJg+3Zsu1j0BEs4dDYNVevz+MKjNYUMHoHvqV+6880Y2pbEwCNthxcZibI6WwWOHlSN7t5WXX32hzCFM1ZuQyauvvlwuu/RqTSG7AHVxKEzZtw/eHFmJFNBhtz9eFr+8khBPC+NyDj3Js+GRLVu+OfQ3n/+LP8TJWIxQf3SMudc6i3IIzrkXX1pC1/ArYAx2wTqOLw/87CmA/vvRUxwuf/1f/5Ew5yzuicSHl39dZsxTwFqTEhwPS0mYkSSQcb5sA9xEqj5j7tyZOHFCzOnYNAgt96SXnNl7bojLli0HfKBzsXIq60Vx6Rr6mo0hDV4NhgX9ZDDNyDEEPhb2pgu2RmZHbYc6G3UmFriM8vq8LAGhyDUSB9gYPK/gWyBv+fsBnGcfNXpMyVWP5ubsNQebSbq24aknn3yizJg1I2oOHSMZohdzyvPvp1pzL3Q79mIzJOyG4z27FvzXe7iBxJAvfOEL8bvM53YK5xmeMcunOxvPJBgqBcgTJ0+KeRjhF+ZMrdo8Kq5D4OP9eC+pJXFdGXZW2PvCiy+U2bNmhwfuJhedndG6DUM3J9AR0OmcCEqy7lSwDWxovrL+ieeWkXHOWjtIUOMGl5u0x881KcD0uIb6BEuOmc6FjK9AJzLiWJ/TSMO3j1c0ujTNm/1IdsFrHEubDceuY31yLf5NIBwOBP/PLMEMAXXlWmQnvT7BTXcFwY2wVYdUosGWZHgotH253huSjRqers5MFOxsMBnahOYqwR7DcUppR/49gUt+NoFTZZXP95LKcWvW7yU54PVaodhSHz5L3092yO9p07JJtdebNjDBjcyN1ilDYJXZdh+u4fV0AI3qhKKF4zVreuq1M7bMd59raL7YGwz4S2iIHeL+BYAN5sawlBocs6Xcv93nxB++lLwoQ9G5kHCJyNHvAzcyH4ae4iZMu7YRFwfTq3AQ1NwwFLEgkt5zgjcjtWY9QaLGoPKNU3JDzYKo3GjS881NJ+N1zWBIr0njUkGQuoMa04+MDGwue2AAhyPt9rcp5R13Xlnecskl0cBRJqSvhh663oEcRMXQCWRCrUeUaF8RB27Lpla0NGcj5tsb8Vm/AXg9oydSIK+13PfTR6JU+pTpw8pHP/Q+KsC2A1agrGWfYlMh5Y106MmkhB85frp8hzo6TozdgK0Pvu9GhLQXlAO7t5e2PTvDaNkAzvBYOwajBS/oKA//G9+4h9oYH4kuwda2UdPTCS9K/Y1C4CEa5cFDo0BeC7qdSVTi3A3AOsuD3oHmRtpUGs9Ff5TnNME0ccI5Vmo1O2s7RvAgAODCBQsj02oPYMU+Nk9Tlv6Z516MzdciYhp06x35zPft2x1jc/lll5aHf/E8BeHozMvG4OQ3K2v27OnhrUX/D+aMeoE5pA8PglHSYL68ZB2tICaH99tGaENFvR6AguLULehtKW52gmrAli9fEUX8NNArVqwBjI1Et9CHjCwyeugVpocnKNKQulD8PXU3bpx6lf7rHMo6IBEXp66JLTh8RV8dmUK1GCx4z6XREGDaOsR5qbflq8Z90Xg1aNIUFGZxslhsPHtaX6FtkVk877n4t2qEXCP2ejTN9Hw6ev7dwslR7ybOeD5k1RGeCooHTQBjFX2y+F9Km/2TaiJDtbJ21mYxTOkiOYXOyzu25tRgWKsBiN630UhzqCXzT1O/hbjVtdcsLJcumgO7MDF+zpER1Q2G8Rh1Xmw74Ga4bNnS8v73f4CQw0ZqoCC0/ch7y6ktKHzJwLKp7V7qxhzYR6yeNO/7f/Ig9WSmY7TaaAWwolxz/dxyG2Fi8sMRKR8KYedxnsMBKvF269m3LH1tbblw4WXlwYd+zb9Xlh//+BFCn4hfW9BfsJbPnrWIGqJFWjqc5JpDb8CYWlpfLUYkMbDufe4r6R4ti+dGLfD2x+cq4LV68QzW58uvvAqYuoT5u4a5u40UdBgHNGp+x81McG5xMZ+CYvp2Sk1Yc6qPYRu9fAbcDB3DNR7XeatIXBAvYzGfzCWvMVsTuA5sVzCCz9579z1RSkFDLytgeFbGSSBmVeCe2AaBTE9LOLCmp9Hj7TgOkf3l+lON2XWdupFkwmU9BFDaUDd6zyVb5NqYi6A5HADXKJuAVYYNGW2hpYvnlL0x+0t2wvXoPN9AWNy5L4jQAUl9yTBsprYzOzkb8hLE6GQksPZaXGuGvgxP+d+OgxvnSNgTx0wWRYfFv8kuJchx3tdWH+Njr3F9u3aqeJq2CjwT2SAZtre85bIIOxmSrCye2iSAH46mBRp15rxeQY5rTzugnslVlmyL66OyDPzI+MjCNNWx6R1dqwnLMy5H+bcr4ys7muAopRgJZnwufjbXfzIoAYQMM6lFbaRJR9oz9yZI9zn5SibS/05tS+pfsipy7qfNur6GyYh/cm/N0FeSCKEFs5p/Qx+U5xMcZRgtwaT3kRlavldlIvYuPN6hsa3nVIpSQX0lIgw72veq1qxxjwi72cAHflZdlJ+1XVCCmyMATueV39mvfgvHwv1H5qamrisVUL9rt3haMuCoxTEayRgyrZHF/fvAjXUzstGlWDO6ojrwLOgoHW+MC1rXC6kPsZaoNmTkZBVRhR3m90S3CVz8fA5kpRlRkkeBnvrZMOqCIEsq+4CZsD7U0OuwuUtlTZlAGXBqthymFL8eIclMgJDebN6jMRIjQfKTo8z30iWvxqb1rne8M4ri7baGB1kHnYKmx9jDgLQgRByE9sTqljvwrGyKZxaHKdO9OfCIkYj3hozC6P6qPP38K2wUiNFo4vOJP/pD2jDg5VH18yg6FuOwPTHYJwhrjECYe4500aUrVhNzfiI2tBlUi/3A+96Dz3umbIS9aaMarGxND2LY22AoFkFhm9r9gx/8AP3CfESedG4mHVsgQrQtNjy97y5c8xDoc7UBP6Vx31W0WFi0cAFe9L7SChiSuhtoSjgeqqJKAcwkWjtMIpy1gbDOIPs12doBMXU7nvYGUnaXLV8duqINVEK9gBCZYuC7f/BDxLqToZJbiY2epSLzVECBk7IAurYQOpgUtKWCwNF4Q2YoGc7cSahMhC/1u3rdtjJ9sqGvY7H5WDdHw9yHOhsz2Ew2b9oSz7/2INF4HyyXXkrKMs+htmI4HobO8JOGYBsp5hr8UWNawkC6kUhtu3g03qvX7Szz50yI82XMPErGA3IEIc4hEf45npFzSWPufI1UXjZ6vcnMXkiPKLMCkhZ29Ton02BUkWWjW7QpjJwn++w0s45JH4s3LKmQ6yLmeni0NUWymbUJ09EkuAkwT+hJAXFXJr5R6jOAELVmCp2DuQP4H8Fz8mvWfOpurSRO2kZNGR2A3nymF2vX++rfF+PK+FujhRZPGD7+hoPwrndcXy695NIISbYdai8f/agF+I6X733vboT1M8pgxOr7928vX/3qP5d5c6aVd9Ictge6sMHMrYcfokI3fZ+2bNtE3x8BfGvZuXdDufm2q8tFl9JkcugkSl1T8XsTc5tieJsQCS9CMHy2c6/yKsL+f/7yVwmLkUXHM/JeFbuPYJN67bUVUZfpePtJOtNPiYxJN9ihZHuZGRNlCsJKSc/X0hLWUzJca+kI5+RwBPEOktqHK6+8CnbkqQhlRZZmGGPbe9DYEhAwkargUf7A0vDYHGveCHKmszZWLVsRIMpNxx+fpUyHDpLz1TCQm742RYBhirbgv3pjhEbZkGWZTG6wV5OaH8fXEK4tGuyRJFMmwLEuVmcMr+zLRRctLFsRcQvQBVSKa2VJneOuAwFdpt+6ZlwXsqCCDdeHDoD2xGa8zk07qyvidc6axi774zEFG1Onw6awPmQ/TfdW5+IxFbE7fr5cO77/DAUH1cgIVgw9uaYNwaVTKkDxeQQzxOd3ED4TrPh556HX7Jil7kMwFYUEcXLSwa3hmHM4axPiXhwvWSodNlmpAF2EFwUyS5Yuq8VE2VOyZIXAJBp2Et7T/jg2cT6ZmEbGj+CmgpCaCSzwkwHXGQunHvZPRiFTwXMvC62HTkQjIzN1L7mfVRDQWMzqYRpp0gluHP8s/JdMih/3+nz/zeDmjcxJo7BuA1wk45Mhp2bdThzTtPao51Mr0PuTIao8bnOtHr+T0RbH38rlXne9nTcG1CvgEwd4zMp4e8zECRXsABJ5djXqwvc5RhbxCw0hv++1KGVkp8EI2luQg7oWdLCj96HPxpRMXl6r96qNF/D8XnBjvNXNNPpD2Q081mQ1wm5uFpMzASRodgWYjWcXJHkDpPjAHYTQLnjT/M8bkv6rRdqUXdaCQP7d+6yToX6uipWrl1sRZC3DfwqgNWSQhZqgCDHEEycDZqZNgl0ZwUQeziQn9o4h8tpW4v0/8sgvyvvf9wcxKHY4bkMIOdiuusZU8RwHoTsZN3FyeC7rYGFkR+wZNYhw0WkooTFjJwFmhpUvf+UbpXULXXqpIXLy7MnyjjtuKosunEtoqrXswfD0DJGpwmYWDrqOfgPIviAT4t+/+i3utQLDP/rYB8okGIgNK5dF7Lc3i7MLoGAfnuJCwjmCG1OrXyFd9dZbb6X439kQFvfi2k1B9B5O4DK2TJqGmG5g+fd/+1cma2d6Q91c+tvfiodrU7vteKCmnE6cNDXAjU06u6Bg/xGZYTJCY8iEMCtl1epWgMKY8trqrdTCwWgjdjTbZBJslue1YNeE8WMjY2PPTiYcZe9lbMwsyUkVZdgpEGgRRSefoT1DTGPHjgrR7gpEoegg2QxGYzTJDpszmaq19IohYyOa1TU1VfMZO2c00m44poE7V3yWnjeMCzvwcTKSbOrpRpTxaZueGpKy9LvzRY++hptqCrgeaGShcY9Dgr6u1USjwimf0/BrVJ3nvpeeZhow52R4dVyjYyyzk4YjDaXLII1KUsu+l4vbuR79tRr1NHxf4603dJpNXFsh8DlxwmzD+t/NDKh6gNNnWHs0qtTImtd+mrFA+UO4QcBUsw4E/JBIzCc+Yn0sbRGfV+vT3XYjzMsBCNz37kZszGdHE5o6zdgcw1nw92EI0ttIqz9G/Zk+hFr79LYr+MEIbY6hrcHKTevKUKoW92ctnCA1/FOf+Ej52Gc/XR78/vfD61pFyGbr9g3liqsWUUphX1mx5gWEwH9Yxk0aWgb1RAzf3r1s2rKTEAubh1qdzTvKj2FFV63fXMZPnGon2wo+Y4OnACbhzAvnz2PN0KajZ0s5RB2aAWQS1dYBZEDiXAxl3cskb0Lob7d0N9uDzB3ZDsXwmmEN8/DRsCx4C3thMt3U9Px1xtwY1b+YBu9GbwNN5/IgRL5mSZnd6BzZhjPwMgynz8WwlIDYTXgF93zZ5ZcFU+E8U1zsy/WxkQ1/IcDk108iWoZ1cE7JUhqWViPWC0bSlwAr+h8x/w39bGilbQqs1ALaNzxPQ19Zn25kbo6Gif3pAw+U27ARso5uBq4dU829ng2tG8p4ws4yS64R53fojbDVK6mbMxYHcAhAT8ZFXZCfsXDhHXfeEWBM0a4vNUcZPhGMCCKcX25Ori+ZkGSJPIeCXnV1mb7te7GhRnmJ/QEId9lIlDXvmPljKCrDI4qGLRqo4+LfXB/aB/8V0KjnefrZp+NezKY0NGjPOplmG6k6BhZk9DqtQlxbAGCv2TNkTUbw2U30UuuL/Q+nhTVjw826Dl1bMjq1PpvvuV4FUIJQn7cgWQZX1jTXd93TqqOf7E1mazav3XB0qjGI8zRHI5rFyQk4MsXb63xzttSbwU2zo5SMUs1kquGv/HyIiBVMN7SwzaGudOL8TNT/Yf29+X7c69uiGCUh2AjFVcFzstCVKbLzQG2Bk8X9vI5kpkzdl0WzI7gv56/gxpCmmhnHSYauF9et5lWbL9hQ2qLeSuYmiqkG9qhZ2jo6eb+/F9x4sBpPq93APbHWwfSrYxjnHtLqDUWjxt5eFbqdoisDWN5iTxZh9JAw9dU+MAImgE3Qe6Cx0NgoJOI7Z6HNPURkZHmjNgJsPNRMyAqgx2CGEptLs5DZ1KljyjVXL8JLoDw7WR3bEQKrnD90oJ2wyHwuqUv58r98pbz/g+8j24Ly3gdJO4YxOctilvbSuAwnxq1n6OZp9lGtets/wjjWwJhDPZwVVHX96td/VEaOGUKvEtIviVRcedmccuvNN0Wtmx1s7qZf+CAsA67fbBExM2Pu+ta3EBdaVK6Ut771snLpgjnlKKnQJxFC74SxGYDRsOFmf4WzLFo39S/889fLxz/+XhglampQl0KK/AAZFP3xHI/w2dETpkSWx2oyNX5y3+OMw3Cu53J0MJPZPEWx1GlgR9MjPIjnbUXfXz32eBTZc3KoCbGSpIZ0KqGDp55+Bg8VAACQ0RjUrAN0CBhZtU1mb7jxDufzFy26mGM9FosmBYV6RNYB0Vu1IGF/ssEEOuEdslE6I2ovmV4R7hO07EFkbJd2dTZmL2jkXRBmSckCacD83FbAngsoCz/qqdurx2clABkFUNOzlJKP4n3MNQ2xHWZNsR3CsX25oDWw1tiwnk7SyS78detaGYeJAY68BzctDXcCq9TXpFekFsh7cQxicTFX83hpzN9s/PxcBTekVMtyNQyi79Uy7jIOVS9jCrsp2n4uqeEsjSCjYRG5pGoVn7pUTcGOztWcx9Th6LdmyNbUVT6gfsJeLl1486xMLO85F+w6LwtqwsIkNt7dAFOzy3o0HIoeGKrjsG1u/M4Nq2L3QZdyFE2POqWhQ2pTR6UUo0b2osfasXIBYdvrr7+aDX9Zuerqt1ABfD//vYTzU35/5AQayJLuPHxk+c53v18uILvpBHP2OD+nLK7Is9brNiRiuESQoT1wvA0h9urWF+bC1gi27djPJjupI0Ti5/ZEvyTmNkyA4+fctBmt89Dnu4OQsL3fNOCueeurOI9lTGQWYvwbAvXdNMW09sZo5ljVdVGbCWBxHFY0Gk/CiDjXongdduSxx15AXLswnq3vCS5kIS+miJ6gW0DwxBOPkzU1KBIC3Aucb16HTIXP+jLWsUApNjdsnvcoAFmxYnm9PpynC2jRECw2c91rSmGxtXP8vGvH8xqm8X5kOH29/vp6bBuaQxg1564ATIDgWDkGjoX/reOi3sh7SNmB89tSEjJK09HRyPioxzFL0usT1AlEXJPZ3FMG0/s2xOQ1OYb7qAqvg+tnZE69Dtku78f3ZFF1VJ6iqKxhQ6/Pv3mPfv8UwFV91RLC8up5ovs0LK/PWT2QNYi0a46tDPQR9hrBZm32eDyc2r5kq2lrPK52QhsQ64twlsLWdMxdI+4FmcruZ2xUKlAOtlUdG+/lXpmMTaa5p23wM8nwygpldtF5wiD32pqEE5t+Q/CbIaiog8P+qMg7Xxl2qpjpjWxw1q1JbU51ohTjNqpGB5vZvSN9P8+TAu8EnHkPmdyj/T7XFH0RGCSgyuvSBiewyaSP0C42MICdwZ0bjrs225CTCQcBIK0Kzr1r3wST2rdkimqrmRqWEggpEXC+BSBjXtq+qBMhn8ofScOJKvDknqe1/K033xxUkCxK6GcctAbzFHRTQ+nuhUecjTc1ihLkWXBHrY7xM7MRjsJw9OvdP7Qkxi7bvJFGjM6aIqe5WMVyXUm/FrxIq/em5PoJrkdjqXB9CGml+/fbtM4Cfea/Gvays/Pxcs0V86HQb6BI31IqnFLymy9ZwK/T2e5lwsTpLJ6BZCy9DOOyqbzzve+M4mHrVi4v3c1wYfNVWDaIST8BatMHv3nrlgjBCRws1jaCvkENjPQAACAASURBVE1d+O+l0NBPPPkCDAsb/BARPcibsfjjj380YrhbN2+M3k2K/mS1BGmDMRKD+Hmd+PcDP3uI2hsFQz+j3HnLjWXPprWRZSWC7cKGoc7FcbE78mhAxSO/+EVQwgvw9o4ibrb8extodgDAqQ3G4zTZMVdceTVpjZvKP/7jNzgOYa8LWjCs17DgZ/o0GLNDGJKDoV3ZsnlbgIc9GO3J9IyBgwuqPSYKCz+rAGvwNQIb8U5nkjbsQhPoZHEwjVd0EmZz2EYBRLusO0k1uklv6rllMz9DVlHiHBp94cILw1BFsUdpUSaoAEoaO2OzCQBCC8P806ikYj9j2Zu37UW7NCkMi9cnaNIgex8uoE2b9yB0tL/QkPBCvS7BiGm8vrfXFGZCjx5Pyt4NL/vveJ/+rrGSbq/p7BM7jLwGxxCAReb8u0yP9+cYeB0yU+PH1zCc4+iciloaAJhsHmcvNBlE7zlrbXjcg4ilZWoinNHITgjh5gvLAWOI7hqeypEjdkuvndt9eQ6NaXp/ZhwJbnyZCefy9pyOg5+RcXJhH6B7vTWAsoJoGsosn29BxEWLqm4jU1w1MjsJKQ0dQjiVuV5DhpRRtwAXTOrQoWQYEkbZt+8U5/S8XTuKwjnmenyTGU9dGMfW56c37nPOuH/2oXEMBTd68T6nDGGYJqrxzA3ADTBL88taeB8eS9DhsfzJGhhu1j1t19LQHKivyXnm8R2j7F6c6bEptHS8/Zt1dWQu3LB9fnHt2BLbmAh2LDhnHSbB9h7AQGyehgIYOwGM9sJ17Lx3rGVPnFOxtvi+9yzLKPvhnBZEuQZdq1VL5pqh+vekyVVQzf36vg0JxyCMzjRdnSR1JwIrr7PWq0E/RBmGY8dqg0nHK7OTPEaGaZ3bjplzy3t2DaTuJsGO53Xcvc+aSdMrgJYgyZfHNVylPfA9x8/z6WwFYObevC9DdtoLw2xek9fhvz43z+V5vX6P45iZXj+LMfZYipd96Wf7/BaTqm5DVLM9lU0YEQhWTpYmmFfYFao7CxBTC+O5UmeU8zydoQxNe68JOvyM13M+zHweuHgsf7JgnefMcfT5awu8BkGpv3uMrNSvnWvWmibjnLYxNn6fB3uWjkrHhi8IVksTolsq+EbGmCxbW/yeQDP78/k3P+P8Ti2N584QmM87mxE7Rv7N8UmywQKosldRKqNRvyuP5RzIjuE5ljWjqr58TtGnsoEvamJSdVwlUQQvOiYC0JqsYkgKsoO5HGsTG1Lb9gBsGmyNhRUTXHm/nfiDx38DuHkBejDBjRoaTWf09lFtqAeo19lQKac6uuMYAhw2e1kcH0akkjXoS/U7RxvHMwUsaiJAI8PbRNiiJ4W99Fit42Aau0axIahnQveIAk02tdPD30z9ghdfXgYgU7BJCvOCqcT7b6R2zJqye8fmCMvwNrQ6fZLwfufOvQhgdbL8l//2L+Wv/vrT1JQpZSWiyD4MVHeu13CA1SaH4d37ECyPLqBT8NUDqtjietMAC5sQHP7wR/dBtR8K/Qy3EcrPKy67mC7KCwixtJHN6vXX0JHG3sU4FG9OkeLDgJVt20+Uiy6ZWm6iWvEZCqEdwNC2Eze0SrADLMAxNXsU2ROvvLoYwePL5eN/9EeR7r563ZrwXLchABxAmrlaBGvjyEB897vfa2hXzoUOphVx9ETCbGcJP2xGQ6P38vwrS6PWSdS7oDLtxInjw9C5kTvZfSavLFtVRg8fFItEY+P7/j1p0pzwk/CU1TioiWqjF9fcudM7BLuV6ambgN5iTfGuNRQ0cE7M6DPG+HrO1q17yixq1Wh42wmJtLQMCgDi+XPz8rzJnIQXDkNUmR7ZpFou3JfX6mfdKNx4niQEkFodDZ9GJgoKInKWBfM+/axG0v/2Wt1gfF166aXlWcC+WRymrDsGXld0GebaxlBFVkPrubMjstfm796jm7HzyWMnyHHhuWBHjaJWD9ooaXeZhdoPyF4raIEwojWLpHdsanrrnldjuHt3Gxvn5MgQ8f48v0XnZs+eGd5x3dTRp4wYEmPr+TNNMjVAEabjeYyEqdSgRO0Tzu+z8fs+B9kFwar3ovF1szWdOVONDd/ICDqWjovXLWDUOI0FOB+HkYw+MEFXy0ZVz9i15jgbEt3N8XPzjzHhPa9tJ6yaG6lembo+n4+AOMN6Hkd6WoCmIQ2wwn14v1mo0Q3C52YdFOdwesyCCEW0K2BCdTp81j4TgaRr1et1s81Ckl6fz8LrcuN1rJxzLTg8CraHs1ZffOnFmpbKPSpsdMPppt4MJiE7YcfGjrOzD8bXjdoifTJMzhd7JDne3ueLZEqqtctx9dr87+z1lCEaWVkZmtdeW16uuOKKuE/ZhWA/YB4MxwmWtdXOK5+B80VWxhYn1gMbSM2idBx81jIgfkcgK1iUlfH8gr9IGWfOe72CHgFMhkycI64xNTpqbNI58JplUxMY+rnM6JpGvbAlS7Dh2An1PT5Tz692yN8zLO0acrw8p/fg8XxOMiumbxuCq7oR2sHwPK1WPRNnwDT8UawtwY10c/S3Yk3XOYRbxxoR3HgPGYqJ5xZMZQ13pB6lGdykM5GgyOt2rjWHnjKMkw5jhn+cgxneM1SW4XePnwA1WeB0iJIVilAS1xU2kM97/7J+ea1BQjA+XkcyQQlUci/2M8lwJFumXW6up5PhK+1fOkIJTLzOPI9aPxNW8vd0JjKMleG5TO7w9zynVKQhObPdAn5YGLVxfxInCoYFNAluDEMZSk1b4vUIiEyWSJYsr811+NvBDaGOFwE3t1ESW+bGH2eEgyS4MaxQwU2tSFjV0fwrc+PEMe0rppC/N1AuD8O42nFLJAt0WHjxNT42GmGgG0wbglZ9TKNXAhvpdfYeQMvcWCh6dXVzE6n2iJDTk0+9SB0VGABEg+PHDSnve+9toL8jpXXdqkiZ7kQoqpyRljfdcwLFwMaUv/uHvy833nxjGT1+ZICQfZGSiYgwmB6yEuwBw3V4j4GUEZ1uwdCPJm49aAheI/qZfRi6+3/yU5gBRKc4jny9jBk5uPzBe9/NQqKAGDUw/OkPveZx+7ERtrCRuRDX0VH5AEbS402jMuzuLRsjc8tKvt3xYsx9EdEaBrPY3VEW7Te/9W1q77yzjB43BsFvrUYsTd4yUuYFSpk2CIb37rrrm432BZTOp8eU9Wv03s0ssiWEYzaR4mVeg72edqNbcPNxk9fwPvXcyxQ16xT/XasSuwETm962mwyn6lVvQB9x1VsuCuOv0VbUq0Az0zk1Ohq9KmqUbRGJV2PvZ3w/F6BGWEBZS3F34ntupFay7Rebnz8p/vV5hIhRARlGNsTDxCNl3Py8n8u6D25AGgoNsZ/3e24WDz/8awzkgAAcLjLDWQpDfc5uZL5cqFnfweO6ERr7/+Wjz5Vbbr4ywENlgHaFp6n35MbqYvO4/rfX5str8n03hkid5Zpc6H7OsTSebJgj2YQch0rPVr2P53KcHdfUFWnkfT5uVL6XdUY8tsf1OwItGRHHvHpD9Rlo/NNoa0x6s+Bcy3kMNw4zagxlpJFPFk0D7XG9D18yTCmwzPuN9RPeGCFTxOVeXw2jVUpZYW7S5NZk0gFwLAUYCXqzGJzz3J+HHnooAJXX44YryAxqXr0D4+sG6uYne+Bz9vv+3efq5ux3HEvBkc/D7CHv0wq4/RpF6QSYzjfH1efjuRw/51JWm/UevZ7aikRP+0ToOgQ/znmBWc26OxPj7nVMQ4wraxNZM3iecc18NxwH13DL8NgYvT4Zmlr8spbOTy/U+Sjo8ZrcmARZXqOMzWOEmG266/krCEJQy98mkxnpGk1Bvgx7glQ/J9AcDvhtsydepMxvCyD/4IMPxjN2LmULhVoX6mwADl/Oce/Pa3Iu5DP2d9ex4+W/GR5OZsexF8AJxg0LzZo9lzW6L0Cs56/aDOwl15NhkgR2glPXs2PvM5HF68Pa1fl0Ha4m081jL8cJMJytqFjWJjqE6547Kfl5QwV8sli7UbssmdDUzGSY2HvNfSBDMhmySfDgGs/QVa6XZHIyHJ1ZQqkFSd2LgNNkiWReHPMMd+cabWaGHL/U8UWvR50F5k5zOCw3+AQmqUXJUFVeW9rgTPH2fe81w+rO16xr5P15nOg71lj7hoq6saeYGRzgpMEmJ9DI47kO/Y7jlADLcRLYGBmxREIwYWABnZV6fzbYrm0WPH5llyq4UQ6Tx+qFM7WL0LkOkMcMOxVhsNri4jeZG7yxlxrMTU3/rbVs/LBK/dj5eYW4l9LzGjfDVI3Cgo2qh0a6QJFs0nbqPkwoQlICFp0MHXvp2D2aOBq9X8zKMMvSKBPV9Vnsg8OjsFBcb9I17rjj9tiAbeinONUu2V6EVOfWHfvLv33jB/H3nj3OAC7eBmAYFd2/T7LpnCVuf5gsjNHUbznGRL5g5uyyGLbm2ReeLR/+2Iej8eVq1Ps9GdzIRrB/EzcSGiCHmBvzRy3MWnrZCDgmE1u2Maai4/t++jPSVnfXDRkd4Mc/9qGoWPoafXr27d1VhqFhUG/iw1K05+LXu6iVGGWljtPMc3081C6MpRStKcRH9d6JBSuQ68O/v3z0V4Fw3/Xud9PEzr42xpot630OY2uH37NUhH2ufP/7D7IJDA5Q4URSAHeY9FoNgqnUdh6W4ak9ZjazKVgq3FhnrS+h8dew+HkNrYbcTVVD4mS/8sorYwNZvHxNuebyRdFNfeQIK6mOp7cU6egY6k2baXxJcbV9pAEPJg06vZGkKDMjyQV96BAVXAF4nsvn6SanYXVT0NBpHIPh0Utp0N3JBvmMBrI5bqY/jd/x+G4sgo/sROyGqKE3HTc3Zg2hTExUYiWby/BIlPDGsGQ6aoZ1vGev0+sRFCxdKstSCxB6vKVLVyHCpjOztWRC0IohxYBmiCxDId6Dm6/jmV6S46KwOkXzGg5/vA/BUGQKsImkEfW5ZCpxAiiP5bmyTYWbthuy4+UYaJxSO+T33YQSLIUXyNltlrpq1TpAwexga1IPYY0RNRSC7gULKmBwDNyE3Nh8GRZx7rmxyhI4l9y4HNOaKkqYLFKZ1SNU+r3q7KrGwQwmRYk6Lo5fGDGMk0yVtHOGWcxq8x5n0G7Da3KuboG5jTAC95htMgz1eCwBSgLeBJbZUylqLXENboQvwLYoom8G0FV/0yvG2rHNsva5yfgso12I/bDCfauZm45JMhlen8/Gc8iAWPG6BYbFteMYZCE8szZtY+L6ypCIY5yaG8GF89k54XGcd8tZex/Dzsi+1DokfaoguQE21q5dF0BwD6n4joHP1DWvjfYcAgT/LtgcNlydzfJGTZy+8f5jaOg8riAxa0JlZ/FkHQQ5rhkBh9fqvK7hsPYA3I5xjp/j4JzSSRCUu0ZdC9dcc0154tdPBxtvI0+P5XNXSOxx/GyGfp1rzgWfpddvcU+vacHCi2KD167ZMPRX2Emzy6z0vGIlxUNx0NV0+JIl0eYaMfC5ei8n0Et1QdqgTUlWuoas6iaX7Evz73X3O783NG/sfr75b/n9ZHoSUGTISXDjftAMimJvNX7MKxMdUqeTx/dvghuBgWG2Zk2N9+V89rNZX87Pp86mAtsaMvO6PHYyT34uw0r+d4bVXBOOQdZpyu/bPCM1Nx4nWS7Xh5IUQ7SymFGDpimrzmObmdgMbkw+0tmKe7NCcfSwNCOq1uGJgo0SI42K1l6P83s/z1c2NFkisUqCwN8ENw3mxrCUJ7DtQPRuaMTUfO7qSBQW24lXdsAAWjw4BsuMnZgbFvyL8vW1yiqidACGadp0+26HnwDUyND4GGdNGYrifS7amPEYjWEcX/SvSNENpx+ZSxamwxvCsHRihmogpD7Pkiny7Xt/FuEeQcyN1M+49ppLy36Egm0II48ghuxPmvMxBLJdQOiz6d20kzjtF7/87fLHn3pPgI/tbAZmRQVzExojJgUhMrtwh+gqaMQeAI0RZTXXYUbFpZe9JQqBWVPn5794jCJ6m9FeUH34prnl9rfdRhYO1YqpCaJuyGwNH4gGVcOV8WMNvBkIpxFQWxHV1HFTgI1DW5uhF2neAwFTVkpdg8F6FKPz7ve8Oxb9Hor19TZ2DqOy+NUV4f1oiFwsbpam33rNCoWdzAcO0j9q4pjQ2hxAPzGqpYpozRjx8xpqDbOTUkO6fsMWQMe4Ds2JhkeDv26ddTwqbZ9xYBudZe2QjVv3liF0Ws4FriFzM0g0n0YvvWoXhovAxbN+084yb2bVDjheSfP6fSer9+H3ndBJIyvcNDvG5+T30iAmlZqaodFkz+UG6Hf37m1DAEmbC/Quzjvv3fMkY1QFmtRvYp75vgvHY6uh0OOvhQZ3hoGNAmcNQOP53Fiz8Z3X4eaSOp68FzcRNwMZSwu1OcdS36FXqhHXGKTGwLHw2QhqUniXoa7UAWWYwPCEG1RmlmgYvC6v2XP6vnMlvMWGp+Pmk+8lq+D3klHw727Azt/MjKnMngXQaFQLU+XffAbeuxtngk6fmZ5P9YDPdxoW7NhjSVGm1+X5BZ7r1q2NlF3Xh9esMVmLMNRnIxAQ5LjRG44ZIIPSEEWm+NFn4bm852QCNMqCNf9mWM0x9rnIJo8E5GqUffl5xzd1S6m98fkbbvFzgiePI1gS3FjG38973wLAqJ8iM8ezFdD4zHx2nlPwnu0CvJ+xgFuv23N6TO/Lz3ntjr334Tjny+sRlPt8rTysU+DzzA2ygrSq7XAn93nUe4ClgckQYGTdFfVRdhvXxvqMnEcCFa/LH1mf/5eyOw/avLruA/8gmoaG7qY3aHoBmh2EBEiyJGuxLGuzY1mWxna8JbLjTLxkEmecSqXKVVM1NX9NzUxqplwuxxOnZrI5zthOLCf2WJItyZajDYFArGJvoBuaBnqj6abZpJ7v597n+/JakypVHqp53/d5fs/d7z3fe873nOPZ9qfARtoFGh4CTn+r1dOOalX135oA5ua8zSS46qcV9N3JT/pWyMJfTODIj03PrvS/5ijj63f70PlkHDyz2izyTDQ0V+QZEcy7NyD2vXsfXdyYJMQC9mk3YMNl3U+AYJh9Ipd4K54dz1Gvmnt6VhXkVKvq/c5TL73ec658O6ekYKgApRocZRrTzgFt2uSsTjA1tA3Ls6TmF9+pHDJu2jDGwLMRMMNJYMkjqteq81Mb1eOnMjxjffQcXa0tap3V7DVYaceg53U10QVG34oixBk+OEORzy4kyh+aYkkuaVoyfx3T9tN40NywUAjYN/oqrlDGwLqfIWamR9TG5aXO77CIy8+KWS2aG38DUau1Ysobl7fvRCiGTpaOa0OLw/+8AzZc65JqwKIhJAEC3lI4NzQ3uDCIwLyZ4vUVtDb2XCYkpK9QGmTePj8HzLvjFXD99Tk0AmrY2V4NIGC2WpfPqLkfiD16HL7RbjgQpYrgCnl+YmDcfMfDIfh+MQdHMtFevTlu2T8Yd9W4EMftExg6N8H0JLw8I/ZBuZioKv/0s58JwDq++Lmf+ZnFgRwQ0hvIXSGTONK09AZ+nspkQY9uPkeE3Q6w0VOxCa648qrECsnijiv0p+Ni/oUvJP9MzGg//99+fOStOhENi2SbgBJug3Ex6BYZM45FamK/mfeQh7mA8kx5LpqWNdlw6zdsyq303JEP5wsh433mM1/J72cPQQkJCy736ssBlfE2kaizqnj7xOI6fDj5sHKrsfDmv7OGh0PJr4JqOcyeeeZIDra4ZWYMjico4aa4eDNHCZS3L265u3dvHwsWeXLHju0r/I3n46VyxeUXD96OMUI65fHkJy3A15PYb+vWjeNw0x6H01T7Hxrl2EDDzVp8j3z+GrEtCR5D+PVsD+9qbixYAs/f1gNw8+ijT6St28fz3rMONm6MVicCQt3WKvDikC9pzu8OV2tWXdUO2VjKIUD91D5lADWf+MQn8v4rERIbhqZIG2gxNsXbhUAioHvQm9upmZnmvdWH/rAV55/n3XjNEUGib0CNtvms8SyU5ZDHyfA5odybk7JxjtyWtYVAUKe+19bvoCsRUT0ERfMN0Zogv/ZWZ3020R6wot3z5j+1joABDQ2zEIE1D/x4oi1NZIS4Oqy1zof2j8M1FwdrEy9nBQwyGeRN469P1jbB7RauLDf08gcKevULUPGs8A5eVfNrs/bqw0ym+c2xhgCSf5/ktZdesnEcgiJnm38Xtt0pR7/sC3MKxFhj+jf5KnGVz5lh7VTzVe0bPhShaWxqWisp2xwUpBP0LbtZrbVxe3gv1r4xKzfCmmgCWb8Pr77sTYC4BF5g4Hd/93dXwAuAqb36YTyvSVTe/fte48PQ7vBKGh5G6Y91jevz5AHBNpNnKeNmrJRvDwGwNbUa366JoS3PXtIuwFufyoPzjDnTVnOlLOOo7HmhmOZa/VGH8+eRvY8NswwA1fWqTPvJ+qHJAYhmZOnpIVWtrjLe+a53B6AhvU6PMO2aPDexyk4ORw79nqaYaDjSjtflbB/ePjxtI5zWnzsvSzUJWavl3VhXJabXZGV8V5t6qgWqOaeAYIKqGcSvlyX7qXybeabNWDwFSzU5FWz5We1JQUkvbvrSZJMFXgUxFfTaZlwLRv5LmqhygarRUWfHohfMapIK0gq8Tgecngxo7XitLr/PVJuzuozBVVpqPXlNDWBHs5YxmefFa5wbnJ4JtsLXXHpmC9JHQ1MQg3czcn1lbpoXcJiAC24EqhtBjGJH5i31177/+wc4WVJjxk9kOfBqEqkmMWttwpc3DTlhMcDNiCA2J/eiHVuDrk5mkeRWkbejpAgw2J7Nujvhy3cstm/amoBfOQjiCbQ/5NRDSRKnYWylNj/k9lwWMuLh2RYCcqRgWSnsyutuXBx96czFv/13vx/bm5Dii8WP/ej3x1vo6sF5wWUhPEceo/ADREG8IerWJ3IA/vZv/z+Lf/grf28E6Ns7At5FxRsV+ulEYMUfOitAyw0UMRIImCG5ZV42BtzwsnmizXnDTUlpsP+JHPhfWdx9V4iKybr8/R/4QAb7xOKeBPU7O6TB6T02b2Juh2JtOORll34+WpqL91yWfm4abeQKuyGal7OSePNESKKbE4H4D//wD0cbjh4NIDhvCoujR5MI7pzczk6GJDjCjyfoYMb70pjFaMwISIc6k4zs2bd8/e5kWI+NOpvCgVSVs833+OMHckBP1XIP5SPRhO0JsFGXg2xPTEQE7r6knnjLDdeNW5ns3TuTmVhuLBuhqnWLbKoPqZe3j4O3GYW9X26KQ9bc3JZxQyZ2MHbB1mvBzx4gbbPNcOBANCcXbh3EyJpiHKQOWWNls+qLnwcPHk07kXGnx4c+WZuAjTmuV4HPCbLa9itwHn7kYAIpztg4BLmD1u/jxhZgZ2y03d9DU5GXQ9zhDCjpo88dzPYOsNKDQ1sBGgeE+r38rqxJet48DmwCVJvNBTIs09oVIXQPW3TWa29mbvbV0AA9n/nMZ4Ywq+AnoJRH0HCvtI8I5KefPhovtjcOzZT5aRuqbVSvuXHQ6I/n6lEztTXTU0v/jXEvQOqqzf6skdF6ksK97AEHmfaVp9VgbdV4EYrmA6Axz54l8MR+ejKC9qmQqo2/+TA+JRab+/IJvvSlW8O7edMK50mbfMfciYdjnn2/nDDlGBPzp1/mbd4oZ368avh43jEPmL/GdVGO8TC+JeMT+m6X98VUol59sM54e+F94QQZT2NWcANEMj1ZB0ObGtD10Y9+dMw/DQcwpi1Ty3PW4i//8i+HNmdqQJIoNGdTuQfSS7jYWEPOCesXuHniyX15Zgo/c9I5VwcXbCYxGnJgXluGS3vqa1JMbdPvD+S8M6bWsjXbrOTGRX8Q+rWtmiNeW3/6p3+aWDo/MtraYIdcvvHbhpDKvFgD+gDYOW9KGPeedXI4mmgJUZ0zwIv2aa9Iz+tpI5eaypGBerlHuOIOYjvTAStALsw1xRh/YzE4IEtNip/WgzPDZ17luBRUV7Os3QUSBTfmuZyTamZaJqUAYFZw0zpbXsFNTTpdz8qjuaGFGj+X7bUeyhHqpcLfvUwUHJcIXXPcagK+NrYM411AMzq+HItqiqTveD6kdvJafdrXvd6+FgyWAOzZYV7jrRZ5qg/jAoPgvcIpmpwbgIYH1bwQSoI9NfhA6eoxAnZYl3w25NBIDZEqvh3cfDMC6yvRFAxwk/9kuVYYNEOzonFDUZPXWQExNCOvRDPycgJseTFNDZsZzU28zGlszg5Jde3Zrxvk4Mty27/uuqvTuKiCsyDXpKzjWYxPJPgdv/2zAgZKltoQ2/0lId46hB+47xsDIHAd1ZZXo466/qa3Ll5du3Hx6//0n8fGHHJjmvCRH/iuxTvf8fZobpJsMi7WQJbgg25YcsVsz6EgEBN1qA3yvu977+Lee+4eUYvXC7MekEUldg6CUkCCcOczjoa4CrFnpt5Tg0uQiLYIwLm53pAgUg6VT3ziDwaH4Jd+8RdHYktxOeTAAG54dZicwYDP4NMMHQsXae368xMB9NoEs4oQS66Yl6PqW5/3TiTLJrKigFqf/+KdCcw3b1AA4onkRDo3aq+XwiP61qtiC60dB+4k/gXYZLzWpw6TTPgzETiULBZ9cTPS3kkgk3pgxhU4ePj4YkNybXWD4sRsSqZmnz2bz1CuuHw//bRw9g7Kp4d2BphVnlgXDiSbZrp9n1g8c/SFxaUBFg4wLwd91d61PfvbdxwE9yaY4KXhsTiAkUFtjsZHKOjwvSefjMto+D5illQ74YAlONRbjgRwYPMS+PqhXYCHA5hZiivuiG4bga2NhIbbvucm3wKR8ooV4at860Z/CYHmDAICgAICQVl1qWfzRxomOKoBGOO59AKr+UF9PQgd0v6eOXOeHIeG9muzcSo3Bpn60UcPRNhMd3jj6PaOL1GAMeKuZL61mfbH3AIJhI6DY0s8D7UHaDPWvsvrpmYI/V1t3jE+9aKyFa2pHvhMVIAAFgAAIABJREFUH9z6geByK8pjquBws5ru7lI5RAMb7Zv+1QSjbPPjGYeVcehPbekN31h8NRokcWtkmjbn+lWgp8yS15WhP8bNOOivOToc0xHOAgE9xiNjq12Nu1KTgD4bA+vLgd+DdWSbHx5uCSSYtWv87G9ArGY+awkPhIZsHLh5pq7WAkBa58oDeph8lG/MgGHtB0Zr3imXSx/119hZ24899vj4vucAsmHuyJnsOf127vGyU08BGoBy191fH4R64wNcqsvntH/AEs5PifnareyC1Qr87jlzZA9Y/56rdlGfmxBX+cqrCctZSnPROFrVfphbY4G71ES3NZn08sPb6arwdZjiyY0mtKRl1/6DNKape2pHAt4yt77jvXm+zZzY38x5O0wYS2Bin+pLybPWRYV5wUHNRAUQqzUzveRVc+EZn9f86PPyQyZFZwL9anzUXZN/LwjVqmmbcowhGYlQLclp32+MoGrrh4xOX1drcro/tGPy36Z2shor5fc8td+m1mt6NOlLTXD21/kJDqv16q2GSH3lvBQQ+mwAspSljKE5E/kZXy3nx7jIZj5YOCZfCPEe1QWQmRoa4IYsdb4MDZHPUp4I3+obpqms+7+i/cqbp2lbmgAsutrFzUHQskATyoTwyJaaTuDZIBKPdAiiG6aBL/N8EptlSaZiX3cxk7zyjNfFlS5n3zkBwj/zMx/NBtydwUbyPTIC1wn/vWfn7pHc8UQafswgiTwYZC0Yk8G9KLeNc9P5/RHQx5FLM9AGQdI5Gbc375qJKX/73/zxIPXiLf3y3//bi22JJnr//fdm0uQEOjluiQ4oZh55Rr6RqLwOg78W0pkDeu8jDwVgbBhu2cMtPRMgKuK1Se44F+jLSfZ4/8jefTReRzgt6E/fSmd5VDmUTRJvAxvuYx/92AB6bmbPx2XZZLktSf7F4MvkdkbMSZdedV1y1STdwSN7EyX4wWi1QpbcfyA8g4eHKc3hOw8mnBPmlvNXgMOxo8czL2vH4UU4WJReYzOlvvXRRBH+jyUOzdaNSJmnBhixgBzYjz66Lz8viDdY3DsTnt/hRLBYLPUIcSu6/PKZzbeaiR5w07U5Xko5vEdiQQg780NjIC/O63OLcmgS5G7Ix46FA7BhbQDu5SOSKldNgEgMHAeeDaMM81SNxfPPvxThfeUQTISOl3HeG17QpXt2DuAABDmg9d/iNhfGg5BdrfI1LjYcEDBv61SZiVcU4e8zN2L1qqcqdvUpw9hYBzUZORzcEsW5MZ7qrptjib6En4O9brG9hY6kiUtbvfY6QAsG6/HlkNMmnxF01Whoi3Ga2odLR44nY+emT5vjpW2EF6BDQNHe6RdTgPdKki7nRfnqGVrFjK2/mU/87eCyFvTPHCAtK2OAl0TrHS7f6T9gJzzD1mgaa5Iy/iVVI6vjA3FzXuGexcuxZF51WZPmxjN1z3awed5PmoGSWQe5ORpTWiyC0NxsCBi4PHPfGz/waS0aY4dr13VNgjQJ68PpKz+nh7k2NMZKPYH0w/tdQ84OQpRK3HsjiWPWnDmXYqBryFzoi9ulPpyMxle7xgUg54bnJ3/p5Epco2q3zHWFYTlT5k7/zD3O3NTKbRtzAgyYawLexdJL3+T/Euq+Wlnt1D5aG4RvZQBjg+S91CqZ9y9/+StD62v8aK/sE+3RVyCGdsd5oX9AXGMFmQ9aImvCmgOWOyc4N9Y2ICqZb+vUJnvSePzFX/zFCAbYSwDwqQ6fAegAIc6V4KrOviczHnOczhx9RHQnNBFW9Wfs2Yy78iRqnHta3LaA+/Aa7SWv1Z5J/rZeynMpkKnpRR+8/CwwKam23ysHpuYoz9fBwlogJzh9+L1gSHktez4zvYxax6jUy8EV4QzcKN+zNUsVRNjLJSMXwHU9GW9l29sFVDV9VZNp/9acP3g0mR/ngP6NTPbRfrGiqNs4K9s6Vqc2lbcIkFRbi1IhNs05eV6sm3Mil4fZCfco3dJOMoWCQRdN1OQ9yZMYflOeOxSeo+c2WD+DaDyg0OhHNURjTL4TuOHRoEAP04DUFZz2Rt3wr0XC3Q4fZ9miQcyV54ZHTwDm4hd+/mezCTcEpDwSMBNvCQH78r1NQX+AEtvbYO5QV40AgdNuP5IgZhJeFDQri/gMwApvJQN5OirF7YnQ+0JcrX7j1//lIIklQOrib/zY9y/e/KaQhw/uz61sX9o9g5cRZjbDzgCqhx/cO6Lx/siP/cggLQtFLu6EerinyrtksvZctmfxYFTGl0hul3Z+NYEAz0/MG95GV0Ywu32aRFweuU3cmr5y81dHJNf3A4jZUIfFsQkAAMq4m9NIbcvhfFa0XsfDWXrq4DOL//gf/1PAUHgxz4qgyTWdenCmBTCRvKiM6NkJPoiHZD5EIF53jjgVR4dwGgefQFcR9FJPDBf7cHg2xA0NgfDJg4cXV4Zf43Atn6SRR/F9ELlH4rzhtpwEnvF+cqgN82IED1OQBUfb8XQ0OVftQcY8FWF4JG2mMXGLWDMOtgf2PrnYHc2Khe5vwsDNCdiq2pNHlT7deON1K0LXrfeLX71jsWfXttEfwMiidRt0IIqBc/755wytxu1JsPj2mAEdTv5N86N4JCfyeZKQph82vE1aANGYHoSVcPzc4D3jUASSrDmCUxtLJtYOhzKuiRuyNunTiGyazXow44qb1KB3DoFB/M5zfnew+0wbgD0v5FmHNlJuCaTGunUCO739miP1mXPvE37ew7c5Gc6T9tWbpoL77rsfCPi6YjyLDOx7xpDg1QfCaEfaKA5LOSTGyyFkDAgu8UYIVQeaz4YpIG3007w+Ek8/+0riR2Uw0xCwtF37sj+MsUPRSWENmRt9NR/A2B3xKgR6t4bYX1dlbROGX50do95IS7S252iJnDunMn7ae/PNtyZw5bsGUCig8L0GQdQunlYOa8BPW4y/c6fxnSrkywEx5gS6OTFe5tR+th6te/PpcK06viEAjBGAWG1kQcWW9NOLCt3rHGrtvKwB4649+v/EE7gwAtfNvDzGDoj0XCOGewbB2hrg+mxs9F0bgMxtCVvhoDcv4uG8PfnBBNJ73/vel5AInx4pHSS1XZ8bYfdHzZmzjJxvMZ+W5AtwGDd94d2kndaE9WVNWxOEJcBnjD73uc8tfvVXf3Vc9qq18zlNEW3KcLnP2Bp75anLuNn/LjvGGIhxtnrWPGgnwGTtAXCPJR/dlvRTuxu9mXMGoMfTFKdxmP9EJk45ZErzR+F3MEvRqNfhYwK+GfOlYKPAoQBk4ooJRvqvmryadLTPGqy5Vhk1rxccTw3ajN5bk6f1Mswume/yelqfnwVWU3MxA+CNoCv+zvf+S23t+6vNSwVK1Qytrremqpq5e2k0p9pZ8+8wJeXCfd7yktZ9MbRK6cdqYFfeje8XZAE2YrsBN0MzxJtvaV6jpQFXWARYbabZLI49I27cKyuXVmEsaEVX92eAw6Vp6f8PbjLnX12luVFJXbRobbhdFV06XE7nhsBu/xq4kVfDQDNlReOTCRBR+ON/8ycS/XdHTEC3BYSE4RzzDz4Nu53FLvnjSMiZgwqLXucNrANOBttt2QQPBbWfjjDJsA4XMUkAdyQw3bYLdy5+73c/sbjj9mQlzveuu+6qxd/46Z/MwjmZW91XczsJDygAZ5CmAoj2JB3CiedOLT6RZJPf/a53DFdXqQ1elI106Tk1wqKnDoTDJ2LXl0vnknwPy/uuEBnlxZAe4vCIVREhEdupTXRNAv1p/2c/9xeJo7Fu8e53fc/YMGORLsdyXfpoIk/GFfGhaE/+5b/+xPCsMrcUO7nQzoMx3BsCVLRaYzo0MgIH5rm1Z+PeIMslcnNuboSdcPiyg0/y4/MrbtXAGzvzE088NXJuHQyY4qIPDNREULVkb9IEZg8rm+ChR/bFu2zjWLS+o8/7cwACv4SNIHI0SwRCb7vaTmBUNerwqPB2GD6Q7OrnhcBcDYXDC5h1mDlEPUuA3J/knFs2nj0Axle/euvwqBvkwWhNeEvRTjiEvRyWjz7KTfiMcThOkvGRHMa7BmgBsmxE5RMQxobAs4FWa00csrQNnnNw+htIsbkcasbO39JiVBukrpJAbWRllkyqDAezzU3wTU3KTYuH44FmnI3ZuI1kT1Rt3/GrJ1f5UiUwr4tp8lSSOTZgonb1kEGaJWC8CL57k27Dbd+e+trX7o+HygcWd8Xt1gFhvZhv46/NBJfvfP7znx/vAzoEmD5ppxu0sbkp+dTwrQa4z6WhQEqqjM25EbvdG3N/Czj4kz/5k4OYbT2NCLsX78oF4coBKjvvylCn+gbpNusJ34MmybqrBoHwvSRrxbUKGFGPz2teqFnK2FUlrp+9gTZej7VmLTvMrQ3rtd4++kXLNkxYEbwj63jmWN3GeX1ycm3IP6rx8iqsdeup/LMXcqa4qTYKMfU5jbf6RFs9nLAN9gIA2rWiDYA8MOo5fcDLAU48q13qPyNaaSCLJrqAl1u0kA1PJNiouaLpsM4G72SpFTD++gEc4WxpGw8oY2bcjWHd1X1mfY3M4TmHa5oCQIybvvoeraE59He9LmmRaPqMsT0KxPh7RCuPUJOUFKgB2Hynmjb8IvVYg8qoObJgcWYFP5no0ImynXOY1ylzqt8HaAzAUfb5ubiMYH3AQuTC4Kakb8D3EIATGYz1b61ZG9XwlfhbLUQtExX+1eT4vNqM4YW11Fh4rpog9Rsj35lmlxloD0+IBqllrdbeFNSsrr9a6DGPS3CjP9NsM9M/1Nw0AfhrfCrlVbNRPox6a/Ly+WoAVMCk3b30tH8rACimT+CwXEHfp6XBzTWeLYO2cuzLJRfG91E8pDw6Nxf9AcqWSpJ5kZ8xbYAbloCpfcpY5T2Klpov9RW4qdaqfexcfcfcUqIKT8Esi2g0Kmk4gDMKzLuv5BYSpVke4A2UDbRUD83s4N+KuQO/5NV4KNwUN+kPLQ7s35ucQkmA+E1B9kwyP/hETRRqOYeEQHtr4xa9JoMGndvYD0V9/LYcsPeKgRCBRqJvilA6FaCzJmz/i/eEE5H4Kr/1zz+x2HheTGVJgvl3/s7PJajWtnBW3AIg94T6zuDSiFx6cdSaF+4KAPnzxb4nH1/81E//1MwUnpv8S5mcER4+mg5eUReH83NJDvtf+/XfSJqD9yyuiJ1XX7lnP//ckcWFmxKBlLsnYlhg18Yc6jsS+vyebzyQ5HhfGOYkUTKvv/4Ni90h9lEvHYla7f6YuO6+OxnBo2pye7XInz+R7Lbpz7r0/01vevPiU/HqOjcTyKQ2QlKH10RlR3viVkcNi3zcCL2171qEPCQsCoLQAaWM8hgsoBJPp4fL0zmUpu195IzJsw7aJ2Ou2rplqo6p9wk/QfyshS0xc20Vt2UQcqcLsE3gQFpNoEOS3pRcXtr0VMjIF1ywaXm7fCJk8+0jWdrhaIEuDxfroYCY666dHIQKWkJo2FbTTgCGEKud/9kIBnwhm1j7HKIHn43WZtcEHCV/er6mkHFbz7g4hI0lPo3xAYQcunhGFyY6c9tQzkjNZfUYee45a/r6wdsoiRjYGWA8AkJ/ASNCEVgBVPzbt09E3h1LblC0ZVHtGuseIo1m6/t1G9UPwpImws+Si88+56xB+i9gAkrKbTImJZDScjXnViPMmi+cj+HCmXaZN98FOggP468NwBpBWFBrXKuVevmVF4fWxRqb2sDzltqq2XaaBq7e4lMRMtpuTxt/mhSag7vuuXOA1vJQahb92Z/92QGuAB+Cru6p+DX4IF67s6/kcLMulGeOyqeq+WI8F22COfGZg0//rBfCltA1JsbQvwmOH10BfB3rZp63Dp195ul4PCIvi8kWGAKACOLOuXVjDP2z9oyhtaONXr7voN4QzbX5J2A9Y70bC3NevlFD6BsDY2hetONkwmWQ0DQznp1zOLWUz2Xf+clE5AwzN/X8qZs/EzdOnrqZAgk9GjXnCEDjvNC2akSrkUT87dqizbG2PFfw53tMttYVcGj/+du64Q1nPkQ3l5SzF5h6QukboOZZwmtoYZYBLMuns85HmIuoLpwBzjKarpEAOfLI/MjldWgZA4VcwrlxXgIFI+ZNfpJfzrJ6d1UzYX5GrJbUX/LwanCz2kzUi4nPG+ajAMacFHQULK3mnrjUmxff7for8Kg2p2d26y/oKbjBJa05v1oTbfe88a8pv23WnnKAPKOemoxWm8RWg5uWW3DTvrw6UiPNgL6D15T/mF+91Gdd1SOWtyRezQCfuRCLN4RzNZL7EmiRf7Rpk780zVLeHDHgBggLeAvosWf60kZmrtV8pQHQlvN7RtSqp2lBuFcrhPqE5uZDYcCXc8NsNAZ38GgmUvTSGKopqRbEFPAP4xWDmxqJ5mZdCDdrwr1Zn9wyv/IP/m7Kf2nx4H13De0Dm/F5Ic8y9yDpbolL9KWXX5FIxglXn00q1QJV8tM5OH/8R390cTA37SM5KE9KzBjTyHBSDzF6V2LBrDt78+Kf/Z//MkAj2WpT9dve/l2L/+ZHPpwYOA9lAzyRiU5yxgCik8/LIbVt8YbX3zTQ/T/7v/7d4qf/xg+NIIEHktLgeA6KYVOMut3hjAMjyacgfn+QxJQ/9/M/McKu82Q6mOjCa15N1MaAIRnAz01fvhXgc+U118UT6ozFP/3Nf5YNzEV4pq+YAx9BnUVvrI8fS3LNDZsXTyMqAiq8mHKwXZwstnufiMDdcfGIYjpcx9dwQcQWl8HWDX16AGDbSxUBcFJzz1vCOWNR2zwm/vHHuce+RmQzfw5ch6g+CrpmUZljh7My6tJKMD+c72+OhsWi9r73vNhbd8QbCkfozSGL33bbXQENM6fIQ489tbjikulG/kRSK1x88Yz0+uzh3PxjrlIHzo3w9cePn8iBNwPXETTHn3958b3veXtug18d9WzZcv6oG4n4TW+6fkVTAWjLPzJuwTnYDhwIXypmu0H0TDnGeAZbey1asN97g+fJdX80dgSxuh1O2qWdboI4GVT+zIBurp/73JdS3oznQZPjJis4owO4xEPjWu8yZTo8lFeuS7kIBMKI7hveVW8+BCJBpq8lKeqHQ9K/ksDLGQJuMr0D1BEsBISDdWpq7h2CatySckDoGxBnbAj5weUR0j7cBeUVVOkbzZL6Ab5ynZgx9Ks8pmFnP0+Qw8kpYaadZO0Z5G4S2MNZiKaUZpHm5vLs7f/0nz4ZcDdzDm2P2RNgBw6sRTd2IMUYqF97ATPAAqihzaipzzjictx0w43jff2yDswLs1ajONM6cSk3LyNkf56xhgEYQrHATtvVYw56M62A9z2Ht2fNpbqN4XlyU2Xf+a71Byxpr3UHPOmDthUgNoyBsRtznnOBI4E5696qQBzm7KWXVrWH5lEZPcyBG3vXOGsPLcgEwNPV2d5T3qGke7jqqqtHW8w1jZpnaXeHZ2te1a4OLkzmDxdOmV03AKb1bq6BC2DRmlP+nyWljP4aHxo23ysnyZo1JwCRvYWDY/yB1nckc7r1VOBMENKKAba/8zu/M9bQai2SNeIZcygFD1dyYTQmEEn6BwBuGUZBwkxc0TXL2DBuhEOLQ4WT19ByLnMiVnjbqzWZG48CjdUmH2PvtWK9yN/VGHZfFoj3smmue1FRvu+a76HLJ9SXZiXjo281L6mrppy2YcUEk28LZcDcVgBT7a85ad1+rylptSdX6+m811yk/IKttrNjot/VGg6Cd+IE1ZtJf1qnspRhXKZZcDoHePlMm3BqTcXRaN6HFhLMXIK8ER9veEZF6bG80IEcwrVwAR/l0OIstej/VeDmli9+cYVQPGLbLG3m35SsKZUMe5uGyOFAcKeyYZqKgCbEZ24Fjxr8qObjsiyPxy/9wk8uroh54O47vxYtUJAlpndUiGew5WWgNmdBbo0L4x3JlfKl8FYIZ4bF0+momDRbAk6O5iB/OreB87ipRSO0dkP4DUlDsHZNkqXdfl+4K5+N8Lww33158T/+T78a0uOji0cfuz+LNmApgOj58DHOPGNtsmZfN/Jy/Pa/+7e5RewZZMfD0agczM1e3wAEt4CNUakDXPuT4frTn/lsWPhHFj+cOBM3RbPywtFDi2/c9pUkb7wunY17Ydy3z8i/08nU/MRTzyz+xb/67ZQRlVrm1eTbUJDuWrZfKsqYkV53Wl6Vq8PreXCg2LPPDJ8mC8FNhEYEuXkg2PSnGdNl8l4T29VIBheECyAcSoZdJircD0LTbW5XhNy+ffgehPa05VpsPHheiKfVBVtFOZ5eFN1IJZf1ACAUvMq5IOCeOfTc4uorEwQvmgocItmkbegu/OcTinpbohPro41BiNRsVFA17Lzp18mQqS+5dPc4lA88e3y4hDvwtJGrdm/CDk4HskNVW44FAF2w9bxharnzzmQ4zyK8NiEAHM76QBtAwBNWFd714vG5Q+OK3B7l6CIw3UD9LMjzLKHBW+6BB0TwvWF8h7B3yDbWDbVqXdjNr74S0lNL4Tb/YIDf9ePgL2dghsV/bvGjP/oDCR8QE2fWRm9fBJryq/lpAkV9qB28alhmiecTLFI9DjB133yzIGs3jT6L9qqdBCJNBoFlHowpoSX8waasb7fqP/mTPxnrEygoOdWhpG8AB+DkEFWeMQUYNgd07t6NNH1g7FV9INTEGZn5p54a+9dadHt+z3u+d4Agc/9UcketSSTypxNwE1gowKx5ojmeWu/XvnZHAOZNo+560mxPPcdWMsg/OwAoQKQ866DkWCDFQVjBWK2K95hjCG1C2Ho1b/pgrJvGo4Jgcj22Db4K7pIYTzIQN+SAfVI3cfukLuzl8pQcai2YXzdMIKT7S300HcDAWOPLNvkJNABP3Kj9bZ2ctXaG3XjDG964ktQU38b3aQSNkz1j/AEeAETf9H/cenMT9s88WyP6V2+yZkg39zOFw3kDRGsXcAP428sNWllzIsEFoDCjORO0Wf+tPd+x1mjemM6kpAG0rDGXCZy2H0jw2BLWjZ+22Q8AcD3S7EOg4IEHHxkRjmkvrsnPA1lT02y6c1z4zonJFZWiiTM5Z7h41wxEePHG6eWogr7mn5qVa65Zbf4oEFntxWVOq7FwjnjG58qpJrZak6HpoAgQgiXrbigW8ipPqhoja6van6Ftyt7RjuaWAtq6dwqqqvXp887Wav1qHutaryZHfW1HeT81n+nHOK+XmpWV8yqaG8mP8c6qGSoFQ1+s9wJGpliKEZ+PumOSbW6pUfYyt9SUO4LfziB++LbDnDi0ONESMUuN1AwBgmLdLJUtq0HnilnqpVeiuRHoKJM81EZZNLfETZq3FGAzMoOX6JTOqXhtuBUDPbEZ4txMJJPPaG+ouRrCOsnAwsiPF/gAQO/87tcvfugHPxg0djhxaBK4LB0AIGTefjmNvTBmmwu271x88StfXfy/n/xyNDgBTflecmnme+9avONtcf0Ox2B/XKxfJ47OIsGXTr+UQzYpBc7JInj5zMW/+de/NxD6sQSk+x/+8S/FLr4mm+Du9CO3owACIbeDh3OoXzCyxt6XaMK33PrVxV9P9F+mH4f/FHBCXCfuT+q/5rrr83NNogR/fvG12+8epLRf+rt/b7Eu2pQL1mfxIuCKKhwV86Gjzy8+9/kvDLNUrG3h3TBvzWRpgN8INpQyqVDPzHidnZvtgUMHF9s2bBupFS7fc/ngGL38zQjveJ4MM1RqR7KSkmJNuCQ0CS4Qr+ZvsXv2PxVN1vpJihWUD8+JylkuqcnJkTRwImebijYiSaIT92bDINTuDUdlS35fH4H4aLQ02ndRTDMOiqsQMe+4N5wnRECL6XXjIHzssSenyTr/3njN5Yu7H9i72LltanQOBvy8/urLhi29G6busnUrHp5EccWWQuGJA4djJgS63MwCPHMgf+3r31hs37ZhbKiR5Xj3rqGx6aZ3CGvDRcnpZTETgtTdNj4ARFA4DGvPt6l6yGiTDePWOxIYjnxIU8vCC46LeKOq+s7HP/4zQ1DccssdOeTXjIPZAT0Aa/aImzlhY5/QFBCw6iUEG9+GwHVYe4YQ1oabs84lnqynCsBRAVyQNbSIERja5mCqfd3mfullBPkZHbjmNsLvd373Txbv+u4kDsyhpkxgi/nFGOgvAa1fF0rqudTq0Fp4z7gaS20HEPxewUcw3XrrrWN+1E9zgP8kmF3zGBGs1hpyMY+W57IGaWB5sDwYU67yXBwQggGb3ZfsHBoYAtOrQc+G8M5a1Wa3fW37fPbVOdFWGX9r84kIcgBHP6uRsr7M+8hblgsQkEUA4wjxwKnXl/mY2r4DQwCKdOp7vQU/eyimqgC2C2K28TqUPVNb/9AS5VyUM+5QnjOnXVuTYzT3gfbTPHsPoPB99QJT5lGZfZbnB1DAXOMAN+Y0IACxcqRbGZmTs95KwuXJSZOLlApQ1hzKNVwbC46+Ge06cKO//YfDZwyZhpnTjH/3kWfsV5o7bfB3PerK67AezTmnCdwu69n6sMaNhT0xtNOZh8GNSD+s447VANc0uRmDG2+8YcyPNmizUCIXX3rJGCN58AawT99p/so/A45py4FqoI0reLXVLtzeeyAa1RlmwmU8N/8IR+fV1BSIUByBvtRUrAYI5q4mqV46qiX4dgDQ8dDWaif0cXJHXh5zVTNgNVQV+pQA5qWgqZwY66SaGmOmjoKGArPxrPRIWRte1basCPa0pxaWciBrTqo5qoTnnqnV2rSvxkB9g/C7rMN3nVG4NqdivRjn0JID5tlelNVtHVRL2TO3ZcMIL4QCYg91rFz8SZQBECP3uH7zMF7hiqW/PJiBKWCoPLIVbdZSA9Z5OCPg47TgeA45KMzs3xxw8/0fjFnKAGGSLCfrJSozmzZC3SsJxRfrQ2y1ckYMgdzSZKC2kCZLx0CszSKOrTiPZT0vfvmXfyGH66bFrbd8ZfFqNBMbAmyoB5932AZx70iG669+7evRknxhpDegzfJS6pRWAAAgAElEQVTvxjdcs/jIhz8UoPNqXEAfCajKwAbgxEM/Av7cxSW792Qgzl189s8+F+Ld3aP2n/u5jy0u23Px4v4H7k1bMygGO//htKwJqLjq6msTa+bk4n/7J/9q8Qu/+NHh8rx370OJgyOr7ovDVfF0+nPBhcldtDmZf796++JPPvn5wd15Mbyev/XxjyeA3s64cT88Yufc/vU7Fo/sT/JHQC8blGrU5oWy58GZDU21nX9jkabfPCd8dizqOej2xYCaS3dePFzGnzr89OKccJLmIptpLfycm4ftNIHkRhyHOUaSEtrMDvBuLO6GQMP69eeMeko+PS/pHSwqHnCeLalU2XVrJhgIxi6uxowRZ2fbts0jAKKXzToOq2XwNofUnfc+sNgcL61unOafqQB7JiBwQ0yVgKK+2AQAxWOPHUgfprum9vmeTaJNbn/NEaS9zC+ykmsz84qDD8HMwueQcg0t0FC9T5OfjWmjI3gaU1nFARub08ZvELf2fzU3Q3vUU/6OMpGZgUPjU1NXoy2rh1BiGvrP4V5ddtmeMf42P0ExXFZ5fGXNqE95dYfX36qCK+xLLq678jQd0kaeP0i9iJoES8PWMzcijFp/1oz2CKT2ufDMAGWmIouGdoyGB+AiXKs+n5yZSQScGqGbZzqEvEreFZQPXwxgKqEVwPRdgLQ3YqYqgvKpaHIc5sYZ+MRZOR7TtM8IWMLJeDFZNF+YNrjdM4GYJ2uEJmF4n9hD2c91W3fDB2T8A4iAs/JdrE8Aw/rXVuOkDNrDHtDWe7le+q0Mz3uVs1TSqTmz7q1Pc6VMQKmpTKrhMtc1O/gcMFSmcVKX79ovgEITtloHQIUyrQXjrj2e10ZAYMZVCqcwAUiNJYBpbTDJNQoyEGttzsi9x8a4a181SbS2q00a6vMCLPXTZ73Ru/QZv3r9NBt9vRBHItIlKAKk7RP70/fKJzMOJcsra19Iz+oaEcmjjRaPy346N+Y+dYtfYx3TxIjgjnx9Xi6QDyQdB8By9VXXRms8A0p6XlvInlOZl64Va9ClcvIzpjOAvTbm3Bm/5KdUw7ACJpfessMjMuuu4MJzU+sy5VxBm7+rmSuI8x3ljzMn50tNRN4f5jLcjKzfama8X3Dg+YJ7c1Bg7b2pyZimsTUZB/XOfs4Arz2vtamXIZ+Vw1Uz0Vj/S5J5n9UG/VVHza11767pyvoh4iWAbvnKMs8FFn76njWl/9WWa7c+6PcL8a5Fq3AeDa1TQMvUOrlscLIIbWHEnosWzOV+ONXMmDm+P6M7TxNj95hxWDHtvZQY/kANzY2B8vpKDuMPcWN2m83BWLWcQ/LMoJRhXjHgIeduWi8FA5MJ0IMDwG4ZohET1mhC3LDXJb5LzCqw00/+1EeymbOxTxxb7M/G3BpAQvOxMXFpIuIWl115zeKZI8cXv/lb/3ZoPqBwZa+PZ8jf+tmfjjYjNuRn92VgcpNKZ6O7GN5JbnAOlPujfv/0p/4yh/5Zix9NJu2RQTboXywWk0oY4NV4f+PmxC5J/Yi/3zr9arw5fjyH7J2Dx6G9KNNcsHfv2pNb7q4kp7w1/76WsgKU2H3Pj8kmGpQRfHCJoOXXEL/CZA+ORI7PDQn2V68hY2eytaWmqtooy3T3jM9PxKQnhSdBqDxCZHIZpov4i9FiyULOvZpg68aVPuG889y+LJYpNCdJMTfRC6b6mbv0+vXTNmsxvOc97xmkwhJKLSCCZO/efTlwNszDZumKaTNxC7/88ukOWpNU61+92BzMhI1NZ6FP76+ZT+rA07QdScURno7vVKBrU0mTBEGBDG6PNntZzEwoXvc98Nji/d/3zsVn/+LLizffeO0QfvpkXI1XXberMnfo69sdd9wTMJnM8zdcM0Dccy98c/HWm64bh+WpqLa2hEytHfWUIYC009pRtjgvUkmYG4d5b0Y+I8gaMr+qaONWkrPxpLVk7tyVqNKEL4DBdZYAsnYa68V3Cjrrbmwt6P8meUzyMk7apm/1ClMO84n3VpMle6MD0pHH276a7whgJgT164u50ndjRoDoh7pps9j98TEAI1ob2oOxdrMuGg3Zoacs7VGOV0FAOVzGuNF5G8jPc+aM8GditL+BICDXmnApY8LQ3h7wjdWjzebd3CjDd7VL+/RDX81zg4gZE8LYM/3X2ELGoPFcaF3qOWecewsGTMxR0z7oT/d6tTP+brwc/baf6oE0+HZL8FFuhP7XBDfTWszI1dbV9LjbNARA661wVLZ2GIsKO+NTYN74JdquX8bbfvG78fLdxigyd9VKNZWIshouoSY+kYWtGc82W72/9cXYqwtIpXUDXmn1ngp/knb8sccfTRsuC7jLBS/yRb8Ec0UIdmk+d936AODEroq8OZ6QFVLBbL9QbrHE94rs0fZqGcoT0W/9LzB0pmhbg3n2kuC72uifcdOvahyqlRlgZEm8tVd6zpFzhLP10j2qHH2tgC1/ptoZP4fWhVlFwueszb66L2uaar9qJvNczS+j3IzNUEosAY/3VgOhamLqAVvwUROVdVmtkJ/9p57V4Nb7NU2t1O8hsmMZTG8l6eXSvGbMCv57OdW+grYRGy/KEeNq74zAublocrixpvFteOIynTunoBiyFe9m4Irh/QfIzlAMFDDMk+qt/DnjO4EbJo5Z2NTEnB7xa6ZwGVqd/OT1LUbKWpyTmFoGV2YgKyS85A6Kx9Q34x0loN/b3nZlwm5/ODfrk4sDj+5dCMv2Shq8RoC7FH1ZtCmn4+L8e//hjxYPPLQvAzTLlpDzPe9+++ID739nhOXjUUk/OAT32gAH8QIcDpfnBmiwHLRae7Wbfm5vI+ZE2s/1krakWZRPJ7Lv2975fYvb7rgzGbX/cPGP//F/N0iSt99+23ARdhu6Nq7dx5Mv6dlnji2+9MVbksTzsXTeRuFWum7x7NFEyg1PyMF0MknotiZjeFFriZI2UsdM+6p29L62rCaLdaN1E5isoxnDbfGK8jqUA2BTtC7DA2T/41ksZ44FIFppzR4O0KeirdkSbU1vabW1Iu/i7BgvG73kSAeSw97cuUk56CxkB9ODDz26uPaaKwYQuuMbSTwYDzGC6LHHJO7bsGIvLnruZq2q1EaxQY6FQL1z54Xj+X37k7fqYklAn8178lhFKEb7KTaOPotsfOFmwcV4L808PYSUvjUMfG3M2n7nnfenL8t0C+HuvDFJOPELTp36Vm6yU+NzNDyd3RdNcGceCE2gxnw44JlmvOoifyBZ53fH464an7ppK3cAq+wFB3Izmdel2Lg6DLRVm0vQ7c24qvoLYpp5LO0SI6kHUDlJ+kaI+emQBhS0o5oEz49ry/Lm0huUOqw7gsW4+H7r0x7la49DRnqTYe5MOXW/d+Apu2Y5zxJ0OEnNC4TPBFQME1w0Z/pY0AK01atLufbFag1EOTwAqDVsXgt8h4koa2OaCqdbrnGkCWhOI3vFd9R9NMKPwPY3wAkImEd/lw+iz70saL/v13POOhPnRv0Em3507qwR7fNqRnd7iDCnOeFqbw0xO5mncqq0u3UDOJ03/ai3EnAEdBsDY6UdntOGEvmtQXNYLouxULYx1Y7pTXVO1vCliz/6oz8alxOfzazs6weYdJZY2+W9WJ/m1hirT/vMrbqsK+02rzz+gAJ7o67eU1P53BgPfamHoHbVzGnMtNFa8LOBB1ebF6VdmJyikyMCO5BzXszDxxJN/oWkrBHPh5etCLQ8Zp3BNDQPx6FDzr1bv3Z7+JHvGd5gYjQJJFetSkGFeVzNdTH/g+OUua9JyOc1/eqTNWAuzEv3i/eq0Sng7Nkx+TlTK1R+jWd9p9oD9fm7Jpl+PtqZMXQxoNV/Tb5Oubr6Xz2vCpKGSW3I4hw/ATdDe7nk4ZQvWW15vzM09MsLo/da5rggZz0UuJQz1Mt2gXHBQts5zpqU+QpidNbg6vaWr1PQtNpjzGfVEOF7nBGriNck1yNZAzE0PtJpRBkCfKS9fk7TFR7TVJoAlmKx0d6McaVwWZrzVtr9ncCNyl6zM6ZDyb1kPsRekcjqmyHGjBgtAQpUhVyfVULrwQuLBoSd/IyYk46HaBr+3eJX/uEvjDgr+x95cBEVTPg4WXTpzMuZrF0ROBfuuCTB8u4cye7gpOHpk0N8S3gf//0/+IWock7lgLk9mqWEzaZWzqYycDaZ25bOjltLgIxNOwR1foeyEVWHis5BcWa8HDZcuLj29W9c/O//xz9ZvPe974la/PoQ08S2kFAwkTmjCt279/HFI8n8/cD9jyzirR2uTTZUPlsTErGs2EXlg9chV0s2XFV+5UtYRN0YJkd7HRAOl9WvltWbiL9X2zVrPhobJ8IVyRjCXc3N6CGkDZ4HcCygHj5deASRTerQu/3u+xYXJ7WCz7RpBHy7P0Haom0jXAglgsTzDsG9TxxcXLx963hWOca0moluJIvsNRItV+F145BpLhm35pnRNbbwactc2YQTIM7YOQ7q/U8mr01i3dQGXpW5sty49++X0C+eZ8mRtCP5zIxfN51DfLgkxn3UM9YJIUBwTJD22BCKQMvx40kIesXuUaf3vZhNAMcSiR3eBIi1/c2xH5h3dow6CTACoZob/TeH1oHf6+6rbuRPnnjeM6bKYCIyb/qkjwSp3/WBIMGpMUcE+cxufXAQqQkia99LO5VRdXdNco103KCBR2POYtP2XOPHeLZaCiDB31XLW0tNZmg89WtDSPrWhH2mf/W201/tNY7MYQSw8SE4f/u3/yD5iN65zO49k7FWwPTwLjdEGY151H2jrYNflps/AGfcPvWpT6244WujcrSnJke/F9jYT73BC4Sm/frsVXAxTJ1StWQscXWsF+sDIO4Nt5Ft65nViwoSbm+7NDN1kWai0TZlaIu6gMq5fveP+QTiAMkCbePls+4N55rvzQvTDHRmro1BvbUmH+2xlRAJ+quetrfu5sp973vfO0BUtfO4VtYu4MVDze/WpvFTrzmvqbRasYJQbbQ3gBd94SGlXoEDC1wbs+Yv/uILi7e+7btGbij9eCZeoVuivUfSxoHCdaLZeeMbbxgmKb9/6UtfCU/yksHX2nT+lqGB33DeTHxZLYW1VM8d67camgrucj48Z76s0wJG63s6XBxeMSN17a/mn/R8A25GzJxVIEZZ1YQWhHi+2pW2E6gBboCECnxz4F/nulr1vr9agzPMP6m7ge9aRuvsfBaoVK60/l6oCwh93guwMaom1POrQc+K1irPnIxM41Dh1fNbfdWad1wq39qPUXeaz5lGH0e/uDhzCx+hZIxDeEeIw8xMok1HfnkfL3YCzglu/Kw2qeDpvwrcvIYMgZuJNNeEdzOydHIHy3/DSyo/8XBepcoZf7H5UXFxZc6khwAZi8niJ//6Bxbf/Y63Lh65757Fy8eejWt0BB6VkyytIR9eec318cg5HsDxb0Y5G5NYSVlcrv/Wz/x4PGGuWTx4/11xpY65I4RiHKCJQGMCCk8GYdEEkZc8h7RfkDGku4eT5gAZyoC+/K3kNbnypjR0bQ7HP4mG4v7Fhz70wcX3fd/3hlvzxyNmxOPRToje+2LMFACmOZhMJODNzWJmkSYETDzNyrrwZAi4w0cPx0V9CvSi6RLXqt7sZqsttxOj38rrBjwWELgxXKFuEmULbChWxObEejkc7dLOC2eU4ielW9g6I+8+HYLxjoCWEnkbs+JoJoIGpqrMtp+gdWOtCUbsnZ07LhjtIGwJAYc5Qp9Ixca9dvsZSdat7sxxqKhfexs9eMYTAUJFVU3o9E2xxwaln3wp2bkvmPb8AweeyZieNUCHg7EB9qZAsfAXIwv4gQOCJ852McPJRM4jSH+AEYKkQfOeDGH5ppir9FEk27PCUCcAlF/X2ib29H5jkhh/QuLZpI3YlqjIAI0bL5BA6L0hQPgb37hnlKEsQqvuw70lEwrmpLcjh6m5MG7A9qa4tDZnlr5Q2zedQDUfxrFZqmm4rDkCysFgPoxR14tx0s56WemDQ1uftMM/5Q7zTYDNpSFulqitDn0bptxosQYpM4LvQx/60NCG6nPd5PXLIXYsvCXCj+CzDpTVkO7Gu0BCWYAaLYfnPvnJz8ZT6c1DsBtj5fse4VLvI2vHgTVJpq8b/dI+Al9C0PMzfkxSNcnqkzHRD98x1iUXa689pozecB3m0mdoZ+MDEdQdT/Nqvpn2/tE/+keLX/mVXxljwVNMWQ8n7ctll1081njNRb6vDQSkfg7zY95TLw2QcbK2vY9IDcj4zHoAKHCOCkp7NjS/WHlN9pb5Jwwc9uq3d8wPcKQswMS8e0+d2mNcqnEx3ta6v9UDGH3wgx9cMUcaO983f9aD551ZnneGKLfRpq0xGmDttteNOSBIw2ecBB/UL/UYU/NkTO5NCpwb4yU1zo3cynfHPPtonEW2btsyMnoLnnpFgrSeCvEUQf3xrP2b3vSWYaoSYsC/kf5neXmolqVnaL0jV2trKtT1RVv1wata1XKnzOG4wKTNJcx6brVZCrhhHikYUW8vouopB8b7laHVbg9njMjGem9V89oxLyAqP6hgpUBiaGWW3l4FRPpfIDJMX5mPjkUBebk0LbfnQ8+ntqNllkuonILIIc9S9vMBj8xqbXP7uVqTUwvEajA1wQy+yeQ/jbbkkotPQ1kzHTziMEPhkXkSXJd1YgbAjDZtmP5wfqPFzdpYrblq3QPsfSfNzUxgtQzvPLbTdNXClRjgJd5SlEuv4wodgEOD4+dUTwV1hSBLy/Ot034K8pPcP1detPj5n//bi0NJjXD4ib3h04R5ncWNrvxKOn3VdW+Il9Gmxa//+m9FiOXQTMwZMVxOnkiwt6QP+Js//ddzyB5dPL73vsWa0wkgF2FaVEh7hGTLLV3ejueeS36MuLsi8yIIO0gJlbEIzkrSx3XhLWzZvvhf/tf/Ob2gRkyit6ePL/ZcLADbsWysGTl4bQTiOUmXALydPMmDaU7KyZfjRpnbAyGt/TtjoqpQckAcDWlyXdSpA2kPoDZvuhN8MWscH/wkY4mr08OnqNchuO/AEyPNxa54kz2W33F4HGYv5JazLsDwSGL3bA1518bzvr49fehY+rBj3LgcJjWR2NDGqlqdLlptLXdkkD2X8QUKTmwKGpyv3h4OR8CU9yu4KzCL9ldvMP1AzBRZOGtxceXllwzg5P11UeOJ4MrGPs0vQulPTcLLSamBBF3VauvwHGH6WILhbduCrHdymBAJDMJjmq3wN2Y2bcJTW+998PFopjaPzx30btfMcMYGEKmphscHwV7Oj03imcHnCmfAeDX1wr6ApmuvmmHvtUmfjAlw6Fbs4NReBM+aIJTv94ceejweSVePYJDaQhgT/DQEytm/X1TY68dY3HffA8MrytrBO9oTkrwyAThCx/fviGn1ssv2jOe1t0ENgRF9Joz009/Gyvxy4adNMx7WDqGkbYSesXSLb7A7wkrfhUwgCOeFIZmX5U3LGBljgqEJOM0bYdoIwb1Nq9var1eTOnhgOSAbCZeAtu61q6YN9ZkDn31/kvpKB3BNYrd8MWErjDeQB4jYP9ows0PPRKrGqMCGoK/gMjfATQGQcTc+9WwybuaFVogWggnKT23tmDaGjTHABVK+flTIF3hYF9aY/taMMuJ9LPM6lXyp7eZzXEzyvLJ6o1aXeQDofNdpvHv3rrGfrBvfqZcSoG2evHzf2GkDsFrtn/VvLQOdCOklkA/C6NI80phI1oUxNFbWurlZrRFUt+/5zD+ZwIEg60ybVgI/ZuxGLKu8/6Y3vyXBWycHj5PFiNUVwTbiVB1+NmbrS4YbuwsqgCPoG3CDoO7mL0DksSPPjX5Xe1wBrN/6Y/zNqTp6saxgN1cF4DWd64M1VjBt3Zov3/GyZoyNz9EhxNdZrRUpiOjFrlxM37W+KuQlvnxdlAPla7ZNq0nF1WL2e62n75MJSNHqLJCp6avt0D/fV277sdrrsmVr32qtjnZ7zjpWpldJy96HA15MmWvze3mXvaAX0LRMZ8swPeWl3NnXjEVkqXaOsz1aA6FPgBsyAHYAapjdqrlBOAaCq7iAQFBDaprTF7ybtvM7ghuraLU6bPp9zxf6zRru3yNx5iT5sIGJK6CCl5L5e7iZR3X/agi7QrYAusDR3/v7v7C4KLmmHn/g62l8EATTVjp1NIv+kj1XJcrvZTlU/nzx6T+9dXR4Y3KSrMmCOnny+OJv/9xPZ4MnzsqTDy8OH9w70jnwkKGx0dkXTHgkKRDDRXvXrt2DZY+8Ro01VboQ2vrFo/uPLz756c9mw+EWHM9kxU08EXX3JTpvOMzDlgcwvfACdSfPsLh9mpBoe15NvWenr1Uf9sA3ySXZGrvaNl8MiDkvQKcmK2Pod4fOizFncQ2vmq6bA9BwwPXWdCwA75zcWEagpozZ+nCERFS2cAdgWKpZAQ2HdJG5+fB7NTU9jLw/zCH3PbS4NBoawOeJaHve8ZYbB/HPIe5w2rtX/JJtK/yF56IpcmttFvBvN6MNPkNuNrQ7Xj4/kHK3RAtH6D+W+DuSeHJxhdgdli+EH7M+rtbGpOpU7a3avzepmsL093CCAuLaOMBsOvUcPiyp5CVDMHnG+/rb23RJkgSAQ7teKPpirtRfoEbQEyg0UjKi91ZOkD39zMHBWRlms3h+qLOHgJ/mzWZ2yNedtoe9uXh836HkQLt2ha9SdX9VxMawubBWk8p9DtxwozRHJdFZI8ZBm0ey0vRb/QS9sVC3/k7X2YDctF3IAH12QKnDeJc87PdGXSZo9V0ZQETNE2sjjPA0yhUyFgQ0YWPMgRNldB1aa0xoAG+1PyVjl8zq72HijSBhxlFOwXaDM9rDF8RTpsEHCWzCnLBGPu5aaUBHa9h3tE09vaEjdRZg6G/3jXVTIrA50PeCfnNPAFZYNkK4dvq+tper0oCK9ZRTjj5YEw28p00+BzyaURzQNQ/Kc6moA0LNXMrgPSJsgRgx2kKjZO79bu3pAwHvH9OYflbjUi0KYAMcmkNaQ3M1taHCL+weAKtmbXNqXJ0Z2lxA6z199/K8vhlf/akDRIGT9dALkyTGr8t+fVZUdEkRc64CbMaMm/gFmUtxkQZRP+sYX/DypSZnxAciYXP718+aoXvBK1ix7uqNWJN2QUK1Ej0bewkssXq6lk/vm3JuytNRBocNsqFCvFqSAg3tHnKSFiH/Vmtf6i11dBnLqACiz7SN3q+pp2YXn41yV8Xp6WW47exlv6CsMrvnfwFRn+/PkpnVUZ7S6nbrozYJCXKaPEnBQ34tuVyrTWk9I+zjwRHMq2cScPNqnHXMwXgvQM9ZCm8wP+HdyBqAKExbMy/Mxnx6zs4AtUxU0xWenBb3raBuAMDvpLmBoIqMrCaxVSghrGXCmN0MqQtYGLkyGGyQigNmYn1bnJ2Aea+eDtEsZCH5ptgYORa94x1vX/zwh9+/OHzg4ZCDHw55LK5n4eE8w2ti6/bFnssd+kcX/zpxa44l1L2gfbL+HjniRnvD4od+6AcCll5JzJt7EwxPgrzcyESpjIZGNlixZc6LRsXvl19xVdRnCVcezcD52VzcIpmbDh15YfFnn7llcSp92rYxIfeHe/WpcFiS8TttHQSnpWDG1dEvhGkTg6l/KshyU0AXUixymwk4knD8frcxnozwOz/kXxttEA5TtpE6OwCnNsp6FnTyu7iqPuzt06Z6MRyPnfESsNh8fuEFblAx3aQN9ycR6KYABwdNzUB+WmAOGIfOK/E22LVrukwzS+HMOLh81s1VzZHFUd6AzyxgAqwovC6UDsIiZe/NTT9Jaj1w/O59dR0K0XltfOUJyEeSV+uypF0QPLHPGBeCYYzlUqjUDt7NcSTedNvTdt+ZvAou4xvHRll9oDR1wt33hxAdHo0DWf+oyN3CfX+0I6ZKaRhoK44eFSdl3WiDTVRvC2NmPOraSWjuf2L/iJVTu7X++rxB8wBNworQJSgc+kxOnmM6U5+NL5CcZ3r46u9DD+0PSfRt4/N6LvkOIaSfgJn3L1y69jbwnzFTb81BeTTlnjHaVdfOCvA9MUk9+uje8X69lhxexqmE8wb+Y2LQdn0YJPO0wxhtiYmR2aaeUNVqKdPaAAhKlDUWyjYWwJY+AGfWhWcAGaDBeiVklUH7UwFRk0+5Ky5OzVcEtDFX0brV1Di1xzMOhzVaDo42lVvk5mTctbUmGu3x3eYJ87c2i21UgV++Sb3UzE15PdWS1Uuk3CXrBNAEKMyhdaCepjLQRn03rubRWOsP8nQD6JUwbpxo3ZDxeZDVFNhLjj5ar8a1buk0ZJ6rp1ovOOpCkLbGzbE+aod2etbeNabd3wBWAQNNlJc1YL7K09G+mtGMP+FpLkqGBt6ktzkz79Om784F1Dg7P+1hwEfOKGb3wXkLWLvmmmuTouWRAeb2JWnmOdFgnxmLQcGJn9a2dmir+pxj6jfWQ0M0BOMEK149d3xWk+Hqi5Lfq+n2ndUkZNokJjIv9fTsKYesgr6ml5qKBkhhqopAZ96pLCgAKRjqJacyoRc+z9UsxUupyofVpqxeZK3BmshqHq9rt+d70bYWqj1azRkyhx2DAqABQoEfl8BVbvK1SChfW3tRrJm14zSB3tTcrGijhucSBwlapsi6gBieUSNCccZpWiQQ5GO+yhxTpiCYm4MSumsGrHbsO4Ib3gTnLFVUENWpCGgk39Q3hDT0eu5ZM935JFhBVPW3DzKLl5Q0CduzWF9Msszj4m9EY6Mj//Af/GLi5IQceftXMtFnhIORPDRB8efE9W/P5dekMxtDPvwPSdCYWBHfmh0U2Eek5I9//CcSYyYbL2apFwJuns6hqaNnZ8GPSMk5+ORd2hFTDn7MXXfds/j8X0ZVmk1PrXno2SNRe0VzsjbxZ5I24UBSNFwU8xTN0lOHnoqnTgKzZaPxsx8M+pi3aKYmMnx1xAmhNvtW7IIAhY0hrwbOT2+p9YayQJxD9d8AACAASURBVHyvm2ao9ZYE2i6cbo6xQZGSw9tRrmdLZLVxi4Id+s/EFRm3BsJV53Phx2yKeWqE1g9g6QYWl+bsaKSqblenPgQ4L7bExHQsWpjdu7aPRVJzU1WfPZi13/hrd/kVzHbqt5i9X5JptUzGrQkDlVcSZ1W9AhAei0u6vFLlBrh5EhJPPZ1YKAnih/dEQO/ejQ/y7CAdasuxY5JynjUOMvmrBJOrq+verJcN614LKz+1BweH27ZNTAAAlbfddvvIrVOX2cYs2fv4wcVVl+9aAUtuyQCH7wFDQIk8WVddvWcAs6GJesxNfqrtjWHNXObPdwhzSQ2Z0GrfdwA/GLMU7Ykx0zZjU/Jxb2i95RNY+kLgGYPBdcnY28zWgzJoMmoWU17dW5Vxzz2SHW4fAkCbaG5qvisnxxjSqgAL6iuwIECbFsFcE2rDxBPOR7lLJa0TiOowrsaumjH9qjaRSQTYsb6qMleudVJB5GfLIOCUaY5qaj0vnjQ+Lxj2eW/P1UYZD2uqYM9c1eQ12h3TnDmq+U5blGGfNa5P21VBqd8+0zf1eJYpybqwfwGz5mgCmkoaNp+0Eo1gbc1XO6BO+wvQMK/KrTkFIAImfa9gYib03Dq04AWJJXwDXPpcDzZmOWUAHPrQYJc1R/Zi433Asf1t26w14+88Mo7mrmbsanGsFe2jIQJcAKAS2/0NwFQzWQ3zebmUfT3mVP09J/HOBHu8KMB5bzSluBxih6mbNUAZzgth+wk+OZleyLn2chxatLcaDnNRk0pN/9robDKm1kv/9lxj+gzZsjTZmt+CYv1sewtuasohb6Zn8IxArwzzqPxyVrTN9/wbZpMlGBheUhHo+lnh7/OhhVhydApi/orGZwnSBmCKQgEnZbVpqWdGv1tg1PWlrJ53lUsFB913/W77ZQ37Xr1+fZ+WZF3moOdWx9cYmndt6gV4dZuqUZr5vWbgVPOEPFxCMY2k3+GdQ3iaQ6MzQ8bi3cw6gweA21hjxKWz941/26jMM15OXgTxbSDA5tr4UkDAB9//vmGB8m/wbMagB3GlktBsxt8Sab4a5Bql0mjkmKRoaxCMeRKNQyLB9tYlpcArATkQGPT1nOzViWb74b/2vsQYuXyAmzNzmz8R0qybKE+kM+PJtHPXFSOlwmc/+4UsvNgMo43Z7hAPMflIhOJP/NgPLN54w7XDHXkcKiG5vpCy5R3xD8g5mg1y5113h0h6S24CSQAYcrOBPXWKt1PMaGeEpBsgRMgdi/2dNuYcJOGEtT83C4+7+UT3c9ECd2viqm7DCTREI2Ugm5yvm8yitjGMQW8QXWi1oVskDvhG9bQIuiELkHrbdnCZ1HIXhrkrMSHOi+2Mt5ED34twtfAngHll3Lx8t+pp3my0bsp362DjLtLtAu0Nl9BQRuvFNdq4cWomPOPzRxLd+IqYpwjzk5mjXXH1ttAcEEwnBPGsa5nVPHNrrPX5+jeGNzI0BwnkmDbLQbUlPJq6yRon/UEyviTBEm2yeuAcihfb5s0zTsOJBIOyBroGtff5uH1v2jR5SL0t6h9B0GB1yuutlFCv8FT/nd94ZHFZAFUPgxJ61deb/jA3xVsOsXT37otGHwknB5n1cM89OA0zRtHeRw8ubnjjlQPkPBo+zfe846bB4dkY4Ku8chh6kJYkW5OWSK1XXDG9gGYsmWTvvmzPuAFqu7mo+cYY4WXMZJbnDoHatBG9xdFE3niDPEAzvow2Ek6ElLn0HX2pWUf/y7EybiW1EjgELaFGG1ZuR92xjWkPnCY+JXjNa7Nr6xNh6P0RxmDpSlyCs3qtd4ex9WxP+K4gWOrVX38zXxp7a896B+BKHC1PRl361Xbd98D9i/fGY6ju2w7manUa9biEb3V5aU/zVymnxFx1Nx2B52pebZ0V8vq+Ej04Z4sy9K/mHO0zp9aFeVRm6/VMLx5V3yvP8xXy1l5vz96rxqugkIassZDs0WpiKqCt8c51AUkvMNZHeWXmCim62s2a+8ovsh6Bokbgtq601bwOj61cyszbBvFqEsofR9K6FrTvIby3pZmZNl7yT3wLJFxmeGvq5PMhap8rAvE0BzpfrY1qLVZr5Ozjmva0wTPaWZO18fVMOS+9fNb02M9XtALD1PS6wQkq12SYa5hqyMiUVU2Nce1Fs8BFwmDJokWFL9ellwNlKKvaFN8dZv2lNtP7I7yCbNtpmPn1qsaxJsAS1ceHeVWTWQ1QNT6+Z03VpFrTk5/OFXuigLdACGeI/BgpgCJf2u9qyVqetiu3F3VrwfoCTqGLAULSX9iAiRX3hgyWkHdtLk7yFzJ+TW3PTJ7J+iOsy9lxsMGvHHPiX9oyE6Qu0z/VLLUa3Hw5Qe0+GPc9j/Ax96U50PIBYWET9jNo30vyS5xBxQf01Etqpl8Qq8DgAzQvplEJVzOEwfNixMQ+8/bveuPiZ3/qo1ngD0X9GFfbeBoJ3vRCXLzWJ6HkNdfcEMb8ocUf//GfBcE9F81IBG0GdEei475wCjEwUUTjJXNJ1OsX5yZuc1hIFh1Ny7O5tX0x7oNPRxv0VAQkDeL6DecOcEPjtDaga7D0L4jJIhmK1+cmTSV28pWTIehGc/N8PFFizvIyST0ojIU6Tr30wgB+FyVNwrMxl0mXYOE4XAmHCkxoU2qL+b3pFuwnIdHw3Oooiq060k8bsrcHk1jtySC2RYN1dnhAkG5vClN9N72zfJeg7s24dfRm4+e+fU8O7Yvn8Wh4KlnQyuuhq98OgZIxtfNotEQbMomDVLoMOKfe/U9GYxStHpKww0N7uumboVx5Dvp9MeuYO26g2grouaFqi5vm7XfcN8b+ist2Lh589MDi6vz02aMBQd8V76d7770/m+TscVC7rSpfm62ZXTu3jt/9cxAYQ8k83/am14+DH8H4qmTnJrga00UfG5dFWbg2NZm4hRCe99//QNZMUk4kds48mDfEm2zn4su33rW4cs9FUaNOkNnosEyWR469mHQIb1p84eavL15/1SVDuB45ciKxg/aMdXX73Q8t3nDNpaMuN1xCtAHQauqydqyVEvyshXtjutq9Y/JkemhqZ71A9NP4V0WvXdUU6rNEscBtD3VrxRgUuGqb+SCIrFVCoeMBOAx3+nCqjD/zEkFGUNZE43mHGiAAlDBxOfw8C1Dpj3/mqK7QBJT2Eui0a+ZV3b0VW2ODhJ91cGkEnjnyu7pGWoSlaQJYFFiOucQ4eOlzSd69jW6M1sz7ngfSjGtTUHi/39W+JsUkpI2TNjnE7S+aG6DM3PqdpssZoExzYz30sgBE6geQ4XltadA/7evhbBzUYS1++ctfHuaYBrWc8VieG+eVcdLW6Y04Aw56+d34K1+ASOCyoNPfPM7US8uk7fpqvemr7+H6NABnL1Xl85g/c+kcMgcNWOl97dc3wtjYFCR6ztgQloM7FeFFyEt5suOinVkHL2ePWWvP5zw+NGQGoOPFe2poliMfmCaGtvx4CKe5aJqLCmy/rwYV2ue9XhaVVdN7zS/VFnbMWtYUqDOvUk1FozF5TRNIHEpiiVitmejnBQ6rTfO9WAxZYn6WcW76rO8WVLVNzlz1rz6blGMfvpi6hzdR9o821GxYgFENcakE5eWow54psV17erFuG9t34+effnRsh4ZnmBln4s7yZmr28t3SGnphrGNBg0uOy1lSDVl/Q7sVcOOiBdBM8BrTeuZZkEJaHe1FLJ5andeC+1LoVHNV4Nk5WEm/sBKhOE8DNyIUAzcAypjMgSZFpAFu6g4e1VgC2tHjuEVAT5BTbcmSPY5JirSzcAGddRFGkiWCQTu3nrv45V/8maiXTgepPzCSbOJnYcWvCyK/8srrkz9kQ5JhfirRc++et6sgtfXxnjoRDc1UZPFAmpmHHXDDrpr4KDbr4ZguzgoAMgCywYq7Qw0I2Ng469Yk0zUeTf4DwCwCA+R3i1pZyK7dECat9lqfvZhJpzUp8armKYdRY8Ior3ya2gS7CI7Fk2p9wJMye4Nw+NTEow4HQUnCBTd+DtVpwM0AjAE4XXhVH/YW3+BgFWrd+N0wk9yXQzJTujUmKnUN1+AM7va4ljvwtFv5FnmFaDUo2lqCr9+rDbGxSlL1+YlTryyujIbH4Yi8zA195+5dAZ5Ph3Py9iHwHn0U0NowhWWiDp8XPh5X12MnE2QvJshJojw9tC+TczAJkoj4YtMMUnI2jY3BfXtr4uJUTWxuumFtRsKhKumqq7VZ+x5K8MgdyVnlO+UO6Iu/9fvECWYtrrgJQZ4bc0mvX7stbuHRFtUM1YO1nlDG1U1vQ9Tx2iBGhU1d/kUFhLnSV/VpTz1w/E1QNKS/AFqSv2p/ybk+t/YrIM1vBSmirT1SPpNDwy0Jn8a8qef++x/P31cNIKddNG9McFcnV1jd2AeIjQAc5o1lVuxqLCpQ5955aZgwCF/1ErqEsIOq7SPwK/RoshCD63ZsfFebnZTR/EnaemNioACBwAgQ1vg91ojPCXN8pgJWdfq+flhD1jVNgOdLLDfe+k7rpT7rqx529kDd3RtmwJwS6Ma5/IVGOtZPQMZ6Nqc/+IM/uPit3/qtFQ++8mqG11bGxjmgrnIflAkQAgnG1RiXXA8A16uk5m5gk9lKf+um3dt/eVvAhZd50QdrteZuc2quCCDgrEJP3fpuPdRc47m66Gu3tWt9WRNCMtTFvV5c2mG/DRNUxtjYinPFpOD2fUni17z1bd+9+PSn/2xwa0Qn5gr+lu96y0rsIZ6V686bXmIFN+7Tq8/HcnvMqXpWaxV69hWcVMNtrfZs9r2ahzy3+sxb0QgshTdww0GlGpHVWp1q15SxmsPS+ZB2Zg2Zs9TI13zV86ram5rR9NF6KjgfF2GE5rSll9BefEvutVa1yfroe87Mmtcql9ovbe1Y+F61WOa3mqSuBe2fZjk81akdL/G87SmHzN7q2ers0pdtkt6GTtC1LgqxyMQbwmEEbszx8wHvcAltjrxTlARks36iVYiD1jyWxm9YjpaONQOQvvDSqdPivkiCOXJL5dX0CwPcAC1LcFPNzSshAs33eEtFo7NkjE/zDaLPDKBGjTQnLRMhUVRe52ZxTlNHBHqq+5s/8UOLt74lMUoevDfvRxsRyELDItT2xg1bFxdfclUOrscX//e/+L1hhng5HXBbOZHvj+SOQa/AilQN8TgfnTfhAw1HYE9VLXvnvN0O8MPOn7aJR7Me8TEeSBdunTFT2PBswMmz2DjeK2FW+/1e7cggzgIv4chsPn/z9JBK27hsP3ngyUE6Vl/VhuovaFJWD6VuRJ87lL3U0c1VgmgReRcebylIVnoLC9nnbhJIruXqEB4E38sZfy75qw/O3sJLpCyvpm0DcDbEHVu7io61pWpSh7rDuzeXFwJaN2+e3lG9aVvMDiLteOjxJxc7kom8QnJbzFPcP+/8xsPRxm0YB+vNAQiXRutCqJTnYvz0TyJQZukdO2b6A+09mGjEEmzqlzrNiTkz7kxT/C+uCX/GBiOUCYd6Tfm+5x0Y3qdZuSDgRP/KvdDWkjQPH0k493xezgaTgXFhwnrnW28YQtlYmU/tB3ILOgXsu+SSiyNw9w8vMQL5rjvvS06sTeN3At66M6bTRX26xWsjwOKQe/rp53LLvmq0eawjSeWWm7rg1TgTguVH9NCpedM4KAtJ9Z677xq3YIJeecah5GBCivADGuwF33Hbb1BMY2T9AAeEL1DCREHIaXPHtoREdRgTwEubPNcbv/GtCVeZPq8pxpoGSABIQOuHf/iHxzhr796QS7XZOvFvpNBIHQS8dntGPcaEkLWOaCPsYX8P4mmApvkyfl3Hxm6mN9g81pI5bqA9czTX1jRpeLYcJ+WVeK5uWjjgwbqsNtS4/eZv/ubi137t10Yb9a1rubfjmgeMRSMJVygWBGk/rtaNSTppjNRtbq0Vn9VEoU+AhnFXNwADzDauk/5ZxxWMQI3+Imdrn7E0puXWNMqy72i79vUcMy88roCcXgSr4alLfzmD6nsiYS125/s7doQXmX3t/Ni0acsI37E//LQrA+ysQRoqQIDQO5uzR85ue5BZiuam56M1NwDrUpNZjzntKzek4MVYdG+PA4s4XQKbak/6vr4UAKwGPjNo7TQ/9V+fLRioucz706qw9JpKXTRXQEJNiNUwrezvpWmKTNBWL+vdfIxyAqxGoNylaaeX7MqbmuMLrnxuXfTiUY1M21xtUc9769K8+7f6YliNJdk7zIM5G9Sljca6xPpqgXymT/42b9o7zzf82CkT10WD7KJ1fjThPKXgjudCEwFWmKVocF4OGAaC1qVOoJL3XPm9lc00WUjanKC+I7gZgfrYssYE49ywSwItI7XEIBevzfsVmjQkiEAE6VQFYk3PA7/odDYk6r6s6LfklvgTP/6xqCEPJEtw3BBjCjIJSMBnnnlOUPyNGZjTi9/4p/88ICQqMBqGBH8DKGZMG5qR3CiArfzjLm4wxk0q6k4Dz3xmgkzasIOnboNmoE6FnHZ+DrjDotcGFKwJ4DmWxSMhm4Oqk9EJdxDrq9eJpFsA8jbHzRxAQgJWvnQJl+2aJNKq/wYBbOmBZHENwZAx6aRbAN7vLb4mKguzQcX6bBcczs3peKUhPRe0nYqGBLHVGJYrM783+TXGRV9KXC2RtIeO932uHdqnXfMmTDU5VZ8TMM4+OByPxJx1QbyV1FPNDsHu9jtSAYSXc3XyiVkPnql56+xoHp6MVuB73v3WoblR97MxP15wweQN1SSgLKBgw4YZdffFF1+N2eqqIexoEbnu2yA9oG0w3+f5dK4Qy3nV+6emkPJLCK0vfvWOmIX2rADZAwFMm5PtXRluutq22hvFzXYQyAOqtae5eIZG4+CRxZXR6hRUViXsUHpg7xPx2rp4xYuEiyPe1qHEJLo4MYmMpXEvp8k4EyI1MwEW5ZMQsrSP6yO4fV7Tm+9XU+QQ9Lv2aWdjwTiEbrn1nsW73nFjBKG4TzNhIoBgHXhWX3rb856yAAzvmQ9jbX4PRZVsvLVT21o3cGJ9lAvWGyFh2M+Yr+rBRug2XUnLt14KUpTFbEmAAqf+vefd37PiqkzQzrD+J8Y4VrNS12/zYWwah6dkWWap1ap381VTjjK6R81ftR0+V5YxqKdhx9j4ADuAmzFUhjbTSv3+7//+CARYkw3A19QczgnP9zJkjowVc5S5Nj4AqTFp+pGjcXhAUK8rbj2pys+zdwuWy5OxntVpHPRNPYCOuTCm2vH2t799jCFwVm1HXcDVr98NlOlzZZt/n3Vu7KuCjQLuaujsK23dfcnu8CHvymVw95ATeHTrzkEYfil8nGjmYoabpq9Eyg6njhZdbsNybl4Mx29ttO/ldNWEVLOS9/2uLwWA1Zprd83lFeKrzVE1Q/W87KWlIGbKRIL520KlZB/1u34WDOlzqQ3GxaXYxeDcZZDHakfsw4IRdfpOPfmUV77WAFupmzD3KljTLt/vGa3cgrWa12q6Xc2PKRhbDfDa55qvpsJinrMTOE0eqDXvvV4uKyO1d2ivI4c52/juAPmRvydG7KEoVZZcGVH2aW7WJyQAcANrcB5Cl4EnJs2C88T0vKW5wa/Fx6o8ruZGmbTi39EsxQbWCVIhV3CaGyYmwk5QO5FOIUjIyk2Qx5G/RwOzACl2htZnINwZ50Z6hjPyx5YNZyXq8E/Fproh2o7HEtQoQbVy4PB02hDey1lnrU/8hjsSi+bPQzCL23JciTcmtsu6/Hsq+Z62ZnMT3OPWlZ+DtJuBLAl6Ep9n3TRTM/BUABESVgL1UHX5ar42PIos2JcClgYql1I+PwE5k2kBTZA0zVPPpZ5zQywWP2fYRJMl+rwQpY6HGL0tN5CauUx2QYPJrn3UpIwJWd44qpLspnNQ+72xITxXM9cQPBlnJqnzsiDUUU+BLkJtqj362zdubyq11XOlV07NVGflEHH4uvFpZ01P1fYU8Pa2a9E6NOs+O0xqAVoiPYiHo22EsFdJrvcmON3OeGkZf99tjiZmn5cz5rsunF5EJ8Lv2ZXnJhH0lQjXrUOI1uRyKNGsL7poy4qafAoDmbdnTB2B784/f8brIQSNpz41hkzVt089JUZHuFZRiV9xxeUxeexNuVsHYDt4MMn6tm9b8dbx/WfE51h6DOjfzM68bsXFG0eCit68MSMQSuabhoqw2iAFyeNPRRs0c48dTzBGiU2V3QMbwDvwpHQDiba7jElTjtONuV1//a47h2bF2OmXzwgYddR85dC5777HcoO/bMW7ByAR8RuZmzDWfjf/AumaZMb7Tx2PCejysW6VaV3oh/oeeuThlUOtWaC97/u9QTftg7+rCZlRrtP3PFsBZD790+dyM4xZE2PSCCiDqckzR2LO8Jz37S9zvdKuaL/023cBJGPqmZpGZuymvcNbqhyears6jr2AVDjrf82t9U6zLzxnjn3mb33o7Vl7apLDO/J5b97Wdvu/2nziu9o+4r2kn84Bn5szgKfmIw4QN9104+gHAG7Oa3aoR5bxMQYADI2OcV+t1bUHfM/39cHc+lyf1av9UyMfb8xhAqYdngkpgZ8Pf/jDo2zjWk3JuPgtv2ssvO+nvtsj+jEEbVT/iKnME1s2b4uWbc/i3//7TyzeHvPU+mi9XZSnaeSVmQ4nqWZ8Rz63AU5z030lYSCMu/PGyzxX4PYc7VzoU+dKHzxXAKTvPdN6EZ2X83mZrQDtJX1U5hrNe3l5ca9Zqj8LMGqiMpY+G8AE8HGFH8Tc14L79VzuT89WM+K57kvjCdy4pBfceK/yoZf5grjVQK4X7s5rNTe1LFQTpN3mrgRlZdSKMbVESbwquWnkaWkVQ76hedAqD4rH2nEemi+/28+b4xW3JRcu3q+0LF4wxHORnzQ4Q0OXv4ccBxiWnFIWG/+mHCThkYdfy7VVIN51sOIK/le8pRJd8oPvS1ZwAAYoyeIeUznxw4qWZG1i0zBJTdssgDCzh/r9dYPrgrhErTWj/AI4L7+05PD4PG5XG889c/F973334l3vfls6GhfoeE357kvRDoXlkwiujy4+//kvj4BnO3ZuH5yFk+FVnB3tBFXmt0aEZNqaSSwyUQDJdJv32cxsPuz8eW99hNGwQyajNoQHJB1+Pt5byQBNHeolVcPT4aFckJ82JOLXWuG+LagsSJM0hVE8hnKgisXAtFBVr0P2YG6050ZjVDTbg3u1ynFO6tkrWqWam2Y98crIjWV9ghJaGF7Usby08HxE5hUcURJM5rO63zlA647nAH7qqWfS3klmtjCL8JUnXoC/HVS+c1CW7ozRpmjGqkL1vj4YBxvLInaQFen3BquNj8XsdHG8hla7yKrHgSoX1fpo8CbX5cjgb2nr0STMO/TcqQCZTSP+kOSZ1w8X60k0662hatl6bVQFqx0Ot4Ij828z1WvH9wmEr9/zYCIUbxngo9miG//HrZtg93I7vvXW28a4jnguiSR89VWXxuRB1X/WSp6talh46Jk35g5xQXzHoVmNhTLVSYBS9X/+S7cs9uy6cMzp0weTITua0O9J1F+kW2uUCeG22+4e2it9e+qpwzENXDXa1gBpDuS77058mICj9UvTqeCVBURSY+iTuXOgG0e3X21mpgHO77773giU88f6s6YBT+20jmlzjJmcSnJCzQPyrPEegbbviaOL7/2etyyjhU5N0bpoD93QaELN0RWXx4spvw9iaNaZtWOegAqaDOuOdvSlof16ZdRP8yIRJ3f1CqTuGyRT64j2ZADorJXvTmyWB8O50e+68QKvveESsIS33Fb2hzUFMBDy5ltsF6T2cgaqubIfPFtOBrBczzFj6bOq93luGOvbbrttrAHzDLQ1lk/Xn3Yx8Qi054wc5OuMg+8WFNQkba5rChgk2qUJsCAJWLn//vuG+fnJkMJLkEUMNo7WHs0MDRFTovg8xgfAZnbSNnPdFAwVOiWDN8AhoFONkjabZ2OrnYi+HbcS+nup8pzLkv76fvlj5tQz6mOOOh7OIUKq3FEbov2Ww49Z6qysI5cGbt8FKlu2ikOWMzyy4bmcGUOTlHQsr4a+UI1tLQPGvFpHe6ganWocrOeprUuQ2SGk/2p+qNVAppzDggNzU00IETOzU79mlvp2oGIeS/RVls+tHeaYmVtvxoOphrDa8l58jbcyBoE4+0hZ1hilwyu4qTmbq3zQtmrtun68V3NTL6IFX/P5Gd3Yq5rD1domcqOeferu2A7t1PLiv9qc2gt5LQl+9gLd+E/K14dtW/Fujg25hpd7PL8PeRnuLbAz5FPkBNf/KhXM5SBQp73OPHP47eBSX0b7crCcrklpuoJ/a/HF4Qo+wc3aNO40m1t+dygOdJvfmXoGV2OZpbOqveGfvtSUMCGdE/PUqZgOiGsCowgZ4vIdr1057D/ykQ8PIS2OyRPZsLfccuvIFH0wan4pBl6IhxVezdYcyIhlp9zg4zX1UjyrRkZQNrlMtk6NBWsQ3JqWkVINEHJSuSw2DRDmf/pxPOSkjeEDWayAg0OnyNuiVH5vMeWd2CAvL0lez2Riti89P0yoCXyOSSzlv5Qx03/eWF38Y9FmcQMTbbOxKO9FHxxIVYv63WfdKP5mkqHa3BRy7uGj0fJk+q6++oqxYA4eDEnvkuRq2fdUAiBOdMuc49Igaamxfz5mvgtjToJY/W0djHYfny6GF1wwtU/lErTuZxPyfH3mpATLvclldfWlu8ehd+SIW9W6IVC4Bg8zSdz2L0xZNuiMz7EtifCeHW257PJ5gO7b92S+N4mG9QjSR4KmoLUbTWqG80N+rkbpxRxyF4bLU37L5N2cGO7h6nwsHlybzjt7bDJCpoHJGj2WGlwwNIcwwelVwnRvzt63OfXH4W8t7IqQOPD0BDcEisP8rrvuHRpAvAZJMB3C/olgfG6I8BVkg0+UmwnSve8bW/31fmPkGPehIUy9w8yajW8+3LQBONmTcdio0fvwPwAAIABJREFUhwFze4rXiTw8G5Kdvl5HL8eEK57NS6JgB+jTXO7cGdJsNFUCcc5cUg87tofGSqRuSUEBIevwoQeRYreNOD3U8Lt3X7yMt/NQiIGbc+t/OKBsRhI2DvWAOj83tINJeKgPQJ+9MomAAiVmH8fufunFl47AcfhIgK4o2LSp+gU4mMtLLt0z+Bef+uSnR344wd/M69NxHX13ABitg/kqkVs7CsrHel7Ff2IasT8Jbs85ZO3zngsuKACheitQOufmrpoZc/SGG984TINuo82p1Vuu7xsHax2PCQCoOcv70jjcFEK0M6lAtNnQzUfbrW7rte2s9kk28APh9eEzdo0CPTU5+MnjUHu1TX/9HGZz+ejSBkCn8YoawqAXqZqmfafhCKw9n9fEBYA8/ujjI4XAxpzdm8I7NC7HY16YJg1ne4LzDT7gjLYN1JmbIeRDB3ChcckQe4ygcvbecMONk3O39N7T96GdHkT06WU66QKvZq5mbihjUA15zUHVlvu8Ar1aGHM+x2qacFaDAL9XnvlsNThYbbZxRoqgq2zPV57VLNX11bhFzkfPWgdex5OzUB/8Xa2mNlXTVW1eNf11z9d/42DNI+CublNlVDlalUXtf4FANU7GvKCzZ1W1YMoo2d3ZWtPrWItp/5qzxAaafEifl29TTk55k9pUc6A+KB9oOR4OJXPU1I7xcBb3SZJnl+65rmECGkr7aZj1Yk2hVKDRcT4am459QZn3Bk6Ju9XpoRqjcfEfcENz8/4PDA8pKxTIacwbkzJ/nyGl8SaOZ7GCKQS42DBnZOClQ+ii0fhh1gnH5WQW70tpmDINkM6gJ3fRGYgOts4UFXazVWU2FiDUi6eSjTN4JHJS5L1yP87LxJ/IDaKHF6LzK0Gq2gGcadcRrnYmatmeMWkpy4QZvPJDiqBrahoTlPb5m7BjkvMartdD2IQEh4WfSXQ7PSfjxGQ1kG8mzzMvpa8bAxKgcO/jMhHINoMxkBxyZFTPOM+Flu9loK++4tLptspmnvFz+5nmrakV2xB3d985Em+xq5Om4tEcQHDk+edPUNPXyYCbc5Mzq7eSkv6UxcVfPqP2u6C06F45PXgLvDrfvS0Zu9piDyXg35VX7Fk5hFabIA4ejQdRtEvKLqHUQUgAKsOBhy80bclxC42grruyOXokwGhL+uz3/c8kYWHMpW75jz+RYIxxcz+Qui+MWcrrmQCtLQFRBY9us0ANQKj/T+b7exLFuaHxG4OoKmXeK8wgg+QbkC2b/ZuSl+fzn//S4KBdddUV0S48Mn6as3oKGKsKf2tEv3hNvZhwAu3nyJkVzUhjgRDEPSj9LNeBmWUSch8ZIEWAQmraC7Yx8Z0ZQPHMSCoHzOnn2rjP3vONRDMO8Vp9AMTRJF694fobYxZ7YmiU/vzPP5cknhvHfvSP3ZsQlNH5k5/81BhPWXjdtggk43LNtVcGtD029rb+0FwAj9o2gGw0GA6i8gSuu+71Q+NSLZHo5ucmVgUQeP31r4+JKGk0EuKBeRe3AvgUnFM6lcsuuzwEw3jd5RLCHHBphPXBCPed22egwfJhejv2nvViTEsMrhmIGadeJ9VGmt+CS2vLGAMLxtC4V6ui7dWCbgjX62hMJDQhvkvzYbw93/ViHCqkrE9nk+d2Zv28//velwTA94/P1UloeGmTgxqwIHCAGwBOe5w11SaI1m5f1IzZ+FA1tWgTsFEStJ+eNUf2qHYSWMoHtnqho73zPTwh2i1jSytUV3Jjon3P5IICbFqnP/SRj4wL6aUBovc/GHNz5g74EYYDGL49EbjfnwuzC8/kRiWYXsrYE7BD46nvgE95gsbBGdELi/bao+VAckUmWBtIroRt4NQzAGLNOTX71+OoYQDWJQhkhbNnSnxdbZIt0b1cwvJQmu/I5dSY9kLvXKyQ9V6pDMZae5Q3HCQSuZ7FxWXBmimtYFo7pomsZ2HXUjUvPptlz3Qovj94PKlbfdVuGEOf1RKgjmqxCj7PT95F5TvvtEud5Tv2ou071Y4qT53G/fSI1j95W57pOPvZfVig04vzNDPGy1cAw8jGM9KXYSJP3YDM0WNHlvMwY/dY3/YMM5X5774WHwxHhzJGef51XGpV+Cvg5nVLzc2XAm4+9IEPzGSOTDDsPyNcciZOQJ3UMBzAM8DADeHam3+R1GsTIIiP4HPTJXWyx8UOmEHkvIbnVZBbbYZVqfn7BcAAGIHaMhBdOEOYp5wNKzlJphvbmFganJSJT2CzsN1Ciia0EzAWRAZ6Tfgyq22i4/l8d02ESbUmRYJFvdo81XLMZwErGZvNSw8lLozQqEPoqWzsyNkR9PA84Gap1tPGgY4zri/FvmhsepOwGBo5ckTtjZZi57ZNiZoczdAyxQAOivQD8pIAdKeWhGFY1EJrrAkL1nhNU9JcGDuHae+5JNsMMVQCzGzME1H5Oxgb4XdfBPy2gAW3koGA9XWJhgtglAVcPR+eyLXXhEyKAyFDdfrtUD6ZQbw42hrjPUwKOy6awj0bwyF7f1TQu/K5seCKLmbR2ek77Za66pXxIq+4cF32P31ocUm8pKgqCRqHWSMkEwBCtT8fb4stCTJoA52IZu+CCOvDAU4//JEfXHzyTz45A0NlLGSYPRhBuTuaP2v31DIeECGojSM5YUDMwQhnwGtrxqKu424MCJc333zz4oW0bVM8nw4ePr543/d89zBHEBxMS1+7/e7FdddcvkIYJTgKum3mmcrixazvkCUF5MrmrsnM2misFeOnbuPkGVobN243cWalF154PsJhbwQT02QSqSa560XR3uzfD2Rcuoypg7eSmCpHY9rNPMijtj2g4PEQvfdcctninnvvWXzsYx+NgPvPaeMLI0Lxffd/Y6wXbXnzm968+IM/+vN4nV2UNbwh9T20uP711+SZB5IZHdh7KGt4kTI+NpJgjhulsO1L1b+26w9uGg6SthuLrZu2Zl9Ifkrjd3jxprfcNMDNI3sTwC1aXnM8BIdEvNlDNJVyxY1keQiDOTl2RDAzwRBmAIA9VmKy/WuczYn3rKmunXokGV9zo31MS6vHXd2AS9NRVItpTw1tyonnYtbaN/ZY0zIAy7fccssAVPVg7E29PBTjax/d/rXbhta5nBj7kuD3k+nMXE8z4eMDUNMG9iIx0hdEa+RWWz7d0GYteW/lQCiDwAdGrUvjb39533sFbY2vUw+bai6tAfOg70COfhp77Zfo94Hw5q6Nhsi8Xxzt26lx1stVdnKxPTFrxLB5OMR/F8tLw6mx/6TREUF+u2jEAZr4QcDzMFelfH1o7KmabPw0fzXzK4dcWRMzvfnTXgLVWGtrQ2gMBxKk1CXQMFfDrDE09ueMC6NnfL+airk3Z1iQAtnVMun/a+88wLSqrq+/Bxh672ADBQs2LFhiV7DFFkWJvURjRw32rsEWNcauMWjsJWIXRVFQwIa9YQMLUqXDwBQYvvXb5+6ZyzgzGJN8Sf6Z+zzwznvfW07f66zdUv0lD/VcjF6D2XFZltnfBBjiHO8PgBwgh+i6AINkFJvysPE+nhVagujDvD1QyAmkJqp9N7LO7uH+vGYi7I/y5aLsISfZTLNR4LvLPZWTsvCdNbSS5UlAK2+i0FjAcKnUBmw8+C1tiFOU9TzQ4d2UP9YSPl0NhlyCRZbmh+eyVmAcz3hG1YZcpY2R0Yxz2L8FctrBC4o1GzlRRIA/518SLshvBF1uhVrKrZLZeuoij3PTr2+K4KsGBNjgKs7LHNgg+NUA3vFZHJxAtK4ewmNK1xVmgMUHoUcnrlRLURC3x/FqJzaogRvKUASYnMQoAFRAeTzfr9NnZQMSHyZlkY7Go5LQ1kknl+KcRKPzTnSMACvK4gjSk30mhsjvzZAlzwvQE5ReUH0VKB3/ez2DhYwj0GqwHdwXz0Vw8XfYjKQdgahFeVYFiArgEHUNEESZYtJyrkiGugTKwxUUgMEzAzDy3DDmjIzCIVSDaQrAg9E3UgMQM0dCHODDgsfkZtGjXt9/TzLJ5H0V7R7qurA9mq5UFk2kiqGMgf6ZmAgFdiYMWu5hkWQgx2SLwZh2rkWuzkoG32mwspgxcdjVYhjJQoggYJHlujAq5l3Rb0zuUP1xL/8myKB4p21+4aAgdobULeLmxOSmPDAyyf5Iu2YxPNSZZ3KO+oYNC21Kcr8d+u4k1uNlm6WAYmvKcBrVAjtQrhvzxtsyLE8h63kHAoQDNgd1AIk3AciASuoV8V1oR9gRVGVTpkxVHZok+5dhL1n3VTo6M/Lmm2+rn5tYr3XW9DH99dffuNdgoWzDSCiHm2XEntl88z7aMb/jrA0pKAA4nwjQdFttddnJNPXIoARS3HPPPZSiZKTPc+YOB2oFhOPGG29iH7z/oTNn6667ngLAveQOBeuut7bboEyaNMNjDdGmqIeSvYpC4WdCKRYf2uD9DyfYHrtvp8jkHyi1S5qjvPMXW2/p7NHb77ytMZ4CyqWFFjVVc9l04cbc25O4orJwjwgt8rwfcMPCjHCEHQhhDVOLmos+ZMdJ3rd2Mk6lTrFLxesOpoH1ACHLOGmqxbuL2j/iKYXHUp9N+8gOKxkoE2eqRB6TXXQPY4GFGJAdHoURTTjGMu9gXjGWpur9HdqLFcrGbqgemKMxloOtYyzBolDeENLMEdSHK60sdkuqP3f/FxMIYw4g4nfYZJhywCTlByShAtx2220r0qJ4FHGBSRjDLoARradffvGl1wHmG4Y5QjIktjFF1Ka9sZ3zCLKaN5SRNgCodBPLhnqfKPHTiGuSqVwZD7QvZYF5++yzLxy0UlbmE8AQYBP5yYIRZBxSd9a5YG6chdHmNkC/M5SZfAmmgnHB+2I9iR1+2iCnhMgcwabQtmEsHZt1+iJYEX7PMyEef0VtHOtYqKdCXsQ65yo4lT/WRmeUlG4CEh11XdjKBbiJd/KusL2JTWbIqAS8UhwwjlD1UZcAcCEro96Uk98TyZDChhD6JO4J9VHcz3MDOIfanLIyDgCGpRprJaiIvS+SxiVkF+UNVVTe1ihkEKCmoWQ8oVgoO89knYvYY5iR4BmFsTJrNvZlPCclz0yAdL4Y3lChhXaDT8rvGh79tywhOQl6wI0G2+tjCOKX1FLsLOgFWBu3p0Hoa+DyEh6EXYtn7mSh0feg5fJ6Siod3/k96DVSpjfKdgHReSHgo7AxYEFyzqjoX3S6TwoQJyhN532xyyqXH4g0CkcwN/Ebu3CnvIT+AyXnda0JgKXw0PnGyw9aogBFoLzQu6eFJ8XBCHummHABbtwIUB0HY8FnPD9QL0IEgMcCSfqBrkprMEmfjWVwnZD6Et99U75kf5MAXiyIzogoDgQ2NSSabCabE/popty2UR/ilYMbIcxVov1SZM/wBgl0Tz1or3z/Ur9EGcsYWzY2rcSWUIYSec7hyRZ9zCL75Vdfi4JnIZzlC2DQr0HlB5WK4TO2KgFOKAftycIa9CjvhB0BPHz25UTFt0lxSEqkq2sttROTNHS6oVKkbqHTpo1CRUqfRfZfJg/PgfEK77AIlkcdmHhTBHbW6LaK1+E92dV0kG1YC6ntSOiH0GKxR6jC6rwwcrTb+LBYU+/vZfNDQET6jfLwbqj4Hmv29MjYlBnAEjGBmC8YZGJYS9tPlEdV91U7V7hbuyAik7vi5Ky9ZheP6vruu++5nQ2hDGDCUAV8/PkEqetg8tr4Dmfa9CnuDeaLhv7hydhttR7J2FhCmngiUN1cj1qKsUrdiNEDyCEXDKoGbHXWl73Iu++NE+js4e0+duxYZwMAabTxq9ogdV2pq58juSVChjHC7whYBJg4Gdu8z+YCVKN8/SFpbWOpaQF8GEujCoFpQAgRU6NDB+WskrqUBRl1V1sBVMZteMExTmLXGfFeWJQBj/QP5yLiLizGq2KoY+7GIhmZ3LmPsRipIHgH98NQhM0V4KJHT4FSgYZmWZBIxutnKvMaqud6ArAjR470aK4uFDX/sL/pv//+Uks09QjBsDiMQ5gG+hrhwbWxQAMEaD/6ARUhYyzZ5qScc6wB4crPXAKooHKnvNQNlR/PmCbbsB7KqA3gQU1O8EwAIHPjK6X2WH2N1cWQyvD/64lq17Zu4A6gZv2hXRmTtCNzCBU7cuJ7GX+TcJbM3XuLtRvx0gifKw21LjBeGD8wKwBJsnkz/plnG27UW8znm65GZfPD+cjr5mx9tpEINsHfqb5gXLnaX4A1GZ5KfqgsqPlot7AN5Br+8d5gsWkbnhcMDHty39xqLIUdXKhcwjaKclU1bK/Y4DlT4OmhKo48uKkKcBhPwc4m2xnZq3qYlOSFS91iEx6bM+rDWkvZOUKWVILftIHPs1G0Q/QXMcQwhXDCgei+BLLN1FQ8gyB4XE9bcg3vDxYo7INibOXBpctzjbEijSMSU/NM7nV5orpEGwXhQX2pR3i10b+AmybSWDTPDKUZK5QDBpcM8bA1ydSCSMrJ1gsvqgSOUnJUbHSS3icdgSsYU0Q3LhDLsQx2JiFVDIoBN2OSQTFqJxgNARtQqjynU4A8/c31Ce6AgRNwCAATgjAAS9CAeXBBQRZhryJqk+1gXuUUhaTTqBT3ExwPvJ1SQiQVE6MLd+0QpmG3E0AmmBcal2eG/pO/ne7MVG0EMeR7MC6BnInG7HmyMvuaGGhBcxKdlTIt9oSZzZPahUVXCwsThMkVAInn8xw6LJgiFvNkb5MoUM7H9UGJUgfunTk32QZ1lIqKRY3d2BQZeFL2NEnTLiQWeMrCIITRwY2SwUpkaECAq21koN1a6pYIshaCNwwGg/EKdQr3BKiL9o5+ZlDCopQK3LQW0GGgA77IIRX61EjkR1lDpx0Bvpg44Z2SAKtskVS2uVJ5NRXgQah8+Y1yWK2aPNJCFx968qh7AGMfmxmI5hoEKoBgjgylu63StQIMxnsBLNiLjBzzulIypDgs89RWa8tGCEHC+3hHciuf5F4oH30mil7qsrz3G2wMkWARWHioIMDpgxTj5lsFCGxRYetBe3WQYJo8LTEIc+bKM64ZOc6wYZisd6zs7Yi7ZK9ea/t7GRsEy4NZYDFANTT5u6+9j9MCA/0Lq4pefEHFWGNHlEIe4H2WYhEhIJpI77/uevLgGjXak5cuFltSKNsnyvvBB1+qHj0cPNDmeEuVuBt+Z1d5rS5vKFRiCNNdd+3nKiHajbamHRDczIXWEvYAWQQj52EPEL6wJbAgi5QXbJKEJB5Tm2/Rx21/CEz39bdfezszD8gE3bPnmm502kpGq3xfU1FseT72QpFiAcASSTwR6hvLFioFu0spDRgTjGcYQD4Bk5SNMUk9GT+oJDkYc8G08glQfeKJJ2yPPfZQrrsRbqzL6jdzZjJCp9/oe8YS74IZpM94Nr8FKwg4CuENgxJpH5gfjBVAIu+mXjB8jBMAIvOS8jP3qY9HB9bGKNQF1CVUMMEShBcVz+0rMwOAEaCF8cl4RvUT6R9gqPCsomwBDAB2XEP9eR/Aj3IBtD5SAMjOSlaLGoGxgIqc8nZVAFO8Rxkv3L9QAgn1KAwNwN/7w73RZruNIQIe8MVcCbVfCEPKTduG3SO/U7ZktC3HD312EmimLhHeP5jfsIV0gJVpGYI9DLXaEnmoIAgRlKxvAW7CTop5z/zm+li/WU8SEy4WxBldypI2v5Qj2BK+h0wL5saBX8Zk0j4O0hTehPeEKio2wYzBYJTyssAZOdcupJArcQTrkvdoinpyTZ69CSBP/dlERz0ZX8Ei0fZ8D7VgqNVoX5fnGuPzxQri2RYgkHeEkW9suEM1FqwRZXFwI7mNyUtivxJ4xtYvGSGnnIY8LxkTJ6Nl3oupCWwOhtTz5TlNBQIMejJSHQ4sAZ+i9pbhKu3gBppON46VcVm/vv1cTQSg8cRVNAKqpcztGzWVN5iup4ECyKALReDyHbYlxb9J7Id3DHq5bBAs1t+N9M6w7eD3YAn4OxB7INegvKLi2P/wPrwq4v0x0KLTef/8zGiY1AuBqF0g0ggSDAFeYgH056t+kXoi0K7vprJw2xgKg1LLMtVUDGzqEnpPaFrqgMqPa7mGZ0BF8y4mhgdyc3CTIjkHwAk6MIBeGNOSsynacobsaNpIlePP1ERzJk0DgIM6BRpnQPI+ysIn17vuXjrfrlmmbIR4uHSyeEX8Dq6NIFiULQZ79JW7S8ubBqzJQkgZggX6Th5C4GXOedA5lS1AVNyPzpsBy5H3dgogGGAvRYidLNZmNeWZkr1OxxRkMULlU3/KF95akYeJ3etHor+32GQjFz6hMuC5LNbJUHZxRbA12idsJdxLTnYe7eWGGuORhSUMVOlH6o+wpG15Fwv6fBne7r/PXu5GTZtQ9ghSCIiCueB8qTyScOX+TsIdW6W5sgMisavvJPWedlJbwKAggHBRHz12nAPcnXfe3tmBUoHjcjEulQsqfcxikSKKch5hm9SBRR5HYg3t0BG6jI3V11hLoRYmqtzkVpvuRtCjXn3T1l1H9jxibwBRAFEMgb/55ltnUMjcjPvthx/iUtxVc1tRud3QO+ULQ8iG7QfA4bPxE61//z2c8cCeJEUoFhBTvwPAWjZXEkl5SbGgucDQWPhGgG2rrX7h/cs4RTXXWLY5MFSo3yhDh46dfGNFrCEilnpkYoEb1GIYfcN2MIcihgtCGb1+5HCCSmdcA6A+EYvGHKEPGA9fSO1JXXh3UtnOqbD5c8AmAZviOkllqPLG+tSeHFUaU7Q7gUDdO5PQAwJ9/EbcI/qNZIkuUN0VOHnHvK32YTxut912/jsu7sw9QBWqnojWO072PNzLXGkngEYgPw7eyxqDTRqfrDkI/s4CDQBJ2gfvPuJ7ATDWVF900P2fqjwAl94CPLQdbcLGiXJzL5uCKeozBDlzEhBG5u5XRo1y1rmeBINnj9d4m6o1hN8IV8Ez50r4uKG3+mqLLbfwmCiE8sCIGLanTMIVNs5DQmSBKOmf+M7YY17T5sEohDE+dV4sexXGQth0xNqWlwV5BiU2uyEAE9hJm/IAHryLsRBrqq/fmT0H9zlDgcZBYzgCdcb7YoMfjEUAET5DOAdIcOYGGYNHsZiuKGelpgJTjmTbFOAGlp3vbFRSMLtKVic2uNzPehaqG/4Os4fQqsTmGucD1l+e6+QBzL3yM2IfBbu3VO8I2xvuIW8esbZob+o4W95OLVrILk7XF2epGJhXPIekoMjKRmKWKDPYgnb2NsH5hs08gDCTS7DHjGmYmwBQgJoUK49k1hhkow4jdIo2ZnoPYzqM56l/zEPe4X1SCW5ED6qj0X2PkWFhv8ygGOELwxFRf4nqmwLbpYbFFZxFJgYBHRK7IBomOigotWhst3NAEGPzkYOggIagZdH3RuN4h6gTaHBnJDQw4AQJyw1io0E5YqGP8jGomLC8LwYtZfXfAWh6B0ZKsTvnGTGgfCCpIwO4VDRaoHSVlTQO6P9paK5N4cLni3VYKIPJVt4u3Mf7gz6MwVWsDk2uuZWG0sF+hTBNsVhwx0wJBjnPOyaIyWgl12JUh7QFbR6UvA8m1Yn2D2M5dkCcn4qbsBAyE5MYLR21+2Jis8DCEqy0Uhf/ziJPfdw4WEIe4zdsYkI/S114x6xZcyRAUgh2zkXuG/LF9BRlD/DBA4w+C3dYvIm4Jwyew8U0gB19QNmDReJeAAKftK2zGwI6HaUaot6TpCZpKrsgj3ej8rSVuohyeOZoHYCO8Xrnhuuu40xMqC55B/Xp37+/3Xjr7bJnWcnHHgstCyxCheeHESDXIzg/FlhaR0CAhbhUiwDCAKE9Q3YyG6yztt+PoGDiIVwBVQgtDFZ5Pn3xyfjPZIC5krVTQEIETATdmzNngd7R3dkS6sC7aR8YCdovdpmUa7q8hWbPUl91SgHXGCvEfKIvImBcLOT05aGHHWL33XefAyXUPQuLZKzflHvJ8q18L2L4WGS+EWuy9topW/1336sf11jJF+J2SgyLrh6Vw+jRMAydVJ+0aPE+3k8KBtRFMAHYI7TRHKAO2EzBpgAMVxWYIm/MBx/I7kfJ8zbYYH15ZA2z3htt4HFgNlC28lmzfnCAwdibMUMgVHFVyP6Od44L4NXkUsx80BpAOWlj7EcYQ5GYk7UAARmgOuylKA99S5mSg0OivwFmsD88g7aH5WAMMq5ifvM8+tDHLqo0GWBzMAYAg5SZ8eXsntgsdpDd9Tc7QFRpizIVuRtFZobwYe+DYA21LHOV/gYk8DvvBSgwtngXAIV5QF9wDgBD+8NIMe6CceQ6AHhi65KnCusE4wWWLVQ/lBkwSj0jZlTk4YLxoT0AZ7QX68+333yt2GMTbS2pJbm+t8AjqqauAj/0EXMDtmaqYjmxAQWEYGfDOHLjYyU9VefZyorkHrKDOjAPqA9zhHYOdU0IsQiUmGQE0fCT9xdl4p5wp2ec8TfnEoOd6h1rS9jUBOubbD6SXQzjJJgQ+iHY2dicBjvO2IiyBwCKjWewx/zOETaTfDI/mccYyGNzE7YpPCPATd6UI2Rbnp0H3HjGgCzFEe0Usi+t10srwmowpmJTWikjU3Ba2KMEGNIc4G/qwLjgiDozJ0J17xtTzXk8H0mHlOqSVP4h50NbE8/wh2XP82s0DkrxkJI9JmX1jYRkYVo3k3lBEcFwNZ6Tyip5ZGK7y7MpTwTkjLaOdsqBm3LFucF1O6L8lrvXRN+ddnRU1U76V9KMu1oCgcYWXUfQXDRcnvEIlU8wBcGkhEooKNkYuEsAQAItMSioONe6jlSVYGLELj/QO0wHBzsEbF4CHAQ1GIM4aDY6hWcyaGmAmNA+SDPmKFihEAaBpKOhKtBzZuTo6FwXE2eGBYFJx8CNKJ60S9xLuaO+dBR/u26UrKcKTBXAJ3bAAQhTDIRkvT5TsWVWXTnlGKIvWOxaCmWj7y+TOoLOD0oxaNh4HoskbTBdAdUaanBQNq5proEVMVTwuIKJYHeLJXrsBNjOdppeAAAgAElEQVQF4k2E4TKT2WlGVxNi6C21ZaaS8gmceTrxW0x6jC3Z0eH6GgaJDFwWd9qMfyxOsH0wfBywbVzDbjei8VJOnk/52H26/U52fcTGob9XJRGgq3OU0yorLwwaOwompNOVmrwIGoTDZL2b+9eTfQceUPyO8Pjsq4m2qoAe4I7rERy8t4XeSzugvnAjfMEJFgSeEX0LmMIAlPu4NgwyeW4EcUP4fTnhS7ctYTeMcWXv3hv4Tpm6Q+EDQJgvCGHOM4ZjB8iizYZjkSY884EdPoKMsUG9vpBRKLtLyka7cJ53siDQ5iz8qCmbt2xrPSWgxr7+pjynuvo9ZWKDPJCW+hahBnOCIMLNF9aJoGsd2neU3UZiYXyTo75oJ7aHcYagobzdlPGd9oVChgVgDiW1SivbrM+m9tzzL2pc1XO7DdQ73yp4IK7tHcTKff75Z65WSpF28diE+S1Q3RSkUrYC7DjZ3DQXkMV+CUYMgIlHEUIyDPgDJNMfqJQigGDYx9Gv1JP2CLUPdQGsMcdp89gsRGRhrk8ebsSewnYh5dbhOsY497hNAIHKsmzgLMgBtnl2GGZyXdjc8EwARqhHwj6MOZECcioZsPqPvg4VEN8DkAdDSz0iKWfY+AEYyPtE2zAuKSOCJJgQ6rz99tu7VxYH5eN51JX5yX2o4mJzQ/stLQfodnHwNEpMDsbDW229lduxTJgw0e1tvtUGg98pf5u2sLcpwrGrpKUab6xQAMxl2oo2jE1mPv+bMwoqC2UMYEn5UO1EvLQAA3mbE66NfuDekFWsi6EmYX4F8KMtuC5UfcHAxMYtvTN5FsX6GPIiQENshClzmC/wN+WIceIskdomWNbYiDJ+uC4YjvBcy2suYsOd5JEcUgSuqQvXhAYigBltDiCm3mFTSjm5ng0x8oX+CLuaAEiuocg29XzynWezLiFLQrsym/RCYoojqnm0U2zoeWcEAAwZTf1c7af3zhXrSIok1Lvh6DFbISpY42Bpgk3z9BsylueasL2iPLNgeTKZXhXYuFmChJZb5JDbg50I4Y/vufseLfAK5Y2btxZ0DJHc6NWHffKuoYLExUElhAu5f1ej+RU5PVjQ40EJBqMSNFIT8k5UuOYlD41AjWHo5CerOQAW0KG1HXnQUt11UMd5PWnV8gNY8sjdQZcamYmDEWEYK9dUhtrev0y04hKCIKoK0XZVP6HzvD1xPcyzU7Q5gxrWRmWhXExw7mfwxIThnti1hKDjOgYH5V+YUX2UP1RaoavneywWQf1yX0y+PF1bU/1DZx2ALdRtfI9z2RCsAIPRB3wGi8e7AnDGmIrPZOOTGLYw4g6VnEcyRX2qfwF+fXJn54IpizoFKMszaLWVj/anjWLMc19+FxRGhNEfAf6py2IBiDCIq6n/qRvCAeHLPQhLBBfCgcUENS/eaEmootZMiVqj3ShLqPvwjmCwsXhAxy+S+qzQXVKhx/GWZC7BIrIrTLs2noWhcnhXdFWSQ8AO8THcHTZnDO9xsdhsBJOq6MtQyy0wztVCB4BhccRTaPXVlVdK4Q2KFeqgtVzaMc4l4nbnzh39ucS6wQAX7x9o+8UeLEzxpGSnQVkIGDdbMTEaiLGL/sQL7NNPxyc1iY40dpOtGDtU+oiwC5HsEBUYwjHiZ7De5BdmdpIpsFxiMlEBhSCo3JlWqgbCsJnPEG4xl+gzFvag3ENIBSiKMRabvBjvfMbOOoQXIIt5hH0Lqj0W/zTvcSlGNZ1UDIwB1p/83KUt+B6Aje+xAY12jN9oK+ofv0cZ03pJJHki/abYLZSpsXbcHLiDt2vX3r1WY4PVXBsx9yTTJ15Y2At2VU6p+Uq9EIAm5nesmfnvARpinqTfUoTgkCmxPubrE4I5GIiq8zuAQ03rV95uJTar8ck9K5IveUYn37dJRZSCR4YsDNAQZAHna39+2tjXdsSaxzW8M8Y3bc6mIWwpV/SMkJGxNlN2NCYA2QCBMc54dpAIYQcWYypsilBZLQVwSv6Xa51gzsdY9DXEMUQCbKihglyIsYKtrQPMjI2rrvwFcnldBvIiWBw7omlSVRxx+OFC65OEupVUj4WQJcsbMdnesIYlMCOjIox13a3ux+CG4HxYa8dvVTuXRbCj7AryRpkUmEU7jJlq7TkfXexfaz7C9bimK9Al54VlZeelIITucpgxBEHZxYLjkWe1q1nRwKj5d9F7hBXOFpj8Z/wdgzEmepyPNkW4Rh0CxFCusFkJN7xgjwKc8R0hB6sS9WKg0xZhv8N3xgb15x+/BSsUwjwAUU11jMWlJnAT3ljUhzIFqIj6IVzzC33UPxYwFvAAKrHTDtaQ8wilWDy4N0B2TPREdSagxRELZJxjhxoTu7ryzZHQQojGNSGseA7tiK0KQjQmPM/lesqP1T8JYGvrfwQ1aryOYjO4j/Zmxw19P1lu+mvK0JY2JFotruPs5GBTqBdjl/cmo27cJ5soUnQnZxgxziXzclfUAgIVLC4ILLWALzbMccrKjrp3742UKuB7t3liQWRhI9nhFKkcAFMxfyo8R7IYIGyIOnUgcJxsUAjKqLG07rq97IUXXvB+2KjPllIpzvBFbGuloPjoow/sGwUmXEN2Qezg2mmnDxDqLtUVHj0k2luzJ4ECU2bz1RW7h6jLsHR8x4suWNTwPMkLojyApG8Y/7BdnKdNaK/YbQcYpV95PqAkIgnzLtp0HRl6oy6ExYN9AyT26NHTGRZYABgPjHcpC+dihw3Q4XcYnMQAEK4iBfLj/eGuS9kBbKTTgKmhLBGIL81rqc2z8PmhPmV88A9AHElffRerOnJ/7Mr5m7lDGShPelcXVwlFMlNUdAQzpK1iTeC9jC3MAzBbbN2mRaaeVuoWPdPZFAk8WAN29dOkBo9YPauLccKTChUi7FMzudsjViIyLm1BWzO+KSdsKwMx5lZexnDjsnIBOj0DVrmmzQ/ljXlLHZcHN8kJ46cc1QEbzlHX2o48uInrwvYl1ggvE33k7VfpdRzqltrkx4rK7pqWjAAI1VHlmpxyJUbbxTqZPwfrnJeJsdYmRmeZ912Mq/wGkrZBfvAvD1KjfmT5XoL9qurNvIl3pzrzPQUlRHOBhiMB8kqDYb7D3Geh8qpthgrmhkFWpl1RI+2EnntuuJLTbe6eDmkzlh6ajgzdBGPiyKIG9iSPKrk+vjvqTuisnhZfP8+/TOWlmvlvBfyWsRU1duIKmJtamR2KlE18v66iTqk8UcYQ7EFRB4ioh0D0sq9oiNXwuzebW2zXzEBlbcMEzu/u3EVfN8KssUhxxOAq1C6Zozw3cH3hgWJXe4ZutAGMD+ql7H5Ps8FzM8+r6BcGIM/miB2UPx/kTh/Vcnj78rwqbVvR1/q94rfo/+qeF2Mkbdcq/8W1jJN8H3rTpn5ME6jSnTLKHsAx2Kh0S+pM6untsILyLc5cGGOs0B7UmWfTDyXqH9+9o8aMsRb1hLULRFDTOOb97L6zIFsulLTozxHoIpZNU7EqzBEWAx6Ld0FbAYqYN5U7O7wcK6cazZWYDIHDTG+fwn7AkCVhSBtMlwsxLv9ttRPHV5F0J40EkqZMnuLCkCizATQTTE8sb5b4zRaIgWkpg2zx4LZYwhsg7gWlbZRIrH7TFm5EiNcgCxnpBMOewHdl3h8ylNZ7GygmjrZqVoZKSrRtodzGl5FMMbd7WyCqnAWXc4zn6GPajAM9f6goqF8FsxhzJjOWpIzRt64Oye73dnXGVGUXs0F95wsQuMo25iEusdnzfH6h2iU6bRZ2v9jjdSSVV35ulAmUhN0DvzsNr/eiFqaNfROSm0ulaodklJrUBg5AUL1mY502WKJnxK6X+e5zJGOfOY8xNnXlOspcJDAbLEdTATqu9ft5L/3GWEOdz7yvh92inAT0XOpEGd14VQAHVx4YfwQQ4ye5heOQgANI8u6E+2duApaiT4Lp8k0Ic4bxVdO6IJVmsg34sbdtjEnv9Ly/dnZ95bmfu3jz4Nq1BrWui2qbBI7SrIGhdJYm90jaLwB5tc+CafgpwidbW2jrYO0CiLpdRW7dy4O4inWQmmbPiN+DgWf9CNIiD6K5zvs0cxapcKvOV0Q2R+5xki0by/2hDZavA8xjjZe0fieHIw7fnOLpls2p6tqnYOasecs8+SWGubqhpeJiDB/+om2//Xa+AyS5ZRLA2SDIPioqmy1uPwIR2YDzyZgJmeooNBogGsVp1LCLCMT5j4KbPMCqpgU8CKE6Lj8Z8h0cO/rl+iQDXx5XZ0VzYwXvx9sqf1QdzKEuqboDzVOv+SI4KFR9WJDCoDgWt3hPfPd9OmrFLJgVfzt9mAkLVHbxdyRP9UUujhzgqmki07+x88q3a5yLiRFMUP7TmTMW3xzQ5D35vgpAV1mkytZwAV0LbRn2N/mxyzlfdGL85d4dO5D4hJmkfFWHAPcjmAIMV9pQJXo1+mcJ8RtCaGYVqNr/TO5i9xaQF0IGmpgnHuysC7FnFDxSQo68XA5ACyTovI+SyjO5rWLzJYPz+gkEM6UYdsTn9D1Htrqk9YtFlzmRks6mo8C9lNqLZSX+DioH3EibyMA89Udl7wdeTyAnje15Ukc1FEPZRLY2WvHSxRKAc5QPrV7jlgIjWmf8LQmgE5yrvdRXRJJ2BkXBCVspiS0Cae6seZ7YliE7TwaNTRRPKBbasFEhaBzHgsybwhdZxhHPF9igf2ID4O2RgXranmt9d5mNc9qeMnD9D0TOzTyDuG+GgjC2kEowjEABF/RLqAHDniWCVwYrE+whz1ik9gxvlhh3vmmq4ZguBojrk+qL9pK7LoAxqxvjzplBlZl65Z/F9woWmntUX2y2mqK6zZw/3FtIm1rAG4CExMC8yNeMrFyAJ3bXTBHGim9wso2iQ1E6R+CGstAWySOyic0lJ5LKRSBF2CJinOCBW3WOAp7SuEoDK7/WLb9JShu82taHirUv21znWQTiKeGKXNtRIb/iomw997WMGZL3x67mQbEeRz2qMkBhbxnrQrBTUU4cbGo8KidbzdfEZjC7wrNs02oOEhTUVnOrgnnVOdokf0S+RgejAURqbbHKHwFnwQJF/QOcOFsEoMucmKIMJNBMG99sVVX/JNyg1s6xUGlpwtYoT7wsX7ACUUsVazPJKQE0I0a8aP369asAVbni/qhauFLHkUd3FefywpCTVRq7OvCbZyhW2I4rABexi6nuOWI1HTnW9giEQww8XORCGPM8j+AMLbkigFNTJSoEywprWe0FvJY4EkH15fuBNgydbUywPOqlHgjBRuyysqNquweFXR2wimtZ0Gs78pO7uuuCUVluAavhgdU9a0XngnLNPzIPqAJYx++xqER5QkdcXfm8/WXvEMbylCUEG0Ik9MOe1oShn5bDyvnCTiT9UONx680320knD/S7COo3VdFoidh90UUX2YCDDrVuayjnkgIzYi9DbCBsYEioiUGeq8BksMkigG0c3hlue6KBjyEnQYh5Lp5wFMLjXOmTyLv+XUIKbxfsJX6QMfrAk09xFcm4cW8nLwupsgOrBMBBSVzPmRty1aF2rW+vK1jeLTffaM8/N0wsRLKB4ZXNpXYqbClD2W+/tuNPPdkuuvACeRi29DJ5tmRyz1ASXUvJFG/U/yZEBWs063C9Qp3LmDlnJnQASJyVkEBFOCG4Q90YBpIBKAAGC7OcTmEfkFRFydbNgVIm3J0hwUsnAw20NWpFV/lKXUcWdFISxEGCX8YX7rXR/zwjYq/AqaO2p3wRQC3e6/NT/Re2Y24gLRBBiIAAZrBoqLPyXoa+QcwEIkab4QnZMIs4jSogmGhnJ7OD9+NgQKbpUGW6XYZvcJPdXh4YOFusTlma2TSxtpBENNlBEK8rMVNhl4EKA8FFKhwAcmt5UNK3JI8N+7CwY6Ku3o9ZcFH+zgOdVGTdnQIN13q4p28VVr5izciwUe1PyP2a36g6uFEDVAEDP+VZ+fWUdovvVTfY+XpX/9wVMzchu+L+qHt6FyFgKsFBnnyIv/Pn8s/w5+j14fyTlzF5AEfE69oOyJN0faXNDd0Fa8N5Zwjdtq8SZ3AedRT/cDiq6SiYP3/xMhq4adNs96QHjxr1qlvWMwmbyUiscmAlpB5ImYdWx2zkX5ZvpB+BFhqYzo29Y26X/JMAjiqXjBhrPkKgV3cFzVmqhbw2bFKoiK8E8+MgoF/+8G/sxGt5f3WDo2KQcGcVm6Gq19dGS/rQ1iM84emKZnk1ZXQhQtyhjLmKyZTXbddKi+qGUFfVOMCq9E/V58VCmwcPVZmZ6iZ5/jlxfX5Sxbna+p/nrmichWdFdeUDHMP8kVl7qRvFaTIq9YE/NwMySzS+flTWrK8YP/WqMJNV+5/y4169o6LTnnvuuXbGGWe4Z0q/fjtL8DS1Ma+/rcBq68j2RIanDWUfInuFTrJ3AOAwJigHsVQAMEQvLsxsvGB5SxUssVlTQhTkNXrcAXuVdlUcY197ze65515F233F1li9hz322OMCRw21Poh5al65uISsyLM3SxH+WqCmfvet3XrLTdZB+b2OPvpoBwQPPTncDj/yOBvz9lu26cbryoi4yNoo3xnr7WTF4llFnkMNBNrmKMI2RsUACLw62WzTpjK3sJlZJndYm/AYwYMvDjz7/HuVTVWoc8MOwb1UqjAmMAiMT9g5WCQM8HkfTIx7cWp1L5G9EmsE/RwuvjFWGBdxzFSSS79PdkPEN3K2XP9Ks80T/Zwvd34+VWVU+Q1D8vlKAtteSVBLtPtm3DRukvoiou8WysQgvocNEklU4yhGxYiqKzQDzgQlFYCn31BHzlZoBewu6mfjpuJmLT6eekD3srsnPUZ+CSIVSCONkfzaulhenajRWjQn8q5UqLL7AuSEDAlHklBNVWWcf7TG6BlLNIarzq/8dWHT+KN7Kxbtf2Bn6gtTTSvf/5/zAQpqe1tVGVz5PTlsVD0Cw3FdssOrPPgt/zy36cnOLcf6BBX7c5vBAUyWEspHUdZPFRiBM5X2RNW9RknAl6Ga1gAjNxIBoBooSuYYLabbCznjqlcL8qqg6KqnhpyyWwH4iMU/6L2/V0ivcGzl0XaVFqDUy1S+1HTLD/J8OZYuSxM+j3pdkGp32cx3xj//qDq18t99cNXSflxL6gn26vkBl2cr8uCzavmBvg1xw8+KX3UgczoCwlXHyvE7cQd+yhHdkK9OVRKP58TkifoEOKltGOW7eEXPr1pW6pfem9R5eWDHucRm/Hhy++7BN48sAHKPz4JgBXMTMZ5I7bHc/foSwSFlsqBAVtnzoxN8B5NGAe/AQBYX4j59NvO4K92Vt4ecPacMPMXuu/9Bu/nWW23/AfspaSiuj4qU3ayBIjHLnV/eTIvIW1ZPoRYatZInNzYosB5pweItgARYFnbVBPQqFAuiHnfWBLdr2oLcQQhE1Gf77jfAvp74vQLkveWeVuVcI2GdyqtnYKtDVG/AsrMt7O7EIEoINtRu/u6/DhEQLLdDDz9MNjeFdtvt99qZF//BHnzkbtt0iw2VGV5ZgafPV+ysUrlEt5ezgoJ2kdesQC7CAjmSoVZfMpdktHNmplQNS5eVeQ4w0R9Wrraet0i53gTYFs9VOo9WipC9VMbCWtvKFsyyeUVl1qpdJytV/Iwy5dlqLeNqGKRMK+sOFUXKcUZgsiZ6dnGx4mMVymOjfhsxFGqvetiayPB3oQR0s1Yq33ypyySoldCkuAQqSWyT2Il5av8lZQSuVPqG6cpb1am7rlH7eyY92aFgalVPmyZCXag/Ggi4cRDYkDAKTRSHih1xxdwDbpKmAA8l7GPc5kWVwpNSfbVEticIcX1TIZXIt0wsigZno2VqsDLlRGvZ3sqJWaoXlxbN11iQq7o8z9AAMIJLNXYaioVbrKSlTZoX2sJ5AoQN8RKVm3BrrW/qzMVqswULZODZtLWAjG4D+BCdWek8ZhNiAvAp1Sf/4CfxzGsuJpHN1yypErGnaqho42lsad2BBddjkktyYjkjT1J4eyXPx8r596M1hGEX7E1NgiAW1PjMX5ebazWuYTE4qrtghcJn+XUjvtW2RlW3TtZYtp/4Q6VsSEEL3csxs/lJcz9VJL+prFYLkzPfqKgDAFN96Bs71LmsLRqrCRglA/b8s/KbycQchdqJOZHs/Cqur7D/47dYJ6PRV0y7FSikusAN7qzk7lCgI43418a+Zltvs5WMEwmFnKyllxMuLOyZbUJtNg3cx0SsSulHBdGI5SuTV1G48EDPW5MxWdaxtQl/L/cK7oc2jR1/fqzkd/78HhbuYXnvy4Lbq2AW9/OOlBErPwEqhRpnQ+BWHXj58lK/oNyjrapjI+KeJMCJGZLKHzR4vCPPfoSgrw1YRGb3mlogrwLK1yNfntpaL+pWrVooAyQxVirBCYRa5fjJg7afunh4++QmZk1lTLR7Cpjou+eg/z3yNRGpKwM05ic5fxO80m22smHg/VbAZIeaSOMSV8sRSlK5337727PPPqcM3X08mN0zTw+z3/72UDvykAFWIFCwsLSBde/S2E4+ej875/I/W2HbXrZg+sd25flH2arrbG/TFhXYjVf/wa67/CxbUq+JnXne5XbhuacKXOGSKX06kVod3MgTRsKyfAku/ykiqvgJCfilduSRJ9sXn02xp58ZKuEI06BEjVnDcGfS4msxk0TzzQE7usUCPI0wzDb7y03XKSDgqrbdjlvrh1IbOux163/YQHts+F9thx03sabWzhqW1LOLLr3GLr38fAnaenbzLVfbkQNOsAnvfWd/fewe67HRmjZHOdbuuvUOayNwcvV111uv7spW3lSu7YWt7ZizL7eHr7/AVmpYbmddf7vtf+xvraWMiN984k57+pUPbM5SMUNzZStTb4n12qKvHX7Ssa7in/j1Fzbsqefs/bc/EJBTVOdmysm24EPbYpvVbdQLs2zlzor71fJL2/OAXnbNVX9ThOxNbc608darJ4k2pyiCcB+bOf9bO/jI/nbvXc+JkWtts+e/aX+49gRbpcsm9uxTb9pFl51h77z3oW217c52zjlX2S936J0QpsbCBAV1HPrkU/ahAv8VCihEssmrr75aKU1aSvCnHfJc2fS88Pxz9tKLLyjlwSy3AVq4TBHP1Rfbb7CaHbzPLrasSy/7wx1/s+vOPNKWKeXIUWefa789+zLr0qjYRj79kD3z8uu2oEQ58dopf5cCRr484n2Blo62So8Gtu4GXfV8JVktUiwsGXBfdc1V9vTz99stt11n416bZlv02cMG/u5w22X3LaXyrG9PPHS/QPebisI803O84a7foqWSmioxpAduVJoGduCU9bIrBiua95d22eWD7ayzzrKddtpFY/p5u+mmmzxdx1ZbbWVnnnmm0nns6kAn5Z3KVLrVECwBjvLrSlVmOL/+5IV3xfq6IrVS1c1xlcVwRbxPZurzo+UjHlN1g1fTRq3G9SczHq/p95AF/B52jnFtTe9ejpmpAi7zz3PPabVfgBtX4bPhy8BNXsUa7b0cuIm2z5gf78fcOV9/nR9BPcF6UsX1nfWzFuFbUL5E+y/YCwQFEQ+1KLNDZKClh/48wV13V10L1LXAilvAcUxenyNQoy2B/iXVELubDz/82DbqrbxLL40Sg7OFFpNliqS7ns2YNsHefOV5u+TKG+25kW/bgmkfWcPmRTb00Tfs8FNvsDv/NMj23ambNWi/sa2/3RHWqUWJjXjqz3bvQ0/b4ccMsttvvsYOO2hvsTuyf9ACU7JEweiaKFaSYIYy27iXjgf/ql9q02Z8bWf8brByWRXZAw8Nsc5dW5lM9MRekRCSZUIQSG7ojcW0YLi8THnGihfK/bxQam1iryjs/kMP3a1En90Uin9jE01jD98/3H595CB76LlbbeddNrMmSzvYtj13txPOON5+fVR/u+feW+2kgSfY7VfdYjO+nG/n33ipLWlcbj1XWtV23Xp7u/fhx2x+sdiI2ZOs/rIiW3vbva3/wAvtrF9vZWMfus52P+kKu/DO5+y8/r+wwjnjbfd9j7V5DTrasPvvsGfvH2Kn/P5GG3jxH6Um62+bb6YggMpsPmbkWHv2yefttptus9ffU7yvNevZnn2vsjdeLbN3J9xmbVeZbMOenmhHHXqZPTTkSttr1z72y92OVqbzqfbKm0/Zamu2t0cffMOOO/p8u/nPR9kBB61vP0xubH022ssuvPw0O1qA9OAjzrJH7hth82cou720OaViqNbuta4ViZp6/sUR9pxc5a+65lpXP/bqtY7s4gQ5pYIqkCBrphuKFW9nt1362dXXXGndZXN1/FmXqv/H2tzPRlv9oml29BV328ufTLWJI/5qJd++ay16/9I69t7BPhv5N9Et39jO/Q+3r6bMto9ff8FaKxHv7Tc9YX+46jaV/y5bfe1mdumFf7ErrxiiSM/KRC72pWevdnbHXddb/70G2n57n6ccbA/bd5PfE+iSbYwYsAvOPV9BFHtZfzF7G2+yuYDMfMUb+sxad2xte+y2l4LCjrI582YJuL2vvt9MEd2by2bsQttnnwG29lrr2ZAhQzxK+F577eXJTDHKTs4lCdDVetTJpxUvMv+jV9SBm//Rjq+r9n9GC1QLbvxkomthhMiXtdqq3QUaiCytoFf6GRua5595xLbafH27dchDdttdj9q4V4ZaYdlk22Lno+zdD+cLDN1tO2yzsj365Du2/0Hn2vjPx1qPLvWVJqLM1tpwKxty+5+s7/Z9rG3rzk7vF5cqzHkTBURcgst3Pc9xBPOqOMjaSZcr/tVAm/DFLBv92nOKbjxbZIw8YeSV3b5dM5dBpQI3TcVcEVKiVEk2m2GHAW29UKqxZg2tu1J93HTTtfbLAfvITWiu3XH303bioME2TMKywxpiK+a1tk1W/4Xdc//9Nq9MQKtxsR35m4NtrU497Z2RH9hK669p2+y1s9154w2Kzt3Urv3D9XbdjXfYqcccaPv/cpjq2VcAABmnSURBVAfrtsWuduuzo00RgKx04uu276BrrFHPbez7kQ9Y24IZdtb519lToz+xj159XuWpL9VSV9tw+73UTvfJrb2jbb35NvbkY0PtlRFvSSjvYZ9NfNZWWq2BHXP47fbROw3s1fevtUX1x9mCOSvZqu22sJdeeEDq+41s0AmDlfm9xB5+6mZbtGSe7IsKbO2eAlhv3mybbdbG3njtW9t6q/42Z8EkW1w+166//lG7957h9sqzD1n3jk1todRT3RT3Zb8DBtjtQ/5ir45+zbbbfnvFEZqmeDFKH7BQgRBlp1Iqxm6e4v/A1qzXs4d9+NF7HgPk6NPOs5V79rIrzjvOZn70mnXYZA8b9t431q8nEXXn23V/fsZ+N+gyGzr0dtt3961t0Nm/t48nTLJ7xIp16tDGhvzpb3bKoPMESt6zwlYLbdjjb9nxx15gr78h9WNxka21Xjf7ftr71qXdhnbF4Mftmj+dJQbqRevcTvHRpBK89LwLbOd+u1mfzba0U089XVGsPxITM8I9o676w1U2/MXnbeSol+wEsWQHHgQA2jAlZ33/U9mL9bEZioWDSuOxxx6zY4891nOfeZBRGXOHcXGNs7UO3PxnLGT/gaWoAzf/gZ1SV6T/nRaoGdwktRTMzSujXrFf/Wo/RQ5/QEHhNnZws1q3rlYim5pGjZaK5r/ennvpTRvzyuN22N5KOLlE7MTo7+yNl++1Puu3tL89864dfPwV9vn7L1u3TrLZKGhucxYp7pFAS9uWSmxbTBwdeVa1kHFmvXlqfOWz0rnQowNu6heW2RGHnmIfvT/Jxr3zqrz0ZggItXFvmhKxJ2WKd9JCruHJi1PvkFdOwbL69sM05YVauZMVzZqv8BJb2tgxL+kdigEk9++hj75kx558vt32wJ9sx523skeGPGI3nH+D/em220xx0QVuShTFeYZttEZv67ZyL+u53vp22CkD7dTfHm6l8/T+5h2Um2s1O+vko2yDnivZCYNvtHP+dKd1azDDNunawN6bJZfpDfraVl1EX5dMsuOPOdteHPelXSV13D03/9HGfDLJ7n/mFcX06mUnnnCYPf7IE3bNlX+0onmL7Xx5bhUt/tiKl0604U/NsYMPusKeffkymzx3hH0xfpn98Q+P21MP32w7btnLHn/8dRtwxEn2t6FDrKh0hn05fqFdf+09dte9v7M99l5LzNjqQn6t7a4HbpNX2PFStXS0RXMKbco3H1mXDmLJROcfduCB9uCjfxMbc521lhfZ6Wed6aknWrZUUlAZVLcW0CzA7kg2WI309zEHHSSQdI3av9D6H3GCde7W026/bJA9cc+tdszgO+yF9762ng1nWvMCZfMu6God1t3KTjvklzb4jOPspbc+EkvSX+yaohvPnG6jRnxil150rb0+/knlK3vbhj3zjp195tX2/gcfyTusnnVYqVCA83apQH+vXlE+q66N7L0PXrb2YmDQNz50/8MqZxvbfe99rf/esv+S3RKAhnHx6KOP2rnnn2N9d97J7pLN1YyZUwSG2yr+jUC0VGPNZLv08EMP2/HHH+/jDScWT42hRKp+1DE3/zuL4T+5pnXg5p/coHWPq2uBv6cFfgq4Ga+UAhtttImNfHm0ck5t6QBi3txia9WcQIOldu/df7PfX3GD7bbTxta0/mw79NiLbd2N97Lhzw6RuqeX3X77k3bWpXfauLHPWKfWMgpt1cVkZ6towN9Zp/bK7dNcAfoEmMpkkLy4dKq+K+N2eSNnjdybokAGsuUL7cTjzrUP3v1WeahGyC4HYKWcQPOIYp28YpYukWuy2JtmyvQNwFkqBoeMwUsWL7E3pereY89d5Pk0TcbEuNAusTtuu9+OO/lce2LEUNto2w3t5YeH2akHH2/jPvrMuq+zqlKDLFYMFtm1LSyzhdPm2ha77GPb7T3A/nTFuTJ4LbZZM4psk822s4FHH2wdWxTaoKtvs0+nfGVLpdbo2FL5xRY1txn12lqPhgqgN2+CDTz/GntsxNv252sG2+jnnrA/632/Eii58vJzxF41tG6rrG5Tv1f5ZD204Tq9bejT19lqazS3++/6wI496jq785Hf2dLGnys2TWc7+pALbdgTd9luO29hQx8WK3HyBXbTX660EjEzi+Y3F/Nxtj03/I+25VadpZ5rbb896jz7atKH9s6Hr9uQu56x004bbN9+Os5a1FdcGoEZAhzuIA+4KWIxJikacSslfiSzOdF9lZtUHkmyjSKZoeLLKH6HwMcZNmjQKbbK2mvaXr860PpsvYNdcPxB9tKTD9ouR59t9z//mg3Yek0xZFNt/PRy67XZznbRoKPs4rNOsDvuedRuuuMee/2lZ62p+uepR0apvINs8oIPVPdp9szjY+2Qg04W0/eF1I/trO9um9vEbz61r79cYEMfedsOPHQXJX4dYz26d3OV4+mnDlK4glOUS2wNO0jhCV6TDc43305wk4ZHHn7czjhzkB10yIH2xz9eLVXjXTbggP0dteDa32eTLdy27S1lO3/wwQdlR/Zbj5DssYWyHF11aqm/Z0WpuzZaoA7c1I2Fuhb4N7bAisANO9nZs+Zat2497A0Jjc0230xxXOSq2yQFx5w1/Rt7c9zHtsc+B1q/7Tey4cPus/ETFtiGm+1jw58ZIrXU6vbksHdsn/1Psctl0HrOGUe7KumbSbPs5BOP1i79EXkytVDAu2XWoo38ecp/cGCzcP5SJTpsK/CioHmtGtqCohk28MQL7FMZzw5/8QmxCwI/ek79eg0JGpzCRkh1snSJchEJ2CyQIWsrCe3SxSnM+sUXXyx7oQ1t9913tmZtmtncmVNt+IjX7NcHHWOvvvea9eq9vr0uQ9mjxCicfMbFdsb558qDR3mKSubYr/rubM8/+rittdkudsHVd9ge/TZS5vFymz1DKRDW28xuuOoSW6tbF9top71t0JU32eCTD7RGC7+xeU1Wsb2PPtNGPXCTmJup9rvTLrIX3/jUhj96v3WVPcjZF8pT69mXbdTIZ5R2ZoLt1m93O3PQ2da2VXs756yzbcJ3o61Nx6V25SVP2WMPf2iPPneZrbLaUhv+8ng7YL9TbfgT99iWG/W0G25+wJ58+hV7WEbL7To2kwH4e3bQgOMEbm60TTbtYH97YJQdd8y59tnX71uDpuWyWXrJLrvsFhs3apjc3dvbAiW/nCm36A2VKHSAGJlfH3ywHXb4EZ5lHLVMIzl5QIgtlN1SE4GR+jo3YK89xYT8RezSQjteKqUNBBIuPP1Ye+fFp2zT3Q+124cOtyN22UTgtMQmzZSd0uZ97b4bBlvfLZSBfdSbdvk1N9iYF5+1xrLrelnlPefsS+3VNx6xVp0a2F9vf1Qxjc63T5Vs9MWXhttxJx1mX3z1jnWW7datNz1sg686XezKRDE08zzG0Kabbm5vvvW23LrFOJ1+plI2fGX3P/Cgq5buvfceu/6G623M2Fdt8y36KC7PIkXAf1bM46r21yH32uBLL/fkjriBjxkzxtVSZHX3dBjkqqpjbv6Nq9N/96vrwM1/d//Vlf6/vAUc3IS3qxsW4zpQ6S2FWmq8jDO33XY7O+H4kwUSLvEktwCeLtpVlxTNstPPuMAeGfqsTZ/6udDGQpv1gxJsdlrPRr/6hG28YWfFcmorwbmbfSfhevXV5wuYdLbjTzzd3hk31jZYr4f9au8D5R3V2B578i4BlYVya8ZVTEHjyLml3XNJyVyxNMtkMHqUnjHfRo99QSY6chtupOi1unT//Q7Q7rvMhj72iN4vw+JFxe5KjmExMT5HjRxle0oYz5n9A4GJ/d+s2dPtxRFj7Zzzfm8PPPmotVmpk7VWrJjdNutj0+ea7br34da332Z27PEH2uP33WO77rmbhPyq1nqVTW3atyOtbOFUu/eBJ+24E860otlTxW4ssXbd1rM5yxrbb/bZzo7p39f2PGqQnX7FLXbsPttbS9kS7b3HgfbdrGJ7T/VeNPU7263/Yfbqm+/bxG8/tw3W7yHGJQXdG/rwkwJ+A+2t9562zis1tIHH32ifvL/ARsrgdnH5F/blF0W20bo72agXn7St+6wno+fzbdx7n9vr7460YtncTJ9SIq+w9e3pp2+R58+G9rSYkAMO+K399d7brdeGPW3PfY5QHJ/59rsTf2MH7ftL22iTTd0weJZSR5BZ+6WRI23Arw90NmOttdaSDZOyWAvIYoNyxmmnKdBha/tYXkh33nmHDMib2K/2P9i++Pp7++TdV23Sh+Ns2/1+Y9/NLbMZn461do3K7Jq7YE8uURyeGdakQZkd89uBNnLsOPvk7detkRiSe+4casefcJoVFX8rAm+OPT70ZfvNkQPtq4kT7JlhT9sZ5xxrV1872Hqvv7OYqgEq50Q76dSj7MABByqb/efOAF5wwUUaJ2X2y933FCAtkaruCc/Hte+++wqkNLb77rvXnnzqcan3DrTLrxxsZ59xpj1w/0N26CGH251D7vQcXH379pXdzxw7W8DyxBNPdE9dQE4dc/Nfvsj9m4pfB27+TQ1f99q6FqAFsuwfqTEqwE2KdYO31AMPPGCHHnqkBJsyvSs+ycCBp9qlv79YSTOnW9cu7e3aqy+3W24ZYt9InXLKyb+xc887WR4oWwpstJFdwwz76JNXZCzby8aPn2F77rmjAuVNEuvT0k486XS75KKzbdbMybZWz96Kf9PS3v/oFbEty2QU3Fbvb+reUoSJaNGygfU/YA978fm3tFuvL+PYTezVMcMlxGcrBk0zW3Ot1WWbUWDvva/du+wwGjdRIBTFB1msuFm33vpnufeeZR3ad1RcmDlSUxW4K3vnLi0U7XiB3qMAooqVcuvdd9mBu+5oH73yku19wPE2a6HirhRPs6uuvsBOOOIgay538u7r9LV5SzvJBftt227L7vbGW5/aZ59PltprnvVYWwa247+x7X65r5XP+daWLVxgp110iZ168YXWXOq1O6+9xC688gabiy1R6QJrq4B3W+6wm1185bXyDN3UunRqY4+JHRr/yXg74biTPcZM11Uai0nZ1a6+/CErKWtrO/ZdS4zHKXbA/icpn1Q9K5oz1QYed5QN+esjApANrd/u29hJvzvWjjz0ZFs4l+By05Qk9H5bY7WNZbi9j73z8TgHN7/a7wj7/eA/2mED9rUb1H/rb7iBhPo8+/jTTzwR7zbbbetRfnGlJoBjY+yaRLcRumFNJeYsVlTyc+RKfcKJx3qMo5dGv+Vu2OeceqyAw+/t6ynzbe0+21rhgsnWa7UO9vGUBfbBhKnWVf141y1/srMu+L0tIhu7YvkUKVZPA2uphKor2+QfPlUC0w1lF/WB+ms1JVVdyR4d+rD13rSn+q7Ytt+mr63RfQO798Hb7ODD9rWVV1rNLrn4MvVlJ6WDaK+YSEpSqbhHM2b8YCeddJKDm2uuuUbB+mbZllv/QozNMDE7v3M259RTT7FDDjzE9t1nP/tqwle24w47yiZre7tQXlQH7H+A3XHHHZ7aoo65qVsnf24L1IGbn9tydffVtcA/oQWqBzcpKB4GlmRF9+ivOubPXeBxRFJCuhQccJnsXBYoaBw5gIqK5lmZbGFat1zZFH/OCqUCKdFO3JY01Y69iXbmJbaoZLZsdhpKrdPO8+oswf1bcXKmiEnovBLXTJZhcEeBHkULlt0HHi+zZ38vGxAFVCtQQs6l9W3KVAGrlRXYrlgxLhSXplFTnZsySVnJO8jQeL4HEJwza7a1ad3e+u//a7kCj7W77xb7sls/j3mysGiuszeNG7WwTz/50rbq19f2/vUBdvd111iBDIUXlDa3uYubaMdfZu3aK62BmJnCJYts5bX72VGnXGmDLzrYJk14Wx5GG6oB9CDF1SgvVpC5ckUKbqigevN/sPZt9dmguU1V4LkuzRR1p3SewJIC2ykGyxzZtbTrKDuXolKrp+Sj9cQ2oU4jojD5cIg+jFFxs9YE8lhoM6cWeF6t0qUKute4SG7NcnNfVGhd2su2SO0/b0GJtWzb0srkxl9aLgFvzW2eGKLOnRVMsGiK6tHF5k9fJJWU8mu1bCyvKaL4NbHmAnqFpKmQ2olgiXin0ecENiWYHzmi6P8G0vs1ku0TubRaaCx4/j2SsOr+ovmzVU4FPFykSOPFCpanYHyLCpraksLGVvzDZGtaoKCAHbvZzCIFN2xcIDCqfGN6PbF0FssFHWZk8TwiB5u1bK8Afgum6X0t1B6FHsDV41UXFMnGSibeS5p5mWYrZk39BksFcI4QGLlEUat76ryC9Inlw05q9CujXQ35xhuvuVdfCs5mSuUxzbp07uyZ3BcJoLVu0dpzG6F6I9dUWxkaL6RM+MfrWDBfea5I3lnbUect9U9Yhf5vPqIO3Pzf7Ne6Wv23tkBti3W19gfS+xB+lt/ql8tQuEQfROzVg2QLU1pPwlGqmnp812VLZMhLLNsCwitLGBcoiJ/Jxsaj8SlQn8m7Bm8pW1aZIwmDYjmK65yE+VIi40K4yLiV+0j54owTORxI3Bk5YDjZwPbc41favf9R6pWestspkuAivK3yFCkScrEiBi8TWPpwwud2n1Ra1553jkBYPUXMVXTeeo09Eu4y1adesRge2Zastn4/208xYs474xBr10qqr6WkG1AcHY80q2SOYrYUGNgaEfxrmZgOAYgSCdbGfJextH5R+yhRo7cjsYQUpJAgYXyl/J4hOQUf9KOe7tH7bSmZ11P7yrpZAIRkrorG6mGedbEnudJl+idYoqjPig2k0/XV1iq4flB7LiWLtm5Q88lE2puN5pYDVDqW+6za0bkycW38nMVEIvpxOUEYFZ2YMNTLVO8yBU9qSEhqqQv5XqpHNASrcc6vJzo1z0INmr3cozDyDAHn7B0OvhWl2SNXlxKwtKFYunIZDH9pr4x+3Q4+5AjZC82ydrKvmieboDbycpo7b4GCDL7kwfhI6Jo/Ulunh6dgj3VHXQv8a1qgDtz8a9q17ql1LfDzWuDvATcetJO0B0n4LZPULhXAaCQGQ7JI23NBEqUMaCh2Qx8uWMuUIoAcafUd3ABmEID/ALipCH8f4AbhmVVC7/3LHX+1/fcfII+qFmJOFNZfjFOZ2I4GyqHQoJ5C9QuNfD93qr342st2+B77yPmLVANyRS+QvY+KVbR4urWWrclbimC7xa6/tjU36Wc3XSvX4u3WE3tCotLWHhUZ9KG0li6069MmSstQLrCzREK+kBDz+m565lKBAIS6A6KIfOo9FbGWcwDHG03/AHqOBgA3AjuwRQI32WsdNAKSPNeYiQ1SOerpRH0HerofYCMQlxCPSuvXJazkGRDyfZ4J/uX1MVVAVwW44Q/iEInJIfI4tlrkOFNgRerZoOK7ElgSETvq7Ykx4rXZX3HCQV5l8Dyw29Jy2fw4ENY4UhsWCJWVqz2/V6TorgqoWKzgg6jOihYp7YeMgHnUxx9+YhtusK5jpziqG9p14ObnLRN1d624BerAzYrbqO6Kuhb417UAq/uKPEKqe3smFZw4SLLdyiVvSySEmpRLOGXgpkg/NiH3EN9xKZaEI52i3+PgBubnHwA3FVISsACACHAD4Gogr5q5rtIpk40HEWdJ1VNEfJ7GDZTbKHnDlIrhmPjDl9az7arYQ4tgaSb+g7xpgKEyW6RnfPLW+zatpL6VNWtn7ZottV6rd5CtRzepkTLWytuIOMkpXSiAh8R65S70K78DAnhnuoY/auoAzlMnhH2GXpwpAbA4dZXQjDM66RLeqIg/XgLxQynXE9IdSoc+4ZFgIn36U2oEN06p5Ho9wE0VKOBVoWP5g7dmtlr+ZtXb38/Page++yMrYQ0MSsqpt3wk4OXeoi+LBVpInIm6jqCOlJ7cVoDJ4rKUT4t7imRITuiAhrp2YRZ4sKIa3ubVHHXo5l+3tvyPP7kO3PyPD4C66v8bWyC/sP89ACeIERVdWQ7ETDgSkMaowBRY2CT7pV2Q2JJ2YaGEblMhIBgRMk4qVp929Ekl4sAG+uBngptlUr9UJi6UDQjgxjmJTBg7jBJTo8zNZB4H0HAsLpaqTAKwUMyNtCZKqVAsEb3Q6hc3sMZF0kUpeaOUIwIBi6xew8XWsKyxlc0stsLO7Wy+Hl0qI9i2TQALYhJkP7QckZEJb0BMBQniz1peuLpId3VWnrGpOhaiHgE2EoioeDCAJQduxGeo9jBjyonkAAckk10DCgVIZTjJWwktVVXh7oX+6eAmwaTKI8BdOpOyfaUGyoGauNzBTVZ/v6YSKFYUi/YuEYAh2A6gTElNsQMCxDSQfVPJknKBG8EoPYY8a9iDJRshAVEZORcqv1rFs6qO8Wjef+MUrHv1/90WqAM3/3f7tq5m/+kt4Kt+JnT+bnCDYJJBbxVwo8DDDm7qSbAo5bTNlxqkGck9+S5AUQyoAOy4sIU6+MfAjasdXEjJO0iinX/p4GRS38yfVySD0+ba7ZMxmN8SI1Ku7NXLlOqhqP4sayiGpqCooTWRV5LMaJy5adCoREa8c6xJQRsxUY1sulIPzBXz1L2DEmwKDs2do8i9rdtmHAzMRIAVJSx1xobm5V2yccnADecyLZ5EOaxMGA1VHSyUH0aDG3kGKp8MmTjjQ7s5XZMxNwKXztwkixrUTfVVyprADUAI9Q/XLc+U/DRwE2YygBtnoHwkeR52B1dpXCUwmX7mXMQciC4C2lD/bPC5uq0SmnIVeRnpYwzA08EJCl1fHmRKtKxcYgDXcoHrQvpXf5fIcL1pUwFXDYWKvIvVje86cFN10NV9/ye2wP8DYz7jkQA2SLY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1" name="AutoShape 10" descr="data:image/png;base64,iVBORw0KGgoAAAANSUhEUgAAAjcAAAENCAYAAADzIUT4AAAgAElEQVR4Xuy9B5xnRZX2fzrH6Z4cyIhkQVERxfQHlxfFnDHnwKJgxn1Nq2taxbyisooBETEAZkBJgggK6hoQJYdhmNgz0zm/z/fUfbrvNDPgrvv//z/L2xfH7v797q1bdarqnOc851RVw3T/5HQ0NcRIc0RTc0PEcMTlV10aDzxi/2iKyeidXBoxoI+bW6K9azoapu+Mwf6BaOm6fzQ2NUVj6JqejmiY0O/6a7oppqf4aExfTOU9Mc1d+lzFR8N46G591hIN+r6hQffx/VSrvuP7Md3HHc26jw94p37qnoYGFdygCvL5VFv+nFYdpxoa9P/Nevt0NE+PU7r+blE5PB/ROD2p73hvQ0w0qqH6rWl6It8zoc8a9WzzZJPKn1CRauxki/5157PRMh5TU80xONCg7yO6e6ib7hud1Hetek9DDI0PRbOq39rYoeapLU0qt7E/xkYmort5cbZ7ommQt0bTVHu2f6pRT+qLlpRZeVU2dzvXlF41MjISra0t0dyCfKdjfHw8WttbJMHJGJyYivHG1mianIxuyQ+Rx7jk2LIghhsa9VY1Z2hIouuLjna9pKM3hqIru61TX6a45695CcxLYF4C8xKYl8B9RAIN0wOz4KZRIAfssA24GVsky9qs/8nAj26KxV0D0dDaHgPDC2Ltuv7YZadlMTU5KgAwKuMvQ9rQFs1NzTKwABFbzQr0JHgRMABeTDcXcCPQkVZ9WuggDbxACM8JJOXn+Xsd3IyW+wBD+f1UBW4K0GpKcEPJAkcVWGgQ2moEkAAy9DloIv/WJYiT4KZpUvXRu+8ObgS+GvQuNSfBR6N+mVB7ATdqZ2O7ZDE6pK/Ho6OtS6CnKcYmhqOxYzTaGjujcVIgjPc2AsoE/6bbCrhRvSVtgTHaVo2m7YCbwQHBkK7ObYDPqIDO1NRUtLS16F0jMSr4MjjRFEu722K4b63e2xCtzY0xJXCzebxFfTIdPS26v0ltHu+n+rG1sSfaVfcOiWMe3NxHZvN8M+YlMC+BeQnMS6BAiemBiYq5EYOxPXADc9M/HVNdrTEhNqa1eUNMiSnYONAVCxcvSlYg2Zu0/lyFiRiVwR8bG40FCxYUVABYkRVVSbP3JZcikJDfAzr4FdDBfZRqay8YAAhI5kYABDCQ94u50WcwNFOqCTxOI7QRXwtoFeanQB3YG4qYzBpTOveJ90lWRyBlSkySmRv9HpMCKrrGp7ZGY7PYFoEpESO6ZyCaBXAaG3RPU0vcuXZ99CzqFVBoLczVpBgmvWJC3MjoyHh0t/ZmdScbAWWAGz2X9ePTBkiee7xGR8aiTWVzTYxPxMTkeDQLaDa3UM5UDA5tjdbOhbFxRL9v3hi7L1ug1qhtqsradVuiZ8WqmJBI2+GyYMlGt6re7THa0iv2Zyq622rM0T1XZf7beQnMS2BeAvMSmJfA/wgJzICbYYWkADcQDJdf9XOFpfYTDJiKnoHOaGjuiWFhoOGxvljcoxuaxRCML4rJKYVIxBw0NwosCDg0NgomyPA26Oe0mIVxhUZaWyuGZY44ZkJOM7RFgUizIGkHMZoZcJQ0UMXOAGvKNftU/flEQwVUzNxXPpsU02NwEw2gF4WlEtyILeFqHYkxsTTTU13RRiSsUQBhipCbwBVoqalVAGgyhobEaOm/BV09WYkpOCGFj5oVLiqtKiCOIFi5Crj5W1iT8bExASuFsRCynmsRsCHcNzU5JgA1KBKrKzaNNsaSbtVbf3fAmo2LSRPo2TzeLMZGkSgwzPDWmB7qi+ZFywW2OmJE7epqI2xYVWn+x7wE5iUwL4F5CcxL4D4ggQQ305lzUwM3V/48HnQkOTfiQ9ZGdPWsELiRgYSEifUxMqD8kbbdYmh4SmCH8JJyTMYmZSyHxWxMR0dHh4xvYVYysaNQLZW4Kqagsup1dqXcYONvAOCfBQxkTk/iFhgbni5MDOxMxdFUpdQBDTUsYKcwNuWJLENAhTIaCIsBbhqHKnBTcmMaWoZicHA42lqWiC2hOQP6e6tCPcrpQUKiaaaVD9QssEG74ZzWrV+v8hpj+XKF7DIrx6CGb4sc+KS0515GkW4Z6N8qYNWuFB8qMCVWrITmxseGlQPUGXes2RS9q3aOLf0jsahNtVIOUHtLQ2zaMhybJ9qit3dh9HaK7ZmaiMmt65Xv0xrTnYvVV8r5KeKbv+YlMC+BeQnMS2BeAvcZCTRMD1bgRgCnyWGpCtw0y5AuqMJSfROT0dmjsMrknTEhRqKle49QxCQmhxX6UE5Ig0I0CRoUuoK5mZpSCq8AD0mw0BNK5a2MeRV+qpgMAkQZcarCTQ1V2CYt7gytwe8CHgCbzMWBNCnghkTlEnaifGXSNJTymxRuKoCH/BZSozNopIReGBTVW58BxBomBcgASMqFyXwaUVfTSiAO5cokPGrarGTiYeXTLBeAUa7KwJ3RqlyXDiXl8u7BoeHo6hTqGxeo2agQ1dKeaFMYa2q0IQaHB6JjYVu+mZyeZHQaS8JzI0nU/KuSnmdG1N0Iq+kYGBiI7m4SnMWeDZO7UwAkwa/x/j5VtSdu2jimsNVo7L/bimiZHonV1/8xdt77wBhrAHCJ0Bmdii4xOs16//ToRPRPiGVa0F0g3zy4uc9M6PmGzEtgXgLzEpiXAPBB4GZKoEZ5sAI3MsOEpczciHV51TEvjwvPvzxC3v/wxOYYGxSYkV3fOKRkWeVuXHze2bHrqpWxYsXu0dbRJmAzmiGTaYGU8TFCKCAXiVr5HmXVE+wDf2Pk4VHIxeHvkcJmaBVUlY4CLOGLKtdGq39gVwiF0XNKVlEqcbInfNKohGa9XMa8hIFaWAdV5d9MCfAQfALctEyV9ya44bdJMTX5TXtJF5IApqijwAjvaW7uT7alYVrhJsJAE33KgemIIYV0fn7J5fGsZzwzTv3cqfH8F7xU4GIkNo9tiW4Bn3atiqJpY81j+ebmiQrcNMEUqTy1I18oILjjq6COMYWlAImTAmb9YnEWqi8Q4u03/zV2XtIT51xwWTzrea+NH1x6SRz+4AOiW33wsmc/OUa0AuyDn/lS7Lz7nko8VvXVd8t6CbdphdfQaHR2K69oHtjM64F5CcxLYF4C8xK4j0lA4GZ8ehJwo7BUswytwc0hhKXE0HT0tcbLX3RcPP+44+PoJz0qPvdv/xxvfPN7ZeTb4oqrfxf77r44Fi/SiioBAkiRobENWkTUHG2tGOByJTkBeAHc5BJu/iZvJQNfFXMzmEa3QbkuCW7S5sOywG6QCzMqcKNQkQx2hqWEDQj58Hyz8nuapoXKBG6GlUvC1SYGqbA5SlkW4BkVmCF5t00ru5LhaWQpuoqZ1Hv1nIJuSaSQ+Kt1RSUxWJ9OTK6NVlZ/NS6KKYGXSeXkTKusr339O3Hi60+MywUoHrj/QQJ0ymFRvktTj94vTDa1eTLaepWb1DSuGjZG61gBcVMCO7lEXuVn2ySrHeML5QQp1wZQ06o8mymBNfKY2lrb4sabbojvfP0r8ekPfzjW0fTle8aZZ50VRzziwbGoVVBuqj+OOeqY6NTn7/yXf429994z+jcPRk/TpFioVjE5Wt3VnXHG+WteAvMSmJfAvATmJXCfkkDDtKJSGN0tYyPRqaXBLcIRP7/0sjjkyAOiUaGoLiUOv/4lr4s3/8sHYtXuS+KH534hXvDi42KsaWGcd94F8bjDDxRo0ILusbYYUVhkgXDOlIocGWI5uIyo9nrp7W0W07FRRrVTIRHtBQPkaBuLca0mGp/uEiDSc72DyoGdUDLs8ujfMhkLlzTF8KDCOl3dsfauO2LFql4Z+jaRJ61KbAZ7DERrh8JCg5OxvFfhlYmtuTppqntJ9IuVWNIuNkdApqGxKdZs6M9VQ0pRiZ6JLdHU2R13rB2IFct61d4tyg8ej2GV3bloQWwZ2Rr9A6OxYumymBQ2amveIrAlgDHSmhioqW0irvjV1fHkpz0vXvWKV8X73vFPYlXaY6JP9Sche2GP6qh23bU1endaGneOii3p6o3h1RuiZ9liJShPK0FZe9Zoj5xp0SkNbR0xPFoShru6OrSyaTKZmib2EFIC8cBAfywSeNy8ZbNWZLVFu3Jv+ge25j43C5qnYvWffxv7HvaEGO9aGef+9KfxqEMfED1aqTXdd4v235mOFXs9MF51wtvifR/+oMJVgnACgs2qJ0u/BpU71dVLeG3+mpfAvATmJTAvgXkJ3Hck0DC6ZXC6SeGkjcODMrjt0atk04suuSge9Nj9YlF7dwze3B+nfPq0eO5r/jF2ud+SOP0rH43X/OPbtPvb8vjxj34Sjz30/lpirJyW8a74+Kc+Ge/94BsFOtri+OPeGa9+1etj5cre+N1//C4+/JGTYumiZTE+2B0vesHz4+JLzg7hntiwpTWOOOrRsX7Tb+L2W1bH0KYeJbm2x/9+x/Gx064r49o//Dm+c/Y34l8++IFc0vycZ74lPvSRD8euezbFlsHNcfLJp8SGO26Nhv47Y3iqIVYedHhce+2f4lXPOUZ78rTHV7/6tViwfLe4fu1IvPXE18URD9033vq6N8RVf75DZT0lXvasx0XXwkXx2uPeEl//7ndicGxrPP3YF8dnPvnlaBbbtGwhq6PYoFBhKf3cPLAu3vDWt8cZZ/0wfnf1b+L+quPXTv33WHfrHbF+cCjGBRbW3b46Ljv7+/HYxx8dnzv32yKtRuP3F/wsvn7G12NqQUdsWL823v2Wt8S3vv1d7RfYEX1b++P+979/vPWtbxHmmIgPi4356Ec/otDRULzlLW+O5x773HjwIQ/OhO12LdkaFRhkZVprjMWa3/8y7veQo2Oka1Wc/dML49EP2z8WK/TVOHB7grNHP/G58cv/uD5+fMlV8ciH7hfDG7bEUiUhE4JMgYoFmr/mJTAvgXkJzEtgXgL3JQk0jA+OTDcLjIzgzGu5d5d4lauuvCr2f/ieYgbaFQ1aEC94wnPic2d+K7oWN8Q3z/h0vPSVJ0ZT905xztlnx2Meskd0dS+MZz3xZfG988+Niy79dmwV4/KkY14Shx12ZHz/+9+PhQub4ylPPzwuuuCXsWrR/ePW1dfHh//lpPjXj39am93dL8790bdj0bLNcfABj4zpkUVx9je/F097+qO0T8sd8dCHPFz5IoNx9X9cHKeccmZ84bMXx4Meckh8+cwPaMfkJgGFoThorz3ipt9cFFf/8bp4zivfGiv22D3uuu7Xse62G+K44/4xvvfTX8RBj3lqXPGz78Z3T/lMfOUrp8ef14zEwJYNccPVP44jjzwy/rp6c1x74y3x+dO/GKd99cxob10WN113hQDEgBgmsUStS8S0jMWGrWtj34MeHH0bRmPT1q2xSFv8rr/lxnjYQQ9QSKw11iuB99MCJud9+dS46MpfxQOPeXqcJ4AzdduN8bij/iE2K/9nifbFueKCH8fp3/hmvOL1b4rOBb3x17/+NQHLBz7w/vi3T38q1qy9K0444YT4tkJNn/zMp+J1r3tdsjhsvAezw88WhdQ2/unK2OOQo2NA4ObbFwjcHLZ/LNNmfY1jqzMB+5OnfDXe9r6Px/s/+cV49Uuerv4VplGCdBtL4Dv1l5it+WteAvMSmJfAvATmJXBfkkDDSP/gdKNyMKZbmsUITEa7ckN+/8drYp9Dd4vR/sFY2r57PO/oZ8XnvvmtWLiiKb7zrX+PY1/46phuXxHf/9734gmP3i8uPf/CeOEL3ixQszVuXPNLLYFeGXvscVj09Y3FueeeGw9/+IHxytc8Oc7+1o/jsQ97Spz3s+/FaZ//aJzw5rfHRMsesX7LjXHbmivi4P0fqZyYXePc7/wg/tcxD4xrfn1l/MORRyvMtFW7AN8aP/zhlfHiF3wk9jtw/zjzHLE3Yk22DkzFc574v+LnF34nPvahk+MtJ58WDzjkQfGT0z+Tuye/5HnPi++ed3ks3feRceXF58cTHrBrnH/BRXH8uz4ZyxZ3xfHPPzKOefwTonflPnHRr6+Or373zHjLCW+JQx5+tOrxtVi1RAnICiO1NC2K0cHBuPGOG+LABz1Mstg7/uOaq2O35ayUGopdurq0MV5bPOO4f4oPvecdse53l8RhRzw+traujCt+eWk84sCVcfyLXxKnfPP78Y63vy3ef9KJsdfe+8Udm4cVmmuI22+/XTlF02rTLnHMMU+Iz3723+LCCy+M1772tWKnPhrHPu+5sXjxYuX+NMSwmKAOhagatdvwpj9cHrs/5JgY6FgZ31A/POYRB8TKZm1VOHKrxmljnC6G6RVvfE/s+cBHx+lf/nI8cI9FMdGvFV46/mFQ7elatuK+NJ7n2zIvgXkJzEtgXgLzElA6ycTkdJ9W4LQvXJgJwY39k3HjzX+OfQ/ZPYaH+qNxbUN86H2fiFe/7Z9i930XxTdO/2y88GWviwbleFxw3nnxiAcsj++ccVa8/vgPiX1ZGFf9/pxYsnx57Lzq0Fi3biDe+Y53x7vf8/o48Y3HxqmnnBWPeujj44cCRRdfckY88/kv16KkPePmO/8Sd9yl/J3HPilaxvaKL37+y/GsZz9KYZgtce2fro+fXvQjga8+gYJPKwfmobHn/e8Xv732rFi3eW1s2jgRp33q5Pj0+06M004XE/LeU+IAgZ/f/fSsaJkYire97aT4+KlnxtSS/eIFT3tyXP2dU+PPd9wVt66bipVL2wSm7oqfn39e/OqPq7ULc3ec9K6TdIDU0njggY+Mn190llJkNusfC9Z7hGGG49zzvhfPOfalcfhRz4yLzv+mtsUZj8H1tyo8d2DcquXYb/ro6fHG414ocHN+HHz442Nk+YPjO1/7QjzxAT3x3ve9P/71S+fEaad+PlbpnK4Xv/yVYnsU+lOu0erVq+Occ86Ot5301thrr72Uz3ReLF26IH73u2vjoIMOEFujBOCOlti6lZ2fx3Ln546Gwdj8+5/Hboc+Ofq7do5viLl51MP2jRXNOndq4MZcCfX1sy+IFx13Uux12OPjqovPif4NCrW1NURXh9ZsqT0NYo3mr3kJzEtgXgLzEpiXwH1JAlotPTXdt3VLtPQo10UZs81aGX3xxT9VqGNV7LXT7soXWRAH7bR/XH3Dn3U441T88AenxotfcZx29tslfvyDH8Q/PHLv+J7AzbEvenMsXbwkLrnqjFix005x0IGPj3Vrh+Pd7353vP6EF8dLXva4uPrK38Yh+z4xTvnMZ+LKX3033vT2d8XarUsVDvpdtHRep2XNB2nd88r4/dXXxr77dSsUNKWw1nnxrn9+W+x6/wXxwIOPis9+4so44OAD46vffreSjAWmrroufvWzH8c7TnhB/OzCS+OoF7wpHnDYofG7C87UZnb98fznPT++f9E1MTi1NI9FWDl0ezzmMY+Lf/v2BdGt1drt03dF3+23xUP/n6fH4j32iic+/9nx3pPeHQc//PHx43O/Eat6R2JC+UjN41r6rv18vv3dbya4eYjCXBedf1a060iE1vax2G9RV9ylhVfPfeMn4rMnvyGGrv9l7LLf4dHfekBcdoUSffcYide88rVx1oXXxm47rYwDd+2OBz/s4fGOD30mepYsj1/84hdxzTXXxIte9MIMTw0M9sWmTVvF1vRo0z4d49DVknvVAGx6Fqji8DKDG6P/L78Uc/Pk6OvZPb4pRuqRh90vVmgZfEv/X8nsjrN+dEkc+5ITY98jnxUXC4yNbZqI3ReJpVt7Z7SJbdIugCrpbpvr3JfG+Hxb5iUwL4F5CcxL4P8yCTQMDw1OD8lgjmt1TruSW1uHG+LEE18bEzog8x1iPSZvn4inPOG5cd2mG6NfK5POP+/L8dJXvTqGGlbGD849Jx5xwJK47fpb4vDHPjd6tbT4utt/phyS7li14mHRt2kyPvaxj8WJbzg2XvryY+LMr/0kHnLAEfHLX1wUP/3p1+NJz3pRNHUdGDfd+cf47R/PiKc+8YUCC/vGN752VvzDUfvFLbf+JQ5/xGNjy8Dm2Dz8l7jwZ3+Kpz/5g/GoxzwqfnTJJ8R49MWZX/9xLNYyoJc+5fD47vd/Es864YPx6KMeFz/44odyN95//uf3xtfOvSgW7vvY+MLHPxrPPXy/6O3ojlO+e1k89IH7xsSaq+JBDz1CzNWSuHb1XfHFb58Zb3rrO+OwQ4+KC3/0Re1+o31vRrTMarg1WtSua357TRz2mKNjwbK949ILfhL77rwgWkbXKu9n59g63RGvfM/X47iXPj0mb/tJHHDoE2Nz9yPih+d8JZ74yO54z4lvEXNzoY6sGI0LzzlVZ0J1x6OOeU4IH8Xa9RviD3/4Qzz1qU9VeHAkc2xOPvl9ORx//evfx8EHH5w5OJzX9aY3vSn23HNPJX9rt2TlBe0mcLOpZ48EN4c/bM9YqTOyWgYKuPnJpVfHMc94RRz8hBfFV750Wixqno7dF2qZO6dnQu3oKI15cPN/2ayfb+68BOYlMC+B+7gEGgb7+6c7tJnbkFbOtOt8AS0QivtrT5Sb19wS3z/nm/Gu498Zn/rEF+JhRxyp3XYjTvv3f4sT3vRm7b7bqtyZn8ZRj9pf+8k0xe47H6IdetfGNX86T0xGR+y3z6Mlus644YYbYuddeuKVr35afPvM78VRj3m2jOyX4ifnnx4nvvkknWa9PP7wl99q35xr48B9HiHmZlH8/jfXal+WRQrBrI8999hbOwyPxtOefVR88xsXKJzyYC0Pb48PffJ18aSnHK1VRg+Ka3/9y9i1ezJOPf3MeN37T1HIpitu/d2lsUDhl5cqz+X0s8+PwwWcvv21L8en3n6cEpNPDW2FF3etuS2a+m+IQw45JPpGW+KIJ4qNueoXMbR5KBav3Cv+99tOiJe94Ak6YkKhGy0VHx3Uzr8b1sT+Bx2qVUaL4o+/uSb2XN6l8M66OOLwg+NPt/ZF+84Pjxv+fHl8/gPHx8mfPT02NO0Xq2/8VSzv2hSvOvZF8cXvUK+22Lrp5jjrzDPjpcdrhZSSjDds2JCszGGHHRa33HKL9tQZE2P1ntiyZUtcd9118clPfjIO2G+fWLCwN37yk5/Egx70IO04rATnP/4y9jzkHzLn5lvn/ywOP+zAWCbGq3XojgQ37/rgx+MDWu32ro98IY57zfPjpBPeHlvvvDXO+eZXYlgJyh1i2+62S/J/ZtD/PZsA/k8njP6etiPj/+nt/8+Mk/+37v17+uDvlf/f8+7/jv7/e9//9/bJ3ys/3v//dxv+qzL472j7f/Xd88/9TRJo2Lpp4/QC5dsMDw9Fh1bPDCun4/Unvj5+8KPvx/r1G+NznzolXvGKV0dze1OcdNI74+SPfSjPZersWpRnLH3pS5+Nl7/8ZXHjDbfHkY87Ivq2rNXGdxPao2Yi/nTtX2Pffe8fZ3zjDLENx8fI8GgM9o8rvHSwDPbvM4G5s3NRrNxpRdx003W5m/HUeFsc+pBD43Of/5RCU/vEqpU7abVycxyjpOFHPvKIeOMb3qVNAhvjox9/f7zzXe9QHTfF/fbcPTavX5MngfdtUVxNLNRXT/tCLOpdEM9+9rP1nmntYbMsLlGCbrdYnic8/phYvX6zknMjrrz8wnj6054WazdsjuNe9/rYa9994vhXv1bLwxfHx7Tq6fnHPjM6O9pjaGAkj0AYlJxe+4+vi4suvizO+MpX44jHPDI23H5rPPBBD4gtyr+Z0Cngo5LLTjstjDWq28VX/D4eoeXn11x+WTz60Y9ReGmx9tBZEid/8L3x5dO/Fueef0G0aOXTC1/4Qi3//mhs3LhR8n5FXKbNATv1PoDXGWecEZs3b9bzj9YeQFvi4ksvjcfo9099/GPxnn96ezTr0K8B7ag8rqXoH/74yfHyFz9fy707dATGVBx51NHxp7/eFBdcqNyc3XaLA/fbV2drbo0/iIHabfddYpz14rlRMvsolxnLvs8kN/OPz7n8nUcV97ApI4eD8h3nVN3NWEtxUUbqsOpn6nQfOaHkaD2e+o2+8DVZHRzPZ/zOo348X8NG11XZeYSGynF9Kdt1zg0Q9a/sGaQjMPL0+NqlMvIs0r/hcj1K/WfrO6mxxX5E3mhaIp+pK5/l/pC+rMj9TlYoSgC5cXdNPvXf/SjtstyyjdUXyK/I9+4yyn7Ld5TvOD6Ea0z7H3G1Mt+4pyprsqqD32OZ8jUbfPryfSnPezFOinrnOOSiH9x3fJb7XTGOqrYhx7kX+z7l2Kx9RzU9hKYnSwUoj/rW+7/+mduUY6N6TY696neKv7e2WMa8Ow8KRrbj2kBU+ohrcqLUoRlB06ecX6v9qNhdHDnwXd6r95JD16iNORkfc5ud9ar+uc/qcuH7lF1NDncTXPUBdbC8PBbnfjYpGWf/+GUqF9k1VpOSOc5VDu6lXeWEvAbtl8Wjc0+QyXsruWr6hdaq5MW4ox/9mnHt89XqL+lDDVTeSflFbmW3+R22rfpie+/PelZj856+r4+l+n2WP8Ol3u++hxHt8WPVx+s8/62ntqdffF/KXOWPa5UyV7M20uUa15jiammRLGrzem57Sl3KuPIc4vecW/qySZWfoANm5DQ7v8ppixqP6OBqflpv+nnKcNnblusVtrPP1nXTPXZa9WV5e9H9dRVS1wBllM3aIsYv9UCnT2us5Oa4mkPbtG9GMegNY0MD0xjXYZ1f1NGhrfm1G+9PZXAf8IAHxKqdd84Jy0RkcraJcWjmOIWqNqVzp2NT34ZYumRp7r/yl7/8JXbWc0vECKy5a43AyarcWRcGYpH2kwH4NOsdg0NKUGGSj4zE4iVLdHTBuMrmyIaxvHfpsmXavO8uJdUuzVU9NKpXIOxWsRq77LJL7oLM3jA/+NEPMwGX85eYEMv0HMvPr7zyynjPe96TncyOvsMKLXmywJB0iF2ivnw3JMAyIeZqRHVZvmy52rMp25oHgEqifM9J3C1itrYq+bqvry/23GPPOPH418Un/vWjeZbWAQccGDbVmVYAACAASURBVH+5+aY45Qunxstf9Yq47vobBR72yL1qlmpzwNGhMR3LoMmqNt/8l78qKXovAaZ+JVQ35jEIqfi0LHtEK7NoP0CKE9YzebjaSXj9hvVZT9qIDEd0uBcb+20RoENGK1Zo40Ep+9ZWHYQ6MplAaVfJ6gMf/KCA6VvSAK8XqGMQL9GxDVz0B5WaARypFO4OburfF8VRwE1TpTHr4ILvZ4zxjjRL3sT7tzXsM2UnSJkFDTuaMOOK6XnQb/Peqo5pUO+BIpmoFMuOyrfC2R54+FtOdGd7Bder/o6UlwqwYfxbFML27qnpru0WUTfw7G1EO/isKDABnFaf9XbPNWAOZ5/+f0A31UHV3D6t17LS7f9V0RUAUj2NfrdBKmOwGCoNnx1e2f9p5atbKkNUB7T0f5OMFos1UMotrdphXeVOSjk3y3hV2GwGDMydLjXMe/dj6PQ+j68dVZJ339ulvMvKOSn3Tqme2deVZbeB2945eHXDtL331MED8sSO5BmGehVvw0j5PemISOdx2R7cW93v7XvmR+LZexfDNkXdEzBKXWAwPIuV8/kcEtsBnf+Z11umf8szzEvPETegDk52NF+LY4GDMXuYc/15O1jYGV9558yAxLG9u+72vXUHabvjgjdrotD3s2PcdmgW1Ph8yXQo0g2r9Kmex6lmnNjW1AFesU9TRfuOy7A3y3gDWH7+88viiMc9Lus0Oa4Bx9HRTCQhSrw2PBOSXLds6ZNhbo+engV5oCNGkxdwajWrefhZDnoM7XWzMP8GNGzV/jB8z73DYhsa9RNg0dnZmQa9odIomxSqAZCUQyKlaAA/KoN7ADP//sUvimU6YcYzp9wuJcmuW7cuvvGNb8Qb3vCG/I57KYffAUC8i8az8y/gg88pM9+h3xMZZjubE8hwnxUuYIMyrr766njJC14YZ5/1rdh3n33j4AcdErcLzL3xzW+NdyiJmtO6RyQv2tzbrV2IFdJa0CkGaEu/cpI49kCgUQCvRW1ukNFBTtSR9/AOZOF38j4uZJcTSPdQ75Jo3KPnigYG8QNy6A8GzD777JPA7+STT1bOzoEKfSlsJiDLewBQy5Zrx+RS4jbjb7ssy/ZG6NxHt6cRKq9ge4+D3ml7adO2ntas53dP6hNFOTvgt/cOwGD92pYVkRfJUe+6dmRU6sZlbvkznnPWvZp0dtWqz/Bu7+naHris329vqg44Z4Emh93e8z5F45q/zNftKXcMbGFEZmVsb63IpDJ26kPLMRmwPDsOD3GW2dvh8KjkUgcsdRZqhh2oAerttd/jfpvv+MOswhxkMtMfyKc2uOrKGVQ8reeY73V2KYtVm/ncc26uV5/1qGhHs0rIg6v+d7ZVVZgQSw1D0sJBwroS6IiRnmXeth3nRUYFDOzoYvw13sv4MrN19zKKAUk2BvnUqEf6Op0Cy27bCVRNFrz6wt54jsz+rBvBbQ2gZc2YxOuekIPZLH00pXcic34HVSbQwSvf4QSszPO9oKtt5/vdpQDQ2t4rtqcPtrmvBoy31z81AiG/vidwxTwsjKPn2+w44rvtXwgfMLDD4VGNRcBDKa8+B4vxL0xaqV9haer3pcNd0y/bOriMz2Lv/2tXYW7u/SrjlCOI2ODW4yerKtGAI3Y4P0YH+/MdrQkgyoC54vLL4/BHPTr6Nm7Sw1oCDYUqVqFN++EAnjCiUGbcDspPAamRoCiUH4MUo96VJ1nPovB+QI1WZQ3LMANY8icrdqoLFofKY4ARWlKjAhgjui935NXnXPydjIzKmNb9Y3pvW/XdJrEVMEFMEI6BAATAguThkxU4GBTYAQTxGRMZBZbvQnHr37g+4/MOAYyBfoER/TT4aNHkm9R3tOXCn/4sXqZw0mmnnRbPf8mL1abuWL5qVVyqlU8rVi7TsQrKY5ICmxD7hQka5rgDvSuP/qwG1V1iY1bqGSvTrEMFtO7Q3je77LprslkGWwBBqEZYLjpgQszFiPa9AbD1SLb8RH6Etuj4j3zkIwJAXWLKhtTmzmThONV8QHsYTXPqe3dnysnXjJc2Z8TMVRLFi4eqrsIVlXGqP5YDf3sHg9a0YSrvamLZ42jWhKJOaQCQxXYtSxmuBqKmYXn/ZOWJcoCrDZvbiPx88VkqaBTLHONYvsPr/huYDe6tQFzKg7LmojVeOlfjVV7XNqLekbKYq4FngIcUVL3usx05K0PGCka8AnrZJpXHOWWM56QouGp9mX8zB3N+F25+RoZWeDqW5J4PfrV+KGOEOYVMS5ipKN3GyjP8WwD13cYmMqnCPTNy13vQCVl994XbV/WL53rWvRp/+UCtjRbjzBiq9x+/ZxgMEdXijkyjokITLxJeSfDA3xIx7W+GKUvmRsa7ckq26f96P29vLNTG1Y7mar28vKfq123GKFWUwbAjebc63NM4rOSYjE/Ns9+mjNof2AWudCAZd5IDY7ZJISn6yiCqlFfA+sznOyrUn/9njWulV3g8nXHHneb27729d873f0tfbK9Ig+ry+m2BAn8zTmabWr6fnSvbgo+5dbA+nTseyt956lLagBKqrXTWdnTtDBNU1w857mFvdgS+ylvq7du2/SUwBgVWWELAFXNqlomyWityqcJtum+WjRLzqbG0vahDlmnmhhePaN+TLVu2xh//+Ectl36MPIsCJiYUGx3T+UdNGsgMUFPdGT+V8d6qMA4AghjyjFIn3ieAw4Q2EJnUIG8CpQOCqljZ2tV3pjHu1QZ1fJ6V0jtgkgiXcREyqzMw3TrigM8IK/Xqd57BqBM6ovyNYm7Y8A7Gg+f8TsAMF8wF75+sznAy90x902NhEtb4zM0CTAsFmLaKxcmdgfUsjM5inT/Ffef/UKGxvfeJu9avT1ZmTJ89TMvRxwRqGDgbVJ+dVi7XvcWQTwpowOk1AShzYBXmrH657dM2CEz6VMZifFRPym2GBevbHD0cXKprgHAWZ0UR65Fn1KcVWMhmoXJ8pgnfSJmMqY9bO3WquY586NBPx9FnDO89KTUr3roxhW/fgXG9V14/jVON+y/WYkYM2T+VYd5GOPX7XEaNe87xxd91VmNO2dtOtP+Gv2x0tieLv6f4usy3V849tWvud04ImAEnladmMGAgVwM7YzCKzEP3S53n13Ek9xqlog41ViANGH/bqDRW4PGejDqgo6pj9qufBZhUc6IOspgzqfDczrkxp3ob+L0+TgAt1HEuqJ3bD3mf1HOTdN5ccJi2o4ztNDiUVZc9TFiG4TWn68lmfm47BmaHQ+jejPvc9tULqn83d2zQBORoeRdLVdpleVmOfHdP9aiY8G1k6rJ4lvLmyD3ffW+ORR0L7AD8p0irfkigqssGcRvgOlfAVXtmxqu/13tmWdpZx65CutvKgTbWwZPnY11W9bG5vbm8o/nvzz2/qjkyMz9oJ/bPMtxu/xSnzOCXOVZ36NKxqRzEOkhm7PJas96l+6vOuLfxOCPnQn3NhCXdl7InMyANVjJlWL6clDOGg4XzCzAiH6+V44P8TmRQOba0qUGrclSWPKiZgdQQ1117baxduzYZjQGxDb3a6A1AMCqAA1jBuNMYPL/+rZtjn733jj//+c/JFPDM9ddfrzOlVuYz/F3uVbKtngWJ8nnSYKowoIgKATwIqVA2HQTjArvDTwDVKrEbmzZtKjksysMxaIJp4TPew/d8B/DgHYSTKOvmm2/O+phioy5smkeCLc8CjKgPz9AGclWoZyYQZ5inJ0NpfO9799133/j1VVfFTqtWJgu0SSCjX2Ut4z0KdWxUAjChOJ5fQP6M6rFOYSuMxWJ9DrihHgAUy5VcJfrijjvumKkPnUo5XCQVIwvahbzuUnnk39D2a9VnfE4bl2sTRVap7SrWx7LsFwMFMONe2gWz5oRbvE+HFE1PmsJ0CGK7YQVAmcYAoQXqVRJGC+NG/2wvodPl5Hf6BzXNs3zu5F/GAL/DlpkatadvWtJJwkwwPuO9lOPcKe6nvfV6JNCtFByfT0yM5z3FptSUFgDbyq36fLvfa9J5HBbd71yWktTscKfbNqMUVbZzgWBFZ/XmLC3sz2aSAyvZuq6FsZrK+tfp5LqiKVS3vJs6MEBJVPIqIdgyDrk8L/nb88HzkHIYczzrEO7EpPq+RlzMtQ/8jXyoI+9izM2EPNAJAv9tHbPMLe2wDBkbKLIcC/RV1QbePROqQ5FV7bG8qZ8PnkV/8Dtl8n6PK+pB+zinbajSOXzncWuW1LrIeov2eJ4k0wq4UczJ8vMcqJfDe5lzZhgpk/JGlVtHaAb2xGX6Z12OLjudvuqf2/+3ZMMzhyx/jwOH3gvLW0L+lr1ZNcuRz63DZxxVtYf7YJT556vuQdfnj3WKGTM7yKN6FuPJuDOrx+9msd0n2xtXOd8qBjzH/5z5i8Hze7dxalXvzCnST9rl72bmdzUGYX+pRxvpDJVu4x7qmX2CzdToQ7bWSZ5vZlzqrIvnpeVr/UXKhHXS3Lle1yfu+7quKvO+6BLutTPvSAT967m63b4B/6ttdb3pNiM/yqMP7ia/aj61ifwYHtrWKZ/bVzNjdc4XSXCKtbE+KPqdOVXADcQJKQeMXyJG1B99zU/qRLtH5bCPSn9ar9v22GbkJn4zbEvldf5YTMRrX/Ma7f67KY3n7atlbFXcbrvslpPhjtvv0CnfQ7FQG8ABUdr1coAFib4MTsAFIIEjBdyZVkoAASpBpft00jWhKwaIgQ2G3HkxPEt5fOcOpGFUns9gbQbEQFB/6lnyUEpODj8HlAi8XInOCJByAQf8jnHH2Fv5AV74bM2aNQkMqBvvYeBRV0DCr7Xs+2EPeWi2jb8v0mqmByrpesOGdRkX50iELrW5Sad933zrrbH7Hntm+6hLC9StOm6hvh/SuVuFIWrQOxfonXdJbrtuY5QJgzHIbrrppth9992zXQ7XWUEXBdyk58ZmQlFLxC7RrutvuiUeffjD87wqy3qPPfbINgH0Nm7eGquWL9WgUQ6QmBxCjvVQAe+yQqe/rPjqxrlQmQI3k4UlqQ+wVDyVt5Q5VDXF7LJsnJsUN05FqYnkvnO+kfvBY8fKpQx+ABUJ6KWu5e+SgI28+JtyPNHrIMlhU/YM6tS2AlYiplAtC5dhZVv/PsGJ3sHqOdfPBoH2I2sr7bo8+c6gpxnWQoe91sGJ5WYlZoVpZWjDWZwFwrFlPth4WokaaNIG5MrfzEmDXcphLjdqG4IZY18BPWTIe5GdFa/z53jexnpouF9zcMcxb+risLDnpBUwdR6V59XZXZjXujH02KOOPMczBmTI1QobADQpBed8ICtp6sp9zGmedTl8xt9eoNDRLqMqcD7X8NTrQx/yDDK5G9BW3zXryBV/Z3lRV57hfue4uR4GNzgFrWJuJsYLC1sHNvXx6LbWbcPMeNGHo1X9dwgAJCPmsN/LfZbp4KD0XHPJabRsXO864HHekYGW0wbGdJAveq0O/P2760hb6AcudFOG+/U+5AqzPTw8MjOeuMf5lXaC5+bMuZ1llZveLf3hOVOfn543yNU5lm6H9YWd5zoo8VyqA5a6k16couK4sVSBMnK8zllxxt9JBCjHKleXVeDLY4uVafyO00zSbgIiwoT6zzozy+UznJTKAbVutdkmmmKwms6y5osBF3PPi2i220eSYbvq73nD/e4Df2b58blBMmUxXrq0oz/2q97n7gt/Vs/ZmTtGGwE3mr8z+l39aZCbUSHJiDYt0P5y3Vp0w/vRYTjxpKGMKxJy19p1+Tn9YNA8k6ogCn+aOCcJXTl5VenLf/7zeJo2k1vUuzDuvPNOraxZouXQHcrT0KZxJABrwJALMSXBwxx1VJ7ZajEJbOTHIFq7cUPsr1ANz1swG/RZtwRChanghJ7ftLkvFup3gIcVEh3uSUjnYKQMXKgLz5M0vEBlkRS1eNHiuPHWW3ScwrJsg40iggCwwIiQQLuTdk5G8d122235GeDFDAH1YfLBEMF6AJx4r5U6n1NHygHc8J7+ARKju+KGW26Pgw7YX8dW3By9qgse3URl3BmYyI5ls+OszpJ8N/dt1KqspTnpmqVchqRkULiwTsiOdxj9Uyfqwue0y2iaPpgQsBiXcoTfoz3Um04GyNE2nkOWNnQGoDaUfX1bNGkANgXcGPlamRsU7hDckIpRZdXWFURdUZsF8KS28shJoP7vVpI14BRZFJauJQezjTJ1sEfMs1a+BSCA6AF4JQxhcEPbeR6l7gFvQFQ8AG1VIFmOaAXdzjuv2iZRjXFXB2s4RySy1b13gxPYziEp+AyHSskANhgvBTi0zygDe3t1I5zgp0l9r0NMrQjqStrGwaDRfcZ45R38o+8XL16U89AK1/W3wqAt9t6XaSUgSoPxBaWLctosoEtZVmrIpw52vDCAsY9cGYfOV9u8eaNywnbakV3Nz+lXyjDraXBDW0cU7m5uE8CqwLG9PAM4e742KNSNcornVihtLoMLG+3Mr9N9OC2WSzoZeo62MSd4R6fATbPkYUaK7x12NkCh/CJvg5sC5EH2RJkXLtYqUX1vIGOj4HFqMGbWiu8N0juU+zahDTuZf/iVHmuef7Bqy6QnCtgBwBbmOw0vXq4eWNBbVj3u6EKvAC6QR525IfduoJ9VopOpL+jTdAgrnVh3Vuhz69X07PlbP0dH5ODm4oVivAsgAGyUBG3rDfQafYvONhNO7qWC9nGH0hLqOY/oXOshPjeg2l77phvw9AuINCD0+LcOsu2gbmaC6uPbjjP9UuYMLEipP/+QBzrVumTGkWDVF+NR+srzuzDgJYTiMcsYdJ/5p9tCOxl7joRYj5W/pd+lT2j/XPBb2su/xJZ3AzfUF1CEvcYG5P26kaX2Bm2wXhniEfii3baD9Dt1tgNj+VFP61Izo53aOqaQZkX+M2Oz+p3P64xRvQ/TbAjcwKJZv1uPweCU8UdOVEPag06lUPCZAQ65ekMaw32kYkiPZZ21cph3kkKTdkdMwnQuAeeqKvWrX/0qnvykJ2XHZdgBClexLYTPYEDYULp4PbnOXAVSuJUK7IYZllxeLTYEBYfx9WSnAzj5GlqMFTNWbHVP1ajPSbIIj3JQzqkk1FmArFGhf9PegB8ra4eSuNerpexF11khoz4nGNcNvdE+hhclYJoe0MEqMpiT9AQk7NZWUZQow6TKmnNCUIcCBqHFdY/amp0o2bGMubO9JPly5VL7aqAl0FRn0vbSNQXVmqEoClId2AhtXFZZca+VOvcjJ08cDBxtZ7BSBt+3yOuckoYGUOSgqBKsrdh4rwdnXSYzHpKWsbcJnFAv2mkwaINIWww0S1izrJ6zAYHFWqxNCUnapp5e7Ub5lGHAa1nUPa9CT8o4CeAUY11WeNhLt8eRE70KcTE2zBAWpaVcLzEPvNeTl3KtUOohVRsGG0m+a5HcObrEngJt4H3Ug3HCGMGwmG0zALOho++72ssYMSDz89SH+/hJvflJmwCoVopLlpBrVUJZvIv+530OtXn82Lg5bOu29Ev5AQ4tM37yTvoqPevqnfbUkDNj2t73iIxb78LudFQo28aR+tJ+2u3fqR9yRW60kXcNjYhVkYIzy8X7vGrSzCltoP78ZOy4n6xfaIuNo99hD9Ngsr5S0mA7xzgaVvUw7Z59WjHDNgI2PsjY7IvnB342wYmi2Ccy9I0MMJAD2ubBxpn2IkMcQ/SpjWWr5s8ahcf5DiNEfXkG/emVoza+ZtIYfwaazRp/S5cvK+HtKlxnlsLOAXqZ7yiHtuT2FjCO+ntU8kdPeXwYVNkIeVx7DPOM9T/jAHBGXoeBA/W2E0YfUJ5ZD96Jo0tZ3ANjsFGhfNKmzFR4fnge8zw6l/lhJ495gm5A5qxCK6CwMPnIr74YxWDGgNPpBZSPLKiLHR3qiVwpm/u5l/QE6m2HkWd4P3Xi/rvuXDOTC1aft5TPu7mfMUtUgTraHjlSQZsM5myXrF9cL57jMy7LmWe4RoYJE2seVXPNeoE28H7AJM9zP+1Bnnacybccx1GSw0197TTYETZg5Sf5q2bDGV/IerG2ehlVtIKx7vnG+9w2s4EGeZTDRrVOQ2EMDG4dyLYx9mHRkS3jCjDDPJldxINjUsYpbcPujXHskXb430WpJfV3IAM7wQ0jw8PTudKoimkjtF8pl+TxRz8+py7Jq8BD9nghvwUBZ+6GEB+Ny7irhEalGHAIkU6zp2DB0Qgqb2OblJzuA0HWvQR7rDas9iTpIN7DTwaJvQmYIk9uDxZ3tg2rG+zJaoDgSeSf9gBdR+43g8LvDtGYIQBYDAwK5Ai4tMsDbZaxJQsA0EIWOKChKDvRirlkUx6OlCCMRa7f1z3dnXRWyYinXh7kxXiX5w167E3Mekrj0SPjzATnPtrP8x5YdU+NQWlD4IlCMtaWzUwwKarKKFvuRuKWnZkXA630zHItaln6ag+dn8jJS+xtjJz/Qj3r4IZVEUNaEm8gwbixQnGdPcHt9doYoZinJUNPPH9vT8AemuvsMUT5xfsgzls8YZ4xJV6nsc1S2IO0V5nAQ5NshQwa73d+kBUR99uYM77slVkOCTSVbzKoVWvueyt5njOw4f3O/bKBR1Z83yuvHYCRik5yp09og8esmQjqlkxJ5WgwD7mQHR5iAbqFDXF/IaM6rc07Uf4OmaLgkd3GTeul7HtL6EjjmL0wuMdjzYCAnwlApQyh6hNIKaTYq80yzXb5XtrscHRduRsU2ggapNdzhXhvHYjTHoMWe5bWN6QLEVqp97/DM8iK+nrMmIlx2emtaq53ymukLcgY3Yds68bUjpj7xO3JclQCTC5l2yjwbB3cGGib8bL8U74C5ziH9JPnKzKyzrXSd1iIe5CVHSE8fxyrukGjnmYJrQssX2TiOZXPsPdRtfcJ9UcvM/64z2OUvnR9MG7Woeiezbp/Qsa5Hs5L0FIZKI9nhyoYc4BoZDSCXRJz0yyjV2d5qYfHhUGv20v/OD/TDrP71aDMTq/tjIG4c4EYTxhjnOr1ConAPHieW7bWYbzD4NyMIeOLd7lvDKYp133t8cMzTuMw2HYIBpvBilfCenWAb+fbEQDqQBtoO/LERtBGxg6yZ0VwnXW3rrSNsePBOKZM293iuPenjTOzRN/wOfcaLFE3t8v7t9F2VvBOaOwJf2TIifYDmhL4ioGBAOCi7p1dOIwl7aDkGMrRFypulf5coL3zPE5zTqpNrnvD+Oj4NAOETOSccBq0VwvcHKV9bqAeu7V8OBFataKRB9srA+SJXI+bZh5MlSRFhaEkmfhFGffOKB46ISc8vFptMBvcWGBmHBw/t6JPb071Zbk65SAElK8ZAoSMYO210bF1D82KnDpxH9/ZU6VDDTQ8cWx46gZyalqMhc69KnF1KDGSacvyUP5B2VH/pNckP7w7rU7LTefYtbRNTA8LTqC4PaE9yK0Q+Jt3Gix6MhawIVQv9ig7O5MUCVUUGtNhEQM8GxczQ2VCyLuSgYG5s8eD/D0g7cWbXjQo5N1JxSqhFBTdKnrfAJcBSn1tJD3BKd/MgMHakJLVG9UG3mME77ivgZmBJt/zjzJmPWjo1PK377PyNXNDXexJlb4oXhvf51JojX17xVY63puJvw1ueMZGFXlwz5DCWkuqTSYLWCpxdINo/i6TsbSR7wxu0uiKOeuXgjCA4XvkZVDHyHDekMe2mYSiQAijlIR9j3XKrxtmyl6vVXz0FzIivMpiAeSY/S8g7rYZ9NrY2Euvzy/KoHyUJTkPYwqNwYDlvJOegBrOPa80yFvFLBi0Uj+HVVMb6WIDul133T2VYTIq5E1VMqN/7AyReMoKjTq4R7Zsh5A7ZVchSY8P2sO9BrFznQMDFELahIoNiNxuZEUZfI7+oh6eC2YDCnMg9qcKM3ncu59oH4wWsvKcNbuSjkHGFAjpl9CLwQ1yNEiwDjQTSL2cP5NgW0q5W56sNzC1jrP3b4NBPaw/bOipF143W30YSNflaABoPV3AcGER+A7lhmPLDrdc1J961LfNMIDgOfSzQ2QlHC9nV+F4dkive/l2MN1HlO13Mubu0saudnjRqY1iv+gTZGNmw8YtnfAKSJhFtbG382W9km3SRf/VnRyH+O2ccJ8BR79WFhO5sF6xDrWjYOcA2XMP/zwGDKhzLFQ61/Llfi4zefzuMUTdyhwfzZXNuXcS+S8CCPzOZrVsUJs6WPptjdil/L7acsVzmhWQLMmH/bbjWpe556hZO9t06xruBdwUHVJsDrJlrHkOeEzbBplZRi5sSwK8H1V9TRZYhzExsJGdsktgE0LvtsMZ/ZDeY9FOs1jvzi7luVZ6t+4UplXVMu9pmAeUBwMVBfMr7e77hKOPlqJpjF4NqFE24iPGS6Kp0BaolYHVn4O5xGqdWOWwkY0Ig4NGMbigbY1yk6KT8iNb3uBi1mgVo0An8xwXQkZIvIefvId3bJQ3QEKWESPPMUH4m/LsuRmsIEjKpU4oVZQ9A8xxUwYY91pg9mDtidAe6sTfYxw+Ke+hhIUEZIZQlORbCIxo0KC88DBy/T5qONfwl+3a6aQmJZRCDbPXYt17oj7ZOTWjVYxx5f1mvon6QAOAYzM8KRz+KGxRATjQfSSOuo18DiChnsV4K8m08t6t0BMBJ9Ve7RdCZ1dKxoYCeY0oX2BK6Azjxjt5v9G5vQmHBuxF2bOkHklvViu/KN+Gl2cdPrJio2wzM1YIBgPU116TlbEnjJ9nsuM51hlAxpH/dr9bidvDshxsMD1+kvrECGZ4sYQFTDFTB39WBzdWjCk7vDoZF+YdY9U0vpPHeb+BhA2H70F2UMC0vzAoxcAbCJmi5ztkyXh1e5iD5KFRPxs8v9PjjvrYkzXY5DN7Vs69YRwt6Cn5UcxL3sO8pG42sK6fKXozEMVANki/9Ga5rr8BdNZb+qVH5cHwwiDXwWOCf41f8gYMpGk/sqB+NgwGtmXcl9ypWeaz7KPE83w+V7nzLGVSHrIx3e+xAKhnUJwSBgAAIABJREFUPHMxltBRlo3BvuVocEk7E5joytCfdhlPFk/vseE1880z9lbtuDhcxT1DeueKlSvy3WZcbIQp333nRHLea5BpsLZyxcqsswE9MvB4YsxQhh1OO1w23gkmKoeDzxyaph0eu56H1Ju6mdlPhqxyyBjXdafLbbHO4SfvYowBbtJRYn8W9Y+BYdqmKveOn/SXWQ7qzxjjefdPPbxmpoTv0RGMWTuZTi2wU0Gfcb/BB+1yWfQ19aD+XNbDZm6pB7+7L60bDCSQPXIx0LLu4W8De4eMzdTTfurN5x7ftp1mKuuMXToeeg/OODbAjp7ZOr6zDrQdyATeKv/J4W+eTxujiAWf2b4QhiacZ0BFPZ0ewT30v9MNMmcXVjtzR4s+Knab/LapJEN4ZrlCr8i0lEMYq0f742kFcivRkuLccdXBTfaDwQ0vylvUAb+84op46pOfXLE2orSTTtagh2KqaF7QExUfgg7XMwwIKlKnpdw5DAYmCZPMPz0gKNcdV/d4PYg8sehAC8leUrao8troUNPm9qJNCZuJ4XY6yeDGK6ZsAA2yrFQ8WK3UmbR1cEO+Tbvizm1ScuSusPoAurBNQgfc0K5Cc0t5ykMBjHjr8UmBAliTJuWMwNx4YJsCRrZWnFbqpmytgNLbTWVZWAMrd+pr48r7HfOnfZ5oZm48kczWWKH4HVYYVnimG/kcYKVBMbMqhbJMTdYVs70Ue1w2ImVjQcW9JRsMPUnRKBfeZa8nUT9JbwKwrtPM5BNQ9GQ1M2Qwa2XquDl/Q/d7WT2TDPlyvAj96jFjxZBjQqB/pMrnStZJQJGf1IW2Uk+MrsGVKezMZ6iYmjJEy/J4xpOTXNNzlvNA202lu889FuwNOcxH+W4fhqSAnbJSI8sXC8C4szEmVs4Yx/vBm+NoD5LveTYNvORno+p5xk/XxyCBdxpY1Xcaz3FdgQXaRp+hCJG5lbBpcAMK5GaGhJw5aGTK8P11dsCAmfr6d7MzCVqqlUweA3NXgznU6jFug2VPGeMKawlAZdVGHdzk9gbq5+x3gLvGIMegkOA4pNyZZCM6RdPrc+pPHb3FAv1lL91hLsaAwaRDmK3yeskZIwGSPkp9pH7iuBf6kXohH4f8eSfjh3LomwxBVM6cGQizULzPzmDdM66DCFg//jaz7jFgPWym0fq5boTTGFbMVdkDrSn1b26Yqnq3q23uM8pP4wgYlgw5woZjb+ww1/Wbwa3Bgxl7ymAMMocdYoH1H9fY5/O54IY+saNb/+nwivvHOt6RBeRKjqiZIJdrgGAH0rrdcrYzkjqlCnPbWbDO5V7a52iEw6/WrTbSdrTNxFF/l2H9jL02I1Jvg3WH9bk3djU7Y+eiPFOcaDvz1qvcYyCMvAAZ/ENnOeWjR07Jwt5FOX7Q+f6O++x4Mf/oP/osnXG1H53EOKFt6CMYHMrECWf+lvpiRyfyneCMZVrZS314D38vWbI4GZvG5jaVURLK6zLk97RbDkshLBoJkPmFdih+2lOeIq9qQe4GTI5IC4mwhABgAqq4GHTx1vS6xPDMSYirU2uOwVtR0GAPGjNBdQDiyiJsG3TKSMZEHT1KHBFPgAM6q7gmAwAF4zATz3LcwJIlC7OhlGPFWvc8nL9DZ3N5otsTz07QOzzw7OkX4yajotBMYTPYb4UQidiO6gwVtj5HAYBMQaKtWrYLy0GOCvtcQC22a1djWB8uyrRhcUKqPU/LxwY+wyLVXkAobS7Heu09mEI3a2La1rLnfg92y9oDnXabZbPnYPrRE3x4eFCGVSvflHORRqlibrrY0blKhGas2LO290x5/GP5vISR31MXJ2x7cFrZuu32ROiL4lVAyRagYc/FLCITi9+di2KPyTkp9C/AAFqW++qAlnpSJzNZDgXYw7eXMyXFmt5ZpbSspJPWrCYccnS76154GmQ2cNP/3Od+3wxwqpIeDdwNdmgDfbFQ8WZyJpAL7bTis4J1YrfzHvB6Da6KcqP9xYAbcHgs8RMlhKJHwSFvygW88G7nfvB56o0KBPBOMxN87sUF9fFrRT0uo9iBkdNV+qMwrZRREgcLaKjL3TJOZQ04BGQnC9aYIZpkYirQj+HP7RxwzKqwtA0ODlkeylmFlawbKNeAzcaINtaZPIOTNsluhRQv79+g0B9MEs4fOojPaL8dCuYB84M9e2BciowatdqJQ4tLTpQTWvndRp37DJCQE/2Xf6vfcUZh/tDDOacYt9yvNjkcQ51454D0ND+T7VL55IoAbtBLgDzvV8P3hFr4jHwIz33e7XmXQC2TggGGJT+MttJXBh6MD7O0BhIlHFExgOr3qQxJze4z5blC/dNxIFyH/tBP6tLJs1VCL/IdkuPhfXKsG6ybzBzXmWTbCLP6ZkmcbG12gjbQHo9H6wzazTMZxqNumodl/GmjS+mREi4qOTBOh+B76x7AnecKPwF6OFA2zAbTZuiROWcwEp6hDAOOZLD1H84F4MDsIN/PXZlIXerMkscyeg/9lVsF1SIVvNP2wTKkTTyHLLnQAdSVrUyYQ3amvUIX58ayoj5OX6EMLzBg/g0MleRwci6Z491KJCaZGPmi27EHq7SPXLH9W9NpQsaEqVpy8z7SR8pKr7rjb1BYmBsMMBQoJ7RqsF+mU6cJS3Uro7oHJC5DzOdMCCYIcWKzMewiyeogd6wVsQ2rY4z8NF1pZZboWM/a66hTYsXcF7DB5zTQrI+pyBzgGlhmJ5hcCMS0JkjPz9Fg6sa9VsgMCgRm48hPhOxJac+PevKZaUQr4maFl8a0349pvgQ4AjcsGyWyRNgJeUlyydjA8BCKw/aBVDFMzS0cNVGMg71We1pGyfW8Id9ndO98HSviOkjyoK97bgY6s4CjeBMFLFSHI1bUOf1l78Igj/sMBMcVlmLVF2dZmXanzgxgAyzkZtrc9K/BDeOGQZqeapXoaOPCvZ4sBqMOB9gTZwIQEuRv94m9RP52mMSyMrOFjMqSV4zI7FJWT3LaSDnOF3Lejg0/7U/AovqTN+T6mYHAMBkgmQ3gWY87yk2vVqwf2/Eb3BiImZ3gb2SJbBinXMjXc418CWLelGsF475xfxi48CzgBsXkz1CO/EPmjHXqSr0MLplPhLGQoz3UeuiFcvDEeCfytOJ0KMd14Hue99wyM8Bx5d1S3GYrDWTIc3HyJwbfesHGz+APA8xSVoNuz2/PEZ6r53C5Dzx+8PrZssGsivvB4Mbjaq5njSwTJIl9XbyorHLyxqHIr+4tW/+ZvTNISJ0i5ra9CuvzPe2nf7icmGs9SN25x6ASRxPwNqgVb+5Pg1/u8zynDch7hi2qVsEVNk7ME3v9AGQqcIzsGXPcT26WQw5Fx5W5xsXvbbCBtVxFz1frWjuFHgdeDYOMYG6wKzBfDvNYZ8w4D1V43vVzWMm5TANi0DiLaq5+8/g1KPR8cZgttyGpQIdBmcFM3Yk1qHZo1c5eRiySUZYuF8B2PorZYjuRHvNmPa1PrKtn+rIag3Pl4NCeiQLPzQQ36WyQFlAWuhigOb/KSebWdZRlZpO2koowhnOZm8Jvu0Gk/+ZZ5je6x2OcdzsPiXQKHHTKMwNottg2hTKsF6njDAnSwWHWckqUM8p4KYCwOP+0DZkRjmKfN5a1r1+/TuC/L9ta8v1YRg4uKHsouQzeZce0QYWqrLJ/CFQirb1c4OZxRxwRLar0Sr1gUEt2QXkYZfJw6BQqn7FhVYLYOI0zteeMdCsxU4oO6zAYksKHvlM4gvcbefO7wUbdY2Gy8j4a50HSL8MCFc8g43tn49NYnkXhoIydPIZgkzHQwOQ9zt9x7M+DxsrS3ix1s6F0SKzkhGiJmgAOAiU5j0E4VZ2izkoe8pHK5QPO1E6xPQXYiBkQc9ChjG+8jxkqrfIOeMpxSBu7Qt+VZFjqxgq2EqfvnPHuHMoyze+Bao/CSq94WyjBkrxm+dcVumOYDDQuI3jH/WFtyiaOxbh5Mu+2+26pvHgXfZCGj0WzmlApW40hwlCjxIszp2E2Hm5Wj34GnNpgWR42oMWjVL9otRryqYM2nqEuzto3kifsZYaGscKGWSTB8rwBFwC/rmSQEZ4/bXduiJcmj+vZBvVnhsQ0nrgHgOs2bGGDLpVdFGcBN3lYoOTGxaaP7InkuhfAVZY2Gxw5gdB5Xh4ThV5njyDAaVl6ztgwy2QDXcZm2WqB8lmWakM5No6XWQ4WNbh0KMEeKnLknW4TfY+y85ik7SgbG3fkuGLFipyLyIP77U1TZwMl2tUl48jBuZYnQIa6wRZRLmVQf4MO6mEHwLQ2+6XMeL5VP86wwnrWgNZj2follS4LCfTPoNOevPVH5sRUyclmf/nMTs64VlrJLSi5M7rPjpR/Ug46h3czduys2MgMK9+mtcqHc6jJ9D918tJqMya814wk4Iadz1drN3PqzXP0iUFugm/AXyUTt4mxRR/Psm9lNYtzG9nDi3/8zYafLs8A0GCJ8jhXivOhaDufM7685Jj28KyBK3X39wl+VI9hfc82EE4otgdOnQ2k3A7K4nMAoJ2nETmRPlLBoZ66HrAdoQzGnhkU75UG9UVdKNuAlHoiH++CT7neisFhvmQUWXUE0y5jjJ6iv5h7tmXIyzoVMGDHYdYx814uxaHmXi7qU4BX0Wl2OnL8Vkuv6W+iAdhl9Dfzx9tJ8Dt1cH/Wc+Woh5k4WOthpVH0aCNev9M6w/rCgM+kAvOZOnnVmvUO491jHnCFPKkD7XJkgP5kPtuW9LCQR84BIBFQg41kRXEbDp/6mdDTrrvtmroAELvmzruq7QDYk4nIj+SkyAjMkcc4MrQDlY76yPho7lDcJpqK3T7J/r/84kvihc97Xm7QxwGRhKUQSnqSy5bkHg5pPPXMmnUbo1fUmAc1A8PMCS+rezEOG5lqRQhUgsrRiQwS06nOjeAzx5lRqgw6I9+yoSC5JmW5IeXxzxPZ3oaZl1SoFTgyOGElU65iIqxSJYoZlNnrrocNbCw8eDFUNmAImvZ4UmHoGBjEELkMCnLvIAAK4YWKFUqjrU62l0X5vJd8CqhL5E2sf6k29cq6V0vwAIds1mRPxG3nJ8oEJG3FbCPPO0o8VMvxNEmYtOmJaeBStgexPQYrNIc77N0ALqgfdGICLXkSZQKWlTI8B8jJvRSqjQL53c8bpDpXwcrZx0u4Lfb8zB64r6CGUa51Y1ZX4tSflUI8R78bgFOvzEMSsODkeQxDHiqKERJFSnncC3jld+hn+pHxi2JJEEu4SbsaTYq9ol9TVoQbxeYkC6Z/5GeQV0Q/ImvmEd4WcmZCDw9iZFieO7u/EW3lsoKx1+mNLa28knnTJoDDwyWZ3zKgHtSR+jvZ0cCHueNQZgG77DNTdu9mTjqPx0DGrBvy8oaQZmGol8NcBkfIuQC8AhYZV5TLsyhbgxNOque7jRvEmlZG2PVGrg6vUlfncFGm+4X22sDQRt5rg2gw5lAjcuRdDifXvf8O9flm7VPkfZLQMw5Z2BOmHO9TQhneq4S2LNemof0ymgb2NtJ2ygz4PI9cT2TEP/p9kSh2M4vI0ayFmdRyX9keYSZswyoxKXeDFD73/l7IiPrwN8/U879sKA1ucYqcK2HPPkFfpZOcu0VfWzfa+eGd7I7McmKnHeRcqRwLZO6xXMZ7mTM2eLnUl4N7ZajsWCBT3slP+oLxSv4G4xHga+DgvW/w3tGxdWBjkG7ASh0MMpCHw6O8n5VaGFVv4FrYkLKql3oiL/qw5H6UFU9m9RN0qe3s9+LVfnb6uc/6nrZZngbKZRyUjVPRMWYU3c+ZR5cnhZeFA3bKsXfUkb/LnFe4TrbFY8OOLPOGdzoc7dxSQDVXYek4SFd6TmejUUcDZ2TlsV8HyLYvlEEdWKmVhzBXY5N34dTccsstKQ9kQL/V9xaibPrUOqIwLCxEITQO9lDYtVdbX8ieLBXOwBklr+f6G25WmdoDR9umtCjSwd5SJLASEaFt1N/9SvsYP/xrGJ+akM4VJcROi1WI6LKLLo7nPec5mUBM2MGoHUH2LCxemgfKiM6WAEnZcNhb8ED2hksIgQGKEM3keABRIT4vCUPFC3LMPRkKTWbqgKFyIih/E/4hdsgW4vxdR56eCPXJyD2m+tKLUkiAHYYdjqFNRn8GKfZwHGazgqHO3EtHUXcrMHsf3Ge62ICvzoAkqJOBI448UiWq1icC8mTAWBHxHR3JxLYX06QO7swjFMo+F64/dbXnbaNgj5X7aBNXmWDFILGpE8mMxI+J58OIEVd1X7n95DnNIP0qCbOE2hR2UH/Q/lRWKjsnuBSowWyCE5VvT5tk3WQFNJgpk3tRbgl2KkDEqggAE+XVDRwsEHJjvwZSlsx82YAiC+rhUJJXANkgpDctULhMRqCEtqoYe5WvkfkwKrlPh8KygzYXy57pZ9ejkZ00ybuqcjLGKgaPHAhT1kmfZj5bCcuwcSGyBEzBune2F1qV+jhchZwAhYBdA/l6O2hrhlumaV+RN89j8Og3rmQmqyTiXJategN0UZap4ASyGrVPE/vkLFRoxaDAQI1+55/HpBkFz0/moWl73gXri8zSU4ON1X+OtSMvFJ49Qa+atFfnsKW9WjOmroPZHxtL5Me7mQcOsxnA07a6d2zDR/87tOwxhiM3rDHk+WBd4zliJ8dbWDisgewpd6HCgjAQzjnJMVKxGLSZcu24mS73HC00fGFNfSUolOy4mGeWj/vTeor20V+m4g0gHcK3YfHc5XvemwxjxVRgQDFslovHmeeqZWxQYwBmpyvngPp4rcIF6Go7e2ZOrJNsYLNNmh8zfSjdwsam5HDaCYI19TzIzypG2JvIZd3F8qJvNm7YpLaU8AWypH0eJ5YL77QeNuNLmdQ97UPucVWO42F8ut8d9rKz51SGeroCwKOkH5RFDVzMCZ5hDJjlRjZ158v2ofQ5wKqsJkYupU+JoiAnn5dX9sWBZS6bvZbEdHKlRpQSkUew6HvPU+pjBtIAh/HOP2+2WcCaFjcsWKgjku6YGaMeHwkMyKvSeyiDzRfpA+SEDXbi70033aycmLLrP++HZeF7g0k7lA7bOWTrRQaExbBBOFgjI3LYWxuVPLxY22ss1s9lsVIrmQFR69f1ieWRg9rJVjIQAJxBrdQBtd/7HNlhth1IeSrjXAewCoGxG3GChZa49GcXxrOf8Qz9rfh7xdpQUe5buHhhghuzMy2aIGWr6BLrMugxA2FD6x1nzbCYwquDAIedDHoMLKgwlzO3cwVI0v2EJjjZtAxiMzVW9nXP0SjUyiUVT8b7iqds9MfvpggN2OqxfJ5z53lS+Xt7Wy4DmXiw85kpWj+HYSbRj4XidUbACobJCuBz3VDmgBsndrG9J9S+lSDvNxti6tyAj7bYA7OiYmITakylr7rkCgcpG1aOYCRRtNknnOtR5XakESX/ynFSlrwjs+oIAH63QjRAnDF+eJJiRmaAoyYrdQFYWTk4xwKWijph5GfYuMrYwxgy/si3YiM9gATym6tAzTbyDlOnHm+0eevmLbFEwAUZlGX6JZxJ2zHUyGejjgxBGXAT4J5l/AYCmKGmKt+F/BcSpBcvWZogvkdJ1jzD6bU23iSA0j8AHRRFKtkKBHv+1MeUlas9YxtntwvHk8meXnzFiCEb3kE/IVcAJ++iD2kH572hKLk6OuVwbCH0R3JnaT9AkwvjRBl4Tw4zO2TF+LMih8mw8WRu0dc22k7WpzyHopGFQbsZzzqDy70GGegBOw72qi0fKzEzBTYotC37r2KEKBt5ObERj9ftganjVG6HQLY1PLOLGZJlrfKGGB8ocMYRG4iyWo7xQLnZTnZ9Vv/ai2cs5PiZ6fvZ3djrjgff5zyXHuZ56xj+9mGCs4xpyRNyG+kXs3Q2UA7TO4HcbZiRo8LnPpeId/O9KX36xwnNNtKuj8FaOjsaRhsF/utsYl2/0h6PBfeXdSv2phWPvcaa01ZAcYJ8zaV0bNQ2r16y7aBtW3RsCKyNGSE7rrTFoNQGmr4yk0P9DQwn2HNMbaC92DTX0eCGNsJOwtwxfhhL9CcXq4Vw6slLso5F9mYSGWP1sJyZWH5yFZtWzge0k1D6twCc2RW05diMZKtlawElyCFZcx094bAy7TJIIqyIA8H7OdCa76gPB0XfeOONyZ4AzBb2Ls6cGY+lZOOqRRjUsThhJdRmsiDrUUU4Mme0ik4gA5gb5jn9Q5153myXF0EgR/QCZUCmkK9JeHxUQAXWZo89FYpasUwh++6cN7/93e9lj9ApnH/G5qBIRu1X/QaHlZCs5y1P2yTP423ATTI3qtBlF14Uz9DZUuxvQ8JXGqdEyBOxTC82yuVzNiKjn9LoVSEmN85hDAagaW0ajNCZEEbKdK69IjMz9hB5r9kgysO4m+4ttCrGePbwRCsqewA03OvlEbQVanpr2kCOjfDqtKBZIp6zN2Ik7PraS0zvWEqNwWbGh8HLZ1ZchWEqq3FMG/oeaPFbdMgmdWZS2Aup582gSJGnlQ0Tj/anF6Q2cCwGl8GMl/l6ktkYUB+3zZ4EE4QELrz4ZLjkTTFBaKfZGFgcgyKy/e3lcr8n6sygYodawjEo3mQ+WM1R2m0PDnBDOCg3jmTS6ncYCi5vAJXekA70ZCJgoA1uYCBQ9D5oblj1HhLzQP1s5OreIXU04DPozjFbeW94DuVUbiavE0vL+UIwn+UU2gJKWfaOggAQ81nStJpmHfoO72KpQA17Gu2sQ1Dv1MZZvRqn0NYcTJqr4siXqJJHeTbHKWyOJjblmWmyLP038vac8NYG7uvpKWRcwhUGuMgaQGr200rKBhgvjLGBDLq08ycnezOveYb+4Lvstypfg3rak6vnnXlMMNadl8Fz9FGnxjXjzcmo3EsZ/DTIQZZW+GaIUuFV782wofrKW0w4RObvsw81Xgcy72A2YTlZr0q54uVjLD1/kB/lIhvahWNBWNPhGjtDdbaC+5gTzB3eTbgH9gs5cfbeGsmTNqNkrcxnwDvsoN6BMWEszoBc1dEyNQPmkIXnqdkZQgc+PNGMg+eg2RWDXjuHPEubnOPA/chypkyYDp1dwPObNvXNzB/uo43MO2RGefa6XS+DgwRCHCVR6a1kJdWn1i30g3WWjaf1qetP/ib2ZcYY6RnusZPITydZ00anLGSqQ4Zjy945dWfTIMahMAMP6yWXn/UUuCEs4o1nGb+0gzFHX3lcUV8zcrQpx47GFrJjPBgUZKi4SrGgfIeHUrfq82TmKr1ZgAwLF7bdRwiiAPM9u1CkWjqucVA2Wy2J/4Ci1jZCWmXBhsE17+QAa85RRHaXXXZZ6g/mHo4K4IZ+5+iVVoV4fPSOyQoDaNs/6uxVrA5vIcuSyqCl2NXiCNqb+TFVPq2ZZusVM1jOD0o2TPoxwbBAmiBprNppeeyz396yA8pTS8e7IW67fbX0JMfBMG9hyXB4lAbAieQCRLYd1NeOq8fDdsHNL5Rz88ynPU3Z1MqxUUyYhvAgglyxakWCGwYbDQDclIPfijdopWykx4voUK+ycFiKgWOaysrNiUsOu1A+zzFAPZG9SViZwChiDqQsdKffzU/Xx3FwhG6PzUqIMMOuu5ZDNXmnqVuenWskPSjNIplNscJw7JrBQB35aQXmCW+hU4aZGkIrJKbxt70ngy3KMPpHmSIv6EEzN+n1VwlVpoYZ0PRV3di7jtSnnjcDg0BGOquVfAEqUg7VEk3qDHuSdas2rHM/IyeYAct6BjQRrmGb/SqcyP32ZJ1sluCmAkOEnGAOFiuJzJQl8k+jDgARyDBdbwPB89SH0CLhheLNlJi+FRp19nlSrhvtRzkBtoD/gCtCUigacqEog6FMsltuUicPgr+pd1LYCmOW02qVRClgsUwx9806gDRBd7Up5B2rBW56ADeKXxvctHUmuBlREqlpbKXDqY0KT4keLwpr9gA7j2crF0AY+4NYeSLTabnOQwoL2+jlZxpbVihlVUFxPDz28Ty9ohBgT+LeuPZr4vMMTwLWq7CSWQB739yDV2iQbjBQZIPBVChQsjFAshPkTdFcN8Yw/WRAluxd5RA4qdrgybkyZkxtvKgT/7xviVkjy5EyHaZhHFIO9xYGuiQpkw8Fe+P22alwGAJ52NAxvjz/cDioLxsMsjTZRo1yzEzwDvoBwO7tKcxQcY91A99TrudlXYfZwNQZJesf3kUbbFz43UwZZdiZNJPi5xIIayxlTpj+I4+DsgwmeSe6hPY6/cCOATqb36krbYM5Zfm9x0nJ4ypJnS7HLInL8HjEWjCPWJRQ19fcz3i2kwpzTd1y8UqVt9OleYRxzuXMFSszY9CqcIoZP5/FZrlaF6Yh1H936bBnJ9lzD23A5jjdgH5ySNvziHcBCsrZdgW0IBOP3XoSMO/b0YVewaa6jAK8YJ5IKi7HwpBPmjky+hxgU8JhZTFIeweMdTlrjHHq3CTbMSfoU771L4CX56l/k1hfflqGyVpXIS7bCtqO7J3rulpnoTE+GF93KJnd+XnU1dEZp6LYsbfTZN3rIzTYKoXyCUtBaK0UuLn/3vdLJhldl/uK5dlzbFJI+oVk3M9+R5UuHdPRKdUWNnMd7SQTJvQGGIB6QvEVl1waz3nmM0UbCZnrRVZeKIJVO62YSQ6ElmqR95SCquLAVrCmsqx0HD+lMXUw43XvdACTAoXsWHF9ohgMOe7H+xjATaLqnMhbBjC0bzGs9TwYG30GQSZzKt+DgbVc+1QwCJyYRJmUY3BTB211r8IDoQ5KvCrLYQRnrNvrQTY2svYkCE0ZcfKTy3SuQZgnh70YGyruG9AW2NTXgCpzMXQhLxsTKyUbFO5HNkwM8k3Ig3G/ofhAw+S/JFjIw1Fn80wYTHyeoa0qRwsa3YOLz5LVgJJW2abVHUqqMzfcO+M1qw5FaUmJ6TlAEwArPTM2RiTUoImd4EbvK550WXnF33M9PnuL9CeTykrWYbv07kU8RfX7AAAgAElEQVTNUy/kUHJiYAHL7pj8A3RkFr++4wRufrIjL0opw0v6dpHo6RyvKg9Prkfe/FYdCJfgRuU3aCwCaNiskYNK2XSqHBbIigeSkbXPjpKS7QTQZw7v0kdOwveYdF+m9ztNwmjx2uxM0E6zqGnABTyQITJAIfETRcU72KeoqxuWpbAK9lZt3Bm3JPE7/w1jt/fee6cypv1Ock7mVe1xOMiOCM8yn/mH4rcBwKs0Q+VQQCbbS5dsUYIv9aAMAznKNyPDuHL7bDg8f9znNpZ1BsCJxLTFYW+YNurlscscsHdtoGzDk2EYjXv0F894jrHVgxkq6wKcAUCeV0dZXgZBBhrkRAHcLQuDmTpINxA1E23HhbnCPHH4wwyanSoniXu82zlz2YQlYLwZT2bcXa96roSZO7fXckgnotpIziv0rCvN5PG5wRBlU5btQQJOze+y4mc2od6gj7meQEjymWH8JC/0D89uUDI6S5Ht1HkcWa96PswwydJ57mePC3JuCDsDbhibBrDYGM8F5grj3qwpckXWsLEcP0Bd7EgaoHpc2imv28Rtx2hIZ5S9W2x3ADf8w6YVtr+EenN+ZWpACRmj+5qaG/LUeK9edMjV7LQdJIN56ucEc4gBcroJr1mfe/xTR+6byU2ryAnu493ObeK9Hj9OEuYzbLr71LrHpAZjwJEXwm8778QJAWqrkqMXLlogfLEy507qLX0OoGtuRj6wdOTx4XwXzDGkPB3bnvqcT9tE3tDY5HgmFG+zWqqWUMzZD/aw+LliVaGefGnI6Ndi3OovMLgxKvQA9WqlQvUX6g+BeRJ5fwvuQ8hOSnT+Ad/bW+MZBgET1WyIaVN7CqYUDQgYyJRbEt5A4LOrOuwx1AejJ6MHJeV5Apr6NDAzaGOQMZCcIM199ZBQfcKxy2ZdOdOm+v2UaVkaobst+V7CclVujyenwRGfewWMDZaNRPH2ibHO7s5r2hgjhYJGsdhTNjCzAgOY2GDm7suSKRPQConnqAcsAADJoSTnhnAvn3sjq+xnwgz66eWLqRClwJ0DlECpSh5Mpck+O8TsM6W4gEIbJ9fTDKPBrkMGfD8s1gNwM3P2V7aXXATGMjQnkw5wx4oHvit7McDqpJHRssUe5bK0EWLSu7eIwbFiamwAAGh5sOLy45qUjaJW8UJGq9VRgJ2RUbYTYEVVWe1G3dPT5rwYAKYMPjF/jGAavly6X+LZ6b3pHZzq7Xg2n/G7Q7rcx5ix44FiRgl5ZQ3gBvDWq0UCGCvnsvEOG1o+x5AyFvgecEMZhHyQfa7U008zKTznEA5KzPtuOLzB2DWTY5Dt+W8FmOxhnsfWkMDIzpWVKu1kDvK8jbrlZ9aV7wzwLReH6qgL74JZMyttfeHnM2Ra5bDBNFnx89PyzZCV5qfBqIEl7zXgRAb0J/Ljc9rgUIpZ6fr89zwzY8mYJ+TFPMIxqLNcDu/wjvSACSdnyKQsyS4s5OweJnUnCmBPGzEelh3vLjlhxfnxuyjPwMyMWur7ygjZMHucGdw4NG4dZmDuOQy4cUJsevnSZbkrcy0PzawbZXolG59t3dKfdUeGqXOq0JEdxALey2GmdWbIrFkyPcmYlvCZl4rzvHeh93O8j38843w2WBvARoaqK+bYOsdAi/vrznGdPSqyYu+pNTMpCWZucM6d6lGYnLLZHgbdYSTkBuNBWoGdVt5LXZCTnUbv+E67kL8X9QAsJqSLAE+uf12HWscgQ5wR2m0mkrpjVywfynbqAOCG8BTy8uWwLvPQut3zo4wJchNhqdozpzcdTfUnOnDhoiXJULfpmIdGrQ7lJPQEgCqclISyjLxcBrQzLB7ghvDGzGopDdpLBW5ecOyxCVtGqpBFYU5E01YJxTQshSLlCsCwYOuhCD6zZ+RGOZnQdLMZHcpDQEwU9gdhgyo+c4yTdwEW+Nv3OWxTPxnVRtwDq6DskRzovNNL00topxznXlcC9mz46TZaYdtrMRNgQ0Nnp8LPvW/KZklMNpQOHU05lMc99kILc6Ik7mqfEd5RV7D21Oxxca8Tih26oYehxq08KMNKyIDLVCB/e/BSZqHtFbMUa2EPA8Rsw5pUq5QN8sN4eWWTGRnKAnTkagvoQ87U0kRDGSdyrgGjXO0E8KjybLLtJLBX9wCkYI/8GX2C8UTRceVeNHq27MNUQAzy5ER2cnIIF1lh1kGkPRYUkEGd+zTDBvK8FjF52KU1V83wPrykAm5Yalm22JeMxNzA3qCQ+Idclizt1WoBbXqm0BQHPm7p2xx9Ym9GBWr6BHT4xzbh09OcAwZDozi8Jmej2EYxstG3eZOS/HbdBtwwZ3J86T/kaecgqWldNqyMD475QMGaoWEcoJjNfjJOeM5ghftQdk4ypb29CxckAOGdhFu47LnzO2PO3hky22effXJcMx5IPkbJ8Q4rcZ4BjNn78tinvmZpucfL6pkfBmDOw+M9XIwp2rNB3rXrYeCEXJLdESCGwjb1zXNewkwf2Xli7iNb3uFdk7l3smIh6w4Bz3tO8JNESYcS+cn4TMAkeRr8G2Ci3GlrnQEueV3K/VOSOfXg/Q4heeWYc24sR7M5UP8YF+ddUTZzk3qgD2EW1q9bn33BO+k75OlEUM5r4xl74jCiXCWVoIAY3pXhSMZwtYzX+oL8DcpDJtTNACadPd1PflXOUcnDITknIXu3XIM/hysNfsi5wZGgTLP0dlIT5FcA02Ep+nsmXKRUhEU6SsThSofnqDdyMANqfWHHwaxNAqg8fqTkR5IYbPCBTH1EAHVwCNA6lfoXm1M2sTSTaJaPsuufFXkXsF4HQOgadJcBI89gS3OZdnUsybJlyxNAoatYRUWeS8mv4Wy70QRHzCve7dAQcrY9cqiUPDHuI+duzz33TEKgRccX8C7ez8WYct8ZoNGH9K3DTz7Chmduu+3W3GSPyzl0jElkYiBou08fUz7lzeYI0U61X6AGkMIK0p5e6cvMgVSer9glwnJsd9Egtgbme1ygPPf20rjB7uRqq2oO22nwuMmwFKdzlnOlZLDUkN/8+up4uo5f4NRcMJUnGp4sA4LLHcVqKYRuyju9mWqviw1q6AJNNsdkHa7gpydUMbLl4DevIPFAtbGnoQ63lLBS2TLfaJTfHSv1vhgGWx7kySLoXz3py51itO74IhPZnr6Xn6MknQtjZsXolrbzHsfU+Z3L9TSr5YnFd0bLBkb2Duqxd2STeU2VJ+i/PXlRpLzbCt80pA19LqmuZOP+qgNGtr3eqjBAKgwZ0vT+qiPjrbDSgLBEk+3e1UfcR/msZrKyS7YM9F0lCmNwoI9RpEw0FDntTK+1AiJJUbNLJnk8lfL38nNAD8bTjJSNnhOfbTDZIdob4tkToA+olyc1MkdRMeGQlenl3CJf72BysySckBQTrLNLoU5YGzE2MDUD/Zu1LFFJgwI6UNivfOXL4+CDHpCT5YAD944NfXdqxZUAMrkG7PGjd/dt7JPBYefr1rj6mt8qaXx1XPHLX0fvomV6SmEVMTmDmrAcWqp5mpeNhieo8yDoY8ZAnerOUBpnuwlE9SoMxvyjn7nmjk0DhbrXyH2UibNCDlHJN5rNx3I4iDrQz4SK+AwQZGDJ/c65IVGR3322kOcCoU36m3eb7bQ3n8qrWixAubA1AFwzPd4Xx04GZXCZObVu4DMzDczVZBwkD4w9MqH9Dk/bsXD+Ad+V7d/LviDcRztNa9sTdOjDuUyMtWT+KmYgVWcVTjRIoRzmDvfwGYyxWQUAMPVjHplxcSgE+WKI+GnG1kDFgIvnAP+sJjJgcCiQPuDdADLG+KGHHho33HCDDNFtOc8po5yXxvb5AL1yv3NUHDo0m0NbDVrMTFmHZiixejadIcnbq+w83qyH3QfW7YWRUS7NgI5s0EpDDJr7wLKlr731Be80eEvnLBeREFbamP1PXZATdTW45X7KsENdT2JPHSynpTg0swefJlNZ7YVmwODVYAaWvAPd4aXo6BTaY4BLW6mjF364jzw/aV9h2Qh1FvbQAIpUD+Yzeqn0QXEW+UcYjnBScXAUYhriUOnpGcDAO6mjAS2/I3/PbX5fvfrOdKhwijZt5CywctSJGUzqigPEWKcc5pRXqxmc8B6OQ6AN5OzZ+fWYgW3nO5xSABWfb1T4DZbX7QSkJcGh7wA0JZVDq780puk3tkihjoxTFmaU/Co5LgrDozTT8ePwVNkdg0nGH/885nKfG/ZLqYOb3159TYIbSsOj9YXHyhHzZhOSbennXIiyUVed/qWCRnnJUEjQRsE20iU0MptjUI9dZkhCnchA8MShfH43bVmP61G2V1J5kKV3USWJGTzYAy75OmYwyqFs9oANzkxt23M1PW5F4HrwPtOgdeaA8s3mmKYzqkwmo8ozYjmpO93GyCyR83gMEOtMDKs9uHgWeSX4UDuMZPnccq8bJdpjJg7mxuwagxLmBlRsGtbGBYWYgFQKKal79snQs3xuOXsvGsBNnepkRQusDF4eA9573XhfFj5DLpRnI067SuiIM2UKlQ9Yoo4eNy0KFzE+yxlJZU8YjxHaZ2VJ+5g8DmF4bI0q/4XQTmF+ZISVYNvSqlyhXBGlvBtl8bdrRcLGjev/D2Vv+qTneZ35PSC2BtDYd64gREqkqN1xRvGiOJZmvEjjNU4qU+UsU3YSpyZ/QD4lmX8hVVNTk8pU5UOmUpmyPPFMlS2PrNWSuEi0ZVsbJVEkQRDE1gAaQAPd2HL9zrl/bz9ipqLKywK7+32f93nu9ZzrXGe5pz/4g/96+u3f/s0COYwZdRguXDgzHTsZZiG1PmBu7mWNXzp/YTqQeJsjh4/W2Wa3cur7G2fOTX/6Z59LMarXptfz+7UbpLkvZyxzbAVHkY2gSNabFlMJ36wPhANjzAvAKMjvselCcCpS55i1yLpjHQPqfF82U6ENuCFjEJeH6ce0hevdL7TJ2Joa0xK8AWOD5cN6cu/rjxfMcL0ZSjzTdUe75uu62MHhJ2f9qqh5T2DclP2m+5FrBLnOpwf0Md8yXLI3KhwtaNfTwRhLurk0PjQO+I6Khz7PFT4tqRiGGAjKKC1355DrjXmCDRAkoDiYF75nhpGZRRoDGjAagewVgyfbwm+L3+8rK1vhHJ4olMhPngG4eS3F1VRgDfKiKBPHIAusAVV7O/dWQbgm1QHzOeCZFHmV5eG+72SmDQRWtgv+UF6c7oxL1nF2/ShveZbMPm2fM9u41QAXruU5I+u1egf4yXMFN64lwE0zsQ1U5zqMdct8MS/KDfoiiGH8YL94mfQhs6R+tEyCzIggjO+0wdJF/JgzABXjQBwPQd70jeej3C1qSpVetgBMHu6o1RheGHeuX95XRzGHAGqZWq5xXNvtllMHSvZ06j2BwrT71KlTi/HwkEuNZNPgW5amTEdkMeufsWMeYBcZSxOOZMv4KbB2f7eh3EkyFDjdw5E1qRpcc5xxQK4Vy0WGbNb+tio5wnEqTYSUnstgILfVwxqGjG/tc9xSVLll1OBv7mXQATe/kVPBCyqN+h+9uDlla4F1+p3w61BcoD8pQx7CZFnNkwfJerBQaIw0r6wDDdalJELmWgZqXkdBFokBYzFan4DvOxmtuBvB0Q5jVBQGWgEuOhat1j6f9aLqhcvzBFRzelVAwTPonxYLz+O7Pp++0K85uOC+PLvYoLTTxaFQV7AoDN3kfG8e18PflAEXiNAHLWOtfdpv35gXfcSt/FtRsyEUHAp2WJQCSRTqyyYEWNR4ZiFqwdXiJXp/uKUAJwurJIsRUIKiwcqUDah08sEC8SyDW0H/vHhvrkBLcQcY8QzaYNBqgaEq1w2L13ECvBh3+zK3dLmPCoDv1obI5maz9PthBRLD81BAzc4ccLo9wXqwN8TE/ON//D9OH/zAc7kmbsyD2cAZg41YIrfWr08vf/P56dFHHk7MGkUww8ZgWeFvzr4gEG7vvoPxDW9Mf/23352+9BcvTC+89FfT3377e+NU2wDFh9pnLqig7baP/szjU5x/FB1gZKNOxO1MNPaIe4k5Zp1oTBh7YjwF1/YaTT0cAhMrxmgzpVyLj7nUqitBk5cuKO/p9+yDjKcgwgwl1zvPtVQ887ovCs595R4RGGsw+L5r0XgC5lcgzxgowAvkDPZQASuwEgADqHHHy4q412VOZc40DuYMhOC6GMxxgjGf23faxBzwzwBm451ktVj3dRwJLOVwHfJsYtAwBni+zDT91yji+8pO5Z2gS6WKpU1WG/P8ekpN4IpAyfGqtkehoZyxhh1DxkVjURlrnwQDjoHAksVn5ub8Gp8zZ8qV7eoB2kaNk5uJ+6JNyCD+MbcyHYIOZbLrokAoft3hUjH2SGCmDBA0s/bma8m55mw3j97hcysTc72MKWNMe9ARMoPMJWPHGBrrozEguOMZBpRrqKqUdRNa54ZxAhhwHeAGfYpyZw/BEKkblxJ3wjN5RsUAJk6FIqPUr+GetJF2A3K4BtnL+6w1ywK492Fw9kc2kdJOvwUGAjTWAkCHF/ecs1B9/lmqu8czg3FEOyUHeK5nxKmXZNHph3u3XJoZVwugFmsaJov7wE7Vns88A+5gsh5iP0fucdQTMq/v2VmWygBBjkZKgRtKoJNzDoPDqeCAm1//1Kfqd6pIitaJTSAIS0uz3DmxUpkAGqo7h4Ey9ZtrZG5U6rpzpC61FLS+BQw92Ym/SQdUXlJvLXjbf+7GtwaMi5nnGaPDPQQ6CIeivoZARMFx36K0h7/fOAUWheBEpSko8lrZIdptgNs8iE6Fb8wNz+I6zoYpK7aOkWhGjABF2RL6xSnoPIf28PnaOLICywcWg3RWrVQW1pw5cnExDqJ2gVSzOr1JAA7Es3T8Sp9x0tRv06FFM7I+SPPNwiuhPrKyDh/p8uMCj1IeuGc4g2xcy+dzwEZfuSdCVuDK9wRNujsKrAUg1TlUaSPX6xLAnYX7iANJ2cD0p4VBB2AT5CubRe0mfqdPuyuGqANySYW8HBcSgY1s1rVYkYH30zKuqa0okRvTf/67/9n0X/2XvxtBkPE+nGJsOU9o9eL5nLvz6nTt+sr0w9e/P33i4/9RsqaipInHSMXRmxFQF89fjFA5lvmJbz6VhAOXp+99/7XpS195cfrDT//f2cgpSrUjmVdbuwij4EYlwU+EOePMvFqxWHcsyhtankJiWq0CIxWIysV4E2OPEKS11siSq1pPHUvBGBmfVjT4sJBkwMpIieCVoWOemR+EKte4RwUSrBPnxvnlp9alhQDZY/S13JbDPWSsjMYF96JfzPO8P6xxxkT3Dp95GK790tAQMNDHAg5RUJyGTSkBns/1yhLZME6oJqtKRY/bkQrUC0Wfdcz96p5jj7B/ZKcrlTzyBTcU1xSozLh57AKyxGDrAjejyJljPT+egff4Z3YWsV6AI40x51+Wkjbg4pKxof8LljdWajNNzaq7/gRusjCMKy8Btwwz/ccwM4aHeWDPVbtnwb2CYOdf3cH+J+X32vU2XtvV0wyAYK6qkMMuDlAm+9OKuGMvvJ+smbrF+dHAaUDQDC+fcR3gBvcKbWQMZCjUZRoHMicoc77fqc5t1AsE1R/z9gtaNY7VH4YKYFhafoK+CWaYE7KYGOuup5NjiQJ2Tp9+V569r+KDiLWpZIcAAo1p463c9w0g++w1EhN8Bp/jjjx4gBo9LRfnhrvMIP1kL9FnABJ9heHhc1yKZDiBCQCAtJ19bDysXgOfqdzSY0KdmsoEzPdqPknuqbHdV//4nFedWD8q4XMOH/d3LzI/snOCdI2qMuoBN2xYwA0MjuDm1z75yaLZq8bqUDwYbw8iDHkJeHYFTZIWJ7oVfFgR1M0guvJzhR73mvvGXcA03MVFg7VOuB9Cmk4STAS1ycQoGDwJXGXG/edgRp9vW5JLFSfARtHVxH0U6loCCm1ZEIUIfShFPVOkxuYoyPhbcKNPsJR2hDCKlnu0D7xdAS4CN7g/i87Lxge5kn4K6OlaL+0StJ9uNn4K1orlmLkApehRbp5tArAB4Jia6nMBOJ55Vch7ZFcYHY97BoCJkLOScVlapGyOTI9rqQRsRhWsDcCH9hiHofBCYdNuA4218n2f7wgeOwMLRZmzz7J5AYo7MtYyFoAg6XKVmqBHcEOlyxs3+mRiar3cjhW5NUcSAG7u3yNN+Pr0P/9P/8P067/2yVyDpbt1urpysSymH/zg+9NXnv/K9A9+9x8kriyBq2nbagKEr3GESPrNadf4iu8kNuDK6s1p995D0421jenPv/iV6Z/+s/8tgnVPFFyqiN7aNBYUulrs9MEUamNpAMKMZYORaTp54uTCBcX3+aexwDgzX+XioGBYlOwc6BaLlz4JZl3XKF9eKCAV23wPaGyspnhhuSajtAWS/NSKmzNQc+vavYHABLC+ff7teo6xLc6dLhPZoZq/zDH3596sQda+ApW1ii9ecMM9O7aqzzma7wHuuSvrnfF13BwHjZlalwh+5CBgE0AY+WBwbTEMw+c/Z0CYGxkjGZx5IgVt1/ijr2aLcQ8Evm5ixsmATuSC40p/2W9kUTlnlY04KhvLFGhBl8AfVamtdoxFvCMBmoJp+66RYGxTx0I0SFWp0LcCb8Q9EqMHu12p3R2UDPhTji0MW8IMcIePUANizdAnq4m5scihcUTKMOehmKb0TQDebWHoO5iUl8Dvx9b/MHaUNa4fLXzADanYGrkNJlLGYTAZGhe493gZ1N6eAY5Y2CwxUYZo3rdGkIZsgaiROaSM1yjGOIc5MlSCdhHigV6CvWj91+71Yi2jnzFmaCcp9CtXLhU4ol9zt5pGgl4EdCIyGTeVdYO6sj8uyDZm5+ELtJN1yTiwB/nHPWUhG0Deni5eOl/3FEABpM1qM0vNOSsXeF4WIcT1dODAwdpbFIPknnwGqCPDFGaMF2f1lRdiGB+ycoYdlL7IPebr03VTMTeAmyoGRwpaHkJA8ad+5VcWdW7mzA0Bxf7NwwkoZkLoOB0riz+TYaAeD1IYaUFJM/K+/jhZBwbRxWiQsB2QKmYBdiralpSZPt6WUwaPyVy5vNIF2hBMGRAGjc9QtHyfNvDSoqDtUvu0XcpXpsO2Sz9yPwSCm4m2CchkXxbWdha7LBSfufG8B4xZBRJG6bT7JZb6EMQFrMiMGBujI+Sb6uQ+RctxKnbGgowL2SoFEe1VyArCevM0u9Mbl7N5kh6c8SnLJwIPhoQXQasKvHpuMquqWvE4kr5q3ESxYdUQKAbYwLoQsfN3tZPjAIbbiN8dD9pCXyrWINanG74emldZOZmzUoQjvgNlzTO4Nwp4Z+JhdiRGhg3OuilrP2sQ4SrFrlJTsWmhllKIJ+z2ra5CTDDbRtxSHIkFkAHcrCVg7/d/77+Y/pvf/4dB87GQk51w4ND+6a9e/vr0yivfnX72Yx+bHgl1eyvW37f+5pvTm6+/Nh2MwFpOhP+2rM39BxLEnA28cuX6tDPnosSMmP7Nn3x2+j/+z/8rlXGzkfenhsa1zVR/2qpbhPbTJ/ZUxVmRehpL1wDVUkKxbMt/HhCmlSgFLHujsmJMZYNUTu4F1ozsjwyJAk5jhLYJHBFc3MOYAvZbWewZd/eWTIh7XquZ+8n6eS4U9/Fz+806YZ8jPLUkXTv8dD+aRaQrWtDAeG2CwDbQVDLFTkY5sv94v9nTm2Ul+nz2ImsFMKMs4SdjYLxQBZ7WwX+bNbXmFqSgjOvZn3xX44efGFZmYilnrJbLd2veR9ycrnT6WwZR2lxlDMbeoG0eiyKzrMtIQ0WFy9wQb9MKol3wGmBzo1DZpvHJdfzTUAXUVEmHMe9a5bK/uGdxP7imdd0gcDk2pY4QiCfA2CAygnRPa2DSL77vM5S9O1PUDRCgUm42Z7NCOu1kDGUrlYGOc7Hhu6jC3J4B43SMh1JO8De6zDWnkQGbgN7Q8Nco1tB0jQv6lfmMvXsCtxzxJhoHrSPQTbAWXWncOjSd6NH1b7ptkYVxn78emcMe6QyuznbqbKj1Wl8CFNYqmW9k37XRey/p9Dcq9oY1JfjW/cR7yBZcmnwGAOXF3zzrUIr7kmgBaBFw6EEwdgr3KIyRAJpxlqXD8KuK7VWoD6NlaXGkRbmgiEOEqSfzaxAOHs2hHCuDOm2T3FgYdYPhrArFeNNhA+bg5pO//MtVoXhvBl+k62IU3BTtG/QM81EZD4NWZCEJdviujATvCzhEugqluWCUOhSNufnKLzf8s/0MjncfyC2bhQlhcrBWK/guwl9hUpt/sAIwFKJykDATrTvHTeAiFJTQXjcQ91KgMRYqTsGAbhXp8zkYVMnUSsl3S0CGuamNT99wQwwaHCVNcTioO5FqBR/nPa4HcHA9i1tfKXPCSzeByFmFRtsEnFUErwrU9UGZCMt3ghtZKeIAPFCT+8sGMZYLtmhWs6fWDEGQoHwykXJv2CHaI8hBeeHWgo0otxO7l2Gps1UCcLKBqbGioK/oeKjqrEvavCcMy7FssGvX+rwXNxdrWaSvm2qe8cImK4v4NmACsFqrIx6a/B5WBiCzZUuQT34eOXxg+u//0X87/fJ/+tvTdPXytHaDAyA52DCALJbP/bi29kRxffmLn5/OnXl9+sgHP1DuqQthI5577n1pRwKdtwaUrN+f3koG1b/4l5+e/vpb3y3mZiNnpvC+1Lrz5hp0TgUutFtFw+/0l5dULeu/1hyH72VueUmBM7a6K3yOymD+vALAERoAV612lTQghPFk7HQZ8/fp06drD8CYqHxcH64VAtWrVEDWbaW1pn3GONhPFbhuAtbb4088vmCvbMfCNTcACG2mrYwTAtm6SIIxFLDHgbj/WJsYD7LC66ypAW72wMjkpXtFRamCY31ZVZzsDtrrPnG8Beu6NIwf5B60U6ab+Aja6dplbA1cle3SbVCMb1Vl7+J2skMqTuWTcXfIQgFJW9sN1IoFxnjJNquDh4erhufSFp4ju9ssQXHwZnwAACAASURBVJ8HJxOgmwvZBEuJnOJFarzjBnCEXebeZcwOd3+tL9xgI9OFIxCs4CzAsEJ2AanMEwkIuk3KCARMhnWy/P+crdYVyXerLaNt9J336LvAGHADe60L1DlAkSvDuZbnqTg1HkzLpj3cU5kka8Lfxg/xbHWjILe9CRyr0we62m5cUugkYmu6Rlkze4wJ78MW4f5Bbh85SqXvvjf3AEzwHX5nzjwoU/3E2rIMAvehCOj73vf+DisYBqFuJN7D/dUuuJZR9J2x6Pm/F+OM8/G6fAD7CPcU69sKxOglwI17jnlmf1b7YtBvJ9yh1mCY7sSakfnJkRAcillrWuMfZhi+PG2QfKg9kfscSqaqBpmeEdm8BbghlZWYG5ibb7z40vSrv/RLBW4yhvVqBBo8GVdAWfn5B012K6lZUFx0jAkVFBjr0t/uQEQ3iFRqW1JNo+sT1c2jS0GBNwcfFhvD6oFW9NDDf1dAsdVVi8EZqZAGVV2Nu6RBWVNmAhkWu6ifdiggGAOtCNFjHwHRSoQXbp65AqpMqoFuFfgtDMn2SHBlrO4CMZWt1QcdMhduTMYW0FOsSp7BZkOJsdC6VkiOe+DwsdxjXoStmKUsgHbf9QZknM0kqcj27P/zF1l8fYbPfKy09hwXra85C8eG44wXhBzP08LmeTIGgkjuozWvhWcgs0ye4FWmjp8K8DnQpR+070CKzxF34+F1CF9ZKa10hZTni7197lyU7K5arzeStcRmYl3XMQ7EXMQ9dTfnPcHg7NoV//x9AOa26R8F4Pydf/+npkPHU9At9W4Gy1+KlHV1IT7wW9RpypouZZA5PHrseO6dQxtzQN2rr705ffErX5v+13/+v8e1uzWC6UTSI0nlpDjY5qGdxn2oHOduC8bNwHWzgKiirPJh/mp+yrpr0M04INCYP9mtptTblYSQbPq7Y1lkXvmb+xFEybiyZllfFoXkOoQa6+kjH/lIzT9WIffkfrpazEBxH0v98/ferEFYJ4Qg84SlKeNWjF3WF2tb4as7jLXAffaHwr5cgr5TgS1ex/NtnwXFWEsqZdeG1m0xDLA4w8WM6wQFfAulUnKuGR7BIH8rE98pH+iX+wCL1CB7yxDIehzOWWTt/utMHY28LmIaN+YAWLcT46VCRhG7h8p6T+0PxHOxnAOgCGJVMlL0zotrgjVwPfEcR44cXTDrrJOu1N6McgV85jmUi6D/VQog2bKMM/EupHC7d+cMvTFVAj6VzQIcjvXGPkRRy4yw5nVJ6kpk7Sl75mBOsKFMtZ9e4zjPATG/O87Fii1tZsPpJeAaay/pFp2HJ/C5LIk1pgTp3ENDnnYxXjzP6xlT6+L0vTvOkO9xPW3mb9iaZqE3K3UDRpqJ65IpyGwyzbrK/rGF/pKtEWwxTrTjXOQec8X9W87fC5OTo1QSe8V91c+ydVxnvSfLjQh8kLe4xY4cbXcd95XEcI5LF0bHMR/sBz7nPlVTK22+EYN2WwAqWVBcwzwvLyPPQ5bkWnTXfK7YmyWbQrfXGq5YscYNGvR6LXhW7dn1uxvlliKUpm6ci5//ylenv/+rv1rZUoAb6USYkvMJptQNA3JeSmAkJeBNeWZBi/6hG+049FUHSvXAMgm4E4h4dsMJLgQOMjYKbz7nPS2TprOxAJsmV2ArGKT0PWOHjWPxLGnDflZbFwwwbef7WhEKNdGv6YS6iS6vXM3iOl7tqqJ40YptiTZF+J4UPSN2ifgNAwfxTdPv1SyQuxxdgA+b2hxBryuxfnltifBAAN6jhgkBiFkU589xQm1TfZV9keetR/jRblkirVqEMu04mDoEIGmRN/Em+p6nrakTce1CleBnbGkvP1n8bmKtYheOTFD5QacUBszhjbg0G9i1kpDNYnEuzsEa8SB14Xj1sQlGvjf4ZJx5Pi9jKeZo3X4UtYoiyb8KuMuzqMuAYgIsqmBkEkrYZR7YOCgzBGsBxEpTxwpoULkjlYNJ965I/NC+D2JZbtv2INknD08f+/mPTr/wCz+bNNsnixJ+EDfVg7tdO4Rx9dC7u8nk4N+DWEZnk775tedfnF78+svTm2ffnq6GtSAwjk394P62xO6ci2vi8CKYkfXFOmEcPINJllCXgExPV1MO/R6Dw+Dti5wdUwd1dsxRgYihhLiWe+PrRljSR+pUoNRYP1qgrDXWFAKRzxCmWsDGH5gWWmt1KH5BEntDgCPQkHkU9KiwETAyF8yHe9gUXGuI4I5EKOriKQs4AtK1TN80ugQxxgjQdoGzStOxZJ14fRUOHW4XrmcMKlh6CGdPny9hWsYeYLhjA3kt3Dscwpp9QHsupjYSP8udMQJum6GE9c5xE6m0S/Ey5qL21HAR8QgyAdmbrO8ud0CsS7NNFXuRtWoBVdkdM3Rov7LAoo3GCmmYUhTtxMlHCrzwmQyQVbqrTET2Rx2uG3kG6FLWcO291GuiLL6GI+NBP1XU1ovhfV0xro1mG1sQcL0AmrnQdU4/PUbCNc9njhP3om0aSa537ieAZax1LcEsUpMJwM76UqkbxkBb1B2uCd2AsmICXNcbe+Spp55aJLYoP9kfMEC0UdcOfUH/0E4UPWud65grx4j3dMl1aATGP2C+ZanGQjGVcaPTT8Ej7RfEui/pm64hmVie12xVA2czaBlHjWazL7037RSEAqZq7IgVDWaQrEDuwsiV8Z6122MUN3TWDt/lHEMEfmdLpjBhjlL48Id/arS/Qz0W4DTz5rNlZBgXjVcMQpjWuWvQ/rtWqogf6L+ypQa4efFrz1cqOEX8ONhM60RwY/oVQWnbU6iMDSZqNXqZBzBAHr4mvTcveNexI8NqGgJSBoeGajGJJmlHWSxDALUV2ZQwr7nvl78ZFIGTQpF2urC4hkXLoLGYFeL8FPxwzfz5IkWpSvyBCBr6x+ZHcSIUWuCROnywmCVo77J48kKY4QK8HeV4IUGobR1ubd9pfKDMx+1k2RQNmZ8ocNp0PQGch5IhQXwAG0WhUlU+FxbmsDJHVhvKHEXGOC8NS6yEc/5t3EkswO48u4rhdbyHG0tLl8UvgnYTuB52L8W1EtcOwGzOrEgJ9/xScKoDDAU9fl5uzghtmTItF9kDnoeidS54Li8VFUXzoL9xc/AdNnIJH9bIuHax8Qe40p1QIK1KUjYjWenno8T5bYq6VUYA9YBgzGJlhMk5ceJwKvSezr+npscef2Q6HFr2sZMc55H4ncwxxy1cubI6rYQRXE39p/VUUf30H/3x9FZA6a18tjOKgLPQeGDXScENRjGzPdXmW4PdVDizThGMGB/EXjFOBmS2ywTLv4XAMtlzIyaHg2RNU61xyf1xXxYbmbVToLnYosS15G/WramoHARJzQnWG0q1YhNmsUzS1CgM5hP21PgUnkFbuF7mj79V/qxjs/tg++jDvlTt1Rjifs41MsZ78JP9xn0W1n1kD20V3JTgg+Esw2K4LbPemW8NEj6fZzopS1RksiKCNBXgOxUa9ymmlYQEqjUPRth2boFOTHv4m5gcWYSKI0gfeR+rH9Zw7WYKaGbeMPRkpFiP/M3PXaneipXc9+7sGt23d9bv1trhM2Wy8UDIIWQT6wX3EBQ+8XwyGcz/9jw/3F3JJ5QQ88Y49jM6rmMtQfa0z3oiZMnw4jmIuKUcCCu47X71SdECVn7nJcjVaOInrBHZQLxYV7J6zrHuSj7n3q4HxqldZ3HNZ+0a66nR6zww7rLdyAbPadMYatcQ1XEbVM9BMGOs67UamJdeBQ28Mmryj+fQftbPmTNnBgvR51N5b4wC5shq3AV8A7IwYJRrPH++lniOFfRpj/1U1t4KYWDAuW47gYtrGZ3jWU7uXckK2qfhiKxx/TE+sjT0j3vO48aQFcTqYHizjtXTxXwG1JTrDvcjNciih7gvQO/Y8WMVL8k8EMxM1fZjx09WoD77lDmln8hC1zjv8/25i7YNaEIDGgvMX3xvAW6MuSm3VBQsFYq//sKL02/9+q8XTb+aeIayDnNDGJKrq43gvMG2xBy8E5mrGDf9iE1N8ZJhEKHi8+Xeoj8Rsha38QB8j2sMXnKD0SY7r7CSNuYa6VpTyrmGBcOksuFkGlg4ghv6t9m+ZnVElAIo7g1Tg2WFEJBalIrtRUH2E4XWOpAW4a4wBtzcSSrf6loCo+scnYemE1EUlWqbft7I4YvliiMKZBROs9gfMRWwPxQ4QjgRUU6MEc+pVOkxTiz+BeAbTEVt2oGqb+b4gt3xOytYZcw2BWBnddAOFjdj6LywJvqU2hF4GeEgmJwLWgOdDRg1VqSZIAprtdtszvpo+dFWM4YENS3U2tLBcmesqhjgeA+BTtu0wAwodLMg9FGABQzDeiGMC9XkRX9Yj7iXiBHYn8qZa0kHJw7nboDo/RT1I4D5UFLCj8bfvZ8CX1E4tcZyFSd0r4TJu5wKtNCuG8mUWg7FfC1zyVyhCDhMs2MOCIql6mhvahQPa5N4D9rHHDDHgI9yU+YaA/KKZcv1FNDCZ491XdRuFF1Xim6wxnfb90/xRAKzu54IZeupkQNdm4PlinVCuCFkEL4wDJ7xpgsQFw3AwLgL1mLt51GBHGlDzSWex5jSVmPIuIfMJ6CxsmYAN7kfh+MZH0b/2cusmXLnjngJ9+mcEcBNC1AzvkrgDPvC+MoCyujW3iDeYsR+0Fd+FwQIrAUiMjeyxiV0y9hrZVZ9zHphXJVzCxmW8bRmB8er0O4C+IO+p02sNcANQl45wTh0MDAgjzgX4g4wwNoNBwDhM6311auwPsRnNGPCOmHOaYfgUZeb/ea7zWqSnRJmKhY0oAnQosGGXDMeD1YQ+UZb+BymxJgOKnBzBAjP043KNcjWOeDQTc/aoe+yfieS6XfxYrsVjeOyurAu5rnMoZ88ZzNGjJCBdpNVn8kKHOBRXaHx6npTbwjIumZNt3luvDmmnqHk2isDI/9oA31UZspsa4zRjkqWGECM/vC7VbyRT/Nq+qypuSEgM7SQdaPEhe7d0pODJaHt6ivd1fSTa4zBYWxoA8+QIVFv8jftds8AutSbejSUu4xRs7AdxoLXo1g8dClyN4Z7AbrIB7wVeyND+QxwdyDPAGh1RvNy/j5SBwoLyJxfXY61r4YnALAk5qBvdaAo0nMGbtyjjuWPx9wMcPPS8y8Uc+PZUgIAXEqk7jEQi0VG0G4oMwaGRazFxSA0Jb53sRhEgTSuF2gHI4vKeV9L28lV2KhwuacLrOMIcItRJbmzgLTw6KibjnvRHiaXNpiRQBtkDbiH7igXJYOuNaFyVBA3uIly2YuCL5Z60S6eJf1uwFqxS7kQ4AFgQci3Ihgpb+lLMUpYE8kEKKVU6d+hHRGOg/nAgqoJJT0Sxib3xRquvuR6FldZ6GPBMx9Qcyw8rQwUF26ZdRRqvjcPNJwLKgGd1ofsnBZRnW5NcF/aIKCVQWG8ZKr4XWGhdVhWSsBXHekxfM1aRPwtUOM65kZwQ/uknNdi9cFyVbBy+mMbij0b7tECuIPFQcDX9/EDw1RxEnnGy7ntNMudneqbrYPL5u0LOdguAJCjHjjL5W5icijmRzr4g2zww3HxFAit4loZy1QkvjPOh3mQ+aYKJ0CH2JuKUaPuTQaO4Fp87jVGsGjDJWEKJUqT9+dMqHENGhMooVOnnpgupEJyxRAMBhNww75iLQFcZBa5F4CAVEsy3AhK7biKezV+vGBDAEGk1jOerKMSlCjE3EtL1706r0PFPLEOAWVVhynjYnVj/0bBAyyYH669cOniYm3Ug/KikB3++nndLGUG41TuiIpP67Rs5rOYgdFuD8QsYTmAJHvLfc1+Yj8AVFgHrr9mLTpzj7XP/gOEKixZJ7KQbHgAFlYm9zZLBrr+Oidd57u8R0yd8SDcqwUz7lhAOaEAxKe1AdWyreVB1SDKKiPGpVkcarp0piYylb2yejU1WrJemSMtVvrL3qav8z1ZLGrmgzFCNuHu2JcaZR3u1e1qcNn1YHiP9bmUtY8F3kq1QauuI44P6Zi1rrTsGmYMNXRwYbAuzKARNHe8YDMmvJDNyhkZXxWx+1MlWnt6yB0PPpY9oA3KG9owN5pqHZcro+M8eZURMdLdbb+fy1Az1s3MN/spiGIcSr7mfoAW/v7gBz9YjAz9gtWkn/SDdnB/1itzU4Hvow3GcaqzeJ66xzjKeTgFLEit0awbWUf7zPf4Ps/iszn7KfgWkNH/YlmyH+gH84R89lm8b6ye95VcKBYrwMRriiyI4OE+5eYbMu3o8aM1FuVmzjgTY8UeOXToyHT8xCPlvpe5EWfMQUzt6zyr5m4wtz1OVFXfZG3eCWxqPKxzg7KUuSHmhjo3mZUqcMZgtFAJDRvmRj9oUX4R6AizmqBYpdT8oIOCHzpmYJoUt1Ycbq08ohYML9HvfJIrVRohDVJN58q6HQGOvXjbGuV9nuMi0uLkGhYjP9vP2OnHUuEqUi1OJlZ2iZ98j89ccEV/Z6HyuhnWZcsWBGX8hVFetItnsSCLxst4kS3Dq607aPNmHQoAxee4a1vo9wg4MgIQ2FWuHqEaEKObBUFaBcKKuuvaGwjo2LzEoxYDUVT68OtL3+P/xMVQQjXfA02XiyvCkb5tJBh4WwrMcU5LMzGd+dTCr61TNrW+bNptAbiKZ0pgLX7fdml0zBPfa0aHQLmmwUt8DsGuEFZQtdDerFXhIhXc8Lfsi+PeYCJjmDZUkGkUhQLIeeZzBE775bs9KEM2CPeujU4KeYQ3TWvl2EHeulwOJE2eE8CreCWnj4direMZUEABOPc43yauAea1rfo+ZbdrNERRDlcfigT3gdkdBYSjlB6kGvLGnQggwFbGmXsYiyKgY2xVrq4jxxNld+Lk8RIY7MM6QR2qPG4pnsHzG1QmmBzQUZl5HGeRw2fjNiNThbHxiJUS6sQrECOStaAlVcJmuJewoPica3GjyTYwnrpsWVuylQosmAS+w/rmGYJcgIBuFa1pPuNarDwVOXtBwLxgKgIiKyZngFWeZQl49nfPSY8Bwcvuf+aa9vBcDAOFPUKU/mlt2y5dGyrQUoq5J+uONch9VXilyKkfNWJ2bsLuZu6RBRg2m0ZSFEeAMAybcSiwvDARykL2lOCCcW4GpM9KwmK+nngdxtozr2Avea7BwHynjj8Y+4XnIzc4mJg1eSClCpBH9Je5a8OpjYd2axThWPtYOQrAQUHj6t67TKE5K+l2rIyGjvJX5W9wqsyfQLjWX7k3+pRtgWbFJMbdDDNJX7XQ1Q2AGt4zdVmmYc6406+5LmL+ZC3UJbRLRkN3MM9wDbgnZYK8RqBAGQ6qQKvjmDvuyfuud74zN8jnf88zreZ6UOAlIYAMlMUGNJf7NuBTI1o31JwUcD7U3wI/DUTnSiPfkA3ZIX46H9zfMRMEwtxsvkf2KLK1C/G18RZGLp4V2S/0k7qFAqeHDicQOnpTg4I+z13DGh/ou5INY2/SJmQuKeMCoTm48ff/z4BiMqd2ZTEruFiA11IXgMAgblBWdSwTBfJ6BP2uXR2s5KCI2tycfCb9CaVADEIHYjaqpqPd+F68TICxIHSQl/7ADoBqmpXPZI2K7h5CzetpB/1A4Vl0yFgSLQZ+IixdqNyPyeBe/K6rg3vyzNXrKfOeMv2cbst4oBxtL30gQBh0WUcHjCqL24cwKEuNE6LvQSE3GOT+PH8p44y1pMCsU9vHGSR9xH1cAhFOt6jLskSRsbbssHaxwVzEJaQ4nC1tQ+hZJ8ANcCc1XrbjVqKA44gjcCNobbB4ebkoPbi0AGcCb9cSj0IslrSvlLGgRYU195vSrgo6S5tc+AqvuZXMmApEmTuu4XMtKsBKBY1yNETeR2ny4jsIdGoACWaLzRqgrVwmuJJwGYSJoVItYKQy0EdV1Ho22UdhBqFXywrKXDP+1BapImT5HzFHgqXKUKriaA0ytFabCRiAGBaqMpk4ER6wFTfaADcoHqsp8ztzppJgHAWG9LH3B/smAZNpH8/cT5XkKD8yGAE3jJVjAlODRQ+4reJZAUA7yBDLs1FerBlexTKMseYzDQ7pYQBNg+wUUMz4Yo3pEuRZCCKBEfc8gCAe7A9rwGrVuh0AArJ9GiauGZQEfWZfEI9W6yVxZ+ynumZkqvk9rhUMuQf4Ds9V+QlcK7MsaxAmqQ2PBD+Ofjlu/OQ62gGIqXEfLtRiB1G6GSuzxrhPrYXcp4vUkSzQ8TBlIAzZ1iw08jMsX9yDrFflKWzJJsBnPzfYYq5VurIRxOMx57gDi4EYcUoGRQvwMJZcP7WXC/ixTxJeMIC9iszYG66rIOaskQLMWVeydsVOcQhiApIB8mZQMl4ygAJd2m42UZXrH/Jb5oV2v9N4ZKxou5lUi/06GBcNI/eGbDrP17WiHOY5vOfecazVaco52RPnSh1EOwQmtF2gy++CBO7N82TfWGO4YUjzZ+0YAkFbuK8sK+MCOLMN7AkNX9l0jQfXlqwi96X4ne/THvewMW9cqzdDb4LAlbar35SZghsZHxMbyhgYKfR8X0a1kpBgYQd4Btw4Fsgu9PqxsFeVPERpiiHDuBcZYVtzPM2hxP/pEuS7egtk/wSzGkkyb3PmZg5s6At/My5VxA/IQEOxRB5kQP5dAcUMHJbEtbgCThw/Uo1g8eOLB/TwUK4x6FfLn4cVSzBosvYde5BWNkP8voIbGQeFt9fRWN1HTpgbwHQ6lV9vyvYBSmsyiSwWJoKNqTVs1hcDwYQZOW6UP9dzXwZamtDB5f7ErHi+UQvEWIlDcDH4TCCWIW4IhAmKq5RcBrwEHYdPhjkp/3jGh+cSPIh1hM+dZ5vBtYcTdAMsKbpnHYEq8pSATCuoFsUYlkFWqvqXe7DoSgmNYL+FMAjz8CBsw90IWefLzV1W7xhDxoF7zt2OjMmUar7hNCoWwMXHd+YLUmFQ1+dFGw1SZg6bnm7F7zVaCQJjLQWBF+2hLyD7ypoZh6mhnEp4DvDCs7XMSqhnLmibQmQjivVWgAExWAhpXDmAUa5hzACiWytokTmk6FTHQ3BPYimINwDgENMyZy5Q9qDMBp2c2JC4jGpZA/gag9ybmKspzJ/gRiFSGzP/6BvZGMYJqaA2xxdGlbTKWJ9pQ51DFSGyljiKIuu4x7CMEaKCecDN/cx7pcJmnQFKGGP6wFo08FVwXazmcHmxnufA1N9r3w23Hxaac1XMAkwBggu6vNzRnZLLNQTcCkpkSl2fjIcyxcKBrHmtc8AN9yrFAnM8LHXWD/fghXvNA2Z5Xrn78hKACZg1xtzzrdBTjBSWd7jcDXRUCNfZWAE/CO9OoR5ABiWGKZE+A2409izQSXs74DttDGkJO8Fr06AYwf1V/bgDMt0zGnI1fkO5sDcFC4wDDG3JY8IEMv6Am5KJxar2gcFd0p7ze8x2a/ndxgPB9s1e4LZ1bzKuPJfnleKLYYoF3ezL5mGesqh+z2xVjQvlgFlcKnKZCwEp2U2GNcicCFppJ30yxsX5aua4WQMzk7i/pUlw6ehK7Xi04Y4doQ1lGA03uyDb9ahcUpfwXWQxGVi0lfYgS/ic9fDMM88sjIMCI3l/zh7xLE5rZ51wL1lHDWrdSzKLMizqNWIq+e4cNCkbed9gYQ1E/l7IvsGy0Tfm1MrYc4PTbFXuZSgK19LXWsMIuRGOQckD1lIZ+ejNwWYfO54q7GNs0U2MIaAOxo9sKT4XFLIuZEeRJexnxlR5OJd/hRkGKeLe4ecC2CBDDShm4wJucreqUGxAMQGHKjc22pWAm0PJEmlaLvR33usguM2OqaQYSAbCWJe5/66Rco6038/JtZuH9jU9ulkxVcZl7udkYPWT4iMW7amMReksgt6gHUglrSd4ETxwDQLKoK/KTMri5H78rjCViuT5rVzbEiUWqQTnOFwSJVmWVOh/KGDoVn5fBEVHoNN/WIO41GuRNLhK7FJFwMdtEIVFm3ElYCETOH0p8QknT56oui7F8qTy7ZHDJ3KvARxgzAa4YT5QbMTlFKU8mCfBRscBJCAs/7i/wXH6RrHwUQq4M0yVNADTTd9ZYdSF+fGzkXi2iF6LSCtrblUodNzEBiHOXQu6xmR2tPKku+vcKeJNAI75ZzG2spAivA5HmNVcZS4B4psKPwfNUfwv70MhN/Cjfk0YgWxQFASbkZgZ3t+avuLiw3XAuSxYx1hnxYgMdx4ptYwb7kUYT16d4RJwXMC2mSeDoFdzrg5gFXAj2wiIYJwFdMVOjhgi1rkbudc6oHWprD8C1Pdk3fAs4nrYy6xBxhIhQZtRcihY3CS34pIknqP3V9dwKfaOcaDv+ZvgZtYf48bY0nb2hW4YWTeZAZ7D3mM8VAS01yJfrK0FCE4fAUrQ1rjUOLqDNU1/je1izmn//FR0q9gCLJBZrAPabIyZxpMyhLYugluJy0r7tPS0yudWonEpAivWfgGo2i8NzkoZI8QBwrjsADG5xvmpsgDjiBGYqYXLqjKMdIt2XATg2CwfxqpdVHcjN67W55wfRcou95ZhVi4x7sSNVUVujMa0cR5/yFo3i8eAcOaA8aKIWmXzRDbJavG38hTGpvdxfkZpLVig4eJtkN6sPm1DfvGPNmqsMF7u1wLOIzOJNhqvwvgKWDSo1CesL91YrD3bwHjxj/sDLlhfKnLmW2berB/a2jXRVuonqdHG/sg60CauM2uw5DPsacZ0XieqgWmPK/uf/tFO/llNm/eb3ep4K+uH1XiPmBi+p/tHtlsQbF8Yh4qTG4wzxxswf7SrspvKdbe6uGfpnDE23B+dxnctnMfzaAvfd+8yx9zTNtM3j1vgOuU1fRPUUc+q1nrc9LrFKjGoPC07O2xkhCbgsWhDI1ouFh7tIw4LI//CxZxblesL1AyDDmNcLMHeYl/PwY2/Y7wRULy4duzrH7t2bf3WA6xIblTHRuUnAcXE3CwVDdxunFbesUATX1KNqcUa9BWB7tkgLAJjbPhc4cFPmRUG6k1wdQAAIABJREFUTOuoUpRThh6KVnQpANEFpAVYypoA2ywW3Ve8h8vATePmsH18l4VDm0yZY1J4z9OWudYNyH24t0Fcpq3zHeNoSvmPmKLKnIgnROsRa4gNDpjh/sUUVQwPxeWattStwjis3bqaCScYuBE4fkpcIShEmBstD4ECSoj4mrWcUcQa2LMUxbC2dTqYInHc90a+Y0q4IHHXCJhlDrh3KcsIAPq5vDc1KlKFt2lvhC2gC7CY4mnxm9ImwCnMHOwELkDGlEh52ofVf/JoipFFELDImZt31tQwSFsLodil9J1nNiPXfnYtMRWPi1Z2TaVeiy8vAWwJ0uGC4R4qGoQ9Y6Gg4DNeuhdpw3riIcgIJI26rsVCR+EwuKTj1hjhM06tE8A/5/fgeiD9Mb9zFtXevTnyI0KzMuxyP8Aia+RignxpO4wbYwNYPZax4rn8xL3CfQnqtG08v8DRENyrAOcIMcCQ8S3leoVNLJak9yTxWgt2sY64gEUJ+BlWHeODiw63xclQ5YCFN14/U/FSADvmXZcM/Z8zY0WTDwFTijfPRXDDAmgFVhD8CCQ08BihqNLz3l7DeHjgLZl7gh7mkmBMj2WgT+492sR4CpZ5H0CnsLfNzLEBrFrxMpa0vU55HgYDwl+Qyl7rTLKDNUe4oYjT0Wr/f60/mAOOrMEFNdwSvTcyL9k/AJyqDRLwJtPT6bEdl9LsRFzRZFwRCzf2IK5l2s16oT2PPvLYCILdXPdax7iqkRW62gBgxllx/zJYB5vJvOiC4zpAGqDpELXIYiB68G0HKCeeI4umi6Km+mwB5e6ne5XxZ75QiriPBDb1XBZgXjJo9s3YN/Yk90GeoDtgHhnLcvWTJpzvd9JDzgm7dLkKIeLuZTzMam0lfX9xVpLz4zNlQWU1mBu+S58MDFaOOG/MQ8ukjqFiTVVyQb5Lm5Fl/G3BU+pqAZSQ/5uVf7tWFzqFZ7FXBAjICUCCwFtmugySAXwEQrSR53stbVXvydYQcmB7GE/uJ7jUw1Cxn4N8kPHp2K0OtXB9a9gblsHfxp/SPtctfeGZFXwcAIybHkDDXKBXug5PDN78TU22gxkDTiBH1rEXqhDkWJMU8YMpL6/HYEpZs/UaYIe+8nz1Bd/t73cYgXpDGSozViAncRsPiDmolMosYmrb4JbibKmdWGuzwFayM0ihcoGzsRC0LCAero9cvzeDKBVunITghu+sp/YHWSQMhq4rBtwFIUhZbOZBFzo57QroLBGtBTspgGJiux5OZyApIA3Es31OPO1z4tlgon/7bPBfF/cK0t97oFAoVi7fxZJnYAVh0LvUwxBEuXkYt427WF2pUpvA0hIGmQfjNzbC6pQPteJANs+ywqqjfVhpe5bC8FxLJHrS6rQ0F8Is1/F7UbT5yZgxLwRwOgbbU4hubZ3nbwI0+qWPe+CIBXIuQFCM26hImXYdrnL3nRbJmMvSuTl117Qwa5ekY9kxV10BVkra8ZeF6+DJtiJZY3xX5kiLz/FRWLlu5hSwLivGQlahToQOQPD+9cywNVVZc/iRsQ5ul8umo/MrBTLzDVi9sxGrIkHdrKXLV1ayFhK8nU2N1Q0jQ6p6PyuWSywHQBTIgz4xPpxITrZJMXtkLcEumSWXseIa+oyFXoplgBWFIS6vu1FMdabQjJG4nwwEhI0WHutT64/nwJTA9i0HmDFGsoTSvrTPbCnWA4qQF0qxGDBdOxFmWFy6RWmjbp/KjhoKFoWrAWGBRs9NA9zoBuAnSsIjCyquS/dQ1q7j5tpCXrnP3HO0Yc7+lmzIHNDPRTr0iH+BseR7sHv6/XEzAQLMavH4E+ZtfiBkxSUhmItB26ztwzgB4gA4FZuQ/qk8F9l6ww0ru8jnMiD8zvv0gXpFbZQ1mz0/KoG/c2WBkLKwB6NQbvBB5bNXjbFwHCqoGUWYz+jzoRx/osun5MrYn7DpZK2xr8Eq7G3WUbV5gACMIO4r64Es5XkqZD7zbCMZeBUZz0ExkowhOKMdsuTIIGXHnLUy3oP3bsb9ivCSnRJUsT6MvZF5K0MzQINr0QfqB4GXa7/Yy2FEM5fGn+gBUJfwmQX1BDd8TzcqY8Kz+ExmDBBohWLHXLbG78nUCPJkrmiva8N+ElCMfgIgarQry9w7fEdmXFaVeXY/NoO/WUNIVpC5ayav3Y32X5Kga7rhcm0XayVSlHwnximsV2XjJRkia6cN5u05Z+/AwgvQ4Y0dhzZnW9QNlTAzZL1GK9f5ghDh3oyj3/E+ssNbbt9Zf8D5IAj67cMyfTHZUhy/sANrdpQCbyETej1+et0zhd4HpQ7w4YFM1jyoTOHT9B9BT80SMHhk6XTqLYWiGgBgicEWcG9ZGxc335OJ0RrCJ2yn6SSfu7m15ow3oA8sSFkEz15xYatQ/R5tFGi5SLUki9bLhC7vwbLuDUGBkXLvVBplb1QAIBYW02KQHdaR1vfOgZ75TCGGEsVqQemxUGoxV02BVvJ1eBppoqQrH1yuIwgYV1E4AaIIUhgjxoOg2AJs+clRExXbk/l6kHiP1TXqmnTMC1YF1KeslpYDn7m5SuiicNPuA2E11oLIqVAsZUy7ax5G9g4swZxR4V6McwMQEHj3SzTvHPC5i1X2RotPAWr8R+O/zUBMN7TrpVLqM5e82DRaoIwJY8Ezi/EpVjKgAOthgJ62DAjIJkaEOSWYldgDapQEnE8pR5A1eC0MJmuX8bkSoEMaudYGDAslC/S501/Wx+WLgBuyuXYv0pSNQZIlAUjAuLjGAWeMQ7OhsShvxzJLW4pZHfErHCqIMJEFA0ACOjyArgq4JY3z8OGDXZ12BMu6vhgTQTxtnu8vLSuUJH2o85mwpPDxj9gUmUx+Ig+4Rjcvit+5rayqsL/uc57JddahQpGVqzyv/Ykto12dqdOVWWFuBLgqK2WADJ5tt54Je56XcXj0j3VfgAJjbLBDBoM7VwIRxgpDsORcWJfax4N1EcRgweLGrNg3DjjM3/SL9aqL1z5wNAuf80+52lWHUdsEKHeMS+1j3J2z417uJluREgVW3OaachMMFy3PsG2VHQbQHu5APitFtm+5lJDGaTMyHX9GPa1aOyNWBHnSe6Br+wBOUHK6nI11UQ7RJ8GEbm/lSI1fimRyLpyfzYGqe5e5aiDU68a2MB9XUzCTdtL+OWMkEybY4L7Oge3R0JJxUQYZcsCzBHu0hT7LZnBNufpHoDbfNY6HMeVvWDvdkco29BpMl4aecoexlKU07kzGyO8qgzXYSoaNcAYLAZYxPOQr7eXFfWuflhuRk7gPlFzwSBNcRDxDVsxxcAwFX8pKzwFDxwBuANetD3BhY2QjLymi2pmnVwMoPTcKF79ymnVEZf6StUN+81OZVdmZJXvb01Pp4Mh4dAsek6xNAJRAxnvwtyCwUsFrgwZdAXIQWi98+S+mX/67f7eYm7Vh6fdEhIqOtTdfhFhuBHSW9TADNvMFxsCIXk3rbWuNQKo9nf48MgoYPBCuQmVhpRGk9A6U1sJgs16B31GoGvxUGUgjqI6NIGXJAuR3mQqpPO4jHeYC1hrh3qY1lhWaIlx+BsvVwipunCgcYnKIiyDouER0FhVuC8ePVND7+T6KqCs9somIdSH4DIu8C8sBdhA4+DErywaWjMMm11eTes9ZHG3ZSXerxA5FwV4IzV+sWAnHZq9QFGXhPUjcw+2kUydug74//vjjFeCGJdAppAF341wZvtsKt09ZB6Bxtg/pqFmmdV/b4CLl+j7kbZOZ2VS4bQneGWno87lVOervpv18z/Ro3SH0wTOjWPAKC+ZPK7J80sM6cXMUYMGFlYaibPm7rVBofQ6dI0unrfEWEM3WsCFhPACznKr84H4CNneSLROmJmNtICCsD+9VPYpibUih31uxUirhovwTM0URTBQIljfzZnthPtywBuLyt8dLIMi6DEKYtjE+RbdXPMD+WjcoslLGCJz8LkPA3xQT3B7h1LWGunhg1Z4ZApJraQ9K0Xgb5phrF4oya65izrIPkBsloIeFyXdlbhl/j/3QGuc+lbkysor4rmxqnT8zmAVjrtyjizYQ10PdILLY8kxjJ1jHxdwgAGG6shZgXHAhwEadixuBtWQ5CzNbWDMqadaRMoJ2uZ61eMs4ylgBbjTuFNq0r/o0jJv9YfDMikHQ67Ztyz4xUuNU8U2ZgxEJ+O9U8y4f0G6EkgGZD9kpjgmh0KQADrlE31lbxgrWeA1jgu/hYmw2BkM0YQepW0YcSs03siGHF/IPI+hKilGitKoabcnJVk6yDLS/jdqOMZR11njRKBWc8bdGK9eTfYjBLItQAH2wQvPnMP66iQQc/LyWIobsSUMYnCsV4pyloW26cAw7oA3sGfUGz1S5cw9jVBgrvkMbuF7XkeCJtcn7/DRWTp0zd4GhbwA36hznTWbFfsqOzfWQwEUvRSlwDNzBlvM5/VMGlqzIWgG8qcP4qXGP+7eMh4yBa4Xv0j7BGz/fCZIM3UDv7k5mNAYW64Mx2Z9EhT5lnjpjxLolxjF7lKKhABzqfzk+ZUjBao0wBd5X/4JHMJjoG2unmNfh/pVJKs9nBeX3/pwbtD8GbhCIZMx0Suw0ffWLXyrmZjd+xzTezlY6YBShG4FJ2JtCTnNfpS4qXQhluQ26szYXAnhYdICbzdNP28fJ4JsNpOXe1vPm+S1ziq7PW+lCXNyXl4ubZ3MPJpENoLVkXJC1FphcaT0ZIe7BwIp0tRClE/mJdV4usrgGih6G3crve2LRtIuCzJVQ3wm8IvgqjQyAbLcIoOfuRgIidwbt5owWXts4K4biaxFmlUkRlx2gh59UckRhUcKfNtK2m2sr066coXYn5xsx3hXnQFBhrCmuqYC3tI/38KNjlfI9BGwxLaj3uEuw6OgH4Oa1114bh0q2+8p5pL8qAOaQ144wBOF0KmuCMVXo8ZlUvWcDaYFoUTddzvc6xsO5k3KVKjVgjvmYBz3TlioIBxBl9Ec8gPevyqxjQ0hxVm0SkP1YJw+yOe7WLiGVs4up3Ukcym2OW8g8sS5gPADvZUdnHmBxSIHdlWrD91KjZvcSp2FfGgfCkf3U6cKsYQAPbeSZZLXBill4CuBDVtNGAG6B3uGqgD3wqAWtLYUdY1ZMU9YZLAltZE9WNkzAGKert9Ji3jp2DCBStX04/Xm4dT1Yk6rWCCnGitge7s93rKRda2cARavf0pYyRGBR0w5jU2TcjM+j/7IfWtauC9cPe52MD/Yo32ePIowFAPZfA+edLiiypQRsApCSEzMXHcCPNh4JOwO4OZ85YIwQxnNXVFWtTn8UlB0c2Sy1QlcAzp6A4yMOBFZqsfcyVgUmal+1oobF4eR7xpX4OxUj1+G6RC4sqPiRVVnBlyP0AIOHuURWbvaxXbPbw9rs29cHSzJGsmPse4FifWm8ZLUsMwBzQgFIY5wAvSdPPhywc6LicS5euFR953eez3i0XGxWADZy5842tmQsBJnuY9lM7uPY2l/c8X2uVgfu8nMRPwSzP5hVFSzfl+Hg/jeuczzLoZJTyB6ZXdkKM59cm9ybvlpYj+t0HaljlB+6z/QoCG4Ya8dLwORxPvxt7KE6p9bKcKewJ7xWlovP1JHqLfvCZ5UQMNjymvNhqFX7sn/tI8+1X3zWzNquRQys8lGZzj5jvE6dOjWydDueifsz3gZDE5OHLKbf/OPVzNyWGLe4njHkICd2V4wa8rHqfsXgBcxxvALZmZAYt4nFGURHeQUGQ06/GSeZ7gIqQ05XLLBsDIBzhCawL4h7VCcITAXP9HdRxA9BgQBEAf/FF75YB2fu5/TQKGsmjQGu+Ja4pRi8XkgPppNpfNVrmE2im0maVaWn1UYDGGQngcFkgrkO4V2swdhIc5+kky8LxDNPnDhekyGC07qic1xXgZ75nEUgsGoLJSnU5QrarOwqOpae52/a7MYT+NjX5Ry9QK0b3FCALJgbqv4uZcMvBwQ+iOLBZRQDJVZYaESEAEAvbF6xXLH67yRAmLI16FhwDBlMd+4A5vp3/JJ3YmXfTg2heq+snw6qvk0KN9WR869ZnhbI1rE4cHD/ojIxtTBwn9B3Fj3KcSenshbQamoRep6zjLRAtJbnbhzmjFdtsm2hzDfoeyN8LTCFaCn1LHgWsgraMW4w04BB4MR1PEurSYXnhnJzGUeAZc46LDCQfvt9lLmusBIObMwxl1bDLEBF3AwKJXNTdlAUDVT/fYrbZZ0jvG9k3BDmZLVURW0OC0xdIgDOvVy7RJ2jQUNT0wF3Fgp0X4LnOBaD5/Le3rBcbMw7o23lFonSIG6kXMIjHkklQPvnaeytTNp9VeeUlSDCookQg9EbdZDqIMcqbrfaRQwHq4PlRDuJM4HO3ZM4LTJiYJgAfWSClSVbTE+np2vx8/v87Kui9Mec0i7YrwJF6Z+0u+4f4ox0RdG3is8aKflFcQ8triIzu1ILVKtSV7YyowB+wFzFKg2XEuOrS3keg0e7YJcsImaRQjOIaj0NsKbyrBgWrNq0v+YwL95jzcmGEHPD2nKdGrhcB/oRkJ7nUotEBQVYlGWgv7uRESPVu2VKF4Cs4N2qMt0Mjv/cQ1jHzMGe+n4MKGKTBsBAyKNk6A9gCnlTxT1hzwa7WawJ6z9yiCw1voNiRI4TBFolLDK213NsSNc6aWbZ2KhilTPmyKc9KdqqNc19dPcwXlyj7Ny0uNuV0PJjs+qyCl42Qf3AfYwXEwTLUG9EJiK7vFZ3mP3k/aqDNVgB1qgVk2vN5H3dgf7NmDs+sszGZeoyMtaG9giQjDlcyNfMiYyO92OMMZbpTxmiQ25Y5kD9gpxjHDQQlbkafFzHNZRRMLur1tpwIfN7M7tdsd94VhN8nBOZMueV57Q+6ASPOQMugFYXIHsOJGt6I8ZgF2GMaxX3OTx+dNb9bIAypPcfLCaZKukwLQ1C2mVeBxxXxfdRuR82ahAZEhbF2g+m3fdYExbxk3TQyJH4KCCtWwpwU+mV2QBf+vwXKhX8SOjNixf6FHAmHStxexQ3r1Y0W3LN0aK4Re/cXDpNi0c/aaG14T7pxdzZEFjO/K17igarYBmEhdIa1LrKkmcyyJs+4c3KqNzX4OTKFBpViXlf6pb2dexCD3oNCAM9G2TurVtES1JlS5bkzcSs4HYic4yicAhcQlj2csBcBM/VK3enIwe3JH0+WRNhcq5dSZBoZGUM+enoka3TB95/NEzP1lhLJ5PJ8kgEDhkjl6MgL2YTrE8/eu2N9C8WzQ0sqDIIM1YNZm7f2TJ99/vEg2Sy80zCflDIoltT4ImvuX7jQdwkLYiKbszG2J8Ko9u3xH+ctGDGgOt11SmoeF/hweaU/ar3crbMjXWi5Pu+BjDKLDHXCBPuwedsasEN1yCkKeHuZhLkOL6Mt5aGFhWfLQTQmMsqrAZ1ORgZgQ3X6mqxmF1N8lBUOxJDsF5BaVjKZL6hYLKpM59Uni6rnIMPyQQImGllBjgFTKXseiZy6yg5jsLGyiGN/K3UptmbCQZEbKQPKDvcWqRqE9DNJNbBlVkv+0ZwsetOt5AuBASR6cmMhQGcrbDj1kibMUqoTizLsBE27NZwZVRgYEAUrJ3gBiVKFhiutxupncR6MbusatWMPawF7N6QFUHpy7Yx1sQEsW64T51WPyw/LFzaRF/IqDKTp1yYzG2+R8CtVhuCGqFeMSAA97SPfcvnPk/XUVmTAZ0K5nn16XnMH+OJclcmadHWWA0rkPVQLB8Kj/2BUhjGlYqA58mCVcxJvkOsUz23gEqfqo48qcM5c0HJulESoNiDjINuBb6DYsDt73qtg4gHuCnXYTFTjDUxaR1vV0zxDNysrXWBSfoj04QsrfEZIBhgR/9QwLRDd+utuKRPPnyy7sneRp4Dgrn/jVSwxuCibWROYpn3nu36OG0hs5SbUVqwMUOGus/mYJR5VGkyVjuT0LCycnnB5Nc6GfFUukQsDaDrsZnJjuskU/VC5KSGMHNrWr3X8Z5KkXshj+ivOkWZ5dhq0ArS+I5y1MxPmW++Y7t0v/Nca++wdmBr+OnawGU4T5k3O1BQ4U/b4ZjpuZjLOIvmzcGKblzDP7if4Ma4oXmQtUaU+luwQN/43ewmmXnBIHO/K6w1bkkAJO5TTMQ+UolgX3RiYtIi92Bt6oDXKmTaAKZjZhLiQCHa4a6U3S+AgyE0Y/ScQ+VkGQD1vM2AYvW3a28BbjwVHHbhi5/7/PQ7v/Vb04kshAvn367Baeoowjx+ei2I8nemCF8Vg5pZ9HNqC2FnsKmgxA0OEyRgYPKx2li00sYMqNS2C9jN0kquY3m4Py+pPhWom7zTszuFjTbwubn/lfo6Cm1VhP6wpFuI9GY03RRhAQ2nFcT5Qlu3EkeTid6ZMUj20+24GsL2Tkf2c2L6/enp049PTz35xPTUu05X3M25t87GV9zp9Q+fxFq+nP42c1UVQzNlN1PciDM3OLX3VtwWD+5zOCYAktL4SVPMYmFSb28kTXcd/2RHtuP7RCjBHFyO0EA4FQ0bBUYA2GOPP5YWtBuKuTycg8seShFBNvCuPJ/AZxYrQeT8blVU/bRnUt+AonIV8JjFvXY3QbE3E5sSN1wJ4/xrvzwZOAFxBD5HhxOjQluoecBnPS+4E2Hwcup3wFUdFEhmWdYBQckwEWgQhAYbgP4Sh0J8ablB05NdBM7WvdkoMFuxmBE4oesJkkZJVXxBH6BT7AvKjvbvjntvTyzUy2E4ek5RLKTAp25KWBtiWQgMRngDalgDgH8yNB7kPmzmLWzSKGGe8dhjGdtyRcQaSTuuZI4fTnEvUsixGAEbuEbIqpIJZYwpt1DuBFyr6QdCBqABk8ILJgVFS//dyBU0mvdgLa9c7QBZFQzroKy2uDHZt7BxzFkfAcHBnb1nGFwUS7F4sF+DTVVYs+5pF8KkKN4B+n2W17GnEG60s/bKKGoHK0LaOT8BDD6jMihynQqG5xYgyJxaJ8SMEmlq9zMyCJnAGql4nRqvtvxso/FAjJFxD+x1WCjYS5kd7sWalRmuIoWAzsF0LFzxaTsvD/tk/FoOdCYQcSnFOlGnJ2u/WAKOMSijrY0lY/TqLLjh7qK/1K2iVMAmpR5XatX8auDfxmErUNYbP4v9Aixn/7BOAUisP9kQGWzaJxix7gsAlLG3TMX1rHHGj7GgDcTadNBsgp+zfwFv5W4gpirtsm4K90ZZYUu4nvg+fWd+eM/1wlyx3jRwKiYJN2yEJnsOWcPf3HPOzDB2yK3O7BsZseU2HgkpxDSO4FWuNWOL9nOvAqNkGQ4WgmewHpCHrLcCgmGN2QetN4gxa/YZxc18cw3gQ9eZMTcHD5EhOkDeYJvPnj1b94ANPZoK/sw5r/ZaoOCJy7lVa6bS6yNTtm4lfgpA2YkfNY95OPfhH3KJZ1LuAfm4Eaa42pZ2dQjCjgJ3GjXsJRgS3D30g2cIvGFXBDeAjjovLKwJzyYWUJYNWWlCASyva7jmDaDLuW+ZT76LbCRe8+EyytEjVPNP+EBkJIbd4cNHak3VsUMQJxnrZpWapUTvkgRBp2Re5j95tnXLJEo0cpg3+sk4NPHSMZdzWbjl7oOElSJQiZDPALApv/znn5v+49/8zbhMwlqM7Jf2+8UKyoZiorjZ9ShS4nIYLAZW36bWGtdUbMTw1em/nGe9MJD8bdATC7Ao12HR0pk5uyLSZpHSMRYE7zE5ZQ3kPVkC3ieQUMGKwBN1c1/o3JNRQCxgY26wQrm+s1viPx99QPi1ZUHwdFtqWM7EW0z34oPOv4PL8RVmUg8lzvg/+OlT05OPHAkzEr/unqUU24vfMe370auvh6o7UBO/dRtpxxvTN7/5jenDH/lQIsvjB032C1b1wQNHIuxPBgxdzIZ+MD15+t3Td779SgJ+z4aBOTq9fe58Mh32lt+eGiYFJjjrKC6tOm26ghFbKVLZ+PCRg2Wpr6zEj14MBSnJpEWmBktqBeE/fXcA2NG0c08CxR5k8a7HZdaUYWekr8VSZmEuoSQz3m+tBEjdSNZC1sGJ+OrPvPnW9NJL38jzKH63PZuY08rDJuV+uNZu3IRGJkYIoQhjkqDX+wdz/2x+fO8UicwYwEaQ4ZVwnlIUnIEEqMZ9lOy+ZvvIELue+kXb+8whgqOpwYRw2Zbzn6Ie2spEWHAxgjAMGFn32wMGdwQk0rGNbEbiTc6dP5d1vTN1GfZXHMHZc29WEDDZJIBuflcJ4G7Cmr2aVO5dFTh3sxQGCogAbtrHOjN+AHdgCfCsTYAGL66B6VkZAX+eoM3aq6qsmTuUMXEidTBqgfAu5CazWMo9Y6U1J62N9c9+UNHJTKoA+SnNzP2k8/mOxgbPsC6IShEZgNuJPnAPguYrPibyo/bG8MsjH4yDkBbnvrA3lipAa1MvaO7SeKfc4D58rrtTo2LTRRWGIQGx7HlTjrkGoQxTpfwR/Jg2q0IuAJHFSK2XcskZS5Z7wE5phDFWzCWvBYtbrHGnRjNf9F9XQCm1cjN1kK4xfdxfQ6wVfgdCa5W6viylQeFFxtcAYK8D/DE2zAsKuZR4AYZtpag8xJN26Ja3aBtyk3bRFvYbL8ZY657rZRZIRef5fsYYaFwyB8WuRyeQVVUMQFgosiPprywH68U6OroaeWa5akYqM+02iYFrGO+KxxpGa7GDkTkCYf4uoJefBLEyxpU6XcZVG8f0sVyKMSrYSxUIO0B2szLEl6G8SXlvQLAeoIicq3jI7CsMrD0JPUAnASo08mSb8FrQFtrJIcpbUrEd2bF1eye66Gps1g1lTtmDuPJTZJPQg6WlZO6Gfa+zCcnOpOJzHb/Rz6dAKuzW9ZSWQDZtxQWdn2fferNBx4Q8oEBs61DWCzKtTpzP3qLPuBlff/2Nkt0YD8iGixcvFbjZuz+V1SNjWYPs6ZORR5QyOZp4wAtZR/vIho1sY9wORGddjNGMzKqkk9xrKWOznPUXbasrAAAgAElEQVTRhkoHi7dbFzDXMo95ws2Jm5W4TwBlA7sA9rSvCoYOloY5K/aGvTRca4aPsLecd0kS5qwYI+T/LBRhYYz9JHBTJeRrILvaKgHFuikKtKTRdfz4eIAC1M3OojVwV0QtskcoEWSpH5T3idxnsWKx0zE3toh8Tq0qtLXwuJ8Mz1xoMjCNgDsYjM9K+IaZQVEBDkogDMqzzswJqAPcXI2lTVZGMQpFMbd1zWs7FWezCA/vT5Dn+rVY8VG2ueQDzx6cPvTcqRTYW0lMxr3pp3/qQ7X4Vy6thFW5NH3gAx+KIIBpuRZQcDSLnnoKKSu/niJTh8lWOByL7uB09szl6eybK9PL3/ib6TvfXZk+9KHHpo9//BeycLPIdyeQdeVibUTQLYI6S6PAA/WD6iiBLBb6e+Xq5Ur5vZe2nnz4eFlc3//+94pN2BmX0vFYGh/8wPuy8LJYYl2u3ciprfGnAuQoGliLFF8sQdPEawS9szCv5GysQ4+cmraHBbl0eWU6/cx7p3/1L/+w2v8zP/Pz02f//AvTo4+dKpry7Nnz0w9ffW16+/zFbKTzyVpZzWLH538sAvlygQziQ3C3EV+Ne46gNMQvPx+KYOAassSIxF8OsIznaLqduABAG/8BcMAx23cm+yiACusQhcr87WDzYakFZOFmgsUhuBeWhfoLBFZ6UOHOzPOlESR8P4KmgjOzJlCOp0+/qywv1ugB4mjC1BDIa6oxQIjNh4BHGeiDl420TgYbFTdVpXyOGIRyzxAHMKxd1mH56HHp5DN99+41fnIPLXT3lZac6521WozDiA8RDBnDxvdZ3wX4o/R0HfA57dUVxDi4P/msDqzM/ilmJfcoH3raSeYVcym1bjwdffPsrLbg455N/6TedRV4lALtLrdUvuehk9yTPd4GFqewR2Cm3TAnN8I4AIpRaGTyQGtzcjyuIb5DHFApzSy8BomU6O/UcwIYGWfdT6x3XeUyCrBCMGq0QbDjvHqNtL2AsYV9s4taoZ5yzF6if1qlAgfaiMLxHC5dkcyfjJWBlPS3ja5mkwA8yFxZvmJlYaQH80eWYweSt3tKlyBxW7xftbCybgXAskpaxvTFtUQbS7FlH1FmgpftcM5l9AU0/CzWjIywtLsCRoecAszDsAHmASbsOd00GJ111hqyN9f32WyU6N+szYMhA7tK+3jhjmP+S5HCNgxmifEowzjrAIAjICLBAjBT7D56L7KkmQbkZDN19AeDttjfXbCQuJjDGkT2IFe374Cd6zPfYGI7ZKLlMskguv2Q0bDL1daKPyfxf2haXDZDWcMaledhnKHIHly5QqkU4hNhLgLcqoo6QcA9Xrh/KpU/rQBk3My65n7lJgrT3ana0SF7OAGc8xG3lb7lHDjuQ2HJFU4WCDvHPLAfcX0Tf8jaqjO/IvuWsseQnQArDQiSYZgbaw8Bprh/1b5JG5ZjULecCcNM32esq0bL3NUka7sJiMcZazO3Fetft+h8vf1E5oaAt1Lk5TcMFRbLWAuvlF4UBhMtsqoYAQLvMpu8B1qUqdGPKX1Epw1ENHhJwCIiLoSaATDjwjoXWnluFq4xSIt2id7andaZRMbesOBKOPJZ/hFcW2dnDAXCWTiCGwCMZ9iwkFi4bpL7YTeejKtn7fpKgM316bGTB6blnalqu3Rv+uCzT0wPH0uVze1kUa1n4ZAKfCEZSU9OP/rR6yNOJc++eXv62H/4swn+u1CHKO6MYj5x/PE8c2n6s888P/3xH72U9k+xmBOHcPfG9Gu/8fHp9NNHE7vxVoDXpYzv8WRdeZYWSowaMx1ox5hQKfdYzgJDcZ8LG7EUpX8yJ0nD5Dz77HPTX/7lN6evv/Ri3GZPTs8+8+7p8Weenr79/FezCEP9Z2NVFVzckVmQKJgNNkk2zB4qhMKeBBARZ3IoiP58mBuqTh4+/nBMxsSchNm4l81PgNm1gJDV8uNT9C2sX4TOvftbp89+7ivFSF25EsCZ2KO793LS79WNpKgiKKfp8SdOThcv5eDCW7gAwwjs2htBSqbLeqqDno1rLzFf5ZLilHTq0xBgjWDpAGEsE4QeZQ12omRIZS8LIu9lPd/NdbAygJKHEEpjHSEoYNcQqC002iW1O4G4rKeyiHMf4j5YD31eSh8EqlULUJByVzHx03oZfYpuB2PLyggsyu2Y9wEKnrHi3lDRML8wXrI0ghUZBRlTg2vb1drKQJet+7b95q0czfjwPlxvEKRsINehnI4fa2PE/V5Bi9DmAUsCNRSLRzqoSNhjGBYVz4BbZMR2MXbF1uBeAyjlc/otw8T7ugwA38wxL5TrzawpQA0gCwFNXBmAZjlUPUK6qq8OENRxOACIDvLkJStM+wFMJTMyh7qYjPVgLKywzHvWrinAN9gc+s49kFvFkgVkWOnZ4HeUDFa34M4aTAAoxoEx4h6AL4A1cwW45NkE/vN+HV8xXBooPtpWJQgqpqfdRAAiwRf9NJ5JlxHf0WCtGkOAv9l5ga3gO/iWvvK7rp0CzCj6rENDBGT/VEgCq00FXsNd66fSl9NWgqB1gwBuYLnrSANiZFhfIGHaPty2FUuX8XaNFJs5QJPK9iBV4onJgD7O93nfvtKXtRivphyrREkEwF2CG6jiUEr/ddq8rF1/FtmyhbIosB+EBgBMKDyXemNVnoTA6Y4vqfP9IpeXAm72J8CWrtwOKN+2LUzebfYRCpsyaSW80t6wN/kHdb2UrEyeRbHPtTA+yB/W+bawQxsbq/lJ7AtAH13WVYdZOwA35gZZiwHUmakd/NsxLgFcYbcxsMtNnmsZk5oj2kdAdO7LGDL+5bkpxpqDisnozHhkrCiAaZZeAfgYewAa9GmVMRlBxKwJgA2HibIe0IWXsqaZ1/nRCzx//mr3Gixfx8UWkBlrAVktGyjAUfcXbvhJzA1n5CgQATf3xnkSbmQybjb9w02NaoFpvSic3EAVUJiFyPsMFlSqwZIWP2JwGDQ2E9cbdKQgZSPREWufCKqk7OlcKeQMAIuUCWQj6TdlEdRBcpTUjuCpSHiUzAjEKyGZxX/4UHy0VVOm/Z2AGxZsUcgZiy0BLiePHgwrEF972BuYgadP7Zk++u89N+3eQTbZwenMGz8K1Xe4KNSvfuWFxL6cijBenp7/2gvTsSMnc7/16bd/55MVnPzSS89Pf/9Tv5PzvX4w/ZP/5V8H5GybzqzcnR4NONq4e336h7//qenRU8niuf16te16gAApUyxaFtZG6rBgKTBuCDWozO//4HvTe97zdATF4SivlTBlRxL0+ub0h3/4b6eP/fxPBfS8FSV1JItv1/TkqccjVK/U3wUOskEJSC7FiosQSy0bBVfOtsQZ/eiNVysokbnifRb9Y089PZ0/82ZYqKMZswQfUngsYAtlVpleBSg7IB2h/SCbe+tDO0K3Xpy+8IWvTd94+Y1syrgAIjDPnKEMeZRbKFyIwmtXOZ077pAIiYcSW7NyLSnHVbQwAiCbcwllWJR1B8BvizvrbkBo+cNz/f0ANc7j4eT15bBT63FzwTJ0Ma9OdWVTIkj2BaAhjM6/Hao/lsp6QCOChkyUo7gG3z7XAcfDNYFw0IXC7221dQo969T3mBuex7jCWhKfwzpVkasMOi6kM794lTsur7n/mUwswY3AiOfwQiC55t0v3qfo39IvbfUbEMv+M/2+qHwUz4ij4fnccxEUmT0IcOD7vComZlhxlheQTeV7dRZUxpoXyh7By/OVDwIu7lOgaygv2mbFZAACfWG8CIbevdzMBYKYEgi0h+Moyq0WUAowx30Gw8EalZmo1Pg6EqUzqUowV3xEFw+tGIT83qcbd1CqcRz016we+mIAs3ELXIuhxBjU8QKRO4xrnW2GO2+47aDyAUEoaCtoI7h10dNe+j7PuumYjav1j3kgjseYg6o7FRezLv05sDEwV3CqbOYerEXZPtxIAnDHod0unf1j9hHjJXDj+4J4Y27mIQIyje2m6RgX4nkY36vsg4yL4QkCYUA9crlYfQo3Zi8VCMyaABCWqyz7myD1Ci7GrTT0CtfB4KCYUZUo5XJ1DFBWuoa9mrVBvCB917vAvXBvt47qLCCASin98Q9ZQi2XLQ+xPxJDGFcR7ihiMAEtMD3lZgqA4DRsmRRYE2KVYLLXKTexlRgVas2QDEFGIusu/zhPNZZjgZ0AnIe2kPGUEIJrlDTJfgtjzva9thq9mYxb7llKnbVYTB4uwuwvWNU8v0I4cAGlT2R+9nyQbUusaoDbiFEi3gt2smJk2avZUzBmrBX2K/1nXBnLrdmD+7NWlJ3t6u1SMmTWdRZXF4Nkv3bRUE5KTxxirj1z5sx0IQyQVYgFLp7Vxn2qZAdABlCDm33Em7mG2Ju6kgU1/7/ADUXn3NigV+j/VvSdR4+x3M9vxCWCqsblPWl5FiPCoQe4XR0GmqGEy3+cz9wwbFjqrvBsM3ikKPmp+8m28LdBdHOaWyClgBAslcUICkw7oT+LyRkWOR3Cmq+y9FCfI/OELnawVyusXVGc1y6eC0NzMOOQ1LwsANTPc88cmD760++ftj8Un/UyWTakM96cXnzxpeljH/vF6WvPvxiBlliPKM+7yTb6vd/73elf/fG/mJ597l0BIU9Nb7+1Op194+b0z/7JZ1IBOPE7H/3FKlj11vnvTL/4S8/F13llevq9e6dv/+13pofuxuLe1sW1GAtdbjBmxONwOOOzz747Auzy9Nrrr05PPPFYnn17euWV75aL5crKtQIB+6tSaWjG/DsQRE6aKfVeGCEsYOZqW+YfhcTCJnB0R6yH5EFNn/nMn06/8Qf/3fSdz39+OvXkqdpkKGyyYa7GMj4a635XLOYKBiOYtbIwApy2k1KyntiVCP5buPqIEcrmnJbCON1IptiF6bOf/WqA2NVQoSjhqvuUduZ8ksTMcIjrHcBrACXBatvwvwZM1d9UwIQFSN+wpvBIbSf1NH5sgjA5FwXFeDtB4Cihjh8j4JYDI5n7WK95BuBsf+aJGg2X4lY8dep0Ud0GlyPMekN3uu08JqGUXG36DnpHqKpwEKa02qrQAD4zPbiffmXjLJhfwY3WCtdQCZe9pHthfh3flc3knrRNMOF3WPeeYcbv7k/3kwcCmn3BTxQiigLrGiu/lEn66P5WILEeUdp1llmuATwgPBFW5WbLHOGmqmcRezJAjTE8tNlMLkGR7EpR29mfy4kVK6Yg3+dQTZgZ4j6wpgsc4Psf1jPgBwGLsdJnsEHtx/UVWaDcst6NhTAZc4+YqDijISfoC88sN+Nw+9BXlIhjzXzLHLs3i+3OdW3MdYYo88JYMk68BG/GDhV7NO4ta+d6A9jrZgT49FlwXVZDUMz4lhUPoxU5rJyse+ZawIkAzlgxARbt4Zmy37i1AI88s+Jpck/OV+Ia0/J1c+pOKwOzyiJ0nRRkL/Pi+FV1X9ZSNjg/UWKlB2AaBgM1t+gBWCXP0w7S3ctQxQgYzBnuHeYNQEycCHFVVfcqbaZtBRgpixGj52rc9e5PXWrN1LV+IoZv7vaQ9WTuIsDKzb47rizcR8gmZAuubJjyHtvUIktf2wDpQPCqMJ8QgV07SVagojEeAQ6CZV8E2Cc28G588zA4O2CGAnyoZL4SWb07hc2qAGcMtdXVi5Fjm0UMm3AIYI7O6vPByKLt88fKDZsGwkSpH3vO26tR41sVqfvYkMpmJP1/jFu5V/NZySDKlmTMjxHPOkJI8BQwLx4R0t4b3EVdOoP7Mu4EPCMLcW1hKFvpnD02f/l+FR8dIMc4HK4rmTHW+fx7c5DzE5kbA4pbKFINpHPgaWwFw8WaxQKXMnczz4WsG5HPEI4KfDaQ5ea538I3nU5zbyPbuYb7OQmlJHGRQP3S8aEM/H5ZicMiVMGYFWLxrgpWJOAUq3pYDgxkZRbA6ISlYmFSZbjKkEONRWCCirlnoccozCPLic0J43I7Qv7wwZS3Xk4Wy9F9cfGcSiZMrPG4gZ6Pm2d1dX167rmnK+4EYEMg2NEIh1PJsrl0+ez0yGOHwuxkw95anZ54/D3T5Qt3pm+88Or0xqs3pld/cHZajfL/6Y88Of3Wf/Kx6c23/3LauP9mWJub09H9T0Ypp64FVgIxG6VoiJon7oFAw3sVRHz4CNR7/MWJ06EPxACB4o8FeBRDlYJz73/feyt6nlRorI/78SNjD9Tp2BmPrVi6lb4foMMBf9msawEvLFpoxife/TRm0vTK919JoPbDfSJ8GLCjx4/hAMccqUjiu9l4ZYFn6nYF/BW3miMNphwIeuMG7BmnN3Mab6ygWEZ370Kz3pm+971Xp+dfeHl69dULsUySTZH9ezOYKMljdUDbnuWkIUcwrFzFYqcwXrLIimnKWo1ltQ0wFSoWwQK4uh+X2s6wVawVCurhD6eoHj9xe20Jo0SAtmAa5Xn4UB8USm2jrm3RWUxzy24O8LWUdUuhcI11gE1A0F/KOKHQLbI3X7vsEYWRrILgpqyddEnQw3UqT9lT7s97uilUnvq1+bsDJttY4VqFBz8NKp4rad6vIP2AA/ZTgZiiutt9xd9lSeenFU9RHKU8YF3KVYDLsL+DQvP8MxR5yZfBABeTyhyOPa/s4DvQ/xVzBqWXF0YQLAxCUKB2hJPbR1BkJRDEfcrPzbijzrhwzAuQYKkOBqpcVGlvpfNj1AygqrtKxsJxr3sNpg2GoU5sR7YNJcG9qx5P3auTFBgLXW3G8zEGjL1Mky6kWj9pE7EOXIPh4Yu5JjlC1wQ/X3/99XJlueYW6zQrGLcsY2a6s0y6x98oY2XUiK3hBTvEs2GKAJEribfjBdM6l//dN5ILmh1hnnivAHedNt7hA8XWw6Tkc34CHI3F8ogcZIxrVmYSYIKBqruI+6kjShmnvQBEgFWxcIPtL2CZvt+OLFsNQGacynWYtVcukNJtnUKNrHRPcA/3IMYUB+BcqQQY6gDBWsCIUMIAwNJxPiThmG3bAdK4Vvg/uoFSAu3y518xnzGkGwh3phwBwbDSuHcux7gCHAAYiIfZyP2IM5M5xCVP/3HJkz3KmiNzFDDKfO0odqnBarnOY8xZfoV1yfjIAsLA8gzWufKPOQYwMrYkxRzNXsJ4LZd+gV3CH9qj0rXTumxG37fHkeein3nOLlyyeW4BErwhw/jiOY65Lk7vW+4x4jR4zQy+ObkiwPmJ4GY/SimvRp6xBvKflHY1MKgM+ovPFRgqf91Cc6qXz3g5oUzk1SzAo6HOsAhxUfGyVoD+XhZkAZIhwKVRUR4K/02BtVnNWCqd68xEseASAuxQaGOLa0G9KdzIlqLAGe4LEG1TclRV7HTUOvgvJ2rvS0zN4w8fi7UY6jnIOobk9OEPvidunYOJJflrllKADXV7UBQEnPUZTgejJH/06iupgbM7QdXXp5/52VMVKHxt9VIE9JEAlsOJE8np0ZenLOrVymy6unoubpcIgF2hTKfLGbMTcYsth2HAt9mp8T22nJgK+qf42P0EMYddSiAxcTZraxztQIxEmKMAOYTh+9///um9zz1bYK6i6ANI9gbs3IgLi2vJVMJyZoMBbir2Jv2/lnY9fPjRAmoELGN5H3rk5PTWj35YsS9srJXc89iJY/Gpx0WWv1FapDSWBZ42L0UgFiVDByzYQ+VjgPCVCA7WV8AgxQwJAN4ImAawXMxpwa+/eX36p//8jwvo5PKKBXpoayyypMiv51+Qa2J3qMwcy4ESBqTuR6aS8n0nbbjB/Ne5QqGJA2awsAgW3rucQEGC7sLa8BkC9kQAWgEEXKT5Pmv1Bz/4QRXDYy3rKtIq1gBA4fAZ/WVNa6nzN6X52Yjzs53cR8XE5VnEIhT7mHsgrIyf0Sqnbg77wqwb9oKGBz+tOup+URnLmiLQdaVpHJTFmn+0kX+yPwiWeal2oCIWuNmMxaaM+wmoWOs8m2s88Zzn9D6Opcv9RzBzCT0E72Bmy12VdlR8zwx8ce8GdFQ8DwOWyWdsMIKqyCFKcrBkZHdYdRlX6MmTJ0ZV07bidbkr8HGHFGgYgEo2rQJZ8/JsrwpUzzM992t+uCi/c+8CfsNlZ2zHHNwQGC/LUgxR+utcF+AeLjj6UvM32uD4lEzL/hRM8zwSNFgP3I+2A25w7egSVQkYFsD6YM7M0OI7WNVczz+Yub3RAXVI6Ci4aGiASpXxpi2sGbNXaS/PKIBGAgKsb50W3YoVLStTzrzVPhkAn7ViZpJB6LJgPNs9cC2sNAxMV+2G8disX1PMYAAEILhcF9nHBVLH/uBg01v5DkwyfeZ9s7PIWMKQN8hedxr3ougm67RcqgE3VRICExBAQWBxlaNAF3J8RmdsYWQyRgaBlzEUjn9peyrFr1FXCpcXazEu8w0MOhgN7gFgRP61gcb3Oey2GLiUYLl3e2uSVBJ3Q/xM5DkyDpnOs2Fk+JswEtpUsS3ohRFM3ke+NGvL+MHWIJ8MQMddWG7OfM5+0KNCzAz78QBHKuTzawFXuk/Z6+1BgFzAlu0U/66y3ftdOcV1sP+4jcsoT5+sRWbYR4V+oHczR4tSDXlPfV99mhmWjXg2vUc/EdxknBaMStWUqIJ1m6dcHztyrA6+fKeALEEwNqtoWEDDZ4KWEmADoPBTS4X7oUBMpzVbqlIY00EROh3nWgPC3LwyQSqWCpoagZ8uMhibg+OIAvpE/Zmi19OmI4mRqbRv/LrDZ1unoM983NviitqWEvyH94V9IFqegLLgi6zHuHZSt+cSGQytswE2jz7GGTz44Y9W2vTG7QStHgjSjmvmvc+dzgIKgNtNEb9QnaEf9y2HQl+LmyRR+W+dfXt69NGHKy7n7bffmJ449fC0GuW/J8c3wCyxmMEHVAxlQ9wdZySR+7yaVMLdiYyHlWHDANq45ud+7ufqvbcSc4OldCMWGcrgwsXzNfacKwXaB9hUrYssBsAdwpV5ePvNS9PpU+8LCAp6T82UJ04/Of3VX748Pf3up7JJQz2GMSKd8mAywJZS/IfNRYYAc4/L7yFAY2KEWNiktS/FHQazA6BireETP3KcIpEIRGJ+WmBuZVDZ7Deyqbccnj7zZ1+a/uRPPju99hqnPOOrJZiU2kCkkqfmDQF3pCLGhUQmFS5HBNDV1Zs5FuFoK1myFzL3MFBV0yYWBxYZmxuwJ+v1aMBbtw/rChAdCzzXCm7mFqZrzvXJ2Hr+T63vrLHKRmI9oxzoV15FIacjgG2CS2vNY1nlfZSprEy5/zKX7A3BiNmEMikoKgSTDI6spkyIinHO/syBD/V7dO1a4VUmtWqIBASWdYcAijLU+KAPvNyXBleX/x+lPIIb+Vxl5fEHsBha6bTLQmiwMLzYtyjCPq+qY2PoI2AAcELWDS/a+9ijjzZzk/GjHyfCYvj53NWBYiz2asQE6WpjfHifdr6T3WJMlSUqQPpGu5AhAFO+Yx0fx5qfKMpdsYwLMBe72MyC96HffEaK7pNPPlnKkf5YAVr3IOBWK5c9bFkLYyJZbxqFZXGP1G7GgnsCPNjnPE+GDIDEHrCAIj9l4pThzE/JzDAX/M5YwEbI6hiGwNyZOeM+KGOXmieDYWedVy0i4pwyfowp7TRAXv3BOOrW5f7Uv4K5MlWdGCvlfrn+AjwAGKVDRq0rwQ3umvUo31sZEwCIcWvlfi/3VRg99huB6mlPGfKjICPt4NDn7VuJLTlYOqL3/wA1xOSgOHGwB9QBPpCt/KPvrNf7iad5aCuGEZlsuTRy+k70AHKbA413JJ5xe/5dunShWBgAJgYr41JJC4nDuXMrMvEBcS0Uo+3YRK5DRnfdsE6qwFXbB0yD8bJnancQOAxQ66B95hxwAgvDfOFqNEmCMbfUwrve9a6UJzlXzCGp7StJP2fdcMQCIJpxwiNAfFHLoC762+PerjoDu5EZeADYyxoHfEcWy3hD9pDExYKVKUG/uS9lJP289u363Y0HnAZekfpZAEzsNxIb8it/7+/lb1K32jLr2JYI3tS5YbGj/Ojwy19/uQaqJg3KORdpVZbrZrie+Fwr1o1HJ6pE/EjNc5NqZZZffwQ0ec85MuN3PldAGjxJexvBNsrW8nFz1NSmbbhbSGmDDqvFyeZKH7AWm+4mqDTpuhwMRr2RCBIADpux0gLXc1ZJ/Ka7QkFU2f7EcyxHieMPvVdFjiAlsCphMbYkDoXqlRzOeK8Ww3KAzPqNy7kn/dgZwIHyYgHE1xq8tCP3JbsJ+vCts+emQwdOTkcPPZIA11SDDRvN2UbvfurhLOBOV2STYCXg970VJml76r1UrZrUX0AZ055H4i56T7KiAG+9GePeyaYj7ohxEqHfyvf4G2HJfL3n/e+b7mUDkRpOptTZFPSLFzWsUdgHfMXp76EEOHMQH66stTx/z94+LXtHajUcSTAzNVnYZGy8qtwaF9IbcTU1s4cfN6cIJ8i3qp5msxMTc52gI9jCjB/1I2gvmxYL8N79KIcHqRn06FPT5TfPT5/78+enT3/6TyNEAlwS2w242b0cayQuvbWAKOoHHQgjVdZsHdsRGnsJ9gQF1MXH2lfcVhiCiRoTuzOnMD6c4bU9c4LAw7W1GnAU6FqWCWtN5cXa0pLVqmVzVxpnhL2KF+uR68qPn7GWZbSqriyErh5jOgQiPA//+hzsa30WPQ34yD/2AM/RKDG+AiFJwCttM+0Y8CHLKcvKvdxnZlJxj9UoNtwLfFbZLVEiyAWEoXEqc2bEWj2LrJPEviDU/NuA3HJt4HIeMSHsN15YetYDKua06O52EUttc521dNjPMiYKPcbA5IFSzIMm59mMLyBDlzrjQF9oC64S3keGIQsUrHzv0QAoBTaK0DEtBZvnXcmcs7+ULWWN5t4EPzNm+8kUGhlYjCP9ZM7mtXWKdch7JfNG/CJjS9wJgMeAWOTSazkfzpL+ulx04S/cKsP9WDfMi8+Ni6BP9KdcF5lba4/xPgqsjmTIvJMubWkD5r1+T5wGhb3L2mcAACAASURBVCUFOrRNgDUPcIYVABSjRBmjiqPJTws+0ibe5xpczrSH8aizlDBocYUmHmaRyQmIiYsEF1zNZeaRLFeMkwo1iG5jDHleAa/cY1/Y8zsBOFWlewQbH6/+XQ9wwa20rZIGysWfcaDgIvKfumEkbuxNAdI9uzrOqRIWytDmoMckdIw6acSs7o5cw1iDNQeAsIZhfaZtVBhHdjaoQV7uTVmR2+upW5bSIBhiZLvC1lzISQGsGdYkhfEuX4pRszMxldfITsw+IIYx/SuAHNkEsNoT+VmFSGNUYtDhOmPOiLKGkb5x/VZOGOj9r8FiLagqvZD/ZIvZP9x7s3gmDCteE2KtupCvbCGMDePJ3yRnKFuLOMi4LvR8fsdlxmuRAUXLZ2vTsgleIw4oxmYwwspe5AYvPUY/Bm4qoChf+PrzL9Sp4BmBAjd0vmlMqP4GBg7kjeTsmu71zrgDvmPaKw9kkc3Bj/49hbVBcAorNu88DsD7i+T5Oa+DY/Cym0nhPvfX6S6gPXVqcPkoOyATgFcCqQKshpsnAICA4qZgseJaGLAZH7obunMtOf+7qXbJuKRuRfyoXEP9DZ5V9GAWOxNBUbsDBzsDBXCzN9devZRifGFR+P7tlEPfupUjC4hTyRHy8diceHh/WZsf+4VPTH/z9Vem5//iW3F9PTp98+VXp5e+/u3p4584Nn3kI+8tluGNM6/VRnz8iUcqgPhb3/6bCL6DFVgM6wMyJ8+Pcd8fluRA3EUE9FKVGnqbGICdWDFB83X2FL5xghyJrCcgNtevnX1z+va3vlX0/p49ROGTot70M2mUgBsYmrXE9BBohzCAGt0ZgEBhqkPE3xCTkHV0kw0a5iSrf1qJO/JmvkP7i5WrmhFdrI+sKCwtNuXtXIPwYTNv35EihocfydwBBqNwlo9Mr7z0renTf/Sn05e//O3ydsECXL8Zd0do4Fs5OmH/ocNVJ4eiVleuUCp/e+aiT60lyp/5J0ixz9QhYyFtT3DVtgTuZZVkblGYzO/NCDkC4A+XFaeVwfcFNvxuyqxAHTAvywLAK/A+NiXrinVoSYJFwFz5sNsnXbFfw7opViDzxnoyLkLGgftqjRoTw3Nd/7qKyhcfgambogLt8571brR0dc+YZlvPLkap9zifUwejKpIP10G5VkjrHQG3xuLoYiFdlb1GP6tCc56ri0pmAJeg7A99fKd7ptwAI8ZlEZw4qGrdEBpLVh82gBhAIdvE+kZhOj5lQZZJ3cKyNnUFS2yWfNdNV4egEiCedgCCtHLpfxU5HK54jb+Sp/Ueii0psqN2DnvIzDANLmMiypol1m8wJk3/r09Pvut0jQ/ufJmZV199teSTxiT9NxBbmeqYlusFd+9wDyifCcJFbhn3SF9YI1yvnBY0z12iMvg8h+uffvrpMmBZY2aYsSZwZzLmrueOw0HZdSaa645+eKSHAdb2B7lALJ3K7Upif2iveof7rcR9XazlMFwBIrWWiRfbdyBADPDDM/YXyGHez7/9VrmaMFLLEIvsQRZg7ABOkD/c72CAJG7HecwZ6xGCoIBQuZJSq4qT22OQAW5wPfVZd4n52xqZs4czDmHuRmmKsDTIzooHDYBEt1IT7cSJRyqU4ZXv/SDrLCA7SQ+wzdAwyP4FYKg2E/cWr0GICA4EZi0hk2kbbW3AH9dw5KGnCzBfBpOX4d6BQT9mdLEXmKeOq8JNjkHW1Zf7mJCO42m50ynnzaqJHzp7WZa7XLyjUCz3rpTwsXf5e260MB7K2NbAdUH12/lf3Hfs2wW4KSunEuem6aWvfm36pU98oo4LMFuqfV/xC8NKpHOLGIOgNweo/JzDzdTBUV0VsdN9qYjbGTPSwfP4GZ7Ld7jOmB4GqQeu2SCeyXd4SV/pN2fQDYwrujWbgpfC2O/zXlGPUINl+XaNjXq+Qmj48+t4B4olDdAH8mWxM2EVl5BjE+7fzCGJATcF+MotlLiPIXhqwqriZBOBV67E/7yvKyAj0PbGb3o9cTpHs2hZbKRgLy1tmU6/62gCjGOhLN2e/s5HnynEzQniF8+tT//2T16e/vW/ebNm6tkn907PvH8psTQ7A14eicWYOJmbq6kgGZCTQOcPpDAfRQE7C2B7n/NERkwsVmhIrIOn3v1kbS7iEXbHktz98KPtRwv1cSebZDtUY6wHTjf/zre/VeDimfe8O1WXg9bL59aF8MrFFxCF64c1UixX2o3COBS2ZHfcS3dSfRiBSXugSu9ncz6U862oHnwnVTMvxoVC2mQVmxrn6ezK+lmLgOL08MrQIpAuz2JNAYbeeDMszNETyQI7HeFDYPXe6crlm6mweW06c/by9MMfnp2+9sJfTdeuxzp6ENaNTITM59mzHJnwcObyWPrPQZPXsvFhbmJlsXkLWANEs6ZzxAZnd23dFnCb3++HKUNI3UnQ8t7lZA7hWsu67D3Sa8s1q8JyLWvplmIIuKnNPrM4XM9aIaUIRjBlBxp2ZpKKklTWElhjDfO5LI3gvlnXTmWdf85+QvGwL435mMfa8LvBf7RBxWZMXQXehn0p5ib/yoWHeyhtNl4BdofA2gquHABGl5MH7lYxwKL1w4IOIERbccHBbMwtublhI2hBwZRlOVgwgRrtB3B5OnyNHdbkkClY077Yk1wrwNIgoh1VcXeAxUpJJqhxCNsCERkbmBl+8uL+uANpE3MBI2FKuXKuA6ypAI8bOYF6Q/4JQJWlgi36ZOC0AdDMzQc//KHayzCsjAcMCswkbUZZVZ2fEYdEWzy8UblIG82M4j3Zs4qV4CgI2F3iTMYxFwJp4x6UxYIw7m+tHFzStMlYqLmrDOYGnVPAb4BG7oWB6UGl6gGULe38f/h6E+A8r+tM84IEiIUEQJAguO+LRFESRe2WvCXxGq9JZ3PVxJN9pqaq05VKdU1NV/Ukk2SmknT1TJJKT8rdnaXjbHZsJ7Fsx5a8SbZk7bsokRTFfQUBAsRKLMQ8z7nfIRFV10AFgfjx/99yv3vPfc973nNO6r9S4xbdEzDdOXeHsCF5ryFj4PmbGed46TA4tyIzi58B1MhEEJiOwDQNXRqMdhiWwlimViX6ABKiwZ7P2NwYNtzkGlteCD6ukYG5ul+mSee+btja5NAmySbKnFj7B1u4BrvcCQMfiQx8G0KahE2+thTN4zD/hr0IRgrnahipganiK7pJY6c8RiGxYnJSJs0Q8FLOSVicaECUA7hsAVwyR81olnzgp0xLDf+haQT45VqQpbdlguOYeirDUhbTy2dpzZpk6TxePL+GfYw9n29lBWFL5O3RG5pNmvPRWvD5bzPCzJy6wdRUpyDa9DRr3eu1FIdfdf+sNkrQkvbKZ+770+Zk2DHsa+P0pT3J+0hbeB3cOMFqhcRSnvre94O5WaqxZjNKpC64kQr0K2PRJgPX9LaKCpPKdDA0cuoMXGCeOABFQxneoP8rnbb4OyZ5M/GDIYlBqcfzwXnuBDe5iTioIv70gjTGiwfEY+Yg+e8AWTI/LOhsrOcYBMBqGJdQujNBVd372W42ZLUlq/AOgvUB3CyduYy4qyrd3aOkIF1UuejzevVQxukZ1QvtaNqxYajlCLpmKeK3gg3bz7Syca4Z6C3btvezSZjXb5Gj0fKpT/1MeYNCd1/6/DfKc0+ioUFfuX0j19ByuayECHnPe28KYGPlzC1bN5V3PHA/cH5pOXv8rdDgpFcflSm578jK4d8TZGa9dfww7ND6qMHjxr5EMa9WwzQcxnTk5Kny6iuvlE2Es2ZYlHY4t6LxBejaNQipZ0l3N6XZMJEFt1wA6nRkP0R7Gvp6KCuCIlwE5MjczOClnsTD7MMIrSYjwDeNAahMc1SXZKjIhWN/LVMl20nHtm36HJ6WxlxAvbKPIomE9kKEKugZtTfLMsZhFE9sDV4RGWJtlBkYHC1PP/ty+c6jPyhPP384AObpMy5qxd0UQSTtchLvyIytZRTNsniq12DZ8GGMiCE9xcgCG5pxgcWkdnn+9Ibp6FDzVLfInMMRLmrYztQPZEhD45pxZ8NSGQ7Izs0ex8/q3WUa7OLy/f4tm1y6RhQlZ2mFPK8bZAowU0uRXlAKMlMMWoFvZW5yI00HIoSavJ7l+LPGSXqqzmnTrlPfEyEAq4rLejUUdDIGuU4do2Rqo/hn40lGB3LsTeqUgvHyPoIxvZHGHsDNjCQ3O/U62BQ1NZlx5PxOp8n3ei3Zmysp7dw0q82q7Quy95TvCbDHcTIdPAFMMjNpnBO8+DwENzIMyWhnxlGKm3MD9J4MK9VxrT2hfL7ZE8t7dY44b3yv45mOos/K46SA3OvRSRgC/CcI6SM07PqoqeZVZ5j9/Rx3QVekwzcZYwkY8r3em9eTOh3f57/9aRq4/Z5kRxJQZ78+f09hbr4/7bQbpmOYG637gaX93cwifKTTmhueoRW1Gs38ScFr7h2L19gCLKoFO/2b129YymvPQpqRXtykN3sOQVI4VsEmmJnVVk5gI9es6QeAUmfr9Mmwy0s45ipsiz0D33j9dZjzVThQOGiAG7NMddzWrV9dbr1rRzl78VjZs3tP2Ao1m+fRo1zCGZQJup1Q/s4d26i30x37QivGswW7rKbA0hcLS/rKOZJJLMjoXL5AWvlTTz+LBvKiAaHIsMWCsofqgC4hS/QsdphSFKSIRmf2BdtUqIeqRELa2chU4n7NcLXSuk5hOAICFkPhOJ3RlEZ6nPc6dy2Z4bwYwmnMqIZVv7PAbdiRxhlwDlptua/XEHQNecteV+DEWpJlFggBbqqtSIfvRo24sJeLwE1iimpJb4SmkjH0eBG+F3QbdZEdasiIBDfO3bRhgU9ScxPMTTQRWig/eOx75Uc/+EH0FNBKpqs16VeyEMbv0iMMQ8UmILhJCtyBSfSWeoOkKq/TiQ216k3EwDReUN5YDk5S5ilOjPh347nmhq0H7zldPIIfJ3cuXGO0LsT0dL3hFLXFtbOA7E+SaZoaOM9Zc+6bQkds6Pbd8rOKb0X5A4Z3fDjz1IGZIj2vU+TuhLJapBsyD4Dp43UPDlqgzQ7CtZJzP03Xxgjd+LcuCiD24j1MGWZBr2MV4h07NhLy6YUlkFq8XG65ZUc5fYp0TtiJl144TMf2c5FlZE2WDZu6ARgLIUbetXsHE7076FNFY9KRHSvxDFiwEW7hOVV2oRZ9auObdK9y8tjr0cpAr8HMpGXEc62YOUvBKD3iY28ejWqvy1gUAzAwo4C7CyzG9QCZQsRqeikGlznhse03YvsEn4EF6qR+TQU3xtTCBLcnixuHC9nJOnzxPKG59mD3fK8AwywCQc00LMoczEg/dOwkoMXIwwrEe5H3TWaTOig1MH008rKjdwvZWAuAI43YWQyMXms7ouxOmSF0MZPTbAR7bi2XXz9aHvrqN6I1xKnT1v3QmBk7lq0xy0rBqnqOTkKDGzEOtdt1CPFYHobDzGYQ3CgkjnLiZnLFnLnBPoYn0oQDvOek8NOLDW0M68nXncuCGz9TQXIF2Hm8FBrLGGRn6eveYlMx23Plax4vdSyp40kDEHoY3pv0svPQuZ1ee67HZFp9r2vMn96HzzkBS/Rba/oKeW435NUmAWAsk6HNTcl78j3pZXsd2UgwAV2yvtcFhxozw8bNmPh3gUGmDQtcNNxx7QGqa/fvNHJJV+e15Njms/G8blSZKWSYTYMZ7Ingg/vx39fBpM9FZjmEktXJS4Pre0MEG+GEpbHBqs1R5JzX5LP2uWiT/LK0QGZqZigzBLDcV743Pd+0uV7PYiZokM0rmeoEodrBfI4pDE4H1WeZoNVjx0a2KDTpc8m08wQWmXnms5AxUIRsTyvvy/FIzWOGXr0vwVYy96mVSWdTsCO4ca9JhixZ+wQvOfe9j8Vd2n3WyWrOYjN7sHEZmrD+VDQKts+UbJDXBjsWY8g9unk7f8PxxWFZQQubqzh41vSSqTl54lj02JOVwcUALFHXihC/IWiByS17byr33XtPFEG91kJl5g6c9604mQKEUVP026mYTnV27v0KQn+LFl8FDEV4G7bXyLr2RgHyJKFyWpiSRq8Wh6rS2MBuHDjDZK04WCvxWk0mOXLkdPnsX30JNl7to0wOIt6hMa5hXQiN1eM4HlE3y7Audlz7atjd5xOJC6Rohw6ySevWhoQmpmlirNPp89IO+2yCZWStKU52fnptMjbRANjx5zxWW1610jpHRjdu7OG111MlEqpmrZZ1yQJ/+ZwDwPBfsklvBzX5e9gp8UETkg8tEP8WdHltAulcIxn+TeflX2huoo4BH3wCcPPRD384mmJKseXkqSWba0O+NFamy/73NDdenEbExeCEzfYJi5kXL8aFlsp9P5OGKOnnrOzqsTJmn15JLoBEay7cFDw5gVNcGQaqidencU5ws1hzEyJGrlWq2FCQYE6GYhkbczUENdzivYRRuDpSWucRL69wY6mUW7vMB18CGb0/r1lhtgbZEEe/FUHZ5I2BdiKQ7UNENs5iNMtqYKCFBpkbSNumt9Ryzkc6oAsrUl3ZQCcQgLUQWtm6eUfZuGErzAUhsLYZQlDGQfEEYBcEOC08p2G0PMHk0B5CD1EA2quyn2scppOxP5fDYPSsAflDV05QkVe2YgVx6FlqvVzAezAU5b3bHLJDr48O8VN4bhvQAK2yJxBNQa9QYdNNP9JJ8V5c6KYJ2pJBbYspk+0aMsZs9PiJ8AxMt95Iw9J+mlTOIp7ToHuNeiNqkazebIaaNWYuXCDbB8DVxzFbFLCxaK8SBjK9u41rnaTFg6ndsl6j9NCyhUWMGQtfgLVh4+bSA0AauQg9jz6mlZ5dBeByjXt89vnXyh//8X/lc1DQEE1G2XroizUBDTw2ZuE/BNVDZCZYZAvAKgAj3B3eYgS7+XJ8YqFyvwnSNSouumAEGqbSdeB7sm5MsAscKzz0Rm+QzIK/OwczvTkWdwMOUiDrOeP9ZrCFl1SvI4F9atWc98mo+vf0uJ2/KbbPkEcVANYwVzIOi0XQ/s3rTgfD+Z09gjJFOgSkGMHIhGgAQG5qKUx2HNyI7euUKb9et8eTqUlNikAmzse6DEbQEE8TUvL9ChW9pqxqmgUBw0ttQtipPUrWNgv61fDh0hBsCm6S6cpxvj4mTRg9WrU0oce3h5kco0ihVQCL0fW+M+nAjSOfjcf0PYahvB7vvxY+q1lSmeqdTTeTKfN4IcZsQo+LxZeWZvA5GnKWsQnnTBvWsEM+5wQMGdZMtjDfl4kYnicqjcvucr4M4SRITGYm9D8+j1gTtQlnMueCFgXFyfzknEynM5lE3xesnUwN5wph/SLJQjZhlXXKcKU/vSbPHfMXJ8PGtun0mi0V+qdmE5cBsj1K2Go+41zLgpVzFDLt68aJov/fOthkdY8nqSQvW3OVHn/LlRrYfJekjY0bBwAtA9jctTAn6yP83gOzs2L9qnIV9simkm2E9CNG5t7IHAiNYBd6q8FT4bhaKsTloGgYpTPzA3u7gKN3tbaKMZSnyPIqCRjT2DfZ48vUMVtB2Lu/fxMh+7Hy13/9xfLEE89yTdqq5Ti9QzD1u+KZp9MSAl7Ob1uR+GJfGli7Ll6zHlEQBdjbAKLNnpRzRhDjs1P3pnWzPpFA3sayBnVGAD4pTLcnYTd1xex+UoF0dcpqRKbawgpclYHUWlHz9vWzbpAOUTQHhbEL8XPFCm8PTdV9tOIPv2IeN2F8ryMKacrkCHiaqIvvS7tzHdxEjQFTQhioxwE3H//IR9i0af7HYCcbk+LQxfqCKbxtbyY8mEZslAPtBI/GgFxQpqumkM0LSko8vYqMBdanUm84BZn5ABfHiP2cQCNpaOPOCTySgvQcabAS4CQFH51/eZAaLt8XGRjBVlVVvHFKO2bLwriw1dsoMPWBB/U6ht6GPlI9ZDn59APQ2No9ajjUEJDCMrurq12yVL+gwPiudqqzHTEnP/v7mYAD3Vw7qfB8S4n2AVI6AErdy3vK/tv2l6PUVJHaXLd2NanaZ6PstuzGJHUSNgAUZGpM+TZrSU9BetUiSceO8jnAwlomOG5OmYOJOE87gRXUclm5HVZk6GTpwvsh3lhmyP45f34QQDfIuTvL1k2bo+Hks089VW7auau02wahCTWdPHK4bNqxtYzRDV0hsk3QTFtWSLa8j8Vg6qVAj3NPnjvfNAqFumcR+x6zKmw70YqA2vh0MgemXac356KQwo6UX0C1i06QE0prntfYZdOIV0IDX+AZT5Mev57HYCNL2TxA1Wb0Q4zHFADJzuXtpNSv6qf8N2mYrVCqZRkGqXtVOfzdx8sXvvBl+my9yRgSFiCT2MQUx29klBoehJ7IP4eWjXhVlPKvbKJ9vGpfpfwOz57nnmHTnHMCb+ezc1YDHIC+EXFGtdwmhuy9O9fi+IKApg6Jc1aAHJSsQKdhX0yP97gJpPS80mtyDXn+DGfkppQbXq7TDAHn+vNZpIfra254nmMxqxNMENdhk8oEJQpEZVJ8Zq4PhbtuUtf1eQ04CfBh6E2qky/HJMNQ2WvJ+/XzemxeZ/VKK7sVOiA1DoBNwZXAPZkzC9OZAuzYBsiK9XjDOGZ4TmNtAoCZL5mGn8xZhOg1pN5jAxb86XkzFOVYpMNltpMMTYZ2tB+CmtAMNRWMo05HY9PcXKq2BIE960FmwvcLkBbbvgAIetiNxirH6kbzSBsZmxFzGc3Z1uuV3BO0+Jw9pmOrPUxm+8yZM02CRM1IynRtAUjqI9Ou+nnHP7KFGuG4r6W9z6KsyRxmWPC6LoyBTpbHkFiOsYJis8gEL8FcNuMTwCoZoUYjlaJr/5Yd6r0ewY2ORjq9ghvHM0Xsjr/FVcOe8PwEi6mFWiC0vG41bMTomQA3W7dsin56u2HABTQTE1RFx87uvWknmpmVPEvBcOH4NjZGzwnrfrUV1qa9OnQy6S3YNKnfhSjLoReEvQidjTotr4MNmnNAJ1U9I+ncsVkQEuMAdlrArtE2gX3G+RR1mTZs5lyAfHQ2bbA505dGy9/+3d+Xhx76JoksW5n/tUFtpLsz1tbqcl2577onWVl9I3ZclvQS4cuaol/bqAjoapZtneeuPWUX2nHnqJob17N214rHWcnfcRTctNEGp4Kb2qLJtVE1YzUsn+CmdkV3TzSbqdHe4Hzahd1kkwQ2/z1wk/ghAXq+13O5qj1PMjcZTv8XzI3Gac4qjovAzSc/9jG6Houum8ZVgap5dtB5aTydYJfxnN3UnZxJv7ugvRgXVHqO3txiTYAXEMa1oeL9fNQXUQTGg3UBxQNQaBVosFY89biL6+xEx1QWRy5eF0saIePemYrojfu58PQaL7uGoAQxDlItVx6ZOcbt2RRNew6RE/+ps7FQXRbtEq1PjF4kHQ8jTKqzRsiCV6ZIWi5bOsNQj8bWdGxbMCwwyQcQ+I6NDkX14p6uBaoZLyvvfOBAOXDgFkATXZjHLnFOaD/iwTJp/avXRl2BTQp9Vd9DdxoTHqdztzUSRq/YzKwnwEx9fEz0cYue6Q1YO6J6nIrURPXtCNUitKNrgIdSlpNFxIS2KJ6eh0Aouorz9+6m4SAyEzwgNjzmwrjl4o3La1RR/zMAUczJOSTwiDRmPrfAwnTzETSdP3kyvGzH3crFtQ4CY0x7hzmKVvURn5aJcXGKxtXr6J3KAAU4sGIyz2eO7/DwGFONw9DgGAZogtDd3rKEZ0CaF3okAO5GgBxi6SsImF2YU+oOyO46/uYxjsW42qkW49TJIu2BskVohMFZwLMZR190pDzyyPcJAR6nhobFk+01g2AUivgidDBOVekmu2o54S4JHKs0R3w3PIta/EuGToPut7S5QHmcsZLudTGbMq+R1iCtBHBeDz0o6YmKx2QRwKTZsNO0TzMSoyqpRQoBV9GcjoftsccnSRllzQgKXewJbq6nfTeetUYhG0BGYgDrqGp1bujb0oNO4aoUfxW+VjbCv6ej4HoWzDhPtAMavCwYmHVSMnOlsiw1nBCMaXMsgUcIuBs2yGv2WFlYzmef1Lrn89n73sy6Mezjmks2J0N/ydq6/jNW73uy9orH0FhnwUrXvc8wbUwyG2krElQFu6K+i7nutVQmt4ZCHCPf55e2yGt0vLyGECQ3YuMAZo1+wPtPnWBqFiujZOfmyk6kpmWxAfdZZrhJ4H+asgy7du2+Po4JWhNsOdfWUyq/aiDXl9fRkUQNG+57BRmOPi+v2bIXZ8+cDeApAI+0exhVAY+Vn72/VbAWakQiXMR3PnPHZiV/0/MXjOkIhqgXBtxQrvoPj+M4+C0gDKBhcT0FsayjYPX5rwv7VMt31KiA893KvEuIEgwiGnas3MSv9wLjMyZMmOxgZpLrvhN74OY9BINt2EmR8Ko+wj6IhH1u7djfzZu6KKWxDtt7R7nl1n2w3YPBdp85eypCTxs3rAu7uozip1Lrc9he67Jw4KpLnIcxp7+UwMHxbKGpLxfhTlerrjMGYfg1FBZUNW/FYqIAap3mDvYJky5AKfxBe4w9leUx0zb6Wgk8CQPigHX04Iz1rilXsdPt9LuzgOqpYxfK3/7VF2GeJ3kmQwBkGVzbM9SwvrZujPm5bfs2jgm4GRoMkXMyyD6HOrdrNp2O0xDsjtpJe1TJvAtunIuDzGPnovupwmP3OUuAqJFMUiOBfxRUFE8wD3LPTjsj0HHeRG8rnneMSYMNEtinM+Lv2gu/FjuQ+XqGVBOcJcmRTE4wN25M1yKMUpmb73/30fKxH/3RYG4cZI1w9Qag86MbUz2pB1NQLBrzghKBO+G9qcyiSGOZxiONW1BjMieNGjqPG3FcJnT0BeLFPsNAinp94IpeFSJx/DQAmcroAvVzPhiNvH+PmhZNiqeZHQOkIqdIrhNmYfIKAEY0CajxVlwwU2y6dpi2Em3Q5iy8KNbFtdiELwTHgiXEL20wBStNeTZkoeHjXcYhTfVbyrUKcAbWrSknTh4lTRyEmI9aPQAAIABJREFUTCdX8EC0bjCT/CPvX19uRTOzY+eWKNDXig7GbBxDLS7CyxRJWk8cd2ba0ATdwVcNMJnHMUhDMD1rMBAT5dbbb2OioA9gnbR3KByjHktvVzn66ktRlVhQZmXJVu53Gqatg9juApPfInsXKBIVKdoACQ1f0saRPcJk3kIRN42fHpFp4aepoeGzN+5+cvA8C72zbN66JWLb/Rs3lUnrSPC8LpCxsVwgCYMjU7Vt185yhtdMu4xYPKGtWUJ849RhMD4j8zMPIFxLY7UhMgasHGwqpNldtnQ4e/Y0uqPVVHU+GgyGob01FJDshFUR3EXPKgzlCLFv69m0moFioS7OYUrkLJ7CCNloE4AMDW7ojHgQV4i5Gwqb16ug4F/XatgfigAef/51xH2vln/4h+8U5EdU0Q7zA7Baxbmgk2kLMYs2Zznsj/NH4b1Ua9QVwpjVbuoY66XUTuL8c8Txr5DJpiLbc8dc41lMwpY5xyKsyfXLFgm4R4i9j/E3qyW3wDSZ2bAKtmn0ctOHh89OCwxX+1lBUdVqKOB3XfoczWKzQrTr0DEfZyx8s+/XuIQom3t3s8zimJll6Jr3M1nEL8AMv2f/Ig2Xm1cW/UqRdJawT8OZYCRDyQkCAsRQPdrIWmYfuk79fDLDXldmirmWM/yQLIGNaz3AYkY2GQWP4T2k+DZCQk0WU6YWLwYk2owMw6S3GMac0gFhXJsy/ILLYB+axqwhRtXJi8arNVMlK76mRinZM38u1gV63BSLp8OV4ljHIrqYm7bM+Ty2n/U1n0GyLG4UboLOH1/PJpgez1YhKSCWibFZobbawoC377+jnGX9LwF0CDAEqtV5APyH3NR0Y0A94Q0dFm2f+4Hp0B67httNb7YQJm0YsAmTzH3DDIJGQ662Ywgm2YxKfmr/g8FnbhpiM9PPEHkWQ8xQ1ihz3zUdTU0B/1O0ZbH30lJ6OfX19Zcjh98MZ23tGuwVr80bngLIGMY3g2gZVeO7l8MgYGAvD51nz7BtgEJ0ypEAJHbt3BYsb3sn7WvW0nqB8wiWtu/YGQ6CIfrLhM53wFa34lxMc40d2MexQbKn7CDPdUdnXxy3iNe4b7oJKzjUSIfeJyZNCO47sFPXAH11g26q7tJUGM8sHNboQ+NmgN2OjA01fYIkwM8kY9FFujhpovE7WgKLopUpgNbFU2/BpAP4Lk6VL37hEZ7vOGLkCfaHWiajg3RxOe9169FCEmK7NHyRi5KIqGFQw/t9sOza8jOAWhsjq8fU0TTMeZ6CpuFcWY/KpsfMQR3kSH5ptGgCz2RNF4OU1LV5z/47IyihoWtY0GBV+VCGzbO/XLKrmSmaoCePv5iccM6kHCDlMwmGroelorx7MjePPhZhqUj3ZazTU1KHoufp13V6mE2htjavgsq8EU/ownSxpg4gY2EZJ4uFrthSIMNg+xVx10Y05CBkFkJQ6kFFVzo8hH8ukiaunwORwCUrG0d1TT3GRv+yBtQZBYv0IEHfC6RY6xW72Zg651xV5OR31FJpPCkBTYiAuVcXu3SnZEF3FwJq5uesYS0WfAcP7Bore47F16pI1w7TVCJehVh4bORcmYNe3L+vv1ykuq/9Nvfv7YW5uYtNebjs2bMDKlIxplGd2UhNFFS4kA1zmaq8dEk7bM4A10JTSjpkf+YzXyjvfe99eKJjFOfbUW59x114BkOMJ+wXBfBOnT4ehjAqm3KcTrwiBbsaiAuE8UzNfte73xUGy7Cem6OGSkCT1LvPMsWCGabweazeuR00Vb3LFQqRDUXx+sEnngjR3GoMwQYqWp4hhDXEsddSJ8dF08I8uoC3uQqvYJTXNcxTLLSVbCQrtnBMxbaM4QSLSk/CaspqitZyvinAkyG+E8ePRXsEazXIGK0OMTNU6qYtZf7cBTZ+Nu/I7iN1EeCq+HCCuLdVQGXTPOYSimRNY0h6rI2BERoeJCYNi9Pb7YZm5UyLuq0oX/7Kt8tXv/5oOX6GPjzYHZLesDPLAN0DpOdfLrfeelsYsmPH3roOqAWMztGoNYExnGUujeNZamwifZs5JAvWxWKvGYE89Aj5mUmDIJEwmn3bBNYt7hR4Savw2GRx9Hrjb9bUsMdXGEwcRdiItU0VZNfDCGFKWQUNkeJwq7nWInWVRa2hr1oaIdlO54rPNsMNruEMazkPnEcpME6BaaZ9p5HJsJzr2U012Qd/D41Rw/LKEOoIVH2bWU7agWRG1LnBeAUDUsNOGdevxs/U2FpTJEWFeQ/JMGk0Uzyburzs7ZUscobkvG+vX+CTmo3QATUhkhRC+numWXfg1b/xxusNOK1hu6DL+fY8vjfZZz+fa0cQ4lcUqWuykdJZTGYswKjOBc2Dk9nyvWlXk9WRBa1hl9qyJs/rNdQsKRnAMWph3UlvtkOxGQc7LmtOqKXFnmsCYWywaza8YZ6BNlNHLspjMEcEOqMAuJVNbReZGG2z12nGVgAe51eTPhzgl9fNrnJ+C3oiVNJs/O4WMgPrYJSsamyROplmT3Ye8GXyhgDHDCRZzDvuuDPEqW8dRfTLOtixfTv12J4oW8ziFFThSHR1GP6gmOhKkjQmLoMdzqBPXIdN6wMIoZPpJkmAENPmzRsI06Nr7Ca0P4MzBDgz3HyJzbwfjd4wP1dt2UZSxZXSJggxexOw06KuBqbiOKH+bbffjp0CkBjCcW01Vfq9PYGbc1R7a/2spYb+kAKErobxNSu0W9B0iW7s7itcbzETE3CzQKg+EkxgfXW+2XAj+xNfmXA/jAngY9zngwPVi9ZyijGdn7P9zXz5rd/6Iz5vr7c2WBqKO5I2Pi5Qg8kaoIiqVY8HAXsbYLYHyHg99tbJYF4c134yVv1pKQ4dHnWRhqlkj90efVY+D4F0ftV7rK1Pcp04VzOU62sJciK0rCbn7eCG+w87GUxojeb45RhqI1M7mL2nksFJaUllgWoikF+LmZ6WmfnZBVOdA9xoYHk6PyAVPMGNaN7F7omd0NlbKmOrNhwU3fmV6CxVy+k1ZSzZCR/0eCNIc9EZ7tEDSISXFUKDKjYUxQ0mnZw3lgXGsqy353bhRFisqXHj4s1r9HPBSKgcZ4JFrxoHgv96QcIyOoIZe3HoZbuXGAapBq2Cmgg7GIc0q8ciSRgNShcgSuPBgoqvTloyWCJDAZ/Ca4wIE8GQiAXgZmYn2Jx4EBiR2/auKZtZcGVmuOzc0kdcd0cY8ImJsejYbbEni+TVujp6a9aOIHyC9z5EGHADISoBwXe/80T56lfOlQcf7Kd/1KVy7337yoE7b1WDDqjYCuKaIrPpdBjRXjM0nJhsKC++8FLoau67//5I407DG5lMjJ/enpNE9bzj6mtp0BcLNYlN4Z5RO8MaMRje10gZv2v/AUaVEAoG7cJpPEXmk8LNWsZ8vDz//PPlfs4rkLx8cbCsIaRl5tYoDFVb00dqVHGxnhFj6GaqoXMeLl+/FiND9VPAwSi6gWssTDdHY8myHjfvvaWcO3+xbNq6DdaMe9UrkhYOZlPBG8ckXGd2V2Q9KZaXkRRs8DzHYX3aMGTtpJ+3obFppTCgGQud64h7t3SUN14+VB7+1uOkk79czl0YYq4tIVa/t7z80mvKbzCiNCE1pNeEABUGTpLZtcyuwNyLc0EvTzbPcMIUz1tP0mfvc8hGkgqhI1PH8IRhLz0+1qfgRqHqasXV3JFgbhKvtnbidf4wxyJbyXnEusX7i3BI4znJPtxozokXraHEeKVeJ+LuTU0dN+UMfySr4+bq8bOZoeviBu1cdS0JbDyWhk4bsPg9yZbUgp6WR6j6jWBrm5BNxtcTgPj3pJ59LX+PHZ3zJLjx2Cl4DMPb/C0BVXp2/tR2hPOEDVrsIQo8ZEcyNJRgxTWSTLHrRCDRQwjkueeeDQCXjJdj6edz/DyH703hbBaRc6w8jmstncAaPq7hKL/8PcJHDQvlawk+Kxut01OLAXo+wUzqYRJUVYkA2j/OleE1vW3ZwzEqrLupes0BTJuQm7uZ88swaLS+YPzXEL5988iRGt7imemkXIIVdK5m+Ms1qyA8dYeCU8fW5rzef60lxbxiqvjs3TC9X52eCxfOYcPOcH+dIdrtQSgsOztIRmUF4VV7JdhzzvTy951b1sAGH4pq8DKm6hGvEtpZ3Yczt6oHhmZz2bZlPZ9ZF8BHoXC7qdjhoAPueW5RkZPjT+NkddiKApamF33iKLapFybb8NIFmh3rwI9HFpoV6GmQTIV315PAIUuU1OgGvaSaOl3Onbqe2BP4nKUvnJfqH49zzPMnqDrP3rkCln0pe8QyrtH6ZEvMzARomk179uTZKDY4jRN+EcDRxjVuJgTZpYbKFjbYqw7CVVcuXgFonyq/97t/zHxRnE1oVNtFBeU5m1byn3W6OvDILUo6h7M3Pm4jU20IDWVhzHUsqg6uJZxKw0+OtfZqOecV3GhrAkzIUPGlHUtWNiMzzqWMzuR+73z09QxhGfkQSKVDknPT/cbjpIOSayFO5pUF83yjJo77fK7R/HuGmK+DmzgZE8594CmK+AluzJZSBHsj5l6rzXrh6ZW4wYj0vHANRaI2T5Qx/Cpuqr87MPlVaycIHKT1a0+JZGYENd64xibjzUlHezyPk7FtUZ6CvBQw+noK8bzOBFsZH7ceR9BqDO5qqH4NgJS9XrUAx/ojbghRkZnXZJO8lih/LqWGYdEArOwm7LQEJsDCbgqIebeAx/mhpGWZQEcxIOLfCxcny/YtMAGM3137t5R33ns7qdDHy87Nqxl3+3FMhRG0GeOHPvyh8vDDXy833XRTjKeI2hRDjUallktQyw99+RCTsDpDn/jELnpXEZKA3rz/HXfzUwGb6e54M4iNbUJ55MibMTmt7TKLK5AbX0xGUTP35X3K3rjwx1jwQxjfbbt24W2MxL/1tHwOGuVWwM1SUhFlQtx8zRyaZA4IduxYa6dxPS8rF5uy6KRsJxyloO7YG2+UFmO5tJWw19YVNtm1GhMMollXFthayjVcMyQKO3FV4SdjaYplD7H9eY6v8Tx14nQjYJsrZ2B17rv/HYjiRtAB9QSgs8XGUhk5BXswNWG10Y3NQ6dPMK425dQrbVPr4uJhvK9gRNz0lwhwEM31ypQR/roGq7OE+Pc12KLvPPo4xRS/XZ74wUkKKNLcMjQyzNcoK4/2h7Loq1atgZFTyGwYCqBKhtYsDIxGXaNkyXXDkM51tWx6NbI6gkArdxofd8Mx204DvpJjm8HWJzUeHjCsKIJy9Qh+VjGgG30UmnQz47lkEbwIDTP+0cCwMTQaYeddVHDleCECbIBGFOzi3yHMt+YOf8uQiOvPuZMauzR2AR6YRwlEvPbss5QMa26gZkKZbaP3n95WOBON/sWMIa/TZxPtFDj29cQAtTmhyYDxa5gg10TeV9oJr0fb4XULCvx8ZmdmjyZtgnYrAZ4/ZTD9mRR6agDCPjUMdQhmWVdRqr8J0WWav59fLM72XL7H1wQ3CQpTQ/R2Pc3ibNDM+Mz07qxRE520ZcyZta5fbXS2vkjdonMhmSodJNtEOAY+v60UqxubHKW3kjW3aoZa1CRhI3Zd+ewV/Q7C4GpfreNy5vSZSPX3XNEElpIWV9mEvQ9tVJbitzSC4RiLW+pQb2TjtGyC2WGhNzK84lpjPM1WM6Ij89xFzao1MCyuCVmW9ev6cRyej0J43dgPKwdrk4OJBrwMnTte6FRTbr55A/qZjYSRtkbGpJ9dTsr1zh1buKcxCqKSng1jO43T2KFDpsjXppkwGxSeKdfMXmUNzdjhG7BxjQ3dzd3eX4a4T1Hra/O27eUUIXkNiMDO+XkFZnwduhznnRrB0IipD7Viuw4wQC7BjcxQOpEmYAwT4rp0jvPisM7Rl3CashZdXPemzesxVejQ1MNZVFSNJJlVMzhMSxEtL8EBnHeN+e8OND6UopgGgCo18F7+9r/9XfnzP/sc+8Wecvb0KMvGApJkDuN8C25WAvyUP1j/Zgl1utat21Br9PBsBGamkHvvq2DRXfcCGsGNYTvBSGpnErQkkEn9S+heeOiu2dzvgxmU0WlYnnR8AgQr8dDWNMRHdhzIzyxec9eBTaPb829JnCTASWATZMli5kZEbeG+Z2i/YCq4m4lagvS83Og1wikK9HVV4g6KEz7TCL2wZGJSuJjq+Qw/VcGYRcCsbXIDiUU8zbBTI95T2BbUsTqCxkC44MPwmY0Rmxw32WQn+FODqNrc1zXOaRQdiGgQiTHTgzUVDlwR9xf6HillBqF60YoGZZpqqCyuh3NauyCaGAqMVrJQ5oiJor0RaZujt2BBOMIWNmq0xMrAxrUUjIOSXE0GDSejdVT5iU+8E8KDB9oyTVhqW4jeDBc99uj3AA3TNMpbFwv4Ax/8EGJiYqGc02sxlj1KqGEco2LPkzePnMNwF/QopRD9KT//C/8DDxtgMau2aHXpJX1xjs65ATpZHMdZnE7cTYRu+qhR4JebxEp0NRMAAwGT2hyNVTbgc4wt5570/knEwbsAO1vIznj59YMwRNsjbnoJg76H16MNBYtl6OjRYGwc/9MwOPZyko14i6JZG2gFYbhKQzF+0mrLS6gk/FaElqySrJBYOj1RvQ3rIuNMbYh1SaSCA90b89YjvIIRppMxRvrVg6+Xu+65J9jEKcYrjI59uzCOSyIjwWI1LDSZOYDGOLoZUzsJyHNMgATja/aVgMKNRPZDWtrmm8sQW2tcLH9uT5o5DMfVuWXla199uDz55DPlxLFBRImweSsxPjA9r79uerD6bQoRotOZJCQ5ddXZJQAw3kxIDc3MGAyOVUs7MbyKhKtofyY6qY/Qmd20dkMwlnufAOQp9I8O8NdgbJa4+cN8MO4p5HV9VA+61rnwoQTAZ/xcd46rr6fxSRYjm0e6Bs1S8u9aswjhcqyo3dIIh/3pdwqFr8e9Q1dQ4+wJWrJvVhy3WdvVO0MLJUPUiAaTlYnz8hUiW8XM/L7YwdEhitpUnMMu7YsNWtqmPJfny+v2vlP3ItuSTFGEVqx90nicAnc3b+duhoKqV16z2DxmMCc4KjJm6bhltecUEacuxnFKLz4FxAEkGNM8XtL56fEm2PS8+R6fXR5T9ky7a8gmxcgyrV6b78v0bMfZ1gyWXgghNfYxnELm3PqNa8rFS4aA/mVjTO8nMmABOlE9OkTz1SXN8FnYaVlQgMcyGAbBzCxgxo1yOWDe1gCyqtewh6vMnjTMPEbtKx3oRq8pe2p42BowlnDosKceeplz549zTxPl9ltvYl2fiR57ZiudpzxFFyUyNgAo7rlrf1nbi12euBTAph2gqU7RPnpbbr0Fo806J9Q/h+C+lVCUlU/H0R5addzCjVMwqn19G6NQ3krs1ghOpfek3bDCcz+b+7PPPhdMjXPZ5Ar1ZzJZTxB233fbPoASdX/Q8fl87H+lZrFLx8P5rBPP8U6coMnxPfeWccpgWCsmaqvJYAysL69+64ly6/67eCvOEM8Dk0AxVRw69pFh7OlVxmsh5Ag4HTDRfTily0lmaGG8W8zg7GJc2w0doQUipDd1BbBEBtY/f+275bN/8SUcttVokOYpLHiZsBMp7ADCwUFKm2CTVloDjXDXciIXOpc2wIx6dWqfAWeCGyvG+7daA81wVA0NZ4g3gYdz7u0p2wlEstO7f09wk0UbXf+RcKSNauxF6HgbdsY93P0pNTiLWzAku5tSl4zqpB0KGzQ9e3VBjzv0LIvAjUX8BDr21chFb4jG2GkKh4N6VefA5zUCaTBDcNfQq28HN5nym4YiOqRCmy2uUhmovqGenAzplQky9PhCA4Jx0BvMAfN3/5bl7gP06IU2hlbP1kEU3ETtHY4VTIBUH++Lnjbcq6X3pfRdyzWVzdo1FWG6oZq2HAaVf6+EQuxqI5YOc7OgGt5aM6AanWQkMWXNOuogqL0glrqE1ORVvehlelvLB3/4gbKKlO8ZFub6NV3QqDQgff5FCkbtZEM8xJh3wuBUCvPBBx+M7BrjHjOEmUz5VnBspcxrlOZ+7ZW3yp133V0OH349Kvau7u8F6Gy7Ht6yXLhsz26qaAo6Xv3Bk+W1114HAK6gjcLNIRhMylqjl31x0jvT0NtszjHP7Lc0sktgAS5iNLbu3hVx+QucZ7oBkGaVKfxWN7SWCsgaWDtYG9a8BQH08WPHABjzZSshNhfAG28caqpqmnnTc11IKbvgmKsDkJo2PGVTO59ZFIwCaLTwnjGu84knn8R72xkexjqYrk6Yjyt2TW4YOTMTFGkLBCIrCSOxgDGImhSRtsk5eF5jUM3WynFcFJryv0pfs7Cx1fFvZ8IkNSpWbtwJC3SVmhPnMN6AT1psPPKNRwGqb8SYGAFlasHewY4UQp58R08WvgUdMjRqZaT320ILBGCH2RLgZCgvDoShNKvMkECvnX81MhQd7EZsaNqza1GNkptYsh6yIlEG3fYdGhfmbFb8jcwU5zRfWRtqcfhIQ+86T0Dges3Qb3bpTvHu4jh4MJwaqGZT9ryOYxqoFKx7rqpRqfqfTCrw7zIJqfcScGdiwnUhcWNfzEozayxDRim8TefK1xN8JXhJo5tZWam58Rp9rwZb+6CdyHHJAmmLRdIRggd0Vr1QzbBcrKvx92xC6791MJJRySyyZL8zXFbFwXUz9fhpK9PeprZJgFI1cPZnqtmrvl9H0NfzfAp5HWf/JttQAWPN+IoxRVB/nNoukY4ug855fd1NLDqvR8dosic5hvMox8PjKFZvhRG13YpFTtVmTPJttXXZS3lQ5QYymq5hNWK1BMSNdH6qoIbGcNOm9Swx07IHsX2G4wirooW5BQ2h+hl2+PKhD/4IbMRatIKvl7eOHUVLg5gYdnr43KmoQr1jx/ZyGxWBW9TtqJmEjXnzyCFS5LdE82FT/mvNtJqp49Rf0U1NnKm5cAo2AZDcQ/z3rh07yz/+4z+WfbfcUi6ilXnggXfEdX/729/GLkyFA7h129Zy6twJHDJkFYyH6dNRD0ZdjuFS9YchMq6aziU8mym8UMetB+Bw7uQZ9Jdkj1IotJXCgeF04ewI+EYJvRseg+Ythw++AThUtE5xQUXjaIC26hiuXIuUAptCQkM7Yzc8dJR78zA4MF1ryh//x8+UL3/pMXSBWxkf+2SZ4WU1YpJW2qxsTkgO2zfDOXzefVyT4X0dJcOIF9Ad1T5ppMFzT2oBs5ZbsiQZxnbO+e1ijrIWjbMS61JGv9HZBGvXRFKcg9pvf3c++yVDGFWUm7CsczD1uYkp0o7lmosm15w313GCm8AQUzPTC07Ot4Mb2y/ovUZvJT5cvSmMEAvaRR51Brwp+wNh7BfHy9PjdjF4ESkozIwK/54CIpGZsyPpXs+VBigXeRTYMibM9ThQAXZEEHxFCfZGEKmBcqAWV4SN+2LRytSk1xKN3PiMbIhhlECQIHrpwjm7gfugeOBVC9CAG86tlsQ0bKlwU+SXs7hXEPppQ6XfggAYW8K/ZZ7Q6RDXXEMs+Tib3pZta8rxE4Nlx9ZlZdO6nnL3HTeV++/cR1r3WTQ6c5EFNEyPqYVriHNpxvi97z0RVXMHoS5ddNugkNegPm7BGCzHIInAl3CeKRbm8jVbyktPPFVuu31fvGbbBQrvlP/3d36//C+/9j+VcwhvHTdZCDcSi0dJDx8+fISFe7G8/33vR0ALmOBZXWJhu7g1kk6SZ599ttx3333B+PhajXfXukUrOR6sXzmEodH4CXz6ea0Pvcts00m8HWDVAsC4RLNNQ0Rt/Pu1V16O8J89iLbCIC0AcMwqG2QTs9O4x9IIaYwVNG6DIRrneh1v56KA1MhShEYBJ5OkMhlGdHI7N05xLsVxGtIhjISFqQQK8iWCBTd3wUw0aLM4YzR6s14LrSXs2Au7cw0vapgsMj+n3qeXMJ0I5RqaHIOqbYRhHcxRQn2tGB3BaBvHWcBYzc8aCuwux4+cLF9HhPy9R5+GmZlDp0IBP0kgHk8Ux+Lar0FJ+23RReedgEmDOAYgm2RDcr3oTVVmAnBj+QHG3zIEgptoBshnszO2NPhWhZAWx4owMYXy+M5QzDjhqgi3yN40m56GRO1NxMsVhDaGxXMaNgojwjkcbzdoN+zsIO68EgQkM+p7k0UInRvXLiOqvTBpIDx1i8uZKgogM+yxWJuS7IUerllJXoN/XxymyRBRGjPP+fawUQIpf3qtCQqCKW5AQApyM33U68q05sVhKm2Yc9778jgJzvzdDDXtg/bH64l0YM6ZYMM1kR5mstraIMfM9+Q1JChLEKNdS8CW4MxzpIbQa8hwR+yjOmSMU/R0ivR+sgaxcUsV0ttCptHtuLGrm5SZOHDgTjIlB8M7D9F5symFjhFbqdYiwV60mlGErM4wBO8+R9uqLER6sUyqCRZXOGc7xzFLsoX5ak0wBd8+S4GSjoV1v0JPyYV3rqAw6BBMAjbLcNTAmt6yYZ0dzqnHQtbnp376x8tf/sV/KT/2yY9iW3qxHS9FnyZTpWVwIb9Jp15KfaoXADa30UsPkS8s7KwdtAmFX1Lzx5fPXDZNNnoUkJOb8nJCPtsACjpLatl233xzCIT/9j/9pygv0Y6d2E3GlKEzr/vll16MbF3XziiMzf67bi3DlPXQmTBEaBsbszzDmzEV3G7dOHR/+dm/Qmf4jgA/OhqO7dNPPVN+4lOfLoPsDz00N24ljGaBUL+tlD1jllVrOyG2XtrHwN5yr4qQrzJvhpjTnSsRBe96B8aIOm/z0MUtVwiF4wig25nFDnW0rSr/8y/+bzRmNsuNIqaXSZiA7euAAZuFFbNGUB9lRtrpb2gmlDZTe2H5Dtk3a6HJpkSZkSaDyj0xGbxwSNTUsW7SuQlA0YRt87UKwuszT8IjiYxo1cBcMvyVLJDvT+CSYeZM6vH4de7UcHP2pMvXQ7NmGL9hm1tI31uw6FUIhOzD0YSlPvAjP4KhJoOFSZK5CrWWAAAgAElEQVSehQtFTzMXYXhfVm9t2i8kPRxp0xzHDTVpYS8w+4v4WqK7EQbcCXMj574KAdPQJSDx2DIv4b01tGalERGksqCyw696mqhyKuhJJbX3xpf1U8w0UYdg6EpNQxZhE5W6sYgcBSe1BoeeJZumBf3YMAxJWS/B8JQN0LoFXWZUsC0tIW7agSisA7Bj+MWwVPdKNhHT14lF2Qfk6uQC4Iaw1CffX9atWl52bqWOS+sYxzPMBgNEbBSujNjyEEzGkVgELsod9CfZvmNzgJulsEQ7dyGYJT47ePIchnJtaSOMs8CibcFDeev11xgTNiAWXz+iN1mX9LClsfvWrqdx5pXyyiuvsqgJrWHYLKjnwvfLkJPv93NJ7WscQ0TdCIt9Pn6tBrydoWrxGpT3ppNGk0LGMDx+3itIVKNz5txZFn1/OX32TNmNjsisHTOZjDtvWruhtFjBWC+bOLAtPwyDaRhljdbhRajhcRMfAGBJvYeXb2zX7C9ixvZqmWcDcvHGhsZYWLxKwKAn4Ubqhmn9hn6utVXj40IB8ExxL8sJWUXsL6plAlA4ns/YzSBqpuuFaawISSmo8j4V3i1Fw7OCvjFWMFZzJZPSGh6SdXM8QVs5ePBoeeMQHdyfebkcfvMEc6MCHA9pHR3rtvVyjDbT5tVPAEDHEOlP6+Vaj2hB8KIhscM0FVYBc32AK7VunmRyys0brQ5jPkYmlZljjq8bcbS0YNPRq9RwWarf97kOE0Tq2ATg0Mg0Ivw0Fin0TaGrm7yC0mRyrxurZj0vrj+V5R+ydpWbbToezh8Nl3/z9WRq8ry5/j3vWjRazqncwAM0NZq/3LgyFJXeXdoXbY5zKLJ1OJZ/N5wjSE+7lAY5mRvfm9lhApJ0lDyH/9aopvNmDzWZyUzTTqfA92QDyQx5VUBQM88yJJZOXBrs9Ii9pgzjOzaOUYbCsiWCAGkWNsTn63E8hmMV7BuGyvcZMlPkbl0a9TZmdoXNYyzctGQt1bjpYGZF4BA3Myd8VqHHQnjsvXvNB6mPk52jPa5NeidxBNayMapZm7SrtjbSMKiF6tgrNlHVV7ZIO2vYyFRynQbLJfSt7iQEvyGYm2XYzTOnjrHf2HrAfn7XygP331161cugozF5YQKwMszzNLSk03L01cPl6KGjhLHOlXe844G4TgGeYFytzN/8zd+EHtR5KzCTHdUmOU779u0r63Ecx+2Xx7Vv3bylLLGExZHD5RB6wCOHDxEW24em70T58Z/+qbBPB198IfZDx9qwzmVqktnCZqzpEWboPcCNAmjjO6xox9VwuWnVPjP3pquCIcI9CzhLUfhPEGQ0AosUdsDQEM+2Q7tiSRHtDse7ApszxPydF3Ss3kh6+s2lu38zur4TkayCvJmU7qNl88Y9UQfn2OHL5bd+4w/JqGrDgV2HPWgLG2BFe3WQF0lO0ebIzukEreE5ynrXBBbE2eFY1Ho32hLZO4mITPrJdZbrMYF9siu5PhPcpBYn7Ull3m9obny/887jyJQZGnetRajWKA0Dk5/1PcmWpt1wT8gmxKHhSeZGcLO4/YLMjajbwk5ZkEojKrjx4hOMDLFBaXQ1CoYesvCVE22QB9HXxOUz/dMByZh86AD0zqLsvou1AhI3RieBC1QtgsxKZiPoiUUMlOOmIM+b0oD7N8/r8aOoHzuHQMN/p4jPwTTU5WRSu9LXV42ZD9UHaJ0UEaUPvMYS8TjAPTbQnIWS7GEjHLSWCzqOXkI709Qi6WJytgE6WoidKg7WYzL8Ms2m2onnb/dq9HaWhCmwmGVDf2d553130Jz0btgJQMmCIQULGmJU6DlyeXgMUDNC+OhgbEZbt24m5GSXc++TCqygb+O0zjXFYoIWWahasM96ErWir+PgGEafJY4T3iL6kRCgCmgtvsg4vviDHwSY0ehn4TM9IY2bxtJvgarv0TAIPgRBA9Cz3ADU8LkI7x08eJC06FvjPDEfyDi4+ea9CH3PBVuzCYp4GfVuEBKVp595pvQTix+ItHbSpTUKPIc5QkKthoIY+zGAXWwIXMcgc6tmTlnmHPzARjNCxtQQWhuBiaDHa9++Y0fUdjHU8ypdzLdt2xaL87Ldr00vZSw2kUbKRZZ5G9lZdMjSEgImnzXHEmxrTGRCHCfrPMgS2XtLwClw6mZOdfVaY8EmkRozQAnFcKYRE7fD5KwgXLSEEukKiS+fv8RCBfgi/jt85K3yj//05fLMs+dYuFanpjkntWsUHF4FsHRTrGuY4zBLQ5/TQVVl0/9l9QS/LpkJ0sSthVNaqMc0j+aLMZJh0mh6fT7rYEsM5XFcayVJN7v5nmXsBUc6JLXBYF0vGoMARNy/6z1TwQUzrg+/0/B4HA1WZgW5Kft7igD9mQJdj+f88e8ptE2nRKCRupZ4qOJBQ2dcR2qDQqzJa2mDPGfUbOIcfvn3DDn5GR0rf3rs1LVkNlJo6xijzOjy8743X89QWmpC0nP0fXWMKZTIvXqOOI7rXNavCbGlEQ+vskmeqPR7DQtmHZpgohvWy/d6rYb6tjMvjxGuFUR5z65HgU3NjKqgLkN4XmMHPYgErSE853hek8dW6KxTpubNGleG9jymhR5NAdYrd/Pq69/AukDX0bDllyw4SMjTc1nFeBdr9Qo2MkPVhndl3+rv9G+y+zVO3Xpqh50DeKyhnUqLXa8pMLoVwHL4jVcIkVMdFxA0AkCRcd4A2Nl7y01s0oOAKqsGm3rcQ1gFBoi1uIk0Zduy9GJnV23eGA7HrBlbbMaxUPUGuN5x7OP4FZik9h7qUT0dm9o9aO2++c1vxXg98OA7o7mjtu7xx58oH//4J4JhOQjAsw2AfZOWoOUxtLYdW8cEg0WeLV//56+VL//j4+WnfvI9pEq/WX7hV36lTAAIPvMnf4LO586ykfXw5tEjkSk3T/uZtbRm2LVnTzhbOhUrDE0xfpcBIpOwzbbHMFHCMI8F8QzxLMfRC00OURBLiMwqwbDekGJk9iCZEkHEZRib5QFsZHsJjbOux3lG59AELmmnJc26A2hw1jOfyTgs1IwqZK/Bepm529WGfereUn7rf/09MrMuw9ZdosHnrZQGORfJM30ke0zqAOJluX8LBgXKAjV/FxTK/urkazvcGyUAZJATjLsuMlScTkI6xKmZjYQh7i9eZ1xSbuKzUIQuGE1QkmxPzvWsX+XaFxOIDSQltPchg+H7elNQrtX9XjAZDrbn/f8DN9J1buq5QN1ABTeZ8u2C0nsW3aUXlpuPiyyLYiW96ULOOHIKikVopmJnDDyzdtLoOVEz/p+57xqODHk5qCGgbM5nuMmHojHKBmohStL7a0JUNwSOFueziaXiTvUPZmfYgNPmYALqmhWmNq0Kifk77IjCtAUW3TKQcFcryFbqlbjwPAyM4MbjiYjmMDC96GUm0W9YPdNaTQqKkeqUA7duLT/87n0YBD05Yo9k5nRIEbKhjY5Y92GovPTSy3H+Xbt2oKUx3V7gpFdngMzaJpyXzyVtp6H1S6OWAkx/D0+g0VzUPh9oAPDyayG8/hAn6+EKWNIzzSwNKesAnkzGVKZnfD6YMa7EsXeM/ft/+4svlHvvNUS2pGzGOJseKqA4C8OzGsO6Aer4GuBjCce9fOxkSF3M/rHOhdqmTr7tqttFeEiNSVQmlHtnY7mAYYp5wvN56aWXyod+8qcotvdihLBMjTz25uGg2DX2bXh65xA/K0o7TJZYB/Nh7969sdFvxIvtCQZoqoyQOrqSZ9Sq8eBaY0O0eCA1dCSoDOGZZq/42A2hh3RsDSZxJRYlYkUqVAf6NTyA8E9RpSJKi+4pdrb42DKMrOLKMeJSnU1m01tvHSvPPnOI78PRBXj0CvUsCLOb9GAVZD24Kejlzi6oaIDxEJ6YmvXVq/AOycKyvs/ps0dgfdg4mYuClRqqq5XCBWZnaXshOFuNl6g3lsJcn/+N6t01gyXZjwQYzgOfsxtvhqWTaUg2RqOjARL0+l4BZoYAnBOC0agp1Wg5UrviZwTcVk1drM/JOea1OKeT9fD1fxEOav5eNRTo3hodXgppk33xXvKzGeLKe8nw2+KwVt5fMtAZGqprqraXSZYkqHEMg2sttYZ5zck6JzvlZ3MMkh3z/F5nFkv0M4I2Bfu+19+dy67bXN8JbNLhmLHuFc/d9Snx6Ou+V+ZG0axg3bC27FKAQdgSz2kVXuuvdHRaz2QyNpijJABYt8e1ZAaYz9gaTaM4G/7bau1iC4/rdep0jo/RLw0nqxOAsJ61PXjudCQkzqKj2XczOrxr07DQp7imUt75zvtZZ93l+RefYdysli1Iv1Te9eA9bLzHyx37b4v07l17dqJFJNTsmIcWjs1U6YNsCGvJD46TtfXqq68xZ40akEFKOLuXMTjGmlIAaxbWHvSEN919T/nXP/fr5Q/+8DcJXb0Yz2kvOhqBhoVR+2BaGORyDHCkU3SG6zAktItQ1Qxz85mnnyz33nVX+S//+TPlzjvuCC2MLLLNMx/55sOEpW4DjCDgxiYZ1tlAzR0WXxlh3Rla3oxjZbTA885ayTvqxtQ2CdvRCEHN4NABSgwJyp66d0V7F3U7sG84PcsNd9tiRHDh/suzGUbneI1Co53dOwEplKkoFpi1dQd1vKYpumj5CfalZe0UcSRj6pd/6dfZx61QvcB6niq79+wtRxmrduUl2Er3b+2GjpG2VTu3mtT/muZNSMkSPJYdUHOoR92AmsV7TK6dtB9JYghc1Lfmuglwc52JrfrdXC8JlDLMnDXv0vnIdZhRnwila68b0O84+3ue41+Cm+wKTp0bmRvBjQKlG7STNrwyAi7cSRCiZfjdPL1IjV1SwBocLzoNTNQqcPibPPb09FRGW0I9aeFIu+Zzgeh0U/nSY0zvInQ36mUcFK4hClc1RjbTJdOD0TAn45OoMESUnNN7MsTTRijpAhur6NoNyE1sEhFcP8ItM5VUzavEnwIELUXTIv2qtsYS34qHe2jEqApEcKOoWHCjwXOBefVW9TUsYqGpVrILYDHje8/27vLAvVtJDzdVso/JJ7uijskMkdnYhF988cXwtrdv3xaVfacASbNQuhqppRiwaO2gfolzOP4aNsfZ81caewYdy9kQhTkOgiEnQDWY6IxC21BFhhrVRx99CY3NTeFB5kbhuAt0HFPFqo5beporGfvVlCk/jZBY6vsd990f5dqzGKALZggP5pXXXsWTejDS4gfxwnYj0NMDe+25FwGKE2Q7bCobbtpTTrz8EjqW4XLTnl2M/akoirdeqpe5YA8lQaehJb2Y4xoiQPGubTvx+mojUsfD+jl6lVaOXcpxr0AzvwhIFGTt2rU7FrAUvZ7JBFllK9bAiDEfwmuJmLNZFxh1AObZs+fLA+98D57vBf5mc0Ap81UAVrwzKOOrE6T8rsGzYkyvOa48u5q2bb8svRrYFq53juuzT0y33iebCoMZWq+ZKZ5Vi13ir0IXD5fHvv9UeZ0Q1htHhpg3zCnaPrRSRHCQNhPXyIxaST0LWZxRQlMWdexZyZqbGmrAR/WQgoWJ+iEaMlLiYYsMt+p9uSZPnjgVmh9Jc9naqDrexLEXh4OdT84B16tzwM9qzDLclPqPDLX4u98hVFav06x352FsuI1By+a2NQNIIWytxeO361cwdJ15auL1KW6PPk3NNVVnyszA6sh4ntQWOddTWJuangQG2pP0JEM30wClZIIWCxIT8CUbfF0TxP0EYGEHdvyyDljefx43hbs5Hvm697M4FJdhPu9DJyPZKo9n5VjDy5nRlmFfP+McVVsmqKyOY23SKeiqAtpxgAh2jdpZCX5qZlQdqwXCprMzVT5w8uSJEM/3r7E0BimYzBCP0Yojpc0xRDuwlnpaOCmVtdd+wDKwQQ/BJMiwzGGfFkhp/tiPvo++bxTCQwy8nErB586f5JqYl8zpm2/ZzfdNrGPCRzA1IyeOlpVu9LVabDn8/HOhAVwLmzIEgLFopc2I/XkRJ0CNp8yTtuXjP/bx8gQAJCMJL+DobNi4KWzN2gMHyuf/8I/KT/2bXytDr70Wa9sx1DbdBPBpCeZTMSuZcgCbr3zmM7A+Pyi/9Is/TR+/I1Gz69/97/++HCdEpZ2U0R2g9tjTjz8eCRorcJ6uAt66Sa02ecH5d+uDD0RvqefoxXczjtRyC0Kyzkes8szz0na9wfHs0r1t5w4ML4BR5ph7X2B9juFRTwEiuilP0oVTo1Nn0kXqYX0WPpcZ2LK5a7BzhTYwnQP8RJC7YCNO1h7HnAOASjosbcEOzLaVf/jiw+VLX3yEeWB1faQPAKOJqVkytW6jkOuFAMjaB5kU7aShbfcM9+HQ/GHNavFldTNV85IAYrFzkGHVxT9dM6kXSzlDgpM8VureDD1l77wML6UkZjFoWnxu7VOKjj2OmCAby17Ploqw1CJw8+EPfCD0D2aqJEUci4fNI42Jhs5UcOOZGfZJfUZWFkz9jYvJ96TgTeMQzI/oi0FNL8VFqrHIxm0Rz2YjzAHNysRZcTg8QDbfyDJp0luvZ05Z2K+pb5EDEoLHyHSg/gnz29x/F7WY58TpQRD67Sz000FdhtDSEAsTefQyehAnF4t4Df2hRuhR4hNfgibCFGUbYC4VvETpfVginsY86NttLurHWLOA81H6JsDNpoEOKhWvLu+4ZwAqtq+hrqvuwc97na+xKA2rWHcmBZ3V0zWltz20IsPQu4l4fY+Cvw6pTL4UirnB1iJTItxaa8OxlC2bhE3aTEzbFGyrj37+81+Mz9122y3XAa1eoaGoTpiRi3hI1bOzo/MVNCSHY6O0RcMGxHgvP/b9EPXZn0aQY7GqU9DbMjwvo/ExJi3Y22dWA9c1PUU3Y7IF3Hwf+epDUUJ9I+/5wZOPwyj1lR+m3s8xNEQK9Zywy2kAdxTx4Jcf+k45cNeect/d9yLKttuuC9OsI8I1PAezy6TmFbPaUdz5KcARhOuxbeI4I4qBEX2PoVnZgHcrczNCtsAoRlQ9wiorkzqOFNBSCTyPETRdUiOp19tPWuYSsg4KtLqVSueNO3qCMACNkLIRv2uQFmTO+LnUTd84OxvM/ITNVSlVQIEumcJTZwfJ7uJaXzlUDh46Vl47eALjU5gD/WxAGwGR56NaqSEv09EFza1Oqkb8rncoSPM5C3B85npe1rBQvyPjdPC1Q9GSQzbNmkGGKvIrAYBzL72nxevQ9/ncU1ybtSl83XWbn0tWVRBcRdFVp+L6N0QSLU2CSZQxqhk6PsOoN8Xc8pwpuvVz2pksMJkhI8/hc9WjzLBPZidlZpfGNAHKYv1QZnR5DamjSS80naC0F+koeY963fl7FA6MBrWVscz35/rNEF/S857Hz6dwuRYxpL8cP5MRTV1N0vIey3/r4Hh9sm1hcxumapjQjA1wo+o32MD6RoKOTlhP/y04MVxp1pTlBLLas9fsuacptb2qh/AD88h1bOjI4nlKEY5TssGKtjfdtBuGV+ZSnc5ynKWTcc3MWLIfh9CwrSI0fKHs27un/Mh73kXtrvMURm0vzz39eLll7242WYTx0NVbtm2kNEZn2YOORgZ6AefQSumCAT/fzXUuw869+t3vRGj7FZhZ9xZ7F57GQbsCkFvLmrv7znsC0L2A43eN1ia7Ocef/dmXyWjaE/vEls1bywM/+uHyyBe/RF2vI9T/+kSsgwFsmPPEsN8OsqGWcSzVu8dffIWw1eOh6fMZLee5KpDuJ2yzlXDT6cM2CN5eDr34UjiZNlo+AxAcZe1cGL5AejaaRWzHze9+N3EkNDEhzeiEVSX8i/NnJ23thYBsG06j4OaOOw6EvTpD+4RzF86UVTA+Wwjf9+BgL+BAWXLCvHAdv26ckxZbfyjnYNwC4ESrF0iBaZjuzpXsQWECasanzShhzuYa+YjdOGmkUd7//l8Ie9zVtYH9jzmyHBvJZnSFEGLoS5tUb4FM1LaJcLxtlGyfQXSA36u2tpZzSElJdBA35KRT17yeIMY1k2A89/uUpFSAUxnKwAEyofGassaa2ZmaGkNMmRmdf1usU0vnqUoLKiESeCFTwReDmye//3hJcOND15BoeEZkSBhcJ0F6OBZkqir66gFmlczU3lwPDfF3DV2KEF1cAh0nkumtGttIJ+PLOLOpxCJHj+m5QsTcxLEjps0Nx8DwN9+nwRS0hGaAh+IClBJLLy2LCqUB9/U2mqfNgXYHB/FwNlqNke65aB4us/HZt+g89KK6I5uxCW4qtmGhoOy/ykba4TUAWpxUwBH+LsjR47YQIHwOIaN5wI+9SqLSI2t5BSiolXta1b2s7N7WWf7VJ24jQ0BRql4vgAOjFH2lMJxv4kHolYmk7asiWJGGtUJmsAIYjVGoXevfVI8ZT5IaE7ISLjC/vvWtb8O4bIIBQbjLPatZSMpbL21o6GIYw9QwPfTQQ8Hc+GwMU2kQNcouVI1oByzKYQxL9L2B0pQ6VsPxyCOPEJO+p+zBY3oLIDEkUMBj2UUKunFdRdxmZFk3xoVyBXr1icdfKHcTx9awqSt68/Ab0TT0nrvvjDi9vZlW87qCu1Fi+lFMimN8k3s6/OZRiiHeEbTtWq5LtsoKz9fwalYSzpphkSueuxnQZVbU4dcPM4/UYpHaCGg9ByvT09MVnc01DDOAPePN9lVZAbWt6ncKUOD5OHH8PsY9mY3lYtpMplcHIPca/Z0ceG2LYNeKwtakcd20GHJlLguyBCLuQAo0ZdpcF5cQjs9T+6Z/zbqyZjt9bSzyRzjr4hAeMwW65kn1f+PQ8fKVrz6CAPxY1DSS4md6ResZKfirtIhINtS5IWj02QvOR5rqtL2wTRfRxmmYrCnl/NBorSZL46Jet2amYTMzzh1OQJPF4HxJ7yg3YudLrmfDUhorQbBGLDN80si45jxWZlrJxFWAoViwUta+pwo/axNCN/Ao8tmA8WSPZH68lmpAqX8CYPPfmcnltWqfHN80pJkAoe1JHVnqaxb3pvE6tC3pjfp5783r9pwpqs9SCAqKFe1mqMnPZfX0moxQ9Ql+e02OXQIw7aR/d7xyTS4WQnss78Fx0wZ4vGwp41r0OifGpeFJ+mC+y74aTpJJsmCmdZIMIcVrOA0CydCUwXDa4FKnbRqAcRPz/7JhYuzW+XNngs22DYIhp1Xo/IZx4qyQYOS1H62gjTM/8IH3YXuWlecPvoAKcBbd3OqyGwBwBI3bO++/j0SJzYRPRspn//LPo9ieLU8++omPlp71aE1gdmbJ1GmzVhNNb88eP8NaYo2zgT/55A9Yl2eoI3Oc0M9GitCdLT/zM58K9kogYtkHa+o4PyKjlZo4VyhEKIg+ixPlmPzsz/18OYUm8P/5g78vv/Ebvxh1wRx/bWDql3zm1q0Zo8Dm42SmKo52DLYSRn+L8Jz9xO573/vKf/4Pv49OZVcUUFXr4fx0fikqlu2/ad/N5ThgTyZ4Gc6mBVgvojMcsB4Nz9u56jXpUFlfTJDqM9cGGYYfungWx5KWDDwze1jN2GkcO796/UZYIij9gt1BjxlfirIpBbKAfYwsOBMAKEWBcULzif60XU0mjo7jYmjqqmwR3cUpXLiEBstf+cqj5fEnjpSnnjpatmy6g0jFdsDhDPo+q9FjMwBoAhoZHJ2g0ORhs2VXFoOb8N8aEJMh3jB9jHEC+cUAJsPb6bD72XQEPFYC+AxrXccV6vaatZ9sjs88HZY8n8fNEHNKL5IZut5bKvovhekrRXBjnRvTbqfxSjVGUclTRoVy8cnSeFDr3FQPsZbwFmRkSmWK9zKunrR5DZ3U/HYrXo4QuhABZnwuKn0yOURpqblxconewuByQ+oHvGaP6U3XPipT8ZoPxd/DuIYRrIMvW+OX9JfgSHBz6qwFrljsTWuDA3fcDe14Fm+FWhf2/4jigEw6+hIZdmoh/GT1S7kZmQbPP2PcVArPY9ujyqwAJkg7XWIH2aimoFItttXOpOzBs2plA+6Gzt26YWn5qU/uJ6Ogh/EzrGA67mSwD2bUGJZxIds8Tk3Ogp3GqY+iFs2UbgJPACiLG6pRQJRrp2tTk5mkejcyI28CAvQc3NAzdOAYOPbWPNCjeotmlFZDzqwPjWc7z+U0vWgcU5+/C9WfLnDHVg/I3kbW+oiMEu7RuWPdnAceeBCqeigE0QIcaVs3oa8//FT59P/4yRCBvUqoqp32BitWrCw7YKeefuoHYVDX02T0CsW3uvD+zPo6e/5Muf2O/VGvpoN7kGUyw+EMwPP7FD3cCDDweqxn0U0KvMZbncAygv+RQswCMTyjl7hm/SYM3/Go56CWpsMUZ/whjVOkj3M/xpxllyL0xPlnMHrOu6UAOdkWw2a5WVlSvQXK3DknQDceb2jKtFGrCS9T/OYK9ttYZgiVAesAWAH4vEJUxkxNz1VTu3noW3fspi4Xn0VobQXioQvD8D1Wwp0pX/zSP+FlPh32C6c8HAoeC8+69ndxDtjTLLopM0NNJw9DBRgeJ6wmGHBtmBXhvxUTTzKv0+PRKGRNGe8xhcT+O9OpE/DUsFJdf5nm7DxIFjGBRDIuOWbJlvh3gbyMg6+FLeGX1Jg4R1NEnAxRNPNTzN+EsDTACiG9Tuen59LWJICojF7taJ7GNTV/gjPnebYXyTBW3meCO9dJiHSbchPpgIUOhmcqOPPeXKe1OnStQZNOVK0bU5ktz+3n/Fsy2wlaMhMxQZzX7bVpT5Nd0q6mmDkYLZrprmcjlK2RVfdbICMzs2AJfwDDEKxLbZRo5guzDWbZ9XKV9y6Zxu5iQ9ys/bti3m7se2RkUt1XR8MCesM4QDobK/ib7RDUw0kXTFO7a9dtN5U9hHVutr+aoSXm0CjsRC8Oi4LcCOmjRdwJEIiMCmylTJBFN6eGsKVLe8oX/v7zbPbXsEEw2KxbK5t3ABw/ALB55G//LhgHG31auuJ733s8ZAzq+Xbs3kEhQnpTMafVDENbmB4AACAASURBVB3AsZKN/NznPlfeDZMioAsdH89gE2Gg82Q+RckSbKPC6uWwVN/++teiON9uUr+fRXh8GKbmox/9aKzlNw8fieeaxS2df+5VhrwNk5++ADjhOO5XZl/ZWsa5cOu+28L2CUplk2TTjQIIsge2bC1HYLHVsq5kPKyIz4BS+Rwmlb10xMrxFFjtadrtdJlJGogCiQd7T9A0pqRZloU1ZGZtT9dA6e4EOFLQs8aP0N/MYItmL3P8a9jQS+XkqeHyR3/0eYBqP8/5Lg7ZVY6dPoT1Q05hBREL9TXgxv1CWxIFcbEfGZaqYuLaO8315Hembrt2Q2fjtywM8z1DvW8P+d7QzFTJw2IwlCGt1Lgl45Nz37UUrCnHX6zVifXWyGAym+tfNM40LNXCm57kIX/kQx8KcDOifgEjkEX6VqqIF1A0npibmhtpboxVKFgNSmpgEuEl7ZrgJtIiFbix2aQR8GfSt2FwGMBorGVqF//ONE0BioxNGpSgzxvmJ5ttLh6oNLb+DJqLwZkHFc9e0zsEGFjWGtDQBSCZxoO2oq/1GVwI1raRmZHq60ENPEPX8HYW/XIqzyrs9XUzj4Ix5DvqsDBZzHQ5ftJOrGohCCVxzcsVycFIdLN4twFufvwj++iJQmVaWITuHsVbxgxlnK6FDkYj7ARDJcQxAHVLye7A2x+7QihkgTTQVjziXgpIkXnkpLTN/TRaqMHBSxj8EQpZvUVYY3tsaI5n1g3xec3RpO0aXc0txb0TEZ2x5D1QsYbyQDLlv/7e75df+p3fLlOkgKr/2b9/fxXHMe4ak01kM8g4Oc6m9PezIG0Kdx6Nyv3ob0w3P3v2HDUj9kWXXRkcBX3W1pCpe+XV1wEzm8vzzz1L7F5NCRsxi1cD63jI5pzEMxpE+Kw4e99tt0d/Jv/dhxf0ja99PUqUe+1mdlzA2KyCTdGIr4CVMLPAhSPAagP4rdu5p0wg1D4HMDp16nRZyjPbyri4eUW7AkCJRssml6bwz7FB9BOymrXjuhWMTRm3uzGbshvJKHWG1m3ZHd6NRbcGESoqZhmAUbFnmoDqJYSMCpmXsUldQdjpWllt3RyM7jTVQi+eORZsyzpEmm2CIZ71KOGGTkDfMkIO/n757EXEj3i3sKRXyeaz4OOf/umfYYgptNdGKw3AjcfQ8Mg+KWTuhNFyo1FnNQEjKUA2C+OVV1+NzULqWSG5c8cxWlxTIpmRzAJKY5bekkbaLxkH19FigbGfyaJwhlHCwDfFuPyMtiNFvmpCIkmh2fQziygpZ4+VervMVrpe8CvAEFkRslQsXI1fDVUh2saGpN4lhfHJDqWz5Huzw/liLU0mOjjPg1lu0sjTY/QeEgyakSjj4bE9VmSoOT8bsJafSZCVgNH3ZdgvNUueS6GuY5rNRj1XzWizN1utLeaxcww6qVIrWxcpx1B5ghnF9OrPZG5klQzP2nfJEFUwmjDPgp8psqB6loyXAzdvjDCU+krbF8ziXJ2isF8nrPAY5SS6sXdzvGZHbbtpX4EJUaowQPXzfQ/eSYsUHD2Y5XnCLktxrEYBENHHzjL+6Ft8Lr2wPfbsk/6xjovA/ixO5a51t5XRc5PlaXQzfbBFJ04cK/vvEBi8Uj7ykQ8Fi+K9XODYstbaUW2h2YwWL1yO+n4PzGwCZ/vZXQHkvvDi84CnC2RP3R0979R2TbFmDe+rLbLp5sB995Tf/PS/QWz7PpgWGNAmK9S5L2Pw7DPPBgPqvuNckM222K01gtQeeg80ZSznOI/OkXuPP5dy7xO0lNHh995j84ZF1TYLjvz9MKDJEheb1q4BQFBzBudjhnNSSAPA2FYGNiFF2I4gG71dNNNURhHd1SPP3kgTj9zwy2w4Rp1LAWpthC5bTHSwkh/ezyxi76tnATZvlY0AqvMXJ8qXv/xsee3VYUJ8islJqFgYL+cHT8e4RqE+2X7XFHuXDpJZojoAKSjWzgX72zCcCdgXs50ZrhJgJDBJUiOasDafjVCW2kRslGOf2jz3JdGWwC1xQ4RQzdZkPAVOqf97O7hJZyvBVAsNIxeiyqcLMjU3gBvbL0R1YhC9N1jj4aZV1+65LmIN15iFzSxax6TQ04jOp3xlWqaLNWtreLEZn86BscvsMOBGI+KAuIA1iuERsmBX65k19LiAxpvOlusitShWhpG0yVuIjRtdj96Jkz4NVJwPIyt7E5QxP8fpDaLuxvu4RGxXgXQf1SBVhBtq28QkvgydOA8Y6TBuDaW6Hhpx1DRGPIxOmpCpLTGZR8zSDhMkILoK+lZDoTh19IrFvxRm16wrUyVnJmlQyFrfirj+Uz92BxqeZRi05bAHxE8RJF+7ZiEj2yqcbjxpCiVZQNd+VZQ+XgDkRO8qrukycd8ODJHfFvEzNu61X75Mj6crbmoDeAlUSkYS4j268fXYe4uxs/T6ug2raKVQy4oPUEzwOEX/7n8AYRwG8I1nno5n+QzZBIcPUbNiU4l4sVVIfeZdgJCrUM41vZS6OHr4GB7HT9A6CEV7++37wzibPq53YFNH54g1M0wTf46NOhqyWvEUQ2aISiMc9wZgMtRh1s8Buhofw7C4QW+gwvHT33g40kfvgtWR4lUUadaQgEsDtsrCWMwXNR5W35TaHqDGz5q9+0LQ+wrsJIkOUOloUNDorLcAFwXCYmNQcInB77TaKcyU1Lzalh48Suvv2OnYLIgrsHFbdt7E+FI2QL0LxkAD2Imxj3o4AB69FEWiGhA7drfz3mnWSQhgAUvz0MaRru/8NwXU3jawXkusccMGfBHmbZznuY2wVRQQNFOL+auXeXHwannssVeo9nwKYDeJga3hgy7mgsLjCdLSj741C0ikVgmg2My6K4QyOgA+4/yMlh5NtkGADtZSlHsS+HPflRFlrsjQuUEY+uQ/GTWNlCBVcBuCTlkyDJNi1HnEzn2k93pPVj1XByQV74ak8arpy5ZImIw+YoYEtA162ZWBmGoYIDF2bQQq25evO14+b79k5VLf4pofHYHS4qtmWjlPHbUabnI+ODc1pj4X552MRcTn+V1BegV2tlCZuh4i04u3pky2nAgw2BhkbWZqkPysIEPjnN6lNjHF+bYR0f5lm4QWvWPCg9pS72kbVW8Nr8hcOA6CDovVGV7Shjrudu42vOI4KjQ27LTAs7Iuk2xHL58xdG6dmXZslPVlptFgTMPy7Nq9mXtcFuFI9YEbVtHj6NxbUTrhln174/U57McEbN6ZM6eCPW3FaG20Vg1ZUR5fPdtdhJLbzWRs2MyIk4rqsdtmOlofTVbOgqDqGXVstm/fUbZgO5iUOAnojGDHR86PlzcPHguG2mv+4R96T3mLqsI/8hP/qkwBdB579Lux/q3rMs7zHAWkdVqlmzEw0+dD7/tA+Y+/+/vlve96d7mLYqNex0Of/Wz52Kd/NuK2g9gL56Ng7hjstMX43v2ud6Jx2VQe/uLflwP7cTqw2e5rUQMMwDGvA0io7zUqA+/evbsyuGoGCZlp28zgdC7ZMsWaVAIq59Vjjz4aWVMCH+2vTHgfYGae63b+uQ+uwjl8njIQkdzBZ1eodeG7A/DXRYq5mVZzhodlaxR822TUHj4ASiu/L4OxWWL5AeZs1CXiua8ge5PZxpRTR0VUpYPPuhmhJZyZIFTXghaR0N2KFaR+T3aVX/3V/wv7v69cGmZvlMWSF8a29WLrVsBk1eiGdYpwoNEzriB7WADt/qXjF9WAwxKlo1KbZL5ddJ/hItdhghXXTa5D9wodvVXYymRPXT+uG9dslqNIYO/xsiRCAKBmjafMxd9Tl+v1BBuEsTZwF6WyzfBxB3326WfKJz/x8fBKZBplL4LOY1KJ2vPCDWLV5mBVg5OUc7I4mTmRMWIfsBejl5OxecXAFhKThcleNVnbxBsLgMIAWfPhImItEbMTPquIavCSBo4MBiZHDqIMjQbbyrlulCNMdOO7mZo+DGNRWxtoDGUEzDwmzBAFmFiD1g6x8BOLvY3Z2Ak108Jm3s4k67SWBP/u6yX1D7GbNtSQiPVMGMgANt6T96IWKAy7aeCUyl7AgDiua9kD33XvGsR4m3nICAyZNCs5XisgZQKhl56YWVLShkEJ8qgUktl00VCDHaynEJ11dkIPzlHMDeA9MkaxKMDo1avzABa9h6VoUsg+OjfO2MG40OZeYe9GRGyT02MADjKFaFpnx+zVTPBzACqp5HV4FfaKMlVQxuB7j3wzKvIeOXKcTrvU3eEZrqME+mNPPlruwQvymdTGgXUu+Cz0zKPeiRVzmwy4Q4feiHoUPo/nX3gOwDEAWEDjBMC8AIgxo2n4Ej1hnA8s7JUwDsarTYW8AC394ouvM0/a0eXcTWopAKSrNi+MLJ4Qp+IVO59DBMNG7yYKqO3jOctqGFuOUvQ8l9eeeR7jb1YIQlE2AcWU9uRaYTl0wyWMiTUhZHTMCtN4Tsg2YuBkcs4zH83W0dORCYgUcb7c+PTWUrvRbq8tGCz7kZ0HbO2ByYkJg+c9Z/8Yx4t522LYyiTYaDXBP6X0OYchrVPUp/E6ehEDdzEnlnE90zBz4bkBhKYmrpZDB98sL7/4GmDnLMBPNqMAKgveML1jRpgLgOq+1espX3+asRtgXpsQcKNppkbuMumuFlmL8uzMZ19rBXQMEkqQ5l9LCXyZPvteyah5TbNRQgGNHGtxZGgKDQbjha7nEkyWpfdHAdqW5O9CKLkcgeRJGhFGs1xZF34KMoJ9QMdmJerKhqjNbvRTzIV4pg0Vn5lGdnL3MVuGQBthuKKVdaFAUk/fwpJuAtbtkGGO2h2MrcBFptEeReP0HgptDN/WeImKxGzAsn1pS3yuFrx0jkVRMTwiqzfbe+k82i21FFGg1P50PEuvp4KkmiAQLWBcxHy5FgJwaadgi0dhHnUOBHhmpsq2CCJG0Pgpaj0NUF/Ls7b4XegtsQlm/CieX9NPN/Ieu0gvUBDzIoXJmYfRdFF7hb6MQp8yzXfAhuwhhHOGVgUXLtqPjkq1OGZbNzLXWT+dhLKG6GH2Omvz0z//czTTxMbx2gtU5H0eFuTAnQei3YChl1Y3YezoBMzw8hVo04aZZGhozsOaThB+ukCfvGWE8QWusjQ6rO9+13uYn+gyN8A+Cj4B2ScPHYksxIe//g00IPSaww6M42D92C//YjlPG5UTlG8QSGg/zlh4DiA3TX2vIWzuS28dKf/23/+78tS3vlvmAcq333xL6d24ufz57/yf5WM45QIUAaHzeDO2qoNjzzOvT+K4bcDBeAP20kbA+29jHcacIgQLoFnGOrIDt+E+HUHrRgUrwbsMe/tslWmcp4Gn6fVbydRcT/sYtTZn0AoJDHzKkZ7MmhFsy1SvtLYXX1MA19CVKRR3Y6cO1nIY5Tme+zUEmXN8XwOQWoy1CyDbynysAjtsW3yTkcmanWXeuw9cQ6KwlPW0DEC7YCFGMqiWUES0q53oihhl0hpghAFPESbEkbp6tQPm9nz5+y89Re2xawBrHDZKS4xTDmMT8gSzvxyzeTbCAaoXD55hnaP9a3FP06BakZvLuYYDbgNtM7Kc1hlSDlFwo1lL1jWAj7bNBc13hq1dE+oCPcBi3UzIR1gfKTIObKLzsUgPl0xzMjeLwVUmNQQWeDu40dA+89TT18GNi7G2qNccqR+oJ5/j4fhTYKNxz5BHZiVkvrm/RxVh0JZeS2ZN+LoXJ7gRvQoEMh08Y+fJBvm+rZThl9HxGHptAqXsYCyA8UvP0YHI300rV4sgjbueSX2Uyb0eSt7jG/KJGj6gYAv4CVil9g0naRi9Tj0tKRMrCMPKxvdSWJUuDENnVCrGIyVuegWAIR6KFu54reoeZG6mphRY1/L+c0wavWqTWxptaaHSePnwD60ve/dsjFDMPMyQ4KaXf+MQR2y76hKcHFVdXkv2e7cIqfi21s70FA0NqVC5QIfykStVv3HkyAl6TuEJHRtGoU8LiC37AG7Q2DA/3/v+91l8hhOgkaGepZrnYKc2Eb+exjB2sMDaAHBmLO2mxs6j3/1u2Qktu5+49xWM09f/+evlpRdHy0/+9AEqctItGJHtTuLuUt8yJoINJ6Bzx3uoVC+hPxa8npQGS4MuePvOo98JVsD3WKLcuLoAZYSN29oU68kgEOAIfrowPj4b50yk/ZH2ePuDZF9g6F8ibGbRQNmG2whfeX4ZPeeC81NNl6XPN1GJVGrZebJ5yw7A3CA0+KvRM2b/HbdGTaEJNrwLFyiyBxVs7YpWPtfFRqOhmeF5LGP+6FmZumqxs8wI8Dwx/wQnPCQ3WYv96TgcP3YixPN63TsYK9eHGUwycDMYrnkmRYt+Bu+dAyyYHSGDotd5ic1oDWmoF2CqWph3/vsU4s9OwMJGtA5TZ85X7zMMEV7lKBvLPML/FasZkyvlN/+P38U7nylvHC5l775uslwQtvZSgRQjPkG7D+dWJA0A8loEiAC/Dp7bKBuHm5S6JWsByVbZVfwCHrlTcAXg0/nuzPTe9N+jLL5tLbBlg4QAZT+H2ChC7AzoV9wscOjSKKM7G0FfpW1wU9e+OCfccKqBw6myGS1j6vyQXZFVy7IHlqhXJyjYcb0aCsiWFf5blkaAo5ZAJ8xwT1b0jTYIlupnY84NSaSk951gJ7KSmGc+R21gGNyk5RXFMVZ9bLrHaU8iWJLlUr+ibdR4G+6+aH0n7JVAaIJ14X1km4RTZNSYfSNjJHvo509jl2THTS44R3airMmU3awBPLI5Y1dmYHgGgsU5eOjNsDNEmEi/3hv6sfMwLrsBIgO0K9iNWHjj+jXlxPGj2IEjrAk1ZWMwpnsixDFDSF7NxXtgTE4Skj5w//1B/f3+b/92+fV/++uElS6FwNcWKApwlxBamYGts0rwOt77wt/9A7VYCKbAJlxlHDvZQEdp3NsNa7cSR2kL19GL3m4WBqANBmR++ApM+Ej568/+TYTKv/+9p8p99+yPOXMbmpcDH/9Y+af/8HuEWdh0GRd1a6dIJNgMOJjguQ9jezeSRr733rvoaXe5XEZw3AOYXc+xz7K+Xn3uhXIP9Wg6mE+CRRvRem02zhVkdrNmrVHWbqE8GMHRU8ej03g37McKwTdzcimAQQZfnaRMs+yTz9Q5buJGDcnR14n5Y2+6cQC173Fdu/8HIG6YO50g17Dgtwtb61eLexQ2aZyIxwzhYlssyMDowHSQuNLGfnKtARECQyvutzP/ltvt0jlnGxOKeM4CDOZ5rR3A3qqcgX9fJQGhhVBWR6t6Uy5m6nK5NnauLLk2SiYowvjejVzrXPm//+BzgFBCYPPdOEs0D3X/oAbRUtajLXVMuupB9zdL25hO6uVcwwGMaA1/mxfY+F8DbgT66lcjQzhY0htgJxnNjPQIDkOPE+FyBeIuocYLbUBM7BuCxMYZSDyx+LXFQv3FgMr3JLipemBXKwdK5kZh7NN0Bf8EE83zavRdmJ7EDBAZBxtdXjMHv4nBufgXI6aMfWVdgYwX58lzAALFORhmpjBZBCKClusxc9Fo4y1ZKVV6WK9L4yAbkgLj67FtbsibFSjlNTiIGhcnoIZPFuc43pCbpsyN96MaXHCjUlxvUkOosZQmF9woHrbe0lLinIKbbjykDhbNtKmXgACLIxne0vDPgnoruDFOaI6/Yyfy5Tgq3WNMQw4R4OaD7xlgYW8NobbAQlaiF73JCkTLVu50QeXDXBCt860CyA1JMfcSvudQ0V++Mli2P3hvOfTEYxF6uOeBHyrfevhJFms/k68f5mJL+fwXvowndrD0Qxm9enAYwIBhHKvs8vp1vZQwv5dz4l0TM5uGyjTsthVEz1kRDO4rb5Ceaax4GCbla1/7Wnnx+VNhWD/9s7eFkHg7bSKs+uwGpbFXR7MeQ+Dv/YR8Zu3SzYal1sN4+DDeovPqc59/qPzrX/0ljLCgg3EBgL72ymuh/3kUurcXcONc8557oGwFD1GJtgvDMbCy7CJDQ5piFKbg5Vdejr45GjMZG5+tz9N4ywW8Wzcv56Ns4jCGeeeumwOcORc68ZgsligQM9vKkIWFzAQ3FmOUnp4wg8DN1sKQzF1Zi1T8R5aPlDL3xIKoreHtfA3wUHukJ6e+LFKhGYf+gXVsMHiNbNJqAwQ3SoHdSIPJsRCkoVYAzrR1RPQy1X8BBFYCtlqJr8/SlsEeTS1cW1N/INJI49s2EACYWdpCtA0QUwSIjFwcLr/wi79M1hehT65/NQzNubOIvul5dvoM4TE6LcsKapRn0PIYi9eLVbMjS7RpM5khgIXzrKclC8xVvHfBpgBNe6GNCK/JzUC9GgvDjULGbC5qeBDixji7AKahzltba5Vyw7nqQzxGCpkFsAKtAFwKc/ljCpq1HVOk6Jutmdmb6TipF6jgpoaSZD393WPUbtq1MKm9kQybVJbR1Gk2asY8imDy7fvcXJx7GuEIh7vQdS143zwA4cjJM2X7tvUBnCIkx3O1B5j3ZP0lPX5BQlRRZ6FpT7VFnmMzAH+c9GsznlbAsKwzBMtcVDNmqGlynDDrBhIlsDNWGJNZ7Yqu1tZM6i7bdm0GUFjLBD0K82QWkL+fbtX33okTAtP2Mszo+bMnWXdTAWgEcrLLQ8OwDhTYujJL6YTly9Da7CjbAStXjx2PPm5u5kvZkIl7lu9+45Hy3ne/F93H1fLaCy+R4XeB6sOboojmJsTvLerVABGzXG8b62cUxnk14e0VXJ8M6VJqulhKYZpnblLFVx/6GunkrAXGSBCijb2ZdX4Hta+eePjr5QX62b0fMfCszWS5FvVhL71xsOwjLL2BtO9OWKx57NK49b5YN702zQVE/+mffKbcQwj8jn23IhSmOjqgyI7lA7BCQ/SJM4y0bc9N4aC8jLO2e/u20OW2wVDNcH1DhDe1q73MT9eOTE72ddPJtVSGgHIE0CSzHToz1i+IM55tZArxDMyKdM8KnRrnCg2qPduYYwG8WbsB1K05BohyrkZzX+b4SoByGzZf8bDhTcW55win97IGV7P+bBAcFT5hFpUFzNoI2PYYaj91ygs2aSlsdiuhLNmWabr2XoUQuEzVayrbXzw7gt3biij7TfaCxwjx7bDmPbYFRrKFEJf7DfPXAqZLcJJWkPAxQ8V8w8xxj0QcojYpGKuFeeT+49qq91O1dJGYxH1ndqVrJcFNYoRgYvxDlJyrmZIB/BqGJ9mfDEXdECDfYHXc8/NrMXO0OGOqghu/mi6m8xjrp6AFP/6xj4qlYvPXC40LYJPy90jvwmj706wT/+RBM2bmv70gjbnF3bxo/+a3X4uFQFK4gptorslnhvH+u2wNwMWbIeWEMYyUPaGuMvhrQKsOoAyAWpGkrYL68nIb9Oe/nYQCpojHW3OgCVOE4QNNBxvFRLN4niMhc5OUmFS7YSmbYQpubK/gdy+TSVAzNkraapcp7Xjp7CWGtNTb6I3rpVYRnHvdDXAjIyLtJ7hhXy4H9rbRQ+VWNhcEXhghhXtdnMwsBbMTlrP4MnPDVOYANoyXC894v80ubSvQBtsyhhE0Pr1y9QZqpZAl1bMJY0O1zr33lF/6lV/7/xh7D+g8z/NM80XvnSAAFhBgL2okVS3JapbcHWdccuxkNvGm7Z6cMzNbzu5OspOZyU4yWU8mM07iSTZ1JrFT7Viy5aperEY1NpGi2CsIEgSI3rHX9Xz/S2GUnJMgoSkC+P//+97vLfdzP/dzP4jflgA26F7YZIwyzM9jjxnl7jN8dhvAZob8fAX+EQtshJ0Y3JXT40UWqYmIwme/fdvWYGasTOgmOtzz3FOkQvYRge0KlsbKLQ0LHbd2up0fx6p89807MY87AVt2ku6+D0YEuwahrpuFDdxq2Ei//l//a6Sr1DZIu69E6Ovz8vmGgIzxDDU+DylSpArD0TKNjkPnAyAFDHeQe7f/yiCvl5nrBIjptCnAWQngMSqdQsOi14SAtwoWqwkGI0StjN3Zc6eiksMquN7eNamd9N0YoMcUVK3gxs2Fa78aDAeaDasLeL5eb/T8gcU0SlOY55y1S7cAZpF54OEpi3OWlEwuHV63aQPDX1TRyELYbLCGaLDWtaUzs+uL+28GzAvMpKrnWIPauq/hOVhNlSY1jyR9ZnNRxiWEzIqQicQP0P3ddiIf/+Q/QcR4lCgTfRSRtODCzXv/3iOwc2vSdx79bqTU1BnIJl2+bEuJclgXUsEcHM45WZoTOErLToWwkAnUWNvK9RXu4gIEe/S4ndj6wvFptbqOyHZOtgPmZgjtheDPraYGsKObKqskrlteWK+VELqzgNwjokrDlE7oYwQ3nmeF3UNsfMxj2UsPkKL6ys8tWM5cSRmVfG66XIP7ic8qPLX4/asA8XrWQKSfOZBkHl1TVpEJUtyPnHvBXvOZMsVqq+LgcY8hpdtAqbOptOw/JVscwmver6jeANCxBzU6hy2OKHVwF+QsAUZ6SOGp4xoYsPElU4x1rCcWmdq0leohbfzX9a4K997+fjxc7rg99l2rDQcwyptGcHqOZ/2vfukXUyOM3sCB/eko6aUD9EGyEOf8mVOUbj+AV8zp2Etkgg2YXHef+NynU+um/kh3zGpxD4CRdasWSHLtF/H7ehFD13nGuRzgjQ8fwGk3bM1IiHOPwCzNc1jL1MxxINexRwh01uJjZVsWD4ZJ5rvng/Pv61/Ty6om3fW+u4OhXYHe4v0Y7nmhx+jl9Nzzz8a+uJUCAVsh9MGyuoYsHrA9QQOgqZImwsOwLZXsNfUyhOyDI2fOpf/yn7+UPvzAg7x2YzgJm9qc4TBeBMCuMIXLMxKknD11OqoU17C26wEHk8yBJoox3u0bRz8/7s+zs1WgE4euy340etsJboZISXUx1jUI/muZXxUK7P1THIShs5E1ds2vRk6hDikYixKI9tzqBMhGGpp7CACtls0KXxlh5obMkKmrq2rKbD/EerE6Mw4XmV4zKLB53ESksZY4e+bLBpbNGQAAIABJREFUOM8qEAtXAITcG3BQp+lgmrn8DtdamQ6/oW/aDuZlW/qzrz6Wjp9j35hF3sC8GIMprIdp0qXfYoRJAuS2BoD1WCGIjk7qtva1ZQ3nmYyY/5cFxiEQlm1Vt+f6LKWnsqmewUGuYspgMIwGS4TE8tRTBjmOfa68zhWTwdiXyIv8mly5lc/9DHz+XnDzEr2GPv6xj8bCNFKQ1fGANafsQjfKCjdYHozPM8qOeaCCl6z+z1U5uXdLCAaZABmNZYV0pI6M7kqeFi4+8/N+qZeQ0XFDU8Hu3y5Mo3epcjfUbO+eK6McGN8zoz3TEUZKHmZhF6/orySiVLDnoeYm+i64Kbx4fD/TVtpdV8C61NUQ0cHclLNgmplQlhFP0OCwAzpPqludjT4MY0wKMY2brC6x+k4ICmQCBFL1GCdZCWXjODJWaTN2Bh+4/ybSP32Mrfl8NhH7VFExZV7cHib6UxSIVNWBmh47Ift42Dx0fHasdL6F4hy4TM+V6XLSFmP4MLwPJN6Ufu2LX2ahV6fLMBXnLtLynjWyflMfkd1JFnl3bGjDRHM13OMCKL6WjryK6rq6SLkxubswHBTgrCBNpcGf2hSvZ/DU8dQN0PvgBx5g4/paMD1S3wIdmSo36h0Am1FSKFblgKbSKBS549DEQnr04b/lWUxE6aVfHk7PkzIrNpSyqD7wMHKuCBoEpm72uWR5ZJR+NegO3MiKVEV1uNaaQ1/X15d6SKO99v3vEz33Xaseati2Pc2QI7eUvRJws/EWWB/7GpgzhDk7+fYhxNO2eaihCmt9ADAZuSo3fI2umP8CCR+qZchGtFehpE3pOB9DdGq1mQaAAhTmhjR0RHJEq+PoikyvOn6dHFrN6JakmmVubN3gYa2+wzXhIy4DMI0TNTayGSpEnjaIYGO3SqML/Uw9qcZgPhR0qfmKPj4apHGYkyaoMcBAsNnB+PnfQ0TezncBSlfPhvT8Uy+nt0lv3Hfv/XzfhoMt6c03DqDVOaUqBqZjFGB6jqq7kyET6lpJI1SqQTSPq1iClULHI5ixN1o1lRxh8Mb1WNHmxn+Z9KId02uZn0Owe3X8rc5GYfgMVgStbMwePLI84cIjI2lbEU45WR8NCJ3rskWeMtEENXQ1dj+GfQJkCWxds4ITN+Eir0/KFtDq2smiw2DrAIv+7ZwaIh0rcDU9697m3mInetknNRvxPbvRq4MpVVhGhM6f0AWxlicBF1kjFIGVANwN3rsxEjVdHcLFQkfgZq7GKFq64JB9lQK7HTtIncPSmHnehOj3TphIp6PXMQbKcQ/eRGpGxsDml84f98ITF06nzazHz/7sz1q6hkB3IJjmH9AfqYHPuARDeiueUXvRzXShO/GeFN97nz+NtmWSNdrImoaOS0OYY3awZty83kRs32YJOgfmkbfQuPH8FtB63HTDTayPIwHE3d9bYEXqYBAHYUasLLxhN4JhLnwW0CZT0sGcHWc9fuc73yVgfocqpVYCufcFizZGevuhj3w87BFOw7bKCmzYeQPNgE+mZzHy0yHftgNaSqwBIFyE/VqFo+55UoCrNm9ijskQMOdN1XDNh158KdJNDTy/F198IVJtNYAtr0vgpSdXHWv59wFBP/LRj/J7zCFnPI9mAuZGPZ6eVivQ7rhuI/XDnAzxtgGIlTrKMCIYJx3JeL7FWAhsPPME0f5tmxcZXrUH6kOdAz4v9yeLFLIovpG1OMscrgjwXHLdF8Cb/sRIdIr9RHAT9iyyI6Zu3X+cJNyvrtHTFeyxeBEtyXhi/rdYbrUslWkVPFNSVJR1AoRwAa2jcu2tV8KTraFeHReMXeWq9NWv/xCAzDmnHtEzUUNe9qAmuqVPoAWsp0ee2h0rgZVWCG6WCPRlb0JdxM8El0XQWeobxdqLTIPzXQGx6Sr+dr3mSsTwuLKy2cxDiblZzsT4fhnEZHfjDILe+1nuo8vBUE5fBfC5xtxIW5gvZOG+9MKL6WMf/UiAGzUpVlN5cbFI2bRC3FNKVUVem5dmZ86sl8lVUdlzwg8V/GSlc0ZfuWGnr/fwctEW4jxoTgXBpSjd/84lYRkF+h65zj4zNqF/MAcYCv7iy+9l9sbPv4A48zq0CvZWEomrlfFAVFCtwVx2MBXpq0xfJO2jmLhBAz625nomk3/y2Eyx8J10pqJGx6Qnnd9yd4VviGmdKRa8guD6OseuACYwhelGAvAPfgDjK8DNLKyJXgYCG/U3laBkjfaCQeMenEiyNuZb3SBM89gOgitnAZMGm6/ENRNNSH1XOjeI6Ky8Lf2rX/mT1LoSgVlVUzpPWkE1vuLYZjpRXzhLRAEQKrQgV6IUW/rSiq0TbCI+7vZ2SklJbXR2KhQmIhlD9NyKkPLCQrrtRgwGuU8rwH70Rz8Z1U5T5PRPIPg7Szmp3hgT45Rbr21On/uxzyDm7klf/p3fijTIpo2dYfC1beuGiLRuxTRrio33DTbZtzAD88Dy0NFTQl2LTrrB3hHl5H5X5+lbs0C3dU0I9fgxVdBHVUajpZ1sqocO4/TL5qxWSNdme0x1k44M/xvnFotr6220gjBP6GJl4S5Cq58hbXmWiNfD8sYbb4gDyUi/QhpdPybmimkLe2IJSjKzZlpjjMM48uxcw0ppa4Ez4MX5X8v1S1tMaIhpQ0TGeb2iRjcDdV4c1pF+MyYqlXbXwTxNAQoWPShZg0teC2vQpqyNaGwamog67YqudkwPDMCC+akpvUQw6OuFHWJBxKEzCovavApHaL+4/yvHdAvuDtuAbvrNoDDngZOrVMKmul5qG8sBFMxcI//N9/a++Er617/8b2AaCq2j+jGDVpZsRN3cmkw9hwlYlrkzSbn8ooUJHBgDg26gRfCpAeXsGJoszyffmu9xZhY/43dCxGsbCTbQ0DB5V9L+7AdFfzRYOIB3CyAr2BnGYIwo3Cg7FxaY+hHc+Gwdf9lbxeu5hcOkqWeYBsugBTGCljqFu7yJa1sLCMGJQFeAI+uiPb3rwkqkcnu8ce1WxqiveQePlPPnMX4serGyv4AbVrH6GTfBjNczC7PbjND3jttvTffdswu8X5FefOGHMde2ozsxyleDYlpKtqePSsZ33jkS6axuDlTTSs4z97EGUr23v/+uAGGmJt/aty8dw5X3FJVBOyiRDmEtr9N478Sxo+mee+6BSeDwZr0vsvctcCOvYMOgVUE7lUETMEANVkHx8wMvYG5n4QZz7+t/8/X0Y5/5TKGN1LCVB+SauMJ1DKC/uRNnYia7zaLSGBqjJtJnindtpPvyy2+SBfhgnBG1vO4iE6ebdbENfR20a/qD//RbaNjq0gc+/BB7E3sFrVdexjH47UOHcSvvSdcRjJgG34aOzkn2/JNPpF233Zrq0XIV2YZCh4ISPr2OVrSGNbKfUvJPfeZTBCRMJKwhBnBS74YpPk9AM8Be0q47NPOhmzRQtCrgaU1YHaeLO3PLVGiHXlCWh6Lr8QxQA+daN8UocDVNPUDQoVFnZDJKgb1nV6Xsi5PEoIbXCajdPwQ/mp56jjmjR40WrILT7iP6SfH/BEMWiQhuFMxXh1atSMvWu3+4lnmuGpZOAo7rYdspd2Z/JyVVZYUozsPs+7ZYYGBY06DnuQuYidLji2uaxC/r5LEh9Ia70oFjU+mxZ/elKS5jFAlFGY1557QsYV9xzrK5Fu7HEewDZ1wPTGTnfOiL+B+zE57DxZZSnO9ZfhKgjfuLAotl5EZ4RfHvSm1LGNPlrE0GMRnc5G4I2SDQ33V9Z2NOxzYzuTlzc43oeC+4McpcDm6sHJCl8EMsDY80ledAHLZMcA34mLTB7JQeoB+Sza4ysvLms/gnDLDcqEsILzQ33GQ0aIsSTrvdFlUMIlYHxtc4eNdKMHl9zs3/fVVSXp8Tyo3vLAtuI7X+CiG95tyUU/DiRhL6AjUSkfcvumcLroyYKnigk2PoRwAaMjZVRBgkSKJaSgrbKqhpml1G6oleJWPkKMWJVoYYWRghGnHNIdhdtIQRgCTYcQwFN9dtRlT80K0h3DUlxMwNcDMLo2FKaBXGWrkhZu4BouW8eXorfFqjsqcyHTh0PG2/4Y709A/3cZi0py3X351++n/6P1JNc08amQRFUwo8wWvc0K8nQnrmuadZ5OTGqxHSsXCkrb2HdlJNbQAfrdjV3wh0zFmrA1Dk6KZuv5pDb+HV0EaVytB02khEdurUCHom01Zb2JAxFmMTXoQFEuDseXkfET+NFdloLvEMtmzuj7x+B71npsf1omFTQ7S486470ytPPRngs4ONew1iXtNEHiqCm8JzxDJ50SH72dVL5PYLZk6wZ0VdlCqycekrsQZ3ZJvYvfrqa/GcTFHJ4mT32jG+V0G04sFkSkXmqXtlRzAOQ7BNRzlUejkMnHuyC26k7TCA0qsutmDl0E3Ezi0IB1BdQFsz5KZX2pB6mXf+2FLK8MqRAWJujRLNDcCWda7pKkziIgKS/pWqNZBwfTglkYkyz46hR7IRXz1jMIy2owP6XQ3NKJVPzQg3CSnRSJwP11lB8SQ2Bxe4hwHs3W+l0Z8l/jKh63belC6RIuhcD+ih9wx160T9IBI+B4RM1Mr1wYw4pwLYyEBZIkGLiFlSXFaUjBN1NyIMTrhsv/Xq8/TiORYCWktnFUu7Hxyi1P+5518I3c7gZVKFHFDHjuOLozSI6V/XCCiH9UHzCB3vhl/OuM0CUApwU4+WpHBchtUFdOVuxLkSL6wcRvAhagOcsC9ZmTfDOmxspOcRc9V5koFNmBVaKdbuPlX0upFpqke8P2u6gE3NQMGDqIb3knlxn2sRBADcnftGyiNX7SoeZ3/4wHgNNxAkmeY8caKohly9CqdmDsZmjTN53mvwrrmVdKvA/NU9e9J++qeZHrNasbZpMR09he8Qc0jhuODHa3sAJnSJ+WQptM/txhtoV8KeYTDWxPuGjwcXuJIDuwcQIzuolOB15vlq0iVr0Cfu+vBH0tGnno4S8a32PCJYQCWfzgE4HnnkkWiZsgIGy9TQDGO1AnBi77dOUl+yP0dgN6U1PPQV6Q/DDN1EKtp9ORt79qzAkdpOr1HuzGRlTR95+SWMJp8H5A2ydnpgeq8PfxLnuKzq/Z/9rEY3aR4w8se/9wdpJzqZ9m5S0AR/5v537LyRCryG9FM//svp8z92a1Td7b7vgThNn/nmI1Hp2cn9rbBqSwTNZJm0XQ6BwR4yDvUcpuqRdjBmpqWGYee62K/KKHT43le+kh564IE0aRrIMuvIQhSSCrWc7tf6b3luqNdzDXejBwrwJJLnbHj54UciPWmw0LOBHnx2Fzeg5nO9x9DbFbR6kc8S+TNpopdcAPOi6EWt3TzzY5Z5340vVqU+a1TdTgH4ylwg2pFw9pqW80yyL12TqXH2KsGWzZjnFxSEA6C4FsFNVTVpu8p29hIF7DBImCwmjPzGBg+mplWcrWdOwLbadoPeY+MYCq67I33/6X3pxdf2p0tILMpwOS6rYk9mrdfBBAmOo8jfCj+DhDji4JbFAf7N/3l9OQWchcVZ9xJecoxl9qbLzE14TXH/MrBmZjLrk8/4XMqd5S2ZxFjuY5MrpJyPfuXU1HJ9zrvMjc+jCI+ugRvRWkQp9pbgoYhYjWjyxQhK1NxYaplz3pF750/+HSdItlCXzVnucBq18XyeaS4fvJGVoELRp5GtN5WdUL203JLByREMEa8xHZD712Rh8XvZoTypchmai03PkfPQtmujbxEbJQ/JiNyJ5JeprWZo/WoW+MjQRQh6hILQnGWAlHk2QjU4jss8CHeOaEyNhCmjUeg8A029RDykrAxpQiBsFGjaSc1N0a4B9M/8W8He8ImPbk83QC9bCl5DHr+KtJRmWkbgbbAb2WDKDV6WKehYZ5q0MmFiGZ4mS0zmQ0cHmZwrQPT16f/65S+nq+w5CyD4Tkyhzl2iFN529mxolvWuXbcmDVNyXc+isH2BIt9shy+oM8esGPgKG6oCWxmuog9QoUnye7JY1YCfS1TktCJEnaX8fFUPglEO2G56rnTTd2YH1Q3qh1564Tno8dH08z97Nxt7T/r+976bPvrQvamdXHAv3jSFYWNZ6iFye51NXWHlt761lzLS1dELSfBhdC6uKUzgqBpCtHTx8tkARgpFva5zgAv1QDIfzoMNN+1KM4CfF6Gtz6IRuBtdjq+PDZoIcpxNUbreFKSVKZbAzpOKFFQZzXswRjk/1ycI7nBTZb6aKpKmHcER1UXiwg2vJp6NdLQRhVS3vheuD9MykdcR4Mjy8bMLVDAsAmBlN606tHpAgBPghoNdkOyzPo9QuolDqOjii6EjIN8UayMsy9wly+YVz7JZK1hX98K80PTL75macS57qLvnHjuGqRflq7IfLRxOI/SqusihZ2rVlhKWlbsm1f7ImAzQrLCTzVeR4Te/+a0w/9uF7sIig4ujCGPpraXQ37UpatG4Tfv6XlIdArXLaHZkGmsoOZ9BT1WPb8bpM2fTKbQYJ0iH3XLT7uj/NU5q4I29+9O+A0dIZUECMHctZVf0bpV/wcgUFh4CCwdnDHBjgODW5R7n/XV22h7G4AjrA4CSKWKzBL6X5EIj8y2ahTLYawFix2DpNCt1jDwYTT+5mSuG74I1HANImoaVIDDl1YlFwnbKe3sALVoyNKxekxYAqodwpLUk2LWzoY9Dj/dyLHrQfbVwAMoADQDabTJrGlMzvekl5sm4IAAAzc1tJt2iANkg6FlErxdZk7eTopJJdO8VFKlX89DQobcNm/96ns1f/emf4oq7A3E43ZwR7lRposd8+jbNINfC1I3KYgJqNAnUD0yGvBdh+AC2D+5xp2Ez7N92NSoB+TkHaQ2saQVrvIfP+d//t19JN+3eWFg4cO2bCBoihRWeQkWgcRIwux/m6BCsqykwA6BVrBX3ZhkPU8wtBgIGq8yX3/yN30qfh12RHaCDSBohtdlJinZVf1/4Yxkk/P5/+Xr60n/8lxjjrUjP0itqDeNk0ck0a3Gzjsjci41oJ2kGi0wwHeTzJ9i3bsaaohI9ygK0Qw2gvwywo9O4RQBTBOOyIoMIddv5vg0xi0ayVtkWqZSiA3op3cl51KrXjZQin/e1P/zDdA+l7ecJmBu70QLxWlmV0PA57n55YAuQI604lpqcxLzvrAE789a9Z94zjGdnw8x6NT9q1RBaT5EOaw7WEiDOxLfjeZUtNWDUglVjAczC6pn+r2HvnaBqDO1vVHlV16gjRGNY3hFVU9HEcByKtUVL8zNp6MSRYKSmBwVNaGBbYOsWW9KffPXr6dQF0v216A9JW10cHAELY8zIOLcxdxWkywBaPRoyXjMI7DPhi+fMNC1eIjtCPMx1x7nPeHv/WY/rPufcDRdvvevYU3LVtHtySEpYB7nyKstDspYmA5iiIrWQamQxc/78/w7cgMhwfXflhnQ5HsIP7Qr+wYciIlLNrtAsNDKMlcdqFRF+ZksKyhiHQwVzvE/uc5ONtbyQMXYWqd+iI22heM6A5F2RXhbl2WKgQLdxoJh7N29XysP5GYqQ/Z5lvtkRVCToffi+Ieoz75+1DqX3yI25ROb+TB8TKVsFh+b8g0yOB1awiqaP5mArGki9VMKm1HNIt8OUVDKp5kT6/J6GekaX7n6WxWqW5RmWRb8iW4fVg0tGsZ4uuaFdYtMlcEwEN+knPncXYkGqKjDVWwkouAKYakJ4J0sim+JGXKBgFgiRsAAsHCSh2MuY5DZVnCC9hNwmnb80n/7dF79GLr05DRIJT5KqmicKnxcQ+UdRJIffjBMV5qd/rezIlZhwHsIyHhozirYV1F1lYwzlO/8XIs8SixYeRCWGyc1/RkEaC12Bnt2C1TLJzFh5ZbrNe17HzU7QYsGxdW5t27AmTQydoVpiIxUULGLu9bOf/TTMT2966snH6Vf1OKAqWq8wPjBKVPYo5jRdZbfwBpgDiQU1HwJj55dpp8Oko0xDWtkltR4GWSyyPXTrtQw8txPZid6mB9HsCZoEeiB2QqdfhbEyx95slKQhG//9PAeNpZy9sD6RngVgamynqM7otkhZFQaUOfVkdcUgFLY9Z5yrdgJusAKFuR2nMfPiCszNAGyL1+zCbiYKLsS0MI6kWy4AOlZwD0u83iq+ciNVWVF9k4gmwcBE+LYusE9aIQw3IBEEzvBsjdqNjOxBZVuIBd63Wl0WupsRImdFjTojC24U/qtDup2qGVmFcubCNN83yJBlq3VjZW3MEfWaQnFCLzbAnmLvHlbyHADTzBUnv1UuHRoZQnPHbkhFF6UgbLQAdtcXQAaUbd14miUNU819zwKuZggUjp88A3GEfoCNr4nf6elZG3uPAOgU2qE3SVseItUoIFdk2Q8g87m7PwzyXopmXW+K3q0C0ivG6xWECohfeeVl/JVeD7buwY98BICAvwo/F+DMMFZG2I0ciNdhatfIYTwLyPUm1DBVsBfqmG1Ur//R3z78HebP2khjrQHkmN6dB0198KEHKZvmcHHPBMSeAPQIai7icaRGTpM+NSADCG4ujQ2hZbkxNGWCmxoYyheefDJKwjdy/TJSssvunwqfNaJzPllKvXXbdVxL0VRUNfIUwlrdfPWLEulFlZb96Fi7+lIpgA8bDZ6pFV3E1KwdyvuZW5eZr1Xc9wjpjl5A30YYoXL1WjBHf/vww3Ty3p7eT1orWoqIuj0MPDsBIQfwjdlHP7nz54bS/ffeEQy/rLjPQUC2QXaJ9eLB/Ni3HonnuYped+thNa14GwXozbEpVDImPaz9Fv6c2Lc//cV/+0r6Hz73E6H76WIO97P+or+T4FMAwBppMp3KPf+QqkqN7u6i9UsN6fXLpGRrTTmSpq1RV+R8JdAcZ95by6dX1ARBj2kp9UHRWJP9S73pRvYj15DB8zqucT9NM6+nmacaIAsC7FB+hTG84c7b0qRMPs/GPaXc5+D6NnXNenoJNs2KT+dnPi+rZHJMcYm6WYs17LF69bhmjh1+J9143Q2hvbPEW4Z3v21qAKAWN7ThCq2welyNmoaGsooENGP6lLHO6pEj1NSs4Iy1iwABtd4l+NykJbyyZvlDdaI546VJ2JspKpPnmgCU16XvPPYCFWlnERgzF2jl0Eiq+wptgyysmGA/177EoDJ0MZw7ZTAu7j/u8VkCkkFFlIOrd1l2bns2u0cWcha1dFZdF6XgEg35a3laKc5n/oSGr1TinfU0y1kaCZP871x5lTFGGUwM4JGrL1VLeWH2lsrgxog5V0uFSI4/ATTMtRGRdWquFGWgBYITlS5na3yworcsKPLQzIjLSRHhlhUwJQW0vxepKG5IcONnGYEHy1MSLQmI/Izce+q9lNS10RJ8RG7v3WZ4DnJmeDwUAnjIkXANkRaQrfIBREzCQUHe0+gQI0v+Rq8CC1NNRKAluWWoY+NFVYXAwd5PMvs8QjZo8/RUiBDVGT2bQ5da9uCXwXHTF9xQaZ1+/HP3caDAIoDC7Vs1NnqFjUjGwKoxOycX2h2rpexa7aNSYCnT5MZ2hk1l0+bd6R08bf7tr/0pYrfu9PQbA0QmmHq1sXmzWMasyHGCMRZOPO/Z9FcTB5SUvIeqbFMNIttxDiHL/1pJPQxfKbrGmjZwMjqWPjfHfhpE38BNSNsHyyGZxPUWxWGa8NWx2Z6LAfZ77aQQHAO1BILKtd30klmaTK/tOcRnFaBZl+Sf+cJPcXh1BMD5yp89DtNAxoW1ub6/DH0A+gbG098bvkr+fpUdwK3es6EoZaWwNqaIzp46SbrkaIy9Gh0baNp3JvyR2GTdeHbSYbiN3lTF/c9xuI2HsDoOE/0xOABtnFdD1PkOdLtzZBVMjHPIyoYreLQoWDSPHqyOrrnmVLiWKdIwNge9wMY7w/u3sfmZEqvx0BNEO+9DyIzgEBDh4X2CUlznTP/1N4ZJms+rjc9bYA5Omw9xvbC5zEc1oHoQK+MADXYYt0It1lYRATnoViDJwBgFjti/ioOwqxOmknlkfy0T6pUA6HY6uesuOwB4GCAivZ5yYuddwVzJgPHMpUxcJ6V0jwB1jo22HnA8zwbjfA+xDb8/BfUSDUdpZUK4h9EbFg5465xHiKyZm8C8jWi1nNYfjQ3F2hnj+xOwaOO4Ktc0oC0o19fG5n02kq3mMKcjs+ue+zp75nSAthHGqCtAwebCOM19jJ/rOyMLaZ8l/3YDHKLqrfBWolUIiPltqnPm1OHwetNPFk1sRrS7Gka3gcNVozrf69RbB1hfRL24VDdT/WfJs27JN2FstwgIe/G1vVHybdmzB6v7ZXToU4RkgKU4ib/1rJG90erfdKcWB1dImfSSBhIA3I7DrkaYei4dOngw0kZGy5dhMWR+tm7dEsFDB4xICNUtN7+MeH5kHEH429EOZcuWrQFUDfAEr+0ckLZDMcJW7yLT3KDhI4eSDN8Y9vvD9Jey95uu5RsAMBF5WNChLgSWw0KLlwkKtm7eGpYF/YAqK8a8yzfefC399V9/l5/1pA+gmRvElK+N18q62i/O+bNuB+8JeHSN/eqv/n76/OfvDxZHED7OoT5JalinIasGZ/nMJoDfBku2ef+jtGc5vO9gOnrobdjtj0fWQBAoM+p+tuN2Kq1I/x8FfJzF58a5sI1xsnCBjZv9iSIOdFE1MEnhWcGBPI7AvYzrd6Z4cKtx0suqkdTYs7DJrTzjJsbbtW/QtwPfHOfnywRa/b19kT4+sO9A2rl7d5qDQawn1e4Z5R4d4lcZTJ2nee4+F/VYOavhudUhfRhrRcG6gJl9nP8W0AywPvRhU8ei8/GUZyzXaWVYjR44lq0zVoIb12Ete0Ij+5QAVcaptq6D68ZPaJFqqXL6vLG2UzlrMiEqngWkT1HuLpgA78xh4DepqzFtGF56/Vj64Z4j6czgHK7KG1iLZlMKOwKd4qP1EMFwGGNaTWh/Q/YfU7W5DNu9IVyHlxEKnhV+ZaCTz3C1ba6Eq/1iAAAgAElEQVRXK2NlfJcXA8X7sF6ycDi/Zjk7tPwzxRJ+ZeCzvGKqjEm3JNV3Ddzwi69g7f7hD30wDgE3ehdHAToKzU0I+5gosjZFL6nCzjxfSO4dFUZ4pWZyXlCmpLygzNwEheWRx8BksVB0/3agSkyBTI3XmDU68XdJW5FTTtF7qgR4cm4u6uVFiyUwJN0uYArwBRuhuZNOk8Eyybzw8AQ3RnhR1spBYXVUA5ME/Ty6GwJQfCH0u4mIiH1ZoKo+QTGxYE/2xjJZvUIEBUYaEU1Ke7LgTEtFryr3EIKgW2+qS//kkw+C7il75+f+jnob3Y9NARVpBtNwdJPmkBrnEPBzTF3MwxrVE91euEgVWG1n+tKXv4LIrzy9dYTos41yYH63he7m42ySliZqgCbrI4jx2vD3ZkLSQJJxsL2DKbZFhMlTlBfbC6sRIydTC1aBCdodN5+tn+3EHKfHVrMtI7gZKXvdOzXKMiVSzaITWLiBRAM+DnE36yLHbfNRWA7U/ruvh4rngHzkke9QHsp43NzBpkzFEcxVlYwEfxQeH9j/JvvTDJsrHZJlVohmunosXdQrR33PPBvJ5jgE3+Hgkhb38zs50EZMEelOjd5EKuj7334UjQKGjquq0/brbkIfIQCHkbBhJ5FeAHpTfkTRMiDqbNZT3nqM1MMg82Xb9h0BDpuIEK3ysILHQ8XqKT11VrN5W01gKuoYnd1lcKRoezk0G/heZr8EY/Flzxl0KxfYEE0d1HowekDymjkAy0xJDyZgiBYNrkHWnBVt4Q8TwKOgal1HOddtdcQk4KB7DToK9oApDNRQ/rBZCfYBuTBre198Jt2I1onQPp2D1ZD90ILAztA+U4GNKZlCD8KrFUSWGqjN4rNTidOxRQiKKGe5z0FSHG+RXuoE/PXzuac5dBpJSdUQpdYBnL0mwYqtKuYWhlI/wnIrDWeY0xcAYHPM6UV8Rirx2HAsdYANTxEpf3VPpvdgUwRzGiqeh+EIoTCMkpqrCgDCFCxJ4T1EpA0wyQLi2M94TbhmM042PRwB7AqC77nr7tSxER0T7/PC44+F1kAQtHX71nAuHgP4jjCXJ/lcq1560LtMICCq5v5fQHx7B4zXGlM1ioqouruARqqHa5kE4B5BkyMAsqTXyhNBqPtiG1H7OdoQ9PO6tTA/HgaOuemoNXbKVkDqYSRo0+uG69/z7DOhxXBsuleswgdlMA5V713/LueZ2pYuUlZ+ZjsgSFClH5P7uCCuHqbGFMNoDa7OdUUln/IC07u2ydi6ZVuqgE0Mxo2R+N4f/nE6e/J0+pmf+ukIyqZho5586glK4cvTHffeiYj5GPc5mbZu2oJTMq7vACX1PJVGJaz5ccDow1RG3nf/PVE1WlR/AsKtktXdmt9tZawqFACzJgL4kpYdR6v1KgL2Uf7+wL33RaDoWtNQcpz539HbTw+5Tn7nZQo+qtMWNF+mtjW6JDokHaeNAwJhUolDWHU3APqmCQ5r1XERcNvVPdY3mrURrvHpZ56MNhRqtjzMBXszgMQ5PsvPce6de+XVYLa3EhAMz2LvQBDmeWNQ7xnZaIBjapPXKZnwfIueaaUsg2edwbDpwRoaZIJgQl9l0DkDi2XQYvCizMGWEysVTjsu6r50vObPks7hvEe9Zw/zYnq68FeqqcHVuAYmCHCT8LupQEO4QMVUeRmi2wVofZibBY3NKPJYmidIsrp0mtYQU7Xpq3/zBOByJSXhZEUq1Ta6pQACw8+meF6RCdGJi3WvBGMBz7eIo0qAJFyHPSicNVxf7hsVHnkCP9l+WZhSSskgSxyQAUkWFi9nYApriELPG8xPCTD5Pfe7LHmJMvQSceH7BKj6O8wN33x5GXPjgZUdip04/skUlA8qyqBLaal8oVk0ZcRU9FspGml6YbkLaO694kIP7+MSWCkixWLTz6jM/LVipfCPYCLI8uSByOWVRdRWAK93mRl7OhVuiH4FXeXE4XvRRRm+7TyRdRPgw0O/SL0VAx5VSExwrcWbOfDU3NSSB2hGbFPOQ10ExFSRpipjIw6XWf49RUpKl+yc4bNP0Qxt6ZtJnzhRTDfYP04NigDHwpZPfLiXjXVXAALLrRXgVusVg2DMw1l9gO6z2soLNjwIwnqbOTSmj9VSHZFuV/pn//xLRJb1ae8RUjQwNqiVQjzsBDeC0enVQ9uqimpEo0uAmPkFJn6F9vSUm3P9YxyEghs3NNNtgqlKUPo8152fRRaDx/PRNU6lPnPCiEZ9jj4rAuJCjG1lR5HCsNeQkZyf76brQbOA2r+GvLBsTz3W6mfxXVCDtKanCaBDWmEdomCo2J/7mS+EB8//+JP/woKM9O9/9adhc7p5ZkzuOspADx2I1ImtHfr7+6CS1wCGyL9TuWWli/e9dcumAGEtmmTBNv717/w2DAA9b+h+rCW7lL+MWpTgujlyb6YDHTuFuLqNmo46cOit0GftpL+Opmo2JXSOm77pRsegL0ULAGXJdKT5ajY48+ZROkskbXpL1i1yxWxkoxjktUK5mxqx3FvgMopWo9lNTUZQ8Z0btsIRUwJG7W40UtmAV59X2DLIDgbrWOStBXtWX8nANVgmii6sXGGwG6rNFmFxWP0RzR3A3fnNvW+kj1KS7/pw3lpyvIk0ySH+dn40M76mnv0cgY5fbOepu29jHMai/CUAfz0/vwC40EtkQTdp5lQnB4MbmQ7TpiHU7bjxV1XB8tK8sYn8fgvpt8uArwqudZ7r7OjiYGSuh15HpboHBui3DFCgtcBVqvtmmGcreQbuM5p8Pv744wEa1IY888yzERjc/yM/ElG0qUrHxn1DsFToVjAkhCFRxfwIYtPDB9+B6UhoKraiF+kuonZOc1mfC6Q5Klm8C6zbiwDcFpi4zbtvoXEkPbMs9zcAEbBznRfQFHWT7hogNWH69NCBg2EHEFWJthLhs/tId6izCuG2+5NRkmAGtiRK0HzW7I1HSfmcJpWqfsUATpG9fdp07Z5H+DlBxVik5mUTYUNlJp1f0ZKGjUja37VpWbHtWia4127AtP3RZvi4M2h+iiquudDSmJbug6Go1+MFICrzdgZbgFkbVQJOL+NPY2dsx7IB5nWGBm0eal0EUVPoDQX+MYlNFTLv//gP/4CgY1PavGVjOKFfoa3EbVSKSY2fZe9tg8mS7ahlTpSpoTHFr6DdX0AgPsRnf//b3wGkj6ef+fmfR390EhaT9iAwlitv2MX6oQUJFU2rmD8NrON5no1rtpY9fRyRsi7FNUgJ9sE+dQGaKllzHaRBwz+KStTTpKR7qYjUWOiX/uW/Sz/7c5+Jg7wbJkctmUzKPpzSbwT8zsBMnTh6PDqgez2TGP9UE+C4J3p2+HzqTT0bqLv+ZXGYF9PsDaYKPX9MXxlYz0gIsI83sfYXmD+FVw4gSJsJ7RD0v1EqwO+79t2W3c/neD9bnuipBYqzuRrzgFY9nEkVVToyU+lURr+pSsYT8DaN1015Oewdfjflpq8Up1HxqrCYnFYaYw6V1axOjz9Dc+TDV3CYZr9PPIdgbqwQ4+xBF2iWQ42Z85WTL7IGght/x/mby7GXl2UH2VCqpHIc3FuWZ18smsgFQllfs7zyyTWVm9FGex1PphK4cX5HsY7jxldmf+IfpS8E4+/R3PCGL5Q0N056haMukgAN5k3NTSh0LIEGIwhZANMjfi+XhPv+shaKLL2InFrKF5m7gIdWhsXg4szoLLMwAWbYFALwlMBLTlUFDcj3cvfQazdUGuisr8kMT6a1IqXloeFgAzhc5G52URrsoaGomPv2YFYYM0nFSBuVHXUcwjI3LWhIqmEiymFvPKjH6OkjmJmF9RDgBNNhZMyGEu6TvN5Ghoo8FZPpc5NFxfXVS+nHPrUtbdvCoQhrYK7fvlMt4btRoGKvK4MOAY4MkWmG6CeU8E2o7Ey/8//9OULMAdIYnll4DVEFVQ1de5mNpLxK7RE0Jh3A3dyqdZ91cgK6ZgEXdaQF1LBYfTVK6kBAU0ekXUjjC5dav6LPmIcs1xQT0MnOc5EeNjIRgNogMjoas4AsF/XLckZt400N+VzN/dvMshCO2aRSAzdYB4DPSnLj506fDwHpbTvX4dNxNnWQ9moCoHzmUz8SnYxfpYPw0XdOp+NnEj1lEs0ACyGw1vVWpRWl82y2RFT2yVJka3pvnFPrznvfH5T1HMJOGxQODgxRwbKXw7eDipTr2XjoATWEKJsDzFRbNMwEhBm5jzBP1m/clJo49F4nL6//zlZSVsDAYHhcbCuJ/OeI9qssI7UCyd4wbFCXAHOuBdlBO653cuCFGFLxOZVAj37722k3js29lAK7Ebp5zejP4jFRqswwLSQDGSxkKUWkl8X8ghuOG0fhRSHLItgJ5a2bkTYFGhv536R8ZhEIn+cwcGPt7EaPghO1fjgNjMHriK5tT6E+pZcoXhDn+rCsvdmIVM2WLJKRkRMBkDTC4eoeodZozo2WSH2IHKJz2IPeHj7tHMwL4RNSeIq4J6hbaW6CZTz4Cp5H7aFdGWf9NCIetRy1zpJ09TmhzRnHUO4UDMHh6EFkNKng135vF8+einSgHe1vhD05TSrgj/7oL9N9991OT6WbAgisQlTbZMk44HGJuSkAsCJPIanNJ9VRbKPkePDsudBXHMAI75733x2pRKnGdoTF5wE3b5FOWokY/nqatTYLuNRIMXsvw1Z0d21A0PpCpEzXk35UQ1HN+lAUKrA4B+AxGbwZACEjF5NcXRIHPPRiGqQ5rfdRwZhNMnfeRqAroDGVKihyX5XdGWKNrdRADzboNJVyK1dgJmc/qZKA1XE1daOgXSNL7QqqmBSWcVvWO857K3IeAWiUd9algUlSiBzC/rnjjvelMh22udKhYycBZW+lu+7/AMIZ7hPR7nNPPoP+5XDauH5DAN/xCtIL7C/rvC7SZ5u2I/J13cMcfe9vvxEu27eSvpnFSqOGg3b/gTdppAsDeuJomOutZb0sOXe4P+dAPGuCKU7kAlgBnkdPnk1nYMEex69qF2ukh/HfCLui6+8MrQGwBwpvmyYO+zj49CZSTM9ZZfClU7LVPa/jfbMGAX29QSKpswmY1gYqQ8nVheHguUMHI729smtFsEt2KG9jTp9hDK2IGyaNO8H+uK5vfYiLr8rI4/Q+Asvunhd7oswCe9wY88u0qX5tfi+a3fI179xjPbgXeHZ0WmoOqBRERYsYdTbsIxjasPEzDlbwybbxHqaldfpWiOyB7h5dQyFJLKoFPHHwWzKNW0ZvqcUK9W60fWGNzFBRtZSQFiT0MVbsKmtAi1nhXlFP8MP8nlqgFcviyvSl3/smQXEnXmhcH7qbolca6V4ArExROYG8Z9s8xq9h/Yv21GIGz9OcmVnOunh+ZzfwXBSTq6c9hy0Fz1Yvy/Wxy9NOGThm3JCzQlmH47guB1b+OzNBfxfccEFZUCy48eCRzow3UFPuJuppXvrK1R0OeC778rDz37I0XlxUwpR0L+FG6gPn+6I6b1JqXfCRb3B5aXeImPjKr88IzdfJ5khxLUdty5Fj5O6WiZFyfbzAKPJ+PBgPr8wqZcW892ijOzvnKnRsh3kR3NSAYMPrBprO7vMCOl1fw4tjWduFwkW4KG8Nh0XGMfKyvKYOtOw4Gvzi9J9+6ifuTCvozjvCQarOQ+Cj10Ylv5w9fJy/Tqy5kmBZozU9VOZru9PDIO4///oPyLtyXVCSc4uknFDZnkcst6IL+nbSKiKtvMmPqsFAy1BFCbAAR8BVjdGIz0p2aJQeMDVEztmFNguvdQD2sK9WWcaYqGNYtBUF96g+x+oL76poZlo4KsddMi5GKub/BXpR8qxhYPwbZogN9SrjY8QrMPFQXANQ0QF65Mpguvv2Wxj/MaLFc9HXaxvR3xUOmbfZiBS7VVZgMNhNyTDPxkXixtlBDvzY0bepaNnMoYMmB+fnBkBjN5UNkxySC7AzmzicZmGZquta0ne+/mh0Ebccd+OGvgBDbUTATUR75zkA3SgFNv2IO43WPdTOclA9Qcn61v7+1AfYcW56+OiIrM7G1JOCO8s3wxUZgBddptWFMO9lGSoj5UCahUjodUqETSmsW9+fdpsiYnIMkk6p0U0bsFDDIWwzQoGNDfmuuXVizDi/wLrjOYb4H41T2NKidwq6VZYHwHGcJoU6N6/GgK8TIWdo6AAZ8wJe0pdWcZiWsO+TAExQMwHo6oBxiQatlhG72TJHxnjeReqr6EJfD4hcojpOPcQk49SCFopQMq5hBAB4Brp/IyAw2FjT21FViMTH6hWwSzmH0JSsAvOuikqqBjRQGmkwu6JrsZoE+yqVsyamWCMyceOwNuFBw7Os4zCaROOhY7przM1PpnEPZdGDVJl98gtfcPvD0+d4ACr3DfuUCYYuccBpqLcVwKGgXUBiXy8Ps6jW1JmYeTrL+BpZ1xGlt5DutJrqIoC1A7ZilMNC4B5mozLVlsgy7xtN65AymANMVAlkIwLy4HINceM2loSdPX/udHoboGIkfvsdtCDAxFK2wJ5cJ9BAmU41uFxH2snGoFZDmYKzm7J6uHdICW0AJFjt9Myzz0bKRj2Ye98jDz+a7r3nfYU3iywh604NoeDGNdpD24gF2Gj1aFUyDqzdwwJ32KWVXENXFwUAzIXV23EcJvgxRfPFX//PURjxPpyF7/rQfaxfTO6YM/XtvF5Qwlj/+v/5b2FkU/pf/sU/A+yiTSTN/MpTj5Nqo3oK5rveqlP2usuMwQhBTRfgUyfvMszjZI1nqIyYwQy1mdQkEzbN4E/1DMZ+Glf+5P/88/5KegGwsnX3+0iHthSNUXkOpr2bWLse+GEhgWZkJetf1u8MrG43rGVV+Lkxx9kfF3hQCo4ruJYpUuynYYW2sW9EJRJzbi/Cc9sffOjBh6KytJq9swH2ZwgQ3MD6re3BsRgjSsFNuYDVQhXWufude7daqhYDHb4noLHCUJsJAa8FHAYszi/nmpVctijJbUqiutJgwmoyQI3MmhWL7qsFu2GnblJIkZXQNkUQw88qYOWpmAIp0XuK9BGC/4UlwQ1zX3KCgCpdZt8B6KRaAjAPskqqVVNPevrFM+mxZ94CeDZT6HCVeS04g22hh180fCXoWKCVi+DGfaGatKS6m+UAI4OLSD0xHtmnRklIThf5O3Fm2wjabEqJ2PD7ueopn+MZP+Qm3BlE+bshXi6Bm+VVUlmM/HfTUnzYi8vSUorPsomfh7MnVm4e5wXI3HiI5/JvL9bILDe9XM7mZC1Appbc8K0C8MDL+bh8sRmZRb6ylG9bzuhE2ZgAyQ3QTZ8/AWbMbZYAj+8VeeySniezPUadDva8kziinsKEKNJqzH3TJ1KLtYp/bUvAYqyl1tC+UpY+l0GVmwRraBDFyjqpd9AJs6gYdB+LHlAWFPA/MW58ua959njot7bWpc0bmtPHPrQdN1H7C+FbwETR1VfxXbMHWyjBHR/TGOgVoBAFUfUILss4FE9frUy/8rvfTLPliFFPXmHBdUAIrMBYawhDPw6nTjwbFvHxYepWkIJQjllFtF/Doqh2YThmpmGMFtk43cgq0Qy44HRxNo9bD9CwJ005m2AVp5F/m4/mf3k/7n/alFL9tSo5KfFGrs/3E/gKdrSTD5GcZczMlWgwqfCen13AAVdt0QibURMgR23ONM33OjhIHOsmNp8V/Pcx3EA9DJsbaVrKxrOVyHFiQnO/eUq8RxA07k5PPPGaREnavQvamWho7dpOtAiIJaMp6Ww0xjSdMUQDSqujqimT72hZmV5BLHyVCLm/b210BRfUC/ykt3twYTUtdOrsmTDuusCmeAizNktxl9ic17LZCV6NfFukmJl/kxwgWgCEFwZpBEtMnQd2FFf75IKPZoqkB8eJBhthIx7+y7+IlOiDH/5QbLjlTBReFd44gkuvIfq5SSgyN13sY1Q9tLQhPGXeyL7VA+BkrWaotpsgvamhWQN6A5oJhZ29GgeN+mZ4zm6TFaQ/x6Gq3ajqiRonAbemIy4NXIoeULWmQU1jOdvRBkxS+ms5d240uzBDGSqaJ0WHLXZNZ544wacRZddiVKfHxxippCbSIIusqcsASqtSNCQU/FXjcFw2W54GEXmqoehajbiWz6sA5Mxp9y/lrABeoQf+G9TxoqMYIq05CADoBPzBFuKS7d7Rpt7FhQcAc92FYJo1qAeNhp1qSZxvi6YDrNrksHFdjqAxshHk+r7+0HssMjaWIrfzXKPxqilTDi+FrnqxKO6shak7T6qrEk1KD9qWWV5TLbNldZ2MDPP7MhoqGa8QFjP++kOcgUVyrrmf6gdktZJ/tDFw/2qBNSmi+rqoDFLsKnASnLjPCULUzniD2hpoHnrD7pujSugoQMi0lIzfxhtvTFdhR88xZ7ejDTmBIZ56nytomvy7zsCT16y1QojrEAAPImbXfn+Ue9SNe4nNaox5LDATYK6+aWea5j0PUrn0+utvpE984hMwjBWkVGEbTGFZCcdavkTq5tFvPJJOHx/Bw2YtKb67wmtpy1aYHoCALE47DT1nWO+XSel2b+inszVO38yrSeaYadaZcYIA2ge00pl66vzFVMe6GmDNfePRR9KnMANdCUg6TSq0qnUlXjPQt7KSPHf1aa7FSQDVGEFGuYEiQZBrQyNMdTmmixYIKgSxV6fpXQWYmWU/OPT2W2jlLF1nzdDnq1xGxzOC9z13GtbN/ZznrWNvG8BST6DFevZS0uUB3AU3rDEtImycGpmGKFKhMlidYgB7AT5SDoIJz6Qmqz8JCkZJcbkHuz9YVTlggQFpR3vqVbEfT2Dqp4GmFZTB6ri3Ml5LFRRoCKbLBDfcl+SDbE5NJykxSrmtHGYvmV1ElwjPX+3CYGwTpeCkJAB9ADx6u82Xr0oTc51U2O5Mv/1731D/T7BFpSZeY9qTLABuosIXqcL8HEH3PEwNa6W2lJHI4CRLRbIgOAuts1Qk+9hkciEqOEsykpyuyuCmODG1fSiC5eUtFzKZkYmP/LtZ2pLfs4ySt6V4ONeqpRAUA24UFCsgdrIYakU5Fzdo1O6bZAQVaZjSv997QUMcMLpB5lRV1tJkIGIE4kKtY9MxrbFMnVSUZ7OgTRnlvF2OWEWFWTvj7y1vzGkEZYSWB1b0nAGTf/93oqUoiSorbLK5SY3iBEOWNZdzkOghY+lgG4ZidZa/w1Z4wOrIK+Btgs4XgEguBahhASygF1jMfwJUqWFQ52M1kgk4W8VTAt7bkm7e1YsfCGCF71djsjc7ZUqqmbw4gkA8YqZYfHbtjUiPqGFxyVwoIt/FBqo9zqcnXzmc3jjJxjQyzUbaQ/WQ9831Mya99GA5hz27a0xtUAiZfY4sUD/fU1KtjCXh4ftRqhbT6VcxbO6V45hchcIeR+xSxhvIEERxGAe3oNRUl39fvHgpNEICxB6qL2RnsrOs7sACJ0GNc6FohYEQjkGrgxUI3weetf4eNtNz7Kc5WOoAl+UA0CYOFMvWzf0K/q4O45uxqiV99tMPUeHSzoHxw7RnzwH0DQ1UVNGPhk20jzK0tw6ScoIea4GF8f51YDYS2UhVjJqaq1d0AaV/C/PURdXf3xeaHN2ZLSVeRyWLlRTS1nrf+L1WgIgGfwfx89hBxD8G/W9E7etrBWfmzZnTblZ1AFTt2GUE/b5zdUD7e/6WvWlEV3Ie+l+fHcfkVZoGnobp+Bh93VYA3kY4nGxT4TOatJEn41JH2b09m8IvZ46HC/08Z381PYeYjwvMXSl1hdxN6A2sBCpXZ8ImESJ0zclivVLGzTyoZL5Z+RAiVFJRYdKk/kyqXJYHzYwtJkaGqXjitW7UoZ3hni+NXELTxZzm2a3hIJfdcw1ffudQdJm3RK7MJoOAwgnArRb611EJpk4tLE6dhwD3aYCIJn+ySpMAYQ9Tf9RB+oWThG7SQ6nC0nwjT+5vnH+bbuAUDGo8Jjnr0EPFtJcBShPR/KVSCsdUgfOrEsYiFqtuxmggdBmP9xUwyKpwX7GQBYHMSYFqhfsX41trGsrPsS8TnyUIaTetwDhFYzlBjY0xYcisAnqbCh/TMuo1tpDOlC2RQRTIT8AgmqptBQBKhg7BeCkUPU56bA3PwGqkzRthkwAcc4CGJg7ONtahLM5UmI7avgLWE3BzBjAhc7MWsbqCdK0HLO/nZEoz9FE6w1w+DruzGRCzZHUrIFbw9ja+N6beH8Qw0IKDCxh1aqY3yvhWWWDBvi+QtXR5CC+kDRtIyXIf+59+liqpveleBL69eGW5f07xfs71C8xdy82feOKJcFN2ncmCrMJleZzgQW8f+89FA1tZDdKziohtK6A2SABXY9EEgt0rtF2oIW2xbh3gi27dF4+8A2hhHch+ck1bbr4NHQrAvxF9icBdOgk2b2LwQqT4LQyw8fAg4LoNgFnlpsUZN8HzmbPQQt0XB3yL4J8d7wLs30WY3j7ExXAJqR0mbJTKQYsNQqMm3QhzrqjSKj29djqwtqhaBTPDnHBTnGN9WHCgYF5W37Ohmc+eJqAQlLbymVWmItXOOG9YAjbK1JVYjc1FyupXwPQcpHDB6smVzJl6AI66PPfnqIy0Eov5GMETIYqNoCvKyV4gZ3AdLyH2LceYswxX8QXGRPfn6TmKOmBpa2F+DFLSxatYOgwxj6iiqphNx9Aert8KC9a8gZ6EA+k//fZX08pVVJfiIF5eiV4vmFoLgji9eJ7hA8SXEgb9uLLJ3nKta8YCmdXOGZvcUDNew/OUpPj7Srxzeuu9Gp7lQMb/Dm1ZSa+bQc+1NBXR4LWu4OF3w4TeQ5nsx/CAMD2jgFjxU5jzGZWxEbuRy3gYfVtCnEvBBRl+RQM7LjrspnldLuf2JrI7rEClQLXFxMmILfeiyNSSm74q+RAC6iPgHCuVm/k7fq9gGYpyvCweluUpKgfIWUdn4CLazWXkIZxUSMfflewwRp+CihVGP2w+pg68T6wAACAASURBVKQWmbSCmVpTKOpN+Ax9kep8b7UPAI/yMhv8Ffuj9h2a51cwIYg7g9aWAWhR4Iuwq4LqIIsf3Cc3b2pLd921lWiB+cbmVrnEQUjTs8UZZrx9mQgElijja+2oTqdJj9SxiKtqV+MGjm/QeFP6/g/2Ih5G6BfN13TMhd7Xe6dUNu44TVmdZNk3Yyd7GbqnkvFSjLdVLwAWBZO6NheIexGDKmjpjuagW/2ZX1akON4iaZ9htJXgTQUGWfQly+ZkM9p0Yfvf/sz5kJXtoW0ywuFwmLBRH0Ji2Z1aFkr0MOMQtKKk0kjHeQaY0iXWNIcAxcaipinUXVSXTWAEeCvgpS795V98L+jy//uXfo48+fH03DOPp0+j07luxxY0JhwSlO7PKw5m0zOlZTuMhjqbJrLxcaiep/z2kW89Sk69P+0iGh5kwzZlYUmocyN6jKnf8UMAuS+/+HyUdksjez+OVbCVMp1svlHKyVpxE4/yT43/iNiszlEP0Mn3GjQHYw3ZQd3I7gI6oPNQ3molbqM0eAvOslNssEaR07ymFnBWg7EiAxQ+HNVNRGdn7TjNoSDYAdyYChlgo9YfxWtX0Gpkb4XPMGkaXXjbqQIZ5n4r2lalqapCKGwQodYoLAusznBWMy8nOJResVcPEbgHVBO/q4A2escwdlMcTCt5fmXqevDJGUH8qrljGWM0YeNCwOh5gO4V5uaKzlWU2nYiyjxF64H701HKrPs4ROy67j33ABb0/1B0fQyWw4aJag26TePpOUOaq5r7mGYcbbVRbldx1l8Y+nEgWtodlYQCS+7HKrVeUoea0Z3DGmA11XQ8zCjzXgBc6FsT9I2iR4GLqTfpV/cZ5u4be17Dc6kvwGGLAm97gsFmDAOaPFAnYJDGAAX6syywl6zEc2cl93AewLF//wHKv8+n9916BwHMalKuuKOz3kZI4VUzBw0U+m2eyPu8fGBfpLummO89gJDutX3ppSefTjOXRlJHTUNajbtuG2trktYgemBNB3Bk90GfMgNQdO+TFdhO2bXrWu2b3bRNM03zzPegpbI/lL5I67lG15daHosM1L6UU3SwBItXxlosB6DamFUA3gjY808NQtVp9FrNMDT1pI4uAjzc+7v9DDa+PVg2tBPla5w3YSEE9+ffK5mrtnqRuTQ1qzmrTvCyaGobawiC1JzYQNS0/HHaJFgFKXPtuaAR4/r1G1Nz7/o0fOIMQdsSHkX700c+/knuDXDb0BHiVsGeqao5UmRjYzCJPMpa7meOVNNVgLBtFsKXjPufYe7WA5amee+oiuVn8+jkLgFKVjDHbG0Svjfq4hT3A7qtDvP1dTCcBgtR7s3eJ3utm6saOPd6a4lMtctM2l3bQNkgwNSSQM2GlBGoAnaUO7jWQhAb+hVuwDSy/w1odfznmdemsWyILFNk49xF93M3ZK5TfVu9Giee0eips1H8Ud+xkueHWSy/W0bGoRJtzuw8zKIibec2ppqmw+eGLwJ8X2MfX2TOEUjRNqh1IzYaiaaaf/aD9No+mMkatKBj2kAgOwgLCpjMeYJc5ADuiZX0shoZBgxzbe79uagnp5oyg+O55H9nwz3PEUGPgvocWGZZynKAlKuv8xmWQVS2mslSmMzqOCz5swPg/EPgJugoJqc9IpxEGdz4gYpQzV+bgihcY0v+M/x3RnsBRpb9LIuLPRy9ocIf5V0fmveqpv09tRzFYBQHSbZl9vWCFcFOIEkPbxE6X6aqHMwo0bU8mY3PwzY7IPpa9QvS4WpnLV2eZhIpahXcmJKqVljKJuofm6xZDWL0aMRjbxJzhk2NMjUCeroSRzbLdJmT3wnvmKidUVBbhchvjtRHURhx+20babnAwpqzd4nNOOn3hDvk0lzRnqESoR4JBjaxOUSMa6Dux5nkaJnq+9PvfPlrCAJpjIdYuYJIXpO3SFMwTo57Lo/L5YmZZctjc4021EmQe9cYT/DiePl8BIQedk5Yfzer0n0/n0G448oIqF1i7HNFXKHdKUTk2e8oWwHksXchhFA8Fi8sliyQz59Fb0WNK1fxo+WqClVDkCm4CY2Pz9t8swwch/D8RNp1XS9MDpEj7Moc4r6R4Tmi3hZKYVsxezsFvV9Pme7NkC8VITxWJG4zwjUIE+1zo+9HNyWk0vjnzw8gejzIATRKJ/Nbwg/ESFswUcZmsprKLTfLeg4DTbQcJ3tZ2f6hDpAT1SoAP5lD9TYCHEs8J3gfW0EY3e/bvz9Ap+BmPemDEOiy0Q/y+W689tTRrt91YKphB+Zh9VQE6aejP2gdkZ79eS8COhcmcc2uI/IrbRx1Cpj1HOIaj0Djn+T1N2J/r4jbe1nJtY6dPxcRspHpDMzPQi0HVvS8krFgYGVE0MMcoT+PaZF+XGEFSC8+/1y6ARdc3af1T1HY2rmuP1UhBJYFHKX8e1FxvszN5YvBkM3ZBoJULkUvHNjY/XfzuxH9Lqbnf/AkFWc3ERBQ8cRYKNDWmG2AsfQQvACoa+fgWY3AuVafElO7OcWjRwpgs5GmtYkWHPOwGxoezjJ/bIkja7OKtGE0PgTIOL9lGtthaXzm0c7D6ji+P8n9qKUyFVPHoVcNk+V4DvFsB5gPoZ1gHZyDVdkKQzJG5K9zsWLhMlIsCpoX3JtYP+ouJmQ7OKT0i1rkv1tJudSyF10l2rZ9idqOMqsoASgtNkpkHXThK/TYE4+lLoDNDR/8UFpE3/Efv/gb6f27bk11pAI62b+6YfDKmMOLatDQo43xNw5lHEA4WzM0VvStQZAuMzWIfsuAz6qm1bA4Xns1bFQN66qatTZo81TW3mpAY+zTFEnMs7YWXFuAUfdKGboViLsFjXVqX/isJQ7g2v4NaeT4ifRXf/XXqZLI+356RNnuQMBuS4AZdFBreldHg0XLsM8AtDfT2+0E1Wq2cpCNWLkB5tT1Dit4CnbpGKDmAw8+wBo4B+NotRc+UczXjTBFE+OU3nNg+/nHjxwPHNrKdZnCnKkAeHXhO2ULdQC1DLlBjJVDFCpHxal+V31UMVYriGUMZgE11TDJkUoU3AZLjf8NYLdZQ1c1YJaHU43pnFOPNiXLzO+7RmSW9VtyjsikCoZkuSwCkCURSJtKzVrPWJuw22rNCoE/aWH2FwstxGSFzKM4uywCCUF2aCNkY3iWITGg5xlz32abFhgYDEQrF8WYnkno1WbOAUYANxWwQ5bXVzC/bckiWI0g02pLFwepQ1up0OcBUfUh3oJu8J44BuRoNles2k5fwpR+8V9/mZTjNp45Z1KZ55nP3z5cansmGApxgX0I361WykLeOH+D6Sm0plkMvLz9gr/jOsnnvX/nilxfl8/prDvNACfLVZbjhNzuIbM917Q4/xC4KSqkDGysTFKEWxj7eAGabnXY3ZQBXk47XdO/cMH+Xm654AV6qOWLj9coWC6BGy8yBqJE63toOjk8uKMihz/+dwiRmQzZd8VJ4FdUQTnNS8xOPsxlcHLpWHYvdpAqLS/PBzT3ZGTfTh50hIisihSItHUjC8DeWjVSHwoMS2JjBXp+TiPoWLZjCnAjwFkqia1i8XIAq1ORNrx6dRbBqn4yM2gA1hKh1HAIk1OePBfOl421raRhqCwjNeWYq4eYR7jcikC2GopxEl+Cqdn69Bd/8xT5UHLsZ0iRtEKpEm2px3Dc3ouQM6gMIW8JVMQ4cS/RgoDFL2vlA869UTJLlj0FBCoyLz5Txz7TrRn45DHOwEdWJzM41wAszzmiS6t9mA/XaEQnOIsv/BEYQ8GNgDGea2kTsYpKsKd41XlnmbwMwzybaBnVXs3sBSs45BrRBjm2IFDWNG6u+BH5d0dbA6Zop9jkq/i9luh71Q0VbSWVG7+HgffUBABQL3QRxuZpyogHL42mO9+3OwJ7DQf1K+lBvCp7UcuYdfC9M6SNQvfFWEond3IIy8xcJPXk/lTFJlRvdZTGbTARWva38t+v4Sfj67Zdt+NahGencQWtnVDP0VaE9zG9uJHfEXDMkxo8x4GvW6n+LD7zaSr11CY4XkU0RKm/TsLM6yEYlLcp434LU7hPf+rT0dvIORJRDxvxEGBqqRY/kj5Mz1w/+sgAavagCfE56xliqbssogehpcxH8ewR6JiqlmVrNGWA/cGeZ59LPWhUmgWjajY4IC9cvACGgYVhPdm3SA+gSip7Em1AXvzmd9Mt1++k8SDGeAiSBcoGIaZDbFkhSFR3oOByy65daYAD6iAl+Aq2fZ8W7nEMEN2FT88QqVeFlO4AjVD4s67FYAkQ+8NYGY1H1SeHgWyFzPBopHcmUitVdA3a9PNaRbT28FrdCxtHRKmBYj3MVKSzpFEB9W/Rq6mC/WiLfkl8/lXaZ1w8fzq0Vi2wTCcRn1YCkgTMV/Bm2bHjBqpTOBg5UD1cBDe16L9mOLhlB3QrFnhOOJ+5jjHGePutt6XD+w8iZt2bfuxHP03rENKePBedoSOlzcE9x75Qy3xvb1mBSJhO8dH8Ue2tbtaASxsC8/tnARaKi28GgMzxWUfRrdmKwVSG9gjBXnDP7czrJvaZSvvUEdTN8Qxk6+sBaFMlcDHOc1P4fRI26gLAVufsccrCJ2CzbqORpdqWNllF5ssUeq9JQFw9aVGzjzawXUWA1sHcN53SydyavXg5jfIM3ibd1EdJvkUUw1R39vLf7uJFN3bAEa7La/GzqezoThffOR6B4yXAX/eavtTaTaRYa7oO/yb2hTpA2gypyhn2NQOhSv68wxrYQESpA3U54E5gUaOtuaCAvW0WsB8pOPdcQRUpYO0z7HheSikUTtOaoGqSyX9bviw40etN9+9gowDOFQhwsxOzRQHTPAPZ2iqAQU2Ig2Vb7GHGnkMwVA4LuQBrZErO96ph/zHl63UawS0xeBcZa8u/7SknGykrJLiR0YnrU2RIID3NfFMHo2vzjBpV1rjVUlWyivxb0XcYamL6GAwOwDyNnuXl6MF43RLP+iqeN+09m1Ntx5b0v/7zX2Xe9/IcAYJz+uWYkWAPr1ZmUbR2WcD9XnCT9/P3+tFkQJIByjX7F8avkJoU4uicpcmsTc7i5NfnMytnZjJgylgig5nlHjiRrfiHwE2Y2UXdl+wED5j/bmRTEHhMEDEpEA332lLey0M015774R502T00G/IE6uVn0m0tlpDz+ujEy0PIxn2RBot0SwGccrmxEUkAkxJ6Lmi9QvfjVyC7kkjJf3twZcV1GP6VXufvmD5Y0EtDN9NSuqEN6n/gHL1crHjgrW23UGsVk9kijacEbFyrf+zy7YEYXboVzRKV6lLsQygejGkcqUnbA7CWGstwHnUzr8SReAVghpLldjZSD3AiE6ryiZToCMzyrmGT1Ae0nQqX0xeu4PvRl777+CvpxT0n+D4HeQIIsUjmysmLAhgyG1Ig4gL45eq13BrDsfT7GZhMlzYgN39/5jMdILLNKaoMcHx+voef4c+kEv0S0Dj+Tk4BUFSN8L3MADn22dco+xflyRx5Vt5Dwywjl6ICgPtgLP08dVWWNktPm9qLzSpcgz3MTZ/ZFI7qCKNZ2SP2gx7EwHZcnoKeZn9i0+ymzPcoJoFdpBwRo15F1My+tn3bWkTH9J/iIU8hXpbxkiI1xbQW/xH7Lz366JNpw3oEl7zxLhgWmxYKfldCvxtxWTFjKsheO1aWtNriwYtgo4rKGZ6pgvlJ2IE20k8e2FdIP1k9dh5gsZcGig/Q4qRx04Y0jOhVrYLVO62wDs3RuqA6/eAb3wg/nRWAJj0rXC9GhvVcg6hrjoNnlGZ7skZ5XD3Eo7pJMM616NbrH91pbWwpELDTevR0s9s3ANnUxQHSKKZNdnpwM5+GoekVYlZpdEmkrwZolLST9v+avbnBstumb//FX6c7b709upq3c8Cb7nn+xR+SUmpPfZvWIxXDakBPDlPerJEn/+pvUi9C0V6AzpwGayXX4HDyJmqd4PU6AAtM1I9EqwMZNOafFSVrYYAEPqaUNde8yoGogFuBcgvzrwz6Xz8OD9NINbGOXqPSRuda19kA7IBuvTpcD104m9ZyXwJBS3urOPTaEQjbw0uPkUgh8KUXiwecQlCj99f2vIKgfXO4lPeoO2Gsvd5GmpmOI/S9SLn9BrRFFw/wXOF8x5kjPfrAmApFfwKlwniY0qW5KUB4jLm0EZPINt212Yu+xZh+/NOf4fdgDRBbL6ghZAz0YQptBcUBat+aEI8uYrh5FcZsioPX9KUHtH8UQqv/MC2q4dwJSuQjACoFKrIPbTAFKxUUG+AoBrfyRS8gQIzFdpyo6eQb+8L0c5Sc+wHA0Y6du9KGbVvTYUBJP+ncv/nKV9Hf3BOeQSdO0ECVnWkNveKsLDt/FuCpnABA6hHSBnt5lbUVbvXM2Ue//d10x/vuCMdy2Vkb10aKlUOfiCK98e3vRRHC+g1buD/PkkZ0IGihTOXC+vRvuzHNsG+qBamLBsILEZjOUUzRAqNtheE55mwP62fBoJr91ACiKUqzWR/queigvsjrHa9J+33xLFqxk2hUIC9j7DwXGJSCW72HBDq2YLCiqw2PJvcA+3HVEXiMwvrXWaxAQDLJ9003u18YDJuKkgUyNex6V+vol/uP3bFDq8MzUSPmcRYaGj5bsCJTo9bIVJUZB1tmRFUi83aGlIGVrlqENOpcLfvj2QZQtS9VoUGRoud+FCdrD+GznkN7M001H+MzSgp3qbqR4GgVabau9P0n3kxPP3eYp9nOHmaBiS0VzCiYFWHvVdEAsBkfKzzsMtPyXmbF+1t+7gRJYtFPaGW0Qyo0tblEPLMvWRsbTTZLZ3sGOfl3/HdmbTxvc1rM9wuB8j8EboxcLf0Oigl6XvpRMVullukgfw8kD/jMymRqKQMNDz8jQV/vf+cD0wtWl5E1N8uFQzlt8u4NOoAFaMqVU76fA7T8hosDkpsslZ07IbPOxhymX8v9dezXYyl3gDAmgqmPdqLBK2w4Ho6toJsOqP4qDtYlJpJqfHPtYQIYzIyTBtoPUKP4TtFXRqNRqoomx/3Vw3vduhreuxaBKxMfULNyJQuew3INEZCbrge5eoMJJn95Jekn0g3zS0Sbk7AqTUy2J19OB9/G3I2D4dIVPBTaERATsczib6D+IIOZrCDPkyxPPP+dEXSYscnkqIsw0tZQz0iV7+uPIdPgV86DZnDjv01f5SaVIZiDEfB9BTf6a2SQ5L9zjjUj68zyLH+GvkfOocYhzarx8+LZMoYKEI0SZGpC0SSVaxNSGTSfBWPbuxoDOErEZac3rIeqRlwwQcnjyhVVeIO0RynjPG6iq3uobGKBmt/v5PBtpXPptq24nMZ90/qCSN00kikxhejfw459mO9vpES7HbbApnzrEWobZQ5xcMjUuAEJ+Lw3U1L6b4TlgOXblg9zuF4CGEWTVg7mQrtG2g3g941vPZzue+h+Iml8VLTn572uQEMbZdk9Xa2Jz6mBOdhEVGj3X6sr9O0IcAEwP48IUWCmjiEzZZmVtHliUYpcl/7gd3+Xtgo3pNs/9KFCPGsaKgK4ufCCkaHrIvK2yqRC4MCmo9GeonOBhYenjIn36LPtAShdOHiIfP1GDsC9CDH7Y7MaRevTwrhcJSKd5sBsgbmppdLoCgLWOcZyFIv5jZQYz3NwV6FPmSyxthG1MTZWAbmKTOt1K9jl+ydhbgSGjvFN+M8IWAQBk7BDglwjZ4FIRw+6GKtJFEXr18I8GgVInvD+AGqm1LrUWBCkyD51G50T5b/58ish0m5gDEcI2IySjZDDHoEx2Il1QDUAdvidI+kdQIJtGg6SXrS9yA237k4jRNcarJkyaKN83tLdywjs+1f1prfRiFQQBFlY4bit6e+LQ38VoMjgZIxIftA2DOiBGknXDFGibp+7eoCjz3QCYCm75L3Yi2yK6rZY76yFaipfakgx+GxsZDjD/qzZWy33anPFKzBUpxD5btm2jeKC81G91aD/ECBRJ/FGgFx0KRXccNipwXEtCgD0dVngMLxIaq4dYDYDu6zR4hzro515sgJfqCGAz7OPP5mOA2o+//nPsW9YAVgJSL8QmiLTge7ZnWpzOCMm0F5F2xie1/e//wMMNDeEs7LtJcpNh7qADVYBuPvffIPy9/4gFVvxPDpCk9Xevg1RUdUKS7iXtgztPWtSFy7YtWrNWG+LFBJcoZquBs1PE+DGAgXLw013zgTzhfhZnyXWhU0hq2Q/YMX0iFrgsFZMvQTA74DZXSJFNwQIFUhEzzhF1rH3iFT4ZdmPKZpd0oMpwLZmpsypq7BWtumw1Ydu2BZkWJijZiXWnIUT7Fu2L/JzDdazBkUvpmqBl4Gz2RDmgeksdWflBDsCHNdIhcDGYEHXasvpqYKbBrDYAqUem5B6giOqhOgnSKbEecJrLUOPlLDsjZVtVgQbwQMEl2ACz5V6vDWvWM1cVkO3Mv36F/8EoEV2YYY0PJkDmaIF3fn11GEYKjmnxgmwchVUTkN5BmQdTA66PE+yS3EmQjwrnR+Z0MgV0xHcaifiOJSIjFyNnSuhMruTwY//zubB/2hwo7jLDzDa0abfByLo9UPGuDHLCkWc+cPzheVIPZeEe0OZNgoHYAY/UkWWT5YExcv1MHmAcioqX3zW8sjAODEyWMoD4e9FybjMiexAiGnRvSxjLUwnaQZo7rXabsWmwjTsY3G0IU6d1LuimdSDAk6t5xVaguLnuFbTJnpZWM6paHhsomBsQtAcDJRzgDFS08Nr/bcC4q6uOtiCbeS7T6C7wSsDPY1G+A3VOuPyIDmQLQU2Cl0EES+W1QJs2LAW6jGsG06PPXUwjNRGp0iXNWF2x6Zn7l52SOYlGx9llJv/zk0Fl4uuHOeYaCzgK3qGcJE+J8GNTIuLOQuwBTPqaHJ60UPQ1JPjnKvZ/N2i8WZRGZft7n2NB7/fy6r2DEYzw6cnhM8pAIGLNvSdxSarINbD1VJ0BbR24TbzaPrFSaOfSB1CVkGnh9cCTI4Ct97V6A96Otmgz6XhIZxXN9SmO2/fjQncwUhN9PchsmVjaG9TyLxEeqqHFAzddNmEwo+CZyt173PZg2mgpcK7KYWtZ/63smk2qAPjQLJiwrRTsJDm5tkwgsVSmwRFtAYwE40KAUX2pBLgOL6bdL7lcLak2c7gTz/1fDg0P0AFSh0blCyLvX54SOFW7KFjNYob7VXAhyWfrQCGOlge0zOCYtdnoyZgfJluECDUAdai4ofPnqTyxpLTGT5XVsPncQR9zxaqcnyWglr/Vgske+KhrlmcBmL67Sgsl+lsBsxMoDOJrtsAmHLm/Xp8UK5SsqvJZIMGafysIcqgEVDy3F7/3ndgKFvSAFHyDZT+Vqmd4UCAlkxTBgdcS7CdzBc1MrJPHfquAHBeeuyxOACdL4pWYw9hTk7g/jvOuu1ijMc4jL0eK0xMR0WfK8ePsXlD3xaA4s2kt9o5fK+YhjBot0cTupfLRw6ll/e8mm7gmdhE8xTtEFYCKtu5/jkjbKtlGOsp2K86rmeJ52fna+eG6eqNAJLHnngcg7lbAhQNszZWoUUKfQMA5c9//T+kG3dcH52eTd2soBrnNZitDVvxUwGc1nGg1fFZUf7LRnGB563O4o577y8qsKJFBwwtjNMhBNhaGbSjC7TwodnCNoIzn5cp0GHmmdqReg5UtSCKXA8AKm+ls7jMgkxqlNerv/BwMzXDAap+yRTrFVJz6hNbmDeKZxvYH+2f57wZ4c8xrmELQG897N4IgL0V1uIwlVNPcv8PPfRg6NJsotoFc8NCSUsAKtexIPs4Wrb16s742vf6mxEEOubOcVOZ7pM+/+NvHwq9T5FG1cOMKkfAzAjMhJoSrTB0k7+ihQRpyJ6162KTNdgZBVhEpVMwmymMGsMRmPWqCL2Ge9JpWTZlBKawjtc1aHQnW0TAPsUeL/tVYwNdhOL2FHMeRnNID1oZYoG/QZhtNtBHQqlG9Z5+WFY1jpJutK2P/almmV+ynwrSY4/3HOV+I83pPObfsnrFYZwrkDXfLEqttWiIHk6m9C1sYH+U1SnXN8kvuwrzu8MEODIzUczC2DTDFC9xnYueUdyj6d7YEGx2av4WHdUswF1vqCVA7bkB7hMbiRGFy+irkJKnVWuuS9945IX03POHuA/25XLdyQGQ3MuU7YF41uFZZd6x9JV1M8v1MMvPo5gLpa8ixVRkfJYHu+6fBry5CMnfy5KUrP/0PMmvybgjgx3f/h8Nbpx046YaQH7NoGvBjf09LFe0qZpW6suFQPkGI+IsVTe5oedDLaPUXCI2Z2lfidbK4CcLkzJq8zWZcsrCVEvHszvxcv8bB8AbDaaCSeM1BHr0wOT7AitbPhjtVBHlNatb0T8EZuAKXblb8TiYReSocV8z6bdyDfviLAXd+x4heLX8WZdGIvgRUWaREgstEhGL2g/LbS1Gch83W3HP3ds4gCD5WhTdDqW+/lUsICqNqlpiYeokbOWCxmUkY9IEjc0GhxeQKJSlrz38WnTqPTOAdTvUrPSpAlP7UEXBk2myzFa5bfDvPKY5NRUC6lJKLqPdGuipKvursNFlh2lf688dQwGLvY48uP1y0i3X3GSg6eTzGXsNy6un/DwBU9ZJ5XSd7xWCM+aU+pIsEA/Ay0Ge23XIHjjgzjfF2a4NPV+iv5Gb4SJ57TEiOQ6yYTarCmjp3jU2ICWFRMrtpus3p+0wM7a5OHvqCPQ0efEK3WLx9OCb58/iZ6JJKT/fQgpFvyM3Izc/AdyHP/ggolJca0khWSWhJX8vpeFGZArthwFKsjNGzVZF+HpnwjDRoGWvRsqKZfuI9E9Cj7vo+jncYxw8ZPBpmSStEoJe/n2csuEVRF3m8wVX5uLtwWQpuaCjjANtiYNIUC97M8WmZ08ewUTQ/74PaZlFGUY3OtNBeSPk38PcywhA4CJpqJdwxP3Zn/xJvC9su6HxIEBeShsmwVJ298ARvt9pewIGMekp/AAAIABJREFUW01MFymcGTbUGq7xh089la7fthlfE96TMvE1CDxrqaqxh1StJeSWVOttg739meNHOLQOpg/eexdgjQPHVC/jMEOlVzUd7Z1nztPQ0vEwmqP8HsYO1kVwa/XTZRtCAno0fCwH7OjNssi6e5WyWYMrtQobNm1MlZqmueEyJsfRW7zx2muRVmxlbNoUXDua4bwKq8rCPvLqS3QiP5XuvPvu1ISZnB4oFQIrD5xSrzmvyUPkaXpO2XtI1sO2NNOM5RnEtau5nr20Sdh5827ACp27qZbadPc9aQa24Yu/9uX0T3/8R8KFfe36vlTGvT31t1+j6zZaJyqdNC9cUOtzyx0cOkPotdCx8MzXkvpTm2FqLg5vhLYXB87zMw5PU5P8aTJA47BW2B6VoQBDK53aAGNG+HYeryb1MkpU3qymyvXEa46hXxKsdjHH3Ne1LTDYs5rIcapjX1wwdcFhaFm2pdpuNLP8eYcDvwKQtksGzWuH+fnKn/1ptHT44IceKvog2e3dbtLu0ewL2kJotGcaX6ZxA0xSsB/s67H3OX7ffISUMkUMURRShmB4NYzEEHMDmwR0LQIbmwZPceZYXWlgqre9WrlgPxTmWhjCnl0HcyJrcw4A7PozzTjP+qy0Wom/PQusTKxkD7V9hwGClguaNYZYl3Nu4MwprvUc8oHVIcb2Waj/s7y/wSCMD5sm0GxdhzhaRkZ6nkDTlj2CHJvlCm500vZaZgmMJQqiJxRjVGhYAYOk38wGqFs1sDUNK2Nj2q4eQKxDvKyPgNXvBfARrJgAlM1knVnZKbC3WlCvnEaBPfuraVaBTew1UQyjeBb9DGyubsuNtQBIfn9iBh3Wavqs0bB5kvGdxRh0de/13F9j+n//wx8BbnWqh8AgEPdaDDaX2JeLfo/vVijl9FImMjKTkwuN8hrPZ7RZHwPp5eDGs8dzxtfmsyafZRm4ZALF8ye/Pp8pWfLyj0pL2bPnEpuhCgk3fsFNFgjrlbECytLFlQ+kiPidBPxM1iBvXB5ymYLyd7whIw7JLoVUghUPViufsrDI9FKuhBI9C2YmZBGYGOGKy+/nhe3P/coRoJoCJ32OCr1pD2GvKXJ+/MwFMkGJo5GiXbhHqUJoJ1Uxj79MM4JU0xtSwtFqSDBBXn8BTUjko0WIeMrMMREEN5IJerBUkicxDSJKl7lhf8ECHXfdratJb6wiisQSHVfYhgYOcqpdqisKcGibkEVZCt+7imojJtPA5fn0+3/0bFpBOuX4aWzSscReclFwLTWI52QRRpngLrwMCH0v73U5VZiBh6yLPxOAhI7JklTYH9NMPlvfI1yXGWNZGJ+zYxZumjwL38fx8+c5BeIzkN3xd53cg1CkzVxX1vb4mlym72uW51wXWLiZXZM5cjOUoYl5wYCqvXBzNyoKNG5lQqTgipTZElyyzQOvsMF6WBmFLcryTOsGSpRE3X4TDsz963oC6FRSiu+fJgDsKF4Yi5TntzVbmUF3ZDUftjjgGWzauD40OWepOlF8fOLY0dBZyPB89CMfjiqkSG3w++bbuxByOkaWkxbUKqymvkBcqPoWQU4bm5iAepjUiOPt+G7dRbWUgbm5S71+2HhPw7DIVFRKT6sfkyGJsu7CoVgH5MJDBx2Em7oRIAeFaTQ3+vDkcCOLecShpWkZ/6l4s5sDU0Gk7r2HSK/sQqx8k311/Io0IJM42mYENVv4vfClX1UlG3ILVLvP+XGAzfvvvZd7Hg136HIqeuZIF7SwWdaq49FAh++5UPY9+QSMwIV0+607EY/ux5NlLXiLkmFe27waAzWMCH3ubsYDHDgC2V4qtPTxOQ5D4uFUMI2VUeK8goPbuVsXgBDgbIsQInwBgfOwTvbKslUOZUGpae/tdGYWHFWbuuHg7RQ8MUfJP0eTy8OwCuqiNDmsb2xJjQD6cT7L91HbU8/vn6ZXmYDAPlsbAHlRqaK5IQzCYa6zm0NwADO4KebvTirtTFtMcg2/9+XfTb/wC78AI3QmrQbcaKr41a9+Jd106y3MTUTsUPs+F7UYdTBGYxz+TcyVMQ6gJu8xrDKgaEgzCbhkkMM7y00INmDwjTcCnJpKzinpVq0H3JCMrHheJ/bujf3ZLtXOO3/X+3BOud4Etpn5rmdPLOcQnNaJmnHV9G9c/ZECWT5zhulWCyvTwrxuFsQCZt985mn8fDD2+9hHgqWo4XeHYD7qmKdqfHw+mr2uJw3lgRaHs8IZ1ofl0Geo5jKNuYkgQIBVzVyzJ5kgRmbAA3UI7dEigGKO161C2zQDsDxNM8/VNBjVuLCa9LXp2/B/UlPAFJ5WRyVDrUUJwCHmNve1wD3b98t9XW2OKU/ToKZ8PbDtDC6wkbFtY001wFiYKlZvWeP1y1gAAobUm8DO2Z6lUv0MjE1EUuwnYzokIzs4cuRwgLYWnoXMrxWgUeHLs3RcTYeaNpbdcr3bfmUIBk02VuZGwCNrK8Cz75djFj24PFzYG4axUDDIsqrQwHCQfUxQZOl4NOmN1A+Ml+9ntRvXsQBgnKIYobGR0nfWbWUDwcvAScYQ1or3Hh7VfmEzlbgb0lf/4OsI0ycp/zd4M6JEz6X2i7mQsy/FBlKAnNBSlggGz2LPo9wkO4pYSudB1ljmtFUWCztPs5ZTDWfOOGRtTf6s2P9LWpzlsoesPY2MDRoaUvl6AhRiW/k8e+c8cN99gUZFmeYqw5dGfw0mgM3zfMMRdA2SGs1qFQQmpXSCP1teHaMQ0slxDViYny5RVOa+peEtnfPG/L4btRSlCNsDIefivAYXpzfqAWGk3AZizZ2+cy7PLuJ+eYi7cL3h6GVRqhjKtJYGRFWoxOtYEEb6s5THNVTjz1PDhACk1JOTUorjRCCDw2KztE2WRyotggAesjogU1D2u5GNsESOxcbrWG+AsJR23kh6oh1KkZ91dChmg50gd97StCJdHgRBkyddJP+pmG0eGniBdvWDw/Ppa994CVRN1FZOKS+K9TEmojl1J6FNDz2oOnF0nVWBX2Jm8nPI/85o2gNCcJFTKI5pM2k3D+GitxT6BNgKv589C0I0rrCTvz1QBEf5bw9zv7JBY4AT/vjcnZw5j5o1V5m1CVE3zyFKydXXSBOH+NoKKO6JORbXwOCpW9HwS1Cj7sNNRDbO5xqgqhkqdaioOJEBbLQnE8CohojcFGMzAHAcMNFMbzCNEm+8fivpwVbmF7Q26aAayuy7O2FksGg/Cy1vLrxIKUJxo8uxAsvD5GMf/XA6BaCxGadgvxswY069qA6YZyNAHMtrFdvKgk1yDa4V2zhI+XtAFw0pWez8vtqkENJR2TUNy1cYBXLtln1ySEf6QJO9kvhTIH6Og99+T6c5JDfRr2eRTXBYESnPzs0wIlTTw7yuAlHiLIejOrVvPfpt0gGb0tq+vkhNVApwiQxf4zB6+bln00ceuC+o+2iZoskd1TSCGg3xKk2DEthUG0iw5st4bq+8/nq8Xy3gqpIxPTd4Nm3Al2UaW4Ia8vI1VPzhKsnhBVhhY38HP52dN1/Hs6xIF8dgELpowknDxWnK+KfGSVs2rOL5AjqDOrfEjH5VpBPeoZT9FhosKtzW8E4w6TzRliL0YWzg1WhG5jlcKykVvooux9TUmusAayzMYUz6XmEfuwU2RZZDE7cJmA0tH2oxZ4TeS4efeyZ1UyVk6bgH7mH6Js3QoM2x0l6/xs7c6jYANZf5U4BqRfXNqdFnNsIaGNWVGKEyOr1xCi6MsJ3jfZTwTwP0f/M3v5w+9dlPpr4NOBITKCkGP0kVkw67W6hUu3zhchg6tmtYCCCKnlSKwp0PHMKmIOuhFxcAYc7xWiMl5t0891JJlcPv/z//Jn3hC1+IAMfxCT0G9//ot76VbrrhxmB1V23fkRZJd+1HJ6RtwU5Ksw3oxtCYGCgZuLqvCiYmABWzsFeVgAp9cWQtXOve1xzrilCFkmFsNph3K2UtLHFmj/jON7+ZNvX3RUfwDnx5pri+Oub56b37Uu/WbbQ/Iih1fnHOLALGZHPOwfp1so5kb03zdwDqqjlcFzjQrR4UEKnDa7IKjrExLVJm5Sv3d47KtDdfez36XHVStt1Nui+uk/dwvyiHXbL8Ppqkeq6pOeH9TNnKupkmMsWtJmyI31NPZtDm2hNsn6Qy0N5SdcGEWpkJsDGQiPpwmD/+jTqNqqSGSDea0vZz9foxJRcHAOztopVrMLk2FQ5zWLN03JNrrolxCn0Nz07dmJLNKJfWRJMxMDUsW9MkG8n3ruKB9cQTTwY43bZla3ReFxAZ2FWUGD41grZ5UYjt55jaM+Vl0YvPt4FMS0FQaHOCAJ97mKM31Sx/quvQrejVhdSiHNf7hs6trMXZ9Iu/9BsMH3OQTEUFz2AYILoSw0f3tuVi3ww4srjXfVzgnbMtjq37pOeM+7dZn9yiKesxPVOWp58KrdO7rYj8t/tu6GStrjTdaDaGe3YOF8UhhV3JNXCjeZpMieBmD/1NHvrAB+JBRF+kkn28yFBHmWY2ffN1RkvmzRQ0uuF4ExmILE8/6fPx/xP23tGaXtd537m997lT7/QBBpgBQPQOEJUQi1ik2JQo2YqcSJFXtCLJWo7sZDmxbP9hrcgSpVgmKRZRbGDvJNiJQgIEQLQBMJgKTO/l9l7y++332+AV7CxfrIu57Xu/t5xz9nOe/exnhyaAgeZJhKmb5aUcaxUUd+7mM9dmkKw2kw5uQUHVDkCQojV5/E4xaU1U7MUnoAktTehJqkmZaNK/zbRMipVc/K2s0BTONguLlBb3kCroxla6hY6vGkEB8wk4MlFuohQPW49vk8LwYmKRrUrhTYm00mujvo7dNAukmwc1cjsuG0QYtzJ6Si0toQ3p8mExuBzo2P/PwdDU4T68xOSe4HWLOBVPzDaWj33qxzA19Ig6zXn5d7RN0AFZ0Zpl4irXbcjXDl3rRAsaTlTvbqimM0rkvDzt499lBZO0vOhUL5cEpFnplqX9ApFE6A7OcKllMAkwPJYTLVF15k8zXZX+Nx47WRvBUJ6rDpUd0aTTOep9RdcUfZFcM2uNIjXIYjC7g7aaxolqZYogs4ldr/SwTTrHLEHX2ZZxYQNSy1HD2RjBHKsTzIwVFLJo9YiON4Rb8cahFQBEfFDwDNEsUB3N+OjFcsetN0cV1RGs/TdTOu4u9Nd/7R9Hpc33v/+9SAt4zdsvZQfJcxQcbsMDxY9X0ZV4P/tZuM4Q8AQ/Xq9VV+vw21AHYLNGwcrGrRsRfSJyJbVkg0NBjDt2J26k7ZhbyVA283vFprKXPgPFyfM8m3HuWz+sgzszg/HEgYOkYp6jC/r2mJd69qgnME2h7YG721aCuSDwLJVxT/70J7BU6FGYh92KcGWMCAIXADVWXuihZKCtJ2gcBnAonL0Ms7gzugRTZt/BTR0j8Hexg9W/hh+WxRf3lleefK68RErovjvvLANbhwA/Z8sFDMDWXraRIIlPD6nZ1f2b2IFXC7oLZY8CYlaFUa7T9himdqXyBRT6agh+qnRmZSkxCtJvX7Em2NpOdrZOSl1916HtePFnT8Yz3cAxNTFcCIdr2lWoA+L5qf954edPlQfuvSvKzwXP0wSCSUS09tZyV20T0X5ZGu7VaYS5pkt8tsF22A+Nebnvp0+TQlnLok9ZbJSV6/ZMZ3jupZWHT6PnufbGG8tmBMMtABON1S7AxJ1nU9EDEKT3ZGhcGkMATTqD11Y5V6qprLxBLCsAMX0ceo3YgBI3WbxHzx4n+FZeX3YbP8cz20Oa7tabqF5jbXBNN7W5Hb2YkXMKgPMwrNubSNN5f2dhhPRQqTQn9DWKvnBVx+gu0nzN7PRtfuFa0Cwrwg5vntfotzTOPWhHc9NJTyjZocP795eLgPur8VWaBNiEJYHsFvc2gAVr5xz31efWjsD4JOO0lU2GbU9c0wNU6ENjHyWO1wRrIbAxxrj506MmxMYEadcDf/7Krhdjc63/y443XRnds2cZK2qPfCahLXKhtu+NwYbANwLQcNMgS+u8UAog4LMtSMQaU2nEq2MwIps2by7TuANPkw6zt1Yn60tj9AnjYBzjvBsAwJybfZlmWXA3MH5tAYQbnU7mvOPHzxnAr1VRmU2QofKz8sQRZOq7yHPgvNTaTLFp7dSVWP8vkQ8mikd37aKx68vRPuIGqus0IZUkjZ5agio3aDK3srCc52n8b9wz2CLIZ2x6ckl2GQuJ9mbmDM1HyXUzz+hhZpsezn2RnnX19d2kHzeWkdOz5S/f//fcc0DNKOQDz+U8Gz91Taa0zJgsX/eTPUzQkxvj3Gy7bqYHmoxSgposB3dspzwlQUzG7aiyq9nBpD1Jam79W+NUVmZH/IL9QHtkOa2CWOnoJRa8n5ZfestbYgAoEHOS+ADmat1WFYmqup9hINo4MS8gd+UJTPzXN0yayQGcJ5y5McGTu81Ea74mq6qcCFLN3oAor3WnytcpWHJSCGbCEp5jewxRof8KcCIo1vQ3oUOJh1o160qBsp4YLfCTi5R1NrCIDOAm3IW4sxlmRAagjh146ILMYZKLnuaaozKKBWCWHFJ7e2/1sGBjBDBOaDf/ajnWrKort992bbCV9TI67NLdbVnSbB+pCXK29aSl2GqDnFW205NmdLZ85guPsTh0lAOH8KHhmHNoS2y/YO7fShY1GC74LjyiTenGTPV5/5YLs5NhSTTt86jAhC3rLelTo1R5Dfi7NErMvGfqnhw0gtP0s8lU1fJUo8et6MZKBOZiYSrBj2AjGJzRaiEYD9KGgMZ+OgFXjJthgT2kCn4uy4UiqPLQf1RVaPWW+Zp2YeJWYExAZ3Ucu312goIcK44MPO782txh8gy7qXobpxTcFhhOyB5SUZbU9nW34MRsVYWAdLrcgKncMdyNbZK3ZhUMIZ4Zvd3snAhIPYCh97znXaR0nioPPfR4uf/+G4IV0rV4AwuYrFalVfL56uRN2ScLmmkpWaHj7NYFQJddvj2+FhCdxBreNgJenc9VMJMN5rxfgo1T6E4sva4pqcsJypZTF9VNVdIi99leN6b8n3nqaXr6vEZrinXReFHwvoYArU9NVBQJEFng9MCIhd8dETT2Tx59LITHl0D3r7QyhkXVXVUIc5l/U4ov2YU/9K1vlNvuviv0DTI37St6CORnKMfH/badlNWr+2E5aNtAWmocJ7BnHn+iXEaFSy9sWTefk1QJXqAHThP3vHU1/k3zvI4u9j5/F94IRNw/gcQqwNkEAeYoqUENF71PMwRq53eUQasfofHpIgJId7gDnHss7NzMs9yjQdiQY3oLeY/U8rhTi3JhwDHiYFOOi2giLiVVZFCxSmXJ/nDMaf2FzlIaqybiUoDfCUzmHIfrCJhjMD4uk11DiGZPj5bdjz9DqT5eJ4CvPkqIO2Ai1DktMe4Pcx6CeQ3+VpFqa2EsLAmA+JxzXWL8tyOorlMjpIOsGzjATTSs5ZkNA7rXUDputV0bnjG20BCsCDpmWQ/37XmhWJygLf8S65j91174+bMBbmRe7AC+EcBbrw+FjBzP/KffR/zMNTk+z7ED78NnaJpnr2+KguhYJ22pwqepl2j+a78kG6Fy7QoQO9GpCOTaezEztM+dY4RrvQh46tHMTkCsGDBSm2yO2QWaXpFhdINsKukYzIusiUytzKtz1zYFgnufYReGiqZVIjXqZ4A6ZAjcV4GOG5l9BPlLMKZ8EW1VLxuGTQDIRkC4Oh/9hqz867Kaw+iu67J+Mm4qGWeRKnHnD5A5CzhX+B9VpAZPxtgRNHLrADzznBPWeDTcZKkFUNmjSoaty7hE1ZgAtFojYS3tA8d1V2uTNACthXx/R5haWu8H40FwJXuiDMH7Eb0RBa5WNXFdiobdvMtcyUauQ5AeuWUXCu6jwPa1g68xHmBPzXpwq7vZTHUopI7GuRplsilHVzPK+VbsDPHC7unqsQSJgJrWFpg0NtOlng3gAiB0lmIFhc9LZms0buyHKXq2fO8HTytKATSivWUTc3FMDRWgymvU743ryg1r6muSVMjeULnm58a7Aj/VRtyPLCBKvag/S/1ugpt0Qk5Pt9TiJFmRVdmh3bOoKMGNtGZomXlwTwBu3kbJqPlBF0aZm2BkdEkF5beKOLmpAoNo7Ghun4mZO3QPk+yAVFFQREwaQVACi2QInLhM72q3Yq6O9/F32fBSkOKDN0XlA3eXkn2n0s/Fv3XnleCm2ilX75Xvk2kwNR75IAxEnneMB9JSpp4GegBKAJB6gIiVUubs50Dt/tsABT5JdUIl8jJvKjDgfAiMCollJB3HVlZSMczOfj1C1fXcF+lIB7uDvtJqOFK1vF6C7lvExroOkHMWd92Pf+q7sTs4O1IJ4NTYmMcX0DhQBA7u0pcwVWoiqOuZ4LNYno5ajnwTyfq6RM8JHhcI8Ap03YnmwPA9BKk+y9TX+DwFM8m8+UxTzJXgxYGWjFvmQP1ZdnPN55B6LX83xy65E+amytO6ADDQTbqLEZ38/Ezw6vgyd2z6Lxq2eV/43p3RPNcQLsiajbHblOLValx3VsG52oT+vq7oN7VACeMM77ligB2bBomAnkl8H1b0NSMWXomXEe5BaK1sPfH8s7t4hlTlMJF7e2y+R/6f5/fud78zxvbHP/7Fcv8916LTYkGHvZB50BNqB60NdMKttAzteObsLzspmzXP/wLahxdeeL789j//PYTEBCzobEunra7ynkXJJmPZa/Z+h+aJuRC7WjVnBCGZMlkzf7do6SeMhZT+KE0tP/KhTxbc+cv73ntzNF70mVu1YWC2jLRO/xDZWeZwKNEJIIss3gKbZ9HhvIjL8H1334O2aF0AZmNupDmg0B/67GfLDTBaurLO8Peb0CWFaRCMpzvzj/3FX5R/9lv/Y3kGoLSB0t1BujmPvHa4PP8zPGGuvJyUFiCddOq6HdvKCOm483MT9AHbiTYGxlhgY46AhX7388+XHWiBLlBO3A8dPwz75UZgEqbDdciqOAORu/R5QL/eHFZfTbAj7xjaTBA/VzENnPMEwFATPvUqNlttBnzYm2ovjNIUa9IVO7aH5iN0ILZeCFaAe2VjV8aRAVnnZJk606M+582kl2IDo/4LW/rHvvV9GrK+KZ6lc8l5XY/uZ4HXGUx0uJ23itLAx3nWo/FogI1ZwngtrActzYWxDQrVlA0gxHEfzDOGfQ1oOKKZpWJq539oQglOPP/zJw+HeH4jAFbGUpO+I68eKtdQ8u/GRxGzTIHi3NjJs4btIx0pWG6RiTGtgTHkFOPBQG+qKcaHTIt+U6SomnidOiWvbBhm0/R5B9dg2fkS7shaU7TY6wwA5LUucF5tzLvwBPMZ8bNG7scRKvMEK4I2wYmBfAJtnJsYrReiuIB11lS16RSZm2BnbVGiqJ4gKqg+SZWoa71M524sCNaSmtx78GBZR1pqEyzbGZigEebUWsCkf1dviTgARPbO8aXuynlqUJ6R7XYTLFPKORtXQnjNfTpNGnqWe3devSlAoZV1fiXXsUJNl6k4wYftE2zTwDUHcGG+WGwwDGh0rZUdEwRUAVxdpky5WjSZudgJRpuU8BYy0PM79UXaUcQr+J8xdiVzKX5gg1JZI+bfOCX6bbZd4LpmiMvNZFNaHIN6gVlhxzi2EW4bsos65vIU91ZA3aouT28xGie3tii+JxbhPEzL8GC4TR/OYeZXt6Sco6f8uz/9a1KutpEZZJzY7BOBuky32ID5uLz5ZcaAFBK/DjJqkhW/j6pY1rQqg1BVPS0vJDLWZMYh01kJfoxx6beWWMO1OPW+IUOpZReincx/D9zo5GlgtTmiwUeHYsdGlAYT5FV/h5GdYrd4oJXQ152/+oIBBqfgJkGNf+fJp2dNmCtxrBS05c7fC0qKK/Q+3ARf5/GT5ZFpSptr/yZ6edTYHYOCrzdQhCCxRudWjEUlenK7W/XIgBYE3ChA7SMV1MIO3wBQgRuCPztRAYngZgoBsp3A6ykFDMYhlPJek/eiis0aVV6xYyUOpVt4XxYBmpYFnlFXg2o+BjCLBno0pAm9LBiUHo43lk98+tvcWHb69JSpb+qM8rzJOYIfRkuLBIQAWJoO4mdfjxNyxZhNx7/hW+O11VB0ppnyd56rgyDThQEMBWSW9/OcsoLKe5W0qXlhX5NgNcFOJUSsUobLm6J6zKQdo7yejzQMTLCZIuVgfDTm4p4mcxP+NQEAodStaKkFfKlajQ3tgqyg24ZtTtgZ0ohLMGIKL2XU2lhsZ9AlNSB60wxRvZjNBhU4KyA2HSi4VXfjs7Aabg7t03XXXFkOAUJ6ADuyNUsE3p2XbYFpwZcGk8SxsYvcH8vh6yLVZMpJs7sLNOnbTopr/769cb6+n6BGTc1axMdS03Ygl73xd5UB4nB5GFO57ewy7aFk0ErzygTjioUNbiG6Zx6Zgop+QXSFHoPN8D4/+eSTiGf7yw1vvguBISwQge0Ev3uRiit1G/cDUgYsF3dxN81Xs2yXH5sz2AO86rS1RyQYTUuZ1489/Eg07xtaO1TufDOaOxdi7u0zNEK87vbbyiFSOStYzH3tMGBuAL8aS4nPHthbBmG9fvTxjwVTdg0aiw6NCHkGNt58DsBiddfmK3fQgJKdow1MYVEmJ0hLwr4YYHyvPQC/VYA3RZ7TBPR2y8kFeqQFLyrQlBkTcNV0Yc0dfSy27j4rUfUJGDEZKoO3z2kVeox5Nk9jpP6sLBxwYnLtCoC95jdddUWwWecJmAbVvujwPRP+NnZn5n9lGp1D9INijnULYgmUvTxPIk45/dxLGDKe5fngqsuJ2ThU8bGpvZfpjO1zuAK9SztpwEkrTBnzXYiVF9lFjbPJUas4z/xqtNpS+ghxsmZqpjY6TTGwANkWoRHWSpM7n1FU/DAPbDaK4je6r48rhmd9VpR8CkZkO20y1GhMe10yRGExgecMY6FDoGP1F/Mi/E64b47ZJdfvLdtHAAAgAElEQVQWxqMNKAVlRuoZAHMAF1NLnP8w1VqK702RKb6VNVu7eRv6GhgSxdAAgq7Va8o5mJQV3iOOeYb0k2LYw4zNAbUjtQAvmJjCumGUKrB2rqkFwOZmrYNUaj2g2/uxhCeN6ZoRju+DVwsjG2NVoKz9c48/Wa678uryJGDV1OmOa68ui4ylNhsg26aEDYLzss42MzISNYd5mTzNAtW9dwFW3DxbqOA1tdlIVZAHWJ63uolnp4Zpin5azq/TjAeZEZnRIVi1adbfYB5rdigyi+pBXd8GGOvRYd33s2hEVkzWJNhzqaDKJFDXYtOg025a+RvBtWuDFYAjgF1Dlb33WvUlQliNQKhis8hHBRhhLasjTs2zvsmEKYDW12YOHVwTzJoiYEmLWckDK8cEcoCapkbWB3p0zUxxvmjiPKdprAZmJ2zmjDVG/UD5nd/5lwA//ItaqCbjlFtYm8YBpcbDedzJm3lmmVLKFFGCkdTFvBHsGBMq7U2ll8nUVLI4mZ1JmYvHM25kkUrGuCx2WQ5uMrsgk/7fTUuJckNpHQsI4IYHbo5RDY3I2hNMY6YEN1lG7Emk2Ce1Gxlc/ZtgFTi+/jDJrERErAGbGDQ1/Y2TM47vLo+P1NyI5AwAifgyqBqkKx0QVVFMdBenSLs5bWugaJFBr5ZGcKO2poOKqT4qaRoBKyJzhe+i4ElcQJ2TjXRcneEJQ0JGaWKwC7zOhpgmlRyvpqCG1jaWnTs2YfhG7xboPrtyN+hjw+QyVaZGx2Zy8/VUky1QfTTVVj794A8REq4ph49DnyLcau/GfI6E/GIDQme0Cvb0EEg2uuNbgJGAOnRBnSboWi4bu34rqTh+6lq8x96f5XnNvD8+F0vBp6CnHahJI6Z4y/uUAyV1VKrXM+2ncMv39Dg+l9BCyO6ZvjQ9wIffJ1p3IAbY5JnnuU4iSOdOxvMQOIQhbJSiyd5UanhfH7lZrlvrATMXjQBLGbO5JRa/IqOEoy0LdRPPZ5Lg1NqMfsIO6yyCLjTuuNXGtKKlslt1EwH4LHbl4k0BLNmBcs+t28qbrthejh3az72lPBKNyNbN69CubMIg8ARGcvt5b0weATZrETAKHGbQ5bgmuFurgq75ahgvFoAh0hYrsbU/iU5Hu3+NGre66+faVuJG+8jnPx++NzffcmsISL1qx7FeOS62Tk7Le6W63Z2sBeC8hKfIWoLIU5Rx7ySAdWAY10+vn+jaqhaN3e4Rmt4+AhgxJ2/biNtvvTW0BYJYdW6Wqep90QoTZUflpp6BYBoWCZYH6GR9FiHuy2gZVrOQvvNd7wqxus0qNTBsAdRoDGf6ohNR8dTzL+IVArNA1dGTzz9Vbr7jZsYu6UvOeQ5wcvDlPeUyzs8+S4dgFI4SuDfDbA3h8bIkk6QNvmlGrvfovv00z6Qk+957yjDlxr0EmRkCmVWHbkDcHcyzSTKdpEZCoLh247bStYF0FIFBzZUg6hp0CG5eNBqNZqKuW7JLmkAypsYovVdP4fPayO7eOWn/JIN5P+J8x41MTqdNHdntntThFhPHWa7bXXYnwMv54hw7SQn8KQDJTjRI3YDZBdIbDZZHAgq+8cUvlzU8n82wKgPoUoIXB1zUe1z9UJh33TBJi7BS9aJPQPkwTNfpw0fDuVbBpo0sba/SbApMzZH9jTTBO00XddoS0LMxWMkYPG7e7JPnBGFOTpICcl2wtFyH606OsaCTMevhAUCqK2EPQa+HZzPP/e3CkbfVlJrnbzpSUTbgqA9gMsfYmGOMX4C9kkXrgnnSc6mdlgiOnxHTUTyPRVkEPo8CcgzfVheO6OOi5EE9TaTbFqMdxzGqkfpxFHc32IkAvjPM63hWgjx7hBmMWScFmupPBPs2f3Xdj/J4/u6FJ54qN7zpmrIbLdgSz2QHvjk2MG1T7wMAWwKsOKYGehmvspauv85FrkUpRAsOzGMWNHjvjEM25AVsWJ2prXB7LaU1R8pb4Gg/MXVPtmGwearpOqtV3eRp3eCcVcKRKfwmq9asZnUTXGVfas1akSVYeMCapJzCexIeNW6gOf6SrsbqQfk8R5m33mqCPht+nqBCbA2apTq+niOL0ITYOro7A270nxlznlpUYBk/KeLVtjyx2z00rLmDOjvXa11BLqu+rod4txJQdV4yh7+ZL6Ok5HmyvASPq+n28vu//39yn1by7Jh/co3clymqgU2rz7HW1qF7W56Wyqqn3GinRCJTTBknBC4+W2OM92c5QMqMjK9Zrqnx2Ol+n0LkfK33NrIwtU1+ZCeyWur/T1C8HNxUjTMZDNwcPRS8YeYFTRt4sgai7B+RgtQs5cpqmtDDEBSD+eFYKtetxsr8WZgl8TeJ4tJtWEYmaaq8cR7HSZVpr2RukuXJgB1pLgWVTnw+ksVZgPa1F1EzOykyw7RboHqDCps6RKj1TLBOIpfljKNURIR3oSmhKIeDKWFRMMW0RKqjEfGx6SFjM+l3rNnX0MNoEAqd0joGjVU3s+xSYmLq1MnCMc6uRJ3CodMz5TOff57UxyDBTmaMnUMjoEf1PN1X65pwgW6U+q9yxeBtxjI7LJqWOQkXETDrqZJ6GQdJuv7mwMn7kXqbBBxtMBeKw1xM/Zv8eYKKFGwnaDEdIKjx9w5MX5esmj9LEJUpSO972OpzD5eDm0TruggvzVpSaKkvZbfRSa5yIXaM+b5V11iZLptravMNvc+ibIkoV8qupWo/MEp+uRmflVl2E63sKGXYOlwA7IXGQizA6EAsPs9zaGERm2Jh0ffEzrqydhfHFsv2DW1Uz3ShWbiaVFUbqakncKI9A1Ap5ZZb6APFfT6MR47RpBNh6hY8ddoZO2puBFH6kDjpQ+NCEBHcbMXPRRHxMXQksjnrMTjzXsmK6WfxjW9+o2r0yI5/DbvBFkTQARZZ2Ex1fPWrXw39y3W0YQinVybvaXxZvCYrhTqhrC8QXNbBlkRag0VXXcKPcIC1SuNKwQTW+LZDENyoDVHEKM04zMLUiM/TOlpOhKMvAfEIFUOWMKvdeeWVV8rb3/72sk1RLWPfUmf7F6lT6KX9wMkfPFZOPPty2bxzWzk3RX8fPJwWwCstLLb6CL1CmkvNzUA3AAoafC++L0dpTbDj2uvKWnQf87AA7iAaAac//ta3yq233ELZONVDgI4zh18LwzSB4oJpNFPMUfWCTkFXVqj/Uao6hjZRuQUIfPSxx2hVcV0AQ5sMOo5GuX6fRY8OtgqJeb8LtFyYQDuiXsD1RJbNdSwE2WxYuCP0u+I+wzydQZh9FCCkANxqNNNOlghHE05+9oosyXU3hH2AKVBFtVtJQWqS9p3Pfr5sWbu+rEXD5JhttSmiOiF3zWbheQYN2EHY10Vws4RwdT9g8SQg0LSm7QwWuI9TBByranQdNtUUySzG9iyMmKAtGn+yBirCPUkaLplz56mpmcPovQSzmxG/T8EUPLPr+WhnodC6bYqKPkX5jLke9CNtLl5RddMQWo0zXF83c8t0U7+aHPPuLmjOU4CmmieoiUj5yIaoLXr+4YfZHC4iVj9ZrrKlhP4rBimOOWkxCUG9H8AksF/F/OmAxYtdjSBX3SwAbgTAaGsfN8+ul3q4yGY5BlOj0grTc/LgIfqLrSiP0Q/tJDYMt91zd9l4yTaYwZ5yEp+aszB+veh6+pnnnQBzAeICgNk5L9Pi+U/glC2rqHeYO90GTf3Y9NajLehg3Fh9FZ5HzFXHkuyhqb4Fe2+5kST9nfpNKZZpNTGMJdekrN5RqO18Nq6F1saUDOcQDV2l9Lk3NtntVBTsJsW2CxwjjP0YN+dhi3RWXkvp/WHA9lGajU7BVK9j7F9GRVyd1SvErjEq6mQWrfAy3Tl86lxZ2UccMp2lAR/XV88YnGbuT7gXX8CwkYrdBSqlWm1BgQXKGIC9rxOGCPPY3S+dKB/8wIMA2T4KCZTpUE3HmJuvQ1/GuU7Q12yJzX7G6sy6uG4nyFmeSUg5iDG4AjOmY6sPf5fsVsYpvzdue7wsismsQXQeqAEZX59FGJGSrlXtUrq/QKpPJFmlbxxoP3/88XLfPfdEXtlB4EJQAYTK68TFPQ+sK6nI158r1sxdeQpRTQMoUMyPrHvPkwzasCZCzUqATKn4GuncDgZ4pq2S4vJ3Uv0ONAWAOiWbvvAis2mhr0mGwa+lIkOPw/kGicMg7ggAY+8ocsmgXwGOlRXmjN1RyBpcZLLN0hdH6loUrcZBGnh2EdBjMzEZQgaL1X+XbGqnBHMrNu8yW5SW4yFgIBxhgZie1XQKD40JvGUu8BB6h8r7P/JZKMUBdhjnYbNXs2kaQOCGGZfpJs5lCbFXCyW3skOm8PgqvDHcXExGHxN2aeySvS9OJu9dXrNgxOeSouI06ouUYfgPBFyPZ5t/JzhNkbDHcjfiv/7e41sJkuyOi2qWl78xHZb511S1O158Nulq7HtENRsgUlG5ASPTY4oXZaW8Jo8vgDYdJYg2JeWk1ztjFi1TM/fG4DbB5BfMCEJtjHeBYKGgVko3ugxz/l0scPb3MfnlLtzSUxth9kL7S7d3skh0sFPuRhsyNX6hXHbJRkou0a7A5Lx2cHf0cerrq4cRYlFAaCyYttGl5+7Xw1C6plPcsTpXDpKuWUCsrDfLIJ/r162O1g8ySY6/TaRN6mBIzuOjc4rF3p5A2rjL3siO9vOa1Zg3HoHmV/Cv3sRx5zh2nlmxEhUkBLxZUnzr16M5kYZG+KcGaRcMzDNU61y+47KynlYDulm3sGivovTdarRzWtMT3LvXgd5MUZh6Rv+hiPJHP/gh4GZPgLD7qJx0YV97CSyRjuLs8Pc//lN6Up0tl2OBb9q+qacDofRhAhamgoCHHnbLoQ+IhZaHYhDl6+OnzpbTNm+EwdhwOaCJ1+6jr9Ul9q6CYrcJ5WStKEAlguPFea6uLPLhweSyCQDQHUd3oMnbEQDI9ddfHwAkgi8BSDG3VhFhI+CYtlTOOS9Qku2lXcdTsFx3P3B/OcNueIQgtYEO55oQVgLW5rL32efwQBkp20kt9aND4kTw2TtfLpjbZ+zXoaMbpPWHDI/XthdDwO1X7SwzXOMj33yo3Hjt9Yyt3nKcwNtG4O9pw8EYY7o62J9+2i+M8TyabU8BuBnD4fllUo1nOZchrAU2b0RHA6M8gNO2AcWqNAeNGhBLtLXWGGZXP8DPDyOQXsv9lI2SWV0jO8ScOApDo+v3LGvekBVTrEH/9t//BSmPOrRj7y5rCVCtMCeTpoANbtygOY5hVaLzZhTGYts2em+RqiRxExu98GThb+Zg7Jvw6bFjkyLrftihadonmKIdJRWogHs7AnpBQR/C3LO6BZOqspWAnbet2qtnjEfKjWPNw6BoKGiac4y563v77Lu5b9FWQzwlsIiUKj5hAv2phfLsQ9+PDu6me267665gcEYZoxfRaK1l02FlqSk9WZw6P9VgqSnkPKYAtT2wazoY2+XegLnSxrDMOzU0EzBVjh03LuHxBdDuFQxrTquYVu8c1pFFqxz51012GGyyFrixNMsQ4ny+jnQ/x9Bws/JLg0XivKKps+kpXqNtiSaQmlaGQzFr5jQb4VZ8rxYAmnZzV3Bt/DnLOFSbqSGigMwqL4Xhand6ATP1bAbPM9amYXcGuMYwAHQOCbBl/MOkUVUWGlfTDQiMp3iOY8Pcg/7NvNdk+eZXH6GB6wGuB40Vp9jJWL1Ail52tpu035ljZ9ggVq7oSTik3jIBTgKPZGH+YTVvVSoeXkQ1aUpmcHz2Po/MDGRaKv3VHBBtVoPy7H192ABwvx3//uv3dQiCqEKWDjQVwHLCIvrYo4+Ut9x/X4i8ugluAgibS8pMyKxUaYhKN6OgyfyetJ9uqv69QczF1zfw9k2wS+7XywUkLpC6QJ61E+ZDweIk9KxK+dR6JCiKlBIPPSpgau+ZTIw3zJvRxDnYrdiLUVUutWdPFQVYNr4ziBv4/Ag1u3llHqxOk3oD1MHazEwvlTUA5kEW4zqpaxC8GxPZAoGlXWgXWXzCs0vFuQIovVj0/HGSy6yzFmJxUzasbiUHvL1sXKc5Fz2TCl4jLbwXgq86AckSbpqzoOApBJCTneWDn/hKOTUjiq7QvLuUENrWQID3OVGxvhQppppkwFfiKgN/pYnxe++3ZcVORAdH9n56vXy0potKFitSPgz4rJR6PVVYK7lLKtFjp14nWZdIGUr9pb7KiotahZTnk4M8GT0HoMdP9i2YHPuU8BwSyOTrkqJMnVam1nyvLPdLAbTn4YCvQBCLTM33IEsGl6dGPW42Ea2uh1w4z9xGenptmLrqUBtDyqYVRsasQAuOxt3tdTQ+ZIEiNXiGJqZu8rRK0Q9lAr8Ij7PaUlI1FywUZ6mCGgRYUoLHnKAslfTD8SOHAtz0s1MVABmI+mEIZgBt51ioeqlAOUI65hhprCuvvop+QNtjjn3pS1+K3karWFTPs9i6mB3FjC30ROiF2mgXskDzwGYCZ1cvXjcdLMx1pqhML7SWH3zjm+UrX3yo3H/v9eVyXJinEUjbGf382VNl9WZADeyBHhg9sDdzpFPM0V9EX+AmZy86np8jNO7gWd2NI20b82fVlTspN99fvvPtb5e33H0nQc/qwKpzuPb7ppEEbtESROGr+gAW81ECwTzMWz9VTWOkOXbtfqVcdcWl3O/GcgqgslZPGUWkLrc1AGszzBB5AqpjU8X7dHhfud+zLGLNpslgxA4cOMDOdpJWCFsot1/Hba/Gvjv9aLApM8Wz/8RHP1be+xu/yT3CyFPDtloadIRU3Gv7DgRwefN994dwc4FqlCeefLpccvlOds9dZYU2/1xLuMhyrHMEmdP7Xyh3XbeD50z6dd+rpR7PpIaVsBk4iR95fjfrEECN825bt7KcYhxs3v6m8tMP/X3ZhqFh0ypK7zmvMW6W7MYPP//FEBOPYS53K0BN88jwYoLZ6hhkzSDwHIGFce46x4NVJZ9q+bSZ3KpQQpNKNwqsIez89TsR3HSSbuNGRN+t//X3/hNuzEORchwdP8P6ZvdzUiNqB7n3NrmcJiBbaq2VgJWIbbJO5uUJiKOAPfufuelbQ18nN33u6iZJ9/ZSeXUKZuzDf/uxcsmWoXIvNgCDai5hTW3vET5LOlCTclPPYm8tK6hewjvpckD85ku2lwuMbbUyK9EmzQAi3Tg3WOTgBlgtGp/nZY1YnweHANtonp4DwMvuvAQY34ourR4magf+RhZXG3u6BSvm7mxXoIbQRquMD/aYdBZfHRqjac5DgOv9VAMzy98obNaKIf2/TIsJXCKNpW7GalNNFkOgLHtP4obxZpJJRtyUknh6MynlZqUXrFVn6apulZPdwl1/7dp+gQ2Wx+6DDVQ0XWchBMfROdmxHwE/2EjiG2N11PvC38jY2EhX88lpmJppBb+U5/estmks2RQ2LDbatFZDJqne6jPu+Ywid+KGKfUZxycaO5z8yoVTwxC461ireN+OofInf/zvidtrWBct9iDesiDK2oxM03BTBrgBgTvgSFDnOhzeZYwT52rYM9RMfF13/UhGxhhQYYhKRpHVUMt1n0FG1F7nXPa1bs4zwxDtJmRcZdSCEauyMsuB1j8EN6647LYe/8lj5QFKwaP8WR2HbIgTRzX364GrsvO3XFLBcQAdbay5iZ6UJxKlsbxijMVctbnjy0AvvuymSsbcqfSygyVLtj25FBS5k3e3nh/Lg33k4jgZdwKdUUliO3bYAEt90RD4rxPWRVYg45tLHQuIZKJE8/U8dXPDq/px+yWg2WtmkUlnx+8EN0uUalpZp9V7uA57HK2nLVCGTbGSW1a1u62OstL15SqEqDLg87P26lFlrpYLroCSu7qGARwkYYla1pS//fCX8eloLedJc02wQKTQOqueEulmqieBQ7Io3gsBj6AzPxwELnx5rBRkJduVFW3LBdwD0O8OTp9ZUoM+yyzhW+4b4O9TILy8dNz3TRuArJjKFGCaLuXA9r0S+MywI5XeDO0Sx85y9WTp/LsEUckMJfjL/GqWHmaa058LYFJs5r1wLHr85VYFsROQw3EnqOjPkkZF5O4mo1EqgYF04xBBaGqcFgn0oNqML87qQYwEp0YABxfQSpXyu7/3PjqIf7OcoSx4y+bBcikMxBaQz8/wj1GMbnpmJb2A9u/dXa5BwGoJepSqs8sd2rApKiMGeGbPP/8sC1MX+owV5UMf/lz53/7wn8Z5vfzySzF+XYR27rgcpok0HePeypkXXtpFqTdBwIZ4BKF2HKx7+ldzHHaX7KoFN9MssKat/vT//pvy3l+9pWxFBKm4dj3s0vGLp8oWdEb796PB4Dy23XxbGUfLET3XAAAPw95oMPcgjrq+37/8138SvaJ2PfdsWcMO19YN7SKEsJ53fhAgFbTrheBkJwA1EyyHOWf7YM2bXuTYNvazI/Yk3duffOKx8u7f+A0cgfHNAVTo9+SiJTBSc6Fb9esANoz+XMQ8dlXxot7GoocxK8gIZD4/q1QcbyFFcUPDNRwlRXYC/clVaHLaYKPGCGZRrsw5+/qL6IHGYAuugqVxg3fm1BnaMuB1AhhTNKtzOMlqBMGAHD7OIXDua56jCui5MsAacWb/a2WBtFw3Hej7obLOHTgU3dBtpNoBuzNJIFk5uL7s+tpDZRMC9hnYwV7ATRM6toO7XiqHAHv9rGMbAbEH9+4pV1+xozSxJg1TjaeHzjhrqGPZzaNiWpk8XRNsj+A6EKn+7G1nEHTnCzgU3EQPq1UKnbvKJ/7yr0h5bSw30417dm4UMGNvpco5VsFul35BBh37kPH6YQSsFme0MZYUuAqQFpjDsxrs4eZ8kd+bxlm9CXCqsReM87/6g/8L1mag3ET60fXS+xkiZ8cFQGOcSjhZm310CPdcZmE9+pijlndrZDmnl5aaSYNbhZQjTb8QAV3zQeYm91bNlZPwJFolNSknYRJXAYpkb/qsYkIOYJWiQ0VwKKMXmk3G1XmA4hHA7BWkMpuiD9kEPaLU4bFhtt8W4zNc7gE5uaboYhwbMIFMsIo0hkXfk2L9ADrqw5igxhEzGbZrkGmZgGFwzA3bGFfrDo7tcUxvusnv57k3AXD0n1L0r/hbYK92LAw11TNyH9WWGVPVfgluJiO1ZeWg2NNNdDO/0wxRLY/5T6ucJTzZiMremEqzqs2CEHVGAJCJi2jbWgBRtAKanUdqgJD4T/74P8DgbMI/iTga5uV2GCcWAm5GMadSEtFEqtlHulz2kLpK1+VsvZOShYxtWbAiQE4JRQCUWuVU6mXdgCZAykxAFi4JbqxaVuLhx/L3eL04KZmbKAV3FHAjnoRyfiul4JZh+4BcuMK/owZuIvXjTo0H5+Qxj+jkMk8r0g0qmUEUeTBOQubHnYUi5DG68LLcxMKtWZECqOjYHTqDKr+WDI0nnKguQY8BMAM+wzCYo/bQ0xDsGeA2FrRUWNDlwPCCZmGHdA2uPHVU+JgnpAKK1cGy734qDjrxRLFL9wKTViDuzSNhB4JWj+LunEAo2wMoqgCOKCw6JURmYBXlxVftvASAYxktTBfmcG3sSpdQsM+ham/tGMDG3v5RA+VTDz6EoA7qFNZoEnHsNCNzOW3ntaYGKdFs6lb8u6xgMq0UeVvumX+fNuzLtUmZq8xBl98nk7KCnVW2Y8hBIrhJhiRZuAQkgga/zpJugUM6Eud5JNPm8UK8Xat6SnYpB6K9VyyVlH3yfWI81d47FpFlgrLlDNByzVX+XQLiZGfyfvheuftJ0Jdpz+jWy1ioSg9lHtyIsbCbV0ab02G1CjuiTUNdCPPw3dBDjF2LpbGXb9+I18195W8/8lHSNneVnz/9dNDWZwETboKvu5YdJMc+deJo+SVSH+MwJt/59qPlX/3J79LOhE7PjM1WvThY2A2UtnAQrXcjVl4ikD3GBsPUlHqPimWoj95W0bSTnd43vvb1cu/990Y7hkZY0EbmoWO1kU1DWwfpQhoyNqEhYVsei/pPaYPw0Dd+WN5yz03R1XqaNNzQto2IfOmfM7Qh7NobWRA/+F8+WH7vX/8fZYGFXlpcC3p36udIrXz/uw+Vf/Nn/7GMwEL1cF5jaDzanI+S4eYxBKmmgqKMn00MP7PyY0RKnx3qoiJJFtg23XiZZ+eoNju4/5UwGnzgrW9joWbdCFM4mBfSTTbhtFmh47oT/YPjy4VZjx13WccPvIqmgKDAPLCp7RmCpiX59n7qI+gYIMLTg3vzQzQ9NreUOegibTPBc/L3kRKPccomhIXSpoznSMOMwFAY9HdcfW0EdD91Jp/i03UmWghMU1EzAvuBCPkQ3b9HqNzroFXKNhqCThw/XVH1psW0GYDGr8cE7dCuPTgGX1rOU+m02rSkWieC9TkCfaeCVUX4BOIm9FYTdLi+QJXfegTNeqPsR9PjmrwFUKz+xrY4js8K3BBYZXprylWDb/hARWkxmzfvK9V1P/jiV6LU3uKAgl5vbtFWJ/jG8Fxc/y0Y8TWu6+G/ExOMNdQ0hjZE/CfrEAZurLOmT6bYCNhJO1xyYU0+95GPhJmfFYFqUlo3bS4jgHTNCE1JtQOCDlPZZrrvOEaHW2A2Fnl+IwBM13LZeFOTrjXt4WpM2TvgwHTTvLpHhpo6kvWbtpQlS5wZN/Wc6zDygRVUZC1a+SRLi/u0G6hG7S6IAXWMzVaFy36QarrIumNpdJvsoqaHADp9Y2K3CnMle+Pm3rRUWDNYuaeHDvfaNUVmVb8gG8rq4NzOGK0jDSaoNhsSjLm0vrIMwQwAypTipFkG1hvF3Tpbm95fjeZOLZzWED4HmRwHZb0xTFbClF3tGGZPZIimWaMUgU+SxrNnXBPVoiuoYKwDdC4xh0bQNPbSELh6ec0rSCCrMN34GOwTQH1kEmZyG6fZCKA/j3npCGzYvnJwD5qrDkxaCc++XuZGcDOGH47MTSPu/FanphQlWZXMvhhDkpr3BoIAACAASURBVGHPbIHf54ZZNsn1OgTXwfhWzHxqPb3nKXtIK5MsL3fMukZ4XmKLrIDOY4V+B3fbJcVar4MbJsfPADdvf9vbYiJFLydutg/SRcAJVO2iKzGQg9uJJHIOpMXC4u48g2N0zxbp8tkHo6JvRJaCaVnte4czMccQuWc5caLB3L174VHSzTmlINhd3AKD0ikoXayPwjA7YnVAXqSsgLl36UODmD42aa8f7RLYWbeBUgQ2zTa8VGtj+jPSUj53WB+aPtnTRPDkpDPXWs/XMj6SUcQV7Pjr8JowT76KfLnNGasqKmndCRa+hmaEawyc9u615VOffag8/tSr7LD78bKZpNYHEBVX8IuPFKhlLtEHn8Ah1eF+74LmYh6VTzJnLAiaHno/f8F+VT4CCTLyvuaANKAvL+fOgZlAxH9ToOUZvhHc5GCqaMZqQie4yXNNlieRu3+TaSmZNdmnCjBX1/nG0sBkZTz3tONORsdr9WvPManMVNsbFH2tQDt3BgmWgw1gMZYFkcI31ec4d+dvRYiVA71QcAuUmzfzPF0MNg31UFGFgBWNVhdI58orLgOwfB3WhUDGn/wPv3J9uYWWAV//+ldJK6wo7/zlt5enn3w8WBoB8wDOjhcQ5XrNzhNH2Nq1qwLcWF47QNdqWzds4hjTpFueop+VWpw777g9gpvnumHzpnIWd2PN7Voxz3PbN8iC1ku6Zo5xOapvDeOpyfJaTbt0d7X0EpdVKzz+3/d/nCauV5Ur2Um3ktLqWQnoYAx85atfC6OvX/vd/6XMRGsTBPXqC2RF0VA0smv9/Mc+St+noUj/mN7tM31zwWuDA1OQzvyREc2KNxlaAY6dtafY6dVzPj0EsiWCxGl2sSsQys4RHHbv2UtX7LPl7e9+T3idNBGEXZG12W8W4NioNNhWDcZ41m6KEB6/+MLL5abrbuYZu7t38YfhAhjIcsnKxOYGkDNPSuQ5SuSvv+mmap0gXTRLgGl2fsZzp3rMv5WxYD4dJM0VXdJJo23H5t6f96r7IPCNomNQ4F0HgAEh0Rh0D+JzviaQTLLoHzh5pLQhsmwEDJhyaJVFJF1TD8A5+8KeMosIcwD7gAsA+7WkUEKXRPAeJch3Wz6tyds5tBWMGdeyRdYlQXC4qfOnBvJRgplb9bDwJwgKaBQUu9FxfXb8xziXm2T+9tBVO3bwfP74kcfKW9/zK1S6UKhAyrWBhr3nWJOtSNIXJqqguD4FwsdJoWjloW+UBSfVJw6zOtMzemXI91KpZPsD7QH6wxWYRZF1KISxAl5SbTMwYuHqrTcO9/oU16df0iQBWJH8qq2klwD0guUO0yw8+4kauIlGqIqbGbtj+t3IBjKevaYem8Yq7NVclfu/l+q8HZfDeBFHBA4tCskZGw2s77OAnPDg8TmH1pArsDKKc8u2HjJMpqVeZwXjKk0PsMF3nagBbTMCghfT0bExZ25bkSjA8evQ3TD+bLAZmyXGQpMpIeOH4Ir7Kisl66IA3rEnIyWbothbAKj4WNYvhOxWCYX2VZaRCtNYI7ET0CeI97EtRRusXD2s6BwsrqnuNtLLDQCbqoKuFtBccXiPYPQ50SaqSufHqVimanIKPWhj24ry4stHy/v/4iM469+IRQLpvwWeG8d0HNUD3ICSAHzYJYAqT4LzIb3Fs3btFbRkminjjTEjK6Vdc3OTWsXzSqqwXG6SQuSUJiyP/772F5tX7D5IuwUzWcMXCXBel1Mg6KTyzMWpQk7++8Qy5kYtQt7MKrdeqaPd6fhhxYeiPXfwUpXLwU3cRHON1RAJcGOPFhkcS5D9CJM/wQ0PNLq9WmrHgMkg7DHywwtfrsT2mDZ2C30JA0Xxnl1VZYCiHI8dnuJGFzqbuZlumGNy2ofOTUZ3J/2WCFQKgUM7oDmfOhu+DydgFreLo+xkBAdMKjF5vSZUprNq66mbyKuvpinmtnUIxwykBBYdiLXTXkLk3LGSigVETl1D5ZkXD9Lh+8fRq2eM8nIFYXOWP4qk+EhG4Y3pt3h4cc8r195EuAlucjHLhoyZo8xjJtu1HHQkEFGwlrqU1D0lkMx7n6mg5WmpRNDZlDNL/CI/7CQSTauRqLlSZ1rKv08gZHdZF2cnar4mQU7sqN2lyf6pL6jlaXMieewE0B4vj5+7AsFOUpip9cnr9L0S3Oho7LE1lPJ9AnizqJiuUnszCVDv61ZATmduzP3Wr1kRjTltkmozTjz/GNyLBM/nMFEbJl0TGkNAAAZnvL6DnazpEptx9rJ7H0d7ofbMMvX5eXaHszCZBATN9lbZr4UXHztxrNzxnnfjaXG+7EFM/PnPPUpn6bujEuuZnz9dbr7pRl7fVc6h7ZhkfNpYzxSvpmLa6dcJHv0Z86xXEzSb8umlAhA68tJu0kxfoFP2leWKa3aGZucDH/q7ctddt5brbrix7KK79Sb0DwKdAcBNs2W1Bk3RGeP+x3TGPoEu5J67EW8iVlxJ+xEX6BD5wga5QzYKx/zhuRpkdE+ddd7YQoDzttu4O2tTooo53T2+smdf2YPG561ve0eAIZBemaYySUZBUKMzr6aijYyXKVgkK4MaSAdtHKK83ukTk9a0OiAZs7lRxN2Kxtchpj4DWHF3bNBLjynLkxfCToDNRaQmKbtnMzTPeuGx3YS5VujvdTVi3HpAYhjuyeJQqRSNLtFhvbqbjvFU7/UDJuvY4ExeoOUG/j5nKelWM6GOogOgO4Cr576f7ypdVPR1rYXZITisopw+Tp7nrFh5AUavAeA4t+8VSnw7sc4/Wl7Zvxex9A3RCmOYSjNMENgkAQqxMnjt8Gs4KCMUZs0bBwxEL7LaGHb3b4mxPbg0h6sHoBxHtHwaduQa0kXGO5ueDl/QDA7BtZ5CbDJOHzsWG7ke3k/mx7RTN89DIbseW66CbnjtfWQaKzx/AEQXztPNHGAuOF8J6FJHFBYFMlwAiOeeepKU/Nly+11vDtCm1vISelwJdMNcUs0QjKR6NOefPkTGGoGVc1NthcHQYoF2Cz1sl2H9Ms+tlerVMdLE3/ry18ov3Xt/bPDifdXEaFYIw3Ge9J7H7bX9SI1RmOb4MopeT3Rg5+cLADjXxCbuo3pPG0kG9aGQ3XUqgE4FFmRU/Vp7BSvpHMvhl8O1CYDchFu8MkHKtIWxZqpLxu3E0WPxXj4jn4MEmX/vHO7j3tlDT+2N61em8Y2jAqKIa8xnN+7iMNNDozY55ff9K1aVVgGNm3JimXKKZk04ZaJkfmRIOKYAoVnhPF5qhezBHD3hLk7QIX395eVd7/pN7C9uQFhsCyHmDC1GNM+Mvn+sc4KbOQTFYfDJaFwA+CxPI7nWpoddMi8JbpJ9SfBhjHQdXh4vlm9yc6P8uoyBa3etrlr5VOAmZDG12Jj4IOMc3QX+a3DzUyjxX3rggXg4hp14ED4ADix6DL0LDzFyW7Wdf3OkSGBuuPGpXI4gwpur2fHGCmomSEu1QpcHsyBIqDlDZsBLfUgitgxayRDkz0OfwQCs7J9Bq+R9o4kki7s3RRV1dM7lfYlD4VDayPcuWC6mghKDlxuNel1KLf/TQ8V1EoonXEBZtIYVVjiKdGwVUbOrDwDkfeF/MJ/lttu2le2XreeesDvFm0Y2axqjvYkp8v9d68tRUlCvHhkrX/v2jzA3o3JAK3TOcVoxFINOii0ffD6opPgyTZeAJ4GK1+gzMO+b6Pc81KT255kWzEGX+pdkRJIK9HvZsuUl4AlWlmtr3sicJGgSQPjMkwVazuLkAE7TxRTyCrzSHmCKsaA+QpCW1XeJzlN/kyA303MObD9ST5Q+Sv7M6/Lv/JlVXsleeV7pmJ0slPfEnVWUGetSxLOQRbR6wUVQxk92rx+h+SLl/uPYAWgnMTiAPwZoWBbmcnomXXHpBgS6Q+WTn/xELMynT9rioVAGaxrDBXqp/OZvvpcFYpZO3K/QGXlzLL7PIaLsQe8wOnwqdnnX2eCRVESkF3ifg1RQ+TMH6lFKsj/y4e+USy5pLreildiyeRPB5DyidsSm9Cc6Q7C3I7m9glrRGbiDbOVY0uUC/QHKkSsnP3LkjOeLsC0f+fDHy//+r/9FefjRH2EI+Hy55bbry1Z6Mrk4n0Kbci2i1lO4166mlHwW6rwZYHacc1qLpkE2STDXCENx1bYdVQpIbQAgyAq+cIKSnuc6LD1XX9GHlsid8mFKdDUuXEs10Cn63qy2s7QBmGq3Z6hOOouY+a0wOKYl2tm1LmkgxzoRXdgNVHy9D7M/U91X3Xh7lKOa4pM6cyPjnG/l+YxSIn0CcLCR9zmIg+2VlJ6Pw3jIRi0xZgWAk5RCN7Z2Rlpd5qwREKYXjEBN1k9RrU7XW0mrtAK2LBlZomLO1h4RfAEHbd2t5cLxkwXYVFZcfmnlpyObTXWLAmCbMrZSlbeCarWTh4+VNYNraH4JG8U59mqC6Noiu+zCDSBrVvyqFojFZZFroKtxbBplTLpIN0L5RjUcPRlCsB7GWuzOozw5Nog2N2SXr24EFqAbZuT0kWNlFX47B0nj9VHddwRd1RbYklYqDZthIJd4b1kJ12MDroyf88gWFIMwJzJG+h35bxtzxmofRa0yruqprPLbjNbMTtH2QLNbdQjJuXa1LGeOom95jT5tAHyD8RrK0ucpWyYhHKlP52I0Y2Yd1uQy0tE8A0GGbJE+aPbq6gLUKCqoq7VgOYavy9Bl2wEvi7A+Z8tnP/7J8p63/XJV3m/aDRYurJVt+MkGY5rPSD/GZoZ7yBjo428FzgIZ+xNajWSrH9dFPy3RllExBHterwdX+1JZZCPzbOWU00uLBUu7uY9qbkw9yQpaiey9U8RsqstKMP3bZKD6N2+O3ZDjxPfQ38mTtFTc710/I7UjQGEdC6Za0Br94pZiLtp7q4dNTAPzexyWaJxNhyJwPYrUralbjXvG62PcGnetXmwkPfjywbLx0jexCWks//wP/g3pse3cG6wzhq0W7iN2cp2hD6KAhs/4T7f9SOeqYa2yJI6XjCOpsxQHJLBJNj03llU1VGVhkgAnPdoCfHF/UjvpsVMPmmkuNbGTXGv6B3ncCpdoGVKZ+/5X1VLCPcFNCoq9MAVlBlJr/EWPVYCtdtvSQj6IyK/x4GRuXBhyh20llYMn2iaI0v2PN1coZCsHEaEK9BQBLQ/uLmj218mgbM7TY1SVRRjISZkziR0FMkE9POQcfCNahbNodegBwEMR2LhmxFjnf20IPbsIBA0EhCXTEA5Er8cNoFSmzrkMiBnFwAwsVeemK9TkOFA10LKa5vJtbeXKKzdRpUGTQXLYDVQf1GkmRxXU9Gw3TJXsT3P58N99lV3O+jJu400OMIPVtaWq0noJbjIFlIE+A3qyIfkAE+l6fT6H/P1FnVVrXYkN8H54n7KfUwWI7GxeCXj9sFIohN81LVMO0OXMR4KbZG4SSCS48b38G1+bXgX5PBOMOh68rmSDgo2BmndBjlJqafRaynM5Es9rTsbHAZ/pJ4/hezvhM2ebVgO+nz/L68nzWM4CdVslpUkdi5gMpNbwWV3nxNTHKGwQQDUGzCYS5tZCaConC7O6jxJlms61M8auQADaSkB6cddzLJAXCCSL5dpr1HRQIXFmptx999XRBflqnI2jwzflnYvzLKRj6G9gZByvAh+f6ZVvuop2CE9TAdLF+/SUFWhk9Nr4yXe/U555Zm+58cbLAVQb2Te1loGuVeXosSNUHAGSoBNbcVmOBn4s6GpKTDWcw5hr+3bp+g70JBizoVNpoArw2aefhBlpLl/4wvfKjTddhk/MteUc3jB9BFidfjcLrtxZERT+7iN/W377T/80WJwRUhFuZn70ze9Rxkxgw/p+/dC6ICCrXas9y9xDYOLJ8V0UZW90Jj7y6oEAUOsJhufQpaywssMVyiDP5xECsAzO/W95IDZJlseGUJPlZlHwCODSC0dmYO02uk0jyLeaRnAzw303NdZmFYlBha9thmp/rn6CnSyM/8aJcl8Wx9kZw6Ca5pLe1+/kGCXLK9GPGGxN9QyTolsgFbSKNIidoY8jXu0hcAygBRmmXxmzmF055p+m0gBIe15AYAwrN4hg2/M+/MruKLFWKyIDYZl2Kyk+XXStVFxio7MXdu4kLNWdb76zXATQsIUqJyhV30mVnOCmVZt9nuHFE2dLP94sXTpLwx6dO0tgU8Trjjz0NaZnqzluEBCcWS57Gs3UatJqY4AFS6afe35XuQp/lA5EzdLYmjJa7WaPLuderseCCtemSF1HCwTbk1ARxvHnFeQbTLiWBYJzg2lRN5Sma0iNqvk4gkaojddbrt4OoNUjaiMuwhZuyLQpsLXSJ1pX+DrXs6gUqsTEAoERe8Zxn3p0vFYoDUA1F7DEszxMP8BtN99kyW2ZOH2uPEpZ+B3X30TJsj2WuDb8qzTYbNeWgA3rFONBfV9ljUEM0txTrZ9fE7cEbaYjjSv9GluyTmaPPTdLgkZ1L7lZkomygWRUUPnJuhBB3DWW2OYGSWJABjVQlVYLAi7HuykqjmfDU9csWT43V87XMKzlv9Vo07RqWADo+xyiBJ3fTfGcZJbdZQtmDfKKaxthtVqp7FNgPI39wozARmdjMyLGA1O9XKNWGBqe2tfw4gk22jA03/7Bz8re1y6g+XFdtoci+BB/KjU1sQYwCIA4yDSIHTA4MjeLNq5F45ebytyIZnVuFnFkfMhUU26C3VBmBXCu+fk3yaL7WtkrP4xRCXQEN6bO1dxkWiriorqzWhypowvrkhM5briAhZj3+GOPvg5udFHs4KapExD1ycJUqZGK2pc2VoQWAmJupmp0B0gGUSeD9LD9Q8asZiDVM6MxFXqBcQafNJ055Qw6Xly+dobB3lkrE0+9RpY+K0byvXSadGLL1HhTJzlmN/nGGQayOhsDjo6Sijwlz/Gti82ONLRBSXBTaW1IbXBNpqgkhKJBI5/jtow3XRcPE3DG/fEYvR2UybcvlXvuwPBt0O6u7C4BLHXksOdpjTBNF9WlusFy8LWp8rG//y4LFrsO+uDYJWoSmrTgj2MudYqcpyX3mXpycvhAvQ9RwVAzPMxcZD44QUK4RfNc0iDRQaC3Tba7cCAoHHSCLk/XvE7bcV3hqMmxnIQJHFL85XGSlckUT/oOZG7VY2dJeLIuidYThCTLks9Q4BG9P1iMw/qdnUQyUwnUltOVuZg4x0xj5fn5Pp5XaoxSj+P48TUuYmNh8V9ptfy5H1mq2K/BWA3cqL0wB65jaPj8mLbQioDFw4BZsYBMbBYtu8ibIqmbHy+b1uJYy2H1kWkWVDBAjh4+yK6HBYbFuR8zQEH68DBdxC9bUw4cPFnuf+C2cNndvGGQcTccAXvzlk2xG7N8VBdkhda+zlTUBkAHnHY5uHt3aBc+85mHYG96cWe9iYZ+VI/g6SHi7u6lHwyLzwh9tOzebFsKKzw6mQ979+6nFJ2eQuzuOlZSYUWQeBjDNUvKz5CC0ahvP+mbW267JQJNH+fQwnufBhi8TIB21+25DJBmqdeS31LryfnyN3/+1wC7neUKNDye8xwbAHeyPlP7fvVTKeauQYOxHvx13GgcQpDcDWjr1z1Vwb4bC4W16hJglfZTOXQU6t4WF9FXizJ502JHEaUePnwohKqDmzfhGUPjx3XsfFU8Oj9hBUyP2G7BVgvdlIWzBS3DMBB7OOY22AoDo4HKflQLgpux2dJjzymOr7j7ZSqVNmO8uII0jcuhDI+0vu7BxzDYo2iODRBzlLHUwbWpcDJodOtBxM/2U8q8lWfZwH1ahF2r556Ma44IoNX+fgAmxWfSa1USY/foSy9HixAZux7OucemlHxt4YVVP3Zw7kZP4bqzKBCznxZjehaNyRzPWuYlNE+xqFdMQTXvSK8wr/UO6kYbpfapD6bowP4DAeQ3k/5ybLuxMxifxWbAlL4B1bSgTsPRvJG100Cv4FzRbZQSazXB2lI1Ewb8RCsFGBa+t2J2NULffY//rPzwoYfKzm2XUIF2eeU4zRg4R3poHVo1b+4pyu1Nf66ngk/GXTGt7T0UgFsGHtVK+rzwDKy2E9AdP3I0LP/1mzkLgF8rWMIpd+H8cDm8e2/Zgu9SeLkomjWYceNM144EUwTTZrd5fhPFBT5bPmLjBfA4SbrVlKsVpzqBT7BZjA10LSblGhxNXrnHaulkokKrpMu7wJDrCt0ox5/U0dp2EjJpauZ4P9trOOcEurYd6bDUW/bC2For1DhNetJjbIA1HWHcmCb1ma6CyXRt8n3aSXfXscaEhpQgH5szvqxnUx690WzTw899H7WfwcQzTn2ewZRpRFvn5o602VxzefalI+Wb33sKgIRAGX1oPekozRSdL5pp6hfkpsku6n6aDlJg3xo6n2pTu1w7k/rYaBzL/XHtdT32MwB0SDEqpsXX+5HsTqahPIZ/p5bUf5d7qgn2bMkzxjPKWJGSDY8VYAlTOj/iYTQFMl0sj9D75l3vfGfsciw9k8ZzskQfqcivC2Crzs5OfDU7wTaY/5LuZ0HyZAQc5mrtv+GCIEXdDbKcAE0rkHIRdOBp3iRy9uGKtK1USpO/aIrozlzBcQ3oZKCNHKnalppeKCuMHL0GTS3vQxwcV1v9i8SAXR89fYhIS7ZcIGc1QY5cps2mwe326DBZCQiz3NBKJnuOiMpt1zDJYmjV+KVb6EI71Fe2bezj+icxjFpRhiltbQH5tFAZdeoMC8tke/lPf/kNhIYOCiY3VVPj2q1zmy1k8Z634RVgqizFtMl4VIJhm8fRHbgG3NQNJGCoWAldeNmB8rWDKxmZ5dqcRLwZ8B1sWR5teuQ8k+2NiHt52ioedu0jdTDLNTy+VhAkra2vRxoIJmPi+9nsMb0Q/HsBmANWjxlBcojVGS95fP8VjAlCvOYEUl5nulEnyPJ9UlC9HEwlk+Pv5+zii7jQ46UJlOBKelgBoRoDBZWOMVkFhZhi/ehUzqfC41aehV+rNRD06NzdBks32Muigw/JAs+1m9Ydg+Qp2XcCoOvLa6++SpBVzEzwsypM63r+nWZcrsMhtgeDx83r6W3D4hENSPk7A53fbyX4rMdh1iold2ercJCNVZlxcRwx8TdxNj53vJS3vPnGMIm0Yd4MtujnL57FfwRvCgD0BWwWtmKktn4LPZbY3SoMnMN2oKurt3z/ez/gnHqir4/g5qePv1j+8I/+GalUvaHwIoGZ+uGPfxQCZhdunZNlmDoBBXYWD43LfH05iJ/LE088Eb12rsKdV4PCquUJYFJNROjcKNdG0NmNqDZaITApoycaJesLzAl3cK0wH1GtohaA9WAXKaojmNM98Jb7SxPBz1zfNz/9SSrU7q2YPgLEBTYGvWs2xhiqA3CehsGaZXPTwkK8ElO5qGGFFZimqkhtlc9OszZ7OjkGJ0a0feDZwjyRfyrHAZk2XRzktYM4K0/CjFh2rTh2ljRTna6xgOETOMQ6bnSvnWXt89k4JqaYpzIVlm330Ml8EnDTbrB2DWGsXQQ8H0c8fg0tAwLMcS57aanhMxewuT52YZRmSkrBbQO7MJtaNpEetwFiAyXmS6RHZy5Quouzdz1GJRNotuy35Fog0LCazoatiouPU/Wlb80qAvUoQWBw46Zy6MDBsolUiLytgOUoYM712nSsYz82M16zm1fmoAunOiUBnK68plpe79Mn625QVwCsoJk44TxavX4TRoZnygfe/1dlIyK02+lSHi7RMJ9Nrrekk6yc6u0fjIIQmSqBtOlBPV+i9QD38SKbZBlKbPTRgKDH4Rr4TTzLBR76JPeql/HZiceTF7T/x4+VIU35TE1w5tPMNwXZS671rt9ck4Uroc2otfwxtmVa/xh6I9OulmXbU20akXdoC2VN+Ij4wj3TOiA2njwfAdkqAKExMNIp9qVSLxMpGVgVQJprh/fP1KHpQp9TgBQ349zTTt5ToBtsjswiTJtFA9layOO6Dspiur4Oc49crTwt52o979NFG4ZGU5bErSWOucBu3ApKmSH1KVWxBH/LvVGsPUdjrZ72FawJjLH59vL87hPlc195mHJvwC0/n8XN0U23MXQRbaQ32PGpyNnO6VaVTanXtPCA81rOknuvMrti3MnNdVbE+vf+3NZNIY0wHVhjDf1b52bG+IxfxgPX7vQxi5SWPQb1o6vFvuXZn9DrCG48gIFWpbzq/UdY1N75y78crejNrVYiYjOkAu4qHRVogY+k9aSpowyRw/3i5Cs3RdGi+UxTSO6aPMEQr4aJWkULBrDiw8EmheaDUHXuZEt3wszPZSm06TIZIfOKma6SFk39SlRuWPJtaXcYjFVC4h6CgTvven5nGmoBRqmBr7sYrHaN9V6Iehe5cRdHddTkdaznvtYN/KoVDeUK/Gw2re9nV6Opk+ZNXIXumCygF0awxt5wRfn0575fdr2Myn+SYFnPosXCPR1GT0wwPFSkQRtgeQJ48ZCXp6MEAQ4AH7RMWIphEyFXYEXRbqYJfyG2TjCyXAOT4KEK9pUuKcrx9Zao5Ut/IfSqTJcSLKZQK9ODbzxufu/xThIoXVy8FhdNwYgTM+ld30MRueBG5qbS5lVjank6KidLpscSxedYSKbP98zzSp3S8uoyj5ugxnNJUOQYtbFhn/4rLJ6ORQFaVVhgK4iq6sv2IMGMmUt3Ua0p9t0ht/DcO1phiMaXyh23XV52vwg7sGkwKvDacXXswWLg7Gl3XjOknGCcdAU+N0ywWUHPn3Plrfffwr3ShbPKhwuYegEHV9xxR3nsa18lD38ufHNWEWwvYAoma1IZrtEDhl3jZz7+FazuS7n22jeFIeJqAolpoAv0TzIemZbaQWrjJMHY53EE3xY1Lof5Xnv7K2k6aKuK86R5HsW4U4B05523l40wF1/6wufKr/7WPymj7CIt+7SCIwzxuG/S+VH1AbUd+g/u00XMxQQ5N954Y5VGU7sCiNn1zNMArM2hmpLrlwAAIABJREFUY5shHTGGoHqdPZ0IPOdIyXbDIrm4WXqtnqOFnfcwvju9LPIv0kVdPc8QTrMTsFPnSANsRK9xBi1NgBe8fMaZP5ZCj8Fs9cF8HAPgDG3eoDtZ7GbsTzVK6qcHQKN/zymu3ZYgK9EhDQ6SquF5qBlph43aR6BXiL0BpmHKnkH2WjK9Y+m+Cy5j23SL/N+rpFzUsbQBHtQ6daC7OvHkz0snwtEOUkWjMAXqOaIJIyyLKQnp/BdxDW5FJLuKwN7KGDqCjklgdCkgNFgAWhbs+vY3CExoZ7gu01capdk4sRsxssyN7RfIl4MtSYEz1mQc1aiYkrLaz8qbRQLpSSuwLMFnjOj8HJYNfOPPZGUsfVd3Fmm6mIKmBxWfmlO0ElWNJcHYtVn2mrVN7Y2BUrmBP9OdWK36TG2ja8AZgLkBZZdPfPBDpYdn++bbb+V5YmCKEL9BDw3GgpVTNso0Zky4YeC91d84cKPCTCFvxAPZaZgQzl3Niuu4gGiO+TJnWwauZaVpOpiKo/SaWuSaumBAg80SrCE9qOO+LITAWsmAZq6yXWg+BdUJ1LkfginnVzAzXI/saniyuNnhfhhvzESk9qbB3nz6GDFmXIddvwT3zuXQm9TWQRtnzljGbpqIdTfXoAnZHe6ngNt1rZe1SHamzaatPgPipOm1yaherDbAF9mw2IpIV+EWdBGDFCHYimFe53zuvRpOfaIs0+/EDsLUlPFSYCUz3KUmivedZbPTXMfYXMS1fb6z7Ds8Wj735UfIVKjF6Y42Q27mdDSfBYzKCqqlU57hpt92OGOsnw6b9ERLCxLXTe9RCoJ9/2Tmfaa5Zmu8a1zIDaxresaL7I/omBXkeTzXCWNhtelXLI/jN3M713t/vlxnWYGboHTJd7obAwA8CrixFDz0MwQh6cdIQ9WqpTzBdJWNckP+i1RBTTycbzIKCzOADsYbK1jRinp5Z2mrrPw0LZJsgyfqxcvK+BAzhRJMhpoNHowX7M8FTDa2rFI0VFgJwGQAaixACLu0uOYBCVrskdBAQO1g8neyo2uzn5FiYptf2jbekj5TFzIh5ie5J+4o3HGHByHeFOIlKjvLDoSka9f0lE2bDFQnSzeCrjEWnYYWdugLLeXFV46WB7/wEgOBTaFp1nqAE7lzq0YWWAzrGzg3G8QpaiSQZmop007e46TpAghwvct1MD5on4E7tuV0XIKEpOpSkOzPE9kmQPJeddS8BlIrk1VO/m3mThMsLT92Hl+g4gAdZTJ38dw8joI+B6lVMbrb+jz93n9zkApw1XvIjrgT93iJ1lMbtDwF573w+j1+gtdM2yVwS1rU7/3boIdr6T0XIBecvIcBvPRlshrHHG2kUSpjLcFN2J/XtAuVFYK7Qbd+FTvpRwN0n406h0hNjVNqvW3TStiDM2UbKaMOxJpDVMVM01xzBubiwIGRctnlvQHYZSjtmrwCzc7qQXLsBO4dl18WImEt693ZHdi/L+bcSgLsbtJCfaQr1lGGbUpjEHAgK7Fn1yvlS1gLdHU1lFtJJ1lBYdrGRewyxK2OjUEDNJ8//uyDVRWDVUoEas35TuK2fMm2naWJEt5ZhL4/+9nj5dXXDgBQbmDBRrPEnNgIq2EvKSthvE96zHQBVltkHtQSEKTnAQwu6O//y/eXN995F8LnbaEVOkI1j2BNkbEp4lVbYUj4espyV+ZUzwYcns3qGBgtRQZ8LBEpTRnZhLGeIHQQMbVl0atlR5h8qymd16V2mDRK79pNZRoa9CKsyyCCZf+uDy3MJE1P22EvzsPEyLqp3ejSm4b0nC0jDsJeyJYKMNbAMsg+n6SFg+YWQ5tIc7mLUTfkvo/nPgZ7toeU2GU8my6ZGHbOPpwXn38JEfZltFbooNqE0u1Dx8oG2KiJBQIerIJMSAPXcvylPehO6A+FM/QYjNq5Y6dgsBZxxD2Hky9iZQBJkPSkAu1GbXFEyyVbyxy79xmel+Bb/YuVVnWsI9DJkYqZhakT3Ah2TVfWy5SFGBmQ4Os0joNZMPCZ/mi3fQpjvpcS9Bn6FcmmBwpWsFljYdQNxYdjnDkxS1B2zjj050n1hEeLGy8NA7k3zgTT9roN17FICiB78E2yv9Y3H/wsDMSJctcdt6DL2oCe6CwVc1R76XIq8NSnhEBsNZfPQH1QVKUZ9GvpBpn8EIzLhsgkMSYFPEqOF7X+RxC+EtaiQZAEQ3cBkL2eMTsJCLgI8LInlwBnidgW67n2CNyHWNCVK6g35DrUf+qBFO7D9niyStffcx/dhOrtY4yMOMZ4Uqy9BEjzvQRoghfXMQXIWoYoxYjAH3OO2JRaUdYk2R+Ds+DmlCabzHuZT1NY9o0aIA24lhTqglYWvJ9tG+IZKFdQtM/3gsMZBOVmFQR2VsUpFm9GD8atikqpygG48kUzjei6oIGladxFAHc9BQkF+cTsUi+2JI3l819j/h+j4pH4pV2tBRJ9pLqnJkeZCtXmJow50dnY28+mqKEpqhEQxuHllhzJpGdla8pNXJddo9WEGReMIZEq4+fGBQmQBETGPsGPH8aFTNk5IGWrzLIsz+Q4L13zgyX6B9VSUe5ZymM//nFUS4lUXchd3IMlkDqr5ctSc5M+NxFEeSNvol97YZMMQoV4ltrJ+ExARXeQj5liB9fVppW1KQBU8TVxWmoysrQ52Zi8sGRuUpTaYqUVgMlBJMiK3bbXYNmcCm8mrFRaO3+nTiIcVAUxgJpuaNJuUkiNAh7FWSEqxtGT17cTkB3kNnyb4+8DjDDmrXiR/dk01ITb7KVl3Tp6paC76OQmH3j1eLn8ihuoijqHrf7m8gd//F9gctzcWnHFjWYhaSaQTmntbeVHuCWzo7DjelRMVXqQCjhWaTk/3WV6vYKZbCmQA8GrdlF7Y1oqj5FpnuXgpLovlUeR7+PE9e9S6xM/4zmn4DgHZAq98nUR7E09Ahh0F41yUs7XElrTXal8F6AkIs/eV37vIO5GYGoKwzSMH1lFtZwxSu8Ej52l6nkOleDaQV/56yToSQYo9TuxK6qdk8cRFPnvGKg/yvu9Fu8/YLESpLlemCpTGFixWJERilJYGDpJSzWB6rUg1btIR104O1q2biCAoLlaoAHdxiH0NJR6X0H/pMNocBSwHzwIY7AaQzVYCSn41ubF8ju//d6o8vn+d78XvaPOwRLcd9+9ka8/dOi1SsfCGDZNZWsGq3re/I63Vw0YSSmimSt/9EcfFL9Qnn112OXbM2vLli2RGhoh8Ot+fCmMx0svvQCY2RwgSGfwnp7VLA6VZuMwQETB/HmaDT7+xKHyR3/4ngBgpg7HecbS0e56rfDw07JqBZHNMAKmXNwE2XftWdJJV11xJSLZPeGlswLQMaXuReYJgGbrk2Z9R/i3HuHnPAu6AUSzsTnYJEFiH60Yptk1t+q2zf3YvefluBe33n5LGdyysZwDwK0g7YO0my7QpGBgaaTpu9H0LFkRw2Zmgus2feDCaAHAEhuJqIDkcwqA8xqmeVL2t+B94/rz6mu0xwBsdRMgTINbqTULa+1ccfNif7DKrR3gYumyEYQAIPPT3NNeXsKMsBmTvis3bEXfQdUiZeHTNc3aS08hMsZYrRfTxA5czJcuADhgvPbs38M8mS3X0DB0lIqibo8rMAHkTKJLGicoraTaS0fdcGCXM3JR0cUOEek8DX4t24xKMsaDzNuSa5Qso0HaAM04lsJXc2OlmA65rmuyOV2WVbP78j4J7G2G3ED6Ma7NtZJxMcM1yCgK7NVcqreJohLnAfMjSvndYHpMZwcLZafVeYDUXY88XJ545NFw5r7xpusAWoqlWe8AOLKYdrWeB6gNqD/SPM9PmzwCoC4CimJ+K0eAgVSc7kZIdsoJaJFHYweO1mi2Onj/OQJlPffpebyhboQpmgNED8PamdrrIMUapnfcMxmHLrVdsGdR1iiII04oHLfKULDQDQAQoNjcNPx6RAqcU5StmwsyePo143he/YnPx/RVbU0X6FRVTRVol00TZCvRiI2Ya00wZPzLz84wxu1RV8f1n2RchqCZzbJrwQrmQDBWMvvq/NS7WuauNoL3XlIkDVDXLsl7b6CSuTFtJJCTHYmNnroZQbvCYitW0S9Ro8rmmljZMIgOdkX50reeLi+8cgrcrMZGF/WLjEkyIzOmjzxd4pVZBqQUrogCOIGna2+2/DFGLdfRZJWqP8/1O2UNOmBn7ElmP5mcZOj93rU7ZQanYCOrDAe6I5ib6Ebg+qQC2hkpDmGsx9+nid/rgmJO/qePPFLuZ4GVUQi76thVW45Yed54sxxonoA5VoNJSxiiVbX4y8VEpj1kbkR40eKdyTRBXrwT9GeeUuZGyi3RXJ6k32cgzgtLUejr7EKkmip/HgORg8WBI9AJDYWsEAM4mBsnu0BFMzEGhYKsHj7bqf9u0ZeDySmLY48oB2KUUXPsMwgcSXmH0F0MZFn5zu2t5abrr6CLM32cyEeyicI/glw4ucu1QzvLf/zzD5C7J8eKmrwB2nfCUr4wLCRtxaBSA6JXQ6XjYKGQ8q0xF8mgJHuRgC9Fu9n0snrA7kSqdF4G8jd+LTBKBmg5QEkA6W4kAYg/8yPTVH6dJeEJdvL4yZYku2EAHCBoy8ytx6hNYd4+NBM9NYMne3311ppweq56G/VSxWBFgYuCx8vcaabBfK+8H3kediMXfJjKSfYoz8W//8WYqUCK3YCz6WdWUjkZotkmi18b49MFNNhLJ4VEpqJMzscxJbsWTA3jyfHdyOIRu01dWxUowlCcOUWp7QCeEPyki3Vn7Qp2yFS7rFvN5MMIZ47d+oYN62hEud9NFmOpet7dXY2AoIHyHvr8rGBB/e5D3ykf+gBmcxQpvePt9wKE9X9SwF+i3HsLu3nBzQkEhjvRt2wg0E+Qjnn6qWcI1odoZXCa5o+l/M7//D+xgMOYwAg9+JlPM1/ry6/+6ruo5HqGVAyNCNEFLbDrW7V6GwGxHx+dz5a3vfUBmJZXyw4C0V//uQzM9WUNLInpH4XrVk+5c4vF3QXWe8M8WSIAdLqzslSaXbMi/CcefpSO6s+Xd+ByvobXm0oYR+QrezoBu1IZzxEg+Hce8NYHsJmG4nblbGXnPgXoaKME+Sw9rAR8gjs7Y3/ra19md9pbbr33bh4s7M3hU/iU0KfIijvNzBAGLwEUDe7ucGUYQgdh+kPa3olsfpnUhU0ndY1Ws2CD0GtwIu4UYBFwm0wnGdC4tgnG8WFSXWqQ2mAAWg2WmC0uKaoFzLR09ZG+OE5rgLpy8rmXy7Ye0k0rSOdjH7ACLcVxgtXC8ERZyd+NsLh0bFhD6ooAg3EaHSbLd777bbqJHyjX4/mywhQcjFoADDZfEzBPsgmOY9ezOq8BANFkEJP60LtCjaA+RGrwCHTjlsOTDkzdYzOARd1WF8fWD0XdzUc/8IHyvvf9BvohCkDQX83ZEoVnFEaGMjes9TJrGiYKQg3SgnrZGlMtnlDF19dHWsVeXeItRazWE3bYywowN0cK7nO07hgE1D7wtgc4X4okCJQXxy9G+hR1D+89U/pXU1nGmhjeQQQs6Ao0YoAozkn2vp7xO8M6q2VCF2uGcwBzNn7Oe0xWflc+00lA9Ec++NHytnfcCyhAe8MYEehanSZonBudACiQjmEMy1pFM03Xea7RUux2xqIpvm7Gs+9tc9SYfAICPXtslOn3jo3wE+E5CUb98G+cGwZZy8yZM1HF4kbInZGpd782RcWaN87nFMeRnVwN21ivazebhFd3vRj3YRNtKTpgc06zSQjdD7HCNLOsjz44+iLNqoXh+hwfPguFIwvk1R0rbj78rLpnqz9Rs6ovEONfGQKbkSad8SkBX2hagzh9NeDm52XXnjOAauIppeLjaEjbGLMamTbxDOoZd5NkJxaWNIl0XcPhmWN6/1PL6SZ3ObhZvjnNWOHaZ3wTsCdhoUt+2nq4IUlQZNwJD72aNsq0lO+hFKWBcwhdk3NRbMIxXy/AcY36b4Gbxx99tNx37z2xmIsivXvusEX3NgCrymwR/3LjolqJExDcyECkQCsrWfS5cZGxM6qaG/NnITQ2b2baiOMIbrywTEV58UHDOYRqYln/NYhlyXDFLgASVJoHUrNKiQnn4AvTIhmcmh+PcCfoncwj8/AZh3YA72JRaoNe7DTv7kR4vT1D1Z4eTMzhqs/QJzKer9rRW6658hLEfyxGWy8p3/vRz8oLu46UjZuvKz95Yi/W4sPlLBNJ34F63mOOQOLgkEIbx2cEXM2gocRd3x0GjsxDpt8yYKd+RBdSB0jeC02yvM9VZVMlnHbQLK8GckHPyqV4NrVS7eUeMsmEmDtPpibPYbnAeHlX78yhLmeKPN90APb3GgkqIPYYOeB9boKbrlru1L+Lpp4wN4LPvP4URC/X0HhOXl+Wdo9Ad4s12sg3+/MUP3tOy1NxySyFnmPZxKkmIqJwFj4X7n5YDO9vnKtAT0kAi2j2OwsLehcPFyJ7Hrlnrf1shnFmv6E2nvE0C8EW2Jozx06XSzdj0AeVu20z4Hf0PMZ+pOlIW1jqfQZm5AL3KHLQnPPqlVV56b/9sz8rP4cxHWHyfu5zT9BHqoOU54Yolze1pLbBUla7KSv+tLdMF5RxG6XfW266tbz0g4fLSzj2PvXEwbJlUz+A6d0AibHyqU9+ofzu7/xjGLXjgEm75Q6jYVlNSmhtOX3wTPl3/+Er5dfee0swmS1ct72wNlxzVfnyB/8mqqDU/MyEZUOVtnbHPyeFrG7BJqCwoJ3shO123KaRHffGdMMPESxP8v7XI55dQXBrZxE02NiNW/8g+7c1Ap6mAAsGtJOHDpc1MCdTlDy3US49TMC35Fs/FoGQep0RwMipMyfKC/jcvO0dbysrNuFxQuPSGcZWC9qDSRgW01FWn61kxysDE0CZZ9QMUyzw0lFZrUAnKeJG3JknTx4pu19+pQzCNmykh5SBNUpuAQIHCM5nYMcu20nnZXY1VnvZzPL4qROk/S4rjRig1VEuuzQ5UuZZR4ZfebU0nB8tIwCbfkBMD/PgKZiLS1YOwW72lWEqJBtpz9CmWJOOzCH4A1wNAwrHGRN7X3yxbIehG4AlsgijDyH1FGmqKHc1dcoOXYDTwqIebQKi8yebKFiKSCEJbgCPXrNpTNdk0yfqQtxxd0L/d6K5+s9//ufl9//FH5tPCj2Qa3YEHNY/BcIBPHnmMt+CGNnd0F8wb2WvlCdUBmwEUj5b2bTMRrWtG0LWUu+17A3z7hN/9VekmEbKr//6PwKIUlm7QJuMi6dJbXaWbqwJGhGU19kiBP2VDVutwGnShkNAZxWlGw2dcbGOV+PSq2Cff52rjUsUfIyzmeZvZTWk1f/zn/0/5Zff/UvRDmJSFotrstO25diLCupxjK9jLjdzro1xT3FHl+G3MIFUbIJ4p7hVULExUl8WqSeAC6+t1inmA9VKCopdY3otP2dMTxPbqrQdonnFuMavGikQ3ltqsGLhrhqHNtoYWiLOUnuuKby3CNwyob7n4cOHY/3uYZ1S7xYO0mp8ePRnua+CK/U1uvO3sKHhQivgG/ir8rVxHozA1MogOS/U8SxajRZux2w0GlfDNvaUz3/9SbQ342RcTDeSlgKI6oU0T4ySIHBnNgEYnaWQoFkxL/c7ZB+16t4s7nD8JRhxXLm+5mY6QUuVETD+V+SEccaNscdI6UrKDLJHVYqTzQDIRspQRZWYQmw+srI3taOv+9ws7y31xE8eC3Cj0LcSOnoilQ+IewZbLaj3CN+amlpZQbFgKBThprJqgUcqzkU8uoXz0AxS5tFCLR5QtjImcqec1UGeaCK6ZAyWC5L8fQSy2FHkhxOteqaxrxDceK411Bd+KoGe1booYmaR0O6CT54fKar6skI/Bnd97FpMw1n+Jtuk9sANi5uaodUN5YZrLyf/vo4BhuKbhepTn/02f4Pw92Jj2Yu2orsPxH2BnllQsEtYnNdh7NfYVE0K7bFbm+n704CeicFZV6fxX8W8JEVXodqqFNwJsRzceM+9d1UzSNmzSpf0Rt1J6moSKCYzkqjZ7+M56eFTE6vlMVJv4/MIG/oaqMx0Yw46/83zk7kxnSdIUHPjuY/xXGWnPI4+DmqkUnPjM283Fx46qUqwl4M0dUKpr/H9szN4quo95nKdjs86gZCvz3P15yNUw5kWil08r5tgIe3gvV18ugQ50u1UETkalSEIthybsjZSuw4qUxsxwHKQMYLmCITn8IHopcyugQ7zC4hIN6zuxrxttNxz/SrKacmlr+5HRoEOZxtVRwQjx9MgKY+HH94VhRG33Lg9yq1vwDTvSko/e3iuDz74mfKlLx4tt9/egP7l+rIXl9qhoXVhiqcYU3O+c7jabt2+qVy6Yys+LmfLzrvuK48++OXy/e88XH77n/xW+buP/j3tIXaEpmNi4gL6sAGeycWyE8ZxZuQc3jivhmv2y3tPIHzuopR7Rzn06j5ACOlb0m3rAB5HSP+ou/PSQ+TPztG5JbhRH9G0AkHnyn5Esa/GYtPI4rdlI2JiFj4utHz67z4e1vM34KK7klQZAj92paPoWki1MBfOwmj1bd8GMIIiF7CTwj6Khb7NFJ/+yU+jzYOpmgnuazel9ouUuL9Aam3Pvj1Rlv7AfW9n40qwkAGyyoxnvGfP7tATCchcQ4LSRt/SICNA4J3CD8Xn2qFxINC0DsAxjJj5acTAGzduIW23nUVdEeYsGxUE0rfcHBqYDaT1JhFWtkLT1xNEzp54rQx2QefjEr0EwJxBQ9eDI3k5dLLsPryv7LjletokXKAEfXfZvooSfASajRtWlkYaa04eOU2V0sHSt34tTMoQ1UAMMObNOVii01TCbdq0CfYDoz+1fi46NWO4ec5J51kDsxWlpuLmBH6h96h65slGugIqbG2SAXLwsuaeIc2zcvv2aEz50He/W+65977ShsPzIuPeFGykY93787U7/Sjl14BRDYPpLb5vMqUiw2xVlNozgmgHDE0dAdkGxqbeZW5M3zZZucPffemjHw0Txfe971co3+ac2ijtnRoNiwCSySBl2Fnmp063pvyn2PxN661iGoz3lLlqIe2rIFLtTFs38xWgYwlw4ywBlhTKHGvNClpAmM770l/9RXnrO98af7f3tYOkmLQi0A+Laj/aDch8LXIP67nnYYxnnAhfJis0K2Gz/drcJMcdYazrqSTbUzkmV+J/NTpLxIfT6KYUGffZrZ5AexFArn+RQGIUoNNnS4paJdQScUcNUTQaVr8KEFl/KQDdCUZs9NOmnWrE/MwNfZRa8/eOaYHRajyUmjTFrDUiZYJwTHU4xBZA+y9ADvGOn48j7pe9M/7Zn86+aAvMFxugNrfATjWsKYdPLpYHv/Kzcm4MTREtF6aYM4s4EbfxvKan0d3yWisZp7AjmMfbqpm0FcZPfE9qKmJR1Zg4yYcEN35vTPDfZGaSjRcgp/DYv/E4ERcAlcY81+oEPWnel2kq1xsJtKrBda0VFM/SbEtu4qlunMNOoTJNqlwQS/SWuv+eewMACDKtSDJw+PBDhEpACMU3Rz9N/jooTR6UF6DYKsGJF+wJqsNJrYMn7gmLvqpUVB1VEOeDWlYVb8DKtEQG3dRTvFHsKujSrl7a2bxs7Gb4ENWLxjOQ+n7mpWWG4j0ABQKDJssBdaZlgehkl7OKydHJrmARQWAzO7EucgzjGHXN0jNGdC1ru4XS7+uvvaKsXdVbzo0vlr/5xLdgmIc4fjM+ISe4Y3SnhW7eun57OUt1x4QVApECrwK41F5Pd3/Mp5PnTpRBEL/uj8lyeE+yf5M/EzyEJ0PonliOTXHV9C6We0b6rKajEdi5Y/BeewyPJWuRwuAENsvBk8xNoudkZjxePocEQW/U4SRTtNxi2/c8gWOmk9uPfJ8EtAlefyEqB/jYsFRK3QlsntsdveL02s+SxXHg+55pbBjaIHaqLupVDlf2i3vETbC02Hyu48Aqp0m+70fEaAM903jVPbFEkR2FC3uNFZSWd3w6CaQ6LXUM4bbKHBd/gI3zpGpVws8UHDvW2CGuYEdpuao+ST2dAC9+ZtuGXr5eA0OwerCHyqmjzBNy1WoBmGqnKOXevrW9/OqvvJumiK+EgO+tpIfsF/b1r38N5uIi7te3VHCd47ajETt+8iiLygKmkWvxUNpbdsggkuJ4+aW95R/92j9FAzJSvvj5L5WvfeVoed+vI4AlN79qFTYEjMO+flJA0Pr2q/ne975L5qC/bNt+RaS+XKRkEhXcb6A6Sd8TK5VeoGJJE7B+NAF9gI96Ujsuom0sonVc8yKMSj1j9CnY3qtIrRj0OkgzzDCnx4ZHy6MPPxLakx52ZXfedhvWCwp8vbekJRFGz8BcyLz02MzztVeDBfg0hoG2d7A3kztVA9wka0gnxocnEAPvxkvmLEH6EoSr1++8sgpQPKdRDPh8FjZO1BF5nPHRCsOlLskKmSXSMA0KlvVCAVA9+8Qj5do7bg6vo2OvYYRIz5/rrrq6NMNujOzbD7PYiycPFWYIuScILM2wW50EZftkqaVrBW0ewBDv2JlT5ba77qhcX2GGBM3wysFQu2te07uiXDx1DmferbBF/Xjb7CkHdu8pd977Zv5Om3vmC+vhFLv0NgLlY7S4uA5A+P8R9h5Qdl7XleYtAJVQVahCKuQcSRBMIikGJVIkRYnKouUkeWzLlt1u222vWT0z3TM9q9uzutvdbs/IbbejLMlKppItiUEMYpAoZjAAIEiCRM6xEAoVkeb7zn0HeOJorSmpVrEK7/3vD/fes+8+++zjWBVk1PYWwBSCnwR0aCsEGaQl7NTs+ura5mutpnGOhPbBe2fawndxj2Qi7DP2BM/k7WiNRnQ0l5Xw+AZPzeNMX6jpYB7KajjeXfui/NsUjIE4DFVknkxhsd4DZget4IGBka0WhU/E8sNgv/7JJ8uLDabYAAAgAElEQVSLLzxb7vrER6n8IkY4N2CyW3D45gGV84zXN7nXfsZsmns6fpy/U0hP6nptu54psFBtpmKkzWVoAMiKcMso8zB0vyNlDhozjRn/8o/+Q7mdObQArdLOPbvLipUra+ds5muHInjvtR44dpMG7I7ZIFMdJjHtGGlc+1Hp9yMz6jy3rUUPY10Njht3779rngy1jJjMonYcvexU1MYcRXPohsAKvkMwiAZa13DBuGucIMM1fBapqBkKr7mX+3numhXm2mKVsuJiA7lAvWYmOBe1MsQxNXttnN9JJRbEPc8nzGuZp9NNDyu0lsyAZVElHxVpxEmN/3oA54Z559855kJbG3N4wiz0XyfLP377CcYj8QiPG3t2TQD4t7PzHxzEr4nDtbdSqclmnnw0QwahNK5tg7CpXp/nGGSHYLiROTBOpR7HtT99alIAbGop00heg69XY5q+OG5MvM+5gfbYrt2mrXyv6TfL3MNduxGzcuMdsQy/AYYiA7kBbkTmzzz5VLnjttvC18b+GQbLKjQ131bzZP7uQDzDLqeHXZHoyd36Re0MZYfMhBmIbc2bZoDOHXXush0YDhpFffmVgtBkDPLEM22SN6ceqwanrCaKdBbX4Gc66DX7Cyt9boKTNnKAlkKrWmfn0jGBCR8kkH4G59iFd0KjQ/e3A+3OYH43PIAvBu+FeRlhgNz23hux1r8E4eWB8vXv/rjsGuwrh07UcrtUaSf4SPvpBAqpI0pU67mONABjgpe81jyG9yRdHNMrxoedVF4KfvN+Jijw4dbcZO3NlQDIz0ltjUxadGvnvqS2J++j16IfkftBP99nO8az72WiV1qQst5wyqw50SwvP0mQdDHIge75eZ1RjshOVL1AXmvuEPP9zaaFmavNCZHAp5mRmUCqUIdVAbI06UQC7zCMwRDBzHJbRXnhixMl55Ul1GfTSW5p4/nz6gfcUcDiSE8zLvJepBOmQMyv5hJ850MEGxaX4wTwyehqpL21RZAmjU7jroLMCauhpqKtsaHjrGmkQdvPocWZhscKzShLJ0EVhousws03LynXs9vftXd7tF2QLfyrv/x8MF+rVq8IjZi9qJYsmc9haeex7TV2cDPYZQ5QibIC5uVqzqGrfP5vv1g+9UufQl+zofzpn/6woOktH7jzBha3E+Vdd36wvPr0syE6PnEcPxfYnOMnjyDopOdbw0/HLspqpvTdccxcesUV5bmfPBPXuXrVGpgQytF5voOAg6mwKRuosBpjwV0MyzKTXeqJqPBAF2BVUWgMzpS/xO/EKpvr6Gm0ZMEixgcVaqaoeT4d9q5SeKlfA0zOP371C+XDH/4gzEV3LPhW4kxi/HUS7CZ2MO7tuA0jspOWB0//4L6yBk8fjztBkzfbmgBmjyImnr4MrxU2KUh3Y/06zk51VndfaUEzYNsILftPAhKHSA3pGmwLg83rXixL5y0o659fx3PqKKuuwjyRp2mqsHfJYs6HnzBobNOD/bKg4dmHHuCZLCn96CMMUt6z+XPnx7x6+OGH0VrhJE1AtfS8290964+Bed26deX2O251kFSg4PonS6jYlaC4j2NVuwGMRO34bDrISjeYCNNE6kN0JR2hEi+qY9y9NlIp9qzL9gsCdtNaptdMb1qJ9qOHHi7vxgF6EK3Y5PAjqi1NzrIx9bzVU/jsznBPDPCtggL/prZH7Ul0zlYvOVImdAGqFLFyni3MwZ201JhJj6NuGJ2Iojznh+/9XrntQx/wgDhxHyElyj2UckeEf5YNhvPetTJ9UDSd6yVuRM+pxnVV3UoV4JqXHqFi7RQi9bOsK7Imbm5aCezHaC3xA7Rr737Pe8KnzY3Wiy++gI6NZ+k443q3MjcUFffPnFtxGqnRc2yyxvDhOS2Zoy+ODL+l225tOIdJMjn8NOvgWHJ97eMcXdckADLdYjwLIgBg7ZfB2HUuKpVYj40FUZKvTwvg4jTMSgb43KjKlufGNu00Ui+Yr+2EmWtDYzbOujZdH6jQ+DAQ0IyV6bBYh2mPQSliC+ubzsUC1ROkyC2A6GbTbhXWEGRRazuM7mgPruAD5Stf/yEmkktpaktmRTbGrvGsNS0wNN7HCTCTZ9DjTLKEXAM9mOAOwHVzXM7NZ+pfvN4ELpm+yk12pqXeupn2vuVm13vmt0DPe+n6X/FIrWg1I+BXZnYuyFh4Vi0EnGBuVHy7i5eGfBZw8wF7S3Egy+4upjxqrXsGGDNDghtdCgUo7JmiQZhNAdOSOt1yPYb6nWjopqiqURqnW6PAxgvMdEKeaAVQF6t7Ln5ubSJZhcu1cWambhJcpXjW1+kfoaeC/5ZBNwKUyN3dnAyO6RHOX/2E7rKTCJznKLWch16ihRJwXW5nTJvCAr88Kq/2Us3w/KYdZf+pTgRylXVI9JpMUz5oQ6o6mQQVmW5JcNOcRkndiQ/Mc/f3FBMnKMrWFlldlGAwQUwyEcl0NAOlynLUiihL833eefzU2kTHbhcQnmlWQTlAHWBZsp7X609fkw7ICW48fiL3BDfqhdRoBViAukqLAT+/eTBnCi3HXV5n3pOcTG5PJrEgOQ4Fr5NIE42jS1DkKIiye3MAYcnmqG4RBHtj1edIZZJuJV0guMn7nqxR3vesLHsrOPSen2XnHFV4QYdKVUtv60niuZj3hlq2+/NMdrQEAl2tFR3Pmo7WgAVj2pR+qHLKMDGLG4H6PQZI/tBHbiItsShKn/cRwL/0hbvZcbeUd77zJqrzZlL59HzkwS9ds5zeT3twFL4OsevM8uB9D5cHH3yFQoCryvs/+XPlFIZkR44ewBH5NQTHr+Ffc1kAwMcfW1d+4zOfIkCepefZTtoI6EEEDc89sjJLtkDWxuuV4fHZ9hHwd8I0PI5J2h3v+0CZRfDWjv+b37ybvlm/TJsjdlsEoi4WXE3w2pjTXTZU1GCT8XEQMznZguMwUedYL+zVdNv7CXYyX3yOIl0dNL/5l/+9fPLnPxEi2cOUpqsvanNh01sGXcEQoGQWAAtBSggj36Dj+uD+PdEO4fC+AzgDL405OIvFXnPQiaQmRhgfptQOcU0L5i8KJ1tr3mw8CTFfeqi6stJGPcoptC8DmM9tpOJrKSzRSlIGPlc3q4dgRJZcdlkwB6eYF92AjIM7tpU+WQ4+UwM4tWZTMJ1T63CMVIypryef+EkwXzdgZGd1mQPwCUDPO98Na8P4GeXb9Uf2JfoZEdjteH6EajGdYaeyS7XkNsAK6QVTiGo6TP22TbZsGZDjLpa5KdtoWin0JcwJ11ibqobmjTROtBDg3+6/555y++23A9Y0joQlARhqzGZTRY8d4Ma9Os9OBtRUjPIDg7sIKkz9nE3naWUAI6gZ3Tj6hy4qnY6h4emDEbQxYzDppIB2bH61LALQtGgBDyA/d3Bf1UMz91QiW+Id1TbOH/W79nTi3k1QNMt1mQBLiwZTsqbQ1JB4n8Kn1sIXwMpU9I+j+w/S5mF3WQUz9fR995crLr88Kg/dtE83dcWY2/7yS2UJfx8/go6N9b/VtDIM5zlSX5r9BeNlhZhMrenWyFerOeEn56mOKdZBwE2IjE0bKtKNql/xHGurBrJ8Vg8AS+GymYMMwv6M9Jb3h/ng+BkDNOVmOIN7stbG0GBmmAvp+aLNxoAZCT5vPpsMU4puRIdhpGyvMoK2aALC9RGsRiJbwDiaStGDpJ/WFFFR1W7VJp5Mg+3lkUc3lOde2MlRsG7hoNTC8G07IVkj0ko+87OwJCPMp4n27cOschQzQV2yuReZjjIORKFRI1XkRjjTVSk0vph5qF3Ec2OecdP3xma6UUWdmYzcQBubTEsJnhVaZ0YndZcXMjyIFM9Lab4V3LyfwV+V8RfryMNsrUpZ4kv0dO3V18TOwfpzbaKTVbHCwa8uKT11Ow0lc01v1RvgSYhqU2uRwCRP0tcmEstjZFVQMAKct8yN4CiBRDNAag5QCZSGQdSicZkbRWROZAdyBFpFYkHNO3OBakzMmdN7YEPbyhVr1+AsejnGYi+VHz78ZGgOb//gR8tXvv0Ai689nqrDrpUlCWQiKLtbcG5wrzI91JwGMo+aIKBZ0JsAL+9N6mqadTEB3Boqcj8j2YV8bXOKL4+d4MZ7Y58Ry/ybQVci4xSC+XuCJO9xTriYuCyWaYxXVfkgaZkbgk2CmyxjT6oygVTVZan3qe08ktlL4bCvjw7dgpMGLes1+tocF+fJvbuukFmNdUeqVKAjYBVQtvF7ZcugLQl2sjfhhhwFHzpbCx6rH0TzvcpJJS2ajsj+e/NErAwZJnTQ2NKiUulqEPT50NbelK5VBgPHRsri2Wg/6EA/YwrnA8jRA+csDEnP5CllSkcfcZqGkru2ENjI0w+epv/UEtiE2VHBY6f7n//5/2jWotxyy1wYnnfAtEwpjz3+YFlz2SWhHXoV2/l//qfNOARPLu9593uDhbycclgiAy7GOygB31Aee/Q1dv02eb2ehQqBIqnRmbOmlR/95NFyKZ2zo/qMpU1DPxek2vqhOxbcJUtxOMbJ8sCBw2UbVVmK999E8Pub//JflFF20McJugKaiQT+Ica/lTk9MhymMlzt1RPAqnz9K18rG17aWy5dNaOspknnmquuIq3C/eNePPLwAwSiNQRBWBSC2qmD+8NTx7QUy3QIVod5zl0GTsbXpLlQ+ghTR/ftLs/+5KkyjgBYN9sVl1waQttY7OnGPQxtbnmvgkx3yXZN3v/i+jKHADBguoJ0xASebY+simLpAwfLa3RGN1VmEF9DWXsn75V1tDS9AhTcpwEv5wHrxznPq+gaLsC1pFpafb50mVia+fLoPfeV9S+/XH7/934/+i9tf+GFYDwvp/xb/ZGOLX6uoEJdh/YbCsFHNJzks04zrzRS1ZLgOMxR+PYwby1Nb7etCGlO1xW/rch0sZ+kqNRrcY7LJPIMnAetVsowpx67995yM+v7eZiyEVKh9pbyWWn85/M2SE4keDmXNCnUlTnSU6ZiG+mHmAuskVPY8Bn4TxFUu3GZHoERm4hL7ikKKvp4Tke4n38Pm/gLn/wggR4RMYyc2pnDCMtnTp2JkWbdece6zvGdi3Etjh3mqiJe11ABjWApTfeG8esZJO1vpZPPyetcdNnlwTBteeHFYNMivgAuRohL+s1Y7qobtL4z2pYMoR8Zhz2ZRMq6TYBDK4tWzs1x3+oC73EBSzokT7D6lnXEoKstgutUD+kfjQ1b7MLcYGqDsg2BKzfPY/DsIkAaVBrgNkr01eGEGY3XCcgn/SIr5Nzr0GjP+2GqRdDUSNnH2mxpOj+HuP4B2yNwn7pZg2yNoAFh1T5NogULqSrdFXkWWiBM0wBUnQ4bu3F6sKmdaZkAO9Yyjdh9pnzlaw9wD3uZy1SAdvsciX8TrCaz7N0xwe2D1tJ9oJ2Gm8bNoTEMHC2WYWxlAZDnmpoXx4rMk1/NUoNkvnUo9jUVS9Q45DXmGPM4zTqezEYYa6ya9bmbas2MSW64M9a1IEg7n+3Ug8Hgg55mt/G+W28N/YaahVryDV3JA4r+Evx3PWE0EKYAuHmyMTI3HQ2GpFk/0Uzp+74M7pWJqUE5AED8XnN2zRecO/cENjUwZtBV3OYCYQlvraZKxsMJqbI8J483xXw5BFuAmyHLHeM6mPxOptBVqABnYaz3PNaoKVDmWtf3oKZXvKfALPLp/KMTXrdMdxt+rtb6Lg6pL8lzzqD81kAdsrwGMGq+vnzoCSzymv27eiLPW7o7zKcabEh0p/V6GjsrFwXzsH4FuAghdX2f9y/SBhwvgV/SwhfSVg1g4Wt/CpDJ5nHdGfzzHNOsL9XtocFyIbACoMHAZYrT86nmfVUx72d7nNRmmeJRoJxs0oUByz3OtFakEtkNjrJLcUiG5b/GVTYntZqD/+Vnh3CZS7btRqwbdrh1IWa8+toUG6eIzXtmpZrgJu4VX7kbSR3SGXbdWvTE/HRhtjQx0mOmeXGARYA6NmKLBjSvMn99tGegYmQyO8RzAB+1Yt2kkkbHFOVpRncIylvheaEUeyW6i2vKIkzmdCf+wz/8G0BGKb/12bsYu+hiFs2BZj5W/uzPvma8KpesXowgdjFgaCq7NNNGx/Gp6aMkf0dZuWJF+dIXv1h27yr0a5qHaPZStGMry6bXN2Bn0E9APkwV9z68dDCUCxuEiTAdB+P5mqIaR3R6HHDSAXvyHMLbrQiIP/WpT5M92YdOgs7dpk+YGy6INt606/csRI/RpoH1Y4TO2p3LYJqefb68QqmrDIAGih/9xF2QpxNpBfFAMAh33HkHIOUEKbFDZe41V5fhbdui0kXBqgthN4BkEIFyL2XiRJYwBBwjBfWFv/lbSoJHywLSSx+8A0YIcGP7AnfkQ/j06KisPqIH3dAAvYmGEBD3cC19nHukhGwuuvn1aMehhsJgtJ5UxhHSXwpLr4EF6IOVOco9mM5nyJA8+/zzGJT2RN+kPehypnKvZDb70R1963OfiwKKW95zS7AuMqTzCLZRJmyjYQDQelIj1992a6xHuT4pqnYFVrPj+LE6yYaabjzV5ZwkMLtOaSinON90wcCxQxForaRx3hn8wkgt1gAqQdmxGyC9hzGw+NvDDzxQrkHAfpq03WQYi9xwVDbdtaymWd3mjwN2ooN2Iz3thjY2VMGwwIBRfm27Bpv2TgE4+jxttniUyqfZ/O6Y+ZM/+k/ci+vLpfSUsg3HtDkzo0t4P+krmVY/PwKe2h8ZjQgKGt+Nxb2OqlXBH+clQ6OT8TCAepD72Mn4mmIpOec1GK1k6JSNmZ/nvHL5CtKbfSHSnsZPbUAO45Myn/TpQV7TytyzMbJl/OqHWhnDk63icicRuiPuYWh7CLKhE6umc66jwWiSejvB2Hbdcf2qGzFZBdJ7RA5B0hzmz5AbAJ2FOUbGRTfmxoxdpB8vpZBgCuNriHSUJIGvUWvT41g07eK9MW3OWPIzNGOk3Izza3gDMVctg9fTx75krWwOwpHZ6k7BrqA22qXgy2U6nvs5yCbq+IAO+CvZHO0vX/v6A2wAlqATBaxEZaFzCA0WY2yctSrk1VRJCXA6WnkGAlqE4RN05g86vKaGmuOE66b3q2ZYatYkGShff5T5lamqXOcDhAdpUY+ZWtQspImG2xxH5sam3WaIFLiHOWoTboh4i8nd+RCVmhYKQfH58tSPnyi3vxefG8GCFyldaRCMvGdjMfc/RVtMAPvTBE3fEBB7LMVPlZmpD96bml+xM9BrQIpRV1gRquCkcUGZVgm2RxEpJ58nnjcw9ThOxmamJwFSCouaUzSRitHUz06p7pDwEbF9u/4JTlqDlDskhVaaPUUqy/JGgqW7oFnTZ8XOzOSck33h3HlMpF1xDdUxmGoYJoBfqa9pvq4ELBcGAhPBst48/2YUm/ciHYCT2fBeqXHQd8IJlgLjPKbn0ByMmwGjQCjOjQUkAIzAvjEovb8eOynCDOYhHG8MWq/RBcYBaxd2n3si6xTOZSNNU1ACIF+fDIyvSaDkufjZNjBNViRTXh5/mPNpb7A0OdgTmV+4PhYr05qVBq3soKmpSJc2lPgJ1GQdJwFSFSBHJYjgI3pOEfjYfbmIRjsPAkQ4ejaEgFkKn4DZc83dxVkC5wRoWceywEahp3RvOO76unCeQCjvGON3mzAvnNdL5RD9fhDjzmT37QI+cPQgO9k9UaWzYCEaroPQvVzD3Nl95a6P/1yAjU40N3/8Xz4HoMHH5jffHUFNkeBuRJNzEMDedNM74vxdaNetezry6k8//RJ+OTeUS66kuSDB9if/dC8pqlfLH/6H/6use/BHNE9cSGXX1gCZMjaWfR+lsaGVNrJdS9HbnCDdsgc32/2kbK679u1lCimpf/w7tEAsLB/GTNAKqAmagync5nxkcQQ3U2A72vhpxYvjLcQNloexoG186eVgSmfRyHErTNBLL64rn/3X/zPNKWm7wH0ZB7Qo/o7yXNPWjk1GSwdVSpPU1ggmSVucgDXpRGT9g+/fW9avW1/6sWZYuXhpuYW0nEHBdgcTCFgWHZhGEoQYNNaTdrpaPY3By/I4BNwbACvqJK6lOgpapOx56QWq1LaU7QSf666/vqyCEWonWENzlNefeQYd1CXY1KBhYBxHmwUDEOf1v//+v6ZKbUW5ZNXqaEI5nYKBEARLnwMAFF8fgvXpJ+2lSV8r/jmOKcd++CqFIZxzQzrHzVYt9JjIon4eUKOHz3D0mrPvjz3d0G80dstVRF83OKZaa2Vg1bIIVNUftrP2Wb20ajVVOqTsTpFWys2VAD1ZIFcG13P1L84Hg4jHlKGUeRLA6xN2dOd2AAFziOc7jecpE2HJ9SkqoKYwLs+Qktz2xmYA1YPlU7/yi8RkjCqpMFLe0ElPqF4FsMnwec2CTb9twNpw4xXceC7OZYOb91Px7hBsh47y3/jGNyPNt5LxKRDZtW07AvtXyvvvuqucAbAaw/aA7OdTOXiEn3qjTeeZHT0xxLiYzqZcLQ7VerTNsMt5AAHZRoB05PfcOcmyWH4sc9OoxGuFpa3/zvkJXPkypSWIjOpcrS+IB6499j6TcdEfSaNTv9WLrETwnJojWQ7Tja7Dbp5d7xxDrTal5ji7Sbf5d+9BP/etr1UQgpUA4CbMCpk7LbDGZwAck3g2Y+opER5HzAj2p7ZEkJQYpSXQ8QEKBfpWwgK/WB7/0Xpi0SwYH7RoVJNqczKGxg8FPu+D4VTOYHUbNeitEy26sNEsDV8pwMn40Exa+Kz8LONlgpv0T0vtkeAm9ZbNZEgzuPGYvi/1mK7PFSQB+BnPppxN6aqxTblHxoeW4bGR8yJ1g7ogx0X8mSbmxol2MbjY4sCdfqURa8PBqg0z3JvNCQt12QXRfYNiygB/ccetb0ydSAluHBiZ8sgUlIt19EARHDUqWnxdM/hx8gVoacrzZU7P43kjcvFIuitTZKPsIjoo44ySdI3ZIvWgn41pJj0d0IJwE80hWxpqiaCvnT2NPD33a2DwAD451RciGQkfgsfxnnmzBVOZyYvULb9lcLSMU2Fb6oPyPjVrZDxuotdMxzjZTXP5b15fMgopNvM4mWbJkroEFTkAA4xqotSoTEo2LtNWyZTk3/0ZO0QmYKUFKyJP0KWuaQrBJwehzQO9Vl8juMm0VKbmqvapll17bqm5yusd4XkKrv1KyjOesaChAYL97ylM4soK1Qom6fSkz98KhCcy6Y1A9fX2aqFTMsHH6xGUeW7ptZBpNs87c8EJrjIYaEkOtx9AV2DjXBgDoEQ6FDazm8A7wphxXevUuI/y01nTMY5E17VowZyygHLr8eFBmOvDVAUcJK0yp+zYudfK5mjNpBTlSlI1C6heejeL9wsvPlO+80/fj1R9Ty9+ItDhv/Zrv1p+Qtm0AMT00k+eeKL8xm/+Cq+7G2Fnb7ls7apyhIX0hltvB2CgN9i0pfzJH99b/uS//n55c+tmqqCmkG4iBQQQOQxj8t5P3oW53IkySgCz39RRAvgVl18R+psBdqkrScEIVH771/+k/J//xyeqPw4ARJ5syB5HPE/TUlGGzO12cROgq+2aGOkS1gaCvH18dtBl+8knngqdjxVjsxAlnyHwTQIY7d60EaAHAEDfYOn5VHaxA7v3lKmwNi9RwXX1tdeWkxqu0a3cRoNWHz3xCD5BMAYfwRRRTUV0C/cmMmt3unsHtAxb/m9XcIKwZcE66W596cUw/OxH59SLQZ8P7CxGo69serXsR/vyEmDs9//VH5Qu+17t3A04QPSNIBdUWiuGuB9WhH3vu9/lXgMSly8v7735ltjobMWI0Pvn4DDgukGcT9PUMNnjPM4w9jMFa1A9S3onTPMY+1Yv2T4gwJwAUu8TQZQbqNjN05ldp1rmxfkooKhMhyCnrqG1FD4Mzxrs4wnQcbYhsZLiFH5MrlXOUS38I/Dw4Cx08HiCQf25XMttoKqmI9rBcE5T8ZoCskX6RTauBbdYAYDVUtG7iLTNwOuby14sBR59+LHyi7/8CcYu65bmqeipBEETBL58xe674dnVofEnmxDXFoXtTnfnnOcWrIqMoCBOZ2XGxwu6YnOP3VjYEdtWPF/4wpfKrbfcTFrxsnDFNmU4hYB9iM2AKSrvxyBz1dVZnU0XVYTT8Episa8Ml4068dQaZ6x2ycbKfAl6ZMezNQcpHzU5Ftq4WYvNn++vF1TZH3cpofdzJ6kgB3bHVJvaJs7BdTA34q59wUoxlrz2NLPz+bgeOZdSl6PtwkSqxSZrtsc8mIu9Qiusk6ayJ0kjTcXn5wzP19SuthGqI2bAlE2ClTmDLmpo2DZFssKt5TvfeYhNOoah52CyzuC6DbiZxjw4Qyn46LjtOwDhusBTsHEecDNpIvOdeXOcSuKJDY+2jBteejPYyViUYmmvK9dzx2JaegQw5H4kRkgmLFnFzCpkfHAcqrWylUbKXDLmJbP+M8HN0zA3mZaSJdB7wxvsTnGMoN7GAK3AgcCPw6U7C2khH1LkiRulYJlnS+ByIf3RqOAxr2qQaU4ppRgo007x8GV2In1TwVcz9TUZ9FY1DzWo5AUmY+FPjxF0F58XfTkiJcKiog7DtUmfibi51WiPDX18wRtFaZ0IM2zFCd4alR3BaMzPsayXKv4Qltadl54A1XfGaw/gETqeGqRdQFOP4zU4ITz/ZtH0WwdJDpQcJDl4Ulfjdahz8KuHCejvnkM8CybLCANf+tPrz0kU58K/C258Xvn35s/Oz0lNj/dK/wqDf4BX7nczYFLLNIUce7Y28HPdsY/aDNCyQZ6Nx7ABYI4D77fPPwXFHrNZPJ1sSZSm8hUVCe5yG7nZcMNumhBej2uJ5xV5+8a98GcCSr07Ehz7t6DweV4JStOQMJ9jHivWq8YYu3ifdLx2x6ZeQOZPDRRjUQZTQTMLi+CmjYW6h1z+WRadGQhARxDw9lKVNxV2ZSZdww/QVuGSSxYDGGEFTx8f00UAACAASURBVGt331LeR8piAse853s/gOFAJ7IfM7lLFlHx0gfbsj1SU9u20eZhQWe5EmZmGymco/jp/MEf/H6kKza/sZGWApvj9fNIpTjO+pevLSd2HEAvsq/88KEfs9tFpDwfQz92qxrjveOXf6nseuLHoff5Kh24p8F2XH/922PH6ELrPV3yNuyTeZaHaBz5n//j3eXTn7oeV+55kf4VOGSKaoKGcMyHHYAK1/SFlH2bSgmXZ9tPAG52b99dHheQkO7Rz+ajH/lw9KKSRdLW3Zge4FyBMp8xwHkMMgZeff21ctO73kmDQVoiyJo4v2DuHrr7m2UDFU+aoX0KB17ZI3LuaAd4vjx3Gylq7uZq0mGQPAg4IaW5hb5RU6k88ZxbAaT62kwnRSeIMND/xV/8j/J7/8v/WkYRI+/btY/O0fNKx0zEqQIbzc1scMjc2/TUUyEgngsguBUrDUv+pyOsHgQU9pAi2fPcs+WhBx8oH6JqTRakhSDfTerTsSa41C13nGA9iesx6Nv0U/AfXei5l5bFWmasq7haAyvb7H0XzILgxTJpb5pVTo22IY5bbf1jjHL8w9zDmYwH002tMJkvwVAJTi27Nw0bKY8Gq2tQPkgaxxSXTF2n7RlcNzWfMz1sOsdScCZddItmjB1mrdSF/ixtFSbyTGxn8cpPnmAOTASszodFO1lmwhBqXkhXYjqpA9j0mGGtdPdtsKztFmpVkRWbBtZI47Ce6SkjkxETnbExRMr2lGZ0VvMw56bC3J3E0+fv/u7L5dd/7ZdirRoAIGlvoMGhWqo5mFOe4bqGOb83rErjvk3BBmQ6mhR1K5rojdpDS+CCTmsy62cn64TGfhZCyEZ6zlp69mjlIXjiXOummUpENgfHNF9UyB29kmBaqFSbrJaG81EkHQUwbK7cwLse5WZqsuymmzpjpD8FcSEhMC1U9VPxfPTbIuVtUYz+SO18xgkAub3LzvNcVlHRO5FU+BDnpo9Uuz2/ZlFVRbsSduWk2KxuW1k2vHqk/MOXv8UhcWWmxHsEU0x7IJre1APKlLnaQk8ldFi67tPPTRJggJRwFMtwfsnU5Jqdupv0mUvgkvHEeyNjnnEtMwa5Tmf1aoJa71FuNP3peyXNXHfytRGzG7KUAENjZ8YBrja9vJiWehJXzdvei0OxQZDv6Sxs1en1OBevh0IN5H6AaRsvuhlZxS4dWtGSU9s3mC/NABoBQiqboWGlUwpKMxiF0JWJ4hx1IaxgJnshNVT6Tb87xjPQX9xR11RVpsXsPWNFV5oDZXok9D0sekFnmUJxN8TfKttjGhe9AEFbOk4X1uMIAHvJs/rvMkYjTNRWqO/oXNsIuPnwmkFVgoCkzRLFuiComn9rWu0C+PCZNAJzMimZugpAxH2YQlrlBNt875cdrn29Oyv/PT2Fmh94td6qrr9Oz2DtGs+nOS2Y5+Tg9LXRv0O9UqOUO++t4MBnOog5nToGQY06l/TacNImeLHPlzqTnACCGwXljq2gZnmtbTI8ZrIkkWPWn6MBHL03/h6In2d8ikUoHY5DeCcDyTH9zErLV0YmtFHusJLJA3C167HCeG72X0iw4+tysiRIz/L0nIg6dE7g22Pr2KvITqBce9iYm2ZHrEcL40Yxo/+2eC5+GJjSWWXVDuXbjeXAQozdBgcpyZ7ahT5mAZTzNBgANC9UYygofolWBrMQsyqtOs0uypTULhp0vvOdV0bXcsfEli1bADlrYyHqx9fGcvFOFreRUZpJsqiqmVm5nJYhq64oR97YVf7hS3fTxmGk3HbbFWhtlgU7tJMKQI9ltZSVU5oOOndmwHjovbOahouxi1bUyHXtfmVT+cLnv1dueMcq9BSXxu5e4GCw7LFdAf4k+2jBERqeQwej27nsw1bAyTJSPadhqV7HtE9gtvn1XRgH9pWbbryxLF6yuOzGsXgKaQK1JAaVg7y/j/uya+/uCED97LJt0dBiHyDWIS3rJ6NDeJwU1QGC2w3Xvb0sosP2OlrJWKaul4l+NTbz7QPguCi3DI2XVx96FE8cGolScXKAlNzsZexmbVdA40tLTRVsrsfLZjrl3zu27Yz5v+aSNaS7ZFzZ0DHW2gxazKHTiEe3cy16fVmdY6XTPD77LHoh0zhP4gVkJek+dDQ3w+yojVDb4E7dceLmTf8R5+QEvq2g8b/DhZz3Hwck+f7osWRKms/RF8gqHedjm7q/0A66eLJ6GwRlUkzlmRbk9z2bNpX5a9eWswT8iQIMV3hfazrFARYpGMvKgy6p74v/NoUXbqNVDMs5nRPYIyg9ZUGH+j7O5RjnPHcmLSQA5uME1c0bX4FdaA2ti8zpUu4H2QJA9bxy4ijaJ9J8bnLd+OgvE81reVbqi2yJ8DZKuGtKhM8NYa7n4HlxDnzubtJiPVxfuDhLIrEBbeV3K9Lc+CyHReuzua/GfPbP4dqmMp5N075CyX+r44txrqeOZfNuQMdhBfQ/a+ca5sxBGO+BYcMUXwvgzzDnJxK7nO9qgNTvpWbQFFRNOx2Kdc5vU++1ErFu8iL+cE2TAbhH0P5MBdC4vrm+pP4oWfz0Kcug7/GCIdKfSLNMAOJeqipnojui7Dn6XdlQswfW1mpK504Xm069sFpaAa6F95zRn0g92pyy8fWjAQR7pszk2qmUpAzcYw1xra0wzB2knQTRDirZukj/w+Ao4D524liskSmFyBgeWYFGTMky7gRAVZeUOs+acsrXhsylkc7KzbVpOJlWX5MSgboexwyumpumTWdmBqIoJDU3F3xuOOoz0Nzpc+OuIdNFwbIwrpKmNxUgPeYOM6uVslQtnH0FRg2fmwzsnnRqO6oe52JX6+YAnoguc2xvFR3nwDGI5I1IUNCsYVFfYRC/0Cm88TCqPoNJJTXpDed/Cm2dQxqBmeP1PVVoJMjWSM3BGhmsmgri+r0+qxeCLVG0Gor/yjD55W7IHZcDOvLFfK4BNydDs0g1GYFkrxJANKeZEgEnePN4AoN8r4DJL30JPIcEnSlwVvSpeWE8JxYud4KpMckJ1Xw/E0zlz5/6t8Y9C6DLgtXNJPJYHtu0VbyW/3mfkxbPZ1MnglTzRROqBKeZCsv8f4LRXAD8GSkxFwnGnteoRkMgVlkYA35lrvyyeZxgNUFl7cJetUROYndPnl+yUU5Iv7yv+SyDeWowftkcTvM7m142tOe8IzrwxLFlqNxtHjxM/6MwAnRxgLlit+yQkp3pxT+JCMACPL/sQ9ty2aULWIgm8PfJ0R3cZn4zYQ6/+93vAWTexWJylGoq8tQYcfVSeRKtEiixfQYn3bn0MTLoyQKtuWxl2btvR7n22it4/ZEQKdpIcwwF/Mzpc8ts2hYc2r6/fPNb34CVOVH+y5/+u/J39Bt6880j5Vd/9UMxxtWfWM6qAHsqhmt9gBUX7t1oFlatXolDKloJUg/PPPqjcu/9z5dVl04lYN8c88VFb+2NN5Q3YYM0kXMULMJUbQKL+Jf//M/LlVQdXq7vCFWGRBW8SfYgrNxdXsPNVwHuZ379M2US82bfa68Gs9dLOsGdsHqcgeM04IQyn0LPqmEZDIzfopGg6wBB6Qwg5xRA7jBVLqbj3oa2ZoBN2TRN/dxwwZZM0ZSPXWcbmouTW+nCTFsF8lQAH9LOis55zUTGhAyCwVRn4EM4G6+nymoGhnxRIWoaGzbuDIu/DXEdYMfwp9kKyFyEiFQ2expeP+eZ66MEbcu6HUv7YE7UvNiOZjW6lw59lEILFwO0MhK2S1BX5zVxbec1XBM8wSi4kQqDTsDQGGmdYZjCXJ8VWssSOQ8cq24e3YAKmqICh3ny8ksvRapqIeeoHuksQM6xfRKGwY+eQRPLFsc/56QJpgCn1ZRMzCVeYCBRmOrmkbSFomTLkcddH2Vd+GyrJUOswLmdA+BMcINLum4/GindpZetWFaF21z2OCkQiw4GYTOnAl6PARDdcApmHW+LFy9mLaPxpHPUaiPPguds1ZNAcBal/Iftaca9MvAKbgQ6mwBxpj6vB0RrR2Clk46+0y3VR9x7kHTjYR16CZwrMUyMZ8Bn7N26pZziHvajxbHnWRj+sc6fZPzZD6oHNrATobpWA1YjaSbpGBVEWaa+aeOGWDfsUq+QfBrX5AZez7VkpmVBFYjrTD1AjzPvpQyPwVug41x2bTIlZ6zIgo3MQLiWy9wZW8JrjhYWp21bwQZelnMUrcxpHNN7YIdbAa1iukkTSNcNAbS6qfg7i+6KuT514fXlP/7fX2KesyFzLpLGaG2jESbrl61WzgPi3NQYBqPww5jHl+PKuJvedgluchw2xwj/Ozf80Sy50QG8Eg01bqau0+vPmJdsVm7MUxqT+iQ/X0FxgCG+Yy1PRozPDHzQDG6iyoYXCW5MS0mFRvU3P/2wauJXNTd+Na6VYMmOrSEYdlH3q+4kaoBNXUhzgMvUTTI3CVYyDZMVUJ64lVjuCIULgeAbwKERPeP3ZG/yOPUM1ZdBdWrE1AQ48jUCMw2xZDPsuKu41wnle2zUZmAOZiM6gyd7FCcRX/bRaZto5/SaKsu0mP+WYCMFuBYKtzfKHBPQhOi4IQB8K3jI+5ABWeAkSEt03KyJiXxvQ0DoYEnlef70XHLXkL2pgnFhscymnXm/4rrURzQYowSi+UybUfbF9BLgFkDY1cTcyOAk0MvB/tZnE+6rTCInvV+Z2ksknudi2jFTUXXRZrFTG8A9133zokC4ag1chN1sWQnZAUUrpW4awIlxEprZKpQLho5W1DHRMo2Y6TyvvznN6X8nUPS1NTUnY5d9wRqbXj9UNtExJzNo1QsBXgt7DDPpzVZT9/5tGmkp2ZtWvjva3OmTujqNOR7+LGfYHPTCRExngd2Lc+5PnhspN1zLQoVA+d03vzOCyokThzgPek8R1B57ZD2tGpbHeVkef93br6b6+lC4E2/Y8HLsOhfTsbqjHe+Y1sll5erLATsj5Q3cfh966KEYH6ajXFhlcU5SfeGOtJ9F2jYhJ6nM6kS/coTKKn9qVtY/ay7C5b7Q5ry0/lWYo0vKJVR+TIPit3P2MMJgHXNNb3US6O/+678uv/DpT5UDBHhLmc3/W7p7jty7KYUjh46g/zlYli/FyZfdvsBxAL3ATJiVVu5XO6mjg9vejHveC7NyCEO+7tnzWOhZkAU4ggO+hvCqeYlducLhW979nrKcajErXLpm0KctXF3pCM/93fijJ8sVpDHctGjcZomyTEoIRkkT2RncsvRtzzzHs5mGIHlv2fzaG3jW3FDmIRge5RiHCcoLVq2siyHja8sbb4Sw+vLrrivDgB3H1mnus8yL7sAa4R01oPF6U3H236pzrI7/aCJrWtt0q8yLoCJaKrioxM6rVgFEypXUDzb4BtUQsMIi2NuopqOtJhEQVCf5SE3x9w2kxgwylq+fZ0PS5TlxXNkjNTaeb/UOqRoRNSB+oKuvwSzYUdMjvCdaldhJWADrPDD1bwNlY4C9Qszv2/YC1kZ9jM10j5JGWnvVlVHePmGcakY1I4wTxbU2xBzX/8r0IEFZh2z1YFZNamZpisYxazVZrIVsFGxvYFf60BuxlitS91wfpMXE+pe2lY99VO0TAIH7dfnbr0UAvSMmquvTLKoLW9E/qaEZ4bxCN2nJNmPyyJtbw/9ozopVZf8rGyPd1A0TeRSgPInUpQ1Jt23diX5qQUOAj2gXkBYbg2Bg2kqfx7bSzAIGe0k1rDRCG2kQtVCF9SjXFudubqYM9G4QBUIJbprd6QUx3aS4NbncsWMfeO1UaGoUjR86vI9n04JYGT0adItl30P04Jo7ZzXXikZ1DFPVsz3l/ic2lxde3cMz9dytpLISlbUtMhq1Qk18HY03Gxv6TOlHrzN1Q8zT5mKUBCOZRoo0ZmPNdtxltZP3QOCdDH/zRjyLcaKvV0NTk4yPx/LYfq7gxlRmcyqsas3qOnAhLRX6hQa4sRTcaimFm9FxtwEmvKCauq1GcE4A0wyKJ82Z5s43A/VkAlCzNbLvyaCdATTBTXNKKTUoBi1RYrPe5K2ppxBzNoGdfG10cuZLVb6kpuAmPz/PT0CjpX70VNGjRBra6jB2DqephNELpU31OTSfYtHoDWfuUfuOIHXIFWNqZA4yacN8CKnVaAZryYwkI+ECpj17c/BPUJSDPIGhLS78cjeXzFmk1dQbsXALbpycSfNlcM77VSvT2OnpY+HiyQCwbN204kUmrrITqQ1KligReQK4OI8G+HHCOVAzvaPPjdYAIwZ+wGOKiRMk5TGriNpS7to+IinJBEzNjFZODs/bz/N8w8iQ84iO8yw8Lu7uBNQRmOO2M3Lk7Ek9WC6uq667HIVoTgzHVXotJbhJ4baTK4F5qviTak3AVRekupjVe8EC4G6VMWLzvzpVagWgfWYU5vv66AEUAIcATfmU3+fP0o6kS8dTKvgAFcaLQRhf9Y3IP8paPJaODRwvz67bC6VePezu/ODVjEl2nm2K0umJRuWJaRP1YEuWLCSADZSr33YZVSE9NIbcgAEgzfEQSNoi4IYb3sG4I7XaQeUKO+o//uO/j9j8K7/yvgA3W7a8wVg5Ez46g6Q8h2E0bPw5DQZnmJSa12DbjAWLluMyzEkS0L74539WXtl4vHz0o9fAEi2GLdoflvNqbTrYXX/xT/8bQt8PRxB1HEk3yxIozF90CeZ4LPK49pVXn30OYe4Pyztvuhq921TYnE1l5aplBJE5mAnOLuMwN20IWdW7nMRefgKeHC1oAK1SkTUIQShg6ZnHflR+jJ5nNpqP66+/AQBI+wgYgyjHtlcR7MxJAtggu35ZRzc10ZQUgONaYS5/kn2J/KKw4MArrxL4uwEvW8vrdBF/z3tuKZ04O0+9ZHXZwznOJ83yGmxBJ/Nw8RLYARcKPmsH2iSf/2Tmnx41pl1Dd2HpKuPV1KU7TlPJ7u4DpPj5ivdDQEtTUnfvpmv1U3F+8u14HMNdkJgUospkbEO3ogBVF2OASg8apmBgOGY7WqH1NmcFWLwLB/rzAM8TsAOho2NMBrCXtVH4rdubzBXPyWKTgOsNP6gA+TI6pD33Ychny4I2WCAruWRvjAnB6KtlFOAIkCy04Lztbm96UQDSwVg8vIPgyuBrB3Da46qV9Ta6wHPdreqJ1HHxecMAvBPoeWTlokzehpG8xz5LE2WqmNcHAMfTcYKWOX0BPyFZtPfddnsIyQVwb2xYjw3CsnCaVrR8WlE59zS6oVOKHUJh2FJ3r1vXk4q0Qz0BWR1Yp6aUgl/msFIF03/tAMtxmH9ZTjuJy7Kd1keH61FD5doddggCJhcrJ5kLg6k1v1knhnftifvuOjlJvZN/b6TErbALzY0//ZtjtwEqzlsR1ct5c+5nMJE9dQJWEom8eid9oyiNga2DYWI9OYJZ4blzjL/OeXRLX4Vu7GQ5ehIt2T/cU9p750SWIrIOkhnGdclDnrlz04KerJI1TkYmRJDteJEtCnbwouGeccb1OeJSIwXlWM30lKxiMuJ1La5l4r4mszMpQXDcp6g61+qMRbKRjsfYpAt6TW95rxqxLeLN/0dzwzNQUHzbLbcEqDmtIDYed6MiyvQsA6sCBSaWhloM5myh4N8Dybnb5kKbgUeAjYYWJoOEAe6ttNYFcCP7I5rmmMlU+L5kkmoArOmf5mMLbPyfe/hwjmi8P1+Tn61TaStUXDQFjWYRXqdppfodin171Wj4Fh3HL45Lb0gL9v3jUHoTUM3ndWZKJa/Jc0zarVp0V7Qbu3/PM3ZtFaDlMRL4eQwHSHOa7a0MVQb8BFO5O8g2AqkdcRB4nExhJbixw7CD68Jz43wS/CX7lgAt730ClETbHjsmMj+PI9pzcbNKTH1Ofq7Haj73ChYUE1fNTw7s/IwEXInUU2GfpfZxT7mX3sPql1M1SALvagxpkzrTIVb5KAC37ByAw4Jby8RrLxRBSU6uBJI54XK8vBVcXwTp2PdHw8ia8lJ7JuCNMclgifsT+izTXLX1g+cXHjhqiQBivSzms3EJPj6wvyxbNIsS16PRuVjTPy0IVi1fCeW9AkHxwfIM5crgk7JwMfRzB/e2fby8813qbrBWPzZUnvjxG+X2W6/ltftgX+bxvEfKe26+EWv1jdyHubVhH0FPP5wDsBur6Ss1Bvvxwx8+Ur70pZcBUaX8+q//T9yb2gOng7SXZmuWlXdTlaPZ4P4Du4PNcZE7fGywXPG2GzC5w5kWHcl3qRbav2+gfOTDt5Y17JJ3IdRdCOX/xT/5r/ztg3HdkQoFfO7duzfMAe0ZdATL/hkEpRHOZYhKjvvv/0F54/UBDP06ARHvKisQR+oedpySeavT9KXS42dg6Ey55Kq302IIV2pdyAEsUwFStjE49Pob5ZUXXipHcS62HPuWO94flVPDiJVPwGJh2REM1RjMkGNF8OlYC5t8zfpkNNx4MGc3v7YZx1t6fPE8dvPfB7l3xwEItwLWtpOmU0DsGLQqxxTKcapaerlGy5UPcJ1zON5kAEBUybiJtPIpBFQsxrSzMGidIYiqaRRMRvNhK5QYRmo3PC9TELNJxTm2nQvdaLHIaZUj23dyP6kYcXOpDqWi7Sq2jG7Y9gACXxg8KSu+9ytfCQB7Ndom018n0DDpUNziexqbDJ+RxSIR7Nx5c56O7TbBo+kINkjO2VbG8t69e6LcuIPrO6u/k0aZatAIPpPANkfRlMzh2f5At2AYm0g9AQDmALR2vbEdXzQCN++bgQ7KJuWa6Z2gYk49nGvlZO6tXjNHYH8GAR4CnYhHbuxIm3Sjy7Ij9zFAzwEYsZmkKfvp2xQpDq7DPkx7EbWb1pqGQ/EBUoKCTBmBYY4/KqvV0P71CFB8LjzDQ4BZNPuhi1G0PQpDN8oa07cYUS7Xe45nNQ647ugnHcxcMeXKJMHKmjEqmBGYcb7REVwq1b/JNDfSHaGN0orAtSLExWGaFmAm2wOFCaCARoDkvwtw+HmGvyl6Lzien+Z+9/Uibp/Aa8cNShwXkGyTWfV5J2T9YGpPYM7XP/cy2C0b4U4rf/5XXyNNSzUwOhtBiwxPGJzyLFwrXSNPs1a6Tmb6J7RFYbpaN/fut6uWsRr35QY1N9YJcFxHBTXZBNMY5JoruMk4lTEg46BxzNert2mOqR6rHpf7xLOrRUlNjGIjjgaRkODmZzE3pqXcfSZachEQMkTg5yDuhCeT55OCb94Fx66iQcFlkPKk8gLyZGvwqM6XzQEzg2kG9UxXNO/ma1rA3kiVPm0OnBfQjiEl0hT1Zz1eZUD8zEmKoXUjccCwaFaWB8AD+IiAyQNXd+BPg1OArMbOu6Y+nMimlmpKyq9mAbC/y45YqZKi3HEDcINtUnXfxS4jrz3Ra4ppfX8yCAl8fta9SaW+9zrve7ZoSCanirAQcLGIy1AF2xKdVWXsLoKzDOzxWitVGoJhB7VpphR85bPMlFfSi4IbmRtTZVZpeZy8vgQLeZ/qRKrC74tsXb3PSW+GIVYD+Qcg03OjITwzWDrDDMYTWWjtvySrMEK6YAzVf64XZr1MBdXcsRtSWS77bjlRa4uPBDZ57KQ6cxfSzDxdZLRqM9kKsPW3MU3mGKsj0N2F4LgaKfpHmEhYhuqxw46IE+rimhZgSS+4mTnVneFIaHG6YCYGTzC5CbbLMMBbumQ5jQB3leepbiGeFTAPzQ+X06xyYbnxhnfRmPDfY4pWCrEKkfDyYIZO0Q18AJHsv/idX4n/fmPza+hqtvJMJ5SPfexjBOPzZTnpqQFSQY+xo//Wt14vZHDKb/3WrwT7dfToIcYvIk8WyRl0ABfk7KZSaw1MErO5PPDDH5d56HfWfgDjPFMOOMF+/WtfLTdSYWUX4SuuvaY89dij5cZ3vSN6AZ00IBBQLS+eRKn2C//4j6Fh6MPZVuDZ0ydVNaF89e+/gMCYprPItj5452XllvfdUs5T9rxx44sAnjmll/TSGdikSb30mcKMbJQgN2yPMdIF02B3OtFLaIs/TFPfJx95PKp2bvngh0PU7XPYRWuHbnQ802BYTpNms0z4rKlv9X88vD5deRkTAjAX3y5Erz34+4zAcnXOW1BOE0Tvue++cuv7318eRbD80d/9V0G17d24kfTJpPBQOYyGajdi6pVoS7otL7fqCZ2HKaseg1akkjgb2AtN8CKAOYxkdGBxBgFPppCdH6m18JyOAHac77Iy3aSBV5I2iUjDV7Q0UcfonFOU3NgARCA18PJM/ssf/VH50Ic/HH4qvQDWIYCGqYwqO9Dxu5pgKlZ23rlzPm2LAE4uNWymgEznC156OI+Jlv0zXhUFj4XBaLVr0NV3DM1NN2Lsr/7t58tatFYL0Lxo9DifMv8jew+VhfMX1wag6MzGYdDaACvDAFdbckS80cCPczGgt8hqObmYZxH8eN8QAno3i0fRyUxgU7V06XLuP0CJ63GtOMw978cZ2o3QZEDNkOZ/Akj+bRGDfSfjdhYpU33ZZgKK/Bwrpc5aaMDx9mOxoB5oJjSqHjI76HbbR0uelZcyB7BWWPfDx4O1c03w/qgFG4PtisazAJ4uAZNzH2Ck8Dt7aLmWmmqbzEZDAH2O98io+e+ZnkoZR7TNaEqTu0kZovLyTCf3Gc1X6zkYujbMO7vVwZ0pO7dtjTTyVEw8xxk/p3EkX7jyKvpQwZSWGeWhR14ujz+BL1T/QjYJQ8HyRL89ftb12I2nG2/sJuzpxn0wzMpwOn99rWBI5ia1i3XFuxhnc03PuOV4NS2VViI1y1D1theyLY2UUnqTueZm6Xv+LYqVGj43skuNpfbCcZI8iczHz3IoTkGxecq3CooN9Bl4vAFR/QIkcLD4pVDOr2yEmSkQ/xblYQ19RYh142Zc3NEniMqb5E91PuolksXInFqCGwOIX29liBLUNP89wE0jXeXn1+BDYIwS8/pwoiFXYyBJyUnBxbEsz+Q9zbohJ17oKXhdmme5OGTOLwACmfH8eQAAIABJREFU12wwTcFqpmCaaTh3OSmYyiDffE3NgCn/vVkPIrvWCZBI35sEFPmgfa3HiAVMw0GoxBhcDVv1TKkF89EwV3QQDUG39pEzz7K+fJbJ2IxbHs7TFwzqc6Op3xDAQu1NiucyjZT3pBkEugu1KiLBazOrl2mgrJxKUJVMlM/C3PtkFkEXW4fBZJgF7cWHmeB+ufmWqZw3bxbBujd6Ne09OEhpp+MUyplF06CaPgm+Jz8nc8YGt7z+Oj4qsK8A7KIuJxYEdjtVdFf/Pe+rrzMf7/1tN+fEHPL6ugGBbQQINTezZlIiTipJhcPbr4apIQBPBhSplzC4DpCWuhP2Y/0r68u6FzdHocQVV80on/nMR8qDDzxafvyj7bGTsiu5NihTeyeWf/8f/i0VUTtYwA6WHzzwUDABV9HaYRjm4j3veTeBaRqgaqgshEFxZ/z973+/PP/8fpidCeXOOz8As7KQe3SKsvJNsfDNol3D0PCJctW16DV43vc+/OOy+nL8ZliU3/aBO9FW7KeP1N7yN3/51TK9ryWcYN9BV3MDuqkUy3GdT/vY7Qu+7LQ9hZTBpldeI0AsjAKYlWsVd56LZpv79yGwJDZ8/OMfoOJpISmeV1mQsZ7Av+ME6anuXoISaeGzsFha6HciOJ48k8qThsAXgU05f3gAzTYBg1yeLsX2wNoBAlx1+WXsaql+RM9zFHBneqiLIDLOtajrMIUyhDh5NgGvhedkX6y+BQtJO7CDZ1HugY35JizI1TTttJTe67GR5mRTWQSxx+6/r9z8rndFw8JgdQAqpxjrrnq9Nr1kfBzDp2QUl1nTQgawKOUOnBw5okiTnCJ1lGueFT8HeE5RnEA6pYu1dy6syFHAgqkpK340QRrjs2x8qH5FK49OCxkI8Od4/x/Don3mN34zxnA/GqZBHYYbmyLnrO1y1LfVjVsd62rzTL+EFigKMWB6ZSbxAwu6JaSa9ANiTLhFjNM3dUbwmYpjNvkjQMCjaIgmhXO1Xd6tRJsBsOGhROBXsxObFOaHGwKNVWu3elITVgYJ/hgv52FxjgJah9QIMSYP00qgF3+dTqpXrWzqEthy3ud4Bntwo9Zh+xjs3LQlS8pRwL1du9U/LYOm3Ew6cQaVQV2wLLvQga1cCVAkKzECM7ef3/ft3FWW0Ph0N+NFv6FF9hW0lxeAQgO5FpiSdQ89DjjvjTUsXIv5b0GmcStTVZHuMi3NczNYu94kGOrWOdmSdnuDNZqHZuxyvfF+yzKlzs+/RbrdhqmAmw7G/eQJuFCP6hYNKD0JW8N48N51kZay5P403bxXXHFjGS54RLFp+PO//hbM2epykmo1mXvb2Di/WS15dgIxyQIfqpVpbnx5NlEwpg7VWCJ143rnxrVujP3ONTN1Wf6e1hq12lqX86p9rLGqet40g5vMWqQsQ9Y98YbHvZjqEuOS7nJc8KWGyfSa8SaxyIWu4AZoB7MD+Lmnnr7QONMJlR9kMJe5yDSGMV9wYyonHQIzBZM16Z5MphSilDYColb19aa48DezK80PtoKbanVtsEgWItmMqvGp4qGfYjRkAoKHYc6Y+20EmnwAyQi5kNiyQNowU10BbmAypOXG7CeDetybGPgmJrvUX6UANHGbiPusAK0ZTL0VaOX9y/OME66/RGl9W4MRyfNrRu6Zn/xpUJXsUx1QCVhSJNsMZvyYKvyq98nnUoWLNZWYvaVypyMzpzVAsBn8t2WcNZhXEOlXgpB6zZVpGVWwqWhXkzQWI5+Vn5mMx8V7UlFkpG/4v5VNF6uPqmVAglzfm/2NgmaUim6kMQ2SGuYpvnUxHCOQpT+RrH9fH/2TCDq3oS3ohcIXxOzcsbs8+eTTlB7vjOIIz77PnWlDJOl5vfVZpZgv72kyOr42WR3/O3Ygbm84zwp8ap8UP8VztaRaIK2Gqz5n3JEZW7G405h10YIZ7BqxUGd+XHMFIkbAzSx2oFaDHXNXqmkjO+Q77nx/+fY/fZOgDt3M/fvt374Fh+KF6Gq2lPvu+Qnd6ktZurhe7/z5/aSkNiConQeoWVV27dqK6HcNlSJQ/OxeUUSRPpnBbhcdglUqjI030Yg8/jhtGea0odm5goabNyJQBLQgUpS5mUQXwcUrlpDjHyib3tzF5rUr0jKWP6++nFJ0WAcZiy9/6Xtl7aX9uBq/LUqzL6EySJ8s15Ol735XOQnLMaTBJeC0B1HyoQOwIqRZenumhWX/MFU0h9DtfPtb34Gt6S933H4Li6k28G6QFM2PwQ5SIddNVQqaqnZcn6eiyyGfV7UNrsZc4ej+Q2UnKaoNz79A9cu02E3L/CyndP0cacFBdv8nqHiZQnDU7XYvJeinmRczeF3qCRVcdpJ+t8x5+sxZZQLpnQF2x6PohO4DEP7mZz9bTfYc0wTjU6QprJA7CmswXS0HmwSrnBwNsimh+CbQnRxvKSfPaVtQNXt1rgjKEdCaRpJutETbuSvzChCREfAr2sXQP+jI7j1ly/ZtVCAtL4sWL45qGZsq6vFj+qeFzVcP479d9oJ0xffvpWkmKTobahqkQXKRhrEjuDoggY3BLVJRstuerziLfzM4R5sZwYYY/gTVafsOljHWQX2ETJFMgsGJfmCWhwMS582imo33P/LwIwG+roXV6zBVZKk/GwyP5zlH2gZkPoprfDDm0RqH4MW9qW08OC/G7HGYFJuKGsAgThg/bcG4zEBU32pbDkVIzkPW7+eoIlS3JLs6zrVfiTXAYdJGMmeyYjMYt7thbhbCJinKVmu0Z/Mb0ZHd3lVzeHaW8/fTyDaMHUmNniYlesh+Zdg9LJs6D4H7nkgD+xk5rxXmRzWY9xgQZvVXxgfXr1yPTRXKsMkcugbJZAsg1F+5DjoGZM66GJtuxiNtyAARFJxGBzqxm+fEetE9ZR4NYcfK3i378Rcym2IlKL2zYFzbWAMXXH5N2baPTd2sNeXf/efPAwrpHTXCuNPnzLV9ov5ramk8fo1zVkC3kJU4eVKNZmVuTKwr7NfnTqmGgNd1LlmazMg0ZyBy024Md40RHwjiEtyks3/GlSwmSQY9iziSXb9IlnAf9NxTS9rImngMyYRIv/OzBaGqUpJgHxLcPP/0M+XOO+6I/LE+Ghd2/USE7Aped9aVuXHnbjAz5SKP4wz15PS4OWlTvUbfJQeABKfBPAGKZbhxMzjBZCOaAY40mLSpxwujNR66av5kcqI83eDS+Ny3Agt9ExRKh0KdBSQZnxTO5nlE3s4qAM+PnVqyE352iF+l6RqBN80EnXyjIGgb3jWDh+YcoQ8300x5bv577v4Vs0XJJ18+kAuC4AYgyxJ6ryERbgbhmm+0jK826xTouSj4pVN0XoOf16yrcdH0/g0TID1mF1RGeGxocGh1bgPsCfBGFMfxbxVg1sqmZIaqqr3efy3urVrxGAKS1Pbkom3+OwzcFILx7e8KCdUfWBnheagHcceo50elwEk9AlwcQ06u0OVZHcuC5iSz38s4O3dfqqeVm93pM7uiAeOVl19a5urSCajQJE6fIitLnn3+5fLQD3/Ewn+GSiSt/qtDaICnwKy1+ip3EPlc/HuzyFhcl+Mpdy61cqsSpXWMxH/GuYYOjc8xkFVq1c7l7BJ5dtMUY1JW20+T1tMjJ2DL0NRwLl3qzXi+szHxOwlToaj3pndeXZYtX1D+n899r0gSLFs2q3z8rjvK4qUzaOj6Q6pE1kdzuw6e4ZVXrMXxeFtZscommRNgcA6X99/x3vLC86/C2pDSGQI0YfinX8e7P/zRsn/zlrLu+ZeivPWZZw7jXdNB9dMlBM7FUPMwCLx2Zv/UsmDx/HKMjuPisi4acB4iTTOd4PkyzsFvw+SvFxAhE/QoXiPX0cNoGLbjECkru4HPhfHYTMn3THbY59rPAy6sDptedmLoN5FyVfI0MEYr2K3iJgwLuHXH9vLCumfKO95xPWa8LLZ4/HQDEOdiPngYVqOVNIZdulsZn7Pm4Umip4ubKG0qohJoAt4395Q3EAEvonrFhpQrAQIyhpdRjt7te6SMGMtH0Ga8TJNLgc6lq1aVdp5Pi9qXKEgwuLFGEpgH2f3vgn1ac8ONZSeuwzvotXUFwK6PICuw2oGwWEZzAdqWyEioUzBqKAw1Pc7iO8h80UTuTMMY03UwUr0ErmQt9YWyGaZuvt2U4rths2dWp6JpjzVwqnz/29+lN9DWcs21l5Vrr7sm0omWdfeRoxwABNhepNU+XFyTqbo38J2ZRVuEXs51FPH/fmwC9EES1MQ6KdBwCAfDrnaMXwRS3FNdqw2u9p0ao5LohIwXk0b9R6TbGdtdnKdiXSvOZL4GAQnLYbeeffAhUlELyjzaVpziMwe5BxI2swA/CoLViTjBj9KvrLZrofqSeaDIWnBgen+I862pOkCUuk++l+O9JBAzxdGBmFYvqW40OOe41q/CrB3iHBfgYfQhWoVMBvCdwQLAKjf7je3etb0s0FAQVu8Mm6NDNIbVNbuD67X1w7WMD1OVIWxmbX3z9c1lC8Bn6YrV6JYWlj1b9wCE9jInYIFHT3Ldk8oq2B1h9SnScf2z0XRxbLUrsWYDwq12PAswEay0tyEEpwTb3nHqt6fREPcMG50jpJLbWDPURtnPSuG/Zuhnx6tswqyQw6kVd32CB8+GcTEI4Ifx1FbWJqanmJwTKDJoBfz3L76M/ln9lH3/Azo1iz3UTpFCayemnnLj5LrqQDXG1TgcGlNYuVirQQjGGQeGMUe/IsFlLV2vJpQBJkxdRm+6uql1nfM1rpPGBNNSPtsEN1ZoZbFIEiC50fQYoeEkXZfzIdfg9E3TvFEskAAoNgR8VjbSbsmu4Cri3bG7Iq+DuUmfGxtFemKiLpX7ghuRkRbifu1F7S0YiBtisApKswaL7CkU4IPjJvtQb1594JZo+jWF4GMADbM4Ff/mzBpUl69NzUimqfzdSiMvThDlMdMlOSqw+J8VD8dZRCZD1foaj6NRlHlheQxBWQA7HoKfXUVO5DIV/TWYjryWYIYaGb40wQvBHd8JXprZlSxXHoAidK3wc7I0+oIgtXHMZJ1cSAQoLjRqoKSUBU7RUbyRVkqBbU1VETQZdC6C7eTu09ci+rboV6Bo2c/guuPb/KsePkywdoR8k7sIrmgXBDRRCeYEDG2KjT81wWuH8lYg7LOo1XE+k5r/rCzKGY4XFtwxQxz+sGaZ+uO1Vn0ojI10pCkYq7PswcTfRlgUJ5nC4nmEiSTXadVXTeHpgaBD7DnGna7IiHdJpwRXxOdIJNmM8hzlsDZvs5IPfWv5uZ97L2L4d5ctmzeVWdNI5xzcWw7Q30bTxZWX0CuJlNXffvFreJpoWonJH7tPm8NW5k6AWz1HBCHJhCVrdJF+rcA+WbBk2pL9S5bHyemEDrFxsDiVRbvwemtpHYl2oGdR68I0q4fOxC3qorid/SzG7TrsYoHePx3b9DPm5YfKL//yzeXNN14uGzfg17G/pXz2dz5S1l49vbz2+vryIn2aHnvQe8NnccvfcdNq0hLHy7LVnehpFkT5+OH9Z8q8/rXoZ7hHs1qjpPskuff+ftNG7RxjI/Ohu9xz/0/KVVcvR28wlXROB0Z3/dDZM7n31bm0h/Low+zc19GF+R20hxhjzO4jcF2Ot4yaDBtRCiq2bX6z/NJdnyyf+2//g58fjDTDIOPq5BnKy2lH0XIWYf6QKQgdpyfDOsyk8olg7lgj/fJXf/UXsfj2AsJvevs1PPNhjOLocozp34FRWBcYgC4CQHs/lR+HBgAAGg+TElHropCXOf3www9Bwx8p19OJfL6CYZEsbMwpq4VglfZtXB8MaLghkw48Taqz1XlBcGpjsE0mCI8A2DoJii/SVPPq664lKKFroBprx/btYbB31Y03lWMwEkOAOcuXe9XuKF6XLbUSkzE2RHBONnMMBsoSfcXCHcw1d/AyYLkR0ZPqMMF4Om0h3FZqPrifFhlTAS4z8S0q9AEaPj5a/v7zf4smazHNVt8R5coDeB25QfCzDY4zps2MwN1H+sYAKKs3DPPQxbkHcyzLGMysi4DloHzbwkEtkoJYGST/Zt7T8RsgjH9nI3UAHZiZKd2LLQPXBbpWCOEbZGfz0LfpkF4NNfcxF23lMdOGqzZ2ZCyM8AzG9eNh3dA52c9wY+06Znn4OebAcXQvg7BMpmHUS/mcTA3pYRWmcqOno7mqQGCOKU5YrQ34LD3y0MMhZp/BTmDaMjqFH9ofFgN7OO958xhnaoXQnh3CAfwYDtQ9AIJZVEZZZUYJI609Dkcq8DggrZXNUWdnLynBabCbT9F0dklc47TptovAXPP4vvCYGqKJ61IqAA/tPsTtJK0NGDkOmD6BA/mltEPp6hEgtKKPQ2MzxJrD3LfNwYlT9NyacLosWrIAIDg3emK9iON2X89U3KrHysqlqyEG2PCc14SPZ2FrEY57nsreFkGpOVzG2gnmwNFBRsxE/Kn6V8CoTS/PvrSzPPsirOQ5xOdnYPeO45w+SbKgMudJFrhGZRFI6hv9m2tdppYcrxmb04Ms4q9sGq/LtS7XxyQFMh5FVappSyJOtTG4WMSSoCi1nNk/0XU0W/ukn5nxPrzyOFYSBkFShBYXoNfsc2PQVlD3ZFP7BfPD0mRekCkE/V68SNutT2GgmXu1waT6lOZUlIJSg3ma6Km6bwYsucNNnUidAATbqCiCkmtUSZ2wjwmLXIrZPHGN53Qu9UJEduHi2fj8ZAo8l0R4/i1vbDOwMiUjaEiWwc9vri5qZpAu6Fca7sgB2BraCrUUfqlXifREQxjlfXJCNzMuzeyN5d1CvJpmByU3GC2vx4dThVO167c0dAKVPL7XJFjzmXQRjNLLRSV5CrASSNXA7CCttKhsQrhPQgPLvrhBq691balnFaAqK7tkeqO9QQVgfglAFJcJbny+9ULMCFSU75eVPK2AjzbYgQCFdR8cFvMuWsNMTEGXehW/RS5Vt8R4Ie8uqPEzhkeqeKyXnkq1qaLpTSYiQOnkIBNvMrsLzu2Tv3BXWbN6RXkV8ani3AkAh+DFePP8xZQu48T5HVoaPPfi62G0N46FeW3hIEBK9rD676QYPsdMsm01z3yRbUvwcwG0NpgyFwmff4yVRl46X1N3I24I9SEhl43p1hSATXrcWJHSqfcK93MKHcPbtUIn0C5dys6HlM0f/dG/LJ//u++UJ39yACBQymc++y6M/m4sD/zgvvLMkxsBRDJtBXO8kfLhjy5lp0pnahbz48cPA5SwqB8wHy6Ig/4POwA+e2p/FPD0YEzZu3pN+fv/9J+ikuRWUkImese4n6ehhXrRHSy4jjYMZuBpRqlHyabXX0csupid5zn0C3uik3Y3eoZXWEvu/ecHy/ve+86yc8tWumivAZhQzUJQmjytvRwbwZgQVDoVB9X+eYvRx4yV7WyYpk7vL/0wEftgUnYTiB559DEM6kpZvbyr3IkHl00rO2eRHunFch9dRwd9jAQrZzDbO25QZuz2AW7aCfYnG0Leo6QgbHy49jL7ThGgNf1zwDoXVGOTrhqm+skCANmK7S9vLNMos+8F2BxnR99Hk8OHv/71cgUVYHtJRVzCDr6DcW1KtoN1cgOlxvPo8SNz4n3bTzrO65yDEaPaGGeA4uZ20zrc6P2H9uKmW/2agjXhM8cBVbUdA2aDgFsB1wkYi1mIVo+QltpDqm4VKTVTT9P76LzeSR8u+lctgBVxFz+MgeJkNgOCkb1vvImfEPeAe3P6JD4yes4Yad2MsuudoIGmmxP1CpzPCBtBQWm0O3AOmp7gGbvZ0qn5PPPdtTKLTwTeJ9DACGpk3iMNxnv70VrZPkJWKHpS8V7XJllpNxkGpzbLnpmTY5T/neHv6gDDqdiu2xYRGKRM5/A/3aX1JepAdDwfgMIkwRzwJEzkyVgf9SBqYy4fQxc1DKiZ6b1WK0hs+Pzf/W10BH//HbdHmtOUpr5LsygJl7HbRxrWEuoxKhTddMkoavTISRnSy2ZsFIwlCxcshgWbVp56ah0pVly+j6ItnDIHcf8+zDDvZYNQYDpnwzrOjYo2vbXmMp4PHjjKfLK1Qz/zYiv3Ba1dL3OehruCTXUtzrk2QBOOgiyYMiimITkHUaOVVJahHzlI13C6f9u+AiYXepG/7QsANkIl5SG0ZWd5XwvtFcbPEQ/P80xaSKWegmU53102bt5btu2iBL6b1B0biEHuUwflYGNo6nLzdZF1rpYtmTWocoAaT9XAaAKZsSjjZWpBk3EJJr5R0p4xsZmBaQgaWLerPtPXJkDJ1H+m7zLt5TpqXEv9amQsHDMNcOO/J7iJDcQoJRMid3fWwdzw9WyTQ7GpF7vXTmMwBiOixwWL9iFQbjtBK3bigJtkL5yUgeI0L2os6Lmw58+INUH/mxIhv95wgvXGBL0lmOEzDJIe1y/BTjoi+hkK8Hyd4Cbf5/HSzyVFW5kW8pyqFuKivka2wImrWVIyEn5eskw1lVDTKQnMmgdAPoRkoRLNClqM84KSvM4MgM3HkW2QhbiQSmukOgzuLiBSsZFuajA33of8rMrcVGdgQYdOvxUc1r5SzWAur6emFytd6L2Q+vQ51RSLiN1UkANZFq5qRzzv1Ntkc8oUeHks2RXBjYyd7E24BoUGqTJzoywa7dAQjrHI3dttNzYdgFnSS0csHUdEqOhasBjiRXeFAkSuT8CT6Z2Z/T30YFpFKfQCKiLwGCEl8uxTz5UXaWw4wM7KT/zoxz6M0y+CXKp6Bg7to8oGsy7cdKXHu3qnQymvKRte21q+8vV/5r56TrBOQa1VMFbHZnNVXdU1NT+/mnJKQXxlxvxKrVCCT+eJYyvfn+PP18aEDodoqHJSm3rg6HUzA+2IO+IRmBTWQVpaAAk5Ps2Uw37ETfSnP31b2bHjVVJBC9Dwkpq455Vy+ZUt5d/8b/8mdBMP3P9w+c63N5RlbO5vuOFy0kV4diD9+OCd76EK6VUadK5i7bZYYIjgx2LI6rpp02tkdKaWK6+6hqAxCCWOkR/B7vN///VojnzXXbeQ2+8q8ygxVz9kld3sWTAjUO0baTy5ElO7AeailPgK+0/xMwaWniOP/bg8RmXVWpyNr7xsbRkkTXgCpmMZ/bQ273gNAfW1gBRSWZu3lsMHBxCdzoWi7y+nSN11I0B9+J7v025iV9n55kA5driUX/z4mnLDNdeWV3fjdnvliggkkY5i7A/Rq+gg59GLXmm6RkHRpZk1xJ0tPilHqYBqASRuQcR8HV5eQ5zHZHa8LYCgM7Aok9z9+nzsfO0cINVxnEaZffaYQ2QqsyhwiTWLNMFUjIfG0dScRb9zCqDeg0DZ4Pjk88+WeYC7U4y7Y7Bbkwlii2fQx0tPLIS4rpuncaM+3oLQnDEvuHFOyLY4J107uvW4sZ0JaREDfCe/HwXg9FJO3W5Q4LkcxcPkGNe1lI7XHQiqT8LaTIHhieu20aaULNuA0zzEME1jsyHACJYR5GzFkeyqLLYxQKZeEXtrY+PXCfs0DPtspZvrkO0fotKS5zvKOBH4DcFuWHKs0aoi5nHW1ckw8dOoyAqfK363O7k9yq7EPDBSEbLODRmAvcB0xfVrHDZMRt5zENx4n6dxPQrBbZPAjSrDXLgtHFwXZquHkcUg9WP60w2ADXxlhO3IfZxgbH+v7W9ujo2SBNQiq/04HwW1GmS6jvQyfjodQ+a4GWSHaF0wRoWeLVbc4M2maer99z1c3nf7h6iiw04A8e7IGO1mEBV/+zvfINXXWq6+ZiVgbrQsX7Y41mPn9qRWmEAquOyOLlHrBsGGlN2woYioooLvzCgpwXbKuc9hUrkVXRVtUaZOmYuWbUGYbP7Td74KQ3WwfORj7y1rL19a9uzFO6mdMcT3nDn9POYRmCULFnQkxkNoIu0mRhlb7Kteoa3JIOe4bc9hfh9n7PTDDrkpphiDey5jljKDi4VCaVhby7wzayKLott+ghtjql8+x9TKZEGGf8t+WckEudHzPSERUUOmy3cDOAmaswglMz6SKulobAzLmJbyDcdVts7JNdbjZ+X2/29aygVOcZwAZwa5XsFN9nuQKnKSKj5SbGZwk1WJoMYimyDF3wUqqXTOdE4GDE/Gm5KAprIYlvRaDVONAJO5SCAU6Y5GKqpZ12KQ9LMS3BjQA6Q0wI031p16aHyk0BpC5Qsi2wa1FnoVGQ3OPTwbGqAowU0Ctbei00z/RLBrgKK88RkAL7A3jbRUBkVLifPaI+XDG0ypeZx0Em4OtDLJbdCq0UejgQBGoGe19s8WAukLU0XV1Wm6gpSKggUTNa1eXYzDVpuUUaagMp/pa/yu7EXtSyUgkFp3YY4ceIhifNYXacYoqW9Q2S5Y5tkFfh0CItJKLq5B2DTIngb5E2uzwrWTLCLL0ZNccslKtCZLCKgs3GauWRS6oJBNZTzy6OPlsSdeCEHxDTeuKR/8wO2kvUbKrm1vELBOhSjwlLtpdkMLl7IAtXWVv/78l6HqUeKThmkGrBcqx6TeG+MmWa8ct3kPvY/uQjPNcOE5NjRVWYXyVkDs76H8J3j2oi0ZG0VLYId6bt/MaZMjFeUueTI7wCkEsR3bj5al8yey2E2JlgzXX7+M901iJ4iHCiDk6BHp7XEMylYjJl6Bgd5ehNM/IuDNRotxKeMDun0KWh8+c5SgNGP6bH6qOdL8D2Bp5Y3pASsNon1HC9bsi8pmQMvDeODs2TsKkJrA7nRW6KQ+/elPs1M8TCVKf3n+6UfLptdeCw+TqwAL1fxCwRD3Bb2D9PtuWI8vf/FbMFHsbtE4XEPaapAd+yT6as2cPT0ExwY4+zdZwbcHVsQ+RcsBspPQce2mrHoHWoenHn8exoZqsivnlffdfCusDAckrRX9kxjfhyjVPs/Pk2wKFqCr6QDUnrM3nPoUd8BOZrQQsjCa/L331tvLUYDQtn27y423c+7MgaPsjK1ykS5mSZKVAAAgAElEQVTfitdJH2zQOdpMzFy2ogyQYvM8XXQtZ+8gvWPn6Fa0IccBRodxcl6O8eEk27qzcRgjLXcCNmECc/L43oPlwJYdZTLltZctW1naCMB7B/aWc32kV/isSD9z3w36/rcARy8dNSbzYGV0xrVPlX48VMvzfnrdHZa9QFTMs7AceRYd0o+hG1J3E+XYlpg7jrk/ij/tZu6YnQVzNpvzb+Gzx2nUGul575FUn5NcKsHKVtYGNwWuy+FEy+9WKQV7DrsliDjJPZ/CuBgH3Lz6xuYAN4uWLCkzpDJccyKFXXDz3VYefeQRmqN+LOab67Qp7T6q5WyZIXN0FtbolEy92g3WPWUA6ndMQenEq6aHHA1HgzFkU+ViMoE1qEVGinPRvHEv7OAIgXuOVVCAmiOkCc0+mHWwX5sgcOu2LeiMpsEQsc7RO6IPUKNBY1C8gCaBzfDwcdbQVhizOQBxACVmldve2B3eWZMmOVdayxvb2Li09JSnn3k4PKf+4A9/jXnSRhprJ8eHReSaLGbQLdrec0NIAM4inrFlxPr1z5WO3qrZXDRnTelbeh1IdVK558sPlLu/cn9BDhT+WerqlOxQ7In4mMpPsNzaK2ZjQ/BO0vBIHoi9rfSMOgewGR/D0O8MGY3zgGIEwyeGztE7ajvpPKvKKBjgXnWSph0DhI8yHnraKaYgrZ8eNT/LGy0BSjwznoWdybPXk+teOt/nWumzToYmi4GsmHLNFDfk38KygAszLeq66TkkY+nxPZ6vF9ykztPXJTMTYEedWIO5ydSWr03d6k+VgkdrA07CtNTtdCUO2p83q7mpKArBI2j6OKWVM6AGPZA+N65n2RdC0OEHq1rOvFkg8sbJJ7tyIc3SoK+CzuJkY9crC8Ax0k03b3CKj0PUBEBxl2paxoeSNFn4NDQCU+wwXNQEGg2BbvPuOvJyAi9en3lHd9qZX0xglFSYDyhTRRmw3K1ER6GGpiJTF35OAqCk7HKH7/kECFIwy39HFYUsl+ChsWPy3CwprLqggBLx1XwMdQjdpAZtUpr/ZtWQLr0OxDzfZuag0o1qZ6rmyG9L+vIe+dqKwq1aqkLi+v6LbFtYswflZLSoPjYKH6tzJQtPg8lwEZLiVpR+ht1qG+cl/VzBDosZr+0hQB07waLJWgWRQ3lqJwAGIy4qFVyUBphMK1i07aHURppGS3/p5RPQ7+pD1q69pqzf+Gr52t33sbCyk5vTWX4DIzr1K2+8hu8IN1cPE8fFBFIvneSvFy5bVb57zwPlR4+vC/G01+aXY7DuXtRR1dxtBTtVaNfMQOY9MUWVdGruLJpBUVK+zaApJ+J5dvPu7M6x2IwAcBwHvT3ojmz8CSjsYVE/SXBcOI++SMeORIXXZWt6qGgaLHd+YFEIfH/3936r/MMXv001ysZyFT4iN7/rdkq36ek0CbO+JQgrzyvIw46AhXqEdNZ+guw0WjqcPI6Oh7SNok3HQgdswx6CvAFH19c118KmsCjvJsX02ONPYPR3sNx40/Tyc5/8RTYwlqa2URH15+WSVfPCAXYm/h5TKfWGii1jBFtdcbvpPq046hQgzHXi+//8PZi27eV3f+euMg2WaN2656lUmQ8DTKk8VUYnFAhz7XqKtKEn0IrgHIBj3srV+MbsLdsxffvO3U+VD7z38nLD295e2pYAdEePhLnbOIvhQXbpPbAaZxkns/Gw6UBsfFahJOdi9UsPz98KIx2HB9EBrd+wkTYV15ct+3aVS9Hy6JkyhA7MtIrg7DBVVl2kcGRa9m7dAXvdi0aLtABaFas0FMxaSTmFdNbX6NP1kZ+/q+xmbPZTLTN97RWkDahsMuhu30WJOc8XFvPYngPlFM90BtffvXhWOTBOb7KYD1a5dESjVNmucwCjQ6TTXMO8Nu+xvliWs08HtG169TUE/L0Ex/PR2LQfcOMA0dF54aIFMSZdP9W3RA9Ajr3umWdDWN9PVdE0NZMCQ0TddjUfb/SCUz8pOFVro/7HFN1xzmWYCSr7Gmutm0f+7Sws0Li0Hl+W5M4wNWYndubsIPdmCnN40GcCWHyd87376w9Q3fcLUbHWzuuknk6jfzF1J7jxUbVY3gsTZ5+/Uc4hurc3PB3O2f6HsSqAcu3sRoNlo0gBlvM1igZky0MaBLMCWBdEfe5zny/Xv/0STIhnUu69ItLPB0jljNKSYNkSDKP4zFNhngiDD/80Ad1LF15TOlCPYih4gFTnJNI9589PZj4cZUPcTcptFDA3XF5Yv400pAULpfzqr95cPnLXrVzXCY51DMfqV6LFxjL6TgnQBZQCVluYnGXuHh3BM2d6b5k9dVnp61hIL7bD5XvfeLy88NRuGGeGIODZsDIAi4s2ucxkWCK5gfHGHuEXbgLAr6BpqUwfTMwprvsMGr222bDFbayJO8qL6zezvvZH2nQMXc9E3teC98QILV7cwPR2YpyJT1RmS94KbgQuGXsdT45F9UfRUqQhA4mWFY1Y5zhoXvtqdgG9WgPcqNtNdsY4J8Ayje3nevyUh7hhNE7J9OTxkgjJn55Lvi9Zo0ylZQuiCyZ+F6qlOMHU3GjipzBNADEdzY2lnIKbtFC2U/EQuVx7LMmopDA3hZWCFbUwMiWyLylQMhUVza4adH964iRA8d8VCo/p6Okk5SLN3coKRYBxh8FX5H+lprw5oWHQNVOfhMrU+HfNmfIm/xSw4fVV5KsSvFJlfv5JdiD+fareCQ2k2ux9IljyZiYYSD2PvzcjzGb9Rep1Lmo2Gv2IeI+mepmqMgVT0zFhHBHn5Vdoe35Gii92MKFJ8fyrYFGgkymrYXqKdBDdXdxiUJhBj+PWaO7r1MLk5+T9qalAAVsN3H77byl0DHAT77c8v5rq2WitYuP0ho6sJMieijsb/5k6s8lgA5SOk1v2LvpJVsbOn98GULmcSpaVscDXCjK9FE4DcujBg6Bw397dYcLlrlTQ1NE5pcxfsIIdykj5h69+rew9wKTlbZ/6pQ9T7bK8HNy7k8B3GE3HMcYvpb2IU+wPtxxn3tfe3Ibh3HfU3zWcNhPcCKzdIdSUaFZu1Jxw7avmfYgeQARuy9EzlZki9Jj4jWfnrjfH30XgWFOkE0hRnGUb3kZq5yxlm7rvdgLKJrA6C3S60TLMQjOxH3Awb3YXm1YqNjafoIcU3had+MgsoJs1XcaXLV1bHvrBk+Xe72/HFM0tyjmaWy4E+J4t//L3fpmU0zqCzWEqyK4uX/3yPwIWL4PZ0j+jm0oSgiJloApbD5DGm79gDj/3U6k0VC5FH2OZ7fqXN5Ut9NE5T9nyAvpTbVi/qVx7zfXskPexO0Wke8Pb8dPZH5U8+hy5YC1l4d1AZc4cAM6yJfSKQstw5vDR8sB9P0DgfaB8/KMfDxbgBMLiDsBIK5FNkOc9aNWYDDB2nr/7fY4+RXPnLyLwTSqf/8vPky6aUO645Q7SjADn05TlmsZksGnQ2sVzbsHMr93qIttusNPvApRowDeRYNxGZDiDI/JBnBB1Hr4Rp96OubPYQQ6V1/fsoBXEymh4KUMyCUD243vuK0tJSXSRwtT0YhBgchQB7BL0RYOkwGbDnP3Z575UPvObnygHKNO2A7kbHv97EeLlIVioLu8xY2Y3mpwNGzbE2ubayelRQbaYXfoOqpztpg2jIuPBOLMflevQiKCC18uouWaa8rZQ4iAAsg3m8ijMkS0FJhJA9Rna9uorlEXPrKCokeJ3wzmR9fvJ+x+grH5RzOsoAuiCOVsws5rHMYd8TwUIjmt30qwlzAVTcerTBBBHuY82N1UAPROQ0qHPGezaYdJ9hxFsL1yyuHTTb4mFKJyMQ6/JNb256dXyjbvvL7/12V9CQoJmRE8ewMQIbJexR+BUdZU8REuH+Hz1HZNhFDuoyDGfNET6bR/XeJi/29tswXw8iLDiMIXuDr+VdJupKUGNqUpZnz17doe9wUsvbSn/+t/+LozPaNm4aWN0dm9lXI0PwRwrwgVYnyO22WKkk0KL84ABU69e80kqkU7BghwdGGcdWYSZ5DaOsads3XW2PP0i3erBX+JhNx8f//jK8nN3vQ9WaIBqrC0wL1REmYHg3I4xXgT9Pp8B0osLVi8Od+fOTtK7BX3M6/vLC09uKFtf3cGcP0QzXVyWWWoh59Bfwdhc044j+OqyYNmcshAW+wAVn21oaKb2gXxga7ZsPkJl4dayffsx5jNzBzHzCAveOHOKam6+NVlEtE462jHQhfHfOM10c/2/EIfUqzCf/F2AkXpX10Kb8Ep2/FQGoSH3MLakZ1gSG82mr6mnDXkErxXcqOVKUBXVuk2CZM8rNKeN4p7m+FolIKQ/G0ArN4y+/wJz87OqpZ5raG408bOb6pDlqvYvMR/LbltwY0rK8s9j9LJRc1N1EqK7WkbtxSe4aBYDe9HB7vAzQUIGh6ScvFiDgoDJz5JN8Yb4N4NGsheJAgU0MkUJaDIFlumqiMSG60bqJn+G10owGVUs5d9TAOzn+n4nmJM+wU9zKXSmqqqWpRoIpZ4lAV6CA3cahp2f2skbvjmFfK2UfLZj8LzCDTrqkxvMTqSELjJCgW4brI1pHs/fzzfF5NuGKBE0FWCcdaG8WOXUSDv5V3U/nlvDayfPJV2j7ZQcqTldUfRlaFxr6krS38HaRAdsTcs13JwJWJoc6vHRwtjQrp0LjCoehf49COuOnxwrs+a0lssANmsx1lJkN0TqwNyu75MMmseO5wzXuWfXjgA3rWpxTLHIZFxxHWxMb7n/wYfLk8+uD33I5ZctLD9/1ycAUuep1NkES0GnZD9QjQ3fcxcuiRTVN77xnfLmlr2NsVHTiDaO825FKSTX4XN3XFVNmSDPZ1DF2ZpbWfGRYrhmEFO1ShWE++XvCd4vjkWrE9khEsytljqP+Nl0nA9MjXonTNc0dr3dlGy26FkxcRwX4sm8huo+Nt2zZnfj3dLG9V5LVcVr5eEHX6PSp/rtiI+XrZharrhyYfnQL3ygHNixHsp/uHzz7sfLimWLSFW0k+pbHeBTY75lyxeXLdteZ0EfK5esWYWWYno5Tom3ZeErVlFZtX1veebZl8q3vvl6+cTHr4I9O1bWrJmDfqe7bNu+DR+dqwAaeHQwXlZQnjtAwLTCZIwgt/ba68pxAE0fIGcEoPa7v/MXZRUVuLaWWMyzmEz6UUfmlhbZAnbQ+NlMBOS1o/GZaM8hQOCU3pngHtIc2MX/2X/7qzKFNWTNpYtZHyaE8Na+UDbGPE1KbyJiy3GRA7v6yYifrVoy1XJy9/4yBZHnjoceKZueWxdOxPZ3Wrb20tLG60Z5zzBAzzSQTOQu0jj9pC/60N1MgBEl14Ie44ReBOHIvH/nnvI6WqVlS5ZGWn4aY1d2Obpjw2Tt2vpmWXgt3c/NLygAVaAK4D7KTl+x8wo8hibSNmML3iqmlmbyWbNghWSCZTHsU6VD7hzcfLch2J4H2xL+VAZLDQd1AA7Aje2G1VMAy3GAV66Xzlf/2wCgr80377673HD9jTEOdd0934ER/9zprMN1MyOQCNuNqJqtxRZtVlb5HJlYghxFt2FqqZjT+eDGh9cJvnoRmrbo0Iu+ZAcGePapUp9hJexGWLKHHvxR+fSnPhnmlMaVcQBlP9YCzi/Tl1ECqeCZc5EROgKYsZRdoHXCBqN8lunTlrC9sIecFZ+UC7NG+574N1PvQdbV9Xga5/MX//2vymzSn7PxJ3rHhz4UQuLtnM8SquSOA3y6eV/0+mJhEvD/v5y9d3Se13Xme0iCJEiiEiBBsPcmkipU75Iluci9KC6xnTJJnFnJJHOnrfnj3rk3a27mTkkmiZ3EY8dNLrItWy5qli3J6oVqlERR7L2CBEmQAAiQIHl/v/1+m/zs8bpr1oUXDBH4vvd7yzn7POfZz362Kv5+yrOPUKk2GwfovkOkn2Bt2mk8+aXPf4M4QdPWwyPljU2wMH0Ivo/12JEhNmkW6H3soyuZY1NJEXcxT3bHOqfI3ngxGSblNMz5jLnzwCOTSueMmWjriBNQUmcQ1vcwPw5QXr4JpmvdmzJgwB5ILuQ7ZfXV8/GYml+mzZpWWrrJTzXOQIfUCWDeUp5/7vWybQsdykd41uNN3SM0Jv676pxy00BBwln0XQN4aZ1B8xNAZgTJA5VX9ayyYyOzEMZy18PMarjZP8Q4FUgmi12fFfB3maExxjlWUz9Tv26GVtUMARkDwU2CqnrtTv16nQxN6hczFSbZomliHjuZm/Oam6yWSubm19NSmiB58EpI1BrleUcoI5tEDsFa+nYQdH3jzNCqqCcQ6DAI/cBoTOiOnd+nDido01qPifhdze8my8C9ONut2/FYetX3u+NxEHpjwmyqBlZkgGSX/Kxkd7JbqK+TyUnBc31ZbizsvNfJ5Tl6Dtk2PXQRlmJDj9ajzzAirKHL0KyY8qil01Kf4v3KaqW84Unj5SJXteusyu6S5an0L1DI+uZEOqQm6g3PgUqPkw890yI6SPrfukaGWBhaPRr0sUqm3sa0S3RR1elZfZTdaCOgmV66YJwXJZ98Jc3n56VAPJmbBHEyeDJKBga/gjmrsU2CoWAmOJxpjlGaHboh8xNZtN20LUAIuJDS5FUXL4x0lqlGF8KDuI+6O/CrhcCmbboGcAKabTR07KNKRjbRSo7T7ODHNraQh54fTMz9Dz7CAhu99sqf/cmny1R2YYcP7MFsjQUT9uikzrKkA9qnTKNyagF6kif4fjpuQ3VrYbYUNMgNhfuTAYvn44IZFGtV/VeVqdMsjprjFnYx9aC2HvBm0Kh/9gmAKgbN41olKOMG40FapJFFXQdVAY7dy88yvtqxye9oo8Eftckj6GcEQEsXT2f3b8UJXg+wG/PQOeza0VO+ffc6/cYARaXMW9ABaJwFAOwilYFfDv4mP/z+fdDxEymTXxZC2FEYeLW1N5Wlyxays6TMuIPAjWHfth1bIqXh4rIYEzDh7T/+9T8gSO4lTUGgXT0XYNJCTDhXbrjrrnIK08HDLAjj9CDi+bQS5V9e81LoL/rYsS4EvFYi49H0wHqm3P/T58v0qY3lxutuKu2kVm0sPYTOwa7oYyeQrkOAdIqNVCf9gAYUpTc2l47Zi8uBDdvKI/f/vBzc04Mb8tlyx60zYQvmlA60WFNmTS9HAFfj2C2f4h5MALCM4mbspaJrIYzgHtKXM+H3B3ftLWufe7FsXGelDALtf/GH+NbsKkdHTtLhe2GUkB9mwbRk3cX9NGmJsQie+7dsY0GoUtlH+fthANwAi/os+iQdgdGww3MTbI+9rEw1NREvTzDudE9uwg14nAaDsEqjXAkZdMMc9zRVp0cBkIIbRWOtAIF2mCbHtxoXG42qw4n0eY1BbQHYbKP8fAqs2Faqu/oAH3NhgJxzbjirzZ9NfYeC4ciN2de//p1y110fjJ33EM++sZX0AlU7zjtF5bJC8ruCEk3xGgLMHYvjnOW6ZW/clCqAjq7WgPJB2hFMhIkYZn04CFtljDYOWPpt120ZGOPsm2tfhwF8vXzqE5/imbDRUC6ApYBM3blapUyyRfrouElWO3NUMMn8rCxCKn2GJqvtANqZsynPx6elkhVQHUj8slLNjYlibI9j1duj+C2p2frMZz4bc1U3Y/dZh2BW2hiv4xCfm9M+TtyJ9YpUrfH5tKl5NkF79yHyPTxESsb2CfRXwxDv6PFzZc2b+0iFAtCm4OfGmgjugCXGWPMPLiu30+Pt4P6tZdZKULw6NrWoUjAglTOHSKMyD87KKpKCPQc7N0pLFJ7JKSrOhmC7DtPQdTdVg6+t3UnJeSvjG7fvW26ncm64bGAcHjqOOLh7ZXlj4wFirL4zdv82Fcl5n7IVBH5DmGKeZAcYdiugZQXVVjuOkSmVnWP9dq1Jwa9rW27ojH25acu/u6bth6FN1+Fci3JDnyAoi4Ay/uWaGpkCtV219ULgpSarnjlKdjtBVoJzXyPD6DEc48Zi8YGhsh7c/IqgONsvCBqcRKJwmRsbZwp0rFhJ8zIDuoJCx3Xu8LVvlrlJDY0ApropkrM6ilemPqHd4L0Cmqo0sOpg7WuzBNsL88Y5cQQkLvDRvbV2zFx0vUCZFb9TjJymQvXpIHdR+gvImEjlhn+MuwS3tbI0BA7BUFbn5I31IQUVzETwd8nq5CLm+XvOLv4JVs5XefGZsbPh/JMyqwc/Hi8XwKjPdxqJPiIcVcyMjFIKiM+XyLn0BrNQb/8/nsFOyXAD9xYA4c7D5xVeM7WmlN4zgY259FPsiqK31BiCFCBnYASQGmmpqhN4xd5UZdh+eV796GUUVHsPUjWfg6li6Kpzt7maeOCEjdr4Mtho5X2KBbuFxbn32GCZ3DyqXH3lZWU5YGXu7JkASRbDseptBqjOmVHWkyZQFOqAzzJ+c/ErKX2dCFVhH5z1b74RPWJcPMax4NkZedGylZTXtpT//rdfQJMwQnpqqNz1wZvL9VdfHmmp3Tu2humLxx1gR9gO/d81Y1ZQtp//wpcIiGGHEvHWRURx4QAL1aT4ScmsbE1dT7HU4FQAqHomycpkKWTOj7QCz/uZ46W6wfYxY3xTCo5bH/fe8SSAqRZQOzV0wHm3siAOA9AmsdNmyYe9oQJjwugyk133FIz/jh7bW26+9Uoo8O7yt399d6FQLMgCy+bf/4FbIIf2llWr0deAKg9QufPMLzcjXp6LyRjpAWj9Q5SU3nTzdQCdMzzvY7CVPYABKpmo1JgNa7Bn98Fy0zvehafN0fLNu79f1r52DF+VSRgITqGv1UWx4ZHBawVRzUJDM0C6YR8pLnf/h9BfTKWZoekpd9aDLFjHWNBfoanli8+uA9hMKp/6+Efi+khyEiPomzN8gvTOLErFW8sRWI7JiA2OsTC0dcD9D48qb61dX37yg59SNn6u3Hj1wnIZLsijCdg9qI1n4Z4M317Gs7s9jk7Jm9hCmnPAVIZiBTuPAmDXP/1c+em9z9PUEY1qd1u57rZbqGDpLLu59jmITm1p0M15nyCV1oxPTOxEAGmxWFe0XenBpbmPzcQJKq4mMI82A54amVftCFxbAUXucGMc24eH1bQfZmshBpPqkuxKrnvtKRayvegx9NaxgkyQpO7EaiSZIH2CugCZCnvVjESfIcabupkdGAnOhrGxCkrAUml0dObG6wbWI7yxmCcd6JA+//lvl0984o5oR3CEDUILwOsoLOhe3KpnwyJM5P0ybTrmTrFZpZWXTIwJsho8M4P5OICbP0eshDWOwXAcsyIxFxg3i/z3cegGXXSbuQ/G5yWwem8+9wImirOYt5UcoDIStWqz0loYIyeafuIYOjt7Ls6vBlS0yhI0JY1+aXrZAE66uP4xtC3ZvGVDWU6fsrPE3KpxqLEIrRrn0OJ18PtDMJC21lDY2xFC5zE8q9dLJ3P+DIB6iB1RK3kfNz56cqmjspJHbWkTjOHbG3azqOsijC3KCVys9/SVLTsOly172Wig4etDGN7RxkaE2MM+gTRhKe97z5WcI+nAMcM8s0kIcY9wXjCt9E8bzYZmElVLx5nfLWgJw6EPkDnExB1DLDiGi/Iw19xzsJe2KjRtXT6/XLL6eqq5urEPoAVH74lgjHYfGVW27zNNXzHIMiEjSg7Y8Jp+HYue7zSgzTU7OniHn5FrIK9jHbBnnMUnGb/qQYnhKf+daaPc2Oc64NqUDTFTt5pAKMmEzJ5kdiZIA0W/rpGcUwPjzTnimpybQD8717k8Tuoakw0P+5JIG1aVv3m+ufYGs5TMjbRq7BB4YaalbH4mfZg5L11VRffZODMYAz1LbHFfy4v5u8x/+YG5a0gtTBrxeNHerCz1Et353mBeOIesAApVtBRaHZBISszjy9CYrkojn6y4ylxdCoz96fG9qaH+9/NtxlZ7iPV5vaio4vXJIiW485gpMk3qzt8lQvWafK3XmNeZYCZvfj3tF7oMoWftS3ATi1/cQ4GPjuQK5ELNe54KzIc/moE6GlFtiK9ZUBgyMKpSyrZkIPhIAJjS4g3mWO1ebhM0B7jpl7M6i1Lu6OKdjILRq2IVUstTdROvUjMIjWWROJ4pJlkNhaXRQdhA6vOoWQBUg5oBDMhtbbLiSwZmYbnlpuuinHmsnhz9RxC09YbAb87c+Yj0sFWPQQ/kYwzkvZO5UXR6wsoW2BtF7vbPUZBrymIWTSUb4W1/9ugvy3MvvBlrz4L5M8tHPvBeXGbxXYGFsGpGdugEYFANRvesOUysicH2bNq0JXRIbrB8JAJy/XlsA5DPNkrboydUdV/i+fCrCsRV55oTMYNFpEnVO3Bv/F19PrjagepnhCaK4CaD0pDgRk1XGB7qFj0WrxWqDaimamsmfUW+fDLeLs0Tx8B+zUKMeZQ0UCfmeRvLZz/7mbKPXP3f/83PMAJ0l41gcsGM8p73r0Qf8Et0AVNJJS0lzdBUHvzRS5TIdpTFeALtJVUyGWFjPy7Eza0T2Knu4t+mAyhZZdFra+1EEzWXRaUds7Mj5Vvf+m55ac0xjjWqXHftZTy7Wez2SRnbqZj7fQKg0kD5/zz0J+PttYO41BTDSYDlvIXsZLmvbzy/pvz4vodhJ8zYjCnvBly0NtP4kn44E/g5ilTcHlg3aagWqqgmsOMdixfIGaq8TvG9FqfpV597tvzeJz7JgjwGndABqpbGl+7l9AcytYduIlpUwC40sRgO6Kuj2yqi6jGkBfZt3l6ewztn1+bj5b0fvba0TptS9gGGViEsHsMGazepttEsFjMuptcVOpuRnsOMva3RVmDZsmURo0YpttDYlHFpKmczzsuyHJr4WQKuZ8wcwGE2qnWeej+9r5MQmjZZSs/nnrHfEWNIj5s+xdH2fGNORYqLybb21dfQ+MyJ6hEFndrxW/03GxCmFUonqawjAKOLb6LUH3d5uy0vXbwk4shE/vaT73wbsfNdZSOeQQt5JmPYHBwAUNlZfCygQQRs5ywAACAASURBVKamT0Exc6wVvZED21k+SuYFBuFsVFuR9pfx5b+DyYl1QWBStecxftt6JaqbmD/RLoQNlXG3nc8xM3ASMXcr/Z9MEY6wUWloQROC75LibL2StpPK6mej08E5T2Z3bmzRMdjyc4GRxz3Cc3Cz2mZbC6sFYH4GAENO+km8Z9vbb4V0weaZHYAbhdobSfs9SZHMe2meOo3P30OqrxU2bcNrz5bZ0yaX6WyORnqPl61bqHICyDbRDkS2sIF05BE2ZQd6dJQeRUZyVNmALmbjxj0AHwTLDLReNKfTpqDvGu5Dz3OqzEP+Ykpx8cLR5X133hg41v5snfgoTZ0F8EY3tnsH7RqIsQuuuKiMolgAJBf3/Azp+DGYr/ZjKHgCc9FDB21qSlUX6SMSclRUjoEd1SxwsOzv5X7RJ+80CmNlCLIxrssGe1n0apuGTAFwc9ZBQqwkYnNuxH1iXBXLyYgQc1JGkjKRSlNYVbn5lTGwviIqU0gpOvbf9e/LdS59vjxO6nhScyMYUyyf2YssvPG1uQYlaZAxNM81wU2yTfmelIEEmEqfmyiLZoJ5S158loqEd74zAqu+B3lAg7o3r95DJUvBEz3V70xTQJuAwBMIdsYJIMNhCbM0J5/t4PYYKumzhNbXe/KCkXxdHJPJ5GSp98fJlFBQZjUQ4w1JUBXCYX+vI6camhq48rMzLZY5w0xdCW68nnrWIlNFmSdUMJcDIT6vlhPP3UgOjrz286kmjuskNLdfiUs1zKrO0WvzvAQG4Q/jWK1pNnKQVMNO2FJrRUFJtZ4Mk2BJXID1n1F3U5W+mz4Tvav5kakxdaNQy0VZqrd6phWAvABOq8RZ1Si1AnNVa4Jkms5BrbpASxcbXAzwnn9Wsw1TVunkMeXQxMJzKX2N3nvnbex80B2wGJ0ihdDIYuhk7GJn3wsFbsmngfY0v8txsOKi5bASJJ05cRszDhFIFQCGSSSn2NE1g47S+JDQRfuLX76HnesEfDlOlt/57Q+XhbQK2Etd5RDCRdNfOsSO4p52k+uW6n157bryBD4svb2V3kVGayxU9BmoXgGhwK0C6/ZekW4XqDhTFcBKicoEVvfuNwmzE/BmyWL6OVTVgaQFqHbRkn0U+qAANzxDn71jWO2FTs6TCcRjeKZ2DT89RMCD2W1i47+UKjIrqxoaD5drb5oHoFtYtmzainjzRHnp2X0xl08D6m65fWHpnnOaFFIjqal2wA1tMo5PLJtYrJtYOBoRZnlNMjjz5s9CHLybcTM6+trEhoOKn5O0qejEp2XeKj1sTmH7/5Py9a+/goBydrnt9ltpLrgz+k/dcuuNcT2bNr9d5pouIh3jwjuZnfbP0UXdfse7ytNPPxPHfHv9llhQMDsuSxZMLp/59Ceiv9AIIOv1dWtLN8/uBKBuPAzA3ItWBOMyhKdHI896uKe3fPtLXyvXIJLWDr4PhmcmIKt7DosnKbxwPyTFpx+39zqeDTtrAcswLs8NgNk9mzaX7QCSa26+sRxlLA6AtBZfsipSmAbVFhi+I6QAJrNQvg3AcC71MUY7rQyDDTnKoiQrqgdLmzb+GjYyxgYp244iCRZWq4SGWABPATjmsLBqCujip31C+6LZmK7ARrkhADDosaK/js7OxmLLwaXld26DimNToQg5dqqMNVOG2nJYUTlj/oKyG4CuV4sdvDtw6B0EMAmQQguE1uQU5xStFTjvYdJ0460xpgy44PFibJHh2INg/zDzagoAxz5QpnJWXXxxzDOPY/HISRhNAVe4esP0qXlxjKvB1FTP+Gsq00PK0jQRzxnYZRCQNMK5tcCGqeIf4nMacb227HobLTaGATyLliym0qw7JBBWFwnSTE0vXsDmxRQZ42gIoNzoMWR4sHpoJQWpU7RxfQaq3sOwUp6L68V8TBdRxJctz79YXnl1LeLx60kn2iZhIpoYDCcH0dUcwLuI1Paxo/ZQqrRdB3o4HgD4opWr8Xo6Xda+yTjZhTkkxN0eUlK7+O+jaAUHEAfP57lv3bg+XMSnQwUdPzyAfqxQRYjtwdKp5XIEwKsuWc5YQbsJc9N7FFZzb29ZdfnqMnYq9wWIJOBo7oRlgpUsAJgD2/FFGj8ZVmQKJoAYZK5H/L5lH8CGTTP9yMZiZTGa2NHPWIa4DkNA+0OZ5jsHE3sGjY2NjAWjE624CvtINlI04zo7QswntgX7PEpTTtPaVRaiPjOS65urzK/rZUJ2wrfrQDIzzq9fzSpU2Y3sjZhZET8nMhkcV0GxK0y9xqeGp2Kc19us1IMXP9cNrDYAQbjUdLj5+ZmaOg9uoimX4ZBg9jxpKXtL2ZLdzsu5c/eAFUKs9CAexLSUXOR5LUltEU59SC72ufCnjiN+z+SVSfH4ybQYUP0S+MQNri38Lvjqanx/etmYh7ULeXYD9W9WWnkupsdSaOy/fY8X7+8FNh5Xa/JkRFL0XN/FOlMKqbmpByh5fZWAF9FsrTQuH3ams/Jh5c98X+z0fSiKhkPPwbeLNecaeprIm1cDy+ASOXcD9K8MhnPh8At8CX2Lupvx7GZMEYg3TG/Korc0+Tt2Gm6sef9YdTo1kbLl2YLWKk9fNXmsBLN+oo09SZfItPC6+FWto7WnIgs8DurTdJdMmKJAr0nw6TEEWC0IKfVxaWDyLVgws3z8rg8RSBCqHqTShkWkk+cn6zaeSaiXxxgCvJ5Kk1h0FTgatBQCmlIZZ8UEAXQ/QVi7+w4M106Qh50INdzRNZM43VW+gq7gIAzQsaMj5d23X4Ez7k2YYrHT6j0YC4GTXppWUza1Ovtx9vzpTx/ES+Z4lHOaJhqNyJcpGLokgZvPWIfeqj2QnkeVYNveKwNUW4QpVW1O/OrzuTCu63c/lUbKlhpUoHAPDU6CG9tIyHzEGPAGS+G7QNBLaQysSFcnVQrDCqp1tIX+njuFtApdrY9tKO/78BXobmZx3Tj3Nswujz+yvtz/41egxhHVNo+Uj378qrJw4TSEjW+z8x5Vbrr+neW+H+HU/NJmxMCLafQ3j0XhKF42FAnAYAi0JnLPHQdHWWylsi0BX4Qrr4xdM+LXJx9/sjzwwNPlhhsvoToLo7Kz0Ny4nrZrRAiPeIxy/SVUH7l728NiJTvXSBn6EMd7m3RLO347P7zvp5S7D5ZZ05rL0kUL+J4f93rqdVeVN372AO6qAHy2v5dg2ucQ1RNpHDtq1eQ/ptrt8fs3wiDhXIt3yCL0MjYznjy9E8ZoUqSZLAU3Qa4OSCM77+dhmmnqGqxh3N1UX93wjuvLEvpwORt37NkdHaMdDAOUi0/inN948CEqV/bAOi2IztaWej//4ovlkumIO2GzellQNZgb4flNA3BCFcEc6XLLAqODN+PD/mjO39fpv7UPMbLP+GKAg8Z24cbOgFpIPiO6gzM3WwAvNiGNFI7aEb4GGesygaOYG5aKy9Y2AVbOAjhGBG6KgGEdRvBl0am3BUuFg5u3lC5sPU48+URppmrrNCkPUxLqFxrYmBxDxNoMADlmI1XG2RyYnT6Anv+2GecoGXknBs9/mHnlfHPDpe4nAkP4hRBoLNM2Zrvjt/Emgcftmuz4BJiYuz//9+Wyiy+JJprGOXVlp6l3HkRUPBcGygajx4kHPQiiXWO6ASoTTCGRFj7C/RoP0zyJ1LUB7RhgbxCQM4kWCUcASfo0TaMHGgO0vEFjUGORjSsb0P008J7jCMNN8cxF0N4D8zOdn8dJVfUxV05ynHNnEb6iUTlzBrBxEsNM2JuJMIVHSUvtRIS+dRficcwSe49h/rhtPwBqoLRNnhZ6sDZA4inO8dUXn6eqHkCMoH+UFh7Mz/feuQjwf0cwqJ2mn8CSPQCn3XsOUy11oiy7bGk5zd/OADg6J0+HTEAn1NBCNdYW2qsA+rYdJLaOAbjb4gZNKNWh6vyMt1aUse1ibiOrYGOrOeAZWKzQ1rhBIg2vb1p0ecf6wGd9hnS33j7qHgMsUPKuz45pp9wApAwi13xj23mbF7WztbUuyYQKaFzIPuTmPX3jKllEZdgoUHcOuEa6oY0WIIwj35OsUDDatRRVVWVWeeSkNCXTW2pKZfPrwU2lQ/VYgq865ibBja3qLQWXuRHcSD9Wwb3q0dXANjxpdw/UQDQxn/crWgLXwNoFCzYEJb4n83HJBGlQJcVq2il2/LzGgSna88IEHOb0YpEHBKVIONxsOb67o/Ni3JqwV9o3X5uIMAGV/076zP8OF+UaSMuH6+dmdVSyPH5+psUiX1gTFXvNnp/nmUjT4yaSTK1OUmXJ0CSAiTJ3mLHzlFstLeXOzHvh66O7dqSUKmYgka/n5ENULGb+OpC0gbCms9ZBvpPqEXd4Ldjpq3NY/9YmJixAgomn4M9ztiJDgawLv4/MgScwkfazCZ3+KCGuc6Gv+aDJxBjzZC7GjNYHxwXHNIitLCjf11yLY5xi1z2RIH8aBsfXdnaOLr/1sQ9gsNUJOOmhBwqLKC6v0qcuAH0Et4l2MCZIzZw7t/IQ4d+HESr2EJTtENwJg7MLMWUvrqjTuL5+GkpKH0+mL1InFQQvvbqu3HvvQ2GNMQO32N/7zCeY1IMwRXujE/ZoFiGb+umI2o2legu574ceeqS8+MJbFXBUBA9DMIZ0nwJH8/vVs0UPQvCQ4ZDBiZ1p4E/HdeX1kLRqjn3/nSxnBoHcXURwISUV3wQjd1wuzH77HGMMsfNy89DoDj36KcGyEJAa8ao4Q0CbPqWpzITuHh7ZU666DoO3M4MAiSP0pFoCcYHXSvus8l/+8ktsXikbn91W3vWeqwH3PbgJUzrMdbzwwvry0MM0UuxqLJfRUkDXZ9m/o3h7jEer4u5uBk0HM2V7AFO+yzDgc3GWYX3++dcBSC9SaQW47GyF9ZmJ0Jgyc4K8HcjVEcgk2o37EIvWohturDQvBN1NlAYvxg35GAaEQ+i0/uo/fR2WbTztGZYBnJqjaWbLVNoh2D6D+TUH0OBiJSugBsNj9GzvKf/+T+9BJKzAuhmwsAKgTCqNnmKjJzaUbsDeZEzYTgEwwlJfrQELwz4qUqbTh6qB+f/UQw+Vteu2lbuwD5jOZw9RzuziayPOc6QJvvj5r2Ba+DGYwL7o77SetOhiXqfXzPBbu8q00whfYccsWR8kvdgok8CCYcrpLD4snWqAuNf7AYzjWYh01/XmH0C8ilVg6dt9IMadjWfbuKcCfYGHC44pKKs1//DP/7z01YScY5nPAwCiSVQhHaMsuonrsmR9hHnnArZlw2acrlvK1Dnzyl/+u/9ImTICTFKDN91wHQD/cHRl74aZ8RpHmHvTpk6ntBpdEa+Z1EHaEQ+WPiqpGqAHlSCYZuoEQBkbNFs8DCgwLSyjMh4mqJ0SfyuUHNfRQZyfVlcpQG4CAIfjL8/tH/73/1BuueGmGM/jDVJunBC39tEM1s9u4zP8OYGfDHCsYo6GeFUtkukld28jsD/9CIxlNE03DXKv1pNyWgQI24V5oeN1CS7YjrfNW7ZE5VcLlZST5y0qh2DgplCZdwQbAFPQgwhzBwZMibBhANS00JZl3DhSs/ScG6DVy26q+96AdTtKOvONDRvLvkOk34hx4ydZKt4G4zkZxpRKR+7PDMbSdoCwTs2Dxw6jl0HvxBXecceS8tu//UGqGtvRE66LJrO2SNhLanfp8lVAkzOk4nYSc3FfLuPLunVbSQkfhTnSSHIagBxG6RgVyhzNdiTNXIu9tGSmNEodxUbITYjFHeotz7LxHAOqsj1NiAfc5BO0J5IGVqAeTTztdhsNMdnUupHiPZkW+vWiF2NQ2r64hmX/xWRuPEYY+bJmZJzzdTEWamy/gCbADL9P/5nIdDCgThHfBDeZrk+iINfi1NMmkZLrqvFVmxrlDVbU5t+zDD3Ta+d9bjItpVAzfG5A+94QEXZ6dihWlQrNxT4COsGicpetSk5yAa+woa7n9C+piYiDceH4Lur+VKBsBU8sqJ6wu/9a/lYEqf4mgAHHTp+XWBz4jtQI3wInb4YASdGwD8OdYqSLvMFqbWpsQoqZBB3R0yqAg6zGhRvkDU5BcRoA1ouZkmVKFsXPzlYQiSrzYSWg81pSyJxgLJgSAZrlzjUgo7YmAIwgxZ292hLTaPZd4TV5/EyDGchDX6NJE6Dd/O5MfCu05NavZC4VSZZimoo6gtX4M08/z4L0WrAFExGpDsI6+EwrxFsxPxcqggA0nKKPNtieSmMcoMZvblOUXdvbyUuR6jUtJSDwuqpO2NgDsL8YRx8BjbEmUAFz/bWXlxtvvAbL+INl18ZtZJJrZac8jz5o6AnsStvZxXUS0NbiCeIz3bJ1C7oQxJN0cH73HbcHa7NjG4snwbEx6FgAQFMHZZ8zAS6jy1//9RcYB40smkPl9z794TKrm10h3aT37dtDQIb6JzBYIdLa2UWfnksQt64tDz/8CIwPi2CUdDluHXtVlVnFbPFtZQfATXAjyJHhOUGKxqqmelCbYDXGP8HP55bCt6R7Q8MU+kfAozstju33KHb/1bFYiHmoE6hQGUsAGmLx6m4bR8dwWjS0w4Yh/FWr0k0n4ZPDh8q1Nyzk/nvvT5bZ02mWOW4qPj+DgJuH6YuDR8aqhQT+KWXajLH0wJkJGD3J/ThVnnt2M6WkmwDBrbReWBVpNxfAiSyaAtxdlN/L6lxDU8Y927aF4Nwb1HXF5eXgy5vKT+5/sqxZswVztOZy22038h5aSUB1T5s+mXt0rsxF03Oa48nQ6vHRTvuFqMDRpI4Kk1m49R5hEd/OInX3156MLM01111Ok9PF5WAfYmR2vOe4J9E9HnBrFYy+RT6clonTynf//u7yyotbIk13w/UrooP6OcYbKpEyff7sMg3HYMXk9jEbrQEd47MXkbAmgqN1AUbn8czzz5XLaYS5C9Cwmusaw3w5zQK9Y/PWqgkmGzRZjDE2sCS9cJZ79PBjv7A7Z5mEOFTzPSucXLTVyB3kembCGJiu6gfYz1iMwpT2DqbcyCsGy2MXbdlKJ+45CyZklLlGwU21YWngNsFkMhYaYdAcPz//+c8jNaXIe/vWreW2d72zbHh5Df3DdgdLctutt9OC6HCkD19BwHvPt54EMI4tqy+5uFxx9VXlIM+ygbmpZ5SM9wjnP8z4nbF8KeLs42Un82MS4Mz7fZQ030Q2GYrF7cWkr402DPru2BS0DYa9YTznL4PAuRtDcvOqeNaKpg79bqj+OkfVz4/u/WGZj4ZnDikzPa8OqZMh9TkJIGsLGd2Hm2FiddHtx3NpEkBwOoxtVIka6vU0Y3G2ssqmq9pmNLLYb8KBeCaMVCssjtVpfQC4WGj5XxObul1odmbOmM2ao6KxAQZxfwhwT8JgLF11HWvTGDZKA3RW38a64cI8EUuJl8oamsE28vz2HSKd19RA9Z8sYANpO0XXExgPS4ixs+I8RlO1OcmiDuLXWzSuPXn8IMwNbBoB9A/+8F0ItqcBTloBTD3c03Z6Ti0oO3YcoKM4nkk9mMa6m2HcHGYD2oy+bEQNH7ucg1TRzZo9l3RYZamQ6RbXtWbioqnNk1YgCvYMNrUSfmN2ZAUkJZjDFmNICg9zX9WMNQQ7D+sRgt6q7UV9Gig1p3HIGouSGprUDmZaSvCSguDctNfHv1yzPFZu8mPtFi1zjZaCe10pBM4MT/4u3ZPz9+ezRmqG2CjUrjzOP7Wuke0QJ/ym3lLPA26slrKJpuBGMBILLlBJpGfgdREMIa95M1Wr0lM1SilZDi9GoHBeDV/Tw+QuNhFgvt6FwO8EA4IGdzGeeEzymhNxgg47N8fFx86hctP1RnvDZYX0ZQgGQipMYS7/c/H1fS5aUqbqf4JtqKV8fAjpcZMi53rGxHNN4ajn5LmYSku9Tv49H4qBMXUWmX5KzUqg15pgO/p6gRKTnhPM+HrfG2WOPIEQV3ENKdLWeGysbeuZqI6VRYu7ylVXrw4330mAF8tAt8NyqCNpZdewE/+EB2EpDvVQwdRKIzuDG40jg41wyaoeI59rxYGVU7Y/IIdP19spTO68Ly70vezuD/XoxGn6ydYbptZQ4gPQZDKCzUL5PwxrMoHS3jHQr+MoZe6Y3MRO+OME2L5yYOvu0kITt8jX1pgbd8zTZs2GIm8sf//FL5LqwJPjhKX+BVFlY/mjf/b7weDsAPAchY1pm8hnErRIQuJfswBh8eRy7w/uC9Hg4PGhcsPVK8o7broeFmQQIeB6FhBLuxEn699AcJy3ZBnXOEh65WE0IAcZ094Ix7adyE07yaxVoE8mQnBjCtB7ozbnEDn8BDc5eQ2uFQOWwLGuIo4HlcxllJ2zk1N1I1A9BUuBuCZYNe+jc6uRcToBQDHAOOggDk3G22MWVVKCm0YqMdox9rt0NYvnqBNoQzTZgtU6NFL+6A9+t2xYd6Dcc/fDhb6K5a6P3ECFDCZlU8+VWXMbytJLEbIOtlCe21Mee/RxUk+nytKls4KpadMQjc/UDfpqGg6+9ItHGC8EU9sT4Lrr35ayQz47qp3n0wLzdT8NBV/H82ZiueWW62j1oEC0l/GCCSFgo41Fymol2cHXKAfuIDWllqmVtMOCZcvLKHekpBrefO2NspmKuWaEuk2US994+zvoGk0lBTtktTNjYZOcz9FzTKZ2VFvZt253+dqXvsRuuZRLV84uK1moRzt2ZW7mIxqX1oFBPMa1KEI1uKsFsdFiDCrAy2uvvBybIBfs2ZjhHUCLtB0NSzOA3XYL3fS60rumYx4aGevsBfp48AzwzHoQT+/ZtK3sxYpgAoB/Ns1HBw8fLdNIlQ5xfD1eJnAt401VwYY0c05RmmfeIvqOEJPY/VrhE410ZU8BcFUOmHGjJjBSauojWKhMQ7GhOwir0QxQ7z2wD3FsG8zH1HKYPknHWSDnIVz9i//w38RROCHTrgKvnUVUVe0HvKhdm4GT9Jtc85L5i7gPVDLCOAj+BBoD3Ks+0l3jKYdu4TlYbWrPq9DYcK6yNqbRgiK2OzUVi6AbTAexMjDWwvDam8wU2RRSf2NpgwBtVx6870ekpS6NqrkzAILDMHljAdACqQ4qJ91V7Nu5LUBVFyCy0zYriqxhc8fJ1mESuIPn0sIz6UIDZdrtICBnGmCphfFFIAqW6CyvP0qq6gAsz7RpM1jDRvNZ+FzBuKhvs9t9F8aLb6zdQA8yKexOYm4DerCn6Bz/arVH59mcBJg0E6sam2Hw0G/JukkVnCNOt2NC2MYYtpCAKF262rtK/5F+nKePlWmwRru3rqdVw1ru2XD5k3/xe9hVnIOh2Yo+iDnHfN+0ZRf3FDH5AIB4NKwYsWQ8DOchWJ8R2BSfQeuUdtjDhhDKD7MBNv447h0TWmHYsHoQ7VgrLJI1lBpd6p/jt6ClcpGvfMYmMn9Gs4EaGpRRIzPB5xmDhkmHnWODlsUQWcCR5dr1GpxMlVdi5QsNKqsNb6U5dO3yqz721VvApGTDNS20rDBKCoozHiaJkBvFenIhj5vnZnPVU6wtuTlPgXNihziWJn7RqJFBKUMgBHz5uefLrTffFAJOdQaRRzOfa1CxVJWb532urPnVB/xq88DMoVlerFI+XYIFQ6mxicDP8V38PaEQDjM4TSvlTjdSTAqHax42WR5s6XA0cQOtq33wQhwAAhxvpn93wYy+HoAcPyu8dmr5wmRPNIvTXlzh2nkdBK/xc73BUm4u6PXMS3xWLS2VjIuv9/PqO0Cn2Mq/1df5J30XqQt2Av3QHwq3JxC4HYBnQaPm6f2yW3M/ZZhW7Xj/rVIYBbBQRGqep5/7NhHvjH6CUSMA4qorLoYVuZpdrIr8LVS27It2B+5UVl28mpRvQ/keJbRr39qGjmFC7NrGMdlE8pbV2bpB1K9coBsNRCc09ZV0ZjYg2nrDtIAT2l3mIQLWPtJKv4QNOkpAPQmdS2yT+ScAavbls0avwrI01gWdIzu8LAT61//601wTi+cRxJMHj4VB3zgWJMFaE5b5Sy5aCVhpKH/+b/6awCDQArDCMnnZn0UkPIPS3f7jPdH0cAw5aCf3Ce7NIjpZ69q6AYr44UceiTWog53ob3/i45GfXbsWUaitDRhnxwnApiq66OLc1tYBc/Pz8uorb4eeJHrOnDGFaQ8rJmGNdrW6TBDi/PZaLLW0EsH3BLitWRsEbVqb8IISKdRMkdanpzREU4Pg70xtmPaoJnEFbqhkjBLjSQCy45qxMdZ1KZ6Ln8spdExjz1H6PI0Fk2q0CSzmQxh0XYHN/P69u5gf58onf+uPyhOPvlr+/u+epC/c6HLTLZcjFm0s1904vwyd2UG6YhYGcgeiWmwzrQ1MRS0DbFzEt3PQ9JOBdD7iS4GNWhxbXwhu+lnUr38Xhmj4xhymPP+hBx8o27ftowx2alkCU9HEIBpPXnwuZfw6kQ0wlwxq+1l0BO6mC5pgBAaZN9PZAfOQQ9T66nPPRW+pO979rtAUDNvxnmeomd84QMIJdFlqR9R4DO47Uk5QGvvtr309Knra2WkvR0TajOZHYbFghCKRWKz30VdoNiJytSBttkSQjyQ1EQ3JGNObcA9WuLr25ZfLDLQqZ3ldF8xnPyDiOC0C1GkN8/xd5NoQSdtyQcM6UwEucdKYp11wSXk9ixapmVSpJd0LABUGddM7et4o1j0HkFDkC3oIfQpqdiYduhbbIHDfx1H1E9So6Rn0cw38PMvzHAOgOgfLEf5bpIPOYKpiemk/z8nFzrE0FeGtguSXXlgTAGACGw21U9XGEFsLfs6gvYap6N30WLLNRzu6rUE+5wQAsJ3r0ucnzUVbrUrSXJRv9UrRMNYUNbFzAAF/G5sm42A/QC7iNDPd85OlUxfhtXdxn/7i//rH8qd/8tF4rYuMjL1anUbK3Ydh9mzRUrWNoUJMO4uoTNWHRT+WIdiwg7FprTalxD3i9ny0M1Z9WuIt2zaW6qz1pOU6sQ5o7+hiDjWQ1sHheXxTWfPy2ROlcwAAIABJREFU68xVYg4pJ0vaZ86eX77wpW+W9Zv3kvqrvLeaAFFHYRMH8IqZxCZCAbaaFlkl/9tYYOnyDBipKYiaTW8Zo4/ABM4ASJkuO82i28fGrw0PoePH6XVGinaKVXGxgalM9QQgo6lyGnOWMQJAdH0cL9BjKEwABB8iNagGRCIhCAUZFH4K6F0PXXddi/sReOsz5vprike3dP2KXAftZSUIde3S9yzSgDxf47xzOgS9ZF2kLTJVXq+L9Vm6/vnl56VEwvUvBMGmvKyw5r4nGDnF8zL2WW3q73ytzyykFbV1NX+nttP7bZotwVB8mOuesbSGCUx/ey4JiHxtHJv5cRoQqA9aptMq3WiFB0ITlKXg0cbegcvq9MyTT5EvvC3SEcHYSOjVRKJhFGepbiy+3jO7hFeag0R6maOvGA4ADgO4R3U8qNdUU5Zj97Er0K3yJKhb7Y0nntVHsjZJfSXN5YWmY7A3/iR5eQ2X6kvTvTEySAInPyd30ZnHi0qkmr4nbMgR18rmJFBJAVR0s63lvz2mIMWfPqzKprwSu/ozB4I3NdxAa6kIfz8ZJJ/iq6TOMh85QP5zEo0T7bg7gtp+YvReElMy6AL7IOZy947KfoAS1vE8g24YlGHoYQWKTQTzA+TqGwAK+tx8+lMfogpgJo6a5MZZ4MYxORTiuUg3N3eUJVSWvIzu5kt331uOsatrRnx8joV8ivb0iAgDgAAgPoIIbsXyhcH+DLKIyd6pV5HtkJ1xUR/HczOF1AeAeeTnj5fnnt4UaZwpgC0DSlcnJZdU3wCdooXA3t597Gq4DibYZauXlDvf+06s7I9TGcDOZOg4egPL+d39DWE6t5rdSylf/eaPEPORfmnrZO0wvTXCwjmjfPKud7NY7i1buZZmmsYN8fwEXK34ZMxGAOoQf/Kpp8rPn9hYMCYlqP5RpA4sqZXOdUGwk3JrF5odHXmXr8DLZV/54j9+P0C7wNncu60iDJ5asFcCOQNTVV0mmxPBhN2grSDqJ2juhCqjRMFK1bMq06JV3y7mDQdCfxumZ6NNaXBPJUHjehh7VdBRuI2on+OolTK15zVMZlc9pWWotE/E/4bIbKBbugzn4TMIPseeYofczDOYVy5acmX5/nceL/d+9w20NqSObr+BFF5fufn2pZjH0eOIyqNnngFQcP0+v1n4/8iqrF59eZjwrVixIlJTArvFgJZ1b66NNIBzbjSs2eyl8wDKiMFxpb0bMbfpy5VUtwkk5i1fXrbhBDsfAz0PfoAUkNqVTna+e3fvCUGm4MXFbA6vDf967sva19eWZ194vvzBH3+ORbwNrdibpBBWlNFc81H0VzoSOz8wXY2d+e63N5X77vkeaRbcrtlR3/WpjwOE2GkzmRT59rPD0wenicVvtDfYXmoA+dP9VKqwcx1DkD2FBubur36VvmS/X57C9G2ERUrQr0fMm+veKPPR/Ixl4ZXd8HzHAjgGGR/Lr7kmFuJY9O2D5EaJZxGaEMSqbyIgPoQQVwaoh8+4CrdmwfVSRcsTYT3QgBwD8E2kImwcMXAdQutdgJWFlJsvvvwy2B82LmiPLHk2jdNvHyPYMMXKAolRxEyroo7AhGjqp+BWYPbUE0+Wm99xWzSjlAW1d5LeLwp+XYRs09JqbybY1V5jswDIDQ/zWZGsce0w5z3F1BIsxlk2MKOpLiw7dsOwvY7OhAosBLdnYX8biXlq45wnMmCH8Qiymkw/nSkwMDt27yiP/OJxPJfeFXFKd+SViItPsjEZ5ln4eTHQuTbHgD2k9K0JXy+O3U96po97OVpD1XC3d4NC121BqojAflhMtX07ER5jFzCe8ul9bJqaWqgoo8nleppHDmJyt4du3lu27S7PUi4/wrg5oy4wJBK2tMDwDhBlUUSfoI3nrHfXTFyhBU/OCc3/ugC+kwGWsuljEOoOAxCyJ1IKZ+tFscFQWNJfW7CNB8m8Z5uA1Jq4kfZvubC7Yc7efpnlyCyG2Qdfa1+rZDz0MhPYJCGQmkHXOY+lSawgKY6poDfWT0wqTYvWCns8z0yde67p9ea65uflOVfpqaoQJUvAfW/qDhOoZMulCtRWG7kKwFTZFj83jWJ9vw7ImvT5lenOrFrO+xs9Jxn9E2BRBTeR4ide+vO8nlV5x/DIKbRwXLzgRr4ddGpa6g46/IainTeHIL5meR2lwlI+VtRwwlEpo+C1RsHng42cGYPU1JATRTDiCWReNtCXgiVumn9zAHjTwyfFQF5DnfmwozST4CG4MA0UBoAiexYcF4pAazWKK3oz8WU6KoXJ4WjMlymJRJ7hCBw1/1V3U3+fQMTrSF8bH6zHSfW2x/FvqQjP/KDvTfSbyNYBmznA8znTGvoctDEdO9gRWSeCVyPisLGYuWkqpYZGV24rAsbAhAwCbs6yWNpv6KzlbwzMMUywEQY5jzZ6AV179cV0xL4VL4i97CC3YSQGs8Auxx3GxIltZc7i5WU/DRO/T3XQpp0HohHgGBbnXvLI8/FbaGKxej+g4wxOrbNndZHO2BDBdIK7FnU9BEpTXPLy5mon8hxmoMc4dPhY+cG9PyZ/bEUBlS7oGSzFFhg4VprZjfQP0MCR1JRrwNx5neUjH/kAi3N72bJuU/jdNDURbKi2GaIueNEyFrJxzeXRp14pTyP0PUE55gx6C+2hhHz61AnlX/6L32VHS2nmgUNlNBobg9Mw5+duxW7EAoW3EQGuxdfjsssuow/S5SGsW//WW7HIqB9wFzSaNEEf17oKunyYstjv3vNDyjTpZ4N53ymqxCyddy4KUpxYakg0JXSeViJug0/1fHMihv6rBmQioPBewU2WW+YEdJyM416eYqLK0ozWK0panc8b9nicZ+5yz5KucpNheFAT1Eg37cloqbpaSVOMOUFawkq1c2XJkpn8xIIfF+MWremhvq+98jYWsLbyrW88QAPMjeVzf3xbmUn66MjxzfTfWkbZqkFrfLmfHkpz0EQ89ugL5f/8/H8pG555JhoYGkQ6YSrehNmYwP1qhN3ZuHEDz3A2pmvofdiZrqDqRyHWDgSYsjLPUuo9y1YBxAUN6Oy6rBGkc9Q4s3vX7njdFCqcFNi6CbHxpgynVTKj0Xo8+9ST0SRxBaXZk0mjHCYd1iC4QJfhs1bPcgpwcohqllkA2s0vvhyiTsu973j/ewPYqHE5grHfMLvV0dDzNsE0CozXC8q7yaJ98sTJMI3bhg3/c0+8Wm6/5Qo0Wt2c72jA3ZpgOZYDMs4x/59+4dlgFrUT0Nzy2ttuK62kUF948smyCc2QKW7TUNdec3XlbaMQ1tSXbVn4qWloL8HbiqmdzD9x1qxZtFvgPjl2BctO+m5KxmVJd+I+bIfydswM2wB26h1tdCrgmgAwJNccXawjvWWVKWzkWUDAf/yL/6f8H//5P5Z+2A51JyHGczsqG1QTzA0AMGSF2tDnmcrx/rizsZebFYt+Hav57zhOf/bTB8rFMKpT0YRMFJTxmXu43zo2O36cg9Ewl/tm08xmYrVamoUA3UcffjB0Zc3cu5mzAMYM4mlUnI0CJOjSPJ6xHOBGA1CNU10D3ADojI+A2TxwK59rnNqLg/nipctwRZ5WNr76OpclSzEBbcq8aDdwmKqmEdgQwYwp6q987Tt4X1mZhxCYyrbNW3YEOJrJWN+6Y1uYGTrXXGA17BTcWB04iecoS+SaMw3QaKpN3ZtO11OJMVZR2jJZFij90OrBjf/tGpHVt/XsSH18MB5kTyXXoDTMuwACLlQi5wLus4k0lTGJMZHrlEAvbSmqFHmVnhJI5KKf4EVwoxA5SIpIgVappkwtJSmQ5dz59/R18+/eg2RSktBI0a+vD6KB70zXJ/CpXlOdW2ZU8riSFxIC/tv7kvfR4yV2CA8803OM2Sx4ynuQnx9SknqfmwA3vG0NwSnBjYuAYCHsts0B18CN0dYb4wBQUJxB24eY6ugEMwILg3l9E0tPXGAjdeYF+b5sdZ5qZ2+KZcAiNUGNfzcAKpL1AoeYnGMV6XEuBk2DpF+h3ubzfKBWVIUZFjdZ8OO5ZBuHPjr1utB5k6OflYsLn5kP1vPwc73Zun+G1To5ZK/Vc7YdRQ7eROapz8mH6gNJMann5jFzQAywy+u06gJg0o9nhvfRFjSyJ2G+RzA+TdropOkigp6VafZykUrWxmMY4Dlo+gL2wcE6beqk8s8/97sApSE0A2+x8PH6aMbpIMO5FFV/IymYx7Gef/CxNbhpQvHSkXsi5YtTyfH+b3/+J5S87mBBYjF7/WXOQyReuR6HoySBzJSJMcz0UwP3rIsOxG0wK2+/vbn84PsPAFRcfBVrW35PfxMmgAC0EeB0iAoINouRgbjzvbeXm665rmxd9zYC4QPBynAl0eeoG81AR9fssvfQQLA3Pfg7zKNseyc5eTav5bOfeifswGyEqAfLYRx3BSDSsRr/ad7VjZhzLOeQz0YBo94ZvQRKK+lkcVx4B2EjzrEIToetaEEj8cLzr5CeeiKeg86o6hGC8tWkUBaFfLjePYJpBdOnWIzaqAhxTFrW6HwYrxanRtsGmA3wfyFNlUEr5ok7FzQ9UZnJgivwtgGkwVY2JzKXzjtN/lRVCg744dLcisixq5X7CrhwXevuxjF44RR2lrA4J+jJg/9IOUMKomthmTd7Bemn/eXv/+Fb9P8p5d13XlnmLZoSm5Yhxrc6iMcxtLMb+za0L+rcLoJJMZ0wZ85sqtUOwti8ju6qA7pdS/cBysoXoFnoLaOoplu6ZEk46KpF2LBuXXmBtLbjfP68ebHYq22bRBrhFVI+7oRtjjqRBdcO152kaQQLawAS111/fenguH2Ix2VmfkxZ75XXXo0b67Fy5XXXRGpKnYb02pbt28qiFVdxBTwsxkGo30mVfON/fJlS3rZy5dVXhqD4nKymmx+NzrynDFwb/Va0M3eAdKdf937rW2Xdq/vLVZehOzLmsNAuW7IUMNIDqBgD+4SuibTYxrWvxmfLVlwGa9OOGaRsww++971wz+2FDbv00pVRSLEOQfyNN95YFs7DOE9QAet6CvbK56ofSyumimtgwiI9yfkcxrtnN8zIadiQsYDdEcaqwNA09GLK5D2vLtN8MC3HOK+1pJXaZkwLk0LdjCfDsv3Zh/6sXH31jPKJT38mYnmV0xCNu3GNgU1uk0GguMy0g01ttXfwpQpNdQ6uiUzP2RMO8N6H0DrM99jc7F+/IcaL5efqgATnViUdIkWtGWCwSVyLXcIt0Zbpf/iRh/E/uiXGjW0ybCx3gHPvIuU1ygEJGDoJO6MMQkBt5dcRehbKYHrM7dyTc8yP1VddC2CcUbaupbnkjl3Ezpmle+b8SCu/9dZGjCL7EIRfAzuzp/zt578Ynbs7qZgcIR217wDHx8emtRVzQOKqTT4dO42MJ8eq6bpkOozLumnLLMyEubKyrZnn4H9Xhp2VrtCYLLhxLUq2Ize4UY3LuE+dSa5LKchNpsQ1JzWZkb6slWX7+qxArgcJF8BDxYCMh0H0WCGdID4LbjIl7vMXdFYAp1YhxRhwPXK9sOTeYp/c2Gdmwc9IoOVnJFuTGzg37H5GP8+tnrFOAFUPzBLQZMoo0/OeUzYnjrW5lm4zlsrsej3B0NT+luDGn/7NID2OOS0Y972eY2aOzgO5/wnccM9eBNy8k11JVEoxcV0IBDfh0mrW0P8WUHCjzPm5g42D80EBeMz51QBNUkqK9axsygfo4GrhvepwDKZefLY6T3+ZVGGnWEjGRpYnU0GCm1Z3NAavYIoq1X6AE4OJD8aco5OO3/sgvVkGHkHPCXLunSBzB3WmvvLBZv8MB14Kmz0vKTNvXlWuWS2glcmfGo0K+SYS9nWJ5vOhenx38pHignK2AsdO0BoutdIE8KJlizCjspoF+2zSUQ/94gn6yFAuKkXO7uWsDIW5WQeXJfNc1xBswgTAgxuuj9/1gbLqokU0jFxXevCDadZlF1Dk5m4UjrzzScGs37qjfOVbP4wqBHANC+WE8omPfwyGpZFFcTyU9mNlOtT3GajvZnbIAgJNFp3YliNqTe49O0fQtLqhm2oEbcW/9tVvk944FCmdhnDOrJyjXUdaoXkPUf4tsJGdWE7Tw8/gmtoPnX5w/06uHxNHKp+G0JJMgtHpnoVxV3NX+au/+wrGV+byoaT5+0nu2eIFnfSO+r2yn3TJkVofKitMBDhjebaWgqq3svpO5uQImgZ7ATkutYRXX2bVxwig44xgBHHpElitfrr//uM/fLn0HCFYMXZM/9hJ/Txzwy8FNwINn6v3wDx/pckS+FUMTaafHA8uZPU0b1WZVgUbn8s5AlI1q1yLmKyG3Oof8Vvp52hlog4r3JEr+/qJoNvJtGCYO5X+NE04ES/qoIUFVT3zFRsjNLRzL52/27iHK6+5udz/re+Xr3zlccYvwtvVM9HRzOa+7y7dPGfLu90wvPTSS4iq18d49rkbQJpg3QbQnHQAGKzA20gj0uWUQlt62gH4OcEcFOivlB2jqsMU1UM//gk6nu2MiUlotmhsyjMxThhDDF6W+NoGQF3B+g3rOf+m2CHvRWszd+7csvAdt0aH69dgix76+S/L9bdeU6654frQ3AiEXDRHk0YZRMA5YjMx0ruW9J/eu7/857/4Ap9bygc/+IEyw2Y/zK3o0mq5vbu5EOnJYninR1NBtDfSg4//4lE0KJQec1//4HN/HA9kF+0nZFsWA94OkKI5SidngYIl0HZBd/e/AHPBIWJSo22huQ+/fPSx6ES99vVjBdKHBXFyVE7pPaVbsfqXblJOg7xf4egUQRO6OsekVUavUrn3FoDfcdMN81N5jNCnCjbLcddmNRPPxQWgEQZlDJuNxQsXlQYe7H+n3Nq6iMsAV47P5ZybAd+moi2Iotl1BJjx4MP83ET128obbqhE0tzXAcvdFc6Jh4hnsu7qyOz8LTB0A9aMGHc9soU2NpoTGZuCv1bYIW0CnHPBggNQ3ATZ/6lB40DOfw8s1Ey6pZ5ig3MMcDYVwz6cOCuPHDYGI7AlQ9wHnZAPA5T6SXkZA+Fvyqrrbi4n8eN5iXTYKNk3YprauvnLLsV/5gS+MDCyxKS1dK+/70fr0NMUKv+uQLi7k7jTibkk5qAwPNPQhx3k2G5IjNv2UGsm9jl/E9y0k9o2jpjycqbpCn3ttdfFhkP/LGOz64ltYtyQqIdMZj7Z+pzvPjvnVb0ZrPO+6pOFLoCvdL+vrwYKhpMHWa0VVcbB93n8BDdhqBsRotZzkPEaYuhI91SVtW7KBGGRLjRjARHhGh09B9XGMC9cBxPc1LNIjp9MQyXbk1rYaJHE8dQtZpFPfSVUxrf6DX+uy2mI67l6Xqnr8R56XMkEx3bqZjKW+jMrpcQaMjbAzGBwEtxkoU/er/+ltJQwIfQ4HMhFPHKILmzxADScq0Q8FSKsKqsc3On/Ysm3OUq1NQrBYnC4c1FnU6Pv6h9k0nwOjF4Wpqwy8t8Otkz1WOvvw826edmbSJm5cPCAw0cmdhaVGVnQWfyUMYoWD+wQ9Gsw15poL8VPnrvn5A33PclGpbApRKAEhPP0YIC/2qJVE1MlY5N50sxJ5oA1X+ptXX3pwjIXP45O6OcFCFzdNQxjm90AuHnmhVfLLx57CqGbHXQpRZW2ZUc1QXMl7mcLk/EoPW6smrLcet7c6Yhu76JS6Eh5k7JEBanRUwsR2xmC1MrVdGgmmHztO/ewuB2iGmcMhm7XhWOnItAtm94ORDyEBkchrD4Cwc4xGH2mBhwnjQv7OCaHkrQOSqpnzpxHZda+8qUv3RO6nONqhWwNIRvoAs8xT6On0b3WSizB2B9+9tOlDebk4N4d5cRxLOhhRqxIYuuIj8hMtKqLyz0//Fl57fW3cQrFIRembIB7ZsbhX/3Z75cmqgm2b3k7mBQnqyBBxsMxWDVLPcOiSdqPYCW4aQWYzcf/w0VkL8LPZuj9QQ23CJirVl0aqaj/8UXAFIvmWco7g2UHgDjGozzSBpc2m6w+LtIIvsbPtVVJvV9EMnj1wCbH2PnJ5/TkucjWiGeycaFBNSAMi5kA2mdQ+VBVQn7/6s9JvKSdhWnCxFOUeZMSaRmBacGMDLaokRLlERxPdSW9nY2KIvVnn32WipCdjGkMxt53LWxYN2NgR8wPQfsUhKXr31oXQs4+Fx6ubA6VLLbaOENqbPr0Lj6Dz0Fo+8ovfk7ZqpUeVbsRNxzzV+NezPzUh+ZLX/6qrZPKFVcsgkm4OgDN0ptvLqdwx32GlNcSOodv3741fDmuuOKKWIz9veXQl9CLSObGlPiXv/5VwM3NME0Lo+qoiQXTeR9Nd7U4gCmZTvsNAc5pnumLTzxV1uC/I0Fx5wfeGdU4zZ2WYcuM4brsgqvzNLHATvdj1GswvnfCBkxnfj0AMJtPimM3zEAHINlu5438fstra+nrczDYNVMZCqMrXydbyDRXPjXEpyUAIVk9Wd1fUGW2EbG21YKCN4O2OhRjmMzXTXfeWfX7YIxGINBIirnj1xCgfz8l5eoiZA52U+nUhI5oHGlBQbsAahDzw0999ONlCqLl9ehI7rvv8QC4Ako/y/jgQPV8O/UDUFSsmSCD1lYJ22HIFgOAGq3O4p4e4bwEj8Fw2/yU2Gjs+NEPfhCb3e1btmrgH9WBbjJkFG0L0YJJn/4zpsAG0fUYLxyljn2v1fE77WIbp9KGg1SQQG8/1U/jmLdWiqm31GjOyiPj1EmepakvN01m6t5cv7kMk6Ocu3BJlEr3AXz289z3Y6p39/d+zJifh+D4EKaRJwAfs0O4208a37h0jIqiY6Tix8DEziSFuH//wapSLubQCJ9d6UiMyaal9FHSOVc2yvJrLS4sOJkH+zZ79pxoDqrjtuc8HmZaNtu5Xq+pyxS0QD4BQha1+NP1LatpXTcza5AsRWpNjRepuUnwEIAmdCtVBaata4I9qTFK1aaoyhCYNvI6qk2Wuln0g8S7enDjkTJllmt4ZmE8TspMvA7PO31tqn8DfBlTCcbqN24Z4+q1uHEOkd6v9Dp+51qY665VdPVdxx1DycjktUd6Th8NDTKVztQ0Qwluklz4VUHxb9DcGEizK61Bz4XEhV/mRtRn2VmlBah8Wbzh9Xk72ZZQTPtAFQEx8L0gDfQCpKi4rmldEt0lKDBYpAYmxboKjnxf0GwqxskdB8PDZ7sApCdPUnop1so0kT9li3y9zIULX+7MvZH1dfU5yHyPYmb/nik0H6pdSSs26wKFmCmtRJz5cPKh+vsESn3sBOfMaacHye2wEbOj7PEcbEkfgsTjUOxNiD0n0tfnnu//GA3J1mjkKICzJLOJBakChONw9cRqXUBJnDZd9Cef+ygBegZGaevYVZp6IzWmbwpPai7+DGMBT79AV/Xii69oiIsQ+aNobGbiHbOZ7rZMXEDLKXb/iq8Fs20ELc3szEdb9m2llHohy3UbSAsOwIBddNEl7HhG0XfoB2Ur9uHR5sEUimkszncASloplL9rx6/FxfJD6HtWLcYRtfcA4kVSEaSJGkEuw6QY9IOYMWdZ2Qhrdfc370VKYXpGzyPKoSeNKZdfsgJ90TvQb6DZIRcmcDaQS7X6s3r+lV6mEUBmoJH5WrIYIS29glycbBDYwiJgMByP9uTVV14vP/kxDqdonCzzPsZOVWraMVVVAJjfFiBXYE2dTmrCgrGspUJHCFiCHcdI7tByjCTFHDsxnod6KKlk75Hvy2ATlLJeKFFhiGbDUmhebyorAhsTW2XE9EntLNiD7NJbWSNPk15k8YE1G6HEX7Knlfs4j4Y3qy9fBZjYUR7EbXfbVvofsYH/5Mdv4TiC5ilxv6aRMnB+P/74YzBAc8vOXdvKJZesZAOAf5TdrBksh3pgHFjYpqHVGIA1GeJZJS2u78f0iy4q/aQxXAQee+yxWGQ015vPYt6BxsKCgS5SUaYJvZ8/uPe75f3vfz9j8UV+P43FpBHh597yvo99VPV0pHz+61/91/IRWL75qy8t2xjTM0mVjYM5UEi7TzEugGA0m4F2duSD+Jjce893y96d/fTUugZ9DuJqUqdWB6orscRYl2H9ScazoMbE4ThWAN39pX8qn/mjz5UN6HfGccwNpGBWIvy1m/qbb64LUGDac9uOHbFAXI8poffttddegy2YWbZu3RKB2/uzmFL5VVddQXlwT/iv7APU3f/g/TF2psOiCAYPwTRNhu0QEGmGN+K8BgSNsWWBCxcgwO1bAwBWJ141eHv2YZ/A8dT0zMTobcPLbwaQ+en99wN4TmIFsQC2oi3Y5g4MHu3RZBsXgbPMeV8N3Bi/BxlX3YjD2wBxTaaq+KwARIw92+MYs9bi9zIPMGtckO0aqekdhvUXI/56LRMAIgqoRxGfRohdzn2PsQdt1Q9/+EParYyU//Lf/2159olfUgQxCRA9hcq6rVT9zSHODJed23fiY7U/DAWvuvK60kT6/HjPEUTBR2GBEbJjeNfC5qlnz4HyAFWNjzz6ONobAD8f0zplZlzrBBiUyYjJbYmxES3QeOb81K7uMA/VxLRH7Q7npCi4l5SXjNyqVUuDKXYzJHPTT8ytmrti/8CaNEjqbT/A8sYbbwoGRLamjfSfIMGUTCMpu3AL5itFwq5T2U8uzPZqItcECclIJMPv2pXsTehIa9KKLDrJQphkbC7Ej2rNSXCjG3G0weEaE1wZ+yJ9RtDMVNF5XU0tVkZboxpLlIAk13DPMaUauY55TV6LAMS1J1NWeZ15fvXxrv74KSwOjRbfgSW4Dtda74PyD5+nr/Pa/X0yRgm24tj6jjG33dcmuMm02fl0XgqKBQZWibh61KelHMApODYNJC60xM8Jc1IXSnZap1jwDMvSXvkwXBgt0pXm8+sYwcxdjxeTSNnArY9CMwMuFOIKBWtW45EH5bVepDcnVdXhYhslyRW4Oc0FOjB9oC787jryK5FvlnKH2JMKQZJgAAAgAElEQVRzCIMjBqHeMYFmawgyU0hJyXkOBuHs7vvr1JusjZVNfuUDSJYnBdY5mBP01LNAx/oOlYtWzMKY7ibKU2lYuHM7AbtS5p8hkk3pnl26yCnf/9Cj5aVX3ohdou9vZustuFEkq8jNqis3I63t1DPSKfdamv9dRwl3HyWFB7GNF3gGq6YXEOzFFMzw9kCx/vC++2IB/NwffTb0Fc89/XQo0K1WcPC0EICnAwAyz6wxl/TvIfLjiu5kMlwdjlBJsRwzPAw5KMPeUX74o0dDPHicHZZpIu+B7J3AxPNURuKgXLZoRvkYFRTnsA4/uG9nmItNIgcuuBlFa4Lps6GusSP/2jfuIaj3ss4hoGXMtMAwCb5+53d+iwoeekcR8PfRc0pvIzfAyfS5g6wYFHLjIL9OymSnmL4wLWVZPePI+7EH59UehI3PPvtC9I1x1z+eE5WV8ViZtqzYGgXFNZNCUonu9AK8R7Vhldd2fDlP0rogdjSxdFz4qpJOpH0NRuwqDUruqiqJRKUXO03Kchwslg0pg6FUl1ObD/67kZ1uM/8/pWO4LKUFAZIO7t9gmUGl2gAN9hqtnuCAh4/sKX/6pzBdCxeX7/3dF6ga24HgezQC9EtYuKYCVullw+K/atXKSH088/ST5bVXN5Tf/2cfAcRMweDsTXRYnSwgYxHDvkoZbEdZcekl5U36cg0h4pyCaNiy8SuvujLOfywL3hlYjjfR37i4moJejfbEfke2YRCMP/Hki+WD739H6LpMUVm1sRsAIPjRV2Yy41FdSB/vaUV4/MqaF8spdqmXrL6MZ2afjMo5+4zCSgGKPaPYzffs3ANo2IfzMf1/qNpZDthaTLPQMSyq0QoBzZArnuaZjRMR5AKK+jF624qj7YplF5U1lFC3NbXCQAwC+GdT6XSIDQ1Gbt5L4sdu/JOa0BHdfieiZVMqphc4rx07d5SXX34p4pGbsnff+e5KAd4B04QYumq1YmnsifIkAmSDeAepjxZAdRfiWmOY5eayVf7s4GEuQYwb5n+mJlylnaz+NP+spwLNG8uRwfLLxx4NWwybcb6G3YE6vrClADz2A/zHEK8FK1YlCYSiEESjQPLbVkfJBE3BHFCW4gTATDNONzIneBYtHHOQmDsdQGp1Zg/PbyoszFl+qrNqZbE/Tfy3AacXPII+UMdkDdqe/eUT5Z/+6YVyxepGqm9vj42gLNeaF9eU5aTm1rz4KuLrG6ItBydfBg4cYf5Rek96uJlN3YzZC2FsqIbbd6jc//AvSFNuICbSZoU1ZT/6pMO8bu7CZaS8doexocyKfctkVpbCDO7A4G8aAKeHWGfFrjFYJsl4oEvzySEE2NxTzSHVVQoO3MQpiDZWuZC7frlJEnxW1iJDZPDU0pAmJ0YIhJyTCW6S7fd3jmXnfjK69VVQyeLWVwZlViBN9OoBicfNxf1CoQEbC2007CQgG2f3dgGcpeJca1WVaSyp1qfUsob4l1g1wrUHY1wHbpLFSTBl/BPI55qY5+iaKCuU15hMdb4/r6+eBTrPqBhII0LqkXahvZOA3+fjT99fX9STREOs4UFMaEEDW6vdSO3aLqTs1BmxhqTm5jy44WpfpnGmNKTAxgXDSinv0GkGp3oPUzXRIA72ZRYiq0PU+fcxKdxTusPNxd68oLtS2RtvQoX26KRKqsnUkF+WgyuGC3dB1ftW8HBDHVjJ5CTtJXvi61L3YnDTolwqOxtk5gNMhOi5+tlnADCTyFu7m06bZpkb8+AO0HzAKUJNus0B6e7EBUydjddg4BD0mFO2esGH5g3OB3X+AfD7NCH0unOQZ8qr78Thcuf7bihXYlk/TLpl26YN4Wki3S41OgnmZu6ii8pzL74WPg3uUp2Yk9m56Tipn8XE6OrL5KSiZUo3E7AdASedei+/9GJ8FM6gvdlY2ZXr0UCAE4otQCg5Ft3CV776laDQP/nJTyCGPI4A8vXQasj02Hdl/tx5LJidwXKYU7cJWxdgRzCoBmEIgOHiFDs3ZK4XrbwsUkiPPPoklR44uQaYselpZfTUj+9GG80fjx7RSKpyPf53/+rTpNhw40QfdBQw1sRuXR8IlFNl+pxF3IOp5Ymn15Sf/fwphJM0KGThOcF1C3LvuOmqcse7buBc9jIGe0KbIKPizxwHLjTuyAQ2fg/DNljF5cTaz27ujXVvhS+OgLK//xzXi30+xnxWC7urrqoFqgnocQX4AmS1MAYP014+YxfL8QY8Xh/6M9tZ8CnNLIS5W8qJHjsL/uezCHBDOXLFEFUbgtDiON/CmlDgU1VH+JoAy7xOaIQcXyUS5c+IdxeMwZfI+o0TZSm9egbRKbWxGLUAGiZMdME8Vu5453sYry3l2998sNz7vQ0IgRsQ/U4v73nPuwPAjGMs3HrrzTA7mwB8O8MM0q7xQ7Buq2BwREovPP1EtGrYjz6mhQXoUG/lX2NAtWDAeXAxwEeWwBgh27EX4PMcLsBqaz7+cTyHLP1lXBWEz6yG5Sjaj3Y1OOzYTvLfpkaCKVU8w30+ybMVce4kFWM59gIAywhgeYB4NAZN0Hju13EA91gF+ez6zzJW7XrtpkmtxzLOR+O8c4zXUQC0AZ6hG6nJ7ZwDiyQ3qLz2yydZwKeX/RjhafL36kuvlquvvCae/WH6jxkjljBvXEB/SZn1LIDPpTeiV+F6dyGOlbXZAaOjJ9MKytYFLIJSdVhTaSAaRirMcU351Ab2cE22pBDsmd7eRym9JPBMqqCq/niMLcaOAGMxoHQRpdPxZU8nARVgwAame19Go0Mn7OsRY08EgJ4ANNlEVPBih22ZTEuvDwIojYmCG+PsceJuCymZyVg3qDGxIshKQxleu7DruzMEsIyYpSu9gzk0O4PhSxPPkLGkve7IASrZAH821RyhvNu0T8PoseWb3/wW7I2lvU3lFlKSgk3XNYFIF6ADThXdoMUZffTY2sv5NdJK4SKAxFT0V7087x5KyJ+k/9tRNiJorADSemvZ2bsLHdN+YtAB5rAi9aMAGs/RDuJqhYyxOkU7j1xTvJ+93G8rAvthswV1tj/w/riYWuIdaSjkE27czEr403TUZNJuxrxI8zCmjPemsKTSnJNZRJOLbMogXKj9ncc3/rk+ZPolqoWZG64nxoUUxKYm1fNOrc6vsz9VFqLS5Mjqhg8NQbaqZq083ap0UJWVCG8yq49kpGql4D4Iq9kE3cl0OLyCNIjioerL8za+OQ5kVDzPBDsCPL9y05/sVGZJAmBwvAQ1fk4CEB+W55WVpv5MnOD1eO0pMk5NTeKBYLpq4EY39Vy7/btfCazOp6UEL1qtCeWeZ/Le9o5bYuMRO7FgOAy4mppVB5BSFvEHvWRnZNEUF2J5toxIOG7W0Gbm4nJHHYJkAzzHitw3x0mA4E9P3i8HhheaF5egwL85OL1BpqiiA2/tovxpcPAz7FKbFJrgLSunPFdvnuzSNHYs4ZlT0w0IapJONBCE2zET2qqtVHB7fv6ukYXbO+RufsGCBQG0Mi+pTXo+oClUBXgt5hP96Wd4zWPH45/SeLr8q3/5zylrrcDNMXZ5U1iELbk+DiU7b9EKUlMdNIT8JgxJHxOun506uXBAxSSCyG033xqgrZ3ddAO+Nb1UsMykguIlfEKuIKhv3fB26WeHJcAZCnYMXQYpAmnozVDDTz7zVPm3/+ZfQx3vpqJmYzAq4bjL62dbzst/P/bY4zAkS1hAsaBnHGwjvWFppKV4FdPEbk1LckS5Y+hY++Wv3A24OUTKQrM7q4xqE4YcvSDLQVXpWUp5xzuWlTvfeTusFeJgAv4phY2kMubhnnqYfPlSAFMvvjl/8Z++GOB5MkzJiEyh1TGjTpX3f+R2Fh1SHpiPueDu5jhxj1kEBQTSzHNmzw3h39u43z751LOUuO93TWI3G7GZQFjtbgYHbLFgDFdAX4mRqwmq30yVy66+sjt6JeI7/9vaP6Kvy//Cl9yhqcL646adePW7/MzqZyUlvnAe8KSkpvjfKPpJ0WPwytXd5aKl7EgpmR3i3k3HPGwQo7dp05t4Nl3hxLx8+cpgbb7xtZ9i/taLZqKtXE6psx287Vdl24pehN+9tMd4/fVXQpxqM81diLdXr74E9kaNzSDl4R0IONE7jaqaOjpHTUsp9j3OfBKg7ISJsev9c8+9Vq6+5hIYuVPR68zYENb+9GAaTbXXItIymxl7AZBqVZGCm4k2QxTYwGKc46dGc2tw1r0ZwbFpmg4aZR5hIQ8/ItMiluabEvHB6jpud21SIKcAV2pXnqCUezmgf/FFy2IzBvkd6SxLjQdgaF5HsKrWZj5Mwl58f/qPD0Sq6zCbt1mkUJZSgjwAQJ8L6N9J1dNzL74QFUayJocB5nPnzeNnb3yWaamr0Brt3L0zUpkbmNsf/siHMT3kQdk+AqBwknPXmVYdjuzDxnXr0bXsCM+WJpT+57BpWIBW5ixsSAcLtCmcbhbhVhifKXS7Psii8xg6JcHKH3zuj6qqKMvD2Tmc3IMLLoyXpeJDCMLV0BifvP+KfM/xLIb6DpcJgJvorutCxRw+CdibwLEjf6z6HK3asZpx4yQY35GDBxAvI7qFmRs3n9bXtDhZR6PlSTj/9pLubUDrNRPbBrUzf/l/f43LHVU+/KEPBasvQ+dmyvi6EyF378C5cpSWB+2kk+bNXQiIsLHr/vLKa29Rvv1KWffWFnrMLQIozqaRJ2lwnoU9n0wjy0T10Hx3IVYUffr0MKacIcoGjP+tLMRuomci9JaFNg2mSa3aO72b3JhDCnHcE2xeqa7kb5Z/99hNvZbiEfDI2ISppr5Fdm7nq/os4imM+a/rRlJGkRVLuSBn6sWf9fqc6liVtiW/EwTkpqgefPhaY7BygWBxZV9c6N18RY/H+sBTtVkwjuVa7F8ja+ExeBayeJl1SLYkwU2eR6aeqs+tCnWqc65kHJlWS81LXntqTSvmvtIZpXA62fNsXeTf3Yi6rqZWy88Q8EgkpCY3gYzP1MKJWK8YC74vNU5VsQdZDh2K3XGe97kR3KCGv50Aom7AN5vWyGqpMJjzARG0BAnezGGbDJnD4+LzJPIDUpMg5S66TLV0PDhTV1x4VkXVP8QANExAS0i98Gzg5c1IUXFaQbvzSODkMXLABGPD5/jeHCii6PTQkdLyujymN8eb6HmnQ3GF0C3zJZiD3pNBSkfi8aRwVP5bAeGDFDE7oTx3AY3H87Xegyz387P8dxwXPxI7Qv/7f/c5AOQZgMhbiKxJNnCfDpEXbgbUNNPpumsGu8Wnn2NhfprAMFKuuXol/WJWwWJQKaNLLtc8DHDoZ4d9mt3idHZ/jz36CxrV3UB64ljpJW98mgAW6T2eQxdMVCdgrQ/K+pFHf85u/ZYAMX2cbw/CzykENS34LTE1UOykuZs7GK/BlJTXGFswJpY6IalcjV6n4/rZPWNueeiRx+jXsyb0P2ENzjMeZtdl7J02lcBsIz7+0j94FNZpVHkfzIHC5j3sfNUTuUvWvVIL9NkLl8JwTyjf+e59pA5MsTFWh0jJ0LZh/ET7BZ3BFPBihJ8XE9fVJNn/SVF7RU2aNjrKYq8L71rSKO4Q9daTUYx2HCxu46yo4R0nByuH5vHhnVTlexWX/UZw47srnB/vTQrZf/2vgxvTUtUW4gJ8qaJTBXIu0LfnRcbxl+r3JKkYN9ok9hVsPEirTC7LKAefCPAdR6qkDa+bEbqIT8JDqHs6O1qYtyVLlwM+PPem8vm/+Tzs2ejQQfzWXR8F/BzFB+Tt8lv/8k/LE9/5Bq+xRFYamI7VCM57sIJvw2fGDcFadCZTOqcDCKteSOpGXsNXSMbiGIuufZqWAU6+9vUfxz01Jt5wI6JtApz9odwsHO6BXaFk3Y3HCoStO7ZXZeimCOZRfQWSCBBwBA3OZEuPuOGDLNaPouV5/+/+DuAIfUgzDDBjRsB1WoEjHySQDeqNHbqD0NYAYxmjG6j0Wkwp9WjYVgHHWEC5z3aYubZn9x6qBJ+KlhfzAC+e9Em9pVikBbrve5+6oDUsjsfKddddH9qlBkCEjsNqbGSn9u6jKSUl+VZoylge7kVQytp1JX2rLHM3lf/4Lx8Pduc2FnxU++FCHK0DzIUKMLx33IdNmPntgMU62qvDtyyiHeQV8M6DYeomXTyDtMyJ8hd/+QBNGEv50EffVxaTVrQybP9mPHd4phOIS+OmAVSkSGFufAj9xKsmQNg5QMooKq80A6SEiC6zlBihIWO1557CdsJgNdmAEr8oY6KtXCyAkN3zXsuQ9NL0VFCiAaH6pE20oRhPReZSTujnxIB3v/vOMnPlxWX7y69EDDfGGnvd5E2FKWrrXki1ovFwIi1TflS+8Y0H0V01ldkwtkpZBpnn4wBNfXgRmUI8xzp0HHApy7QHMXQj3k4TGZ+ytu0sjN2MvX7uyWEAimMixKY8Z1vH2K7CcWZcNib7vATBXVQ/VQZ1VaNc2Uc1hcY0nYhdwGWi3PSkJYTgvGJD4FYZL2lw5xqQDEyyOAkIUqaQKSzXFuOx4z2Ftsn414Mbjx0C2hpRkJss1+FgdKwnExhFlVS1SbvAFFcbMwFYgqLzqSE1LW5OIzZXWp+UTHjOfmZKQVLLUg++fK0x1L9d0PhU1crJ3HiM1JdmWik39hVTjjNzTXqShriu2d4Hx4rrpNdSOVM3nBdXe3+iSkqPp1oQ9j7me/JeB7iJahrLaCP9VMpzOhTf9o4Iu35Hn6NgWypluGFXqlJwo65hUIouAljFwCSS88N0JBYlD2kOxWukDFNALGuj7qYe5SbA8XOytFwX4wECwBRQ9MFalZXHFtWJpqXW/Eyvw/9OYacuvjpZWooajfssi7QNg4JmJpuAzqZimTeUqfE4Tj5/ysaoJRCICJAS4aZbseydvYZ24zK6YvmSsoFA4ETKaq9MUyVN6bWlMMuB0zCeyYlXydW0TbgFH49jhw6U/Xi5aC3tQHVSt03pLgtpK3ACAPmNb9wd7pkf/tC7yuWIKwepDhhk4ZZOFagcw014FkJQDbJ+cO/3y513vKuMAc3vIfd8sjZADLB6R0wlvdREPv+JZ59iV31N9NU55XPShZgLOwqIWTh/QdwjqXOv2eqNAdCyAjV3Dv1WrgFydSfVYGsCQXHRUhxtuR/3fO8H4f1yrO8sqY+pYYY2lWqcuYg7uxSHmOLBkfhHD9xXLiWHf9nKVWWjJntciyAq+qnw3KcSdCdzD17H7O9HP3iItJJYgFSY++5x58qxU1gD0JdgJrvUFWgULr54JZ9FSoBctCB48+Yt0VNrPcF3L03qHM/N9olhNPazo43UGeW/lnyfAujEQmxFkkHBnHUtP/zr9GqCGd/3/wfYOF+sf6rCToKZhDAJdvIv1klVgEawWL3K2hJYSrRJI2cwQWRdnDF1ND5Mk8rcblKU9HcadY7y/bP9LMaXEcy3lVlUtrgwzJiDlunceJoZ/qT89McvhVZn9WWWD5tiVPBfKH+9sjz8swcYz5OjDcd+dE2XX7EaTcPTZRkMhgUCc9BETMIcchuL8X5Kt+fMnVtmMZbsCHqO9MhztFJQX6OGxjn2wAOvkwK9IcCQMeGiZQvwk+mNGLDh7bcRk14VDRW9n3M4V8HD+g0bQkMyHbZx+6aNYd7nwjRVDQii5rY5M4Oi1zOnquxjc6JuT6t7TP56AC3tlvWqq0MUbUsHWyjI3LTamBcG0vs6Gu3VQcaK8cLGmps2bILJ2RnYYyFi/xb1MbAnW7fSRwrRslVUGzifacwjS9iNDwbVDmLI1q1bWZhpBwH7JItlt28rwDS2MzW3mRSW7MVBdGJzEfJPYENjk1uvMUCO4l2/0HvsBjD2Mhe3bd0eMWEyv5vOM9y2bXt5izFtqllfn3aekQaIoxi8B2FVLoONm0blZexOa9+n0D7J4ERxB7G3GRbnAMc/QFppP9VGdsieQIm1aeGZs+ZCfpHK4DrU/2wFaK1YuRw/mXUA04rt3rl9N2NgfiyoQu0rrri6NOAX9Q9/9TcA4d7y7nfdGYDB1N7ll1Oazf01/l2M6eMxgOe3f0Ql5Ns78LHZhXang9TQdDZmc2BsNnLOtOKhtYO6veOku+xDpI5Hg8vpABLbgHS0TihvvfEyLUOWhmbQFN6QGyNYQTc5OkKHJpJ1q4Nn4LiqMgWANTaZNm5dgJGl8UzAYhWla5gxvwsAqa9NtAcA3FQpFDUqtYIaHk8Uo0RlFSCythCn5CEBg5vZrJjMtEmWNMdmswYqEtgkq5OAJjMXKUDOdJYaxgAEEcsiyRP/77Xke+O6GM+CmwAExLLzqSE1LYwVmZvMMCSAyMIa43B9tqQ+3VSl4rD64Hn4+ohnNS1r/ndu+FPwm8RDdcxKAJ2khOcg8JEQSG+gJDSiVJ/3JCkR+h7T9rX2C36OAMifPodMdZ0vBQ/NTc0D4jeBG2+d4CbZEl8qtSV68yRDnFvz+EhjH084P0yH2xB2msONfKAurKfRWGj0VJWRy+74paAyAU8KmtzNHdLOuw7gmLsO9Mh7gxGy2snddpwruzl2RgpDBTf+3sGQwCvoQ+MH+hXRceY9fV/mFf1vvSYSnWZaKlJKfCtGE9xMo9HbBnqazKcpXmiAuEbPx8XVlI26nHrqTrDk9XVi/3986AjCz3Plz/+YFgHsbt967eXwsumCGj7ELvEMItKZ0OSTp3SVH9yHgy4lob/9qU+EuHMTYGCCTAbXMWBFDYP38muvic/6Ik0nb7/5HWUBdPpu0kjHmLg6qDqYzbU2c90zAUKvYm1v6qYTtsZ01ACTWbFygJsFFVuzjWDsM5LB0uPj/KDl383aAvBcj1AlQRkK/jRzMXObGuBm0+bt7MLbYJquYiFbBgjBtwI2boB8v6xPc2d7efa1NZxbb/kAu7x9UP1HWNysylMoN15hGefUTaXEMJVYf/c3/4Q/hyZ2jCG+6TgS7smqV2Jqw16prVJzqaan0fYS7rigldTaObrs3GwJ52ndaYdtOWE14AVvCMGOa0FM0AjaVeC4kJaqUreVaqbWV6h6+a8wNsneVEHnN38pO9aFt2Ju+I4dyQW+Jt+VYKYe2FSfjKCZnfrwyePhVyTAmcJm/OLl08v8mc2A1Z5y6aoFpAO6WGiby4svrUE7syoW3ulUyax/c3v53rcfC+LAVkc2Xe0ivXmKJqPX33wdz2I/4/qtGAfa5u8EJJ8CXRqwLyHlsmvDNtZh0l+kK9wQmB4x7TGD0uRnH3+8XCc74V3hb86he+65hw7kh8oHP3R1HGMSVW99xw7EM5zFgiXAUfgpS+qiZLsA2x6wQ4pmkaP1lWLMCUAta7/1ve8pZ3TW5fuc4nbTn7a6cPfKgnqatNIIi2OTFSMs1GPs1eT4Y2w1kb5pgOmTPTlX0yX0wXIqGgVVRapGvxWLJfaQQtHC4oH7nwI4q58YW954/Sgi2YtCi6aGRO2EPigbTa+hDTtwADNKOqMrutSMTp3gYVIilsWb6njyiSfKUbRszczVboD5EHPyAAu2VVfX3kDFEKBygHL8STyYISqAGmEctr/1dpnDvX3pJaq5uKYDsJCHSNNoCKh2RGjeie6mg02Egv55pGzUho1GXNjJ73qITR1oZbbgxqz4tJseTJ3tUwFKO9mUrARs4VHVTzVkz1EAZA8AABdsdEhvrHuzzJk3N7rDa8hnKxbL9w/AhlyHEed0vG9OkTprpL/SP/23v8UI85ly+x03AZoVKcOA8Gznwvy+DIPzV3/1BQBeA01ep1DtNKlsx47Caia7X697821eD7OOBUZ39yzSouvCBNN0+GHikalMd+iuO+34m507N8w57OL4M4K5ccxYZBHtEIiFsk0CHotGmnmvY3AvGzUXzVlopybipH6aCV/p3c6GEDnABDHEqijHglmBLG2vOnPrzl9taIw1GkImIDnvFFxbf7JyKjdG9Zug1KmkT4xz/TeJcX9dv5KSDtdTr2cyoDZYFlu21M7vwrESgFxgfjL7EJkWxoxkQKaTXNMyi1IPSBIYpXQk002Vh86FtFj96zwHPyt7M2bmItmhvKfJ9KRuL/U9fr7rcqbE8rwkNVyro6E389i2InlNQXCoF2WMuJn6n31uCAxryKHqUBxdSAE0ApekzbP0WZ8bb5AVLFJbDqBkJeoFVnnB+eBi0aipsz2WqY9kRCx9jQfDYplINh0bDZ4CDcFDBAr+bTO6bOQYCnMrW9KlmEVR0HMCpqFJ1M+XN6w+Zyjo6cVUalxQelVzQ3dbWdHl65PqqqfIfEBVU092ZzTp62VHtJBuwuvImXfUBlulySHFxDFzgHrcyk+hEl5OpLnakRO97Cqay29/9INUT2A2SPuBPaSBXERayDFbat/ERJvK7lfh4Pr168onP3EXu8sDgJbtZRIlyzrzDnHvxjJpl19ySVR0fPEfvlkuWbmwfPzDHyuH8XbYzw42TPs4JxsB2gxuHqZaJ6Clv/Xtb5d2dqWKq/cAMG6mxHUWn3eIHaBpt6qpHSCWcwrjJ0Cr6YdGPveY5mYE33EAhjHsEqyUWHXZ5eWJp54pj0BNf/SjH2Lhmh4sw3FQ+QmO18txrcpaQIoAOVh5EGt3wU0LTM22TZu4NyxEsAij+Myj7LDnktuf0jWz/Lf/+gXExASYU5jljcJcjtYJkwhyR+ymy/8muHPGK8jN76C6D9JMoRnjWKOpSDql+FE0AWDUgn00KcGREYCmmg3z16Zcg1atYEVlpld9XQAp52dCNVZrmpn6VFT9f/9/ghsOVfGgNVAjsIrPqlfWVLo3X0Fir8bcyN5En/jotH4WESfwGYBzqkyGxbry0lllxRIEn2cRRM7GTkGxM/e7gwVzC+X+l6xeWZZdScuEEw3l4Z88w0L9Wtmy9ThC4akA9FmhQerAG6ZVXxWAQw/VVKvwQnrqp/eHG7Fj8V6Ayq233EEqcyDYCed0iDjZLTsX3sCddyZ6EVD7cWsAACAASURBVNlQFx/vq4zGl7/8AIC30D38WuanjWmrPnCK9meYmnrllfIqi+B73/ve0E8ozG5kkZLpmbNyRTAbCl0Nym/SBmI1TFF0DnfuEKxP67ZrusDOw/8vae8BZfd1nHle5JxTI2eAyCBAghRzFoNEUtGKVrCVHXa1PnM8u8c7Hntm1sc+6x3LkmzZClQmqUBKpERSokiKOSMQGSAaOcdGI6f9/eq+ajxSkrXn7JPbYL9+7x/u/966X331VRV6kH4891MA725ssvsRF8uerCZsM5E+WcfokNwFfZUGWC/XXml+17lxFEbHVODQ77GBKTI23KFtOggIaoOpfOrXS6ImnlnUvanULJAWzFxyyVvCLrZwT3q3L5CBpfc8Fd2aaeSbN1Fxl/EYA8gx5Oaa6k+4rz+FLg/ZZRyB/FjaW9xkxhX26Djrxt5K1hXqDXg8CKDaTJp1Z1iD2TNnlWMYckOBBw7TKR5HyuaTG9FIOWsMmauTOosIXQfmQANoyky1jJwKGJ2ABov6MxS6GzlqAszQCJ4T9W+mzyYEzWaPaNi08RepLu3kfD+1qUw2+Lu/+79CI/dnf/JZwsWt0Ybku9+7F9sGQ846+/M//3y56urrmFet5f6f/LTcfY8sIHWKCBMbGjJ/cD/e9klBQngRPFcqM1922RVlJb3CdAqHktkoG24LlZ0wg+5FZpuZrWu9n7Z22ozQrT57E8mkuJbTUY0Hwv8JxJyPxyyqB0Ptpqw26ua33V42E36zoroZk9FMl+elaLx+1bRqG0PW8I3gQbATNiI2bx0jkwFqRm+Gb9xjks3QVubekoVtO0JDIQw+X7Cvea/UtiQYynBQfrZqY6oMpKsAhb3EVkJVI3i+1pqgTeIh3geUKSbOY1mlvxs24QAOeLPep5ndSQ1O/pvgJtmammZem1Rm2OnNx2pmqTJU5/EEN45tVmp2T8zivKmhyeQMP+97vrKPl0kvZkvtJryar2TQJBVkgDoRwz4nLRxhKR6iZvUVyqfffOON0RDwhG5doyqqRr/+NKhOBcQsME+ezTOlPP1QpGY3aKoEKl7EeWBTDboTK+m6RKU5STyPYEMkpgHy34jVs0D9XYPn9crKZPqcSM/jJEuR+pyk43IiBqpmo2+BzjQtU6SnN5m6mWMgY4sMZiww0bcPwWPpqR0mBm06pQW5llNV1OwSNR0al0CXTL5EwzmhfcA1g8qQFJU80RycIRX6hiveUhbMmk67hGPUxKhp0RrZbhY9BEiNnYgOgGyVxUteLpeS6r2xdV05hfHtAh48h2E4xWQfijEdAOPzAg0Pf/nLp8sYhKAfef+Hoz6K7I3NIp1AghQ7zo7DwA9AP/Gt73ybmHlrmTxhZIiIr7366tAqyNjste4AGSkKAWXahlHRVqGuvYBO4Fm30lNHOnco4rtupLXanXvW3HmE6naUu+++u/zZn/0ZoZGzpZWNzaaHg/GW1dV043pbCPspTvzBPfeS4TOlLCQ+/zpag3aMVifu9VR0hB5ACG0snt5IGlt+E/C1FzEzGqzOg2Gq0GaeYYMkZj8AT7Uzn2+neKFtMlwK1uuJeLPZR1ZpPmshQQyKmxVAoXMnKevaTqECUEsEVICd89y+T78Jbvx+vt+xtuI/3gxyEvy88VP1NwvVNYMb07ZdEwlw8jueqdbiPA9uwuXoxLV3YSy5L7oula705urPEp4xpS/sDYXbBncp77zjmsga2UOYwEpHo8a00An51fLu97+tHG+jxsSJQYQ7vw6IJQ13y1E25tHlQx96H5vKcrLfZsGUtbM+dkWK8e2f+GR5nvIBOhc2D1yzej3eaydq4cxHb7E2NhnbNhiOigwy1qLryZ8r77ijnGNDuYc2BS+8sJ3zjIINGMF6pneSIQM9Yu7z4Z8/RHrwW5CC4JXCNri2ZQsNRe3kOibAIk0ixGNBup2kmrfY2LEfmUgIoc8xgO0AFjt/W1G3D1VpO7Nh2lyTGG+IaFcT5uoPm9gurQ/F04Mqyq5ljaabWhT9BKC7MQjW7TzfB9b0EGDCchbjp+AQwCLsYDPsQehkJwLY9aSR62QZApjDHLYPXPTdgTVeTjbeSBgNx8un2wbQUljbCsjpxLNzTc9xnGFeV+C4nEHn1IdQwzGcMvUfsqWjRgk4EeyTNaUezY3fDWsBYcJjbPa9AI/HdmB3WCtMeiYVOppGkTNn5FEbFFulWfGq9hnb1EaGUpeehAuPkN7OPQxFzHuago9H0FAdI4OpD32ZJiDqv/cHP6aJ6fO0O9hI2YpZZTnXaBPSkYR+70GX9eTjv6Tv2ArYml/A8sC+rdkQBfj2kUU3Hba2HRslyDsCU2SISwY+worUGzpwiAw3gLSF8Oytdhimzb5aFtqzeKaZSzIwg22UyjUbiurOuScSbvM6ziCN6A8T5cYXiRzYcEWpMkXa/ZWM/SSYLjOkljNXLMqojVeHZ4hsLhloMjaCF+evrIzZUHOxX7JtjrGAxnRPbb6Mjr8LfAzde421FlhNpkkwksAmNTiu40ylTj1ItTHVUco90f/OME3+LR3yZh2Mn1cWEPXioh3Mec1NhK65QH8EOpkx1QxuQi/DNQtusiVS897rdeeenHVu/M551qhGWAQovpdZYL6XYuT8fMgvOFfuzx67yjVqfa/cl91XXYdZ8d8wUx7La0k84eccix6Wo2HNmC3luTK8l8REtG7IVHAfUi0QRm8pmJtbbropmBu99iTWQ4PjRuBg8rc078YdDUllrC7Rm6I9QU+HkXZWNL3CkHOsqL6qwCkEyrWVug8wEa8Xf9RutQhovWmNZYrTnHCmxvYgFdHB1kjpFUgjezwHxs04w1Cifo9vzLKCoJ6xIBQ37WFB9AJN6m36EILSbAiZ/Hzen/udi8R0zgGwL040QZpCNGlgH8QBPNrBdMH2enxoXkNF/BV1Wz9iCLHrUwy5VYFHwji8/a3X432zgHAH9dP3AhrsDm3n3ynTadjWMhSPrZX7747YEIYDyrwHacTMVFJce9JJeCZMx9Hy84d/Gen5vREbX00diVkUrjvEsQQYthSQITtu6XeATF/0DNa2+OY37op2GB/+wAcR/Q6jP9CzRI7YevWcTefmYfVBvDkW2tz0/YFsEKcxtJsx7MbVewgECf+cBjgoWO7B+D/yyCNogxYigGwpOzFoO/CchwBCbEoos9IVWngipf9XQrdvo5DX9TBGx9iEDsrEkLnThdDbYGj2o2hhDtMD6GcP/gqwJVOAKLULlDLzh76ZfJZCT2TdQFTCJiEAtP4Q7M8JPD3hetX9qgfjPgg5CG6MgKLUiJYOhhZ9hUHgv0NTxv1Wg9IAOxGaqplNDYfQ/3pD0Om3sTf/EbiJFiYZknLl/V7mpjI2HT+dmcPcYC/uq/NJNgKAGkHeMqzf6TJ3Rs8yb85Yah5dgOgSbQKU/6Sp4wnzjC8bty5HH3WmTJmGPuYUndFh0/7b3/692b9sdFQvvm06Ooap9PzaB5s3tgxng9hCyGjxq6+WObPnxGZhDRErO1uwbSPA2dovMi3DAddq3Vy/sn62bzE7xexB9Sbr2VTsYP7AA0+Uv/o/P4dxJqORcXjqqScjRDyMrLddeGPqJgxxHYBZjTYvfLcz68BGkoKIH99/X2x+N998a+lm7Rp+BDcHiVsKbqyH1KcHegT6DUFnlLOElrQ3jzzycLn5jtsJZwBOhsHyAW4ylt+X85nqrFbDfk/OB4WzOgWDYVG7cH0nYCrtbC7QGUKBxO6sv8jCgc2RkclCcoeYxyvpWu+6+exn/6R84Z++iMD21shyuuuuu8pbb765rN78etlKVtpVpJT3IuTW2rohxqIvTJWtIpw7h2ETTpJ2OI3qvEsXL0P8f0P5GU1OB8LitLOGR44bBQiZEP3yxppyzuZ/BGG4gHQUOjfXxkaOO43wnro7bZGsVrdBwwA93cuy1bsBmKMBZFabHVh+cO9PSOH+lSYlSji4dmSDZFyUBRhCU6th8dTd2/eztkl1p4mlerXesDxHrRSN4zaYdO616zeg3RkfzG4nwIsZTtZEUsMXmTrM177EUg8AtNQzWUNLjYs6tqGErSz0KmNs/SjLTujwySaOgjVesXIFobthsG0DIuHBzdOUcNegpR9S6mApC0NaHnMSJRJ0xAJMs9YEMJFtC+jyMzYvVWfjNQoKIv3bTLKwxuLFqpHxu1GBnx+LAbpH5MavfXC/SibH3+sepDC5ZgF3OO/YwSxil99rDk2FtKLRPDK1Nm8QF/N8ZJvr3lmrFNeaZJUNEkB47dFFgGM1syjBxlRxYceOXAHReSYpQYXn9PVmbWy2emjW7OR1JguVBIdAJkKkXGsIsUM+wrkbkMAirK7xzHjyvlPC4nV47oykBL7g28eoom8bBs/p91KbkxGkTlRnrId34/W/GIhnycq56UZ6S4nwXG2Nj7gpOyAZaqkPBA0HqNwHmuAkH7T1JEzdNVRUm10xwCFCbiBdzplgRkBiVlaGcAKdNQr++ZlEbv5d8aBATGZJtikqMeLZOIAWYDpp9dYwvBYyqroYuzl3Jy7v4vB3e5cotB7Qj5R1/j1uSigUttVpLZbn9faxNgXAqTsL7BChnJ4AI0uud2ER9OG+NlObpTcCzBY24B0wFX1hYYzR25fnIAa8D4xHRaco0ont96d30yzSlmdMm0hDQ+LisBbHuB+p/CcefbRcjAc8m+JTe/C0WxHw9YHqNb58GHQ6moU7HNZE0aeduvVipFldYGYRdOWzs+YvLMtoYPmd799DPJX7wGuaSy+pt2FIOzPZzcbqA1pXm9IGtdwLr2cEIYRBaBzu+sY3woi8/dZbo5DiiteWMbayG7JwXQNQDifzQlD7LGnmCiknIoZspTeQz6kdUHWAlHONrnqGyVOnYIBWlaXQwbdwfp/fGrzm2t9Hxo+O6NTxGT4G9oZKsT+97/5yw3XXU/PMWkbGVU8HO7R3/96oQ7N85ZqyasVGQKTFGgkL9qbeDZkT7Xgu1olxlQhwotaSBdeYthkPtjqrECXluhq6rtaWYSM4iaccvZvS2wlorNy4zucsXZ7Gx38To0dW1nnb0OG5NYMcDc7veqVuJ47dYG3iv3/LF9ItOC8sxuDSQd6M+L5StjQqpalA6cu3+yK0nnPBwHLD1QvKiCGEKFpXl8svvYiwRw+e2yCqB6PBaqO/06RpZcjkC8pOQO/6tetgTZ5lzkQ7yfJ//OVHyusAkQWLLi2tABuryJoRJcNp5WY3H+vyKDAfT8bM8tdWE8qys/ex8tqKpbw3lg1jB574EDboQzCCo8u8uQvLIXoBnSJzbkDfIYCnNkAv/cZ6dymtm9ah81lEv6PlZc786fy7EqflBKGt0TG/+loMlPCb34l6SYhNfwp4voTqsTI8zmF35OPMwzOAAddO6UPCASGTA9RJGQo4eZAMJ9f1pZdfXiYq3qUtwmHSod0EtFnq0NhlywHCvYMAYxbnO81c7IoIPkS+hr0I0TlfdPzCiHo+NkHDJ7IEEcLQoDAxBF9WNl6HxuVCQLyhD0GeDNeLsKunz3UHtJ8mbLIIT9T6KocIc1MtGiZuxcq1bNpbSd2fC2MyHxsluEYTBwg5xDpbA2Pa2UwhSj/o6M2i9k9/QrSu04EwHa8uhp1797sCSOzFCRsOEBgDwyNwmywLbKmJY9jh7gPKv//b18oXv3RflNDp268Hmz/9yWhFItAYABBQwLsJ5ko9zxaOZ7NGAcJIflf3sAPdj/PhdYohCt5krDZsaI1sI4GDAEHgMYRntAPgKmi1MOAwQp+qG2T5/LyAwfCk57Vdx0A0LwIckzTWUNLCStra5EgXZm0OYSx3weJrTzymm996Ur6jFhjzRVajmfkP/QefcbOUSVN7Z6sHQbkOuxlStgVxfuuwGYKyiJ8608qCoNtkYw6hLkBF5t8s1GYw0xzKyTBMgoTsyZRJOWYcew5fSQjUrbiGetJ+peOfwOd8NlTNRkr2IysRJ4PksSrTVNPPXUcZWqqOdg2aJ1OT52nW1vhehpw8VxIGyXB7DpM/hBHOdwFJh66nEdZTfN5RuJdrSFapAswqKvbvykws6hsEhMk/RmcALdpYx1sbWZks9yWbyLd1lAEQDKUUxPsMMoO6NOdMA9ZLdyMVor5IRsRNjcaZ5pNroIOWa1RQtdeML+sNuOGbX+/f3ED0lBUEyw742Gy34II2k2mXBaaY1GpcImOqoY/xWDI/DsoJmQK+069RpVDaLDee3GDyIXflDu2Ua2lt+/z0JqPBRXuQxX/akAaT1U3yqisvwxgsh3bfRugFJuDIIZgNGv8hS7Bg2s79Z/BUycbYvBMRqeG0c1EqfteOrTA5XdCMtETZ+X4wPCcZp2Mg+FFkc6xEA2Nmid17hw2GVcJb642IVdpz2w6K/PFeXzxNRWxjRg8v777zFgS4NMQbSggFrccOvIWTgJC+LOKlry4J4eLbb7sd4Na1bCaDQPAiPS8KM3Y+aeIEFny/8Gy3wII4xu6dZh7MW7AoMqt++tCj5dkXXw19hgvUtN07bru1TIFxaV27ki7am8pANAoDYKzMcetFOKknk2jTxla0G6eok3IBNWc2RbExn49CNcd7yrSpwVbdfe89UaPijnfeWcbRa+iwNVEatSH0fAxd2UVZTc5QDM7d995LR+DrIhvBHjle8Ho2U72jTp16EQqgeizg5sc/ui9A3rve9a6oO6Fo0glqWX7BqwI/qebKCMDikRp7CgNsRVSNosye8+aIInXLgsMYKJA/3UgVFKykVyHYUbFi9+MjnOON/MsbkUXMvXQvGn9KgXGGacM7aQpTJaB583dTf5OUs6tVo6BX6IrqBvj2bzaiPS9m/l3QqHYOoJoDQnQBH2wFvw9C+2FX6dFggZsAC/1IlZ86eQSgsRueNfN6iC0hFNzR+I+u8AuuvrSKZls3l1Voxtau2lA+TyjxledfLmvIxpkxbUbUVnFO1sJ9A0J4KQTrhWOwbec2Np8x/EZ9KDbeHXRf7sP7h9vRsvW0zAP3IsMAMB8IoJk4dU55/tGny6ULryx/81/+n3L5JVei0ZpRNm9/vQwaSRPCzofRj5G+PpDiarCiLXMuKEfQi2k4j8LYHT18Aq0H+pARo8spgK49k/ZSo0ZQvL11axlIynDffoSAyDS0yNo5q10TJvnql/4lmlnOmT8U4KVAnQxD5u5UNEbr17/OWt5LCvPQcvMtt1AVnCaTGM+1q5az+bUTquhBcblJpRPZWcRz3H44Nv3KcDCOY89GsmYev/9+gMjM2lKmkRgxCEARHhSAaTvAXp2HG5wbrszqzq3tFAAkSYLCg+tf30Q45KK49mWvrYt/e/WhSGg/msAi+t2xy3EdGNXAn3v+BdLsZ1Ie4tfBqgiWpk6dGutHL9qN3lC716KdNYxo5qe/Z0Xce+79AU7Qz8u0GVPC7m5H02L2aWSiNDY0fzeMJGCwNYbAMJMvFH8vvHBhsFoyc0oFtkD7qYvUXsgQCepslzOD8JRyAttUuCbUYPn7erRPeusCsMsBnK2CSsbGde9azxRjj5FsfYhouSbv10xIM/HccNVi2tE8N3L3jRE4Y9Za8pj2+rLQpjWJPJ/hwx270HTBMqWeU2ZJVtC5pn1SIG5kIMGCPeCyk7XrNpx/bEwWhs1EkXTuva4sBpu6Usc6WA3GiIEKZzlDQCl9aN7njFRkmCvFt6kbTUYjMn8jVFVJgwBPDUAToatGQbwOuxO2BnvAvZo6n6ArAUKyLl5Hli3xXM0p7zp2gowaBam9GWtBQ6rgW1SQexOk2vqmVkruHCVEnFN5XDVOvaGLQ0QMc+n4B1PLsW3D4rEFkO6vZr/ZC9LsXYXiki7WN9KmKrOwQKFtNLS9OV6/E9zc2BAUn2EyJZ1lGrEGXU/eV6SyYYWjTVoAoIoGBSod7A0TytRMkZdVSwUbhqoyTubEc1LkA/H90Mvwr0LFRIIOruGr5q1G1DmQUIndZE8xgNLkdsl1QqYw9BiMTd/w9qk+CbDoRVpJd3QyAxCinWJj3LmDjBsYl6Mn7a4NyOpBKiSby0LCKa9QpKs7VHcPPm86Yr++PSishxofe2W6tfVRTlPB9RisjvSPZStM3mCO4RVFcVWKeCJ0BGi9B2Ht9CnjqDtDeuKxQ4RfBHpHI54/ACAly/LjH95fPvLhj0Sazn6MRhseRC/GTkGo4GYoTI+0/TZqPOwlxdbxtvHgOTaeSdDWJ9EYPPDwr8qS5euipLgNLJ3Eb73+2rKQ/j7tB2jHQFirMzH5bnRJ3m8lWGhjY+L7EUW/jvd+LWXy12GIbYAnYxWLGLAyjn4+ijGffPopDOzBch2lAkZwLY/94qGIO2sQnKh6OYIbN0HTLX0WB/H2J2JcFUGaNqvXZIiiC7Vq+vcbDrjpXr7+tW/gvW2xJhh9o6ZEyq0LxucvSIu0fyawr7Y2KoUCIo/SfVxQIHslmHGs2pnoAmo1UzIQ9uAJz6QBPgQEggnnrGzfEbub/2780AFs3pz9FABH98HQ0v8PcCOfpKPvy8PpzWR6uAlATPvf+RKimU3XUw+QgniS3oMQWpq50p+bXzh3WJk5dSTzroUq0BqGA6R8T2U8KBtwgGJoXXuXuYuuots2BgcQvYRNcxfhQzPrFqA7eAYn5x233xHhgMGwfNvI1FuPDkv2Zjzz4YTrDGM2dAgakg2wA8MRYgJYN25qZY7spdCfjR5PlfnzpmLwzjGvVrFeTpSrrr+x7Nu8nbYBT5alS/aVK6+WPRxAqnZXNDQjCH/sUvNdZpPWr4bkEKnKFs+TuWgjfbcz/xrCOESm4XRE82bbROq3C5h1/MwTz9D36dry0pPP4Xz1Kj/56fMIZIeT9YPma2gnelONZ1McQ+j1hTKOUgOCAgH1Pjx4M7527TpcrrxyAaG3VuqrANhZL4PQswwdNqhcdvmlzFs3EMCRjSZhik0dlnFwnfSjho/rpOohANwYYjcxJnI5KBuBaH8f+pUhVOg9vI9NfP8p2JAdwdgspnidvZQuv/w6NuWdZBzdipB3Sfn8X/wtGzWAiCJ5DAXOotorPFeKTo4ExRpqAVuEbR4zpicggyKYEyvF73W9soQ6QTxiG3i6jvwRMLRQbG/rdiqPy/Y0tCuRZcL1OiYTJlDNl821J7bnMP/6u6Jw71Mb7cZl6F7xpqJfNy+9dJ0g18Q2xNKCndRPpH7EsXEDPAYwlPkQ7HgMr3UFGaBulrZP8PuxwfFZe3yp5fJfgZu2wXCXIMlNXYBiAcnQd7BJynYLaNxDZAXMHvO4grwABYYSaUZ8CJ2P5/DeqrTCEBPjhCObzVEzXFOb2VZ9ngk0MtuSAgKYzKTt2CuVEwh++EyCoxAANyIXMk/OCyMNCWaawU2+J+DIaEaGhzxOanfy3KnxTNYlw1BvFPFW8JNhMjNHZcbyGjMzKY/td7NasNeTYNl7NdxpJCdFwHX/riLrrF0juDGq45g6x5yPzr28D+et4U7fd47pAJvsIriR1XK+CG4sjVKL9lHhmWco/vD3g1S89rjBqMEQhrMf8oGqO+qEp31OhXkHc8PG+iJVLwU3oiNvIlLE3RQEL/xnxhiDPrPfD/oKmRnDT548SsjHJCG+ZsXiJjSVIa0QFnFsdTTSSfkwqg7GPiW2ZqgVhptpthQqBY2H53sqaK2G/YeFsSeK8ecQc6lU5zM96JhtFeUpk1ugxqmJQLprC/qVXj0Rvu1pL3/zd/8KUqRTNTUarIQpKLAeQle7MgNs+qD9sFGhyF9vvzub+OGI07K4oP2tFnyKc/WjXoW0aeTwMy570d30RQtgZ+fPfe7TOHv0UNpKeXkATpczFKZCV0CRTkSelCOnxOy/fvkr5RJqRVhu3doWpqbajd0MAVMZBRt2ad4UVXhNrfeZABbJBhsJSDlLWvhzLy4uLxGbP27fLyaOBngBdWSuxigPICy2vXU9FUtByoC2Q2aU4M2ZxRG6BypTv/3W2whH4HFFu4WeMf4yOHpi49gULAIYlCHXsx+DshdGy5cOqhWQpUFlcAbiLXp+Qc9u7mUMRl3gsx1wMxTq2nlj8a4DtAn44Q9/jF4Bq81rJDVa1C+Ynu7C9uUxZcPSw3G+KOZrb4ci5u+9GtoqjaqG1AWZNGjG3vO76jdkFJ3R0R26gSx+X+G9ZnDTsYAcf9eFwLsBkSKzsBGr+v3MjWupZnektxTHYk74rGu1bFLsf8crsqcIr/UCyNoiwWTgAfy3mhOB/yg2tBuvnl6uu5qwxvFdMJWA1LEU0Bs/gh5Ma0r33mPKwBYqwNlxlWezl3nVTjPXu77+nfKf/uJPyksvPEvYhj49M6aF7uogWo7RY0chvlwTVXVbRk/C4z8IuJmIoaEKbCtNbXuPiDDGHja6m26CMV23mHsk8+jYDsAPTGZfAADMof6RItpvfeuhAIjXXjs3apoY2mqhf5Cgzgay9iwaigNg7ykebNkI8HZeWQiw53AMX/t2MvDocYQg/TjsR0/W8Obla8pm/nvWjDlo0zaHRmknTMlufk6yLj75n/9zefwnD8A6GFLqCviajze/LUIoj1Pjy8wyDbRFCA29RVNW1ovi7Q9ShmHf/j3RNf2EPd1gXl977bXYdK0vMwhWwWyxnsz/cw1BsMbbDCFBg+ylm/Zw1vvYKfPL8lfXsP5m0Gvraap131x+8cvHEfHeX554GiDG8xs9ZnBswIdgrJR/9IOxPIyNMhyetbf27SME3od6U4yLzKkvAdqIEdW2hpeOjTZbZguVwwcPttDeBaGJMdPScJr1iHQ0ZUDMoBFwyLgLWCwbsB1g5toy/CXD4t8OEUYzw3IVLE4yBDIqzn8Bn7ZDO5xZL1n3yxpGzvMd1PnRecnCbr7nf9eioRPj+5kg4obq9QmCvCfDXK9z/bI4fs73TRXXKFrLZz+/a3e9lrEAcVklbZisliEvG6DuRY/VifIV7mdeUw1Z1Sq/j7DTXAAAIABJREFUfbElpvkbZg8nXtsWdW4aFYIb4MbSGZmt5eeaS42416XmxGeSCSYBJvj9DCcyZJeRiGZmpSNMbviowcZUvU91NhOkZM24DId5nmZBcNqW1Pzk94LZUaPT+HzqXBN8pRi6huarrsf55u+12jChKIy+elXtdBVFW9Ll/BioY7UfoVjA7zp//DezhWWALYsQxQLZN923DXNH6xoLMKrLkRHiGhUQi1Hc07WZbjhtrMGwl9r0RhVmAU6O3RvBjR4GRuUFPLYENzItUvpOGgn0EFs20tACmUpDsbk6eEFrsZAl+jPjQ7FdIDUHsyE6zphh1M1pbDTSgV5UNHIL8VGNmyXK86FlXDIRsMDlONkcleEDzYpoGxPHehYKwAb074muple56opLKBJ2YcTYNaw2AlxFtsfgwWPLk8+QXfTYUzh93CPlwz2WgsZ2DDt+P2wCmUUjekdM/iAPbNO2thCzXnLxjLJv5xa8XASTsCozEf2aOrqNPjGtxMsf+PkvywBiXxYjs3/PIK7j4L4dhHJ2kvYMdYu3tJHMgAkYlwlUHn2C/jYrybr65Cc+xcKngRyeiWzV4ehphecB0zIZ8eAGaGIfdiYIn+U5DKamhJ7YnoPtGMZny0oq8jqpHD/v9ZorL6eU+2hCTq9Dx9vDifFlvPdxP5aNH4HxfYVQ0EV4YCLkTXiXAXg1MEwox1wK2OJpzgGNdCtCRbMGNNwuMuuSyK74TGVFbMQ3DvFpT8Zk8ZKlnGdSGAtj2hp4492/eOSx2FTUwbhQtuNJmvmkgdGw1clrSmstkpZzws/rFZxBh5GKfsGNnmdWxRbkuJDSg8pqmUHTasRiG3ijwuW3haB+a1jK73E9wQQFuMkY9nnP4bd9L86Y4CcmdRUyp9eWIMx7ysy93wVuzJ7SV+mLdkDhrqmRvTHsnc7yDJig7H9lPBGWm6+bQ2o4oakBCD37nyPMOojPINA82Z/O0bOj7slUNjupxvu/eVdk6hwG5Fx80YWR+Wddk74wpJ2hkuwEvw9g4zrdu/sMm8KF6Dmmlu9+54GybMlmjrWn7D1B5kMXmLu+eLjdKZcwFCM4+Cx6hhH0t7qE1hojSy+ATtvONeh9N5ef/+zlctstV1BzZSSg/nDZzgbcDjt3LeJZKRz1bkegRVsIg3a3IrHlmBETkgOt4Chq0pyiyvAxNv3VrJ9J4yYD+HpzfftpxrmdOTiJJp6rykwKRa5mXTz5zCs0+byQTXkjm/O00IasIktPgOOmpzjTeTaWjXs5RevMFOzHfffGebnltpv5m0JUGpWSYXSYlhbPPfdc1LdR6+IGKfsgkBcI2DTUjf5v//Zv6a/1XLmQvlx6r+thJnftIeTeuXf5ylf+HbB0nNTrQiaVoP4UYGlBeerp56qQd6/M54QIz27ErtgiQ42LiRyL0Os8TzaTc182xtCYDIipz66F7MXne1mM0w3qNTR1U9DFXY5d8HoFN5mxMnXatAgpua611YalLNDo8bNuibV9VpEIMJH33dwFD85hmRrZHcGHWWFmpxl20H4IqARLGUaxeaX/7d9zrt9Ilq7Xrg5GoGQYze7y3p8szcqVKyMMVtt0kLHaEPSmU3OM47l2TJJwvcvAWKlZYGMvrwzBrIWlHksBwr4Ub/TaBE4CIu2OUYh+sJmyQfaVSnCj8+bfw7kXGAhOsHfam9THZMHWDBNlqvObQ0rOExukyiA1MzHpyOcemaLakIUYQo/wTyUbIoTYYGKaCYD8boatgmlq0romIEBwW2vDNTSxGcpKXU0V/dbzpAa2CoLNJHMsqtA3Wh2ETZMMOQ9udMwGo98S9PgsDDU6PuGccpzaWb2WabFNixjjBBouwY1ESiVPlBdAMPAMo/hFkBkWFSbJiGfsc/fltUdRRa45Ac5vghuYm+ebwE1obhrgRo2AqbGBXhnfiG2pHCeskBtPDngOejQxbFjnrCcT2VEN9biTws+abWTtiiNQlZ5P2k4vRHDUQQs6sxqvYHC4ni6EV9Rkmeil8XGMrYgpnhLgwdCXz//JB+kXM5qJSOO6M8dJcV4D6jvA4qX409BxpFoPKd+9+wdl8crNvDcoqEI33gljaQy4Y28ANQ5NXYbat24Ysfet6Hx6YfTec/ttiDenlTOI14Zg3Exp9fvtiJLv+dH9Zf1GYtnUsXGh3vH2mzHae9G+rCidSdvVk5M9sbPubLJQ7D78r1/+XvncZz8SDUh3RaNMBcSkqQO2zD5RmPn6+nWMV+1rpcBWMNEJMfQw0igH4Plu2Ly1PP/SK1ECPyY4NPoVVEBetGA+vauoeYMQugueqKMJNohMlwl4Lu3EQGXp1OlsxnsSYMnI+WzTC5HiyZi8NJ6FyTR0YVDspmsYi/lgSuVAJnYnAJa9qL77vZ9g+AYFwDHMpAHcu5ewHIyZQkOBqJN+/36rYka2amhQMpYrA+RCCto8aGF2bkITlsZX9KwR13DpwXmtxzleb8YmUjl5ifazVkJUD+Xvjpv322wYEpDkTEvo8+bfZW8UclvlX8jv/6pAr5FWHsC9Ap6OOdv4746qUTKPmZ0lzmGcK1Dyuqz0bUn42s/mt7/4POft3QMZMZ83fOn8NwOscyeEd1y0AOcC9KOf/Ojb0Oa0l6kTyEo53UZK9aiyetk2xL+7Ysz+8MMfinHsjvH5H3/zN6SDvzfoX1kK1+XosaMjQ87MpE1oHazOu+zVbYh1u5SnnqSJKpeJvB8NUJ/SMmBC2ULYtYWN48w5WMdBJ9HVEPY5sLaMGtu9/Omff5zntbuMnEyGU6c91F5pp37RMRyFw+XC2YuYVn3Lv/3TvwGGZiGiH0X9lv1cFyLWEQNoJDsedwNvl6rS3dDHhXFhzh9f9zr6Gp4FE3rXjt10Pl8W1XOHUCulnVCy4EZNnmX/N6LhUS94ilS7KTRq1EPfQ8E+BeoWjVPf5RxVI3MB1W/1UhXAHqKOjCyOmUKyAkMGE1oi/izLYThmM/oO5+hw1o9Gfhvp2TILNtx04/zMZz5d7qFy+D/8w/1s/DgAFpkj7frAgROk05PpiJ7mOPqnsRTCfPGFl2F0LojsnacoWOgm5zrLauzhnaMn6gL4EyxtIAFBYCEAyQaHAgf/JvgQuAg2BBKGdazoa7PUvjhcamJ22cKADV6nw/5KAgmPI2gZTeKAbI5AQ4AkUHDjn0l2Zk/mqO+54cmKpGcuE1LTq70/9Fdcf5wHp8hrcM2NQy9l1pnMkWDKdamD4/EFNx7Xa/fvgiKvW9Dk53xvNaLqLLXh8Vz/sv390dVooyLMgU2bAADbjEZRVs0K0l6DdsoMr9Gw5n7X8/i8dbKj+STMsZuxHdI7wkJRK6YhzGUtK9kw7O3ftV0+k3S03GRrSF2G43ztmdTFRPE8s6j4fr6XWVSudcctm2w2R0r8W3PYKPU3yVb49xT0ej353WZWKD9jPNw135yB5d/S0UoQlQ5XMkaVjaopGvldn0MUQ2Te5zUJbrrDCgvK/btrxDBWhhq1zXYYCKfTY0V4v7LgoZ9Rk+RZZMSwRTrb6lAFVUYadPbTdvuvwv4ENwEm3xCWEhE2wM0N19feUh1VU0P8BOUl/YTRtFGsqmbz57MEvaDFSZU35yA0h5UCpDT0CbIzQUmyk1mvJhFpAh0vzpRjxaL54Jo93AxLGS46EYvcTRrvEtR1FDbHnbt3L9MUB1Pr47YQ/G6iNsyeXVuDuTHD6ey5ruWSy24ov37mRcS9B+iH9FI5jCF0hziI54gUh6ymflTtpZYKGR0Kyjqp6WFTHYDn9Ac0wiPXij5HpHOvWRWtC8wCGja8hWaAs8ri11aWf72LomWDOrExDC5/9qefxWM+UVa9huAXrY5VeM28OorBNGOCrbrcd99PABcjoahvwOvczPXSTFLNDSEiY9SyMKZVy9y4YVslWWbEOhJe13jo+WH2XoF6XYk3+vQzL0SLnnnzxpS33nhdhM6201TvEHVNfD42i3OsLeleRdToDzCShoY2AUrcYEXPpvHpFZ1EuFqz0LhvDEBngIypwRoFMwm6828teHUGL796qI888stotGmowVoX6huc6MZfvK8wfiyCXbvaMPLTIxPE1FANjkZOT7qmEppuvyf+FdzYjE/thdeicdEYp6hPw6Cxq2W5XYyC8fOGIYyE9W+sE9QAzc1hpP9Ih1N9FGLXLAh6G3bocnwvxcThefwecGOdGzO2kp3MtZLCfa8xWNPf8ap/QZdEaMQ6IYpkDRtaQ8hQaReyx2RwhuAcXX3pQATG8wlbnSgzpo6mY3x7Wb5qPc9oaGzAjvPlCL/1Cr72L18ud9x5e7Tb0DCNJ4XWeiA2GZxOrRM7WG9lDvbtMaC8/NzisnbNTjZjMuVQy7duxJhzVWNGTQUY7UR3RUr2ADzOLm3oakr55y//NVlyXUhrfrLMXTgdjdQ+QqSInNvRUcFidOdn45rWctdXKRg4YwRMxwIaqO4lGxAvnL5kF1D8D9FY/TlEyvQ+7IOZLLAY3WFd2ylI9yCp0mPox3YIFvMwLRgU4V5Mh+9vf+/7CJqnBejWaxb8C1qsRGsSget2I0UsbZK5k3UgSFH87nOxFISVvWWtrAMTEVNutBfgfP3ms2XWVFlCGDPmmeEjsbfmdDBFPl0PAgdD9DIJbu7RzmTvQbRyM4K5lDUScC9ApLuaAntmbApm1gParEJrGFA2We2TzRLdiIeSbdiT0K6btWug1h8aHPNZ8CG4kX2RmTHMo9fsZwUuhrWtZdSX4ofaYRMAMiPVkIzfEWj4sl2GTMNbqD8kS6S9kIUxTd0wlvN+Jq1PtpMN5j1qH1ybAivvNcIGkbVKajNMh8cNQIBhmgZLJDPjvQrOEnx5TZbkcOyXLl0aYT+P58ZoWMxjzZ8v+0ZVY+xEiHe5P8tzCGL8b22SzpBaUUOF3rtOl2yz2V8TJ04JQa/Xkl3ttTsC29qi50SjDk7VzQQYaexbbqQnGV+L0Kb9ybBaDdHUopbJajSHnmIf5Mf9RPDkuPtKpjodSX/PsF4CjXDqG1IN/9YcovKcCX78bzf6ZIUS0OQeGraOezCZKO1fhr+SqfG6kpFqdgArAKq2J0NlCW4ELKnhSXCj/U2AHRlQ0WMMLSnX534QupmG3MESASIX50vobQ0JGjngPYkDwY3AyjiSNfgCePJ+slEBvBqsz2+CGzya52RumnpLeR/RaoEsKU9q0SWb6TkhzKYR3AQV1sgSELg0C56cTC7wQFV8rnmAvekUTTkoIVbjZr1oJ+abBzVZhHhogd6qLqOGrHzwes6VWZK56UlX6k/+8UcxfGfKJqqz9gHwnESf0HbI9D/6R02fD2DpRQo1HaOfeZ7UQvuYFBbyJeXxR18I4HLhvFFl+rTJtEAYVsZPJqbMRrwVb6+H9XPInjgOCGtHj9CP6xbcSHVOIY6+m7TVf/rS10hdxwiSmfJOMowmEifYtX0THqfFuIgfAlKkVi0HPgxtwTZSyh944MHymU9/NsblNSjauJ8AmjSCBMAdlYrl3IqMD3FevYxTjO8RgFkfzj0OQ2aWluLIh0mXXUXFT8XP1193DTqE6XhLZGrgVTpZTKf3+cnejAZ01BoRtSjjIcJHMirWBHFSdhJBMqksly+IOEs8dQie9UiAUTRt40hWaDUrbfmKlWGgt1ABtJVMnEkwNsaXBU1SsdGFF6C1dvVGDBcptBxLT8k+N6Z8ZqXN2iW2Nmj1GpIaV+OTHW9jkTBWGkMXm4si0wIFNzWebKz6vMDPeWWm3DmyJZIQbAbRb6xZ80Z0keBG5uZEMJkVCll9IT0kFxgmLt7LV0e2VAOwCG568AzVqqWhch7nWvK4/1GdHHkb57h1ezqzsZ/igMeluiMbEY+TjLzB/buX3p2pN8V4feIPryjj0KlcfRm9pjauZE0eh0kZTvjjqdgU1a+NxTO2iNw66hdZ1M5nJoidRD8gvZuTsHNHokAdQIbsu24AqG1bD9GNfT+VeNcVsDSZeKZs8i974zh6P63fuJWqyEP43r7owm7B8C/9y+dhGKnZhLB/IIxKF669C985Q4Xbk3hzy+nQ/YtHl5V3v+eyMn7qxNIHAcqxM+hHAFBnOmPMeJa9zk1DJ0S9EVKP/fnzP/1fyoRxE7mH8Xj6MA3UWnGNjyXk+6FP/ddoTdF3ADoM5towNvgB/PeOnZtCYzcOtkQmwFYCS5cKLiCEhpnhR5sCmmFWOv4ETouC7FOVQbR1Kcc3M8ewj8yC87AfzIEAwWcqiFdLYLPM3Jicx8ES0MdJhtHvTEP3dhiNkc05r6Mkgi87hds4+DAaufm0zVhBq5Rnnl1errlmbtUpwNidoyjlEvpDffrTny5f+tKXaPD5djINX4reV4IBGRFt7K9//RRM0BTCWBdH1pKO6aKLF5Rvf+ubUYRUPaE6GteNTkxeqyzKIZhjwYLHESxtJGTt/R4hDV79SqYIey5BhJt6NMeEyRFwyWi5trJpcdYoc8OSnfb7V5HI8MMf/jCAlz+eX+AkaHFuxl7DPRuysiSBIb/nniPhw8r0homMBOCAmapuLy/tl+va56YWR6CqE+V7W2Du7PgdtXW0fn7GUv+hLbQLtTaqUUEXcN8BNpjUtZEmYSje1w6bxJAsi5+r1a5rO6GUVjSHnTqkFoIUtYJcT9a6Ecz48viOVwp8Eywkg5JZZMnQdDBLTfVo/H7utxV4VLuSe2V8FyASgt2Grif37Eij5vpSR9URRhcQNVgo91n3gjyHz8CxFdwkE6VEoQ+tSHSQolwI4xUMfyNRyHCV9+88NSEkQooWwMV2mgFVx/kUERf2AM5nqZiaYa1HyWdgbiILrRGOarbZEUH6DeamAW5uuAHmJra9qkpw8hh7jhTvhkjMCWEpcjemimzr4Fl7JmOFdsx1c0pU6ABmbr7xM5ke/5Zxy6PcZGSyNPpW5INOZNYMdvSSBVS9KdYlVXWMjBFf9jAyXf0Uv6vJ+MiH30m9l2kICHeVja9DlZJBNXQIRehMYSfDaMbcC9HR7Cz/+IVvsVn3wSul0zWhkfe+68bSQphqLNU47ZBsdkgXtCT7SPl2Y5+GR7t/++ayYc1KPM820lEHopNhPDCW02bMKl179i9f//b3y6q1u0vv/p3KXCqRXnv1FWRXkYp7cA8/psaRFs4YiGDn4onogf/VX/1T+dyffCA2a6uf+gwETVb2dUNzE7J4UV/q6bTjeVoMTgHuOcZjDwp0vQJ70EzkR6/LwmWrqMMxj4ypRYsuCiSsDkCscppjaUA9r+Ghgf0HRSO7FnrK+JwUfZkmrpFTf+XztI6PxrHfoKGU4ofqxigvXrwEUFNTdjUOtoAwe01PaRBN8XxPwzAasenSZa/FQlDhPmfW5KCfR3I+jZcTXeOjpsDFEAwPM9A5p4ctPe21nIC+9xgpcDtCVdih9KpKT+kQHrxMjeGDDJXmnHRBRvxaAsBqxQ2a5g3gJtmcupTe8Krgxkxj6+S8CdwkcOE5SbJWYrW+fgPcuK4InQlCPYeflOb2lU7Am079hl8t58fXKU3QoJJponm80cVa8HgGdrAPYvpT6FX6cfDp47uUv/xfP0kZAoq5wTggWUBHZuf7w2zoi2E5qf1BttUggMQOWgD0Z26a/TMFQMzEKMcZ+57oJEDRaBqYd8cQ1bYRtjrZJTq2Hz/aBTC+gc22LYoBIkPzo1SvjgoN0d/rgpnd0G+MIszUqVx57eXcP4JPa8qYfWEiAdlRO559BoBWotvzfkKx9lbbB0vQCVBt4cmxAAHFpJvX83w7Twtm7plnnkU8jNNA+vdr1NzRI21vtN+wDuMwzjEQZtLK2YK0CazdV195uVx5+czy6qsrAXJU96YWjuuwO86O4SFLSqgPk1UQeL+2dke5+YaLATaHAuhYA0WW0fIFsg+ZWRJZO7E5okMDBDmv+6PXMxQ7Z+7cmNfWg+kLqFuN4+FGa5jl8cefKNdcdU2AgdVklhm2sUbNDMLejz32KOBkMuvOrtxHombN9p17WdfrgtWQGfK4KSAWSGTphNSjeH2Kdd1gBCdrOUcLAMT1ZDsdwYvrwnCOToSf97WGlO23XHZZMEGGrQRBNcRQM5Ay9JEbsvcss5MhKDd8r08gJLvqGpe92UIldsHNLaTfP00Si3ZQJucVWnAIRLR/giXBlKDKcVFvo73wGtwQcz8IwSxAw1pCnss9x2fpuBqSmgYg2gQrl1mX3qvNOHPjDiebe9E5MwW8V6Tsow9kDnhs9x8LqoZTJoCRRTDLh33KtZrjkCAs+yr6twRgcQzmgv/WCsFk3zYEyY5z2q7U7fjZZHwy68nPebxmtieBSzMo8XP+rhMaTHcTQ5Ng7ZROSkMw7Ocz4tIsXE72x3FK+1jDVn6jFv1LwXEN9TF/OJ/XKPNlmZhgwlyPjWQPwXxtPl33PcGr4Nps6u4kLvhcLQQabJyRHdPhg40269k+WfYQJKTFXhRJISH2rnOhkhxVyN6RCm77hdDQvElQLP0T/6exb1QaywOEKAjvXHNce3DUSdB8kniQvO8geQEhQGbReHKL/EXDh0Y2lrtMiIIbF3cSwDKcCRapXmzCuUnl+UNUyvu9SGmtPTYUXCnSUqVZm4mpux3TMrh87jOfQOdyqixfthg7SnFB+7hoMLnuSRjL3mzq9/74/vLK0jWh+bj97beSQgujQFC/BwZl08YNoEnU9Gg8ps2YTawc47d3dxk9bCAe7CpCAPb4AbUG4kU/hCc6YeqMsoQqpXf/8NFC5ID77sp1fKoMwltd8dpiBQKx8ViKXDAwZ+58NptB5XGyllxgd9x5Zywa60H0V2XOAx/EZmOYTAHpADQ+4yZOiEJ5ThD1UNarUMS7lbRdRYCOtV2VPf7dd99bPvPZT8TzsTbQXurlnGLyT5o0GSO5loyV65k058pjCJtHkyI7ne7PTkI9UheJnbcFOgIbC2t1B5VvQZO0EtZLT1+tkyhdEHMGkOzEtVT85EbjO42e6ng3I+nYruh+9u2prNAIQgLRfDGKMdFGAIOb4uB5ZLM8Q+iwH/qA9IIOEmqYSTbL6jWrw1CveX0b4ZaxYdydK5l2mv8ePHgUg2iBQEMHlca0rzazDfA1OO7RTWzF+tcjpVoBm+A9RJkW7uK9HsEKImrT49AYCP4Jy9nDzG7Trvee1OxJj+0o9V262ceqWoIYdxkdX1E7iuMdIxtH3U+sPV55bYlikoLOkFlqeoLBpH2EDhTOf6W4u9L076ydk6MkJqwjC5152Q2BMVdZRg7sXi5bOLNcjrB++GALmG3j2nfRmHA8IBpAwFqZSWXiNjp1nzgFiGWezp5HNpXCne5cn5QxBoWq5mQlURX46MFymvICXZncW+i8vm7tJjLzLik/+tFDsIXE0vk4U5dMOYDKvqpXYzoQiumPh9a9XHXtJay9MWUYwCKOT+sEVMFlyaMP44xMj67XFoYcQc+jzpRo2Lh9b7n4smsAlF2oi7OH6tfvKHfe/iexCeoF7qLejaB3DCdUv2bTxx27qHate8gYD+f3/dZPYUOKCqhdToLZulJ5eVkU2dtP9o+fG0CBQENMMowWzHMNbNkKWmOMZwMkBPg2uZxIJ2+FlepS3BzdvF1z4RSwORsi99kLFrRdOhrWizEbVKAzDobJ2lga8RDqYl92s+7VWSlYVk9n6QdB3mBS0XfvQQOnuBlmbcni5TgWIxibcQEUBP3Ofees60Fg88QTT3Nfc8KGNNe90SaMQ39jyr8lKAQPk2BvvA7DQs5n17saGcfJbuOG8HSIfAk4quSghnQ+//nPl6997WuRNebfvBbHLBkNNS9+17lt+NO56zXLGgv+HTtfhsJ8loanbJdg2w3DaWoBY6NjTe5Dde1YWezNc6mxUYcTxQq5Hxkw/9v5oJ5jOMCxneflcdXfWJrC47v/6IhFaJ7juWZD5NuwX4KP6ATeSKoQzPVg3Dyuttbwmpob65A5RvV4JK8A3LxWn4Xf8ffmxJiOMJHhFAFIo2xJ857pWGRoK/fUBDPJTCerkqnYWU7Fcyd48ZoScKf+Jo8XofBg7uvnvX/fE4B4jGbWyfvIiEqyRzI3zv3M1qriY5nxGrWp13825AZZADH1tRWwNSr2N+aQDnoN1dW0JRMWIvFDhjIYHETM7OcyTVHtH4Bj9ML5FGngMjWMqYxPiox/L7iJAsU8gFphptbi8OCJ5EROorOgvNIFDmTXqAfQQF8+MOs+pKbGf7NyccYTI1TAQKdaO9PT8r08Zw6w4EYFe/dOUs1ZihqgRSjKaiFSWpJJJBegu7mZypzjENNuZrGQfUR4x1RUNSQjCMcMocX9MtT/9/zoCWrcTCq33vJWGKhz9GRaT8ojWVMsxF54KhYqmzx9ZtlFGuGKZUvKB9/7jrIDet0OyidgUXopjrJTLAZ/IuDm8PEz5Rvf/i56BcSyB86iu/kAAIUaFIepWQHrM5iKyaZ6q33pjDG1XPkONtrvff8+qOaP1dRIAIXjfsJmnOb/m4ZnFhRGTH2Nk2ENm7zejpSuXqUL1Yk3iBj9UIuJMd5P4h05aW+mDLyx83ZS6SYiULaU/mCEl8fYGK6+6rryPGLGXz76eBiGq+kz5WLW4EY7DsBYFTOfRddDF+T1m8pLL78ahkLDMI/wxauU6ddDM1DjfWk8JxKW8vnqCbdwzXphZvcM7F87vwpu9Co1eqL/qWgjBBZOXttaOEfs+fLkky8BvAaHLsmaK9MIE7zyynKM2vgOI3Md2hE9aQ2LhjaFls6nw4TdbG7qYty1G5pU0MKGcZhddyx6Js9nASmF7LKU4ZlwXznnQsHfECM7p90Ava9YzI3igB2entkEseQb4KaJAwpBssxjQ1Ac4KeBaJLF8VtZ5ib5n/M8UGV6wPQhajZ1shPMzWk2fhuEWsmnu96sYV7KGZyDxTx+irpR/GUywtw5MJljRlPRtifd2Sm6N2gQneGHkkpLS4rTZ+nSmQppAAAgAElEQVRXROjo2IkDdKi+qHSni7MNRo/BBPUzUwnHgBS+cmo/YSIq3J4g08YsSYHAbsKK8+dfUp4lI+kn961gcyZUsMWwIMzRDEAUKdqYDISco8uFiyZQMI+4OiHaOTMvKN1phVBoP7IXIao9YzZu3M74IlAePb28htj/upveiU5oKw5AC/WjhpfP/Ol/KjNmw6Tg/VaDJgsFWwuYsZz+zFlzQji8fkNrzGUzX5axAat/cz62weT2BlRVwhmnhNDWUMTJTzzxJMBlMmmpbOzYBjN01HGoeVmDkFqt20g0KlYJF/A7N53DK9F/fPjDH6ZJ5N3xeTc4M4/0YlOwK4C2sJx9jl4nc2tAn34hqnUTsv5TG2AnsnQQb0+gh5K1PPZTpbsTRt8mvYdIhDgCS2z2pHmslPUJm5nF1K699tqYjz/72c+C0XH++8qQSW010w4jtDey7Pbt2R9r9sWXX4rPKI42E9I173ULll5v3RC22kwm15TAzFCYbLHhqtwMPZefdw2ZtSXIkHFRI3PRRReVhx9+OOyJfzerVMyvhsLNM22XNiuynDiPWhvtn/dhMU/XtePs+zI8Akjt3cs09ZQZMzMn7At2UaA5dqxjbWHBUbHeZZEFZNoqhcUbuS67pSer4f4UjleE2GvNlhpCpweT7AH/Or+0bYIb9ai2Nsl9KqMS7lPhzDeYl5RSeJy0DbH3yQRF+OyN3HCz+Dd1N34vox/JxGRT5whjG57h53zYqO7RNZxa2xl5n7m3xl7bsEwJDAKA89m8ztQvpgA4mb0aaVFIXRtZnmeVKrjJMFkU74Oy9d8USwfDlqFEw0xqlzinzI3SFcGNm10kaHAC7Yr1hNTXSMD0jXR05ruJFthX60xlCE5ApBbKkgcRGssKxb+LuXFDixxyDtQMbsIYM0C93NTYGFIUmR5oGnvthkXVPFmwLxaea3iqiVY7dAoNlidRqsdUbCsdlSGFRLTx4DhOH+LOQYfZSwjBn7jPFgU2tCSYEQNg+OWSi+aVt7/tlmg0txYgIG62HcNZSrx3YwGNwJNhWMrf/99fRRtzI/HohWXD+jVlJ5lFA1R4C8zISJo2cw6TvHe574GHorfFe9/5dgSc1PjgmKaO94dWP0ExsZ69+pYRiBr70sPl/gcfIntpeRRNvfWtF5eLLpxH6Kx7WbNiGc05qcmAWHAwi60dT2O64SwAyD998Yvltttuw8CRgmmGAfS8gMamSN2txMlEnDhlaulBjNiY/i4Ym1ZSNm0yZ5dyDbGGw5i3BfOsQqx+4plnnw8afTvx7H2AKG4Mg0mRNmjyY8dOl4UXXUK4rpT/jcJhk6eOimJ8ggxLA9QOrMwDBI2PPPxEhBbOAizHo2nwWRpC8zlpqGVeFI298PIqqPzLI31d47HbUviEj/SkDlLobd7cWQG05s+7MChvDbvg5pprrg2D5nNW+2GqrTSxXpYLdhOhs754sBctWhiUdr6v5+mYeRxDahPwrvUApNkFOd6Lhso504d04QF9CU82tBFetx7vKZgP59BxQppDyXTrMEgNRigYGL7vOGVZhFhgvOEacb4l49LAK28wYB1MjgAnvRyPGVvs+R+/mzV5fD/VO54jAZDaMokJX+puzlC6X9YwwI1Fuk5b3I91gpHGDQkgwUOnJxk6A0JCd779pmgb0rXrGYw2AHLeZOaMBTfZ4NCcDBqKvozqwRbLU7RyYnsrVD1zkSzFlhbSxw9hgGBvbLUwjme5b91qmLDhhI02EfbYFkXqjh/rTObdQTpi72eDQZfAc9MQvfsPrmR90KiSOlIX8N1ghlhTJwGg6vpWkqo9ZcpcMvLwyroOZU2NYt4eL//9f/xPnv0IegvR342sLG9f6ju1CYKYWvJ/LGEoihIyJyK9OzcA5pTz8xx2qx2GpzMh5qsJB8lYClzd/MaOmxBVsmfMnBXeoBlEPusWwnKKkHftRivi2MO8+XIjmAtI0LA6B930nVcWkdvL+r6MsI7ZQ4IHM5tkRQ4Tqj3LNeiN1vAqtWxwMBIsmOWoET9jNWR0coMJpQ8mZLh1izohGEd6OsHdhaMgw+Ec1z4KoGRKZGus/FtbZhyM9ak9cB3YTHUQ1Y9lL90kTVkX0ESxNX4XXKRUQLGnukA3VT/r98Mes5F5bIGJ7IlOjNoZdTFuZgKcZLVkdbxGxyYAHo5M6CgaYREZiJQ7uE947WZ3Oa5qbARE3qd7gyGvGuKpzrKgw3NrH5QzmF5siClaJ7A4FA0Ldk0dD7aJH8Nahvy0kxlaMVnGv0cSi2vPBc468b5DF8oma3g92BCzfJRqNDbzXOdxPQ3taEQ2GhWGU5eUUYmanFHBTYaemqUXeYysLtz8mQQ3jo2vDAumiFhb5PlSe5igJ/fmBEDduXb1sD7T1ON4vNQA+WydD15XptALRCsjVBmUBFV1//9NcGPih+CmWWubY+XnBY/BtsPMKFER3ESxYMNQDc2Nds8QlCyZoFjrp/Ojky+YSWyRxSJj7loS4/8LuPFJx8AbeglBUQp4K/ARnYVCXmTaEA9HaMACgEwWBysRpGxK6mw8Zj6Y5thdCqBS6JSDkSGvMOTS8npMIOgqJLbYjRuE9BSCWAS0PdEP7NpjDZUCQ9G9fOoTnyAk1L+8SG8kB6s/NTP6oBg2y2QEhtAOw1/9+jfDQ9CILV38Ckw5i5m4tF6JKefX3nArjMXe8j+/+BUWT39A0FyA0/yyfdMGUlm306CYrCEMVC/ATVc8o5Gko65Zv7F887v3hzesCPijH/4gYbG+Icg8S6O/brjfxnb7EpIyVdUu4M+9+GK0q7j99ttDOLWFxWvgwl4ugi2rNo6Hlu1MaGgdoZR5c/HSCJNtIA5gPNJNz0l8EoNppWAZlHlkYmwiTdxF1QJTtQSGpQ2joYezmSqpowBjs+ZcGH1s/vJ//6tIU9Qr1rHgtBgEsqMY4x1okq64nBo/slert1MccXQA11qG+2xsHHpsixYtKo/SM8t7tm6O80Cjr3G0dcWMC6Zj6NfHHBiGx6yAsBYSoxhao3iWxxHsGKbTY3IhhMiRwm2H8WDnL5gXBlYv0fRTDe3WrbupmDo7npkTXmGjxrEyRwcbjUwx6mTS2FzR970GDXLQ8oCbIWwkqefJxa6B8zMJviPFMejrmrFVsx1qlowv/9vid81aHt+v4Mj1VLMlksJNwNIx32MZ/ybgyb+Hd9n4pQqPVWRVGETOYqyJyFIAMJg+3Zsu1j0BEs4dDYNVevz+MKjNYUMHoHvqV+6880Y2pbEwCNthxcZibI6WwWOHlSN7t5WXX32hzCFM1ZuQyauvvlwuu/RqTSG7AHVxKEzZtw/eHFmJFNBhtz9eFr+8khBPC+NyDj3Js+GRLVu+OfQ3n/+LP8TJWIxQf3SMudc6i3IIzrkXX1pC1/ArYAx2wTqOLw/87CmA/vvRUxwuf/1f/5Ew5yzuicSHl39dZsxTwFqTEhwPS0mYkSSQcb5sA9xEqj5j7tyZOHFCzOnYNAgt96SXnNl7bojLli0HfKBzsXIq60Vx6Rr6mo0hDV4NhgX9ZDDNyDEEPhb2pgu2RmZHbYc6G3UmFriM8vq8LAGhyDUSB9gYPK/gWyBv+fsBnGcfNXpMyVWP5ubsNQebSbq24aknn3yizJg1I2oOHSMZohdzyvPvp1pzL3Q79mIzJOyG4z27FvzXe7iBxJAvfOEL8bvM53YK5xmeMcunOxvPJBgqBcgTJ0+KeRjhF+ZMrdo8Kq5D4OP9eC+pJXFdGXZW2PvCiy+U2bNmhwfuJhedndG6DUM3J9AR0OmcCEqy7lSwDWxovrL+ieeWkXHOWjtIUOMGl5u0x881KcD0uIb6BEuOmc6FjK9AJzLiWJ/TSMO3j1c0ujTNm/1IdsFrHEubDceuY31yLf5NIBwOBP/PLMEMAXXlWmQnvT7BTXcFwY2wVYdUosGWZHgotH253huSjRqers5MFOxsMBnahOYqwR7DcUppR/49gUt+NoFTZZXP95LKcWvW7yU54PVaodhSHz5L3092yO9p07JJtdebNjDBjcyN1ilDYJXZdh+u4fV0AI3qhKKF4zVreuq1M7bMd59raL7YGwz4S2iIHeL+BYAN5sawlBocs6Xcv93nxB++lLwoQ9G5kHCJyNHvAzcyH4ae4iZMu7YRFwfTq3AQ1NwwFLEgkt5zgjcjtWY9QaLGoPKNU3JDzYKo3GjS881NJ+N1zWBIr0njUkGQuoMa04+MDGwue2AAhyPt9rcp5R13Xlnecskl0cBRJqSvhh663oEcRMXQCWRCrUeUaF8RB27Lpla0NGcj5tsb8Vm/AXg9oydSIK+13PfTR6JU+pTpw8pHP/Q+KsC2A1agrGWfYlMh5Y106MmkhB85frp8hzo6TozdgK0Pvu9GhLQXlAO7t5e2PTvDaNkAzvBYOwajBS/oKA//G9+4h9oYH4kuwda2UdPTCS9K/Y1C4CEa5cFDo0BeC7qdSVTi3A3AOsuD3oHmRtpUGs9Ff5TnNME0ccI5Vmo1O2s7RvAgAODCBQsj02oPYMU+Nk9Tlv6Z516MzdciYhp06x35zPft2x1jc/lll5aHf/E8BeHozMvG4OQ3K2v27OnhrUX/D+aMeoE5pA8PglHSYL68ZB2tICaH99tGaENFvR6AguLULehtKW52gmrAli9fEUX8NNArVqwBjI1Et9CHjCwyeugVpocnKNKQulD8PXU3bpx6lf7rHMo6IBEXp66JLTh8RV8dmUK1GCx4z6XREGDaOsR5qbflq8Z90Xg1aNIUFGZxslhsPHtaX6FtkVk877n4t2qEXCP2ejTN9Hw6ev7dwslR7ybOeD5k1RGeCooHTQBjFX2y+F9Km/2TaiJDtbJ21mYxTOkiOYXOyzu25tRgWKsBiN630UhzqCXzT1O/hbjVtdcsLJcumgO7MDF+zpER1Q2G8Rh1Xmw74Ga4bNnS8v73f4CQw0ZqoCC0/ch7y6ktKHzJwLKp7V7qxhzYR6yeNO/7f/Ig9WSmY7TaaAWwolxz/dxyG2Fi8sMRKR8KYedxnsMBKvF269m3LH1tbblw4WXlwYd+zb9Xlh//+BFCn4hfW9BfsJbPnrWIGqJFWjqc5JpDb8CYWlpfLUYkMbDufe4r6R4ti+dGLfD2x+cq4LV68QzW58uvvAqYuoT5u4a5u40UdBgHNGp+x81McG5xMZ+CYvp2Sk1Yc6qPYRu9fAbcDB3DNR7XeatIXBAvYzGfzCWvMVsTuA5sVzCCz9579z1RSkFDLytgeFbGSSBmVeCe2AaBTE9LOLCmp9Hj7TgOkf3l+lON2XWdupFkwmU9BFDaUDd6zyVb5NqYi6A5HADXKJuAVYYNGW2hpYvnlL0x+0t2wvXoPN9AWNy5L4jQAUl9yTBsprYzOzkb8hLE6GQksPZaXGuGvgxP+d+OgxvnSNgTx0wWRYfFv8kuJchx3tdWH+Njr3F9u3aqeJq2CjwT2SAZtre85bIIOxmSrCye2iSAH46mBRp15rxeQY5rTzugnslVlmyL66OyDPzI+MjCNNWx6R1dqwnLMy5H+bcr4ys7muAopRgJZnwufjbXfzIoAYQMM6lFbaRJR9oz9yZI9zn5SibS/05tS+pfsipy7qfNur6GyYh/cm/N0FeSCKEFs5p/Qx+U5xMcZRgtwaT3kRlavldlIvYuPN6hsa3nVIpSQX0lIgw72veq1qxxjwi72cAHflZdlJ+1XVCCmyMATueV39mvfgvHwv1H5qamrisVUL9rt3haMuCoxTEayRgyrZHF/fvAjXUzstGlWDO6ojrwLOgoHW+MC1rXC6kPsZaoNmTkZBVRhR3m90S3CVz8fA5kpRlRkkeBnvrZMOqCIEsq+4CZsD7U0OuwuUtlTZlAGXBqthymFL8eIclMgJDebN6jMRIjQfKTo8z30iWvxqb1rne8M4ri7baGB1kHnYKmx9jDgLQgRByE9sTqljvwrGyKZxaHKdO9OfCIkYj3hozC6P6qPP38K2wUiNFo4vOJP/pD2jDg5VH18yg6FuOwPTHYJwhrjECYe4500aUrVhNzfiI2tBlUi/3A+96Dz3umbIS9aaMarGxND2LY22AoFkFhm9r9gx/8AP3CfESedG4mHVsgQrQtNjy97y5c8xDoc7UBP6Vx31W0WFi0cAFe9L7SChiSuhtoSjgeqqJKAcwkWjtMIpy1gbDOIPs12doBMXU7nvYGUnaXLV8duqINVEK9gBCZYuC7f/BDxLqToZJbiY2epSLzVECBk7IAurYQOpgUtKWCwNF4Q2YoGc7cSahMhC/1u3rdtjJ9sqGvY7H5WDdHw9yHOhsz2Ew2b9oSz7/2INF4HyyXXkrKMs+htmI4HobO8JOGYBsp5hr8UWNawkC6kUhtu3g03qvX7Szz50yI82XMPErGA3IEIc4hEf45npFzSWPufI1UXjZ6vcnMXkiPKLMCkhZ29Ton02BUkWWjW7QpjJwn++w0s45JH4s3LKmQ6yLmeni0NUWymbUJ09EkuAkwT+hJAXFXJr5R6jOAELVmCp2DuQP4H8Fz8mvWfOpurSRO2kZNGR2A3nymF2vX++rfF+PK+FujhRZPGD7+hoPwrndcXy695NIISbYdai8f/agF+I6X733vboT1M8pgxOr7928vX/3qP5d5c6aVd9Ictge6sMHMrYcfokI3fZ+2bNtE3x8BfGvZuXdDufm2q8tFl9JkcugkSl1T8XsTc5tieJsQCS9CMHy2c6/yKsL+f/7yVwmLkUXHM/JeFbuPYJN67bUVUZfpePtJOtNPiYxJN9ihZHuZGRNlCsJKSc/X0hLWUzJca+kI5+RwBPEOktqHK6+8CnbkqQhlRZZmGGPbe9DYEhAwkargUf7A0vDYHGveCHKmszZWLVsRIMpNxx+fpUyHDpLz1TCQm742RYBhirbgv3pjhEbZkGWZTG6wV5OaH8fXEK4tGuyRJFMmwLEuVmcMr+zLRRctLFsRcQvQBVSKa2VJneOuAwFdpt+6ZlwXsqCCDdeHDoD2xGa8zk07qyvidc6axi774zEFG1Onw6awPmQ/TfdW5+IxFbE7fr5cO77/DAUH1cgIVgw9uaYNwaVTKkDxeQQzxOd3ED4TrPh556HX7Jil7kMwFYUEcXLSwa3hmHM4axPiXhwvWSodNlmpAF2EFwUyS5Yuq8VE2VOyZIXAJBp2Et7T/jg2cT6ZmEbGj+CmgpCaCSzwkwHXGQunHvZPRiFTwXMvC62HTkQjIzN1L7mfVRDQWMzqYRpp0gluHP8s/JdMih/3+nz/zeDmjcxJo7BuA1wk45Mhp2bdThzTtPao51Mr0PuTIao8bnOtHr+T0RbH38rlXne9nTcG1CvgEwd4zMp4e8zECRXsABJ5djXqwvc5RhbxCw0hv++1KGVkp8EI2luQg7oWdLCj96HPxpRMXl6r96qNF/D8XnBjvNXNNPpD2Q081mQ1wm5uFpMzASRodgWYjWcXJHkDpPjAHYTQLnjT/M8bkv6rRdqUXdaCQP7d+6yToX6uipWrl1sRZC3DfwqgNWSQhZqgCDHEEycDZqZNgl0ZwUQeziQn9o4h8tpW4v0/8sgvyvvf9wcxKHY4bkMIOdiuusZU8RwHoTsZN3FyeC7rYGFkR+wZNYhw0WkooTFjJwFmhpUvf+UbpXULXXqpIXLy7MnyjjtuKosunEtoqrXswfD0DJGpwmYWDrqOfgPIviAT4t+/+i3utQLDP/rYB8okGIgNK5dF7Lc3i7MLoGAfnuJCwjmCG1OrXyFd9dZbb6X439kQFvfi2k1B9B5O4DK2TJqGmG5g+fd/+1cma2d6Q91c+tvfiodrU7vteKCmnE6cNDXAjU06u6Bg/xGZYTJCY8iEMCtl1epWgMKY8trqrdTCwWgjdjTbZBJslue1YNeE8WMjY2PPTiYcZe9lbMwsyUkVZdgpEGgRRSefoT1DTGPHjgrR7gpEoegg2QxGYzTJDpszmaq19IohYyOa1TU1VfMZO2c00m44poE7V3yWnjeMCzvwcTKSbOrpRpTxaZueGpKy9LvzRY++hptqCrgeaGShcY9Dgr6u1USjwimf0/BrVJ3nvpeeZhow52R4dVyjYyyzk4YjDaXLII1KUsu+l4vbuR79tRr1NHxf4603dJpNXFsh8DlxwmzD+t/NDKh6gNNnWHs0qtTImtd+mrFA+UO4QcBUsw4E/JBIzCc+Yn0sbRGfV+vT3XYjzMsBCNz37kZszGdHE5o6zdgcw1nw92EI0ttIqz9G/Zk+hFr79LYr+MEIbY6hrcHKTevKUKoW92ctnCA1/FOf+Ej52Gc/XR78/vfD61pFyGbr9g3liqsWUUphX1mx5gWEwH9Yxk0aWgb1RAzf3r1s2rKTEAubh1qdzTvKj2FFV63fXMZPnGon2wo+Y4OnACbhzAvnz2PN0KajZ0s5RB2aAWQS1dYBZEDiXAxl3cskb0Lob7d0N9uDzB3ZDsXwmmEN8/DRsCx4C3thMt3U9Px1xtwY1b+YBu9GbwNN5/IgRL5mSZnd6BzZhjPwMgynz8WwlIDYTXgF93zZ5ZcFU+E8U1zsy/WxkQ1/IcDk108iWoZ1cE7JUhqWViPWC0bSlwAr+h8x/w39bGilbQqs1ALaNzxPQ19Zn25kbo6Gif3pAw+U27ARso5uBq4dU829ng2tG8p4ws4yS64R53fojbDVK6mbMxYHcAhAT8ZFXZCfsXDhHXfeEWBM0a4vNUcZPhGMCCKcX25Ori+ZkGSJPIeCXnV1mb7te7GhRnmJ/QEId9lIlDXvmPljKCrDI4qGLRqo4+LfXB/aB/8V0KjnefrZp+NezKY0NGjPOplmG6k6BhZk9DqtQlxbAGCv2TNkTUbw2U30UuuL/Q+nhTVjw826Dl1bMjq1PpvvuV4FUIJQn7cgWQZX1jTXd93TqqOf7E1mazav3XB0qjGI8zRHI5rFyQk4MsXb63xzttSbwU2zo5SMUs1kquGv/HyIiBVMN7SwzaGudOL8TNT/Yf29+X7c69uiGCUh2AjFVcFzstCVKbLzQG2Bk8X9vI5kpkzdl0WzI7gv56/gxpCmmhnHSYauF9et5lWbL9hQ2qLeSuYmiqkG9qhZ2jo6eb+/F9x4sBpPq93APbHWwfSrYxjnHtLqDUWjxt5eFbqdoisDWN5iTxZh9JAw9dU+MAImgE3Qe6Cx0NgoJOI7Z6HNPURkZHmjNgJsPNRMyAqgx2CGEptLs5DZ1KljyjVXL8JLoDw7WR3bEQKrnD90oJ2wyHwuqUv58r98pbz/g+8j24Ly3gdJO4YxOctilvbSuAwnxq1n6OZp9lGtets/wjjWwJhDPZwVVHX96td/VEaOGUKvEtIviVRcedmccuvNN0Wtmx1s7qZf+CAsA67fbBExM2Pu+ta3EBdaVK6Ut771snLpgjnlKKnQJxFC74SxGYDRsOFmf4WzLFo39S/889fLxz/+XhglampQl0KK/AAZFP3xHI/w2dETpkSWx2oyNX5y3+OMw3Cu53J0MJPZPEWx1GlgR9MjPIjnbUXfXz32eBTZc3KoCbGSpIZ0KqGDp55+Bg8VAACQ0RjUrAN0CBhZtU1mb7jxDufzFy26mGM9FosmBYV6RNYB0Vu1IGF/ssEEOuEdslE6I2ovmV4R7hO07EFkbJd2dTZmL2jkXRBmSckCacD83FbAngsoCz/qqdurx2clABkFUNOzlJKP4n3MNQ2xHWZNsR3CsX25oDWw1tiwnk7SyS78detaGYeJAY68BzctDXcCq9TXpFekFsh7cQxicTFX83hpzN9s/PxcBTekVMtyNQyi79Uy7jIOVS9jCrsp2n4uqeEsjSCjYRG5pGoVn7pUTcGOztWcx9Th6LdmyNbUVT6gfsJeLl1486xMLO85F+w6LwtqwsIkNt7dAFOzy3o0HIoeGKrjsG1u/M4Nq2L3QZdyFE2POqWhQ2pTR6UUo0b2osfasXIBYdvrr7+aDX9Zuerqt1ABfD//vYTzU35/5AQayJLuPHxk+c53v18uILvpBHP2OD+nLK7Is9brNiRiuESQoT1wvA0h9urWF+bC1gi27djPJjupI0Ti5/ZEvyTmNkyA4+fctBmt89Dnu4OQsL3fNOCueeurOI9lTGQWYvwbAvXdNMW09sZo5ljVdVGbCWBxHFY0Gk/CiDjXongdduSxx15AXLswnq3vCS5kIS+miJ6gW0DwxBOPkzU1KBIC3Aucb16HTIXP+jLWsUApNjdsnvcoAFmxYnm9PpynC2jRECw2c91rSmGxtXP8vGvH8xqm8X5kOH29/vp6bBuaQxg1564ATIDgWDkGjoX/reOi3sh7SNmB89tSEjJK09HRyPioxzFL0usT1AlEXJPZ3FMG0/s2xOQ1OYb7qAqvg+tnZE69Dtku78f3ZFF1VJ6iqKxhQ6/Pv3mPfv8UwFV91RLC8up5ovs0LK/PWT2QNYi0a46tDPQR9hrBZm32eDyc2r5kq2lrPK52QhsQ64twlsLWdMxdI+4FmcruZ2xUKlAOtlUdG+/lXpmMTaa5p23wM8nwygpldtF5wiD32pqEE5t+Q/CbIaiog8P+qMg7Xxl2qpjpjWxw1q1JbU51ohTjNqpGB5vZvSN9P8+TAu8EnHkPmdyj/T7XFH0RGCSgyuvSBiewyaSP0C42MICdwZ0bjrs225CTCQcBIK0Kzr1r3wST2rdkimqrmRqWEggpEXC+BSBjXtq+qBMhn8ofScOJKvDknqe1/K033xxUkCxK6GcctAbzFHRTQ+nuhUecjTc1ihLkWXBHrY7xM7MRjsJw9OvdP7Qkxi7bvJFGjM6aIqe5WMVyXUm/FrxIq/em5PoJrkdjqXB9CGml+/fbtM4Cfea/Gvays/Pxcs0V86HQb6BI31IqnFLymy9ZwK/T2e5lwsTpLJ6BZCy9DOOyqbzzve+M4mHrVi4v3c1wYfNVWDaIST8BatMHv3nrlgjBCRws1jaCvkENjPQAACAASURBVE1d+O+l0NBPPPkCDAsb/BARPcibsfjjj380YrhbN2+M3k2K/mS1BGmDMRKD+Hmd+PcDP3uI2hsFQz+j3HnLjWXPprWRZSWC7cKGoc7FcbE78mhAxSO/+EVQwgvw9o4ibrb8extodgDAqQ3G4zTZMVdceTVpjZvKP/7jNzgOYa8LWjCs17DgZ/o0GLNDGJKDoV3ZsnlbgIc9GO3J9IyBgwuqPSYKCz+rAGvwNQIb8U5nkjbsQhPoZHEwjVd0EmZz2EYBRLusO0k1uklv6rllMz9DVlHiHBp94cILw1BFsUdpUSaoAEoaO2OzCQBCC8P806ikYj9j2Zu37UW7NCkMi9cnaNIgex8uoE2b9yB0tL/QkPBCvS7BiGm8vrfXFGZCjx5Pyt4NL/vveJ/+rrGSbq/p7BM7jLwGxxCAReb8u0yP9+cYeB0yU+PH1zCc4+iciloaAJhsHmcvNBlE7zlrbXjcg4ilZWoinNHITgjh5gvLAWOI7hqeypEjdkuvndt9eQ6NaXp/ZhwJbnyZCefy9pyOg5+RcXJhH6B7vTWAsoJoGsosn29BxEWLqm4jU1w1MjsJKQ0dQjiVuV5DhpRRtwAXTOrQoWQYEkbZt+8U5/S8XTuKwjnmenyTGU9dGMfW56c37nPOuH/2oXEMBTd68T6nDGGYJqrxzA3ADTBL88taeB8eS9DhsfzJGhhu1j1t19LQHKivyXnm8R2j7F6c6bEptHS8/Zt1dWQu3LB9fnHt2BLbmAh2LDhnHSbB9h7AQGyehgIYOwGM9sJ17Lx3rGVPnFOxtvi+9yzLKPvhnBZEuQZdq1VL5pqh+vekyVVQzf36vg0JxyCMzjRdnSR1JwIrr7PWq0E/RBmGY8dqg0nHK7OTPEaGaZ3bjplzy3t2DaTuJsGO53Xcvc+aSdMrgJYgyZfHNVylPfA9x8/z6WwFYObevC9DdtoLw2xek9fhvz43z+V5vX6P45iZXj+LMfZYipd96Wf7/BaTqm5DVLM9lU0YEQhWTpYmmFfYFao7CxBTC+O5UmeU8zydoQxNe68JOvyM13M+zHweuHgsf7JgnefMcfT5awu8BkGpv3uMrNSvnWvWmibjnLYxNn6fB3uWjkrHhi8IVksTolsq+EbGmCxbW/yeQDP78/k3P+P8Ti2N584QmM87mxE7Rv7N8UmywQKosldRKqNRvyuP5RzIjuE5ljWjqr58TtGnsoEvamJSdVwlUQQvOiYC0JqsYkgKsoO5HGsTG1Lb9gBsGmyNhRUTXHm/nfiDx38DuHkBejDBjRoaTWf09lFtqAeo19lQKac6uuMYAhw2e1kcH0akkjXoS/U7RxvHMwUsaiJAI8PbRNiiJ4W99Fit42Aau0axIahnQveIAk02tdPD30z9ghdfXgYgU7BJCvOCqcT7b6R2zJqye8fmCMvwNrQ6fZLwfufOvQhgdbL8l//2L+Wv/vrT1JQpZSWiyD4MVHeu13CA1SaH4d37ECyPLqBT8NUDqtjietMAC5sQHP7wR/dBtR8K/Qy3EcrPKy67mC7KCwixtJHN6vXX0JHG3sU4FG9OkeLDgJVt20+Uiy6ZWm6iWvEZCqEdwNC2Eze0SrADLMAxNXsU2ROvvLoYwePL5eN/9EeR7r563ZrwXLchABxAmrlaBGvjyEB897vfa2hXzoUOphVx9ETCbGcJP2xGQ6P38vwrS6PWSdS7oDLtxInjw9C5kTvZfSavLFtVRg8fFItEY+P7/j1p0pzwk/CU1TioiWqjF9fcudM7BLuV6ambgN5iTfGuNRQ0cE7M6DPG+HrO1q17yixq1Wh42wmJtLQMCgDi+XPz8rzJnIQXDkNUmR7ZpFou3JfX6mfdKNx4niQEkFodDZ9GJgoKInKWBfM+/axG0v/2Wt1gfF166aXlWcC+WRymrDsGXld0GebaxlBFVkPrubMjstfm796jm7HzyWMnyHHhuWBHjaJWD9ooaXeZhdoPyF4raIEwojWLpHdsanrrnldjuHt3Gxvn5MgQ8f48v0XnZs+eGd5x3dTRp4wYEmPr+TNNMjVAEabjeYyEqdSgRO0Tzu+z8fs+B9kFwar3ovF1szWdOVONDd/ICDqWjovXLWDUOI0FOB+HkYw+MEFXy0ZVz9i15jgbEt3N8XPzjzHhPa9tJ6yaG6lembo+n4+AOMN6Hkd6WoCmIQ2wwn14v1mo0Q3C52YdFOdwesyCCEW0K2BCdTp81j4TgaRr1et1s81Ckl6fz8LrcuN1rJxzLTg8CraHs1ZffOnFmpbKPSpsdMPppt4MJiE7YcfGjrOzD8bXjdoifTJMzhd7JDne3ueLZEqqtctx9dr87+z1lCEaWVkZmtdeW16uuOKKuE/ZhWA/YB4MxwmWtdXOK5+B80VWxhYn1gMbSM2idBx81jIgfkcgK1iUlfH8gr9IGWfOe72CHgFMhkycI64xNTpqbNI58JplUxMY+rnM6JpGvbAlS7Dh2An1PT5Tz692yN8zLO0acrw8p/fg8XxOMiumbxuCq7oR2sHwPK1WPRNnwDT8UawtwY10c/S3Yk3XOYRbxxoR3HgPGYqJ5xZMZQ13pB6lGdykM5GgyOt2rjWHnjKMkw5jhn+cgxneM1SW4XePnwA1WeB0iJIVilAS1xU2kM97/7J+ea1BQjA+XkcyQQlUci/2M8lwJFumXW6up5PhK+1fOkIJTLzOPI9aPxNW8vd0JjKMleG5TO7w9zynVKQhObPdAn5YGLVxfxInCoYFNAluDEMZSk1b4vUIiEyWSJYsr811+NvBDaGOFwE3t1ESW+bGH2eEgyS4MaxQwU2tSFjV0fwrc+PEMe0rppC/N1AuD8O42nFLJAt0WHjxNT42GmGgG0wbglZ9TKNXAhvpdfYeQMvcWCh6dXVzE6n2iJDTk0+9SB0VGABEg+PHDSnve+9toL8jpXXdqkiZ7kQoqpyRljfdcwLFwMaUv/uHvy833nxjGT1+ZICQfZGSiYgwmB6yEuwBw3V4j4GUEZ1uwdCPJm49aAheI/qZfRi6+3/yU5gBRKc4jny9jBk5uPzBe9/NQqKAGDUw/OkPveZx+7ERtrCRuRDX0VH5AEbS402jMuzuLRsjc8tKvt3xYsx9EdEaBrPY3VEW7Te/9W1q77yzjB43BsFvrUYsTd4yUuYFSpk2CIb37rrrm432BZTOp8eU9Wv03s0ssiWEYzaR4mVeg72edqNbcPNxk9fwPvXcyxQ16xT/XasSuwETm962mwyn6lVvQB9x1VsuCuOv0VbUq0Az0zk1Ohq9KmqUbRGJV2PvZ3w/F6BGWEBZS3F34ntupFay7Rebnz8p/vV5hIhRARlGNsTDxCNl3Py8n8u6D25AGgoNsZ/3e24WDz/8awzkgAAcLjLDWQpDfc5uZL5cqFnfweO6ERr7/+Wjz5Vbbr4ywENlgHaFp6n35MbqYvO4/rfX5str8n03hkid5Zpc6H7OsTSebJgj2YQch0rPVr2P53KcHdfUFWnkfT5uVL6XdUY8tsf1OwItGRHHvHpD9Rlo/NNoa0x6s+Bcy3kMNw4zagxlpJFPFk0D7XG9D18yTCmwzPuN9RPeGCFTxOVeXw2jVUpZYW7S5NZk0gFwLAUYCXqzGJzz3J+HHnooAJXX44YryAxqXr0D4+sG6uYne+Bz9vv+3efq5ux3HEvBkc/D7CHv0wq4/RpF6QSYzjfH1efjuRw/51JWm/UevZ7aikRP+0ToOgQ/znmBWc26OxPj7nVMQ4wraxNZM3iecc18NxwH13DL8NgYvT4Zmlr8spbOTy/U+Sjo8ZrcmARZXqOMzWOEmG266/krCEJQy98mkxnpGk1Bvgx7glQ/J9AcDvhtsydepMxvCyD/4IMPxjN2LmULhVoX6mwADl/Oce/Pa3Iu5DP2d9ex4+W/GR5OZsexF8AJxg0LzZo9lzW6L0Cs56/aDOwl15NhkgR2glPXs2PvM5HF68Pa1fl0Ha4m081jL8cJMJytqFjWJjqE6547Kfl5QwV8sli7UbssmdDUzGSY2HvNfSBDMhmySfDgGs/QVa6XZHIyHJ1ZQqkFSd2LgNNkiWReHPMMd+cabWaGHL/U8UWvR50F5k5zOCw3+AQmqUXJUFVeW9rgTPH2fe81w+rO16xr5P15nOg71lj7hoq6saeYGRzgpMEmJ9DI47kO/Y7jlADLcRLYGBmxREIwYWABnZV6fzbYrm0WPH5llyq4UQ6Tx+qFM7WL0LkOkMcMOxVhsNri4jeZG7yxlxrMTU3/rbVs/LBK/dj5eYW4l9LzGjfDVI3Cgo2qh0a6QJFs0nbqPkwoQlICFp0MHXvp2D2aOBq9X8zKMMvSKBPV9Vnsg8OjsFBcb9I17rjj9tiAbeinONUu2V6EVOfWHfvLv33jB/H3nj3OAC7eBmAYFd2/T7LpnCVuf5gsjNHUbznGRL5g5uyyGLbm2ReeLR/+2Iej8eVq1Ps9GdzIRrB/EzcSGiCHmBvzRy3MWnrZCDgmE1u2Maai4/t++jPSVnfXDRkd4Mc/9qGoWPoafXr27d1VhqFhUG/iw1K05+LXu6iVGGWljtPMc3081C6MpRStKcRH9d6JBSuQ68O/v3z0V4Fw3/Xud9PEzr42xpot630OY2uH37NUhH2ufP/7D7IJDA5Q4URSAHeY9FoNgqnUdh6W4ak9ZjazKVgq3FhnrS+h8dew+HkNrYbcTVVD4mS/8sorYwNZvHxNuebyRdFNfeQIK6mOp7cU6egY6k2baXxJcbV9pAEPJg06vZGkKDMjyQV96BAVXAF4nsvn6SanYXVT0NBpHIPh0Utp0N3JBvmMBrI5bqY/jd/x+G4sgo/sROyGqKE3HTc3Zg2hTExUYiWby/BIlPDGsGQ6aoZ1vGev0+sRFCxdKstSCxB6vKVLVyHCpjOztWRC0IohxYBmiCxDId6Dm6/jmV6S46KwOkXzGg5/vA/BUGQKsImkEfW5ZCpxAiiP5bmyTYWbthuy4+UYaJxSO+T33YQSLIUXyNltlrpq1TpAwexga1IPYY0RNRSC7gULKmBwDNyE3Nh8GRZx7rmxyhI4l9y4HNOaKkqYLFKZ1SNU+r3q7KrGwQwmRYk6Lo5fGDGMk0yVtHOGWcxq8x5n0G7Da3KuboG5jTAC95htMgz1eCwBSgLeBJbZUylqLXENboQvwLYoom8G0FV/0yvG2rHNsva5yfgso12I/bDCfauZm45JMhlen8/Gc8iAWPG6BYbFteMYZCE8szZtY+L6ypCIY5yaG8GF89k54XGcd8tZex/Dzsi+1DokfaoguQE21q5dF0BwD6n4joHP1DWvjfYcAgT/LtgcNlydzfJGTZy+8f5jaOg8riAxa0JlZ/FkHQQ5rhkBh9fqvK7hsPYA3I5xjp/j4JzSSRCUu0ZdC9dcc0154tdPBxtvI0+P5XNXSOxx/GyGfp1rzgWfpddvcU+vacHCi2KD167ZMPRX2Emzy6z0vGIlxUNx0NV0+JIl0eYaMfC5ei8n0Et1QdqgTUlWuoas6iaX7Evz73X3O783NG/sfr75b/n9ZHoSUGTISXDjftAMimJvNX7MKxMdUqeTx/dvghuBgWG2Zk2N9+V89rNZX87Pp86mAtsaMvO6PHYyT34uw0r+d4bVXBOOQdZpyu/bPCM1Nx4nWS7Xh5IUQ7SymFGDpimrzmObmdgMbkw+0tmKe7NCcfSwNCOq1uGJgo0SI42K1l6P83s/z1c2NFkisUqCwN8ENw3mxrCUJ7DtQPRuaMTUfO7qSBQW24lXdsAAWjw4BsuMnZgbFvyL8vW1yiqidACGadp0+26HnwDUyND4GGdNGYrifS7amPEYjWEcX/SvSNENpx+ZSxamwxvCsHRihmogpD7Pkiny7Xt/FuEeQcyN1M+49ppLy36Egm0II48ghuxPmvMxBLJdQOiz6d20kzjtF7/87fLHn3pPgI/tbAZmRQVzExojJgUhMrtwh+gqaMQeAI0RZTXXYUbFpZe9JQqBWVPn5794jCJ6m9FeUH34prnl9rfdRhYO1YqpCaJuyGwNH4gGVcOV8WMNvBkIpxFQWxHV1HFTgI1DW5uhF2neAwFTVkpdg8F6FKPz7ve8Oxb9Hor19TZ2DqOy+NUV4f1oiFwsbpam33rNCoWdzAcO0j9q4pjQ2hxAPzGqpYpozRjx8xpqDbOTUkO6fsMWQMe4Ds2JhkeDv26ddTwqbZ9xYBudZe2QjVv3liF0Ws4FriFzM0g0n0YvvWoXhovAxbN+084yb2bVDjheSfP6fSer9+H3ndBJIyvcNDvG5+T30iAmlZqaodFkz+UG6Hf37m1DAEmbC/Quzjvv3fMkY1QFmtRvYp75vgvHY6uh0OOvhQZ3hoGNAmcNQOP53Fiz8Z3X4eaSOp68FzcRNwMZSwu1OcdS36FXqhHXGKTGwLHw2QhqUniXoa7UAWWYwPCEG1RmlmgYvC6v2XP6vnMlvMWGp+Pmk+8lq+D3klHw727Azt/MjKnMngXQaFQLU+XffAbeuxtngk6fmZ5P9YDPdxoW7NhjSVGm1+X5BZ7r1q2NlF3Xh9esMVmLMNRnIxAQ5LjRG44ZIIPSEEWm+NFn4bm852QCNMqCNf9mWM0x9rnIJo8E5GqUffl5xzd1S6m98fkbbvFzgiePI1gS3FjG38973wLAqJ8iM8ezFdD4zHx2nlPwnu0CvJ+xgFuv23N6TO/Lz3ntjr334Tjny+sRlPt8rTysU+DzzA2ygrSq7XAn93nUe4ClgckQYGTdFfVRdhvXxvqMnEcCFa/LH1mf/5eyOw/avLruA/8gmoaG7qY3aHoBmh2EBEiyJGuxLGuzY1mWxna8JbLjTLxkEmecSqXKVVM1NX9NzUxqplwuxxOnZrI5zthOLCf2WJItyZajDYFArGJvoBuaBnqj6abZpJ7v597n+/JakypVHqp53/d5fs/d7z3fe873nOPZ9qfARtoFGh4CTn+r1dOOalX135oA5ua8zSS46qcV9N3JT/pWyMJfTODIj03PrvS/5ijj63f70PlkHDyz2izyTDQ0V+QZEcy7NyD2vXsfXdyYJMQC9mk3YMNl3U+AYJh9Ipd4K54dz1Gvmnt6VhXkVKvq/c5TL73ec658O6ekYKgApRocZRrTzgFt2uSsTjA1tA3Ls6TmF9+pHDJu2jDGwLMRMMNJYMkjqteq81Mb1eOnMjxjffQcXa0tap3V7DVYaceg53U10QVG34oixBk+OEORzy4kyh+aYkkuaVoyfx3T9tN40NywUAjYN/oqrlDGwLqfIWamR9TG5aXO77CIy8+KWS2aG38DUau1Ysobl7fvRCiGTpaOa0OLw/+8AzZc65JqwKIhJAEC3lI4NzQ3uDCIwLyZ4vUVtDb2XCYkpK9QGmTePj8HzLvjFXD99Tk0AmrY2V4NIGC2WpfPqLkfiD16HL7RbjgQpYrgCnl+YmDcfMfDIfh+MQdHMtFevTlu2T8Yd9W4EMftExg6N8H0JLw8I/ZBuZioKv/0s58JwDq++Lmf+ZnFgRwQ0hvIXSGTONK09AZ+nspkQY9uPkeE3Q6w0VOxCa648qrECsnijiv0p+Ni/oUvJP9MzGg//99+fOStOhENi2SbgBJug3Ex6BYZM45FamK/mfeQh7mA8kx5LpqWNdlw6zdsyq303JEP5wsh433mM1/J72cPQQkJCy736ssBlfE2kaizqnj7xOI6fDj5sHKrsfDmv7OGh0PJr4JqOcyeeeZIDra4ZWYMjico4aa4eDNHCZS3L265u3dvHwsWeXLHju0r/I3n46VyxeUXD96OMUI65fHkJy3A15PYb+vWjeNw0x6H01T7Hxrl2EDDzVp8j3z+GrEtCR5D+PVsD+9qbixYAs/f1gNw8+ijT6St28fz3rMONm6MVicCQt3WKvDikC9pzu8OV2tWXdUO2VjKIUD91D5lADWf+MQn8v4rERIbhqZIG2gxNsXbhUAioHvQm9upmZnmvdWH/rAV55/n3XjNEUGib0CNtvms8SyU5ZDHyfA5odybk7JxjtyWtYVAUKe+19bvoCsRUT0ERfMN0Zogv/ZWZ3020R6wot3z5j+1joABDQ2zEIE1D/x4oi1NZIS4Oqy1zof2j8M1FwdrEy9nBQwyGeRN469P1jbB7RauLDf08gcKevULUPGs8A5eVfNrs/bqw0ym+c2xhgCSf5/ktZdesnEcgiJnm38Xtt0pR7/sC3MKxFhj+jf5KnGVz5lh7VTzVe0bPhShaWxqWisp2xwUpBP0LbtZrbVxe3gv1r4xKzfCmmgCWb8Pr77sTYC4BF5g4Hd/93dXwAuAqb36YTyvSVTe/fte48PQ7vBKGh5G6Y91jevz5AHBNpNnKeNmrJRvDwGwNbUa366JoS3PXtIuwFufyoPzjDnTVnOlLOOo7HmhmOZa/VGH8+eRvY8NswwA1fWqTPvJ+qHJAYhmZOnpIVWtrjLe+a53B6AhvU6PMO2aPDexyk4ORw79nqaYaDjSjtflbB/ePjxtI5zWnzsvSzUJWavl3VhXJabXZGV8V5t6qgWqOaeAYIKqGcSvlyX7qXybeabNWDwFSzU5FWz5We1JQUkvbvrSZJMFXgUxFfTaZlwLRv5LmqhygarRUWfHohfMapIK0gq8Tgecngxo7XitLr/PVJuzuozBVVpqPXlNDWBHs5YxmefFa5wbnJ4JtsLXXHpmC9JHQ1MQg3czcn1lbpoXcJiAC24EqhtBjGJH5i31177/+wc4WVJjxk9kOfBqEqkmMWttwpc3DTlhMcDNiCA2J/eiHVuDrk5mkeRWkbejpAgw2J7Nujvhy3cstm/amoBfOQjiCbQ/5NRDSRKnYWylNj/k9lwWMuLh2RYCcqRgWSnsyutuXBx96czFv/13vx/bm5Dii8WP/ej3x1vo6sF5wWUhPEceo/ADREG8IerWJ3IA/vZv/z+Lf/grf28E6Ns7At5FxRsV+ulEYMUfOitAyw0UMRIImCG5ZV42BtzwsnmizXnDTUlpsP+JHPhfWdx9V4iKybr8/R/4QAb7xOKeBPU7O6TB6T02b2Juh2JtOORll34+WpqL91yWfm4abeQKuyGal7OSePNESKKbE4H4D//wD0cbjh4NIDhvCoujR5MI7pzczk6GJDjCjyfoYMb70pjFaMwISIc6k4zs2bd8/e5kWI+NOpvCgVSVs833+OMHckBP1XIP5SPRhO0JsFGXg2xPTEQE7r6knnjLDdeNW5ns3TuTmVhuLBuhqnWLbKoPqZe3j4O3GYW9X26KQ9bc3JZxQyZ2MHbB1mvBzx4gbbPNcOBANCcXbh3EyJpiHKQOWWNls+qLnwcPHk07kXGnx4c+WZuAjTmuV4HPCbLa9itwHn7kYAIpztg4BLmD1u/jxhZgZ2y03d9DU5GXQ9zhDCjpo88dzPYOsNKDQ1sBGgeE+r38rqxJet48DmwCVJvNBTIs09oVIXQPW3TWa29mbvbV0AA9n/nMZ4Ywq+AnoJRH0HCvtI8I5KefPhovtjcOzZT5aRuqbVSvuXHQ6I/n6lEztTXTU0v/jXEvQOqqzf6skdF6ksK97AEHmfaVp9VgbdV4EYrmA6Axz54l8MR+ejKC9qmQqo2/+TA+JRab+/IJvvSlW8O7edMK50mbfMfciYdjnn2/nDDlGBPzp1/mbd4oZ368avh43jEPmL/GdVGO8TC+JeMT+m6X98VUol59sM54e+F94QQZT2NWcANEMj1ZB0ObGtD10Y9+dMw/DQcwpi1Ty3PW4i//8i+HNmdqQJIoNGdTuQfSS7jYWEPOCesXuHniyX15Zgo/c9I5VwcXbCYxGnJgXluGS3vqa1JMbdPvD+S8M6bWsjXbrOTGRX8Q+rWtmiNeW3/6p3+aWDo/MtraYIdcvvHbhpDKvFgD+gDYOW9KGPeedXI4mmgJUZ0zwIv2aa9Iz+tpI5eaypGBerlHuOIOYjvTAStALsw1xRh/YzE4IEtNip/WgzPDZ17luBRUV7Os3QUSBTfmuZyTamZaJqUAYFZw0zpbXsFNTTpdz8qjuaGFGj+X7bUeyhHqpcLfvUwUHJcIXXPcagK+NrYM411AMzq+HItqiqTveD6kdvJafdrXvd6+FgyWAOzZYV7jrRZ5qg/jAoPgvcIpmpwbgIYH1bwQSoI9NfhA6eoxAnZYl3w25NBIDZEqvh3cfDMC6yvRFAxwk/9kuVYYNEOzonFDUZPXWQExNCOvRDPycgJseTFNDZsZzU28zGlszg5Jde3Zrxvk4Mty27/uuqvTuKiCsyDXpKzjWYxPJPgdv/2zAgZKltoQ2/0lId46hB+47xsDIHAd1ZZXo466/qa3Ll5du3Hx6//0n8fGHHJjmvCRH/iuxTvf8fZobpJsMi7WQJbgg25YcsVsz6EgEBN1qA3yvu977+Lee+4eUYvXC7MekEUldg6CUkCCcOczjoa4CrFnpt5Tg0uQiLYIwLm53pAgUg6VT3ziDwaH4Jd+8RdHYktxOeTAAG54dZicwYDP4NMMHQsXae368xMB9NoEs4oQS66Yl6PqW5/3TiTLJrKigFqf/+KdCcw3b1AA4onkRDo3aq+XwiP61qtiC60dB+4k/gXYZLzWpw6TTPgzETiULBZ9cTPS3kkgk3pgxhU4ePj4YkNybXWD4sRsSqZmnz2bz1CuuHw//bRw9g7Kp4d2BphVnlgXDiSbZrp9n1g8c/SFxaUBFg4wLwd91d61PfvbdxwE9yaY4KXhsTiAkUFtjsZHKOjwvSefjMto+D5illQ74YAlONRbjgRwYPMS+PqhXYCHA5hZiivuiG4bga2NhIbbvucm3wKR8ooV4at860Z/CYHmDAICgAICQVl1qWfzRxomOKoBGOO59AKr+UF9PQgd0v6eOXOeHIeG9muzcSo3Bpn60UcPRNhMd3jj6PaOL1GAMeKuZL61mfbH3AIJhI6DY0s8D7UHaDPWvsvrpmYI/V1t3jE+9aKyFa2pHvhMVIAAFgAAIABJREFUH9z6geByK8pjquBws5ru7lI5RAMb7Zv+1QSjbPPjGYeVcehPbekN31h8NRokcWtkmjbn+lWgp8yS15WhP8bNOOivOToc0xHOAgE9xiNjq12Nu1KTgD4bA+vLgd+DdWSbHx5uCSSYtWv87G9ArGY+awkPhIZsHLh5pq7WAkBa58oDeph8lG/MgGHtB0Zr3imXSx/119hZ24899vj4vucAsmHuyJnsOf127vGyU08BGoBy191fH4R64wNcqsvntH/AEs5PifnareyC1Qr87jlzZA9Y/56rdlGfmxBX+cqrCctZSnPROFrVfphbY4G71ES3NZn08sPb6arwdZjiyY0mtKRl1/6DNKape2pHAt4yt77jvXm+zZzY38x5O0wYS2Bin+pLybPWRYV5wUHNRAUQqzUzveRVc+EZn9f86PPyQyZFZwL9anzUXZN/LwjVqmmbcowhGYlQLclp32+MoGrrh4xOX1drcro/tGPy36Z2shor5fc8td+m1mt6NOlLTXD21/kJDqv16q2GSH3lvBQQ+mwAspSljKE5E/kZXy3nx7jIZj5YOCZfCPEe1QWQmRoa4IYsdb4MDZHPUp4I3+obpqms+7+i/cqbp2lbmgAsutrFzUHQskATyoTwyJaaTuDZIBKPdAiiG6aBL/N8EptlSaZiX3cxk7zyjNfFlS5n3zkBwj/zMx/NBtydwUbyPTIC1wn/vWfn7pHc8UQafswgiTwYZC0Yk8G9KLeNc9P5/RHQx5FLM9AGQdI5Gbc375qJKX/73/zxIPXiLf3y3//bi22JJnr//fdm0uQEOjluiQ4oZh55Rr6RqLwOg78W0pkDeu8jDwVgbBhu2cMtPRMgKuK1Se44F+jLSfZ4/8jefTReRzgt6E/fSmd5VDmUTRJvAxvuYx/92AB6bmbPx2XZZLktSf7F4MvkdkbMSZdedV1y1STdwSN7EyX4wWi1QpbcfyA8g4eHKc3hOw8mnBPmlvNXgMOxo8czL2vH4UU4WJReYzOlvvXRRBH+jyUOzdaNSJmnBhixgBzYjz66Lz8viDdY3DsTnt/hRLBYLPUIcSu6/PKZzbeaiR5w07U5Xko5vEdiQQg780NjIC/O63OLcmgS5G7Ix46FA7BhbQDu5SOSKldNgEgMHAeeDaMM81SNxfPPvxThfeUQTISOl3HeG17QpXt2DuAABDmg9d/iNhfGg5BdrfI1LjYcEDBv61SZiVcU4e8zN2L1qqcqdvUpw9hYBzUZORzcEsW5MZ7qrptjib6En4O9brG9hY6kiUtbvfY6QAsG6/HlkNMmnxF01Whoi3Ga2odLR44nY+emT5vjpW2EF6BDQNHe6RdTgPdKki7nRfnqGVrFjK2/mU/87eCyFvTPHCAtK2OAl0TrHS7f6T9gJzzD1mgaa5Iy/iVVI6vjA3FzXuGexcuxZF51WZPmxjN1z3awed5PmoGSWQe5ORpTWiyC0NxsCBi4PHPfGz/waS0aY4dr13VNgjQJ68PpKz+nh7k2NMZKPYH0w/tdQ84OQpRK3HsjiWPWnDmXYqBryFzoi9ulPpyMxle7xgUg54bnJ3/p5Epco2q3zHWFYTlT5k7/zD3O3NTKbRtzAgyYawLexdJL3+T/Euq+Wlnt1D5aG4RvZQBjg+S91CqZ9y9/+StD62v8aK/sE+3RVyCGdsd5oX9AXGMFmQ9aImvCmgOWOyc4N9Y2ICqZb+vUJnvSePzFX/zFCAbYSwDwqQ6fAegAIc6V4KrOviczHnOczhx9RHQnNBFW9Wfs2Yy78iRqnHta3LaA+/Aa7SWv1Z5J/rZeynMpkKnpRR+8/CwwKam23ysHpuYoz9fBwlogJzh9+L1gSHktez4zvYxax6jUy8EV4QzcKN+zNUsVRNjLJSMXwHU9GW9l29sFVDV9VZNp/9acP3g0mR/ngP6NTPbRfrGiqNs4K9s6Vqc2lbcIkFRbi1IhNs05eV6sm3Mil4fZCfco3dJOMoWCQRdN1OQ9yZMYflOeOxSeo+c2WD+DaDyg0OhHNURjTL4TuOHRoEAP04DUFZz2Rt3wr0XC3Q4fZ9miQcyV54ZHTwDm4hd+/mezCTcEpDwSMBNvCQH78r1NQX+AEtvbYO5QV40AgdNuP5IgZhJeFDQri/gMwApvJQN5OirF7YnQ+0JcrX7j1//lIIklQOrib/zY9y/e/KaQhw/uz61sX9o9g5cRZjbDzgCqhx/cO6Lx/siP/cggLQtFLu6EerinyrtksvZctmfxYFTGl0hul3Z+NYEAz0/MG95GV0Ywu32aRFweuU3cmr5y81dHJNf3A4jZUIfFsQkAAMq4m9NIbcvhfFa0XsfDWXrq4DOL//gf/1PAUHgxz4qgyTWdenCmBTCRvKiM6NkJPoiHZD5EIF53jjgVR4dwGgefQFcR9FJPDBf7cHg2xA0NgfDJg4cXV4Zf43Atn6SRR/F9ELlH4rzhtpwEnvF+cqgN82IED1OQBUfb8XQ0OVftQcY8FWF4JG2mMXGLWDMOtgf2PrnYHc2Khe5vwsDNCdiq2pNHlT7deON1K0LXrfeLX71jsWfXttEfwMiidRt0IIqBc/755wytxu1JsPj2mAEdTv5N86N4JCfyeZKQph82vE1aANGYHoSVcPzc4D3jUASSrDmCUxtLJtYOhzKuiRuyNunTiGyazXow44qb1KB3DoFB/M5zfnew+0wbgD0v5FmHNlJuCaTGunUCO739miP1mXPvE37ew7c5Gc6T9tWbpoL77rsfCPi6YjyLDOx7xpDg1QfCaEfaKA5LOSTGyyFkDAgu8UYIVQeaz4YpIG3007w+Ek8/+0riR2Uw0xCwtF37sj+MsUPRSWENmRt9NR/A2B3xKgR6t4bYX1dlbROGX50do95IS7S252iJnDunMn7ae/PNtyZw5bsGUCig8L0GQdQunlYOa8BPW4y/c6fxnSrkywEx5gS6OTFe5tR+th6te/PpcK06viEAjBGAWG1kQcWW9NOLCt3rHGrtvKwB4649+v/EE7gwAtfNvDzGDoj0XCOGewbB2hrg+mxs9F0bgMxtCVvhoDcv4uG8PfnBBNJ73/vel5AInx4pHSS1XZ8bYfdHzZmzjJxvMZ+W5AtwGDd94d2kndaE9WVNWxOEJcBnjD73uc8tfvVXf3Vc9qq18zlNEW3KcLnP2Bp75anLuNn/LjvGGIhxtnrWPGgnwGTtAXCPJR/dlvRTuxu9mXMGoMfTFKdxmP9EJk45ZErzR+F3MEvRqNfhYwK+GfOlYKPAoQBk4ooJRvqvmryadLTPGqy5Vhk1rxccTw3ajN5bk6f1Mswume/yelqfnwVWU3MxA+CNoCv+zvf+S23t+6vNSwVK1Qytrremqpq5e2k0p9pZ8+8wJeXCfd7yktZ9MbRK6cdqYFfeje8XZAE2YrsBN0MzxJtvaV6jpQFXWARYbabZLI49I27cKyuXVmEsaEVX92eAw6Vp6f8PbjLnX12luVFJXbRobbhdFV06XE7nhsBu/xq4kVfDQDNlReOTCRBR+ON/8ycS/XdHTEC3BYSE4RzzDz4Nu53FLvnjSMiZgwqLXucNrANOBttt2QQPBbWfjjDJsA4XMUkAdyQw3bYLdy5+73c/sbjj9mQlzveuu+6qxd/46Z/MwjmZW91XczsJDygAZ5CmAoj2JB3CiedOLT6RZJPf/a53DFdXqQ1elI106Tk1wqKnDoTDJ2LXl0vnknwPy/uuEBnlxZAe4vCIVREhEdupTXRNAv1p/2c/9xeJo7Fu8e53fc/YMGORLsdyXfpoIk/GFfGhaE/+5b/+xPCsMrcUO7nQzoMx3BsCVLRaYzo0MgIH5rm1Z+PeIMslcnNuboSdcPiyg0/y4/MrbtXAGzvzE088NXJuHQyY4qIPDNREULVkb9IEZg8rm+ChR/bFu2zjWLS+o8/7cwACv4SNIHI0SwRCb7vaTmBUNerwqPB2GD6Q7OrnhcBcDYXDC5h1mDlEPUuA3J/knFs2nj0Axle/euvwqBvkwWhNeEvRTjiEvRyWjz7KTfiMcThOkvGRHMa7BmgBsmxE5RMQxobAs4FWa00csrQNnnNw+htIsbkcasbO39JiVBukrpJAbWRllkyqDAezzU3wTU3KTYuH44FmnI3ZuI1kT1Rt3/GrJ1f5UiUwr4tp8lSSOTZgonb1kEGaJWC8CL57k27Dbd+e+trX7o+HygcWd8Xt1gFhvZhv46/NBJfvfP7znx/vAzoEmD5ppxu0sbkp+dTwrQa4z6WhQEqqjM25EbvdG3N/Czj4kz/5k4OYbT2NCLsX78oF4coBKjvvylCn+gbpNusJ34MmybqrBoHwvSRrxbUKGFGPz2teqFnK2FUlrp+9gTZej7VmLTvMrQ3rtd4++kXLNkxYEbwj63jmWN3GeX1ycm3IP6rx8iqsdeup/LMXcqa4qTYKMfU5jbf6RFs9nLAN9gIA2rWiDYA8MOo5fcDLAU48q13qPyNaaSCLJrqAl1u0kA1PJNiouaLpsM4G72SpFTD++gEc4WxpGw8oY2bcjWHd1X1mfY3M4TmHa5oCQIybvvoeraE59He9LmmRaPqMsT0KxPh7RCuPUJOUFKgB2Hynmjb8IvVYg8qoObJgcWYFP5no0ImynXOY1ylzqt8HaAzAUfb5ubiMYH3AQuTC4Kakb8D3EIATGYz1b61ZG9XwlfhbLUQtExX+1eT4vNqM4YW11Fh4rpog9Rsj35lmlxloD0+IBqllrdbeFNSsrr9a6DGPS3CjP9NsM9M/1Nw0AfhrfCrlVbNRPox6a/Ly+WoAVMCk3b30tH8rACimT+CwXEHfp6XBzTWeLYO2cuzLJRfG91E8pDw6Nxf9AcqWSpJ5kZ8xbYAbloCpfcpY5T2Klpov9RW4qdaqfexcfcfcUqIKT8Esi2g0Kmk4gDMKzLuv5BYSpVke4A2UDbRUD83s4N+KuQO/5NV4KNwUN+kPLQ7s35ucQkmA+E1B9kwyP/hETRRqOYeEQHtr4xa9JoMGndvYD0V9/LYcsPeKgRCBRqJvilA6FaCzJmz/i/eEE5H4Kr/1zz+x2HheTGVJgvl3/s7PJajWtnBW3AIg94T6zuDSiFx6cdSaF+4KAPnzxb4nH1/81E//1MwUnpv8S5mcER4+mg5eUReH83NJDvtf+/XfSJqD9yyuiJ1XX7lnP//ckcWFmxKBlLsnYlhg18Yc6jsS+vyebzyQ5HhfGOYkUTKvv/4Ni90h9lEvHYla7f6YuO6+OxnBo2pye7XInz+R7Lbpz7r0/01vevPiU/HqOjcTyKQ2QlKH10RlR3viVkcNi3zcCL2171qEPCQsCoLQAaWM8hgsoBJPp4fL0zmUpu195IzJsw7aJ2Ou2rplqo6p9wk/QfyshS0xc20Vt2UQcqcLsE3gQFpNoEOS3pRcXtr0VMjIF1ywaXm7fCJk8+0jWdrhaIEuDxfroYCY666dHIQKWkJo2FbTTgCGEKud/9kIBnwhm1j7HKIHn43WZtcEHCV/er6mkHFbz7g4hI0lPo3xAYQcunhGFyY6c9tQzkjNZfUYee45a/r6wdsoiRjYGWA8AkJ/ASNCEVgBVPzbt09E3h1LblC0ZVHtGuseIo1m6/t1G9UPwpImws+Si88+56xB+i9gAkrKbTImJZDScjXnViPMmi+cj+HCmXaZN98FOggP468NwBpBWFBrXKuVevmVF4fWxRqb2sDzltqq2XaaBq7e4lMRMtpuTxt/mhSag7vuuXOA1vJQahb92Z/92QGuAB+Cru6p+DX4IF67s6/kcLMulGeOyqeq+WI8F22COfGZg0//rBfCltA1JsbQvwmOH10BfB3rZp63Dp195ul4PCIvi8kWGAKACOLOuXVjDP2z9oyhtaONXr7voN4QzbX5J2A9Y70bC3NevlFD6BsDY2hetONkwmWQ0DQznp1zOLWUz2Xf+clE5AwzN/X8qZs/EzdOnrqZAgk9GjXnCEDjvNC2akSrkUT87dqizbG2PFfw53tMttYVcGj/+du64Q1nPkQ3l5SzF5h6QukboOZZwmtoYZYBLMuns85HmIuoLpwBzjKarpEAOfLI/MjldWgZA4VcwrlxXgIFI+ZNfpJfzrJ6d1UzYX5GrJbUX/LwanCz2kzUi4nPG+ajAMacFHQULK3mnrjUmxff7for8Kg2p2d26y/oKbjBJa05v1oTbfe88a8pv23WnnKAPKOemoxWm8RWg5uWW3DTvrw6UiPNgL6D15T/mF+91Gdd1SOWtyRezQCfuRCLN4RzNZL7EmiRf7Rpk780zVLeHDHgBggLeAvosWf60kZmrtV8pQHQlvN7RtSqp2lBuFcrhPqE5uZDYcCXc8NsNAZ38GgmUvTSGKopqRbEFPAP4xWDmxqJ5mZdCDdrwr1Zn9wyv/IP/m7Kf2nx4H13De0Dm/F5Ic8y9yDpbolL9KWXX5FIxglXn00q1QJV8tM5OH/8R390cTA37SM5KE9KzBjTyHBSDzF6V2LBrDt78+Kf/Z//MkAj2WpT9dve/l2L/+ZHPpwYOA9lAzyRiU5yxgCik8/LIbVt8YbX3zTQ/T/7v/7d4qf/xg+NIIEHktLgeA6KYVOMut3hjAMjyacgfn+QxJQ/9/M/McKu82Q6mOjCa15N1MaAIRnAz01fvhXgc+U118UT6ozFP/3Nf5YNzEV4pq+YAx9BnUVvrI8fS3LNDZsXTyMqAiq8mHKwXZwstnufiMDdcfGIYjpcx9dwQcQWl8HWDX16AGDbSxUBcFJzz1vCOWNR2zwm/vHHuce+RmQzfw5ch6g+CrpmUZljh7My6tJKMD+c72+OhsWi9r73vNhbd8QbCkfozSGL33bbXQENM6fIQ489tbjikulG/kRSK1x88Yz0+uzh3PxjrlIHzo3w9cePn8iBNwPXETTHn3958b3veXtug18d9WzZcv6oG4n4TW+6fkVTAWjLPzJuwTnYDhwIXypmu0H0TDnGeAZbey1asN97g+fJdX80dgSxuh1O2qWdboI4GVT+zIBurp/73JdS3oznQZPjJis4owO4xEPjWu8yZTo8lFeuS7kIBMKI7hveVW8+BCJBpq8lKeqHQ9K/ksDLGQJuMr0D1BEsBISDdWpq7h2CatySckDoGxBnbAj5weUR0j7cBeUVVOkbzZL6Ab5ynZgx9Ks8pmFnP0+Qw8kpYaadZO0Z5G4S2MNZiKaUZpHm5vLs7f/0nz4ZcDdzDm2P2RNgBw6sRTd2IMUYqF97ATPAAqihzaipzzjictx0w43jff2yDswLs1ajONM6cSk3LyNkf56xhgEYQrHATtvVYw56M62A9z2Ht2fNpbqN4XlyU2Xf+a71Byxpr3UHPOmDthUgNoyBsRtznnOBI4E5696qQBzm7KWXVrWH5lEZPcyBG3vXOGsPLcgEwNPV2d5T3qGke7jqqqtHW8w1jZpnaXeHZ2te1a4OLkzmDxdOmV03AKb1bq6BC2DRmlP+nyWljP4aHxo23ysnyZo1JwCRvYWDY/yB1nckc7r1VOBMENKKAba/8zu/M9bQai2SNeIZcygFD1dyYTQmEEn6BwBuGUZBwkxc0TXL2DBuhEOLQ4WT19ByLnMiVnjbqzWZG48CjdUmH2PvtWK9yN/VGHZfFoj3smmue1FRvu+a76HLJ9SXZiXjo281L6mrppy2YcUEk28LZcDcVgBT7a85ad1+rylptSdX6+m811yk/IKttrNjot/VGg6Cd+IE1ZtJf1qnspRhXKZZcDoHePlMm3BqTcXRaN6HFhLMXIK8ER9veEZF6bG80IEcwrVwAR/l0OIstej/VeDmli9+cYVQPGLbLG3m35SsKZUMe5uGyOFAcKeyYZqKgCbEZ24Fjxr8qObjsiyPxy/9wk8uroh54O47vxYtUJAlpndUiGew5WWgNmdBbo0L4x3JlfKl8FYIZ4bF0+momDRbAk6O5iB/OreB87ipRSO0dkP4DUlDsHZNkqXdfl+4K5+N8Lww33158T/+T78a0uOji0cfuz+LNmApgOj58DHOPGNtsmZfN/Jy/Pa/+7e5RewZZMfD0agczM1e3wAEt4CNUakDXPuT4frTn/lsWPhHFj+cOBM3RbPywtFDi2/c9pUkb7wunY17Ydy3z8i/08nU/MRTzyz+xb/67ZQRlVrm1eTbUJDuWrZfKsqYkV53Wl6Vq8PreXCg2LPPDJ8mC8FNhEYEuXkg2PSnGdNl8l4T29VIBheECyAcSoZdJircD0LTbW5XhNy+ffgehPa05VpsPHheiKfVBVtFOZ5eFN1IJZf1ACAUvMq5IOCeOfTc4uorEwQvmgocItmkbegu/OcTinpbohPro41BiNRsVFA17Lzp18mQqS+5dPc4lA88e3y4hDvwtJGrdm/CDk4HskNVW44FAF2w9bxharnzzmQ4zyK8NiEAHM76QBtAwBNWFd714vG5Q+OK3B7l6CIw3UD9LMjzLKHBW+6BB0TwvWF8h7B3yDbWDbVqXdjNr74S0lNL4Tb/YIDf9ePgL2dghsV/bvGjP/oDCR8QE2fWRm9fBJryq/lpAkV9qB28alhmiecTLFI9DjB133yzIGs3jT6L9qqdBCJNBoFlHowpoSX8waasb7fqP/mTPxnrEygoOdWhpG8AB+DkEFWeMQUYNgd07t6NNH1g7FV9INTEGZn5p54a+9dadHt+z3u+d4Agc/9UcketSSTypxNwE1gowKx5ojmeWu/XvnZHAOZNo+560mxPPcdWMsg/OwAoQKQ866DkWCDFQVjBWK2K95hjCG1C2Ho1b/pgrJvGo4Jgcj22Db4K7pIYTzIQN+SAfVI3cfukLuzl8pQcai2YXzdMIKT7S300HcDAWOPLNvkJNABP3Kj9bZ2ctXaG3XjDG964ktQU38b3aQSNkz1j/AEeAETf9H/cenMT9s88WyP6V2+yZkg39zOFw3kDRGsXcAP428sNWllzIsEFoDCjORO0Wf+tPd+x1mjemM6kpAG0rDGXCZy2H0jw2BLWjZ+22Q8AcD3S7EOg4IEHHxkRjmkvrsnPA1lT02y6c1z4zonJFZWiiTM5Z7h41wxEePHG6eWogr7mn5qVa65Zbf4oEFntxWVOq7FwjnjG58qpJrZak6HpoAgQgiXrbigW8ipPqhoja6van6Ftyt7RjuaWAtq6dwqqqvXp887Wav1qHutaryZHfW1HeT81n+nHOK+XmpWV8yqaG8mP8c6qGSoFQ1+s9wJGpliKEZ+PumOSbW6pUfYyt9SUO4LfziB++LbDnDi0ONESMUuN1AwBgmLdLJUtq0HnilnqpVeiuRHoKJM81EZZNLfETZq3FGAzMoOX6JTOqXhtuBUDPbEZ4txMJJPPaG+ouRrCOsnAwsiPF/gAQO/87tcvfugHPxg0djhxaBK4LB0AIGTefjmNvTBmmwu271x88StfXfy/n/xyNDgBTflecmnme+9avONtcf0Ox2B/XKxfJ47OIsGXTr+UQzYpBc7JInj5zMW/+de/NxD6sQSk+x/+8S/FLr4mm+Du9CO3owACIbeDh3OoXzCyxt6XaMK33PrVxV9P9F+mH4f/FHBCXCfuT+q/5rrr83NNogR/fvG12+8epLRf+rt/b7Eu2pQL1mfxIuCKKhwV86Gjzy8+9/kvDLNUrG3h3TBvzWRpgN8INpQyqVDPzHidnZvtgUMHF9s2bBupFS7fc/ngGL38zQjveJ4MM1RqR7KSkmJNuCQ0CS4Qr+ZvsXv2PxVN1vpJihWUD8+JylkuqcnJkTRwImebijYiSaIT92bDINTuDUdlS35fH4H4aLQ02ndRTDMOiqsQMe+4N5wnRECL6XXjIHzssSenyTr/3njN5Yu7H9i72LltanQOBvy8/urLhi29G6busnUrHp5EccWWQuGJA4djJgS63MwCPHMgf+3r31hs37ZhbKiR5Xj3rqGx6aZ3CGvDRcnpZTETgtTdNj4ARFA4DGvPt6l6yGiTDePWOxIYjnxIU8vCC46LeKOq+s7HP/4zQ1DccssdOeTXjIPZAT0Aa/aImzlhY5/QFBCw6iUEG9+GwHVYe4YQ1oabs84lnqynCsBRAVyQNbSIERja5mCqfd3mfullBPkZHbjmNsLvd373Txbv+u4kDsyhpkxgi/nFGOgvAa1fF0rqudTq0Fp4z7gaS20HEPxewUcw3XrrrWN+1E9zgP8kmF3zGBGs1hpyMY+W57IGaWB5sDwYU67yXBwQggGb3ZfsHBoYAtOrQc+G8M5a1Wa3fW37fPbVOdFWGX9r84kIcgBHP6uRsr7M+8hblgsQkEUA4wjxwKnXl/mY2r4DQwCKdOp7vQU/eyimqgC2C2K28TqUPVNb/9AS5VyUM+5QnjOnXVuTYzT3gfbTPHsPoPB99QJT5lGZfZbnB1DAXOMAN+Y0IACxcqRbGZmTs95KwuXJSZOLlApQ1hzKNVwbC46+Ge06cKO//YfDZwyZhpnTjH/3kWfsV5o7bfB3PerK67AezTmnCdwu69n6sMaNhT0xtNOZh8GNSD+s447VANc0uRmDG2+8YcyPNmizUCIXX3rJGCN58AawT99p/so/A45py4FqoI0reLXVLtzeeyAa1RlmwmU8N/8IR+fV1BSIUByBvtRUrAYI5q4mqV46qiX4dgDQ8dDWaif0cXJHXh5zVTNgNVQV+pQA5qWgqZwY66SaGmOmjoKGArPxrPRIWRte1basCPa0pxaWciBrTqo5qoTnnqnV2rSvxkB9g/C7rMN3nVG4NqdivRjn0JID5tlelNVtHVRL2TO3ZcMIL4QCYg91rFz8SZQBECP3uH7zMF7hiqW/PJiBKWCoPLIVbdZSA9Z5OCPg47TgeA45KMzs3xxw8/0fjFnKAGGSLCfrJSozmzZC3SsJxRfrQ2y1ckYMgdzSZKC2kCZLx0CszSKOrTiPZT0vfvmXfyGH66bFrbd8ZfFqNBMbAmyoB5932AZx70iG669+7evRknxhpDegzfJS6pRWAAAgAElEQVTvxjdcs/jIhz8UoPNqXEAfCajKwAbgxEM/Av7cxSW792Qgzl189s8+F+Ld3aP2n/u5jy0u23Px4v4H7k1bMygGO//htKwJqLjq6msTa+bk4n/7J/9q8Qu/+NHh8rx370OJgyOr7ovDVfF0+nPBhcldtDmZf796++JPPvn5wd15Mbyev/XxjyeA3s64cT88Yufc/vU7Fo/sT/JHQC8blGrU5oWy58GZDU21nX9jkabfPCd8dizqOej2xYCaS3dePFzGnzr89OKccJLmIptpLfycm4ftNIHkRhyHOUaSEtrMDvBuLO6GQMP69eeMeko+PS/pHSwqHnCeLalU2XVrJhgIxi6uxowRZ2fbts0jAKKXzToOq2XwNofUnfc+sNgcL61unOafqQB7JiBwQ0yVgKK+2AQAxWOPHUgfprum9vmeTaJNbn/NEaS9zC+ykmsz84qDD8HMwueQcg0t0FC9T5OfjWmjI3gaU1nFARub08ZvELf2fzU3Q3vUU/6OMpGZgUPjU1NXoy2rh1BiGvrP4V5ddtmeMf42P0ExXFZ5fGXNqE95dYfX36qCK+xLLq678jQd0kaeP0i9iJoES8PWMzcijFp/1oz2CKT2ufDMAGWmIouGdoyGB+AiXKs+n5yZSQScGqGbZzqEvEreFZQPXwxgKqEVwPRdgLQ3YqYqgvKpaHIc5sYZ+MRZOR7TtM8IWMLJeDFZNF+YNrjdM4GYJ2uEJmF4n9hD2c91W3fDB2T8A4iAs/JdrE8Aw/rXVuOkDNrDHtDWe7le+q0Mz3uVs1TSqTmz7q1Pc6VMQKmpTKrhMtc1O/gcMFSmcVKX79ovgEITtloHQIUyrQXjrj2e10ZAYMZVCqcwAUiNJYBpbTDJNQoyEGttzsi9x8a4a181SbS2q00a6vMCLPXTZ73Ru/QZv3r9NBt9vRBHItIlKAKk7RP70/fKJzMOJcsra19Iz+oaEcmjjRaPy346N+Y+dYtfYx3TxIjgjnx9Xi6QDyQdB8By9VXXRms8A0p6XlvInlOZl64Va9ClcvIzpjOAvTbm3Bm/5KdUw7ACJpfessMjMuuu4MJzU+sy5VxBm7+rmSuI8x3ljzMn50tNRN4f5jLcjKzfama8X3Dg+YJ7c1Bg7b2pyZimsTUZB/XOfs4Arz2vtamXIZ+Vw1Uz0Vj/S5J5n9UG/VVHza11767pyvoh4iWAbvnKMs8FFn76njWl/9WWa7c+6PcL8a5Fq3AeDa1TQMvUOrlscLIIbWHEnosWzOV+ONXMmDm+P6M7TxNj95hxWDHtvZQY/kANzY2B8vpKDuMPcWN2m83BWLWcQ/LMoJRhXjHgIeduWi8FA5MJ0IMDwG4ZohET1mhC3LDXJb5LzCqw00/+1EeymbOxTxxb7M/G3BpAQvOxMXFpIuIWl115zeKZI8cXv/lb/3ZoPqBwZa+PZ8jf+tmfjjYjNuRn92VgcpNKZ6O7GN5JbnAOlPujfv/0p/4yh/5Zix9NJu2RQTboXywWk0oY4NV4f+PmxC5J/Yi/3zr9arw5fjyH7J2Dx6G9KNNcsHfv2pNb7q4kp7w1/76WsgKU2H3Pj8kmGpQRfHCJoOXXEL/CZA+ORI7PDQn2V68hY2eytaWmqtooy3T3jM9PxKQnhSdBqDxCZHIZpov4i9FiyULOvZpg68aVPuG889y+LJYpNCdJMTfRC6b6mbv0+vXTNmsxvOc97xmkwhJKLSCCZO/efTlwNszDZumKaTNxC7/88ukOWpNU61+92BzMhI1NZ6FP76+ZT+rA07QdScURno7vVKBrU0mTBEGBDG6PNntZzEwoXvc98Nji/d/3zsVn/+LLizffeO0QfvpkXI1XXberMnfo69sdd9wTMJnM8zdcM0Dccy98c/HWm64bh+WpqLa2hEytHfWUIYC009pRtjgvUkmYG4d5b0Y+I8gaMr+qaONWkrPxpLVk7tyVqNKEL4DBdZYAsnYa68V3Cjrrbmwt6P8meUzyMk7apm/1ClMO84n3VpMle6MD0pHH276a7whgJgT164u50ndjRoDoh7pps9j98TEAI1ob2oOxdrMuGg3Zoacs7VGOV0FAOVzGuNF5G8jPc+aM8GditL+BICDXmnApY8LQ3h7wjdWjzebd3CjDd7VL+/RDX81zg4gZE8LYM/3X2ELGoPFcaF3qOWecewsGTMxR0z7oT/d6tTP+brwc/baf6oE0+HZL8FFuhP7XBDfTWszI1dbV9LjbNARA661wVLZ2GIsKO+NTYN74JdquX8bbfvG78fLdxigyd9VKNZWIshouoSY+kYWtGc82W72/9cXYqwtIpXUDXmn1ngp/knb8sccfTRsuC7jLBS/yRb8Ec0UIdmk+d936AODEroq8OZ6QFVLBbL9QbrHE94rs0fZqGcoT0W/9LzB0pmhbg3n2kuC72uifcdOvahyqlRlgZEm8tVd6zpFzhLP10j2qHH2tgC1/ptoZP4fWhVlFwueszb66L2uaar9qJvNczS+j3IzNUEosAY/3VgOhamLqAVvwUROVdVmtkJ/9p57V4Nb7NU2t1O8hsmMZTG8l6eXSvGbMCv57OdW+grYRGy/KEeNq74zAublocrixpvFteOIynTunoBiyFe9m4Irh/QfIzlAMFDDMk+qt/DnjO4EbJo5Z2NTEnB7xa6ZwGVqd/OT1LUbKWpyTmFoGV2YgKyS85A6Kx9Q34x0loN/b3nZlwm5/ODfrk4sDj+5dCMv2Shq8RoC7FH1ZtCmn4+L8e//hjxYPPLQvAzTLlpDzPe9+++ID739nhOXjUUk/OAT32gAH8QIcDpfnBmiwHLRae7Wbfm5vI+ZE2s/1krakWZRPJ7Lv2975fYvb7rgzGbX/cPGP//F/N0iSt99+23ARdhu6Nq7dx5Mv6dlnji2+9MVbksTzsXTeRuFWum7x7NFEyg1PyMF0MknotiZjeFFriZI2UsdM+6p29L62rCaLdaN1E5isoxnDbfGK8jqUA2BTtC7DA2T/41ksZ44FIFppzR4O0KeirdkSbU1vabW1Iu/i7BgvG73kSAeSw97cuUk56CxkB9ODDz26uPaaKwYQuuMbSTwYDzGC6LHHJO7bsGIvLnruZq2q1EaxQY6FQL1z54Xj+X37k7fqYklAn8178lhFKEb7KTaOPotsfOFmwcV4L808PYSUvjUMfG3M2n7nnfenL8t0C+HuvDFJOPELTp36Vm6yU+NzNDyd3RdNcGceCE2gxnw44JlmvOoifyBZ53fH464an7ppK3cAq+wFB3Izmdel2Lg6DLRVm0vQ7c24qvoLYpp5LO0SI6kHUDlJ+kaI+emQBhS0o5oEz49ry/Lm0huUOqw7gsW4+H7r0x7la49DRnqTYe5MOXW/d+Apu2Y5zxJ0OEnNC4TPBFQME1w0Z/pY0AK01atLufbFag1EOTwAqDVsXgt8h4koa2OaCqdbrnGkCWhOI3vFd9R9NMKPwPY3wAkImEd/lw+iz70saL/v13POOhPnRv0Em3507qwR7fNqRnd7iDCnOeFqbw0xO5mncqq0u3UDOJ03/ai3EnAEdBsDY6UdntOGEvmtQXNYLouxULYx1Y7pTXVO1vCliz/6oz8alxOfzazs6weYdJZY2+W9WJ/m1hirT/vMrbqsK+02rzz+gAJ7o67eU1P53BgPfamHoHbVzGnMtNFa8LOBB1ebF6VdmJyikyMCO5BzXszDxxJN/oWkrBHPh5etCLQ8Zp3BNDQPx6FDzr1bv3Z7+JHvGd5gYjQJJFetSkGFeVzNdTH/g+OUua9JyOc1/eqTNWAuzEv3i/eq0Sng7Nkx+TlTK1R+jWd9p9oD9fm7Jpl+PtqZMXQxoNV/Tb5Oubr6Xz2vCpKGSW3I4hw/ATdDe7nk4ZQvWW15vzM09MsLo/da5rggZz0UuJQz1Mt2gXHBQts5zpqU+QpidNbg6vaWr1PQtNpjzGfVEOF7nBGriNck1yNZAzE0PtJpRBkCfKS9fk7TFR7TVJoAlmKx0d6McaVwWZrzVtr9ncCNyl6zM6ZDyb1kPsRekcjqmyHGjBgtAQpUhVyfVULrwQuLBoSd/IyYk46HaBr+3eJX/uEvjDgr+x95cBEVTPg4WXTpzMuZrF0ROBfuuCTB8u4cye7gpOHpk0N8S3gf//0/+IWock7lgLk9mqWEzaZWzqYycDaZ25bOjltLgIxNOwR1foeyEVWHis5BcWa8HDZcuLj29W9c/O//xz9ZvPe974la/PoQ08S2kFAwkTmjCt279/HFI8n8/cD9jyzirR2uTTZUPlsTErGs2EXlg9chV0s2XFV+5UtYRN0YJkd7HRAOl9WvltWbiL9X2zVrPhobJ8IVyRjCXc3N6CGkDZ4HcCygHj5deASRTerQu/3u+xYXJ7WCz7RpBHy7P0Haom0jXAglgsTzDsG9TxxcXLx963hWOca0moluJIvsNRItV+F145BpLhm35pnRNbbwactc2YQTIM7YOQ7q/U8mr01i3dQGXpW5sty49++X0C+eZ8mRtCP5zIxfN51DfLgkxn3UM9YJIUBwTJD22BCKQMvx40kIesXuUaf3vZhNAMcSiR3eBIi1/c2xH5h3dow6CTACoZob/TeH1oHf6+6rbuRPnnjeM6bKYCIyb/qkjwSp3/WBIMGpMUcE+cxufXAQqQkia99LO5VRdXdNco103KCBR2POYtP2XOPHeLZaCiDB31XLW0tNZmg89WtDSPrWhH2mf/W201/tNY7MYQSw8SE4f/u3/yD5iN65zO49k7FWwPTwLjdEGY151H2jrYNflps/AGfcPvWpT6244WujcrSnJke/F9jYT73BC4Sm/frsVXAxTJ1StWQscXWsF+sDIO4Nt5Ft65nViwoSbm+7NDN1kWai0TZlaIu6gMq5fveP+QTiAMkCbePls+4N55rvzQvTDHRmro1BvbUmH+2xlRAJ+quetrfu5sp973vfO0BUtfO4VtYu4MVDze/WpvFTrzmvqbRasYJQbbQ3gBd94SGlXoEDC1wbs+Yv/uILi7e+7btGbij9eCZeoVuivUfSxoHCdaLZeeMbbxgmKb9/6UtfCU/yksHX2nT+lqGB33DeTHxZLYW1VM8d67camgrucj48Z76s0wJG63s6XBxeMSN17a/mn/R8A25GzJxVIEZZ1YQWhHi+2pW2E6gBboCECnxz4F/nulr1vr9agzPMP6m7ge9aRuvsfBaoVK60/l6oCwh93guwMaom1POrQc+K1irPnIxM41Dh1fNbfdWad1wq39qPUXeaz5lGH0e/uDhzCx+hZIxDeEeIw8xMok1HfnkfL3YCzglu/Kw2qeDpvwrcvIYMgZuJNNeEdzOydHIHy3/DSyo/8XBepcoZf7H5UXFxZc6khwAZi8niJ//6Bxbf/Y63Lh65757Fy8eejWt0BB6VkyytIR9eec318cg5HsDxb0Y5G5NYSVlcrv/Wz/x4PGGuWTx4/11xpY65I4RiHKCJQGMCCk8GYdEEkZc8h7RfkDGku4eT5gAZyoC+/K3kNbnypjR0bQ7HP4mG4v7Fhz70wcX3fd/3hlvzxyNmxOPRToje+2LMFACmOZhMJODNzWJmkSYETDzNyrrwZAi4w0cPx0V9CvSi6RLXqt7sZqsttxOj38rrBjwWELgxXKFuEmULbChWxObEejkc7dLOC2eU4ielW9g6I+8+HYLxjoCWEnkbs+JoJoIGpqrMtp+gdWOtCUbsnZ07LhjtIGwJAYc5Qp9Ixca9dvsZSdat7sxxqKhfexs9eMYTAUJFVU3o9E2xxwaln3wp2bkvmPb8AweeyZieNUCHg7EB9qZAsfAXIwv4gQOCJ852McPJRM4jSH+AEYKkQfOeDGH5ppir9FEk27PCUCcAlF/X2ib29H5jkhh/QuLZpI3YlqjIAI0bL5BA6L0hQPgb37hnlKEsQqvuw70lEwrmpLcjh6m5MG7A9qa4tDZnlr5Q2zedQDUfxrFZqmm4rDkCysFgPoxR14tx0s56WemDQ1uftMM/5Q7zTYDNpSFulqitDn0bptxosQYpM4LvQx/60NCG6nPd5PXLIXYsvCXCj+CzDpTVkO7Gu0BCWYAaLYfnPvnJz8ZT6c1DsBtj5fse4VLvI2vHgTVJpq8b/dI+Al9C0PMzfkxSNcnqkzHRD98x1iUXa689pozecB3m0mdoZ+MDEdQdT/Nqvpn2/tE/+keLX/mVXxljwVNMWQ8n7ctll1081njNRb6vDQSkfg7zY95TLw2QcbK2vY9IDcj4zHoAKHCOCkp7NjS/WHlN9pb5Jwwc9uq3d8wPcKQswMS8e0+d2mNcqnEx3ta6v9UDGH3wgx9cMUcaO983f9aD551ZnneGKLfRpq0xGmDttteNOSBIw2ecBB/UL/UYU/NkTO5NCpwb4yU1zo3cynfHPPtonEW2btsyMnoLnnpFgrSeCvEUQf3xrP2b3vSWYaoSYsC/kf5neXmolqVnaL0jV2trKtT1RVv1wata1XKnzOG4wKTNJcx6brVZCrhhHikYUW8vouopB8b7laHVbg9njMjGem9V89oxLyAqP6hgpUBiaGWW3l4FRPpfIDJMX5mPjkUBebk0LbfnQ8+ntqNllkuonILIIc9S9vMBj8xqbXP7uVqTUwvEajA1wQy+yeQ/jbbkkotPQ1kzHTziMEPhkXkSXJd1YgbAjDZtmP5wfqPFzdpYrblq3QPsfSfNzUxgtQzvPLbTdNXClRjgJd5SlEuv4wodgEOD4+dUTwV1hSBLy/Ot034K8pPcP1detPj5n//bi0NJjXD4ib3h04R5ncWNrvxKOn3VdW+Il9Gmxa//+m9FiOXQTMwZMVxOnkiwt6QP+Js//ddzyB5dPL73vsWa0wkgF2FaVEh7hGTLLV3ejueeS36MuLsi8yIIO0gJlbEIzkrSx3XhLWzZvvhf/tf/Ob2gRkyit6ePL/ZcLADbsWysGTl4bQTiOUmXALydPMmDaU7KyZfjRpnbAyGt/TtjoqpQckAcDWlyXdSpA2kPoDZvuhN8MWscH/wkY4mr08OnqNchuO/AEyPNxa54kz2W33F4HGYv5JazLsDwSGL3bA1518bzvr49fehY+rBj3LgcJjWR2NDGqlqdLlptLXdkkD2X8QUKTmwKGpyv3h4OR8CU9yu4KzCL9ldvMP1AzBRZOGtxceXllwzg5P11UeOJ4MrGPs0vQulPTcLLSamBBF3VauvwHGH6WILhbduCrHdymBAJDMJjmq3wN2Y2bcJTW+998PFopjaPzx30btfMcMYGEKmphscHwV7Oj03imcHnCmfAeDX1wr6ApmuvmmHvtUmfjAlw6Fbs4NReBM+aIJTv94ceejweSVePYJDaQhgT/DQEytm/X1TY68dY3HffA8MrytrBO9oTkrwyAThCx/fviGn1ssv2jOe1t0ENgRF9Joz009/Gyvxy4adNMx7WDqGkbYSesXSLb7A7wkrfhUwgCOeFIZmX5U3LGBljgqEJOM0bYdoIwb1Nq9var1eTOnhgOSAbCZeAtu61q6YN9ZkDn31/kvpKB3BNYrd8MWErjDeQB4jYP9ows0PPRKrGqMCGoK/gMjfATQGQcTc+9WwybuaFVogWggnKT23tmDaGjTHABVK+flTIF3hYF9aY/taMMuJ9LPM6lXyp7eZzXEzyvLJ6o1aXeQDofNdpvHv3rrGfrBvfqZcSoG2evHzf2GkDsFrtn/VvLQOdCOklkA/C6NI80phI1oUxNFbWurlZrRFUt+/5zD+ZwIEg60ybVgI/ZuxGLKu8/6Y3vyXBWycHj5PFiNUVwTbiVB1+NmbrS4YbuwsqgCPoG3CDoO7mL0DksSPPjX5Xe1wBrN/6Y/zNqTp6saxgN1cF4DWd64M1VjBt3Zov3/GyZoyNz9EhxNdZrRUpiOjFrlxM37W+KuQlvnxdlAPla7ZNq0nF1WL2e62n75MJSNHqLJCp6avt0D/fV277sdrrsmVr32qtjnZ7zjpWpldJy96HA15MmWvze3mXvaAX0LRMZ8swPeWl3NnXjEVkqXaOsz1aA6FPgBsyAHYAapjdqrlBOAaCq7iAQFBDaprTF7ybtvM7ghuraLU6bPp9zxf6zRru3yNx5iT5sIGJK6CCl5L5e7iZR3X/agi7QrYAusDR3/v7v7C4KLmmHn/g62l8EATTVjp1NIv+kj1XJcrvZTlU/nzx6T+9dXR4Y3KSrMmCOnny+OJv/9xPZ4MnzsqTDy8OH9w70jnwkKGx0dkXTHgkKRDDRXvXrt2DZY+8Ro01VboQ2vrFo/uPLz756c9mw+EWHM9kxU08EXX3JTpvOMzDlgcwvfACdSfPsLh9mpBoe15NvWenr1Uf9sA3ySXZGrvaNl8MiDkvQKcmK2Pod4fOizFncQ2vmq6bA9BwwPXWdCwA75zcWEagpozZ+nCERFS2cAdgWKpZAQ2HdJG5+fB7NTU9jLw/zCH3PbS4NBoawOeJaHve8ZYbB/HPIe5w2rtX/JJtK/yF56IpcmttFvBvN6MNPkNuNrQ7Xj4/kHK3RAtH6D+W+DuSeHJxhdgdli+EH7M+rtbGpOpU7a3avzepmsL093CCAuLaOMBsOvUcPiyp5CVDMHnG+/rb23RJkgSAQ7teKPpirtRfoEbQEyg0UjKi91ZOkD39zMHBWRlms3h+qLOHgJ/mzWZ2yNedtoe9uXh836HkQLt2ha9SdX9VxMawubBWk8p9DtxwozRHJdFZI8ZBm0ey0vRb/QS9sVC3/k7X2YDctF3IAH12QKnDeJc87PdGXSZo9V0ZQETNE2sjjPA0yhUyFgQ0YWPMgRNldB1aa0xoAG+1PyVjl8zq72HijSBhxlFOwXaDM9rDF8RTpsEHCWzCnLBGPu5aaUBHa9h3tE09vaEjdRZg6G/3jXVTIrA50PeCfnNPAFZYNkK4dvq+tper0oCK9ZRTjj5YEw28p00+BzyaURzQNQ/Kc6moA0LNXMrgPSJsgRgx2kKjZO79bu3pAwHvH9OYflbjUi0KYAMcmkNaQ3M1taHCL+weAKtmbXNqXJ0Z2lxA6z199/K8vhlf/akDRIGT9dALkyTGr8t+fVZUdEkRc64CbMaMm/gFmUtxkQZRP+sYX/DypSZnxAciYXP718+aoXvBK1ix7uqNWJN2QUK1Ej0bewkssXq6lk/vm3JuytNRBocNsqFCvFqSAg3tHnKSFiH/Vmtf6i11dBnLqACiz7SN3q+pp2YXn41yV8Xp6WW47exlv6CsMrvnfwFRn+/PkpnVUZ7S6nbrozYJCXKaPEnBQ34tuVyrTWk9I+zjwRHMq2cScPNqnHXMwXgvQM9ZCm8wP+HdyBqAKExbMy/Mxnx6zs4AtUxU0xWenBb3raBuAMDvpLmBoIqMrCaxVSghrGXCmN0MqQtYGLkyGGyQigNmYn1bnJ2Aea+eDtEsZCH5ptgYORa94x1vX/zwh9+/OHzg4ZCDHw55LK5n4eE8w2ti6/bFnssd+kcX/zpxa44l1L2gfbL+HjniRnvD4od+6AcCll5JzJt7EwxPgrzcyESpjIZGNlixZc6LRsXvl19xVdRnCVcezcD52VzcIpmbDh15YfFnn7llcSp92rYxIfeHe/WpcFiS8TttHQSnpWDG1dEvhGkTg6l/KshyU0AXUixymwk4knD8frcxnozwOz/kXxttEA5TtpE6OwCnNsp6FnTyu7iqPuzt06Z6MRyPnfESsNh8fuEFblAx3aQN9ycR6KYABwdNzUB+WmAOGIfOK/E22LVrukwzS+HMOLh81s1VzZHFUd6AzyxgAqwovC6UDsIiZe/NTT9Jaj1w/O59dR0K0XltfOUJyEeSV+uypF0QPLHPGBeCYYzlUqjUDt7NcSTedNvTdt+ZvAou4xvHRll9oDR1wt33hxAdHo0DWf+oyN3CfX+0I6ZKaRhoK44eFSdl3WiDTVRvC2NmPOraSWjuf2L/iJVTu7X++rxB8wBNworQJSgc+kxOnmM6U5+NL5CcZ3r46u9DD+0PSfRt4/N6LvkOIaSfgJn3L1y69jbwnzFTb81BeTTlnjHaVdfOCvA9MUk9+uje8X69lhxexqmE8wb+Y2LQdn0YJPO0wxhtiYmR2aaeUNVqKdPaAAhKlDUWyjYWwJY+AGfWhWcAGaDBeiVklUH7UwFRk0+5Ky5OzVcEtDFX0brV1Di1xzMOhzVaDo42lVvk5mTctbUmGu3x3eYJ87c2i21UgV++Sb3UzE15PdWS1Uuk3CXrBNAEKMyhdaCepjLQRn03rubRWOsP8nQD6JUwbpxo3ZDxeZDVFNhLjj5ar8a1buk0ZJ6rp1ovOOpCkLbGzbE+aod2etbeNabd3wBWAQNNlJc1YL7K09G+mtGMP+FpLkqGBt6ktzkz79Om784F1Dg7P+1hwEfOKGb3wXkLWLvmmmuTouWRAeb2JWnmOdFgnxmLQcGJn9a2dmir+pxj6jfWQ0M0BOMEK149d3xWk+Hqi5Lfq+n2ndUkZNokJjIv9fTsKYesgr6ml5qKBkhhqopAZ96pLCgAKRjqJacyoRc+z9UsxUupyofVpqxeZK3BmshqHq9rt+d70bYWqj1azRkyhx2DAqABQoEfl8BVbvK1SChfW3tRrJm14zSB3tTcrGijhucSBwlapsi6gBieUSNCccZpWiQQ5GO+yhxTpiCYm4MSumsGrHbsO4Ib3gTnLFVUENWpCGgk39Q3hDT0eu5ZM935JFhBVPW3DzKLl5Q0CduzWF9Msszj4m9EY6Mj//Af/GLi5IQceftXMtFnhIORPDRB8efE9W/P5dekMxtDPvwPSdCYWBHfmh0U2Eek5I9//CcSYyYbL2apFwJuns6hqaNnZ8GPSMk5+ORd2hFTDn7MXXfds/j8X0ZVmk1PrXno2SNRe0VzsjbxZ5I24UBSNFwU8xTN0lOHnoqnTgKzZaPxsx8M+pi3aKYmMnx1xAmhNvtW7IIAhY0hrwbOT2+p9YayQJxD9d8AACAASURBVHyvm2ao9ZYE2i6cbo6xQZGSw9tRrmdLZLVxi4Id+s/EFRm3BsJV53Phx2yKeWqE1g9g6QYWl+bsaKSqblenPgQ4L7bExHQsWpjdu7aPRVJzU1WfPZi13/hrd/kVzHbqt5i9X5JptUzGrQkDlVcSZ1W9AhAei0u6vFLlBrh5EhJPPZ1YKAnih/dEQO/ejQ/y7CAdasuxY5JynjUOMvmrBJOrq+verJcN614LKz+1BweH27ZNTAAAlbfddvvIrVOX2cYs2fv4wcVVl+9aAUtuyQCH7wFDQIk8WVddvWcAs6GJesxNfqrtjWHNXObPdwhzSQ2Z0GrfdwA/GLMU7Ykx0zZjU/Jxb2i95RNY+kLgGYPBdcnY28zWgzJoMmoWU17dW5Vxzz2SHW4fAkCbaG5qvisnxxjSqgAL6iuwIECbFsFcE2rDxBPOR7lLJa0TiOowrsaumjH9qjaRSQTYsb6qMleudVJB5GfLIOCUaY5qaj0vnjQ+Lxj2eW/P1UYZD2uqYM9c1eQ12h3TnDmq+U5blGGfNa5P21VBqd8+0zf1eJYpybqwfwGz5mgCmkoaNp+0Eo1gbc1XO6BO+wvQMK/KrTkFIAImfa9gYib03Dq04AWJJXwDXPpcDzZmOWUAHPrQYJc1R/Zi433Asf1t26w14+88Mo7mrmbsanGsFe2jIQJcAKAS2/0NwFQzWQ3zebmUfT3mVP09J/HOBHu8KMB5bzSluBxih6mbNUAZzgth+wk+OZleyLn2chxatLcaDnNRk0pN/9robDKm1kv/9lxj+gzZsjTZmt+CYv1sewtuasohb6Zn8IxArwzzqPxyVrTN9/wbZpMlGBheUhHo+lnh7/OhhVhydApi/orGZwnSBmCKQgEnZbVpqWdGv1tg1PWlrJ53lUsFB913/W77ZQ37Xr1+fZ+WZF3moOdWx9cYmndt6gV4dZuqUZr5vWbgVPOEPFxCMY2k3+GdQ3iaQ6MzQ8bi3cw6gweA21hjxKWz941/26jMM15OXgTxbSDA5tr4UkDAB9//vmGB8m/wbMagB3GlktBsxt8Sab4a5Bql0mjkmKRoaxCMeRKNQyLB9tYlpcArATkQGPT1nOzViWb74b/2vsQYuXyAmzNzmz8R0qybKE+kM+PJtHPXFSOlwmc/+4UsvNgMo43Z7hAPMflIhOJP/NgPLN54w7XDHXkcKiG5vpCy5R3xD8g5mg1y5113h0h6S24CSQAYcrOBPXWKt1PMaGeEpBsgRMgdi/2dNuYcJOGEtT83C4+7+UT3c9ECd2viqm7DCTREI2Ugm5yvm8yitjGMQW8QXWi1oVskDvhG9bQIuiELkHrbdnCZ1HIXhrkrMSHOi+2Mt5ED34twtfAngHll3Lx8t+pp3my0bsp362DjLtLtAu0Nl9BQRuvFNdq4cWomPOPzRxLd+IqYpwjzk5mjXXH1ttAcEEwnBPGsa5nVPHNrrPX5+jeGNzI0BwnkmDbLQbUlPJq6yRon/UEyviTBEm2yeuAcihfb5s0zTsOJBIOyBroGtff5uH1v2jR5SL0t6h9B0GB1yuutlFCv8FT/nd94ZHFZAFUPgxJ61deb/jA3xVsOsXT37otGHwknB5n1cM89OA0zRtHeRw8ubnjjlQPkPBo+zfe846bB4dkY4Ku8chh6kJYkW5OWSK1XXDG9gGYsmWTvvmzPuAFqu7mo+cYY4WXMZJbnDoHatBG9xdFE3niDPEAzvow2Ek6ElLn0HX2pWUf/y7EybiW1EjgELaFGG1ZuR92xjWkPnCY+JXjNa7Nr6xNh6P0RxmDpSlyCs3qtd4ex9WxP+K4gWOrVX38zXxp7a896B+BKHC1PRl361Xbd98D9i/fGY6ju2w7manUa9biEb3V5aU/zVymnxFx1Nx2B52pebZ0V8vq+Ej04Z4sy9K/mHO0zp9aFeVRm6/VMLx5V3yvP8xXy1l5vz96rxqugkIassZDs0WpiKqCt8c51AUkvMNZHeWXmCim62s2a+8ovsh6Bokbgtq601bwOj61cyszbBvFqEsofR9K6FrTvIby3pZmZNl7yT3wLJFxmeGvq5PMhap8rAvE0BzpfrY1qLVZr5Ozjmva0wTPaWZO18fVMOS+9fNb02M9XtALD1PS6wQkq12SYa5hqyMiUVU2Nce1Fs8BFwmDJokWFL9ellwNlKKvaFN8dZv2lNtP7I7yCbNtpmPn1qsaxJsAS1ceHeVWTWQ1QNT6+Z03VpFrTk5/OFXuigLdACGeI/BgpgCJf2u9qyVqetiu3F3VrwfoCTqGLAULSX9iAiRX3hgyWkHdtLk7yFzJ+TW3PTJ7J+iOsy9lxsMGvHHPiX9oyE6Qu0z/VLLUa3Hw5Qe0+GPc9j/Ax96U50PIBYWET9jNo30vyS5xBxQf01Etqpl8Qq8DgAzQvplEJVzOEwfNixMQ+8/bveuPiZ3/qo1ngD0X9GFfbeBoJ3vRCXLzWJ6HkNdfcEMb8ocUf//GfBcE9F81IBG0GdEei475wCjEwUUTjJXNJ1OsX5yZuc1hIFh1Ny7O5tX0x7oNPRxv0VAQkDeL6DecOcEPjtDaga7D0L4jJIhmK1+cmTSV28pWTIehGc/N8PFFizvIyST0ojIU6Tr30wgB+FyVNwrMxl0mXYOE4XAmHCkxoU2qL+b3pFuwnIdHw3Oooiq060k8bsrcHk1jtySC2RYN1dnhAkG5vClN9N72zfJeg7s24dfRm4+e+fU8O7Yvn8Wh4KlnQyuuhq98OgZIxtfNotEQbMomDVLoMOKfe/U9GYxStHpKww0N7uumboVx5Dvp9MeuYO26g2grouaFqi5vm7XfcN8b+ist2Lh589MDi6vz02aMBQd8V76d7770/m+TscVC7rSpfm62ZXTu3jt/9cxAYQ8k83/am14+DH8H4qmTnJrga00UfG5dFWbg2NZm4hRCe99//QNZMUk4kds48mDfEm2zn4su33rW4cs9FUaNOkNnosEyWR469mHQIb1p84eavL15/1SVDuB45ciKxg/aMdXX73Q8t3nDNpaMuN1xCtAHQauqydqyVEvyshXtjutq9Y/JkemhqZ71A9NP4V0WvXdUU6rNEscBtD3VrxRgUuGqb+SCIrFVCoeMBOAx3+nCqjD/zEkFGUNZE43mHGiAAlDBxOfw8C1Dpj3/mqK7QBJT2Eui0a+ZV3b0VW2ODhJ91cGkEnjnyu7pGWoSlaQJYFFiOucQ4eOlzSd69jW6M1sz7ngfSjGtTUHi/39W+JsUkpI2TNjnE7S+aG6DM3PqdpssZoExzYz30sgBE6geQ4XltadA/7evhbBzUYS1++ctfHuaYBrWc8VieG+eVcdLW6Y04Aw56+d34K1+ASOCyoNPfPM7US8uk7fpqvemr7+H6NABnL1Xl85g/c+kcMgcNWOl97dc3wtjYFCR6ztgQloM7FeFFyEt5suOinVkHL2ePWWvP5zw+NGQGoOPFe2poliMfmCaGtvx4CKe5aJqLCmy/rwYV2ue9XhaVVdN7zS/VFnbMWtYUqDOvUk1FozF5TRNIHEpiiVitmejnBQ6rTfO9WAxZYn6WcW76rO8WVLVNzlz1rz6blGMfvpi6hzdR9o821GxYgFENcakE5eWow54psV17erFuG9t34+effnRsh4ZnmBln4s7yZmr28t3SGnphrGNBg0uOy1lSDVl/Q7sVcOOiBdBM8BrTeuZZkEJaHe1FLJ5andeC+1LoVHNV4Nk5WEm/sBKhOE8DNyIUAzcAypjMgSZFpAFu6g4e1VgC2tHjuEVAT5BTbcmSPY5JirSzcAGddRFGkiWCQTu3nrv45V/8maiXTgepPzCSbOJnYcWvCyK/8srrkz9kQ5JhfirRc++et6sgtfXxnjoRDc1UZPFAmpmHHXDDrpr4KDbr4ZguzgoAMgCywYq7Qw0I2Ng469Yk0zUeTf4DwCwCA+R3i1pZyK7dECat9lqfvZhJpzUp8armKYdRY8Ior3ya2gS7CI7Fk2p9wJMye4Nw+NTEow4HQUnCBTd+DtVpwM0AjAE4XXhVH/YW3+BgFWrd+N0wk9yXQzJTujUmKnUN1+AM7va4ljvwtFv5FnmFaDUo2lqCr9+rDbGxSlL1+YlTryyujIbH4Yi8zA195+5dAZ5Ph3Py9iHwHn0U0NowhWWiDp8XPh5X12MnE2QvJshJojw9tC+TczAJkoj4YtMMUnI2jY3BfXtr4uJUTWxuumFtRsKhKumqq7VZ+x5K8MgdyVnlO+UO6Iu/9fvECWYtrrgJQZ4bc0mvX7stbuHRFtUM1YO1nlDG1U1vQ9Tx2iBGhU1d/kUFhLnSV/VpTz1w/E1QNKS/AFqSv2p/ybk+t/YrIM1vBSmirT1SPpNDwy0Jn8a8qef++x/P31cNIKddNG9McFcnV1jd2AeIjQAc5o1lVuxqLCpQ5955aZgwCF/1ErqEsIOq7SPwK/RoshCD63ZsfFebnZTR/EnaemNioACBwAgQ1vg91ojPCXN8pgJWdfq+flhD1jVNgOdLLDfe+k7rpT7rqx529kDd3RtmwJwS6Ma5/IVGOtZPQMZ6Nqc/+IM/uPit3/qtFQ++8mqG11bGxjmgrnIflAkQAgnG1RiXXA8A16uk5m5gk9lKf+um3dt/eVvAhZd50QdrteZuc2quCCDgrEJP3fpuPdRc47m66Gu3tWt9WRNCMtTFvV5c2mG/DRNUxtjYinPFpOD2fUni17z1bd+9+PSn/2xwa0Qn5gr+lu96y0rsIZ6V686bXmIFN+7Tq8/HcnvMqXpWaxV69hWcVMNtrfZs9r2ahzy3+sxb0QgshTdww0GlGpHVWp1q15SxmsPS+ZB2Zg2Zs9TI13zV86ram5rR9NF6KjgfF2GE5rSll9BefEvutVa1yfroe87Mmtcql9ovbe1Y+F61WOa3mqSuBe2fZjk81akdL/G87SmHzN7q2ers0pdtkt6GTtC1LgqxyMQbwmEEbszx8wHvcAltjrxTlARks36iVYiD1jyWxm9YjpaONQOQvvDSqdPivkiCOXJL5dX0CwPcAC1LcFPNzSshAs33eEtFo7NkjE/zDaLPDKBGjTQnLRMhUVRe52ZxTlNHBHqq+5s/8UOLt74lMUoevDfvRxsRyELDItT2xg1bFxdfclUOrscX//e/+L1hhng5HXBbOZHvj+SOQa/AilQN8TgfnTfhAw1HYE9VLXvnvN0O8MPOn7aJR7Me8TEeSBdunTFT2PBswMmz2DjeK2FW+/1e7cggzgIv4chsPn/z9JBK27hsP3ngyUE6Vl/VhuovaFJWD6VuRJ87lL3U0c1VgmgReRcebylIVnoLC9nnbhJIruXqEB4E38sZfy75qw/O3sJLpCyvpm0DcDbEHVu7io61pWpSh7rDuzeXFwJaN2+e3lG9aVvMDiLteOjxJxc7kom8QnJbzFPcP+/8xsPRxm0YB+vNAQiXRutCqJTnYvz0TyJQZukdO2b6A+09mGjEEmzqlzrNiTkz7kxT/C+uCX/GBiOUCYd6Tfm+5x0Y3qdZuSDgRP/KvdDWkjQPH0k493xezgaTgXFhwnrnW28YQtlYmU/tB3ILOgXsu+SSiyNw9w8vMQL5rjvvS06sTeN3At66M6bTRX26xWsjwOKQe/rp53LLvmq0eawjSeWWm7rg1TgTguVH9NCpedM4KAtJ9Z677xq3YIJeecah5GBCivADGuwF33Hbb1BMY2T9AAeEL1DCREHIaXPHtoREdRgTwEubPNcbv/GtCVeZPq8pxpoGSABIQOuHf/iHxzhr796QS7XZOvFvpNBIHQS8dntGPcaEkLWOaCPsYX8P4mmApvkyfl3Hxm6mN9g81pI5bqA9czTX1jRpeLYcJ+WVeK5uWjjgwbqsNtS4/eZv/ubi137t10Yb9a1rubfjmgeMRSMJVygWBGk/rtaNSTppjNRtbq0Vn9VEoU+AhnFXNwADzDauk/5ZxxWMQI3+Imdrn7E0puXWNMqy72i79vUcMy88roCcXgSr4alLfzmD6nsiYS125/s7doQXmX3t/Ni0acsI37E//LQrA+ysQRoqQIDQO5uzR85ue5BZiuam56M1NwDrUpNZjzntKzek4MVYdG+PA4s4XQKbak/6vr4UAKwGPjNo7TQ/9V+fLRioucz706qw9JpKXTRXQEJNiNUwrezvpWmKTNBWL+vdfIxyAqxGoNylaaeX7MqbmuMLrnxuXfTiUY1M21xtUc9769K8+7f6YliNJdk7zIM5G9Sljca6xPpqgXymT/42b9o7zzf82CkT10WD7KJ1fjThPKXgjudCEwFWmKVocF4OGAaC1qVOoJL3XPm9lc00WUjanKC+I7gZgfrYssYE49ywSwItI7XEIBevzfsVmjQkiEAE6VQFYk3PA7/odDYk6r6s6LfklvgTP/6xqCEPJEtw3BBjCjIJSMBnnnlOUPyNGZjTi9/4p/88ICQqMBqGBH8DKGZMG5qR3CiArfzjLm4wxk0q6k4Dz3xmgkzasIOnboNmoE6FnHZ+DrjDotcGFKwJ4DmWxSMhm4Oqk9EJdxDrq9eJpFsA8jbHzRxAQgJWvnQJl+2aJNKq/wYBbOmBZHENwZAx6aRbAN7vLb4mKguzQcX6bBcczs3peKUhPRe0nYqGBLHVGJYrM783+TXGRV9KXC2RtIeO932uHdqnXfMmTDU5VZ8TMM4+OByPxJx1QbyV1FPNDsHu9jtSAYSXc3XyiVkPnql56+xoHp6MVuB73v3WoblR97MxP15wweQN1SSgLKBgw4YZdffFF1+N2eqqIexoEbnu2yA9oG0w3+f5dK4Qy3nV+6emkPJLCK0vfvWOmIX2rADZAwFMm5PtXRluutq22hvFzXYQyAOqtae5eIZG4+CRxZXR6hRUViXsUHpg7xPx2rp4xYuEiyPe1qHEJLo4MYmMpXEvp8k4EyI1MwEW5ZMQsrSP6yO4fV7Tm+9XU+QQ9Lv2aWdjwTiEbrn1nsW73nFjBKG4TzNhIoBgHXhWX3rb856yAAzvmQ9jbX4PRZVsvLVT21o3cGJ9lAvWGyFh2M+Yr+rBRug2XUnLt14KUpTFbEmAAqf+vefd37PiqkzQzrD+J8Y4VrNS12/zYWwah6dkWWap1ap381VTjjK6R81ftR0+V5YxqKdhx9j4ADuAmzFUhjbTSv3+7//+CARYkw3A19QczgnP9zJkjowVc5S5Nj4AqTFp+pGjcXhAUK8rbj2pys+zdwuWy5OxntVpHPRNPYCOuTCm2vH2t799jCFwVm1HXcDVr98NlOlzZZt/n3Vu7KuCjQLuaujsK23dfcnu8CHvymVw95ATeHTrzkEYfil8nGjmYoabpq9Eyg6njhZdbsNybl4Mx29ttO/ldNWEVLOS9/2uLwWA1Zprd83lFeKrzVE1Q/W87KWlIGbKRIL520KlZB/1u34WDOlzqQ3GxaXYxeDcZZDHakfsw4IRdfpOPfmUV77WAFupmzD3KljTLt/vGa3cgrWa12q6Xc2PKRhbDfDa55qvpsJinrMTOE0eqDXvvV4uKyO1d2ivI4c52/juAPmRvydG7KEoVZZcGVH2aW7WJyQAcANrcB5Cl4EnJs2C88T0vKW5wa/Fx6o8ruZGmbTi39EsxQbWCVIhV3CaGyYmwk5QO5FOIUjIyk2Qx5G/RwOzACl2htZnINwZ50Z6hjPyx5YNZyXq8E/Fproh2o7HEtQoQbVy4PB02hDey1lnrU/8hjsSi+bPQzCL23JciTcmtsu6/Hsq+Z62ZnMT3OPWlZ+DtJuBLAl6Ep9n3TRTM/BUABESVgL1UHX5ar42PIos2JcClgYql1I+PwE5k2kBTZA0zVPPpZ5zQywWP2fYRJMl+rwQpY6HGL0tN5CauUx2QYPJrn3UpIwJWd44qpLspnNQ+72xITxXM9cQPBlnJqnzsiDUUU+BLkJtqj362zdubyq11XOlV07NVGflEHH4uvFpZ01P1fYU8Pa2a9E6NOs+O0xqAVoiPYiHo22EsFdJrvcmON3OeGkZf99tjiZmn5cz5rsunF5EJ8Lv2ZXnJhH0lQjXrUOI1uRyKNGsL7poy4qafAoDmbdnTB2B784/f8brIQSNpz41hkzVt089JUZHuFZRiV9xxeUxeexNuVsHYDt4MMn6tm9b8dbx/WfE51h6DOjfzM68bsXFG0eCit68MSMQSuabhoqw2iAFyeNPRRs0c48dTzBGiU2V3QMbwDvwpHQDiba7jElTjtONuV1//a47h2bF2OmXzwgYddR85dC5777HcoO/bMW7ByAR8RuZmzDWfjf/AumaZMb7Tx2PCejysW6VaV3oh/oeeuThlUOtWaC97/u9QTftg7+rCZlRrtP3PFsBZD790+dyM4xZE2PSCCiDqckzR2LO8Jz37S9zvdKuaL/023cBJGPqmZpGZuymvcNbqhyears6jr2AVDjrf82t9U6zLzxnjn3mb33o7Vl7apLDO/J5b97Wdvu/2nziu9o+4r2kn84Bn5szgKfmIw4QN9104+gHAG7Oa3aoR5bxMQYADI2OcV+t1bUHfM/39cHc+lyf1av9UyMfb8xhAqYdngkpgZ8Pf/jDo2zjWk3JuPgtv2ssvO+nvtsj+jEEbVT/iKnME1s2b4uWbc/i3//7TyzeHvPU+mi9XZSnaeSVmQ4nqWZ8Rz63AU5z030lYSCMu/PGyzxX4PYc7VzoU+dKHzxXAKTvPdN6EZ2X83mZrQDtJX1U5hrNe3l5ca9Zqj8LMGqiMpY+G8AE8HGFH8Tc14L79VzuT89WM+K57kvjCdy4pBfceK/yoZf5grjVQK4X7s5rNTe1LFQTpN3mrgRlZdSKMbVESbwquWnkaWkVQ76hedAqD4rH2nEemi+/28+b4xW3JRcu3q+0LF4wxHORnzQ4Q0OXv4ccBxiWnFIWG/+mHCThkYdfy7VVIN51sOIK/le8pRJd8oPvS1ZwAAYoyeIeUznxw4qWZG1i0zBJTdssgDCzh/r9dYPrgrhErTWj/AI4L7+05PD4PG5XG889c/F973334l3vfls6GhfoeE357kvRDoXlkwiujy4+//kvj4BnO3ZuH5yFk+FVnB3tBFXmt0aEZNqaSSwyUQDJdJv32cxsPuz8eW99hNGwQyajNoQHJB1+Pt5byQBNHeolVcPT4aFckJ82JOLXWuG+LagsSJM0hVE8hnKgisXAtFBVr0P2YG6050ZjVDTbg3u1ynFO6tkrWqWam2Y98crIjWV9ghJaGF7Usby08HxE5hUcURJM5rO63zlA647nAH7qqWfS3klmtjCL8JUnXoC/HVS+c1CW7ozRpmjGqkL1vj4YBxvLInaQFen3BquNj8XsdHG8hla7yKrHgSoX1fpo8CbX5cjgb2nr0STMO/TcqQCZTSP+kOSZ1w8X60k0662hatl6bVQFqx0Ot4Ij828z1WvH9wmEr9/zYCIUbxngo9miG//HrZtg93I7vvXW28a4jnguiSR89VWXxuRB1X/WSp6talh46Jk35g5xQXzHoVmNhTLVSYBS9X/+S7cs9uy6cMzp0weTITua0O9J1F+kW2uUCeG22+4e2it9e+qpwzENXDXa1gBpDuS77058mICj9UvTqeCVBURSY+iTuXOgG0e3X21mpgHO77773giU88f6s6YBT+20jmlzjJmcSnJCzQPyrPEegbbviaOL7/2etyyjhU5N0bpoD93QaELN0RWXx4spvw9iaNaZtWOegAqaDOuOdvSlof16ZdRP8yIRJ3f1CqTuGyRT64j2ZADorJXvTmyWB8O50e+68QKvveESsIS33Fb2hzUFMBDy5ltsF6T2cgaqubIfPFtOBrBczzFj6bOq93luGOvbbrttrAHzDLQ1lk/Xn3Yx8Qi054wc5OuMg+8WFNQkba5rChgk2qUJsCAJWLn//vuG+fnJkMJLkEUMNo7WHs0MDRFTovg8xgfAZnbSNnPdFAwVOiWDN8AhoFONkjabZ2OrnYi+HbcS+nup8pzLkv76fvlj5tQz6mOOOh7OIUKq3FEbov2Ww49Z6qysI5cGbt8FKlu2ikOWMzyy4bmcGUOTlHQsr4a+UI1tLQPGvFpHe6ganWocrOeprUuQ2SGk/2p+qNVAppzDggNzU00IETOzU79mlvp2oGIeS/RVls+tHeaYmVtvxoOphrDa8l58jbcyBoE4+0hZ1hilwyu4qTmbq3zQtmrtun68V3NTL6IFX/P5Gd3Yq5rD1domcqOeferu2A7t1PLiv9qc2gt5LQl+9gLd+E/K14dtW/Fujg25hpd7PL8PeRnuLbAz5FPkBNf/KhXM5SBQp73OPHP47eBSX0b7crCcrklpuoJ/a/HF4Qo+wc3aNO40m1t+dygOdJvfmXoGV2OZpbOqveGfvtSUMCGdE/PUqZgOiGsCowgZ4vIdr1057D/ykQ8PIS2OyRPZsLfccuvIFH0wan4pBl6IhxVezdYcyIhlp9zg4zX1UjyrRkZQNrlMtk6NBWsQ3JqWkVINEHJSuSw2DRDmf/pxPOSkjeEDWayAg0OnyNuiVH5vMeWd2CAvL0lez2Riti89P0yoCXyOSSzlv5Qx03/eWF38Y9FmcQMTbbOxKO9FHxxIVYv63WfdKP5mkqHa3BRy7uGj0fJk+q6++oqxYA4eDEnvkuRq2fdUAiBOdMuc49Igaamxfz5mvgtjToJY/W0djHYfny6GF1wwtU/lErTuZxPyfH3mpATLvclldfWlu8ehd+SIW9W6IVC4Bg8zSdz2L0xZNuiMz7EtifCeHW257PJ5gO7b92S+N4mG9QjSR4KmoLUbTWqG80N+rkbpxRxyF4bLU37L5N2cGO7h6nwsHlybzjt7bDJCpoHJGj2WGlwwNIcwwelVwnRvzt63OfXH4W8t7IqQOPD0BDcEisP8rrvuHRpAvAZJMB3C/olgfG6I8BVkg0+UmwnSve8bW/31fmPkGPehIUy9w8yajW8+3LQBONmTcdio0fvwPwAAIABJREFUhwFze4rXiTw8G5Kdvl5HL8eEK57NS6JgB+jTXO7cGdJsNFUCcc5cUg87tofGSqRuSUEBIevwoQeRYreNOD3U8Lt3X7yMt/NQiIGbc+t/OKBsRhI2DvWAOj83tINJeKgPQJ+9MomAAiVmH8fufunFl47AcfhIgK4o2LSp+gU4mMtLLt0z+Bef+uSnR344wd/M69NxHX13ABitg/kqkVs7CsrHel7Ff2IasT8Jbs85ZO3zngsuKACheitQOufmrpoZc/SGG984TINuo82p1Vuu7xsHax2PCQCoOcv70jjcFEK0M6lAtNnQzUfbrW7rte2s9kk28APh9eEzdo0CPTU5+MnjUHu1TX/9HGZz+ejSBkCn8YoawqAXqZqmfafhCKw9n9fEBYA8/ujjI4XAxpzdm8I7NC7HY16YJg1ne4LzDT7gjLYN1JmbIeRDB3ChcckQe4ygcvbecMONk3O39N7T96GdHkT06WU66QKvZq5mbihjUA15zUHVlvu8Ar1aGHM+x2qacFaDAL9XnvlsNThYbbZxRoqgq2zPV57VLNX11bhFzkfPWgdex5OzUB/8Xa2mNlXTVW1eNf11z9d/42DNI+CublNlVDlalUXtf4FANU7GvKCzZ1W1YMoo2d3ZWtPrWItp/5qzxAaafEifl29TTk55k9pUc6A+KB9oOR4OJXPU1I7xcBb3SZJnl+65rmECGkr7aZj1Yk2hVKDRcT4am459QZn3Bk6Ju9XpoRqjcfEfcENz8/4PDA8pKxTIacwbkzJ/nyGl8SaOZ7GCKQS42DBnZOClQ+ii0fhh1gnH5WQW70tpmDINkM6gJ3fRGYgOts4UFXazVWU2FiDUi6eSjTN4JHJS5L1yP87LxJ/IDaKHF6LzK0Gq2gGcadcRrnYmatmeMWkpy4QZvPJDiqBrahoTlPb5m7BjkvMartdD2IQEh4WfSXQ7PSfjxGQ1kG8mzzMvpa8bAxKgcO/jMhHINoMxkBxyZFTPOM+Flu9loK++4tLptspmnvFz+5nmrakV2xB3d985Em+xq5Om4tEcQHDk+edPUNPXyYCbc5Mzq7eSkv6UxcVfPqP2u6C06F45PXgLvDrfvS0Zu9piDyXg35VX7Fk5hFabIA4ejQdRtEvKLqHUQUgAKsOBhy80bclxC42grruyOXokwGhL+uz3/c8kYWHMpW75jz+RYIxxcz+Qui+MWcrrmQCtLQFRBY9us0ANQKj/T+b7exLFuaHxG4OoKmXeK8wgg+QbkC2b/ZuSl+fzn//S4KBdddUV0S48Mn6as3oKGKsKf2tEv3hNvZhwAu3nyJkVzUhjgRDEPSj9LNeBmWUSch8ZIEWAQmraC7Yx8Z0ZQPHMSCoHzOnn2rjP3vONRDMO8Vp9AMTRJF694fobYxZ7YmiU/vzPP5cknhvHfvSP3ZsQlNH5k5/81BhPWXjdtggk43LNtVcGtD029rb+0FwAj9o2gGw0GA6i8gSuu+71Q+NSLZHo5ucmVgUQeP31r4+JKGk0EuKBeRe3AvgUnFM6lcsuuzwEw3jd5RLCHHBphPXBCPed22egwfJhejv2nvViTEsMrhmIGadeJ9VGmt+CS2vLGAMLxtC4V6ui7dWCbgjX62hMJDQhvkvzYbw93/ViHCqkrE9nk+d2Zv28//velwTA94/P1UloeGmTgxqwIHCAGwBOe5w11SaI1m5f1IzZ+FA1tWgTsFEStJ+eNUf2qHYSWMoHtnqho73zPTwh2i1jSytUV3Jjon3P5IICbFqnP/SRj4wL6aUBovc/GHNz5g74EYYDGL49EbjfnwuzC8/kRiWYXsrYE7BD46nvgE95gsbBGdELi/bao+VAckUmWBtIroRt4NQzAGLNOTX71+OoYQDWJQhkhbNnSnxdbZIt0b1cwvJQmu/I5dSY9kLvXKyQ9V6pDMZae5Q3HCQSuZ7FxWXBmimtYFo7pomsZ2HXUjUvPptlz3Qovj94PKlbfdVuGEOf1RKgjmqxCj7PT95F5TvvtEud5Tv2ou071Y4qT53G/fSI1j95W57pOPvZfVig04vzNDPGy1cAw8jGM9KXYSJP3YDM0WNHlvMwY/dY3/YMM5X5774WHwxHhzJGef51XGpV+Cvg5nVLzc2XAm4+9IEPzGSOTDDsPyNcciZOQJ3UMBzAM8DADeHam3+R1GsTIIiP4HPTJXWyx8UOmEHkvIbnVZBbbYZVqfn7BcAAGIHaMhBdOEOYp5wNKzlJphvbmFganJSJT2CzsN1Ciia0EzAWRAZ6Tfgyq22i4/l8d02ESbUmRYJFvdo81XLMZwErGZvNSw8lLozQqEPoqWzsyNkR9PA84Gap1tPGgY4zri/FvmhsepOwGBo5ckTtjZZi57ZNiZoczdAyxQAOivQD8pIAdKeWhGFY1EJrrAkL1nhNU9JcGDuHae+5JNsMMVQCzGzME1H5Oxgb4XdfBPy2gAW3koGA9XWJhgtglAVcPR+eyLXXhEyKAyFDdfrtUD6ZQbw42hrjPUwKOy6awj0bwyF7f1TQu/K5seCKLmbR2ek77Za66pXxIq+4cF32P31ocUm8pKgqCRqHWSMkEwBCtT8fb4stCTJoA52IZu+CCOvDAU4//JEfXHzyTz45A0NlLGSYPRhBuTuaP2v31DIeECGojSM5YUDMwQhnwGtrxqKu424MCJc333zz4oW0bVM8nw4ePr543/d89zBHEBxMS1+7/e7FdddcvkIYJTgKum3mmcrixazvkCUF5MrmrsnM2misFeOnbuPkGVobN243cWalF154PsJhbwQT02QSqSa560XR3uzfD2Rcuoypg7eSmCpHY9rNPMijtj2g4PEQvfdcctninnvvWXzsYx+NgPvPaeMLI0Lxffd/Y6wXbXnzm968+IM/+vN4nV2UNbwh9T20uP711+SZB5IZHdh7KGt4kTI+NpJgjhulsO1L1b+26w9uGg6SthuLrZu2Zl9Ifkrjd3jxprfcNMDNI3sTwC1aXnM8BIdEvNlDNJVyxY1keQiDOTl2RDAzwRBmAIA9VmKy/WuczYn3rKmunXokGV9zo31MS6vHXd2AS9NRVItpTw1tyonnYtbaN/ZY0zIAy7fccssAVPVg7E29PBTjax/d/rXbhta5nBj7kuD3k+nMXE8z4eMDUNMG9iIx0hdEa+RWWz7d0GYteW/lQCiDwAdGrUvjb39533sFbY2vUw+bai6tAfOg70COfhp77Zfo94Hw5q6Nhsi8Xxzt26lx1stVdnKxPTFrxLB5OMR/F8tLw6mx/6TREUF+u2jEAZr4QcDzMFelfH1o7KmabPw0fzXzK4dcWRMzvfnTXgLVWGtrQ2gMBxKk1CXQMFfDrDE09ueMC6NnfL+airk3Z1iQAtnVMun/a+88wLSqrq+/Bxh672ADBQs2LFhiV7DFFkWJvURjRw32rsEWNcauMWjsJWIXRVFQwIa9YQMLUqXDwBQYvvXb5+6ZyzgzGJN8Sf6Z+zzwznvfW07f66zdUv0lD/VcjF6D2XFZltnfBBjiHO8PgBwgh+i6AINkFJvysPE+nhVagujDvD1QyAmkJqp9N7LO7uH+vGYi7I/y5aLsISfZTLNR4LvLPZWTsvCdNbSS5UlAK2+i0FjAcKnUBmw8+C1tiFOU9TzQ4d2UP9YSPl0NhlyCRZbmh+eyVmAcz3hG1YZcpY2R0Yxz2L8FctrBC4o1GzlRRIA/518SLshvBF1uhVrKrZLZeuoij3PTr2+K4KsGBNjgKs7LHNgg+NUA3vFZHJxAtK4ewmNK1xVmgMUHoUcnrlRLURC3x/FqJzaogRvKUASYnMQoAFRAeTzfr9NnZQMSHyZlkY7Go5LQ1kknl+KcRKPzTnSMACvK4gjSk30mhsjvzZAlzwvQE5ReUH0VKB3/ez2DhYwj0GqwHdwXz0Vw8XfYjKQdgahFeVYFiArgEHUNEESZYtJyrkiGugTKwxUUgMEzAzDy3DDmjIzCIVSDaQrAg9E3UgMQM0dCHODDgsfkZtGjXt9/TzLJ5H0V7R7qurA9mq5UFk2kiqGMgf6ZmAgFdiYMWu5hkWQgx2SLwZh2rkWuzkoG32mwspgxcdjVYhjJQoggYJHlujAq5l3Rb0zuUP1xL/8myKB4p21+4aAgdobULeLmxOSmPDAyyf5Iu2YxPNSZZ3KO+oYNC21Kcr8d+u4k1uNlm6WAYmvKcBrVAjtQrhvzxtsyLE8h63kHAoQDNgd1AIk3AciASuoV8V1oR9gRVGVTpkxVHZok+5dhL1n3VTo6M/Lmm2+rn5tYr3XW9DH99dffuNdgoWzDSCiHm2XEntl88z7aMb/jrA0pKAA4nwjQdFttddnJNPXIoARS3HPPPZSiZKTPc+YOB2oFhOPGG29iH7z/oTNn6667ngLAveQOBeuut7bboEyaNMNjDdGmqIeSvYpC4WdCKRYf2uD9DyfYHrtvp8jkHyi1S5qjvPMXW2/p7NHb77ytMZ4CyqWFFjVVc9l04cbc25O4orJwjwgt8rwfcMPCjHCEHQhhDVOLmos+ZMdJ3rd2Mk6lTrFLxesOpoH1ACHLOGmqxbuL2j/iKYXHUp9N+8gOKxkoE2eqRB6TXXQPY4GFGJAdHoURTTjGMu9gXjGWpur9HdqLFcrGbqgemKMxloOtYyzBolDeENLMEdSHK60sdkuqP3f/FxMIYw4g4nfYZJhywCTlByShAtx2220r0qJ4FHGBSRjDLoARradffvGl1wHmG4Y5QjIktjFF1Ka9sZ3zCLKaN5SRNgCodBPLhnqfKPHTiGuSqVwZD7QvZYF5++yzLxy0UlbmE8AQYBP5yYIRZBxSd9a5YG6chdHmNkC/M5SZfAmmgnHB+2I9iR1+2iCnhMgcwabQtmEsHZt1+iJYEX7PMyEef0VtHOtYqKdCXsQ65yo4lT/WRmeUlG4CEh11XdjKBbiJd/KusL2JTWbIqAS8UhwwjlD1UZcAcCEro96Uk98TyZDChhD6JO4J9VHcz3MDOIfanLIyDgCGpRprJaiIvS+SxiVkF+UNVVTe1ihkEKCmoWQ8oVgoO89knYvYY5iR4BmFsTJrNvZlPCclz0yAdL4Y3lChhXaDT8rvGh79tywhOQl6wI0G2+tjCOKX1FLsLOgFWBu3p0Hoa+DyEh6EXYtn7mSh0feg5fJ6Siod3/k96DVSpjfKdgHReSHgo7AxYEFyzqjoX3S6TwoQJyhN532xyyqXH4g0CkcwN/Ebu3CnvIT+AyXnda0JgKXw0PnGyw9aogBFoLzQu6eFJ8XBCHummHABbtwIUB0HY8FnPD9QL0IEgMcCSfqBrkprMEmfjWVwnZD6Et99U75kf5MAXiyIzogoDgQ2NSSabCabE/popty2UR/ilYMbIcxVov1SZM/wBgl0Tz1or3z/Ur9EGcsYWzY2rcSWUIYSec7hyRZ9zCL75Vdfi4JnIZzlC2DQr0HlB5WK4TO2KgFOKAftycIa9CjvhB0BPHz25UTFt0lxSEqkq2sttROTNHS6oVKkbqHTpo1CRUqfRfZfJg/PgfEK77AIlkcdmHhTBHbW6LaK1+E92dV0kG1YC6ntSOiH0GKxR6jC6rwwcrTb+LBYU+/vZfNDQET6jfLwbqj4Hmv29MjYlBnAEjGBmC8YZGJYS9tPlEdV91U7V7hbuyAik7vi5Ky9ZheP6vruu++5nQ2hDGDCUAV8/PkEqetg8tr4Dmfa9CnuDeaLhv7hydhttR7J2FhCmngiUN1cj1qKsUrdiNEDyCEXDKoGbHXWl73Iu++NE+js4e0+duxYZwMAabTxq9ogdV2pq58juSVChjHC7whYBJg4Gdu8z+YCVKN8/SFpbWOpaQF8GEujCoFpQAgRU6NDB+WskrqUBRl1V1sBVMZteMExTmLXGfFeWJQBj/QP5yLiLizGq2KoY+7GIhmZ3LmPsRipIHgH98NQhM0V4KJHT4FSgYZmWZBIxutnKvMaqud6ArAjR470aK4uFDX/sL/pv//+Uks09QjBsDiMQ5gG+hrhwbWxQAMEaD/6ARUhYyzZ5qScc6wB4crPXAKooHKnvNQNlR/PmCbbsB7KqA3gQU1O8EwAIHPjK6X2WH2N1cWQyvD/64lq17Zu4A6gZv2hXRmTtCNzCBU7cuJ7GX+TcJbM3XuLtRvx0gifKw21LjBeGD8wKwBJsnkz/plnG27UW8znm65GZfPD+cjr5mx9tpEINsHfqb5gXLnaX4A1GZ5KfqgsqPlot7AN5Br+8d5gsWkbnhcMDHty39xqLIUdXKhcwjaKclU1bK/Y4DlT4OmhKo48uKkKcBhPwc4m2xnZq3qYlOSFS91iEx6bM+rDWkvZOUKWVILftIHPs1G0Q/QXMcQwhXDCgei+BLLN1FQ8gyB4XE9bcg3vDxYo7INibOXBpctzjbEijSMSU/NM7nV5orpEGwXhQX2pR3i10b+AmybSWDTPDKUZK5QDBpcM8bA1ydSCSMrJ1gsvqgSOUnJUbHSS3icdgSsYU0Q3LhDLsQx2JiFVDIoBN2OSQTFqJxgNARtQqjynU4A8/c31Ce6AgRNwCAATgjAAS9CAeXBBQRZhryJqk+1gXuUUhaTTqBT3ExwPvJ1SQiQVE6MLd+0QpmG3E0AmmBcal2eG/pO/ne7MVG0EMeR7MC6BnInG7HmyMvuaGGhBcxKdlTIt9oSZzZPahUVXCwsThMkVAInn8xw6LJgiFvNkb5MoUM7H9UGJUgfunTk32QZ1lIqKRY3d2BQZeFL2NEnTLiQWeMrCIITRwY2SwUpkaECAq21koN1a6pYIshaCNwwGg/EKdQr3BKiL9o5+ZlDCopQK3LQW0GGgA77IIRX61EjkR1lDpx0Bvpg44Z2SAKtskVS2uVJ5NRXgQah8+Y1yWK2aPNJCFx968qh7AGMfmxmI5hoEKoBgjgylu63StQIMxnsBLNiLjBzzulIypDgs89RWa8tGCEHC+3hHciuf5F4oH30mil7qsrz3G2wMkWARWHioIMDpgxTj5lsFCGxRYetBe3WQYJo8LTEIc+bKM64ZOc6wYZisd6zs7Yi7ZK9ea/t7GRsEy4NZYDFANTT5u6+9j9MCA/0Lq4pefEHFWGNHlEIe4H2WYhEhIJpI77/uevLgGjXak5cuFltSKNsnyvvBB1+qHj0cPNDmeEuVuBt+Z1d5rS5vKFRiCNNdd+3nKiHajbamHRDczIXWEvYAWQQj52EPEL6wJbAgi5QXbJKEJB5Tm2/Rx21/CEz39bdfezszD8gE3bPnmm502kpGq3xfU1FseT72QpFiAcASSTwR6hvLFioFu0spDRgTjGcYQD4Bk5SNMUk9GT+oJDkYc8G08glQfeKJJ2yPPfZQrrsRbqzL6jdzZjJCp9/oe8YS74IZpM94Nr8FKwg4CuENgxJpH5gfjBVAIu+mXjB8jBMAIvOS8jP3qY9HB9bGKNQF1CVUMMEShBcVz+0rMwOAEaCF8cl4RvUT6R9gqPCsomwBDAB2XEP9eR/Aj3IBtD5SAMjOSlaLGoGxgIqc8nZVAFO8Rxkv3L9QAgn1KAwNwN/7w73RZruNIQIe8MVcCbVfCEPKTduG3SO/U7ZktC3HD312EmimLhHeP5jfsIV0gJVpGYI9DLXaEnmoIAgRlKxvAW7CTop5z/zm+li/WU8SEy4WxBldypI2v5Qj2BK+h0wL5saBX8Zk0j4O0hTehPeEKio2wYzBYJTyssAZOdcupJArcQTrkvdoinpyTZ69CSBP/dlERz0ZX8Ei0fZ8D7VgqNVoX5fnGuPzxQri2RYgkHeEkW9suEM1FqwRZXFwI7mNyUtivxJ4xtYvGSGnnIY8LxkTJ6Nl3oupCWwOhtTz5TlNBQIMejJSHQ4sAZ+i9pbhKu3gBppON46VcVm/vv1cTQSg8cRVNAKqpcztGzWVN5iup4ECyKALReDyHbYlxb9J7Id3DHq5bBAs1t+N9M6w7eD3YAn4OxB7INegvKLi2P/wPrwq4v0x0KLTef/8zGiY1AuBqF0g0ggSDAFeYgH056t+kXoi0K7vprJw2xgKg1LLMtVUDGzqEnpPaFrqgMqPa7mGZ0BF8y4mhgdyc3CTIjkHwAk6MIBeGNOSsynacobsaNpIlePP1ERzJk0DgIM6BRpnQPI+ysIn17vuXjrfrlmmbIR4uHSyeEX8Dq6NIFiULQZ79JW7S8ubBqzJQkgZggX6Th5C4GXOedA5lS1AVNyPzpsBy5H3dgogGGAvRYidLNZmNeWZkr1OxxRkMULlU3/KF95akYeJ3etHor+32GQjFz6hMuC5LNbJUHZxRbA12idsJdxLTnYe7eWGGuORhSUMVOlH6o+wpG15Fwv6fBne7r/PXu5GTZtQ9ghSCIiCueB8qTyScOX+TsIdW6W5sgMisavvJPWedlJbwKAggHBRHz12nAPcnXfe3tmBUoHjcjEulQsqfcxikSKKch5hm9SBRR5HYg3t0BG6jI3V11hLoRYmqtzkVpvuRtCjXn3T1l1H9jxibwBRAFEMgb/55ltnUMjcjPvthx/iUtxVc1tRud3QO+ULQ8iG7QfA4bPxE61//z2c8cCeJEUoFhBTvwPAWjZXEkl5SbGgucDQWPhGgG2rrX7h/cs4RTXXWLY5MFSo3yhDh46dfGNFrCEilnpkYoEb1GIYfcN2MIcihgtCGb1+5HCCSmdcA6A+EYvGHKEPGA9fSO1JXXh3UtnOqbD5c8AmAZviOkllqPLG+tSeHFUaU7Q7gUDdO5PQAwJ9/EbcI/qNZIkuUN0VOHnHvK32YTxut912/jsu7sw9QBWqnojWO072PNzLXGkngEYgPw7eyxqDTRqfrDkI/s4CDQBJ2gfvPuJ7ATDWVF900P2fqjwAl94CPLQdbcLGiXJzL5uCKeozBDlzEhBG5u5XRo1y1rmeBINnj9d4m6o1hN8IV8Ez50r4uKG3+mqLLbfwmCiE8sCIGLanTMIVNs5DQmSBKOmf+M7YY17T5sEohDE+dV4sexXGQth0xNqWlwV5BiU2uyEAE9hJm/IAHryLsRBrqq/fmT0H9zlDgcZBYzgCdcb7YoMfjEUAET5DOAdIcOYGGYNHsZiuKGelpgJTjmTbFOAGlp3vbFRSMLtKVic2uNzPehaqG/4Os4fQqsTmGucD1l+e6+QBzL3yM2IfBbu3VO8I2xvuIW8esbZob+o4W95OLVrILk7XF2epGJhXPIekoMjKRmKWKDPYgnb2NsH5hs08gDCTS7DHjGmYmwBQgJoUK49k1hhkow4jdIo2ZnoPYzqM56l/zEPe4X1SCW5ED6qj0X2PkWFhv8ygGOELwxFRf4nqmwLbpYbFFZxFJgYBHRK7IBomOigotWhst3NAEGPzkYOggIagZdH3RuN4h6gTaHBnJDQw4AQJyw1io0E5YqGP8jGomLC8LwYtZfXfAWh6B0ZKsTvnGTGgfCCpIwO4VDRaoHSVlTQO6P9paK5N4cLni3VYKIPJVt4u3Mf7gz6MwVWsDk2uuZWG0sF+hTBNsVhwx0wJBjnPOyaIyWgl12JUh7QFbR6UvA8m1Yn2D2M5dkCcn4qbsBAyE5MYLR21+2Jis8DCEqy0Uhf/ziJPfdw4WEIe4zdsYkI/S114x6xZcyRAUgh2zkXuG/LF9BRlD/DBA4w+C3dYvIm4Jwyew8U0gB19QNmDReJeAAKftK2zGwI6HaUaot6TpCZpKrsgj3ej8rSVuohyeOZoHYCO8Xrnhuuu40xMqC55B/Xp37+/3Xjr7bJnWcnHHgstCyxCheeHESDXIzg/FlhaR0CAhbhUiwDCAKE9Q3YyG6yztt+PoGDiIVwBVQgtDFZ5Pn3xyfjPZIC5krVTQEIETATdmzNngd7R3dkS6sC7aR8YCdovdpmUa7q8hWbPUl91SgHXGCvEfKIvImBcLOT05aGHHWL33XefAyXUPQuLZKzflHvJ8q18L2L4WGS+EWuy9topW/1336sf11jJF+J2SgyLrh6Vw+jRMAydVJ+0aPE+3k8KBtRFMAHYI7TRHKAO2EzBpgAMVxWYIm/MBx/I7kfJ8zbYYH15ZA2z3htt4HFgNlC28lmzfnCAwdibMUMgVHFVyP6Od44L4NXkUsx80BpAOWlj7EcYQ5GYk7UAARmgOuylKA99S5mSg0OivwFmsD88g7aH5WAMMq5ifvM8+tDHLqo0GWBzMAYAg5SZ8eXsntgsdpDd9Tc7QFRpizIVuRtFZobwYe+DYA21LHOV/gYk8DvvBSgwtngXAIV5QF9wDgBD+8NIMe6CceQ6AHhi65KnCusE4wWWLVQ/lBkwSj0jZlTk4YLxoT0AZ7QX68+333yt2GMTbS2pJbm+t8AjqqauAj/0EXMDtmaqYjmxAQWEYGfDOHLjYyU9VefZyorkHrKDOjAPqA9zhHYOdU0IsQiUmGQE0fCT9xdl4p5wp2ec8TfnEoOd6h1rS9jUBOubbD6SXQzjJJgQ+iHY2dicBjvO2IiyBwCKjWewx/zOETaTfDI/mccYyGNzE7YpPCPATd6UI2Rbnp0H3HjGgCzFEe0Usi+t10srwmowpmJTWikjU3Ba2KMEGNIc4G/qwLjgiDozJ0J17xtTzXk8H0mHlOqSVP4h50NbE8/wh2XP82s0DkrxkJI9JmX1jYRkYVo3k3lBEcFwNZ6Tyip5ZGK7y7MpTwTkjLaOdsqBm3LFucF1O6L8lrvXRN+ddnRU1U76V9KMu1oCgcYWXUfQXDRcnvEIlU8wBcGkhEooKNkYuEsAQAItMSioONe6jlSVYGLELj/QO0wHBzsEbF4CHAQ1GIM4aDY6hWcyaGmAmNA+SDPmKFihEAaBpKOhKtBzZuTo6FwXE2eGBYFJx8CNKJ60S9xLuaO+dBR/u26UrKcKTBXAJ3bAAQhTDIRkvT5TsWVWXTnlGKIvWOxaCmWj7y+TOoLOD0oxaNh4HoskbTBdAdUaanBQNq5proEVMVTwuIKJYHeLJXrsBNjOdppeAAAgAElEQVQF4k2E4TKT2WlGVxNi6C21ZaaS8gmceTrxW0x6jC3Z0eH6GgaJDFwWd9qMfyxOsH0wfBywbVzDbjei8VJOnk/52H26/U52fcTGob9XJRGgq3OU0yorLwwaOwompNOVmrwIGoTDZL2b+9eTfQceUPyO8Pjsq4m2qoAe4I7rERy8t4XeSzugvnAjfMEJFgSeEX0LmMIAlPu4NgwyeW4EcUP4fTnhS7ctYTeMcWXv3hv4Tpm6Q+EDQJgvCGHOM4ZjB8iizYZjkSY884EdPoKMsUG9vpBRKLtLyka7cJ53siDQ5iz8qCmbt2xrPSWgxr7+pjynuvo9ZWKDPJCW+hahBnOCIMLNF9aJoGsd2neU3UZiYXyTo75oJ7aHcYagobzdlPGd9oVChgVgDiW1SivbrM+m9tzzL2pc1XO7DdQ73yp4IK7tHcTKff75Z65WSpF28diE+S1Q3RSkUrYC7DjZ3DQXkMV+CUYMgIlHEUIyDPgDJNMfqJQigGDYx9Gv1JP2CLUPdQGsMcdp89gsRGRhrk8ebsSewnYh5dbhOsY497hNAIHKsmzgLMgBtnl2GGZyXdjc8EwARqhHwj6MOZECcioZsPqPvg4VEN8DkAdDSz0iKWfY+AEYyPtE2zAuKSOCJJgQ6rz99tu7VxYH5eN51JX5yX2o4mJzQ/stLQfodnHwNEpMDsbDW229lduxTJgw0e1tvtUGg98pf5u2sLcpwrGrpKUab6xQAMxl2oo2jE1mPv+bMwoqC2UMYEn5UO1EvLQAA3mbE66NfuDekFWsi6EmYX4F8KMtuC5UfcHAxMYtvTN5FsX6GPIiQENshClzmC/wN+WIceIskdomWNbYiDJ+uC4YjvBcy2suYsOd5JEcUgSuqQvXhAYigBltDiCm3mFTSjm5ng0x8oX+CLuaAEiuocg29XzynWezLiFLQrsym/RCYoojqnm0U2zoeWcEAAwZTf1c7af3zhXrSIok1Lvh6DFbISpY42Bpgk3z9BsylueasL2iPLNgeTKZXhXYuFmChJZb5JDbg50I4Y/vufseLfAK5Y2btxZ0DJHc6NWHffKuoYLExUElhAu5f1ej+RU5PVjQ40EJBqMSNFIT8k5UuOYlD41AjWHo5CerOQAW0KG1HXnQUt11UMd5PWnV8gNY8sjdQZcamYmDEWEYK9dUhtrev0y04hKCIKoK0XZVP6HzvD1xPcyzU7Q5gxrWRmWhXExw7mfwxIThnti1hKDjOgYH5V+YUX2UP1RaoavneywWQf1yX0y+PF1bU/1DZx2ALdRtfI9z2RCsAIPRB3wGi8e7AnDGmIrPZOOTGLYw4g6VnEcyRX2qfwF+fXJn54IpizoFKMszaLWVj/anjWLMc19+FxRGhNEfAf6py2IBiDCIq6n/qRvCAeHLPQhLBBfCgcUENS/eaEmootZMiVqj3ShLqPvwjmCwsXhAxy+S+qzQXVKhx/GWZC7BIrIrTLs2noWhcnhXdFWSQ8AO8THcHTZnDO9xsdhsBJOq6MtQyy0wztVCB4BhccRTaPXVlVdK4Q2KFeqgtVzaMc4l4nbnzh39ucS6wQAX7x9o+8UeLEzxpGSnQVkIGDdbMTEaiLGL/sQL7NNPxyc1iY40dpOtGDtU+oiwC5HsEBUYwjHiZ7De5BdmdpIpsFxiMlEBhSCo3JlWqgbCsJnPEG4xl+gzFvag3ENIBSiKMRabvBjvfMbOOoQXIIt5hH0Lqj0W/zTvcSlGNZ1UDIwB1p/83KUt+B6Aje+xAY12jN9oK+ofv0cZ03pJJHki/abYLZSpsXbcHLiDt2vX3r1WY4PVXBsx9yTTJ15Y2At2VU6p+Uq9EIAm5nesmfnvARpinqTfUoTgkCmxPubrE4I5GIiq8zuAQ03rV95uJTar8ck9K5IveUYn37dJRZSCR4YsDNAQZAHna39+2tjXdsSaxzW8M8Y3bc6mIWwpV/SMkJGxNlN2NCYA2QCBMc54dpAIYQcWYypsilBZLQVwSv6Xa51gzsdY9DXEMUQCbKihglyIsYKtrQPMjI2rrvwFcnldBvIiWBw7omlSVRxx+OFC65OEupVUj4WQJcsbMdnesIYlMCOjIox13a3ux+CG4HxYa8dvVTuXRbCj7AryRpkUmEU7jJlq7TkfXexfaz7C9bimK9Al54VlZeelIITucpgxBEHZxYLjkWe1q1nRwKj5d9F7hBXOFpj8Z/wdgzEmepyPNkW4Rh0CxFCusFkJN7xgjwKc8R0hB6sS9WKg0xZhv8N3xgb15x+/BSsUwjwAUU11jMWlJnAT3ljUhzIFqIj6IVzzC33UPxYwFvAAKrHTDtaQ8wilWDy4N0B2TPREdSagxRELZJxjhxoTu7ryzZHQQojGNSGseA7tiK0KQjQmPM/lesqP1T8JYGvrfwQ1aryOYjO4j/Zmxw19P1lu+mvK0JY2JFotruPs5GBTqBdjl/cmo27cJ5soUnQnZxgxziXzclfUAgIVLC4ILLWALzbMccrKjrp3742UKuB7t3liQWRhI9nhFKkcAFMxfyo8R7IYIGyIOnUgcJxsUAjKqLG07rq97IUXXvB+2KjPllIpzvBFbGuloPjoow/sGwUmXEN2Qezg2mmnDxDqLtUVHj0k2luzJ4ECU2bz1RW7h6jLsHR8x4suWNTwPMkLojyApG8Y/7BdnKdNaK/YbQcYpV95PqAkIgnzLtp0HRl6oy6ExYN9AyT26NHTGRZYABgPjHcpC+dihw3Q4XcYnMQAEK4iBfLj/eGuS9kBbKTTgKmhLBGIL81rqc2z8PmhPmV88A9AHElffRerOnJ/7Mr5m7lDGShPelcXVwlFMlNUdAQzpK1iTeC9jC3MAzBbbN2mRaaeVuoWPdPZFAk8WAN29dOkBo9YPauLccKTChUi7FMzudsjViIyLm1BWzO+KSdsKwMx5lZexnDjsnIBOj0DVrmmzQ/ljXlLHZcHN8kJ46cc1QEbzlHX2o48uInrwvYl1ggvE33k7VfpdRzqltrkx4rK7pqWjAAI1VHlmpxyJUbbxTqZPwfrnJeJsdYmRmeZ912Mq/wGkrZBfvAvD1KjfmT5XoL9qurNvIl3pzrzPQUlRHOBhiMB8kqDYb7D3Geh8qpthgrmhkFWpl1RI+2EnntuuJLTbe6eDmkzlh6ajgzdBGPiyKIG9iSPKrk+vjvqTuisnhZfP8+/TOWlmvlvBfyWsRU1duIKmJtamR2KlE18v66iTqk8UcYQ7EFRB4ioh0D0sq9oiNXwuzebW2zXzEBlbcMEzu/u3EVfN8KssUhxxOAq1C6Zozw3cH3hgWJXe4ZutAGMD+ql7H5Ps8FzM8+r6BcGIM/miB2UPx/kTh/Vcnj78rwqbVvR1/q94rfo/+qeF2Mkbdcq/8W1jJN8H3rTpn5ME6jSnTLKHsAx2Kh0S+pM6untsILyLc5cGGOs0B7UmWfTDyXqH9+9o8aMsRb1hLULRFDTOOb97L6zIFsulLTozxHoIpZNU7EqzBEWAx6Ld0FbAYqYN5U7O7wcK6cazZWYDIHDTG+fwn7AkCVhSBtMlwsxLv9ttRPHV5F0J40EkqZMnuLCkCizATQTTE8sb5b4zRaIgWkpg2zx4LZYwhsg7gWlbZRIrH7TFm5EiNcgCxnpBMOewHdl3h8ylNZ7GygmjrZqVoZKSrRtodzGl5FMMbd7WyCqnAWXc4zn6GPajAM9f6goqF8FsxhzJjOWpIzRt64Oye73dnXGVGUXs0F95wsQuMo25iEusdnzfH6h2iU6bRZ2v9jjdSSVV35ulAmUhN0DvzsNr/eiFqaNfROSm0ulaodklJrUBg5AUL1mY502WKJnxK6X+e5zJGOfOY8xNnXlOspcJDAbLEdTATqu9ft5L/3GWEOdz7yvh92inAT0XOpEGd14VQAHVx4YfwQQ4ye5heOQgANI8u6E+2duApaiT4Lp8k0Ic4bxVdO6IJVmsg34sbdtjEnv9Ly/dnZ95bmfu3jz4Nq1BrWui2qbBI7SrIGhdJYm90jaLwB5tc+CafgpwidbW2jrYO0CiLpdRW7dy4O4inWQmmbPiN+DgWf9CNIiD6K5zvs0cxapcKvOV0Q2R+5xki0by/2hDZavA8xjjZe0fieHIw7fnOLpls2p6tqnYOasecs8+SWGubqhpeJiDB/+om2//Xa+AyS5ZRLA2SDIPioqmy1uPwIR2YDzyZgJmeooNBogGsVp1LCLCMT5j4KbPMCqpgU8CKE6Lj8Z8h0cO/rl+iQDXx5XZ0VzYwXvx9sqf1QdzKEuqboDzVOv+SI4KFR9WJDCoDgWt3hPfPd9OmrFLJgVfzt9mAkLVHbxdyRP9UUujhzgqmki07+x88q3a5yLiRFMUP7TmTMW3xzQ5D35vgpAV1mkytZwAV0LbRn2N/mxyzlfdGL85d4dO5D4hJmkfFWHAPcjmAIMV9pQJXo1+mcJ8RtCaGYVqNr/TO5i9xaQF0IGmpgnHuysC7FnFDxSQo68XA5ACyTovI+SyjO5rWLzJYPz+gkEM6UYdsTn9D1Htrqk9YtFlzmRks6mo8C9lNqLZSX+DioH3EibyMA89Udl7wdeTyAnje15Ukc1FEPZRLY2WvHSxRKAc5QPrV7jlgIjWmf8LQmgE5yrvdRXRJJ2BkXBCVspiS0Cae6seZ7YliE7TwaNTRRPKBbasFEhaBzHgsybwhdZxhHPF9igf2ID4O2RgXranmt9d5mNc9qeMnD9D0TOzTyDuG+GgjC2kEowjEABF/RLqAHDniWCVwYrE+whz1ik9gxvlhh3vmmq4ZguBojrk+qL9pK7LoAxqxvjzplBlZl65Z/F9woWmntUX2y2mqK6zZw/3FtIm1rAG4CExMC8yNeMrFyAJ3bXTBHGim9wso2iQ1E6R+CGstAWySOyic0lJ5LKRSBF2CJinOCBW3WOAp7SuEoDK7/WLb9JShu82taHirUv21znWQTiKeGKXNtRIb/iomw997WMGZL3x67mQbEeRz2qMkBhbxnrQrBTUU4cbGo8KidbzdfEZjC7wrNs02oOEhTUVnOrgnnVOdokf0S+RgejAURqbbHKHwFnwQJF/QOcOFsEoMucmKIMJNBMG99sVVX/JNyg1s6xUGlpwtYoT7wsX7ACUUsVazPJKQE0I0a8aP369asAVbni/qhauFLHkUd3FefywpCTVRq7OvCbZyhW2I4rABexi6nuOWI1HTnW9giEQww8XORCGPM8j+AMLbkigFNTJSoEywprWe0FvJY4EkH15fuBNgydbUywPOqlHgjBRuyysqNquweFXR2wimtZ0Gs78pO7uuuCUVluAavhgdU9a0XngnLNPzIPqAJYx++xqER5QkdcXfm8/WXvEMbylCUEG0Ik9MOe1oShn5bDyvnCTiT9UONx680320knD/S7COo3VdFoidh90UUX2YCDDrVuayjnkgIzYi9DbCBsYEioiUGeq8BksMkigG0c3hlue6KBjyEnQYh5Lp5wFMLjXOmTyLv+XUIKbxfsJX6QMfrAk09xFcm4cW8nLwupsgOrBMBBSVzPmRty1aF2rW+vK1jeLTffaM8/N0wsRLKB4ZXNpXYqbClD2W+/tuNPPdkuuvACeRi29DJ5tmRyz1ASXUvJFG/U/yZEBWs063C9Qp3LmDlnJnQASJyVkEBFOCG4Q90YBpIBKAAGC7OcTmEfkFRFydbNgVIm3J0hwUsnAw20NWpFV/lKXUcWdFISxEGCX8YX7rXR/zwjYq/AqaO2p3wRQC3e6/NT/Re2Y24gLRBBiIAAZrBoqLPyXoa+QcwEIkab4QnZMIs4jSogmGhnJ7OD9+NgQKbpUGW6XYZvcJPdXh4YOFusTlma2TSxtpBENNlBEK8rMVNhl4EKA8FFKhwAcmt5UNK3JI8N+7CwY6Ku3o9ZcFH+zgOdVGTdnQIN13q4p28VVr5izciwUe1PyP2a36g6uFEDVAEDP+VZ+fWUdovvVTfY+XpX/9wVMzchu+L+qHt6FyFgKsFBnnyIv/Pn8s/w5+j14fyTlzF5AEfE69oOyJN0faXNDd0Fa8N5Zwjdtq8SZ3AedRT/cDiq6SiYP3/xMhq4adNs96QHjxr1qlvWMwmbyUiscmAlpB5ImYdWx2zkX5ZvpB+BFhqYzo29Y26X/JMAjiqXjBhrPkKgV3cFzVmqhbw2bFKoiK8E8+MgoF/+8G/sxGt5f3WDo2KQcGcVm6Gq19dGS/rQ1iM84emKZnk1ZXQhQtyhjLmKyZTXbddKi+qGUFfVOMCq9E/V58VCmwcPVZmZ6iZ5/jlxfX5Sxbna+p/nrmichWdFdeUDHMP8kVl7qRvFaTIq9YE/NwMySzS+flTWrK8YP/WqMJNV+5/y4169o6LTnnvuuXbGGWe4Z0q/fjtL8DS1Ma+/rcBq68j2RIanDWUfInuFTrJ3AOAwJigHsVQAMEQvLsxsvGB5SxUssVlTQhTkNXrcAXuVdlUcY197ze65515F233F1li9hz322OMCRw21Poh5al65uISsyLM3SxH+WqCmfvet3XrLTdZB+b2OPvpoBwQPPTncDj/yOBvz9lu26cbryoi4yNoo3xnr7WTF4llFnkMNBNrmKMI2RsUACLw62WzTpjK3sJlZJndYm/AYwYMvDjz7/HuVTVWoc8MOwb1UqjAmMAiMT9g5WCQM8HkfTIx7cWp1L5G9EmsE/RwuvjFWGBdxzFSSS79PdkPEN3K2XP9Ks80T/Zwvd34+VWVU+Q1D8vlKAtteSVBLtPtm3DRukvoiou8WysQgvocNEklU4yhGxYiqKzQDzgQlFYCn31BHzlZoBewu6mfjpuJmLT6eekD3srsnPUZ+CSIVSCONkfzaulhenajRWjQn8q5UqLL7AuSEDAlHklBNVWWcf7TG6BlLNIarzq/8dWHT+KN7Kxbtf2Bn6gtTTSvf/5/zAQpqe1tVGVz5PTlsVD0Cw3FdssOrPPgt/zy36cnOLcf6BBX7c5vBAUyWEspHUdZPFRiBM5X2RNW9RknAl6Ga1gAjNxIBoBooSuYYLabbCznjqlcL8qqg6KqnhpyyWwH4iMU/6L2/V0ivcGzl0XaVFqDUy1S+1HTLD/J8OZYuSxM+j3pdkGp32cx3xj//qDq18t99cNXSflxL6gn26vkBl2cr8uCzavmBvg1xw8+KX3UgczoCwlXHyvE7cQd+yhHdkK9OVRKP58TkifoEOKltGOW7eEXPr1pW6pfem9R5eWDHucRm/Hhy++7BN48sAHKPz4JgBXMTMZ5I7bHc/foSwSFlsqBAVtnzoxN8B5NGAe/AQBYX4j59NvO4K92Vt4ecPacMPMXuu/9Bu/nWW23/AfspaSiuj4qU3ayBIjHLnV/eTIvIW1ZPoRYatZInNzYosB5pweItgARYFnbVBPQqFAuiHnfWBLdr2oLcQQhE1Gf77jfAvp74vQLkveWeVuVcI2GdyqtnYKtDVG/AsrMt7O7EIEoINtRu/u6/DhEQLLdDDz9MNjeFdtvt99qZF//BHnzkbtt0iw2VGV5ZgafPV+ysUrlEt5ezgoJ2kdesQC7CAjmSoVZfMpdktHNmplQNS5eVeQ4w0R9Wrraet0i53gTYFs9VOo9WipC9VMbCWtvKFsyyeUVl1qpdJytV/Iwy5dlqLeNqGKRMK+sOFUXKcUZgsiZ6dnGx4mMVymOjfhsxFGqvetiayPB3oQR0s1Yq33ypyySoldCkuAQqSWyT2Il5av8lZQSuVPqG6cpb1am7rlH7eyY92aFgalVPmyZCXag/Ggi4cRDYkDAKTRSHih1xxdwDbpKmAA8l7GPc5kWVwpNSfbVEticIcX1TIZXIt0wsigZno2VqsDLlRGvZ3sqJWaoXlxbN11iQq7o8z9AAMIJLNXYaioVbrKSlTZoX2sJ5AoQN8RKVm3BrrW/qzMVqswULZODZtLWAjG4D+BCdWek8ZhNiAvAp1Sf/4CfxzGsuJpHN1yypErGnaqho42lsad2BBddjkktyYjkjT1J4eyXPx8r596M1hGEX7E1NgiAW1PjMX5ebazWuYTE4qrtghcJn+XUjvtW2RlW3TtZYtp/4Q6VsSEEL3csxs/lJcz9VJL+prFYLkzPfqKgDAFN96Bs71LmsLRqrCRglA/b8s/KbycQchdqJOZHs/Cqur7D/47dYJ6PRV0y7FSikusAN7qzk7lCgI43418a+Zltvs5WMEwmFnKyllxMuLOyZbUJtNg3cx0SsSulHBdGI5SuTV1G48EDPW5MxWdaxtQl/L/cK7oc2jR1/fqzkd/78HhbuYXnvy4Lbq2AW9/OOlBErPwEqhRpnQ+BWHXj58lK/oNyjrapjI+KeJMCJGZLKHzR4vCPPfoSgrw1YRGb3mlogrwLK1yNfntpaL+pWrVooAyQxVirBCYRa5fjJg7afunh4++QmZk1lTLR7Cpjou+eg/z3yNRGpKwM05ic5fxO80m22smHg/VbAZIeaSOMSV8sRSlK5337727PPPqcM3X08mN0zTw+z3/72UDvykAFWIFCwsLSBde/S2E4+ej875/I/W2HbXrZg+sd25flH2arrbG/TFhXYjVf/wa67/CxbUq+JnXne5XbhuacKXOGSKX06kVod3MgTRsKyfAku/ykiqvgJCfilduSRJ9sXn02xp58ZKuEI06BEjVnDcGfS4msxk0TzzQE7usUCPI0wzDb7y03XKSDgqrbdjlvrh1IbOux163/YQHts+F9thx03sabWzhqW1LOLLr3GLr38fAnaenbzLVfbkQNOsAnvfWd/fewe67HRmjZHOdbuuvUOayNwcvV111uv7spW3lSu7YWt7ZizL7eHr7/AVmpYbmddf7vtf+xvraWMiN984k57+pUPbM5SMUNzZStTb4n12qKvHX7Ssa7in/j1Fzbsqefs/bc/EJBTVOdmysm24EPbYpvVbdQLs2zlzor71fJL2/OAXnbNVX9ThOxNbc608darJ4k2pyiCcB+bOf9bO/jI/nbvXc+JkWtts+e/aX+49gRbpcsm9uxTb9pFl51h77z3oW217c52zjlX2S936J0QpsbCBAV1HPrkU/ahAv8VCihEssmrr75aKU1aSvCnHfJc2fS88Pxz9tKLLyjlwSy3AVq4TBHP1Rfbb7CaHbzPLrasSy/7wx1/s+vOPNKWKeXIUWefa789+zLr0qjYRj79kD3z8uu2oEQ58dopf5cCRr484n2Blo62So8Gtu4GXfV8JVktUiwsGXBfdc1V9vTz99stt11n416bZlv02cMG/u5w22X3LaXyrG9PPHS/QPebisI803O84a7foqWSmioxpAduVJoGduCU9bIrBiua95d22eWD7ayzzrKddtpFY/p5u+mmmzxdx1ZbbWVnnnmm0nns6kAn5Z3KVLrVECwBjvLrSlVmOL/+5IV3xfq6IrVS1c1xlcVwRbxPZurzo+UjHlN1g1fTRq3G9SczHq/p95AF/B52jnFtTe9ejpmpAi7zz3PPabVfgBtX4bPhy8BNXsUa7b0cuIm2z5gf78fcOV9/nR9BPcF6UsX1nfWzFuFbUL5E+y/YCwQFEQ+1KLNDZKClh/48wV13V10L1LXAilvAcUxenyNQoy2B/iXVELubDz/82DbqrbxLL40Sg7OFFpNliqS7ns2YNsHefOV5u+TKG+25kW/bgmkfWcPmRTb00Tfs8FNvsDv/NMj23ambNWi/sa2/3RHWqUWJjXjqz3bvQ0/b4ccMsttvvsYOO2hvsTuyf9ACU7JEweiaKFaSYIYy27iXjgf/ql9q02Z8bWf8brByWRXZAw8Nsc5dW5lM9MRekRCSZUIQSG7ojcW0YLi8THnGihfK/bxQam1iryjs/kMP3a1En90Uin9jE01jD98/3H595CB76LlbbeddNrMmSzvYtj13txPOON5+fVR/u+feW+2kgSfY7VfdYjO+nG/n33ipLWlcbj1XWtV23Xp7u/fhx2x+sdiI2ZOs/rIiW3vbva3/wAvtrF9vZWMfus52P+kKu/DO5+y8/r+wwjnjbfd9j7V5DTrasPvvsGfvH2Kn/P5GG3jxH6Um62+bb6YggMpsPmbkWHv2yefttptus9ffU7yvNevZnn2vsjdeLbN3J9xmbVeZbMOenmhHHXqZPTTkSttr1z72y92OVqbzqfbKm0/Zamu2t0cffMOOO/p8u/nPR9kBB61vP0xubH022ssuvPw0O1qA9OAjzrJH7hth82cou720OaViqNbuta4ViZp6/sUR9pxc5a+65lpXP/bqtY7s4gQ5pYIqkCBrphuKFW9nt1362dXXXGndZXN1/FmXqv/H2tzPRlv9oml29BV328ufTLWJI/5qJd++ay16/9I69t7BPhv5N9Et39jO/Q+3r6bMto9ff8FaKxHv7Tc9YX+46jaV/y5bfe1mdumFf7ErrxiiSM/KRC72pWevdnbHXddb/70G2n57n6ccbA/bd5PfE+iSbYwYsAvOPV9BFHtZfzF7G2+yuYDMfMUb+sxad2xte+y2l4LCjrI582YJuL2vvt9MEd2by2bsQttnnwG29lrr2ZAhQzxK+F577eXJTDHKTs4lCdDVetTJpxUvMv+jV9SBm//Rjq+r9n9GC1QLbvxkomthhMiXtdqq3QUaiCytoFf6GRua5595xLbafH27dchDdttdj9q4V4ZaYdlk22Lno+zdD+cLDN1tO2yzsj365Du2/0Hn2vjPx1qPLvWVJqLM1tpwKxty+5+s7/Z9rG3rzk7vF5cqzHkTBURcgst3Pc9xBPOqOMjaSZcr/tVAm/DFLBv92nOKbjxbZIw8YeSV3b5dM5dBpQI3TcVcEVKiVEk2m2GHAW29UKqxZg2tu1J93HTTtfbLAfvITWiu3XH303bioME2TMKywxpiK+a1tk1W/4Xdc//9Nq9MQKtxsR35m4NtrU497Z2RH9hK669p2+y1s9154w2Kzt3Urv3D9XbdjXfYqcccaPv/cpjq2VcAABmnSURBVAfrtsWuduuzo00RgKx04uu276BrrFHPbez7kQ9Y24IZdtb519lToz+xj159XuWpL9VSV9tw+73UTvfJrb2jbb35NvbkY0PtlRFvSSjvYZ9NfNZWWq2BHXP47fbROw3s1fevtUX1x9mCOSvZqu22sJdeeEDq+41s0AmDlfm9xB5+6mZbtGSe7IsKbO2eAlhv3mybbdbG3njtW9t6q/42Z8EkW1w+166//lG7957h9sqzD1n3jk1todRT3RT3Zb8DBtjtQ/5ir45+zbbbfnvFEZqmeDFKH7BQgRBlp1Iqxm6e4v/A1qzXs4d9+NF7HgPk6NPOs5V79rIrzjvOZn70mnXYZA8b9t431q8nEXXn23V/fsZ+N+gyGzr0dtt3961t0Nm/t48nTLJ7xIp16tDGhvzpb3bKoPMESt6zwlYLbdjjb9nxx15gr78h9WNxka21Xjf7ftr71qXdhnbF4Mftmj+dJQbqRevcTvHRpBK89LwLbOd+u1mfzba0U089XVGsPxITM8I9o676w1U2/MXnbeSol+wEsWQHHgQA2jAlZ33/U9mL9bEZioWDSuOxxx6zY4891nOfeZBRGXOHcXGNs7UO3PxnLGT/gaWoAzf/gZ1SV6T/nRaoGdwktRTMzSujXrFf/Wo/RQ5/QEHhNnZws1q3rlYim5pGjZaK5r/ennvpTRvzyuN22N5KOLlE7MTo7+yNl++1Puu3tL89864dfPwV9vn7L1u3TrLZKGhucxYp7pFAS9uWSmxbTBwdeVa1kHFmvXlqfOWz0rnQowNu6heW2RGHnmIfvT/Jxr3zqrz0ZggItXFvmhKxJ2WKd9JCruHJi1PvkFdOwbL69sM05YVauZMVzZqv8BJb2tgxL+kdigEk9++hj75kx558vt32wJ9sx523skeGPGI3nH+D/em220xx0QVuShTFeYZttEZv67ZyL+u53vp22CkD7dTfHm6l8/T+5h2Um2s1O+vko2yDnivZCYNvtHP+dKd1azDDNunawN6bJZfpDfraVl1EX5dMsuOPOdteHPelXSV13D03/9HGfDLJ7n/mFcX06mUnnnCYPf7IE3bNlX+0onmL7Xx5bhUt/tiKl0604U/NsYMPusKeffkymzx3hH0xfpn98Q+P21MP32w7btnLHn/8dRtwxEn2t6FDrKh0hn05fqFdf+09dte9v7M99l5LzNjqQn6t7a4HbpNX2PFStXS0RXMKbco3H1mXDmLJROcfduCB9uCjfxMbc521lhfZ6Wed6aknWrZUUlAZVLcW0CzA7kg2WI309zEHHSSQdI3av9D6H3GCde7W026/bJA9cc+tdszgO+yF9762ng1nWvMCZfMu6God1t3KTjvklzb4jOPspbc+EkvSX+yaohvPnG6jRnxil150rb0+/knlK3vbhj3zjp195tX2/gcfyTusnnVYqVCA83apQH+vXlE+q66N7L0PXrb2YmDQNz50/8MqZxvbfe99rf/esv+S3RKAhnHx6KOP2rnnn2N9d97J7pLN1YyZUwSG2yr+jUC0VGPNZLv08EMP2/HHH+/jDScWT42hRKp+1DE3/zuL4T+5pnXg5p/coHWPq2uBv6cFfgq4Ga+UAhtttImNfHm0ck5t6QBi3txia9WcQIOldu/df7PfX3GD7bbTxta0/mw79NiLbd2N97Lhzw6RuqeX3X77k3bWpXfauLHPWKfWMgpt1cVkZ6towN9Zp/bK7dNcAfoEmMpkkLy4dKq+K+N2eSNnjdybokAGsuUL7cTjzrUP3v1WeahGyC4HYKWcQPOIYp28YpYukWuy2JtmyvQNwFkqBoeMwUsWL7E3pereY89d5Pk0TcbEuNAusTtuu9+OO/lce2LEUNto2w3t5YeH2akHH2/jPvrMuq+zqlKDLFYMFtm1LSyzhdPm2ha77GPb7T3A/nTFuTJ4LbZZM4psk822s4FHH2wdWxTaoKtvs0+nfGVLpdbo2FL5xRY1txn12lqPhgqgN2+CDTz/GntsxNv252sG2+jnnrA/632/Eii58vJzxF41tG6rrG5Tv1f5ZD204Tq9bejT19lqazS3++/6wI496jq785Hf2dLGnys2TWc7+pALbdgTd9luO29hQx8WK3HyBXbTX660EjEzi+Y3F/Nxtj03/I+25VadpZ5rbb896jz7atKH9s6Hr9uQu56x004bbN9+Os5a1FdcGoEZAhzuIA+4KWIxJikacSslfiSzOdF9lZtUHkmyjSKZoeLLKH6HwMcZNmjQKbbK2mvaXr860PpsvYNdcPxB9tKTD9ouR59t9z//mg3Yek0xZFNt/PRy67XZznbRoKPs4rNOsDvuedRuuuMee/2lZ62p+uepR0apvINs8oIPVPdp9szjY+2Qg04W0/eF1I/trO9um9vEbz61r79cYEMfedsOPHQXJX4dYz26d3OV4+mnDlK4glOUS2wNO0jhCV6TDc43305wk4ZHHn7czjhzkB10yIH2xz9eLVXjXTbggP0dteDa32eTLdy27S1lO3/wwQdlR/Zbj5DssYWyHF11aqm/Z0WpuzZaoA7c1I2Fuhb4N7bAisANO9nZs+Zat2497A0Jjc0230xxXOSq2yQFx5w1/Rt7c9zHtsc+B1q/7Tey4cPus/ETFtiGm+1jw58ZIrXU6vbksHdsn/1Psctl0HrOGUe7KumbSbPs5BOP1i79EXkytVDAu2XWoo38ecp/cGCzcP5SJTpsK/CioHmtGtqCohk28MQL7FMZzw5/8QmxCwI/ek79eg0JGpzCRkh1snSJchEJ2CyQIWsrCe3SxSnM+sUXXyx7oQ1t9913tmZtmtncmVNt+IjX7NcHHWOvvvea9eq9vr0uQ9mjxCicfMbFdsb558qDR3mKSubYr/rubM8/+rittdkudsHVd9ge/TZS5vFymz1DKRDW28xuuOoSW6tbF9top71t0JU32eCTD7RGC7+xeU1Wsb2PPtNGPXCTmJup9rvTLrIX3/jUhj96v3WVPcjZF8pT69mXbdTIZ5R2ZoLt1m93O3PQ2da2VXs756yzbcJ3o61Nx6V25SVP2WMPf2iPPneZrbLaUhv+8ng7YL9TbfgT99iWG/W0G25+wJ58+hV7WEbL7To2kwH4e3bQgOMEbm60TTbtYH97YJQdd8y59tnX71uDpuWyWXrJLrvsFhs3apjc3dvbAiW/nCm36A2VKHSAGJlfH3ywHXb4EZ5lHLVMIzl5QIgtlN1SE4GR+jo3YK89xYT8RezSQjteKqUNBBIuPP1Ye+fFp2zT3Q+124cOtyN22UTgtMQmzZSd0uZ97b4bBlvfLZSBfdSbdvk1N9iYF5+1xrLrelnlPefsS+3VNx6xVp0a2F9vf1Qxjc63T5Vs9MWXhttxJx1mX3z1jnWW7datNz1sg686XezKRDE08zzG0Kabbm5vvvW23LrFOJ1+plI2fGX3P/Cgq5buvfceu/6G623M2Fdt8y36KC7PIkXAf1bM46r21yH32uBLL/fkjriBjxkzxtVSZHX3dBjkqqpjbv6Nq9N/96vrwM1/d//Vlf6/vAUc3IS3qxsW4zpQ6S2FWmq8jDO33XY7O+H4kwUSLvEktwCeLtpVlxTNstPPuMAeGfqsTZ/6udDGQpv1gxJsdlrPRr/6hG28YWfFcmorwbmbfSfhevXV5wuYdLbjTzzd3hk31jZYr4f9au8D5R3V2B578i4BlYVya8ZVTEHjyLml3XNJyVyxNMtkMHqUnjHfRo99QSY6chtupOi1unT//Q7Q7rvMhj72iN4vw+JFxe5KjmExMT5HjRxle0oYz5n9A4GJ/d+s2dPtxRFj7Zzzfm8PPPmotVmpk7VWrJjdNutj0+ea7br34da332Z27PEH2uP33WO77rmbhPyq1nqVTW3atyOtbOFUu/eBJ+24E860otlTxW4ssXbd1rM5yxrbb/bZzo7p39f2PGqQnX7FLXbsPttbS9kS7b3HgfbdrGJ7T/VeNPU7263/Yfbqm+/bxG8/tw3W7yHGJQXdG/rwkwJ+A+2t9562zis1tIHH32ifvL/ARsrgdnH5F/blF0W20bo72agXn7St+6wno+fzbdx7n9vr7460YtncTJ9SIq+w9e3pp2+R58+G9rSYkAMO+K399d7brdeGPW3PfY5QHJ/59rsTf2MH7ftL22iTTd0weJZSR5BZ+6WRI23Arw90NmOttdaSDZOyWAvIYoNyxmmnKdBha/tYXkh33nmHDMib2K/2P9i++Pp7++TdV23Sh+Ns2/1+Y9/NLbMZn461do3K7Jq7YE8uURyeGdakQZkd89uBNnLsOPvk7detkRiSe+4casefcJoVFX8rAm+OPT70ZfvNkQPtq4kT7JlhT9sZ5xxrV1872Hqvv7OYqgEq50Q76dSj7MABByqb/efOAF5wwUUaJ2X2y933FCAtkaruCc/Hte+++wqkNLb77rvXnnzqcan3DrTLrxxsZ59xpj1w/0N26CGH251D7vQcXH379pXdzxw7W8DyxBNPdE9dQE4dc/Nfvsj9m4pfB27+TQ1f99q6FqAFsuwfqTEqwE2KdYO31AMPPGCHHnqkBJsyvSs+ycCBp9qlv79YSTOnW9cu7e3aqy+3W24ZYt9InXLKyb+xc887WR4oWwpstJFdwwz76JNXZCzby8aPn2F77rmjAuVNEuvT0k486XS75KKzbdbMybZWz96Kf9PS3v/oFbEty2QU3Fbvb+reUoSJaNGygfU/YA978fm3tFuvL+PYTezVMcMlxGcrBk0zW3Ot1WWbUWDvva/du+wwGjdRIBTFB1msuFm33vpnufeeZR3ad1RcmDlSUxW4K3vnLi0U7XiB3qMAooqVcuvdd9mBu+5oH73yku19wPE2a6HirhRPs6uuvsBOOOIgay538u7r9LV5SzvJBftt227L7vbGW5/aZ59PltprnvVYWwa247+x7X65r5XP+daWLVxgp110iZ168YXWXOq1O6+9xC688gabiy1R6QJrq4B3W+6wm1185bXyDN3UunRqY4+JHRr/yXg74biTPcZM11Uai0nZ1a6+/CErKWtrO/ZdS4zHKXbA/icpn1Q9K5oz1QYed5QN+esjApANrd/u29hJvzvWjjz0ZFs4l+By05Qk9H5bY7WNZbi9j73z8TgHN7/a7wj7/eA/2mED9rUb1H/rb7iBhPo8+/jTTzwR7zbbbetRfnGlJoBjY+yaRLcRumFNJeYsVlTyc+RKfcKJx3qMo5dGv+Vu2OeceqyAw+/t6ynzbe0+21rhgsnWa7UO9vGUBfbBhKnWVf141y1/srMu+L0tIhu7YvkUKVZPA2uphKor2+QfPlUC0w1lF/WB+ms1JVVdyR4d+rD13rSn+q7Ytt+mr63RfQO798Hb7ODD9rWVV1rNLrn4MvVlJ6WDaK+YSEpSqbhHM2b8YCeddJKDm2uuuUbB+mbZllv/QozNMDE7v3M259RTT7FDDjzE9t1nP/tqwle24w47yiZre7tQXlQH7H+A3XHHHZ7aoo65qVsnf24L1IGbn9tydffVtcA/oQWqBzcpKB4GlmRF9+ivOubPXeBxRFJCuhQccJnsXBYoaBw5gIqK5lmZbGFat1zZFH/OCqUCKdFO3JY01Y69iXbmJbaoZLZsdhpKrdPO8+oswf1bcXKmiEnovBLXTJZhcEeBHkULlt0HHi+zZ38vGxAFVCtQQs6l9W3KVAGrlRXYrlgxLhSXplFTnZsySVnJO8jQeL4HEJwza7a1ad3e+u//a7kCj7W77xb7sls/j3mysGiuszeNG7WwTz/50rbq19f2/vUBdvd111iBDIUXlDa3uYubaMdfZu3aK62BmJnCJYts5bX72VGnXGmDLzrYJk14Wx5GG6oB9CDF1SgvVpC5ckUKbqigevN/sPZt9dmguU1V4LkuzRR1p3SewJIC2ykGyxzZtbTrKDuXolKrp+Sj9cQ2oU4jojD5cIg+jFFxs9YE8lhoM6cWeF6t0qUKute4SG7NcnNfVGhd2su2SO0/b0GJtWzb0srkxl9aLgFvzW2eGKLOnRVMsGiK6tHF5k9fJJWU8mu1bCyvKaL4NbHmAnqFpKmQ2olgiXin0ecENiWYHzmi6P8G0vs1ku0TubRaaCx4/j2SsOr+ovmzVU4FPFykSOPFCpanYHyLCpraksLGVvzDZGtaoKCAHbvZzCIFN2xcIDCqfGN6PbF0FssFHWZk8TwiB5u1bK8Afgum6X0t1B6FHsDV41UXFMnGSibeS5p5mWYrZk39BksFcI4QGLlEUat76ryC9Inlw05q9CujXQ35xhuvuVdfCs5mSuUxzbp07uyZ3BcJoLVu0dpzG6F6I9dUWxkaL6RM+MfrWDBfea5I3lnbUect9U9Yhf5vPqIO3Pzf7Ne6Wv23tkBti3W19gfS+xB+lt/ql8tQuEQfROzVg2QLU1pPwlGqmnp812VLZMhLLNsCwitLGBcoiJ/Jxsaj8SlQn8m7Bm8pW1aZIwmDYjmK65yE+VIi40K4yLiV+0j54owTORxI3Bk5YDjZwPbc41favf9R6pWestspkuAivK3yFCkScrEiBi8TWPpwwud2n1Ra1553jkBYPUXMVXTeeo09Eu4y1adesRge2Zastn4/208xYs474xBr10qqr6WkG1AcHY80q2SOYrYUGNgaEfxrmZgOAYgSCdbGfJextH5R+yhRo7cjsYQUpJAgYXyl/J4hOQUf9KOe7tH7bSmZ11P7yrpZAIRkrorG6mGedbEnudJl+idYoqjPig2k0/XV1iq4flB7LiWLtm5Q88lE2puN5pYDVDqW+6za0bkycW38nMVEIvpxOUEYFZ2YMNTLVO8yBU9qSEhqqQv5XqpHNASrcc6vJzo1z0INmr3cozDyDAHn7B0OvhWl2SNXlxKwtKFYunIZDH9pr4x+3Q4+5AjZC82ydrKvmieboDbycpo7b4GCDL7kwfhI6Jo/Ulunh6dgj3VHXQv8a1qgDtz8a9q17ql1LfDzWuDvATcetJO0B0n4LZPULhXAaCQGQ7JI23NBEqUMaCh2Qx8uWMuUIoAcafUd3ABmEID/ALipCH8f4AbhmVVC7/3LHX+1/fcfII+qFmJOFNZfjFOZ2I4GyqHQoJ5C9QuNfD93qr342st2+B77yPmLVANyRS+QvY+KVbR4urWWrclbimC7xa6/tjU36Wc3XSvX4u3WE3tCotLWHhUZ9KG0li6069MmSstQLrCzREK+kBDz+m565lKBAIS6A6KIfOo9FbGWcwDHG03/AHqOBgA3AjuwRQI32WsdNAKSPNeYiQ1SOerpRH0HerofYCMQlxCPSuvXJazkGRDyfZ4J/uX1MVVAVwW44Q/iEInJIfI4tlrkOFNgRerZoOK7ElgSETvq7Ykx4rXZX3HCQV5l8Dyw29Jy2fw4ENY4UhsWCJWVqz2/V6TorgqoWKzgg6jOihYp7YeMgHnUxx9+YhtusK5jpziqG9p14ObnLRN1d624BerAzYrbqO6Kuhb417UAq/uKPEKqe3smFZw4SLLdyiVvSySEmpRLOGXgpkg/NiH3EN9xKZaEI52i3+PgBubnHwA3FVISsACACHAD4Gogr5q5rtIpk40HEWdJ1VNEfJ7GDZTbKHnDlIrhmPjDl9az7arYQ4tgaSb+g7xpgKEyW6RnfPLW+zatpL6VNWtn7ZottV6rd5CtRzepkTLWytuIOMkpXSiAh8R65S70K78DAnhnuoY/auoAzlMnhH2GXpwpAbA4dZXQjDM66RLeqIg/XgLxQynXE9IdSoc+4ZFgIn36U2oEN06p5Ho9wE0VKOBVoWP5g7dmtlr+ZtXb38/Page++yMrYQ0MSsqpt3wk4OXeoi+LBVpInIm6jqCOlJ7cVoDJ4rKUT4t7imRITuiAhrp2YRZ4sKIa3ubVHHXo5l+3tvyPP7kO3PyPD4C66v8bWyC/sP89ACeIERVdWQ7ETDgSkMaowBRY2CT7pV2Q2JJ2YaGEblMhIBgRMk4qVp929Ekl4sAG+uBngptlUr9UJi6UDQjgxjmJTBg7jBJTo8zNZB4H0HAsLpaqTAKwUMyNtCZKqVAsEb3Q6hc3sMZF0kUpeaOUIwIBi6xew8XWsKyxlc0stsLO7Wy+Hl0qI9i2TQALYhJkP7QckZEJb0BMBQniz1peuLpId3VWnrGpOhaiHgE2EoioeDCAJQduxGeo9jBjyonkAAckk10DCgVIZTjJWwktVVXh7oX+6eAmwaTKI8BdOpOyfaUGyoGauNzBTVZ/v6YSKFYUi/YuEYAh2A6gTElNsQMCxDSQfVPJknKBG8EoPYY8a9iDJRshAVEZORcqv1rFs6qO8Wjef+MUrHv1/90WqAM3/3f7tq5m/+kt4Kt+JnT+bnCDYJJBbxVwo8DDDm7qSbAo5bTNlxqkGck9+S5AUQyoAOy4sIU6+MfAjasdXEjJO0iinX/p4GRS38yfVySD0+ba7ZMxmN8SI1Ku7NXLlOqhqP4sayiGpqCooTWRV5LMaJy5adCoREa8c6xJQRsxUY1sulIPzBXz1L2DEmwKDs2do8i9rdtmHAzMRIAVJSx1xobm5V2yccnADecyLZ5EOaxMGA1VHSyUH0aDG3kGKp8MmTjjQ7s5XZMxNwKXztwkixrUTfVVyprADUAI9Q/XLc+U/DRwE2YygBtnoHwkeR52B1dpXCUwmX7mXMQciC4C2lD/bPC5uq0SmnIVeRnpYwzA08EJCl1fHmRKtKxcYgDXcoHrQvpXf5fIcL1pUwFXDYWKvIvVje86cFN10NV9/ye2wP8DYz7jkQA2SLYAAAAASUVORK5CYII="/>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2" name="AutoShape 12" descr="data:image/png;base64,iVBORw0KGgoAAAANSUhEUgAAAjIAAAEZCAYAAACNT88xAAAgAElEQVR4Xux9B7xdRbX+Orf33PQKgQQIoYUqWKgCCooCFkBUpHdQelWaiE/f4z1sKKJiAYEnvWMglBQ6oSVAaOn99t7+3zezv3PW3bk3Qd/7/R7+OQfjOfecvWfPrFmz1rfKrMk0tvf1VRSaFXa12qwnp9un9t/POi1jPZlS6+4zK82Y9XXi3fqsvXGFlVUVWkdPn3VUjrK2brNhRX1WbF24CI1Yr1kGF+N+6yvDvwL8w5964evwN98L2uP1vYX4qgifCvB1nxX0oVG8ejIl4b2QD0/+5q1F4fc+680UhuszmZ6kdTwf36HF3CP4Sy/6ZrimD3dn+OB4XU8GfYt/9e+j6+6GPvahuS72AU8t7Iv96Ea/Yz97MJbeMFSMCs9Df/FDGE+gAcaNLzKgNi/qBoU5nkJrC3TrtcowFsuAMminoJf9RTsJSYvwXR9+6y7gcwtAwSJcGhqKr2SouBGj70Zb7EsGVxWDJmiEt+EBTWvqrGL0UKsDIVp7O2xsQbdlujqtoGiodaErpexrcY/1lTRZK25qtxorQRvVXWigG3NYyocVWV8vPoRnrsEo2IlqfAceYFfIE5mm8HTrHhrGn0G/ewr6rK7VrLYcvW/tta72VdY9ImMdfSVWWF9rlWwv02AFFXhucZW1dLdYYVudVVaANoXDrLWjx4aUloE+G5qp/O95CuQpkKdAngL/v1Ig09HbB7VBpdZlTzx0n+22957WVVhsmdIq6+yC6oO+oq4q7YVyo1brhebJFNnyrnLLFBc5IENFSw1F4EAgg7sGAjKipIBMHxQr1LeATCYBBL14Bl8CNtm/s6AkApGokQN0oHYcBMhAY2eBDO4jkIHy56tQ4GpDM8zrUi8+lU8XkCEs6UG/+X0YEcBGfAGABKCm8cQrArJJgExvoDIhD8AB6NZn5QmQIbhDy0RN+BfwTGiHD+6xrgDkCBESICNyRNyDfwA7eDqgX3h+GsiwG81t7bYS15VWFNuoDK5ub7Pi4lrQBg0AzBDI9Ja04GOPdVgVelpslQQyXR0R6WSKAVrARQHIrHVAhpwFHgpApjkBMrX9gAzptWZFs42t4P0t1l1ltqKh2UYVb2RFwEMdPfVWWgOq4LrCAgK2NqtvbrDm1iIbO2oCZz2SMf/KUyBPgTwF8hT4WFIg09TW19fd1mzV0Brz579iW++yizW2dVgHPDKVZeW2cnmTjR9RDdXVax11K4AVuq1k+ChrgTpb3dhh42pon9PLQICQU+0w4fsDGQ8EeF3w3OC9j6qIACR6ZDJU/riWf0eFHT0dfQAfQSkGIMOPQiCJFgselghk+ArGPD/00jsgP01oMQCZbPsfBsgMAGJCn8I//r9AC4FM7Cf7zfGoN/DZJONzSCPQK7pQ+gAGQr/7IhDsCz6w+JRIlzii8Bau4//BixGADBV89PiE5vieAJm+4JEBEAntAJNQ9XOuEo/MyiVLrHgIQGtNhRUVoe8d9VZdDFDVSchTAqyExjCV3cXtADEERWX4s8jKu0HTTgIZ9oMeGfQ/AJn6CGT6KoEdo1ctQ3ALkBI9MkOyQKYXHe7qhTcOl5eRHwBuF69dZCOGTwCMG2LtTehvDTyBnY1WWlgI8NJoK1pW2vCRo21IyRhraWq32uryf9qjlkxO/i1PgTwF8hTIU+BfmAKZ9q6+vlLq3o4me+C+O20vhJYKKqqtt6jKmuEcqEF0oL2h02oKO60LiqR0OMIQ9Y3WVzs6KNUauAYCkImwIWpRKkqa+uE9Uaz9gAyBBTRp0LzBpu5/fz+C5sBA7uugxZNnCcgEf0cWOgQFyr96BRx0D64LnpsEKCVwJNd/PcV1mM6QQSY5XiX4FJ/av5+DfSfCpKEX/1ZcyLU1UAfwcxfoGENGGE9C1iyQ4RSAxoQx/I/tFgfAgxsTIBNia7i1CYBo6eoVNmroEKsuBDpB2KaIoSpeW1Jg3UW98BXRs1MYPDIlXWgPISgri8CQIcLocmrCNWycACOCs+ila8PPvK46AaIRsDa39Fpra4uNGlVp3b0tVgSvy8rla21k1cTAPo0Aa1XlAGqIc/V0tVh7RREAVYEVtBVbRWG5lSSPGGR68l/nKZCnQJ4CeQr8f06BTHtHXx/DKwU9jTbzqem2+36fhSIqgdops3boo2Iqp7YuZDwwpwVflEHhQLk1FUChdHXbcKCgkCOTKMqYK6OwT6IIPREDeHGKP8lVSbRbosSjryO+1BbDQ/xZoEe/9wc60e8gOEFQ5dtSRxgMovqP3o7cqx/aiq04EOOvlNMjhjXwf6Ff/OiAib7LgiU/HvXLv/P3GFLL0iiAwdiP2H6ut8rR4RUILOWAjAhA3BAwC/1G8UYCnhCWYjdJ0p52W7hssZUOrbYhtSNtWf1qG1073PrW1ltVDbwnmGPEmawL3prOQDX6igBJutBIN34jCg5AJuljQQsa5hOZI5WMBeGqTOAfXleZeIwinTpa0R6StJq662zt2pXIeamCl2UEEnbQXlmJNaCJro5eG8GQJoDOgu5mKyyvsbHFI62rEXw5JI9kchyR/5SnQJ4CeQp8/CiQqavr7Kuugp1e1G7PzXzcdvnELtbQ3GVd5aOtGNZ2B3IkRsC4LmiDnx/KrBnZmQXVtQafjFWXF0Op9UI5CsjQKxCyP6PGVfKCPDNBwSYekgB4qPwSRR5CSjE0kwH4yOXGIP+CKjBJ8u0LOSgEITHng96V7PP03PAeNX/AMeu84pcRxBDs8I8BQIwDMmkQw/sDxOiNYSt6KkILITTEH5jMGz1Eoa8MkRFUMJ8kjCcJmYWQGscSQ0rMlQm/By8XkQbDMzHJl6Rivgy9JCRpACn8Du8BMgSPTNJTfqlrkp94CdV+oFiYBtyApNuuzlYrQhjxjfffs2HjJ9qQ4jKr6ATwIE160K+ScussKAxRK/UQEcYIcsoYUkKLWTyJcFNonP0OqdTJ3xwPr4sJwOKNxjXNVjGkwpr76jBX3VZbUmsZIOjm5autFR6djpHj0IVu27hrjRVUFVhzRQUoU2Zl3aA3eLMcOTX5V54CeQrkKZCnwMeXApm6NR19tUNLrL5hqR1/zJG2cvFie/n1dwBUYBVzf0o5VOzapVYLpUc92QaV2V1YYV87+ht25JGH2Rf22gNKmTkQzIuAOhWQCY6TJGEjJP0moQftamJOBXUpsQzCBxaACkIY8PTw1kLsoKHa7C6IeRZFYfcRdythVxB1tHYEJWAhwpkkqVfzyRASlX5QnOH28BaBg9vf1M8pI49P8p54ZHSJvzQAmR6fw0NgkwAQ9Ls3AVkhcyfsviqwLnzPNooYEgIoYRJzACjIOiKNejJlye/cvYS2eysCUIDeDsCrMAAVJv0S9EWgRriQ3X2V9CegG4Rpokcm/gt0TK4lyZng3dsNYFpSaO3tXfbSvLfsU/sdYHfffY99aecd4BUBeK3G84vLsRsLXpmINZHPwrASWuzBe2myWykLZFzMKiT0kOiKeZEPFG5KOoSfXnzpedt2p6mAcp322ktv2uFfPMQ6li+3FmQ27/7t79mfb/qpFS1ZbCcef4R1jR1jp5/3fdth8raWAYsA1+RfeQrkKZCnQJ4CH2MKZPq6+/pWr1lrI0aV25tvvmSL5s+z7xx3pi3vrLWvf+s4u/yyc2zTEQgHrHzfNt90CwCc4bb5DrvYzXf+ycaMrIX/oCcBMtyCDSXVk1jcQcsnW5+DayACkrjtmmEQ7mpKIhLw0sQk1wJY/kgwxafiHoQS8KkTeRDUkaW9vA9ppAVlAYZwezOv64WnIDQbriZgcACFu5O40ycBI7w+5MByF1BISKWS9d4EtjQwkOEvif8myy7hyd0RoAQARlDBEAj7UUDlH/vGPVKZXgATPKujoCL0pxQZrnxSF4AMQz1FfY3hyk5su+YPJdYcvTs9NcG70xn0f6+VMMkWY+pG8iuBTAB9yb/QwZDcnIwLtNGO7DSQKeilZwd9R7iGr7///Wnb/8tftbufmmWf2XVnG8odSa0NZpUAZEVAC/AMEbsQk5axw/ydQKakIqZCJSAxEkd5Po5iwfMWqJ9z3uCvemz/rh1eYysblmBrf6WNGzsJ4cpya128wkpKymypjbXPHvwl+/stPwGKXmV7HPRlqxkx0X79y7/ayGFISE5okJ2U/Ic8BfIUyFMgT4GPFQUyXS19fUVM6LUGe272Yzahptq2nbaftZSNs+9ecrlddMFxVlvQZcUNy23rTafae42Vtt2n9rAHpt+ORMsuK4NC7OmAMizotOLCKujeSuuC/i0s7oYhT6XbYW2tnUjirLFiZGauWLXARo0ca90dlcbNMawFYn1tAETdoW5NpqrW3nt3oU3ZBB6hzk7rLKu1+qZObMftQAik3TpLhlgJciea1qy2IUOGWF0LAg3lUKYIj1RXloe+dHZ0WDnyO+rqGq2wrMrKKkqtpR3eDCQDYYcxQhWdtnYlVOS4cdElBIXcB1DTgeeVVTJWkbH6unqrQRsFhQAfnfBcoG/dyAmprEKcDa82FNGpKAF46QDggOJd3dRt5ehXJeqlcE/3ipVNULhj4cHIWAk8UwV9rehjl9VnhgRPTUVPi5VXVgK4FNjihcts0saV1lLXZI09Y7ArB7V66hZZJWr0FGRGWSvpOZQAETvHVqxCu6Nsyeq1Nnz0cFu1vNHGjwbYARk7sfusrJLXIdSFMbXCy1KE2AuhjYBMGTcOdWKLdUcrABDohHl647V59vkDD7NvnnCanX7ZD6wYYGgk69M015kNKUe9oAJ8V41dTWarQO/h2KlW0LASIAagsqDKGvCcPnh3htXiWcidWbF0iY3feLzVrVphQ4cNtZaWFqusqQ24kXuoCgqLbNkK5MNg/irLSjFfreCFAvv5Db+y2+9+wB6/735bMvsp++x+h9ri4kk2apOJNufR39jYEaX2xkuv2z77H2KHH3eOXXDReTYcuC9gPCK6/CtPgTwF8hTIU+BjR4FMdzOSfaGbWzP1ADLTbWJ1FYDM5625bIKdefEVdtGFR9vQgg4rrl9q20zaxhY0DgWQ2dMemv4XKwW4+PV/Xof7nraikm4bN2YSUi7G25IlK6yx5QPbbvtJ9qlP72y33HKbbT5pR3vrrTftrHOPQ+jiPlu2qNuqqoZZzfAyG1JTZO9j6zfzY5a1Fth5Z59lPzn/RNtiyy3tpcWtdtxxx1t150q79+47bU13GUBJl111ybk2YcIEu/ZXv7PZc+bYJ3eaZmefcYq11K+xm/7we7v08h8h76PUvvqNo+z0s86zyVtMBtBiBKvXOlsabASUbvCmMAQEpV/AhNaOTgCUNitHwbUCeDMKkRO0ZvUaq4HCbWtvt4svuRTYCmCnrMxWr15tv/31r+zOW/5kz7/8qrUWDbGxABbznroXEZsOm7LL3lYHsLNmzRp75dmZdvHpR9vXjzjSfnHbI/a9c863ktbVdtKJJ9lFV19n1VVFdsN/XGQvQ0lvMu3L9tobr9mFpx9gt/7hBoSCxtqKxnbb+6sHoBBciT3/0KPW3NRqdQBAx5x0Gsa9tZ1+8jn26EP32JWXX2L7f3ZPq8YcXnjJ9+13f/yLNTS027eOO8lOO+O7tu22m1hjfTsAR1koQZihN6ar0Y487Jt2291P2cwX3rAtd9zCfnfjb23GTX+wzSZNsIpJ4+zJWc/ZnIefsdNPOceOOfcs2wwg8/G//tbuuP2/bfSUXa0eOS1f++qX7Mbf3IB53sLee+cd227bLeyEE461piYEKceOtx9f/RO77IrLrB1F9E4781S76qofA3hWIgerBYC40JYsX2qVtTXIeam1htWLbSwA5GXnX22X3/CQHXbiyfarX55lbavfRZ2bMjvgC4fZc4ubbfYLL9vk0UUhGycPZD52sis/4DwF8hTIUyBQINPb1NeXQeSguaAuAJnJVRW23bQvWEPZJnbGxZfZhRceZcMKWq2kfoltt+n29mbjaNv203vao9N/DyDTZvsC1Pz46iuwwyVju+z0eSjIMfbS86/Z+4ufs+NPOtzefudV22vPfe2F5xfYbp/Y1Z5+5gH74ZVX23X/frutRuGz9xbOh/eg0fb7zM5WBwX9rTMutR9deZGdccRBdvNf77PSjafYwg/mW1H9MvvyF79g81a0WRdiGfNfnGUzZ8607118pc2f+wo8JSW2/IMFtvUWk2z1qkarb1xjF/zgCvuP/7zePnfo1+36G24EYCq2cm6caYcfpKsZHow2q4F3qK21HeAFXh0k7nbBnVSCvI+O9o7gSRg2fFggVHNzi73//vu24047wbNTaEcddZRdd+2/W0khtimXVtvfps+x6/7jJ/bj737bJk2cYCO32MlGbbxF6GMRnrXrZpvaVw872H5999N2401/tslDi+0rhx5qxSM3s3cWPG9NC1+xrbbeHtuLd7BDDj3Ybrz2ODsa1z9831zbaMo0u2vOI1D4GTvxS4faw3+fbhttu6M9/8oL9uBdj9kPLrwQerzd3gQYXLH0Pdt998/YwsXL7KVX59stt99rP7jsh7brZ/a0xx67I4ShmptbraqiwErhRVv5zisAOLujTsxGNueVN612XLktfvs1O+mgL9kHi96zFXB3/PwX/2XP3zHD7rz3EZvy2c/bgw/+t1Wtes0OOfBAe2TuEpu01c725BMP24P33WfHHn1SeMa7b78OoDkaXpsiO/Ho4+2mP95qL7z8ol1xzSX22BOP2zHHnmJXX3mldSOJvLQcXh94choAagpLemw4EogL6uvt/DMus1sfe8d2/9JB9rNfngPQtdJq27vt/tsesC+eeJF9F3x0DTyGofpw3iOTF2l5CuQpkKfAx5ICmd5GApk+a0Ihs+fm/N02ryi3adMOsrrySXbGJVfY+ecfacNRG6S0brFtB6/K/KaNbWuElh577AYrK2q115+faztuvzVCRu/YpE12BFDYwhYvehP5DmbTZ/zN9tn3k1BuJ2Br93xY6MfbmWd/0zbeaLJ1tYxGouYIm/HMgzZ50kjbBDGCZWvb7Opf/8m+9Y3Dbc4d19u3jzrdpu5/sP31r7faRgVr7dSTT7Drb33Ett/t0/bMY/fbTgAVM+e+bkd+81iEGArtrFOOt113+oRtu9Umdt8DD9vDT8yyb0NhjttsK3vljedDPkWoI8zcjrYGpHcwUxQ7Y5D8QXDC8FIx3TZ4NTWhSGBVVQgxMcGVYRB++MIBB9j06X+3MWPG2Fvz37COlnr78mFH2m3Tn7SnHptph+wx1eY+OcMOOPIUW9ncbQ3YzvzGc3OsfdFr8Mgcb+3DN7G5r8234X319ulPf8bmLmqxv9z8e/vGF7axbadub699UGmXXv1Du+CkT9grc2bYkV8738ZM3sbuevZRqyotsVO/+hV76P6Hbcu99oUX5W779A6720P33m1nf+8kFJKrtPPOOd0++cndrA5bk5H+ZP9+3Q12znmX2GZbbmOzZk0HgNFeIlRj6ay3hsXzbdPJe1nNuB1t9ssvwDPVYjVFnbbftJ1s3rvv2ak/ucguggfpmZvusG9/5zRbgxyWhx+90/Yc12UnYp5um/GunXb+ZXbZZWfZ+LGotNtTBY9Utz311P02eepkWwNPy7gJE23LLXa0ufNesF/+5jo79bQz4Zm70K6+4iorQP2iAoyrDQnFxCLc+N/XUmclnT02euTmNnryPnbvUw9Y3zD8jX6Vt661P177GzvqhzfaJz/3RXsMfFKWBzIfS+GVH3SeAnkK5CkQPDI9Db19BcgzqEdp+efnPGpTodynIbyxpmILOx2hpfPOPwxApt7KUXF12qRd7PWmSbYNPDKPP/YrKy9qCXVeO1GCdcG7L9l22+yLJscjTLTYJmxGxNAID0ednXbq9+xvt86wc889x6qHttsVl18DHDHGuntK7e3FcxEkabA9dtjSOrFr5xMHHWU33XCt/fbys+yaH19rI3c50O6+514b3bnILr/0Irvmhr9Zae0IO/LL+9n9999vs19/z0YhGblh5RobN7LGpt/7N3vhuWetoaXdrv/9X2xtR8Y+udf+8EzcxrIkBqcMQFSLdaxdjnDFL62oarhVDhke8l9amrEVGECuqbEB4ZlqO+JwjH1oLXJwYt5JE7wEq1ettF133TUUBbz15j/a8qUf2JCxE233Q78V8m9GtC2zlQvftZ32OwxVatts7kugyxYb299v+i87+tjv2uK+IfbB0lW28fAC22riprYUybxnn32anfPt3W3aDrvZwvYpdvJpJ9nlZ37SbvrFT+0Hl//Bdt7tAPvTjDsM+t7O+srh9t933m09w0bbZw88xJ59fLa99drLoGG7IUXIOjoa7dVX59pTswCeugrtB1ddi7EV2P4HHWy/+MXPbUh1sQ3BfHd1N6FkXbM989B/2xcPOsMmbH+oPf3836wFXrJMy3Lba9qutrxhrX3rynPsUszbsAUrbOvtPmNvouLubU/ca1/bqcrOP/II+/W9b9hZ3/83mzR5hJ1w7PGoC8NQTxG8TC/YiJHVdjvofsrJZ9q2233S7rr3Lhs+ttTeAX022XgqEpxB1s62ALheR47RRpi/wjULbQiqEZ9/0WV205/vtSdmvmcTt6mx5cwr7lpl4xqW2bOzXrZdv3GhTZy2i82fc1ceyORlWZ4CeQrkKfAxpkCmtx5prJV9Vl9UZy8884htBTf/9tMOsVXlW9rpl15p55z7VRsBb0gFkk+nbbqLvdY8JQCZGY/9HECmyXpacNwhkkBXr33Xtp66GwqlbYUQx1wbOpY7dFcgB6XFTj/tLLvxhnvsK4cciuTQ5bbllO3s2mvuBTSosBXNb1pz43Jb897r9imEoBoKR4XDCKeN7rUPkAdRtNkO9s7bL1pN03I76djvIDQzM2xTriyOh0lugVyUJ2fcb4XIaC1CKftXnp9pxxz1bZs8ZWvbEWGvS6/6d9tq193tgYcfZJQDdUq4marb5j33lF199Y+sr3woEoOHI5G4A1uQ26HokbxaXwfQUGyHff1rduDnPxeAzJqVy234sGEAbW32OVQ/fuONN5D8yl04XfbC/Petd+SYcGzSuO7ltmDuC7btPl/DmVXVtmjhQhtbXWK/u/J7dvU1/2Xd43ewRx970jYf2mc7bLe9vQyPzC9v/KWd/PWdbO6Lr9v2e37XCmuqbOPKufBKQHt3jED/97Yf3fxzgKti+y0U/J9u+ostQJFCKwIiaeuzaVtNtdkzH0bycIGtWLzA3n3/HfvGN79jY8ZPti9/9Si78NxLbBq8aE88cQdLAVlrSyvybXBoQvtquwug8aLv/8wqJx9pdz/0J+wY6rCaSnpkPm0zX3/VLrrpP+2gffa00fMX2Re//G17Ychku+uh2+3Lk5vtp987wy654Qls2cZYATK+8PkD7SdXXm8jhg6zN9971tYuX2h33nWHnXfepTjPqcDWrF1tZbWdAC7dtnoNiilWICcGu9HWoj9tY0bj0EqzyY1L7Q0k+u5x6BF2/9+fsR223cWWrOmxlZk1ttmEchtpa+2+391iB530U5u230E256Hf54HMx1iA5Yeep0CeAnkKZHrrUJgEYaC6BMhsDaW9w7RDbWX51ABkzj7nKzYKJxqXr11o209CuKN5qwBknnjsOqsowpEFGWyPxk6hd95/ybbfbh8AmSn2ytx5NnFz7jHGrhdULTvy8CPt3juegYegze69/7fIPzE79pvXWAuU26I18wAQMta85C0rKEP94OHjwvE9d1z7fbvqhz+ycXseab/81a9taulqO//s79p/3T7D9j3wS3bqtw61gw85xLorRtnZ555vF515gq1Z9LZ9Zpdtw87geW/Ps1kvvWEHH3mcjd5kC3vxlTkoaQ/YwWMXkNdS2oPdRiXYPI7kUeTSBm8H8kvDIZLcwd3e2obQUjmSUduRJIyzk3BApvVgZxWAzGvweHzyU3sF7jnjjGPsxHMutuqNJqEWT5dN7HrfFi14y77wnXNswZJ6e+ett22jISX2NjwqBxx0hLWMmGLz3ppvw/qabepmm9ui3mF2+hkn2I/OPdga1qBE/4StbDXINrHyfXvo9j/Yd759FUJpB9ifn74L4a5V9qPjT7W777jHNtt7f/vuBd+3b3zpsFBC75qrL7Kjj/oaQMpqm7z5FKuprcVzACTum2FHfeck23X3ve2ee/5swKkYBnZf4SDIrqaFVv/WC7bDLkdYXdXu9uzLT9p2G+P3+vdt120/Y68vX2Kn/fwqu/zUM63lgQfsQACZF8s2tdtmPmgH175j15x/jl3/4CJb2tBrT895yFYuW2FfP+Q4UKUXIGaBVY+osOeefsr2hEesrGy0nXvhOXby974RkpHbu8tRZLHbfnTW6fZBY5N95Sc/w66kWtu5YaFtO2GSrUGl4T/+7WHMaauddf5F9vv7brYdtxplI5vftumPPGH7fufHNuUTeyOMd0s+RyYvx/IUyFMgT4GPMQUy3fVInYUl3wjvCpN9N8dOkh22/7w1IUfmzIt/YGedfaQNRYiovGGFTZ2MnUdN42Hd724zpv8WOTKojdKJmizYrrvg3VeQ7LsnMk4m2UsvvmobbVoK4LICXpkm1KL5of3mV7ch/6TI6lsX2z133Gtf+QrCGWM2R47MQzZmVAWUEeqvoILsaii4HuwM+unZ30GC6C02Zsd97amZj9oQhEKOOPggu3/OvJDvMXv6/Xb0McfY3Y8+be3YbbTgtRetpK/dNt9kcgghHYhk1Zv/dg8O4a6y0RtPth/+6Cf22X32tlG1RdaCujkjh1XaWmxlHjJmgq2qawOYijkaK5avsdoh1WErdVMjDlBEbZNu9KcYroxQ3g35NWtWr7ID4H2YhxyZR/7+oO0GRf3GihYbigSU8eUtthTfj9/6U1YBt9Tsp2faJqOGWE1Jh+0wZaq9vLzH3lrwnlV3rLEddtzJ1mSGYSvyB/BOAL109NkaABvuCB9RusL+7Qfn2xzPyVcAACAASURBVL9fcwtyfLa1p956HmGjZrvi5NPtlr/calP32NvuwDblU44+1W675c9hPE89+YhVoe7LJptOCZVcjjjym3b7nQ9ZZ2u3bb7t9nbueWfb1772RezSwjb2jjobgy3d3SuwHX7MJ6x7xK4285k5tvkobHOHV2SP3fa1t5YutYqpG9mrc562Wf/1Czv34qtsycY72WtvPWubtb9hl552sl178xzrwI6tJUvm2yMPPmxnnHxBqC68cOHr2PmVeM3gHUMFaexIKrMzzz0WfNFhTz75ov3h+t/aZ3echh1fRfbThx+zXbbfzk7deaqtfn+BLULhwxZUAcYudYCvanvlgzdtaHWvDc2stssvuNSu+M3DdvVPfm5nnfTV//n26/+rRGFfXXFDQuj/qo8b6lf+939tCvwjPDjQSP+nfPk/ff6/NvXzvScFPgwPbYBPMt3YLlKI2FAr6rCcesqJ9sKsmVDQ7+EMwEoovD67+LILbOK4Ufb4g/fZnXfeh0wMnJKM+iH77fspu/qHl9v22+9o7cg5+fwB+9qzz7wATV9un9hlV3vokXtQ06QYB1HegwrA37TGxjabMH4CElv/gFyZ8xAuWgLPQ71dcMG5SCg+C/VEUJukEOX7sQ365r/81b53ynE4TBC1TiqHI5H0Mtv9E9Ns38/uY03Y6ltTO8weeeBeGzN2rO24y27YhdOMOnCd9vj0R+HB+Ba2Rq+y/fb/nH3zW0fZwYd+1YbhtOTzLrjAzjzj9BBeopelHFuz21pQvwY1aERI1sYLYCUcJ8AaODhuETuZ2uCdqaoegvDSmnDyci922PzmN7+1K6+83BYuehdhkzaU2UfNGdy7FucWnXLySfbfqIfCtNo999rLbsQ27cmbTbR3579p+xxwsDVhB1QjcnTGAUT9+da7bdr206ymqhDeIiTgol9MLr75Tzfa2Weehq3WqNVTVWPXXf8L9szOwFbkxsZGzE+pvT4PGSvo15ZTUKiwca2NHjXSHn30Ydttt12xi6va9thzbzvgwIPsrLPOsRaM4Wc/uw5b2Y8KnqfmFoTtEBYrRnLt8cefYvc98pz99da/2XZTJ1kVtpfv+olP29vvvo9T0HuRe4McIWxZr60eZrdPn2FbbTPF3nr+cdtnj/3ADwWoGTMZ+UbX2RVXXGkL3noPocIm7Er6tv3nf/6H9aDScCP+3nXXT9kS1JepxnEEW6C/9yNhuQ10mLTJBGxvH2bX3/xXeLpesZ9efEFIym6A16gGuUuNDY32BYzhz7feYhVlhahH1G37772PPfXsazb3lddt04nj0APCttyLtXv0b0OLpIcFgpKFxHvCunILq4db81Ehmd/xH0+kYFJ4vA6euuSEjPRRGPrb/x5Ol8D/8V98Fu7/MIt4Pdewf9mx9qNB7G+PjqxI+psen/qpMWlcokH2CDGSKdWPUH8xcOXgL87/+l5FTLIPa27dqwLNP6SoT9/+Ye8L0+8u1hxFmuYeru/XoY/rn8aRvk+XZGmafBE5YP1j7GUHB3mFHHcwUCjSjev68yWPccH3qdt9H+IRK6kBhLnI3ZShi5ovfeXa6yUfJ7+vwxvJdZSfOZrlaKpHbHCe9Dx/YT+GSZgkCO4UM+oe30bqgb0ox8H1nZ0IT69AwPVMUup52XU92KTqet+HgQjg+tCHCQyyYrDrkmKkkcjJXPrxDkQ/P5/+ng1ORn/6hnqyA9zj5VxhSL9IvVyfurtR64zRDrwYKShksTK8uuA8KMLnTBCgKR5ct0XUc2uDGwCvEsRWnnryKQCT7a0SXhkWguvp7gmKiL/xM2uolCMZth1AgPVWWOyM+RYVlRUohNYdti7zVQwwws7xNzIJc0y4+6cCicT8jczNOiyjkRfRjN1BVQg16MVtz6VQ5qztwtfatag6PHJEaJ8KvAo7iZqammz4iOHhd050Bwrg8TnsJ0EHt0lPRd7IWnheeD1ruYwaNSrUhWmB8iTD6ZkBs3iJwgq0PC4BK5yAJgN0044+FRYU2/Llq9CvAhs5AlvMX5qLbcgP2Pd/cBEq0OIATfQhFsyrDOMm3apRXLBubV2gUye8RuzfksVLQl/qkThcWloGZY1wGpJDenFKdwkAZV+oTIy/0QeeCs3kY7bdgjbHjhsPejWh7yiAh242NDQFQDJ+/FjQpAVjRVE9zgfovBhHTWy88YSw1Zr0Gjp0KMI7OIoCScpkkCp4j3rhSaPX5N13sG19q2l28smn2X9c+zNb9P5S2w3Ao66uwX71q+vtsMMOQztNGE8l+oxjFgAaM6BTUQkruGRwWvVKeHVG2dLF2KGEIoOkA8fPeSQPNjc2w6tSbitXrsT9pTZsxLAAIvkdr1sKz89GEzdCSLArgNKhOGGdAoafa1Bbpoe7yrCbrBF9Jy0mT56MHXAn2DXXXIM+6JDNAbj7w361ngU82GL9sE1v6DpEKzf80pllA0AGgSzfyP9mn6NQisrNA71Q3BC8ytPV1wdkCpPK24MNsicoujgBaTDF76QIB7ufuw3T9/Jv9XVDxGX7/loPBjZ0b/o5vv+6t8Ah1TSbfRggs74+SC8GMDkAYGH7nTwPLXmlaUK2KmXSXPrl2qLcHegVADlnfgA91Z8XY2ODzQdPmluf/gyKbTBtiXZj/6LhIvqLV/XMdUF67lrNf5oH0vcO1P+B5nswWuv79D0b4lMPBNeZJswB13+aZ/8RHi5IdusO1G+2M9D682Mo3pD8TeRH5IH4lByv9kGXdAR9xBfxBcfDf/zM71kK5UMBGQCBvi5UnGXV3dmzZocdOewolf7qVasDiCDYKIHSoiLmtXwQfydoILBh0TgCCyprvnidviOAqcXOH17LZFp2jgo+IE0scr6vWrXKRo4cGZQaP3OrM8ERAVPcMYSKsitxDTwOZFwqM/4bhuTbWMAOxwEkQCfUfQmmigVrvmYIlH7yIjiil4fKlP0gEBhSU7MeIBPB1BoAomFDR9js2c+iRgtyTe66z373uz/Yn/70RwC2DBQ2PEkYR0NDQwBqBBIEXWRSPl/AhjTkczlJ/Ewa8tWOXJEifGZbBIwZHAFQECwdTDTDWgEwBFZI5qI0TDDp0w46sC0+k6CPNOEYWbSP9GR//Kuuri6AO37fgOKBuAxbzwvgyZluhx7ydbv7rvtt/88dYBsjT2XJsqUoTnh+8DwRMNUOQ24L6F1WUWYrli2x0aNHA7ziGcg16sDcsh4MX70AMlwg/I68RCA1kteir/ybfV+5YkWYZy4UVjhuBLDjbxwHATHf6e5gWI+AqQm0rcb1IzC+7bbbDtv/HwvXbUjA5JRvXEX+en6GKh5UEUsgyosiOvo204LGe0f4maBuoOdqPumRGPC1jnT3mipn2nUlgnwwoSpFz2cMrGijJvJKoJ+gSvFP/76KdoNDmS5YXIO/MgjZkj8/jCm4nmb+D38iBdanign2/Kv/HODeQLrB6bd+RRf5d330Wx+QDBKGHr310U8uxQGvoUke+/9hFbQHxJHx1j95fSmPXn964OHeYv8/5IN/6Ud7BhgIEa9ncN2J88Jf4udIHpaBm8i5tFjDLet9WccS+xAeGVjGgZUIGAhkdt555wASsl4S/CqwwOsIbigc6WWQ24uKmUqTgIIvghZeQwVLZcP2qJhWQHmNHTc2gBJ6fThgKlwCGr7kjeE7f6NCDh4dXEOFwecQGARlnygJ9q0GYIQggoBJwEkgjF4ZPpsLiH2hF4Cgja8enIlQIBdy1jySR4aLsxe5HgttIrZJN9Q3hArFl1x8WfRU/PLXduihhwTwUQuvAftK8CW5EqoFAyCE98R16b/jeFirpgJVhAmE+OLvbe0o58991BBRq1avBMAbheetDfSi+7isrCLQiZ8jGCqK4ALgYC1ACsFBE0BULXdYEeRAEa2GR4rAhb+RBpwrXs9Dntrb6kPtnLa2Tps/D8nSn94LVXevsR9e9SOMqd122GFHgLYbQzgpelcaQn85JM5xBDKotgywUokt63xn+6yGHKB3IggJVLilnb/RGzUCXim+BFDaEJ5kUUKiyjUAs5p3Aj/N8eGHH26bbropwpEX2BB4mNb7yvqu1yOmPwL6k4ZB1Aa5RR3H5S1ZKoyBgUxRES2WQczi/wXXDIG0B2f9QwXoZb9+rTsjRTiOYn0vejvp9eRrIKUd1s56XuSnwZQ91/yG7g+Upnch8TilLfOBvvf3+N8HupdrVNf7YUTFT/mzfjbe0K8xNDYwjdLgYh0gS4OV9A1tuI64z3T365U2AsiT4b+Efr6v4hl5SgY1BjYwQM3fOl6GpI99CJ163TuYd0398B4Gfsf2+V3aa6P+pj1+6wAxx7fei+Pb9LTw9BBfpPl3fcbZQN4X0Uhj8397+vl7wzPwvy7Mr3/eQPRJr01/PQ3W9b1ozEavMUB3EmYUTRmF4G809oJBG+q64XzFEL1gVIbH2bD9DwFk6JEhIKFAmDVrFvIq9gheFyoQDpzfh1hVKk7Ha9gBARGGUOjp4IvARUCHSigoeLyoqOXt4eLhZ3ppCIDYeXpjxk8YH7wrHBg9O+wbK+zSiyBARU8EXwonEdjQu8H3AJrwPN5HT0DaI0NwwRefwfDX4KGlCGTii67LQgCEFuQBvQjFX2pTt9waHqIhAFfdIbQkIMPQFSeKf9di5xDH50Nv7HMIueAlOnN8JaXFYbydHW1oEzVhEPohyQlihmI7M1/hGQA+K3BO0ejRY8NEd+PcqBJ4RAQaGuCVGQIQE/4m45AR+J4ohF4AmcDc4Xt40AopUAESQf/i4jJ4jzpt7suv4dlF2KpdHGjPcNFohI54WzWK0PQgtMRQTwAhOEOJwCrMr5gxAY2cL35HIFlC148DF52gS6ARPUgIIQXg4o+yTpRwHUDY0OHDrR7j4rXtuCeAZgBS3k++CIRaN6Eh9GkwT0UysREu4PbBrmO/+Dy5oLUoeT2/k1vUezT8cyVIvJCTkOR7cbG8bWmgElpRN5PP6b8pHHJ5OxLMej77tyFFLiCgcbkHxrXqBUn2R3kB1J/1eGTAn4O+kNXO9guoiDcAWAZvI3n2YEkaA4UlBmpsMNA3GCD+MJbrBoHkhuk3OPESxg0XbCA2ur5GNkSf/igh1VK6//p7oP6keWSdOMPAvUyv6379zSm4YNHzN89HieJMfxfASDAuk/txXT8QwO8Fbr2iVnuB5KkxpvsZF2H/6wa7xre3vvlgeyl+DONWeDXxXvm/9XnA2OOAFO+fwze4yyyOvwex8YFAquRdlEkR7BC4RFAnLzDnDAcbo980sEupI8DLMRKDKmdKo/gwQIY5MkKJs2fPRnLqnnF4CdCIJftxFjO8B1TKVM4U3vyeng1+T6WiMIloQ1BBRUbPDkEDP/M+KXLlttATJCCie+W58KEl/sYQjfJwyHgES2ybOTAMc1AoU/FScRKk0DNEsEVh6b0/VLz07lRUVA3ikYnJvgQybHMFckCGDx+JvzMYK2q34MW8Fv6O87gBVJITvzmxDlRpgkknfc+QG+nF35hPQ4v3FWznZoJyDUJuXF/0ynACGG7iMwKog2W3ZMlS5MOgei7c8R04ZoFodzhosGLZsgAoSV+OnR4P5Z9w3Bwr6cbf6dkhPfhdOw5rbGhaGzxiU6dujdyihfDglOM6bOjuRc4RAFIpnrsWYCp6dKqxxXxN6GMp8m3YZhPyX+gd2mSTTUCn5UFABKYEqGVeDueGc87+MNxGD1gtvicI0XX01LFSMsepvssjQ28ba/YwZMbFWEWvD+aY9/IehtOkwL3S9p4DDzLWWXQMbyaM5xefX+OyrkJINREa5It06M6DobSF5/vmgQyBaHbBZR+aeGcCPpO3JlmU/a7hHFWEhF6BFhkd/Fv9XseSDnI4CiKuD9FPlqPvH716IW6NcYc2CeoSSz6sq8SzMKBMxJc+tLXuNRkYHtHjIyCVBnwDWae+HQEx9T1QKVFCOSA2WO9i/zxQlazgWH2isucb/yxVBPfP5NPS9FUP0jwWPVqDA8H1A3EAQSgCgWpvcYuenu8G4gPJU/aP8yr6qb8yTv33/fic2bBZPs3ROb3O0kA5gIlkrtYXXlJo0j8z8COtfHgiqSQ1V1qfsv7Jq3yRd0UHzqn4gnPHe5XTx/v4nZ9TGfR+PWl+pTfTNPMGhefntLcj0NzlaHm+0n3st+Y3fT+vocdMqQfUJXz5vymPfbuaoSy/YhKCMZF4puQdydLYAauB5Bv1zvr6R8xA3cVrqHNC/5JwdSecIdQxBDbUBzXI/eRRQPx+OIzXDz5YaIcf8Q2uptjtwZeJZZoamvoURmKy7+577B6scw6eD8yGTLIUSD44QBpybHAtFRVfVD4COvybXgoqbeXFLFu6LOTEKFuZgEMAh6EhWtnhN3Sczych2B/lfhAYMP+FhFEisJJLCazE0PJ8sA8EPH5C5Zmh0yUMJRtaIsG4AAhSiBiVNY36w0g2LS+rBCiDBwLnPQ0ZGj1NIjCTU/nsmKQkSzuGzNh3Ai+9Yj4R80VKbMbjf7enUW+lEdu9GbYpJ7gD0mWC7XDk/NBTNXHiRCTFLkN4BqeIw4p///0PbKstp+L062U2Hh4T0p7eqEWLFiHJd+MghLV42R/+I8PyGip/MtbQ4bUYITPFC9H2chuLwx0L4Impwi6pNShmw+cQNITkbVzDDPRueGOqqitAgwgmRo5AITvMHwWeQIuezXnj/QwpMfRHEMVXSBRPwMyIESNCf9RXvvN59KYpp4r3sY1lAGy8nvPO5zF5WCFKLca0IpTHREpd71rIWW8jWWAAheqv5zPUHscucBjYJ1ga/f/xe45B/CglmVtKKEqoXSHZVdrf6xL5dDDLF6AR5Q+YMCwgQ9pJQEtBr69/EqRpgSuBH8KXiXCX0JciKELf4p6ZwSXM+nctMbuEQjQKUq/sND8bAjJpIBaWY+It47vmK7vwUh8EZMSz4iMBVbUneoiWmkvSR9dK2Xk+ktAeiD8oWmLC9GC9GzjcpquJgejN4u5SP9fiN75zvQ82/6GfWNcEMB6IpUGIaJC+hqGlnh7mqUVl6HnI0yvN/7l25AkdnABpoCja6nk06LhzT4BWxjL/Vn6aZB/HIX7UWuacKdwunedlRhYUOcOA7YhXNU5vOGm9iKcFtHSteIG/+9DoQPJDa3kwIMUx+kgI++b/VpsDzg/N8CTior4I1EmPsa2BeEOgRsBHY/Rgms/m+lAblIX8XcCG+Z1MlaCeYZpFZSU28mCHKw31jTba2ObNm4+CvOdRukaWXx+QaW9t76PCp6J/5JFH7MAvHJi7iR42WNvyyvCHkMfCEBJ+I5gIFr5L/OU1SgJWLouSMsUgAhHayURlLu+LdvcI/LDzVIYEQhwkE4XlUeFnXc/7STjteOIzlHxM4qnPEgIcbx1AExVjFnQKzAQgExc3n817u0PYqgseqQhGVq2sQ2hJn+lNqYmACxZ+GAuQqhBoiJOjbdJDQiXQAO339HQgcXU6vA6vBaXGHUH19WuDG64UdGnhriSE27gLqay0HM8ZEnJ0qrC9momwZaA9rXoCBT4zhPowICb1sv/0hBAExJ1PyENhjlACFBqQ7zJ2wlhbiWMXNt54k1AIcBVyoAoKiuBh2dSWAdwQcMTQSy/ADndcjcDxDMy5KYJ3aDyuX4M4e2EMESrZN1n0UuI6MZx0JMPze77o3SNIGzV6VKAZ+yhvEcdBmnZDSytkSK8MwRLHx98oBJRH5YWHF7yymqTcJPC1OLXog4CkYuY7lIMEQLgeY+ffzPeQhcYxKcte9/I+CS8JOs6LhKYEalY5QxFwnuMKHSDMgN8jwBscyHR30SpDO+gj50HAwwtPLyAHstS1JiTopQTYJpNx1W8BGb5zTLG2Ei3rwSXM+oEE+x6NhcGAqPcY+H7qs1cKAsNe6KeT3dNtsH/eIuf1bFM0kCLzwMbzmpLq2U+2I0Gu8aj/HtxkARueAx/XeoGM96ik+x6ADIsPJEo7raSlBLMyJ7HO/fO7wX8eyGQBfxJWL0lCnx4cBvAVwA9BAHeaYG0k3nY+y/MJxx14JRhDMUXBW/DRCTQ4kPEGiB9HFnCCf9LK1ytlPkvPFn/znX3h96SZBzJcP+IZ8ZHe00BEfOL5TQBAa4bveoaUvmgi3tK4/DrVdx7IeKNA124IyHjvk18fgb+TUA89VgL0ooV43Od4DWQMcnxe1nhA54EMv6cB2w/IsNwI0hdKoddoiDNtgkYxjfUtUNT11VdfsxNPOjnhDyqhgSRA/C7DHBn9/OQTT4YcmWyC6vp5bPBW/5V/CWsqrTi00NZPzH942JBE3ThraPbsmSgQ9wQmGYsKQIbbpBn2IUikZ4ZMFxcXQRJd/fQMFIddQMUUFBAkWhTyFEioEsTo5V2DYZRU0MHTghgmhswQUSGUNREyrRwmYkZFr3whbsGNO6qyij4IkuiulRJQH8i8Uvz8XQs4Zx1w+11X7AeBQuI5EtghsGH/JXiznoAkfys8F30mLbwV5b0MpIP65cdPMEWP15ixY7DAWsNi5FjZD97DBUzPoHbICZTyGrbHtngdv9ei9wIqhO4St6rAE69LAw3SlrUU+B77Ga3G3gCmWQwQhRqD6z7OohRIpD9ChB20RmNoydOX10rASpF4YSUhI8EjwSklI+XAUKUsKoJG0SYIaNIf/EnArXCzLEzxYxo4SckFYADeoWGg0KdfP2yPzxXt9C5AIEXGd3pC2S/SSh4SXkd6+p1t3sujOaNw9X0UyBSv8H5+5rvmms/hPVIiXuGl6ad50M5CKbbAywSCDFVibqUMNB9ShLyPz5GCYXvqL/1Z3NXDefBKUkpaSsaHC7RzMjyPyZZMEwhrMOZDyUPBZ+jZGp/3mgnYdeJoF+569GtMCo99Fc+xfXlbtVapeeIaimFvtsG/9Rytn7S1L8OA19FLzjIW/E604fekV0htwBr2nhmtW14vYzNrWCRrRny4LujqL8P4HPGG+CQNyPU3ryP/aJ1qTNqIIpp575UAmXhRz5JMY/85Rv4tkKj1yefScFV7+p19ULmSYkYNqD9glLL/MlAEvkk7jSsNFjUe7QDmXMmw01hkVAvksg1eR96J801vb0lwEGidUrfRsJmC4rFvvD7PTjn1NHJ80H15IPOPIIz1uHmjJvlHGtvAtXTN4syE2bOfxjlIM4JC7+5h2IQeKuT6IOGXTEeLi3FPegS46DXZnSzshyThmKfQXxh6SzWnANfdYdAHEJQDFhFMkMHIjKFuUJLPE/KBmK8TigRG4BLASxEFbVS6frH4hSElKWtFAiCONwpRCSEJJC10gRvd48FCsJBCHnMuBu4Fgu5h2wJX/E6AhSCRdRDYjoQsFxtpTqHKhawFKyAjBeNd1xJWaUHKduRGlSDv7zWg143evghkJOAjeM1t22ZIrwThVD4npygpeJjIxrpMkc8ktLwATnsspBQFqjyQEbd6C0s5VRKiolVQpiHPAf1OQm5SElIcfHY6hq7+iyeZUM5xiDf4vUA4v9OORQlSH7LgtQS6BFj8XiFoCd9QMsKFfvwciH8FsEWn9FrReKW4BQpFD82J53GtRdFWyis3vzHpsYi7JxOUKmUaxhe8XNFY0HpI9ys8L36JcgcxX0vrSGtG69p7nMS/vLaHHjfuLE0SNgU+eb2AYHos4q1ID4KO2EetfQ/qPD9JPkip5cAJvNBJ/p5AXhrIiGc0Z2qXFKDRTePLA2cBOK4/gWHeI1qy7+J/XqO5F/3UvkBzGqjq+qwxl+TLab5EC82ZBzziBa0Vn4Ok53rgIo+I5IbkmPovYCAgKSDD6wVkxPfiv+z6Yg4m6QIgE77j5gDMJXNt6N/g2qfc05yT15RvJDnJ8XAHLENU/MxdshEk43uWAElKcbA/wYjhrtms0QVdgx2v1GnUIZHn6Q0vsC233ApAZr6dcOJJCafH3XWDvfIemYEoMxiY+d8EMeG5aBDAZRYOSZwx4/EIZOCRYSItc1BYDI+IW0mxMTRDq4CWAEJ4SH4uYeXEJCFYgjNr+WCByx2Zcwfnaj5wOKxsK0UclUlxCBsFQZfdrZPI27BXVAmBsZAZ+0LLmtdroZD5tVgkPNKLPAoHWJJJjF2Lnu9SarxXNXe8JStBx+cHDIQkAwkyKSZvGXEcFFiyGORV4VhCaATDUm4JBQMVI59HIMN2FTYIyidxj8tdLMUgga++CQh6L4nvo4RVGcK68krlFA+3yOe2RUpZqEpmnBvs7IMnJpOBMkS+lugma13CP61oOS+yegWy/BJIKw1ajOIrr+jiHNGTh7lPPG/ygJB+QahBSTIEKCtfPCEFwTYiCI7K0AMR79nxvJFWNgKUAqi8VuOjIGWfNPdSpvG5kQ5SFN4TI8WlZ+WAfi6PKnoSojdOL3l51JYHMgLYAhzsF7eYdkCIp4GArtFc+LCMAFX2oUTyiVHh+ys+lKdM4FJ9DG1zzQJMUQlJ2emZHkSlwWdQSKHoJXatwujy404DGYEPrWnJiLimWDOLazzmWPK3tEfG0158kAOhMJ7C9v64tZf/9Bz2XyDUy0WtU/Eb5ateHsxqDqXEPfBNqwz9Jr72PKE+CbhIPkm++nsEVjTHHpxLnonv2AfSTOPmZ/G1QA2BjOjA6+U9yfJ3SBmgZzDqCclwykA+h0aseFz8pH7we9FOxgbb5e/yXnq+FT1F/0gznkrEZ8SwbMhHhSynYUogMw+V64877sQwv8ErkwcyadZzfwu0/KMg5Z+9r19XaFF326ynn4xABvFyJs+VwsvS1tYcavtwgskwZIpyHKfAyeeEU4m1ofIvo+xUxt5a0SKVYPDMw8+5RYo8IuQK0aKhezjnMYmlxKMyVrJgLqGVLnEqV7bT2cGt8pF4XkhJESkMowXsrZ8QY0dlRz3bhw9kTTNsoLwe796MC4qKNII6LU4pdAlXCT8JBwm1QC8Aqepq1DMC/bRQfe6LcnoEBmWNSzhI10MJswAAIABJREFU6AosqG39LatFCW+ySmSVRcEVQ1mkRRxTFMD0fPE5BDpR6cb6P1HwyYtGPoiJXVJiAjKisxSoB1jpnDXxhK5VW2yDQEYJoxwHr5EVS/owR4LtRf5EYUr0lfFutsF7VTtIwEF84MGop6/AkkAjhaqEvecdzasS7JXbIAXB/kjAyorlPRLEwWpMLPO00vJARgrd01X3ckzib9FQysgDQi153cc2SbuyMpYQiDW3pLDTIEpePVnu3rvCe+L21/5F93xf+dl7D/m3Bwfc0hCrK7uQVRLHZD8FgDQG0TcovgBgeWxIrv9eDqlNfSfAxu/ZLmuYUEF1kH+S8LAHMh2QPaKnPFTigThnAjC5CrTiK/GR7tf8iP/UF4Juv3ZEO41Xa87LTf85vWbEl3pXfzyQ8fJByl8GkYCTByh+zciAYvseyJD/BWRkbBHI8CVAp2u8TOD808uicfJe6httqOB8eKNQ/eSaUg6kvF6aO8lQ9i+kRMjj7naPSR4Uw9hgUc8oO+OccgPA1Klb2fz5byVAhnIyD2TEk+u+pz0vHxbM/LP3rdMDAhnU7wGQefzxx5ixhAllbR4k+bY2BSVGQcH99LRcCGRiOCF2ILgA4dHhmk4vWAlHCkJvTXhrOHh2whENFG5xtxXbiru1ZH1SWMQYvFB7FO4R+LAgXgRX0VuhhROQfmJlS5BKYOSEYvRABWGYJI2FsADzRYJnCLvmkL9SDoGv+LkWpYBMYRKa8CBIY2f//DMlTHKJmb3YdTUsKGOBCwkS0cl7EdKWswcyEs58hoShPEFc6PwnQSMrjQAy0IY0DDkyLE/gQUlUeASTOgIjzDVPYycICp4ohpv6Azn1k+8KiQmEiQYSoGmhLCEnGvL5FFj8Xt4LuZv5dwAyAFmcHwIXjofggq9QBiHJZ0or6HABk1XB1wIy4h8BQu+i94rFg1KNVdcq34bf+7CCV7B+DUhRewXmQYhAjv9dNGKf0jym6/140yAl12fmhMilnkuCVbtsm4pWlm1aGXL3JunvTVUPyqRM1Zd1rH8wk8bilZtAAHNomH/jwYFok6VBAsCl7DRPAhzypHpFqTUWlDK8uYN5ZBQa8vMhIKb1H71/MXclB45z60GhLD1Tckn9VQKq1q2+1zO9yBZt/XfiVdHay1rNowcueo7khdafp7Fvn+EdySB+LzDM68kXqtU1mEdGIEge5wAgk1piDCsyvOiBDK/jevfbpkU7Pp/0FIDSWlMuFedTwIXevpCDBP0joLwOkCWADYZa1CGRhtQlhbYVyoG8+eYCO+aY47nK8C+CnMG8Mh/v0NI/C0j+2fs8h+ozPTJPEchMT0AEi72Vht1KzJVhobxYfyUCGSbhRkUYrbH2dhysmSg2v9AkSJSrogXmF3whdicVYrs1GURgItbOiWdNxTo2cWeNgAK7HRkyekTasf3RCwdZbAI2ZGwBGa8A4ufogdKz2bbyG7hQuWhkGfCZEsg5ocntfdyqHl3dEgregmA/1HdvTQZBgDFU4LiFLgAFeSkkECQ00oJMgFFtqp+yXgW0pAwEAMICT8anazinpGE8ZoAWVtwiH0JeiddFnpi4u4mKMwJLuea5fTGtXARaRD+BFh9Hl0AVqGLbfo6lPAWGct6gCA4DH9GSSw5W5bO8x4Z0oSBT4mCW3ZMwSM6Sjb+EUEtSBdcn/yrc5O9Pe0xkJXqQxu9kXXqrWOPW72mPD5/jlZFfN1JImj+FbQSWtbY091oXXnHHOYyhQHpVS1Fck8JZvDlQ/9JeHt4bxoyilNzVFyrsJnRNAxnvUREYyyrNJKQnunlDxSeFip8E2sRvFIPkReZIeRChMUaDB31MjCD1W+3QJmNBUXqFNR/ZtQEacW5iRfPoPRPg9YYKPVqimVfmGova9evZfxdyEF1YygMZtqHwq+c5zbd4UrLWg2XPcx7IaL2J5t5j7dvVPNKj6RO9RXsBGfaf/RRYJq21oUAhXj9/mlcB/e6QFxNDrWyT97JN0l7yQrzJvvt1KlnN7xS+leFC2tBD6/WPQKhkMj1yBDIEzKEMCtMUwiG4BTj7b1t7660FdtRRx6KlJLSUBzJiudT7PwtI/tn7BuoGBNGsp56wx2c8hgmMu4IqcESBgAyVfaj8i8JB3Gcf3ORY/LTmCVSbmwFyoPskpKRkJFS1gL2SyoIZgBg4hYNlXwShqNyYri66dLHroyRWKM55Z6JbWoudSpgFzSIT5sp9e1AgxcB3b60G4QbvEz1QBGJa7FrMeo7c91IGEo5xMXBbPQ6ehFUnIafF4kntBbQEItvnCehwrAevWFoZeeGWFlhe2Qmo8LkSOH6cGofG1886BpChR0m7vkKtniTngjQXiKCyYKgpji1ux47Kngogxsa9kmH/9Fx+Jg0lQNN0lADjdaINr1FoT/2VF0vCju/B0mJR3kSReWWs58tiFX09SIh0jZ4IWXr8LO+TV4geJPi59TF8tS0hzz4odKB14flXgMPzptaL91SInhLSXuj7HIuBPBdKdvbJ5gL3PCS1rAS70lyORxrIiK+9kpTipFwvKMI6SPjX87CuUV6Y5EPaq1DGquAJj2jd8hrep9IGChF4YyL0E9eFkCgTv5NwlJ8DzZnWn9Ym30nf7lDpHUURIc8EnH1oScpUbfIejUvjoTfTzwe/9+E33iuFLFpK0XPcWrMenAbepqcU60Y5Yt4LmOYXv97VR4Fr8TD7IaWu8Xug5OWk5+8Yvo07irwRJZ6U3PFgSTmA8jZ5eRC8YGiPfWatNiXeyksTPcBxZ9NAQEYGi4CYxikvjmjH38n7abnu+SScEwb1Q69Q9LZEmU4gs83W2yVA5hj8lqvllvfIeO7wn//ZXJd/9r50PwBknsbW68dnTAejxgrbHsi0t8fDNrnHnvvrqbxYBCrs1AEAYC5NJtkOraYlMITStQil0LS4WIMi2eUbvCLR+og7iSiX6BGKW/UGdtty6zO3PsotSCblM7IFFen65i6rJGwl9z/7w3ajWzyGsbxwYL+1QLyHg4tDv8WFxF0/zCOKGfN+wUr4SYjqPv6tOjbcCdQHIEUAJyXlvTcSSuqbFJWEKL+XC1aWp7eAJXy8gku3xTWsIznkBo9KN1dkTOEbApic10Y5TDxaIobhpJhFC/5NYaKtkZ71opUWqzN7ASmlQIEmlzHb4XxRMPK+bHVo3EsZwz7pmmgdyrMUPS3RihzYaxDDU7n8Hw/0vKfFA4ucN4d1knCURwIEGOLyFj3Hy2RQfp8dFxS3n2t5ykQbWf9Mjvd9YaiTNarI89nQWjhSJHoktdNItAz3og0mjIvneB+fV4o+8HeWN2BlXgICvjSuoGSSuiweoEqJa56phEoQhg65dUkJBM9f9Or5Q34FYnVUDK8NeRNJiEn5EPLkCQSKv7wCFjAkT8bz6nIJt+I/D7A1JoUPY44Mz9KJOzEHAzJSulpzajOOM+bHyeun8K0Uv9ak90TyPl7nDQsPfLyM4vfKs/JywQMyDzQF9gPfJR5Bv6Y9n+eAQCwkmJMRMWScSMTQTx0DQGOT9Pb9pYFLj5bmVn1WiIjtqI8KL3mDJfyWAFf2QV5U8apfF5zXdGiJ97Ndjd17ZNgWX2kjRm0yt7cLuiaCqQhWwsYRCJVtttnO3n57gR199HH4Pg9kvOz+aH6GIp2Fqr4hR4blsfp4sCXrAyA3BO+x4FQsxa2FG0MpcRt03OUUF6Z39YmhPBNJyGWFXaKgZOnL0xKspcRjIotEIEgCKVg16BOLFPIzn8f7vKuTDC7hyN+kNOW+bGpqzO4M8hanAJgsdQkOCRlZN3GB5sDNQMJUlgHbiOApOb098XwUYdeXhHIAYgCW2X5C0WtcAiVpQRe3T8cdMP4k5FDID/0rA9CSy5ttMFE6G2OGImPCMa1iAa4AJvEf+yAgEQFV9LpJ0UavA3NscsmeEvbxmuilCjuLJBYTgSnhEsFFTgGJDhJWfI/AJIb1lG8jRRCsO/Af+ZTjYo2j6CGJcfTYHySU8wRzAAFZ+nJ1S+F4T5QX0l55eatXtFKyZ1wbEUTznzxK7CeVsVfu4vE00OU9+i0NPPibXOqiifqZBkLe4yRvQNYDkfRNbRBgcu79c70SZtvyOOmadYQYQUSSV5VWyFIwWQ+OUyoeXLPAqP7m8/UsJtsSqCnZXnyjeeRhteF4Ghgq4hGvzP0zvHEiHu5KlCi3f4dkX/CzjKDojewKRl0ogJoc5cECfTmPCZPfYzhEgE/P1K4a7bzhXMgTIz6XZ0zKnvOuueZ7XD9F2W3MoqeAisCxQITuF0iSPFY9FeWaCVgx940eYfJ/2MAR8h9jjbC+Xj4/bmEOdbZwwC8Nym5sjmjHeXzxwEWExith3HZGby3HJQDCsWq98p0016YD9l9gk2Bbsl2yTQCebUr++WsUQub4SkNoP3p5+BytPwFTgWLJdIVy+XcogJqUlsAAg3efHjamC0zBrqW5c1+xU08/0wGZfI7MRxPEBI7qtpn9gAy3vVEAx+3XrdiGHdzhzGcJ9RKiFRL/xRwTeha4mCREpND5t6rtegJ4wcbwDl9iWu+GlXtVv4WTcqlR6Q1Jdi2wuqjc9QJAQWEnISgxtqxNCZrguXF1arR42BcJUm+BymrxCi0u5v5xPv0uABfAROLi9PSJC5+7pii4ozDUApUAkMIRkMpatElM3YMv0TB9jRR69EpEuijvoweWVA+eX8qzuJLtj+oD6SNFJk+UF5CRTjkwk1Pu0QJK09vTNDdPsZigvCVperMdCXMJ9gigIkgJW8AxB+Q//h0FGQVzrkAhwUYoeIYQmq5RG8GSDtWLo0UvAau583MuQS1rMl4T3dFSsGnAInDieUvXysJWnSRd4+moMWtuBdjVF34vb4Cnne+PlJto6ZWDQIpXhLJ6aUCQb1kZWpa0B/ACBhqzaOeVqcCFp6f6yX7oXlXU5nc+tKP8EW/J6x4+h/0XiBBvSuHpmRGE52rNSKGFeQx1qaB8sQZEW29oRADcv/Jyv/uZTxHy+yJv8Zlevmh3nQClL3ipazUHmjOBbHlM+L3OCZTRonsl2wRU/Vi1xrwxJt7KgmkYru04Vy/ntQmjCeFmemoJZOIrFiENRheOlKHxylcAPIjNMDQnumS9fklISqBTfOWNIbahooCs96JzmdJzlpUXmDOGkWWIcbNJEeqIifdChelEjklm8jfJYI5TdW/YZhsT2ZNIADez0EPHZU0v+9SttrFXXnnNjmcdGZaXCPIhD2QShvgIvqWATE8vwUdp1iMTdxCRwaN7jRMdre2kDkuy68dbr7JY0u5BKQsv/Oiu9AtMgimcSJpkuGtx812MGaw/ul6TGHuashKYsr6kjMX0fGd7Uihe2UiBcRxKtvPt55RGTH71lqgAlAQTf5Ml5l2qUZAzRT6uEQkXClLt9JKFIuuCbXowJPAopTIQ0FGOhLwFGlMQ/MwR4FEUrOWR5LF4IMPPCoPJVS2rK4KiAoR5KnBvzhqSAtH4RXcpCoHcSDMm7zGcGKkrJSCFKe+AFJnmRV6IWBgx9kN8EXfAxcNhI5gizZDL44CM6BWUCISzCiyqDx6MSkCnlb2ADBOmRbt+tHUgzPOW1onoIyXLv0O4IwlzqY8ChFJe8lYJCESvYHwJ2Op5ApTqu9qQ0ue9qprMe7w3g/Mlj6Y+y1PEd3mI+Flj8sBac6V58f3XOpbC8l6fNJDRuvCKWWPnd3q21qQH0QJvkjdam+JBARl6ZFTjREBGlrznZ0/nSG8mTOcK4ol/JFc8X3gwKJrxGfTYaYz+fo5N+UUEMpwDHUfBPmnt+3EP5JGRZ1zzIfoEMI9inE1NBKrRSKXCzjBvMQEyMmaC9yQAfsp+GAvJTtVQgR2eG1bGZS0YjoP04zMFujT/GpsAmuZOXl8vn0U33sPftTbEG/LShBAr9FLIkUqAMbfk68gLrS3x+UBApgryK9CIBg8Nu2Q+6ZEhkDn19DPyQCYrYT7KHxyQ4REFvdjFJI8MXfZk9iglGQKghRzDSvxHi7izk+cWRUuEVRVZZIuLVkJEi07CRO8SENU1SCDmuUG0jvGS4pDHhDF+CfOwoJJXWJi0tHj6LISpR/Fe0PFyMrysIiliMi+tYSYyq920Vc52ZEV55aYxREs+KiAJJ4EWASgvbKVgZC1QAbNWD8N3UmJyj7J/OlE8Dco0VlmBXthLGYnuypHw8fGsMsV8lkCI8Z9AQxrIhJBVYml6j4wsPfIKgYzaTwt772r28fpIcwLjGFqS0NEzeJ9PFBXIEe3ifMRcnlj1WeXbE6GMXyNwpIJm6CAWTpPSlKIikPY1crxSiWAtho3SvBF5IJ6A7ENKbFeKWn3SvHuALHBB0Mp7sl6yJMlTPC9BrjYEcPh80S3Nmx78aJ0JZPixeGud38vLQRrJuCAPCshIKYmnpbg0N+l+SHlJMfF6AVoPMsQj/J3Xag6U/6Wxem9VEElCwPjsAaKul3IUPbzsCesz7hIIlYUFZPR8jc3TWGtavEqPBMNOcVdLbsOBlz/iH41XypgeL8qfsCM08eb4da1wiY4BEI/wfk9XrU3PY36d8jmSfwIAqr/C8hrNLTE0H7zt4TTv/kBG4CkeWRI98MxhpOxjfgydNiHXKsnJERCU10S0F98KyHAM7I/CX/xdtYqUuCsAkgWeBM2U+a5UBnNaAihj6Y0kT8rzBfPpdCQCn6nQEne6hYgBaBDWYgJkKCu4rrfAEQWvvvq6nX7md/NARkL9I/2eAjJZjwxCS1SyROJBQIWaIbmwUgwHxDosUgSBoRK3v8bsFYG3HiSIaobE7X2Ko0rAS7HzUE2FmPwiDtYVUTg9RIk3gff6fBAJXO/hkKUjICP3tYQs+yVBLuGYtuS0UGI0IoY/tDD1fI5J1ok8MQJMolNIUg0enZgk6q1OLmp/po7o4y1QgTMtdNHRW2YUUlIAnv5hDEyWhjdGQIbXyQOlz1JwXikLtEUrM3o0JLC8MpPQknKXwFZb2u4oenqQIqUhUOyvyYEeWpAELHFXFOeJVmKM98dkWQFvAhkfLxeoIVAn/cVbabAlReHHJToyR4AhV/Gn6JwDqjFpXPMvMMF3r3hyijGX9O35x3sw2La3SDUXemYaVKhP4j0/T3wuBbvnb/Utx+MxEVSKSJ4ugbe0ApcSVzsCJ+yHlJX6r74JyPicNrbjgUya/zQefe+BjOjMvkmh+vEIVHiPjPdAicYC0l4mid4xGR1lKpppCMVE8v4gO0pAgTL+LiOFfeLaJkhgzSOtMa1beVH4NxWx6iJJ8UvW+LnUmMRL/FuhfckO8aIUO5/PFIJ45lAsg6Fz9GJoKebsBPkGPaAdi5R5zKthbmQ78kpasAVdnkLvRdUa9rKRn728lPyV7Jb8FfgK40m8LUzK5WcCGckW7qBNg3PPkwIyWr8K9wVe4+6pYAzRLc6wWTTWwxEFqCMTKvuegMq++dDSRxrCxM4Bac8MdWQeA3PAgkVoiQXxyOAxiTK67ZNK5NGdiskWkCGP8fRrhoHCQk7yWLzA9ZaoAIyEDeuo6JwML5wkCGlR+JcEUnjHv8JEaaUFiZQHF5gsQjGzAI5XMvKA8Fk+YZjXKrSjRZ0DJLGmioSpD79I0FNASilpHFq0YdcS/2NRqJCYGvOMgss0AWVKFtSCT1v8XujJM8TnSKimwx5SREFIsSAc1rD3yPhQQ7qInoSQQEMs+BY9NmmF4pVJ2mPkAZ2KiYlH0rwi17OEqmgYQUssoEggIlBHgRx5NHpp2D69hyWolyJFINqkQ0sag54hZZBWklIWFPoESBLYPsSoZ7AtjVcC1tPRj08AV3PK+/yuNNFd4FS5E75d33f2X0X5tG60LsRf4g8BaX4vpaT1oXsFeNgP8qO2yIrfvCLX+tX4tea8oZNVRkllZo1LYMwf2phW0F7Jat3xWX6tyzPhFZv3lhDI0BNMj4w8RfKYCOiybcks0UiAjACAQCZXviCGNMX7+uxzfEQHgVOtdQFbGVRap5w/Ahnd52WD+EpAyxsw4l225w0ZPUdz3Ibz8iJ4j4UtqcS50y4aGRF8RuARa0uF8+5YuyfJLaFftRlebbahrdOkoejmPbrKf/RzxOu0CULz5OWpPJZhZxvBYuKR0RoSkBG/cXxehggcy+Mmo5bXdIRDdZPKv9y1lNSRIR0YWmJl33yOTD/1+xH+Yz1Ahq5HnrsUmCSccByVAq1cbgNlISGmJ/BdAlCLigxE5qGwlRASchbTBQEZYq+5OiR+0UnoeMaUkAiLi4yduHXVhhc6vEYLSu1KUEiICjzwPZ70HGtYSAloUUooSphFQMHaLRF0eKvAgzUKSO/hkWCPQA8WezhXKlejQcWg+Hw+058j4hWW6Jy2btP9EPjivco/UhiItKNFkgYyvIcCwW/9lHCRIpTSlUdKVlbaKhX95FmRVaqxkKckVPVcjV3eEQlD75mIijgHZNheVJKxwJ+ALVksbJPHToSBgEyQXyFPKdaT0fx6QOABsJR65LcIZEQTKXQJWQ8a5NGQh9J7ZLzSF2jSM1Vdlt97bwA/c20pWdgDBrXNdvm7eF9tKHzi80I0L7xHwEBz6YGqeNsDZA900h4t8YXo6ccXlEmyk0/b7TVGeWQ4p95TwXa0PnkNPyv8JYCl8WntSX4IiGl+ullok7lBDsjICyMgM9DaFl1CQU4AAQEZHx4U8BBg1DqUnBToUihGdCX9fDv8Wx4Z9knJ3Z4uaSAjmeA92Jwj0U28GHfdUc7obLuYvEyAJiCl50QeiCeWS+aFPCnohyYALXmZfGhcslU8IPkjI4/5LExFYPVdGsJeP4hOwVsHGjAHxq+9wO/Bi01jLIIcGRSSVWyD6Q40lMXrAoJBzuO5DC2F9RF9M9m0CQGZk045Ne+R+QjDl1zX0kCGp187jwyTfcMr7M7I/Yvh6XikARlcwo/MpMVJAUOmFZARMPFAhvFWeRkELiTMpLgkSD09g3Ci2xNKS94fv6C9R0ZWBb/jYlK1TioC1TnhM/iZbbH/vIfeIBXlkiDSeKIrmjUo4llQEkTe26B+KQ6sJFX9HXY84X/+NG8pUl4r1zM/615vzQhMeOUrmmn8PDRRrmWBMRV8ozerkLHuJEdGNBAdZWF5waD55XjjnEfhKpeyBJAUWhOOt2A7oi37pfFHQRfzE/yODlmCHqQFoQSa813AJm4bjaElKQzypc5OiSA2biOlR4Y0FG+SFqSDXOb8m2PLCtkkVKAcFYEcDwrCtmtAaQFDgXf2hbxF3hE4FtD2YELWP5/hxyZaisbqg9zi8rLEYpG5GiDyfHnl63OXpJwELpUILuDD5wlAiacFvILiSMJ1Ws+yprU+PVjT9Xy++qM1wnfvdeE1AjICAPxdSa5S3jJKvDKn14Y0Fk10yK3mQorLA2zxcNh2nZy+La+rrheQ8R4U9VnrI4Bk8G/Mq8iFtbOGAsag+ZenlW3ELePR06HQnuguGqqPHDPz+GSAaez8W/yTBjJa55Jj8nSxHcnAeH/caqz74wGquQNsJY+9lyOugyhzg0zC+mtCFXg+o4qnVWMuxV8CmqQpX5wjhfp8HpZorDXAfqe9NuJdySKtR4Z2xV9av1qjfCYrEyuUFsCLainRm8zkesjvAJQZJkbOE1MVuAudoSVW9v3OMajsmw8tedX7Ef0MIPLsM3PsgfvvC4m9TPZldEhbi2mxhsUNgc1taeRcJndxwkNlRgARHSyoeK621JExfYVGCUouTgED1gFJI3G/MHVEe9rqDQueyZvoi5SgXzB8lhS2hISeI8tMyixnYfU/G4nXS0D6hZUT9nHrrrcUpEwE1mRF8W+5VnMeGpbZp2UfPSAecLBPso69t0NAQN4ajlNARos87Z0SqPDPCIIIllhjQ32wShTOYLvynijHxwsyPZ/3y2MTAAFeSk7mfXLhkm6yhgTyBBp4nUJvbE9hLSkTCnwBIfVP4DCOBRYVwp8Ck1EQxjLjoh15lUXr6DnxCiZLXyT7+hwfb9VJeKYFrJRKOKYDyYYeCIjHpdzlGhfPe++GQI3fnu9BjOZTBoG8ZPxeZ9ywb1J0BK18jmrXEIhTUZKuvJfXcT6UD8LvuGZJY9JcikaWvJSOFI0HEuIJKUnNrYCVQAv5xberk429x1bARv3i+JTwKWAuoMHfBIQFsvSe9kBIoSm8IA8VnxeULcIKrQCcLIGmMKoqJeseeSQ8wJIciYfGUj7G0KaXa1qzKvCm37TVXHJF4NQbW1S+fC7nRXLSgxPJEXpq+L3Wjbzf3rPMeZXhpvUsgBLzYiIQJ+3FJ5Jp4iPSi5sGWlpag3FHPuK1AXAA1JCO6pPAhHjXz4n39PE6zWUOSEVAqLWpedaaEp/ommDUoO6LeEQGlTe85JGUgcXfJJvorQlr33lk4gHEmbD9+s03387nyHxEYcs63erBrqM5c2bbAw/cH3JjWPioOBHutHYJboK7EAwTdmmocFJIDKN1TAFYEgQDmZyLj8xDZpErUYwmS5pMJYbnrhEJIg9WvJdGikLCUxZh2HaX1JGRcBKoUPsSELp3oHa1wNQPb9FSoEr5SInmrNScdSJvk4SnFpv6wd9JD1lSsT8QgghNMUQl4cJx+D5K2WkxeyBBYSKAxftlJal//C7kgUDYSThIgATwhrmkRVKE5wehkOQ5SShpLKKdhKk8JlH4F6IeQ1uohxPapHBPxsBDBSlsGXMXKAhzB08Kt61y7FGIxbg2n6tnsA1+llUu8CPQyd/p4o4nL8diY+Q/HVshIUhQIyAjb4uAaFA+4D+d3qx51jufwbGLHrIURWc+K4ZcI5jxglaAiO8BdCe5FqK/B+9aJ5wreTA8P2V3jqAtJYBLGMvqZXvyeimEwHZlHWt9SCELaPB+KizOKe/3IQsZIh7IeH7UXGnN+TF5QCiPoldyWnPa3q81LcDKfsujILr6kAmfKbmid41b64dtCkh6YCEFWghtL9MVAAAgAElEQVRDrIPF2sA/oquADNuQEvbgU2sprm94IwFi0jky4gcv55SDI9Agb5gPG8kgIWgQkFF4XjQWGNHc8nt+5jN1JICAt0AT1wXHIs8EnxN/o0c1lliI9I+1mSjPxXNqm/1oaGgMYScBmjCf9M6Ec++SXMoQgsolPguoSR6mrxPoEL+ID/i3vE9h/mP8N+vJYzu8tqmxOZtfmAZR/F27NiVPdA3/ZsgqnOsXUhxieZF4bIUFIEOPzDHH4dDIvEfmow9nCGRmz55l98Mjw620RcV0GaosNWOYsbpnW2t7cKFy8cozwyRL8i8Tpsh0Aa1DcZUlQIaLUYpHloUYigwcY5NR0PM6LjZ5VbiA5NlJUzG7KMCo/C9wXqL4yKjyePA6WfxS0rKM5OqVgBHIkJLTM9NWgV+IRPOxKFwswKb+S9Hzex/PpzDwwCokzgUlHhWmgJ6AiJSoB3Ba8AJVvEdCmn3w3g9+L3p6cCZQxBwZhpYYHfbXShFIkXtF5UEdd23wbvKF+q55YD+0vV3teIUYAVk8uZo01JwqzJK2vAXEJOjYJoVQRwd33UTvUFTksSKr6E4lU4bTy1lHxitX9YlAJsrImOfkwYxAh+cZjjMHTOJuPgFwD1i8Ivbgi+0L9Oh5PuSo9r2XgXTUPPvwp/osUKJ58utFzxNQZF/kmfLKkb/Lsxlc7cnaUeK76O4BKenivYVSLuJljSU9/iz/JX3R334OPNDyQFpt81qBQwEcKnIBN60Dfidwxja9F5EKOGw0AP/rpHSBAdJfdPIyQWOJ84PwF0C8QjJaN95Y4L0+1CJwIaAg+aIxkJ7sC/tMzwevY1FCzYcMF4EVXi/PmcCt5ye1JwPIA0UCmcrK6vCcWMKA4AFFBktVByaG2Clew1bxBoKGQmwZbwpH1gSe4MG+QQTn+FpAn8+Sl0hyU7QRj3qeEd/JaCFtdJ83Evid/jU2NCUGVFJLyhkVvMfniAl4a/3REA5hMgIk5gklsoxeGQKZt99+Jx9a+uhDmKSHyJGZM2um3XffvQHIFOIQOFZwpLs+ZKcnBesIZJjhrsMjydw8xqAEv4fS3okLk9USy7EQfUhJikACiSEhJmcFBRBybOIWuCy4SawtuV+9EtZWPNGXRd0EUlRFWDt8tKBl6UhgCu3Li+RdnlqQUmha+H4+c4Ka4C3Gu2V9KTTA77QgtQjZlhRBVEzYNpwAGY3dC2j2WwvZKy2vCDzN5K6XspKQ9EBEAiB8l2y/ZlE8eStk6UrAqL+yMr0SlkfCAx95cTh2eTJ823q+QAVDizHXJc4/55yCnO1QwMpNLvp7Xojb/+O5XALDSmAUTzG0RCuSoSU9Q8JUHhkCIY1TtOpnuSXnSEmJaG7Ds+CREX/xe+WzcD3wn+Zc9FT7epciEpAX2PPATZ43tufDXGqT37E9eQ9lQKi/srilrBVyFRjWM6UQZQl7AKdrtD5070C8FUFm3JIvsDEQuPIK3ys036YAp9aQni/+4t8aPz1LqpGicJY8IN4jQ7oEmvDUZRpT4B+GX6R42abWkNaD74fmn0CGdWQEZLwcEKBnm/Ki8Dv1TyE50UpeJe8ZU34ea83weoYO1XfJgMDDibePv0l+CEARSOiYF9EiC+ID0IgnTXMNMkWA8r8EXnh62/l8tVlTMyRcW1xUamvX1gXjgK9ieG+UaKt582DP56d42erlmZf9Asy8ltujWcnXv/z65+dOFOMj0mIysICKZLA3evS5n56hFzXZaMH8mFBLBkYQvbhbbb2tLVjwrh11NA6NzHtk/hXgTK89h9ASPTIMLTEywNOgBWSCxw2vThwU2YFJpjeGp2ATtfKE7ALWF8AiIMPSjcdFwXcJcXk6yJiycLSQ+DcTi5Ubsm7oJZYWJ/NlUTi1ljAYGTgkd0bLIb3riO1JcEhRhTBZUuRNVqgsaSkPKW0JCwlR9YF/C4hQAAj06Hq/SAXePDCQ8KISbsE2dx1zIKvLW8ayUniPF/D+mVmA6HY8yCOgfBcvZLJtcccQw1rJFnL/DI1ZtJDXQUI+AiyAD8gCv2sknYeiWLqUo7e6wxiCRy6G1vgszpmsKAIZ8lJasQmkkBVU2VfzGytOR/d2nKd4iCQ9MhL4nnYsL8Ckbc2pBxgKy3kAyutyljeFba6GjviIY1S83gtezz/qg8CJALPGJqDH+5Ujo0RFKSk+j/MsAK+8GZ9zw3bkZfA5TFLQ8jZ44C0wKoWU9kywTY1V8yZ+8aEXrfM02AlKKvEkynsp0MTfBIL8XHilpL6Tt7Sri8/lZ4Uy5CVlWx40iJbBUwC+Y3KqgAzvEa0EZGTkBBmYnBkkfiCLcfemgExaIcvLwrEqfEha8jneMyT5xfvZX3mTJLvokUkDGS9jPAiUrPS0J3/wGQIVor/AU0wah2cd3vdMqBfDEEsXPC8NNnbs2KDcy8tYWI+8Vmn19Q1hF2BYYszvC5Uw4nqTDEzPnfhM16jPMkI17/2ATOL99Os1LQtYWZtJuxyA6C0Zr7YEurVu2UYI4zLsnhwx4z0yCi3RI3P0sTg0Mg9ksnP7kf3QB4v42WefsYceejB4ZCzDrcDRbc/cA1rMQZkxqRG8So8MLVwqi5hkGRWRAIwAjYAMB64F4wGELN6ycK5Ta3gGF5yS7BQSkYDzCiG7YPChlGWyE1e4t2qkcNm2F2ppa9RbD/J+aDF6peufLyVDIEIgI8Era0jgS+DNKzApjChMEAIJh9HlzibieGUZkwa0ptiu9xBIkcny0Bi8Z0nWrmjiGTALBIIghkWabJ8fiH4S7Bozn6XESC54ejrkeVGOhwSH6CDPwECWF89wUWhNCkrgS0Lfg0GOI6doY3VfWpKK5TPMpVBXVCA4MZp5VNjdkAYkQZgmoVEJN3ke+E6eFu+o75rjOCdYHxDunl/EQwKAaSXufxc4VHjTz5GAKK9Rsia/8/lL8iD43Bg+V7lG6oPo7/lQQl45IeJL9c8rJq1b3e/nSTyo9ZZuR94g8ag3FhTu8L9pftVnKeSBgAzpxhwTn9sjL6Z4T0CG7fHVL8kWcos5MgQy8lbJq+U9KbyHLx+6it5W2vBxV5xeWqcck/dIiveUs6N+sH8CzAKm4jl+r9AS6SvZqHF4nuR3UvgCl5pDhSb1bAEm9olrh8YUve9chzyCgICG6QWU77ymrq4eraPIJLyPw4ePhLxmAnlZNBjolQz1Z6KxKcDiZaL3vHmgK0ClcXiDzMvOLJBJwJLqyXDMZQBYPqTGa72M59+Si3rn83gNDx3ljs0gT5Lt1+lk32OPPyEPZD6y6MV1rBsnmb7wwvP26KOPBJdiPEeDijXmf7A0dQhRgImJWlU4KVaBpCKJOR5yYXrPTFzs0b3sF51XmAxd+WRD/ibh6EMWnpZaLHw6gYxX9LIWJRC9taOFw98kPPU5DWK04LyA8J/lkdE5P75/UuSy6uTylPWZi2Ej9JDUkZGFqufKgqI7OedtiLkL/JttKX+B9yicoH5I6bBdD55IH425KOy66YKAikJe8+Lj9rJw1T/OSW77KOY28XSwXR/SUwjE5wh5AJYFRLT+koJ2EoRSirKwpJwEcGQZk/8IJMNRGslJ57Qe41EarHfUExJ9CWyorcSHCjOE8YLXQ2HCVGhGAtHzYFrQhhPguS6SmD1pKPp6we4tSilyhdvS3kABZik4vtMrJX72YQR+VgjX00pAw/Mf7xcgyXkUcjs4dI+3WsU7AgEeoEtRq022L7Chte6VkZ6pNSTlJpppzrUOPX2kkCVPNA+cc7+pwHuS1Ae2z2ern/KEkIeYI8P6JUr2ZfsCXuIntqminNraLc9xUORJcVCtOwF+tiXPioAKr1HOiJJ1+RxtwVY/pXC5DtlfbZtm2woP+d04MkxEW4EI/i1jSKDRe8j5ub6hLqy/aJB1WRsOkSwFkBk6tDb0/+WXX7bVq1fj92LwYY1tvtkU8Hg8MJKnRRcw9yxxxnheFogOPEgveBImF2j3snh9QEb5jwQvQW7FhLYsYKKniDSVJ4ttkZ7SO5K5WlekN/+RjgQyZQiNkYd4zhKtGoYLqeOYI8PKvnkg4zXbR/hzN5J9X37pxQBkmOjb3s4dDFQGrIZaBOatTE4MJSDBPnvGERGX5GTTm8JdS8TlXGxc8GQqCl6+k4n53WAemXDoIxaqGE8K3mfbCwR4ZZAFMsEgZ78iYJL3gNYCr2Himhb3upaxztBJYmeJEvLWP/svi9V7WzQehjVaQS8+X+AiuEqTRMmScCBiVHRUelw87LIHMqRdyFcOpbFjwqW8Cx0hTyl3KKIWJxWvgAyFiiw4CQd5FWSxa/F6S03f9XALJf7pHikf0k2WPT8rVCIgIyXJ0FJpUt9F4SO50aWMpeB4DwWrLEPmFxFIMGFXFqcULp+tc2IEZJQLIQDH9lRDhPdzrqLSiF6t+Fwoe+Qx0Gr2IEAKjnye3b7a3hb4JYT28B/p75W+AND/Y+89YO1Mzzu/l+TtvZGX7bL34fQZaZqkkSwXwavY3pUN78KOiyy5bTZwslgkQBKsgwTrGMgujBi73gRZe4u9dmRnHdjq0vQZaYqmcIbksAx7vSRv72z5/573+5/z8oh2AG+w4AC8I+ree+453/d+b3me//N/moElbomohFrFPpXCubQCS1eJrWHmir1iN5DXxgDISovfScf1GliZ15RjsE1169/rZKCBkZCzucQ+SGAzFs8NSjyXUMgxUt7jjN1r11hQj3GUQJCyDFFdqnD/mpWwEjE48rN7PlBO7doDpRvOc+kx+SyEEqsAvIEV2XAB0vW658vnt9xHZleYYwOZAGnE/+kAUeHX4LwEMoyB3z1/zGW4w6t6KDHGcC3ms2uDyqwY77Obw4aG976DfRmnXUgw3YCKnE1EbE3eyy5Al8EILCNuUqWOi0khRjG+qmapUZ0WBr1iSahzQ/V0wMSijFbiHwnud3Vel36gHtfoxYtKOT6YJsbH5ErKdbKmp6fS2MS4gE1/GtmwKT30yGMCLzRyXJ6mpmf1zDne0cyHZZHlLnNC4TmYL9bP7FkA1SoGpmTpvAd9lrzW8YhliEGwP7SoWVYDek6mKBmamnEUc5LjqZxmTmVfyntEbFXUlMoNZ5lb6sgcOHBQQIYWBRk8ZUGdp7vxa5kEeO1PLzz/Qvr4Jz4eqZk1C7keEnH7K9x99T9qBm4KtDz33LPpFQX8EugFkOnokO+ZHiyyeFEy5Nu7h8316uACZKiBck0tDSIFTxurDERkUAgZp2Lbf2/UHoOu4lvaBDw4AHXlfCM2WylELSi86bPFjcUiy0BgDIHBe8o4Gwud0kouDxj+1ej0qnGw+fkq4xFK+re8tpV+pBfPT1YBp7mKZAhbgZblOhTNOhCANR8Orn8jKiO7rYHEgeY8+4kzq8LfbLXlrK3FYL6IQ3KTSoRQVgawZFThvBVIcR8DFTMqBn8GVmZ+LChCkRJfUqVCW6EYsHBNB7Ka9qcODcfTRQmtjK0UoP1teXp/WDkECJGAnZgYi9gsf6Z0qXBPCyfLA1t62aJPqbe3X5bVYk2Q5uvn3x1r5DFwbVu92e2U+y/x5ft6nGZkSsucv1kph7LWOsziuqwK2hl0l6yXaf0yADH2AQq0it+wsOV1K3AzFgZZZt08rlhjjZ3qqO1R3ynvYSvRDORzDy8DUrNqvj/jJzAfQNbIZPJ5Psf9x8bG4jq9vb1xpl1fpFcBoItUtsWarfaH58v3NgtWBtP6/KDcqEEScSoV4Pcc+D0GAx6fwRBzBoAm2J954NnqhgxlAXJ2Vl9fn/bYRMgGgwcDrDAiVG6COI+SFTDDEUpYY/TebIzl4zpzs6QuZ4bU+8trZrBpV6znhDk02J+ezrVgPE88f2k0+bl4HoNRyyLc/yuW5fYBywWClq7KsJpXJVzFrzS3tNeA/dYtm9LZMycln5RqP6tu1ytupk6dPYBNltHKNp2aTd/4ytfT5UuX0q7t29Op48dkqCL3l6f+wf50WeCmqbU9ffbHfzKNjk2mlavWqaIvTEhuIuw5LRkXXmOsABb6I3k+fcbM/MbmKWNsiqwkf8bXNyvIfKGTgk0RMwTjY5lFXRiAhwE5Z4QvxnALaArZlYsAws5RFA/ZfV1ydeeu3WpR4F5LSLm6wRsfaPi6C2RuNyv/KV+T6+g59Vl66eUXIzZmYZFqpCp2JAW6omI1EBRRxlr7AWXHnguXAp2DVUDPQMZMg2lcC98MOqoNU9DwWL3Qe1zLFkvJGpQCxUrkFiAjENWqVEGsejM2VnS2+hyx3/j3YGiEtAEyIG27oErF40NpJWQmpsZ4kLrbRBBzjiMKSx2ftw4WDEuABdrMRwZTPsih5CoudpncKq5h4vfYmmUL5EBiOvTGSY9/uddJTpXkEW4oEC2ycorMGoOTUkFaENqq8RazsOF3K8842HoWu6TMmHk+amMESLFHoJj1/hLIIERcOMtKys/ve1KjaH4eQV5vUeF55F78K+MHuI7XNT8HQpju6blppMGa95qVeQlIDRZ5v4FOCNsi9d+AhHV3DQ6PuSYsKyCD9YsQ5HU/v5/BYNH7v5wH70cL5hJoeg/nPZCv6/1fMmYtFVAOQKln8Nx43c1SlAyZnyOuI0VIqQS++x5+BitbrgEg5XNmVw2OO0TrR9ZgBWRKpsJnxvNdWsuMlesDZKjlEplDVSwDz2ygbPDh370uXt8oXZ8JzRoj4+t4P9o1w+8GWT4DUcdIZ3C5WIpSroRsqM6AWTMrVO+bMFji2XN9Lc+17+P1MGBm7KXL3PJuRr2aovloVYKiZB14jc+XcUZmq/n8DbpQC8hErOIyFTPVOJauKiaEdhzNABUBegLoBUb6ejuVPn0lXVuaS709HWl87FJas3pVgPDLly6n+emF9PILL0uz30zT4+NpeOVgOn/+dFo5PJgu670jmzamRT3vwx95KvUNrU4zc6rmfU1xO8pigtljTfzs5VngNWQ82UdmE20MADwbwT/zblDJOvjv1iU+03m/5tTwAEQw1xVYsqHIZzAk3cvP47ORB6M3K1Yp7onyE6ClwCXrunN3BjK/+HnVkYkddhfI/KeEJX+De91IzwvIvPDi89pAouflIw0qUocgCqWB9lnkKtU0u0BgG6Q8UURLqoxZpbCVQp6B+CCWCtWCMgQFPslKCFlolwqZDerPNgKZbF1yyOeigJOVkn3rpeAPGADjAL0YIKAOfAAYHIigmrXxEXzcFwVapnBaUfqzoegDxSto1ynkzBbKlsDC6qBRMMuMiZWVhSTXgErOLFJWWD7IfId5gbVw5dl6g8ZcBI41uaaDx2dLIV+CRgsVKw8LUDMCfi6PzWwCv9sqd5CjaVkr02t6NlLpATL+4vOAQbu17GIxWLhFmSs6geDCYG2rfWDh5UyonBqan88Aysoqs4QCsrep5WLF4qwgg4lQABUbwj28Fn4mC2TPh9kcAwADwriG9n0ITxqOVeMvQbwtQu+5Ukl5vrzm5cG1IPfYvEYlWAyhrHXH2gUY+9oGe7bqHbAcQr3GBOYJh5FpggWMooK3rgHz5DpOJZD3GOL6CqDm3lixfBnomp1gLM4ssmzwOWM80PmAwACDFdsV4yJupQKmXq8SaNWADZ8JK7pewsFzVwIXxmPGg2fxWGaUdQmQIYXYzJxZE8Zhw8UuTQcCm/WNc6a9hzxkfI4HK11pnv981vNzZTYhuz5zVeA8995bWd5mmcV7nG3Ea2U26HW59ZvF6EaaNoalmDnAhR4q/kUMi5TzkozTlUN9aWZa8TBLs2lhTu6iKwInI+tiLIQKfOmP/zR1tHakdrXy6JMr88j7B1KPwM+1G0sCM0NpTsx8m2JkPvGpH05tHb1iohUU3NYlGS7Xl9a/5u6rzqrPA8/rVhp+Zs+1yyuU+7I0FktgbpcV1wv2HPmq/U8wf3nmSkDPGErjyWtaY5sBoJKfcQYRQhR4rTwOO3btUozM++nzv6Rg37tAphRPd+rPdSBD4O7c3Ezq7JKVps3SjKVZFSuLw1rpT34mC4TU1RlZ1FC0tt5tWWCpg3JDcJBCXR1kDmLNutXrHVVqoIUAG9YWZAk4PHs+5AYlpICXQMab3wqUSsO2ei0YysNiEOAxcW+Ej4MIPQYrCiv4DLBQBpkW96GxAPJ4QfclgCmVWSh3HRyoXVgJCwML7wVRv8QomYUpezIBZHJsQk7/tmsku6my9WnQ4oPOnDSyKo2K28/r57EANrVbsm64yaD3F1QUzILYFivvM5NjkGnftbNAsiWJYM/sj4VOOZ8lgC3ZqszYqJeX6HTW0IyKwSjvLQMrHYdhhc7zeBwlc2I2xcrIAMhgpGQ7CBIFCNwOyHjcXtNb9009WNHXbQSQ3j8lqCnXJixUPXdYnAGWs2uX95gxAYg4a8/P7XUKgY8bESatAJIerxkxK9FGgBTjkvVOdWgDmRKsWDkBah3M6jEYVMzrnKE8OD1W7gaUXgfPi+fd44jX9ay41XCDGzTZYuf9Lshodokx2UDhfZNKLwZINSu41e6gMl7H+6J0+XIfZ4m5eW5mBurlJWwAGMiWIMlAxnIs2lxEyYDK/VGdgxJ4+0wbLNXZSsloAbEAS5qHNqVGz0eZDAATGae52GSbWOvpqTExMcj12fTG698Nlgb5zlhfeeW76ZEHHkkH3zuYjh85ltYp5Xr04rl03717Ut9Ad3p3/7vp3gfuS0uwzM0d6RM/8MNpYQkgQY+0zhqQsXwtDVeeqzGY2X931e7S9WOZZTBcrj97N/ojVdl7uZZNxXJXQLAELqEjcG9VXoBShoe8JK1c7rLYq1mYVi1HbqbtO3cGkPniL//qXSBzp0KXW8f11wMZEpOCfYh4iKpfcng5ACqyEGRRo1EtqPlupdQIPhAi9jOH/12CF2Fk4WQFZqFmQeBDbSFsAePfDR4ar8NYSkFua79kfQAEvk9pxSLAbU0apJUWU1YqOWMr7l9Vx+X1skAUwjSmi/c3zNMy5jCJBYrg5KqnleaUIDueOQdM5xvw9wyIMmiyUmMOea8FsBWALRiezYGljN+ZFFzDrEUjY1YCCV/Plrj/FmPSUIgLmlcPFr64F+/3vQ1aHVtjBWulQfwVdYuiC3hlycX8VYwJP5fWrV9nHrIwxwWa68QwB+X1DWRKVs3WrMGuXU6NgtfPYleEQbMFtfc1QIa1xj1icFxal1zXANnnw58tgU25v/2656EE4Qak+TyKqo9gR4FYCWTPSSOQcWVbPlMqy/g9dq2+qn5hJZvJ9Zl7Mwq8zcHcPj/EFwAkADI+W40K3ayOz7SBM9cjvoh7O57BAN5GDWMwK1vKFM8NSqpNe4BgUr7KGD3mg3vbfVEL8KxapxjIEKPTJGbZe9RnJaalYokYu108JZDJ2XBxEuL+JdC2IWFZ5bPm82SFG0Ulqyw7r6vXynNlI8LnnOfieRYUnB6uXa1/MwHqMi7nol0IafqAWhhDJRC0rJAraTStEitDjMxbb76uz2B83JT76EK6Z/fe9KU/+dO0fs1IWj00nN5+8001gGxTbNRk+uhj96aNmzekV994PXUqRmpg1ZpgYj762MdlxAEWe8So1TPiYjYsFKs1Ydw2gJDHzKHPluWY9YZBrs9643kJVovrRb0pUq/rbHB5b58px+lhTLPPbCjHWmn9YBWDcazOAuAczz9AhmDfX/6VX6vW965ryWtxh37/611L1BgxkCE4FncQBATsDMXMmoT2l1VND0uKzwebDeNDWypUFDwR4zNiTGxhWPCXVnFpERtoWLnlA18vrmVhWipdxmT/vC0bW64wArhrXNTO10ch8l5bk7Y0rcQtaErfvZ83DhNsDTQlMQgSOgYxWTiWpfAlZJraw/WUlaUyR3DVhgLMZf+Jv+EzBlGlkGAhSJ0ulaQFgy19Bzh6HTx3jMXAr/x8I/NgC9ZuQsZkywZYi4CYCz9/ZgS8dqUSMqtQjoF7R4aGBG0prGpKurBM/Xc/mxVMWPii0j1/Xg9bu1YAjMt7D0Hm69iNWIIPC1CuYYXt998C4mAkAJ8EMgrIWFB7/iyYzWh4TI3XYGze455Xnre0yL2fbQRYOUafMRiVivUr96X3Ms9dWrlc2/sZ4Y1bpwQy/L2RHbNy8TzVgB8ZcwKROW4uu6AbFbbn3kyg9w/3MSNjIGPGhufki3EbfHr+8hnK98E6J04omv5V9/fcef4NJM0KlgUyaRgJGwOjVrK0XkPPlcdVAmX+FvFbUoQlWC33KOMv2b6yFIHHmYvp5TNQsto+Mw6I9flz3BbPA0iDUQhAhZtKsmIuqq83h+wihiaKm16dV5kKqlAvpvPnTovBmk373nkrDQ+vUmr1FaL40tTETNq8YXN69pvPps2bNqUjhw9GIsX9D+xNp8+dSuvkhpoR83Pq7Pl0z70Pph/+kc8qY1NGRFOnFH92qRsol3vcANKygSrFBoMhKysXtuVRedayjKh3Freh5NfILspeoTqQtPwwqGSPlN4A5pHA82DZKJYpnRayQXourMV4lpRwLe3ffyB94Yu/Uq3PXSBTE9R35A//H8G+2Z/EGqO23BSwWnCK4Qntk71kAWYrun5Qc0aDBXP8nah9HUSADOl9fHdkv61fb3ALT2/6W9meZdE2wdy4rb7SimWTuiGcLcqaz1uum5sKVnb6tsduJsGl8hsFdGl9hzWkAxWCB3dPpdDD3xoBzlWV2QqM5LiabL3dkBLuau+rymITo6OgQxrqRiAv/nEsHcVAVCxMrnHgWgf6WX8nkC7cuwV9amVsS6gGPOKzdaFjhqEUBBZCFsAIflu63wdUJQhgZAAyvD+EZ0WRc03mm3UthbGVcgY1ZBJkapixWph7HUvL1CCofM4YK1U3SZauBKJZBbsT+N1Bw/xsIMO9ygw1gx7vVe+FW4AjK1HFLcTrxB8Qx1Wl35fC3IARC9TsRimsyzUpAYLdEH4Ou0i5dpl2HutISnnlYuLafOAE2EcAACAASURBVKZUql6LGoNSzXEJZLDeozprFTtmi9UMlwGAwYsVRIBJKXHGAJDx85SshM+h14DPGAwESCG+p2JkvN8cn2ZgbCDD9cs9YiBDHakAc5Vrx+vjdeQ+XNNpv645EiwLWWMqCAeY8+dKEMw9vHbcO2rPVKym18MAg/sZuJTjLOWY3Xal/MhxLDnr0Pf2z3x3oK8NA66BImZdYF/a23A9x84KYEMBU8oa3JRRdOnSRc1NUvo+TSPVE+rqQnrv3bcVLzOQ3n33nbRhZL2AYIvedyW9v/+IXMSLadPIpkjVvqzPkr06PTuRVq4eTAMrBwIkLYqxaFEszed+8u8JwGhur2sPKE6mUYYYkHh++M5rbrtgA8/gzevleCwDEscsBTCHVWGfex8T31g1pLVR5n3D+yzvve8cq0N5kGDhcY0rJigM18pgz0G9y+4CmZjpD9FXLf36O0q/xt9aZS0tVenXxMhkcFFl+cShg5nJxcQWrym7SYLcgpQNV2ZJlMqoFNhBvUagWe686oNggegN7s3I9f0eU6xYMy3aiIynZBpKhdGYPsk17NqYjxowueurrXn+boWBwLClxzic3ulgvxB03DtSuLOPPEru42Lh92iqmd1BAByyvKjbYQYLNqGnoz8EEoCFWB/W4LribtCTuJhyq4jsQ8/1KkgBzpZe9KyqpWLXreKaxVwdZisnPmNF4+c1pW4lbIHu+S8zC6zsbRktKc2ZGCeADPdwhphBhxWIU+9dM8XMQvRYCu9IFXCn8ZZjZx0NNsymmV3Iz0Gae85csMLnnnaHUH+FteQzkaZZ9T7yPgy3nz7M+w36PEfcm7HY+jMA9NGOcVa9ekIZI2AbglSZ2+j+XQR3GiiaMfBc8PnyfVzL4+V1K07PA+8nRok94PTrUklbkPM8JZAxQAtACRDGLVO5lhgT8+05R/CXLJtjRWoxOJSph42pgo2trAymSgvaAM37KZhCwCztKTRYK3cDGQNR113x8zD+2j7WWnfKvYB7lf1QriO/81nOMPfkzNvV5D1BJg2Bvs66MYtl0MRc+xz4fJdAxrWyzCAZLPH8PgM+TwbrXLtcD9iUnHBQsUwFu2QQ4L1i9zH7muehC3W6iexDHlCjSYXgZJi2ylV25fJoev/ge1raG+nRRx+On1cO9auK+3f1fTDY3x5dp0vtZmam59If/9GfpS2bNqcjh46nvp6uNKyMppGRNWn/gXeUoTSTfvpnfjIdO348nb0wqtTrNenJJ5/W2rWn1o4B7Z8sjyx3fb681zC27IPnGZw0wPtsXPislSnu1iPMswOtrQey6w42M4NNyzV+LtPd3aeKz/k8AWS4H9mlMDIGMhFLo9+RsWZk7rqWPixgRhv/5ZdeTN/45tcj7ZrDQPdTUq+j4mtVVwSlsahAMtgHei2hvJeuSsnqoFTM6C30oq0KItP52dZKyQiggVDeBHuVB99o3ta7Yy4sTCwoI1BOUecUwONAsEEJ7i1946a2WQ4LEFtalOKemqIBmqyyKs4kNnjVj8nBoKWS90GywiW+hYDdbEmQBUK8RC5KxZhy0UCan2E15kwXLCYE+6wESGuzusiKVeCzVFVeriyoZrFcABnq5IyOjqb169eF0iZVk14nPDMCkBoZKKNScIaCqyxMfraAKZkFzy/fmZ/c/Va1JST0bb3wWbvWrMwQJnyZLibIF2GIMvOXmQRbRp47K1QLFK8HTUNdULDRKjaIKK38MtaCOehS996SKbLC4H52q3lMt1NUPJNdj4wpmIYiJsKMRI2q1j4x+9SqisIA1kVR+mbxPA8lO2PBagFfKjKuW1rg3lflmOuu0DojEIpaFnK39jzfXQfJQI/x8GzuP1auf40NEpCcIhi+6jXFNXl25o33eF5LF13JDKEEiFHB3cwX77dbljE7K8z389m39Wy3FgHTBj02IgxMzWL43Pk5eD6YA4BM1A2p1q5cf8dhlAyI91jIEo03YmR0f77MBhh08Ttnws/G71aUvMZYLUsYl/eIwRbvLbOWDGINWnL8D3V5crA88ssMEu/1Wjrl2nNvMIVMWJB7p79/IBgY5PfExBWxNM0RE3Pi+AdpQtlJ27dtSatWDer3Y+mgspEwrACpjz78SDp65EjEyDQpcPeN199Kl0avxJxeUcr1kuJoOrta0plz59OakQE1UrwnjU9Mp7HxqfTIo4+lXXseSFdvitFQyrfPG2N0EVHWnzkxAPNejwKGlSuK+fXfLa8MJNl37KO6KynXfDLDS/p0FaCZY8WKFHBfw2CWcdmthdwMsC75Ma3u2VFiQfIXV2NUu9B+3rVnTzp27Pjd9OuaZL/Df4CR+c53XknPPveMDm17FEkipfgGFiFsSZWRxIHDtUS1WiwISrMDZFpFPxILYlq7VEbeTCXbUgp67NjM+LhAXD1ewoKL7xZqtrIscNjEN6XJ2+Qn5m9YKq5kaqur0aK05RZMj0DYTSwYAZpSAYfPtIqt8b2uR08iIvWl6KrKsVF1k4wRsriqgnWZTs8sQz6IFLmTeyOYGGjR7OrgCyDT0dYdPmosJIAMmWPLVbAq/05GVGYr8MVDe+K5gYVqJdpe45klYwMXTRWcafBnpWklyP0sSMs14HP23ZexRLyHz5bZWwYyviYKtJ0YoMq1UAqgRiBjgGAwamEfwdbMTaUIDDasPPgcc2whSBFCvxeXRrbKcuGtUmHZojcws4L0PHlPWjkZ3PnvXNNuNQMNxsQ4vDdhExDICEErXFPinmPPH9f1muQ9kl0l/DN48WcbBTnX8ntt0cdYpMiYf9LfzVw6nsXKASFdAlePK0AFrkvmrmra6bE43sfXtLL2/rDrBNcSgcawkqXiMCByMDX3LJk2j8dzB5DwOfXZ837xfN8O5EZlcAEpp1/zGa+R91HpMjQw8xkByPDszYCxiEurx9qUFr7Xi2t7f3Atgm19fbNRHq9lljN2vIa+hn/PPetwH2f2sYzh4hn4V+5RM1rhxqWGimzNMDjm1VpABtD01ETq7mxNV+QaOqcieA/cvzc9+8y30s4d29M//+e/l37wBz8VhQ3feuut9MEHJ9LG9Wv1vvNp794H0ulT59LgwKp0+vSZNLxqKM0vKiO0DebuWjp99mL69A89pWeW2+nKRPrBH/qR1NM/nJY19yiDKZ+J0uBhHmwI+qx53X1Wa+sgeVvu3/Icxz7lzOFaqphJGw25iGi9RY3lQGmwAnIJY2A8ZtQ5E+Eu13/UkQljV3IZV2czdcUkqLft2KEqx4fvpl9bYNzp3wEy31X36+eefzaADHVZADJoTIriAVEzRai6ElKeKHEXgsKN0q5UbdwfBO4ZOVug8Ow+mGykkikI4RYaH+Fxe9eCrVq7jfg9LDFtuCxMOei5MqWBDJsVlM/7bNFYeHgsdQsAa2ExGCi/ZjqX6zu+wxRoTZlWghdWKmrh6DmcXeSaLzwXHodIMa5YGMAMz2oLcE6VMZuWUQ4ftkbxDeFSwjXF9JNmuBTg7MKFC/GMsA+zqiSKX5y+J5fVzK2zt0+sWB0AlkrLjIvnsRQkFpLMSePa2GLO614PZC1T5JlTFGgZbFq6FszCWbFYmfnaNeuM7JuKli5dEgYrXMe0sjOQSgbGtL4VTKnIIg6j2i/em5mSrlPhfna7hayAGIvdklyzUZHGcwBWie+pihRaQDMWnwG7Z0x/l2DSgMDXthujZC6cOWeXkpVCKHoKqVXBviXA8nh5rQwm9jnw3Eb9mCrWx/PgZ2BM3NPKic+aqeC98T6dPYAMLK2BgK1lM3BeH4+7lIe4lJbEVpKB4rNpg8hAxuvpOSqVIlY4wb5kLTUCCr+f716LEmzG8wEkuYYUnZ+tBrKquK0SgBkcRXxFtT9yS4G83j5nnkPex3x4vn1/xyjxfmJkotQ+0qxyO3ku7ArJzE2+vrPQAqBSR0pikOstqAxGu+QYNWM62ltUmfdounj+jFKpV6Uzp0+lkydORmIF7x1X9+qOjs6QK02658TEfFobKddjaXJiMW3ZskGupZXpjIDQ8qbripMZl6JPYnVUR+YTT6f39h9Mf+dzP5Vm56+nnqH1qjGDkVeXa3XXMTWecokCyxmfM7u7zeCVrIvBuPdgeT7Ye3X2c1k8h0G0957lvtfe61IzJMLNT2iDXM6qCs76waoCrOnqDUDatGVLFMS7W0fmTkcwHp8UJu0JvvXtb0apeBiZVlGTrVi+Qf9RqZb0RtL4tMhUj8SCkDmHa2Y5/ZnE3JQ0q6lTNo6Dum4HZCJ6RPfHKrd7xArJm9h+6tLaqiuVHK+DsLdriZgEDrkp3dtZOFaqgI/pGZXsFsCwJeg4ANOapXVcd2nV++t0daiyrA5BVq65tkU03JRsgm2ilxEuuna5r5hTN2iLw6OiUguz9F/C6qJxmajNRB0YwobJWBLIorGbBA9AZqB/SH9jbegSrkA8HcLuoVXputbEsQWM0crYAtVzXyo7C+jysFuYmD3gmlb8zFmp7EPBRIxKDjq1kuR7CUhKRVQC3NJyLVkkC3PvIX43kHGH4jKrxa5LK4cSOPmzXm8DYo/R+7N04xjkWFHRtJP72XXDNRz87KylSN0kUKdSRqXS9v61NVmeA4O5RiveR9NMkGOMHDNg65VAV/YbadiNVq/H0niOyviuYJKI56iCyevnIitNnwGPuRRpAd71H0CmVYxGaQB4L5SArATYtbGxh3Tvsuprje3RPBtceN/5GWtACpd19NJaiP1fgu7SaCr3F+MwcDaQaaoqY5d71c9qY8byzeuf9zKGVVaEJVjxPQzsvZcbWTPGCJDBNc5nfN7c7dz96+z65R7MRS2OSedukTgpes1JBnW0USBR7l8Vsfveq6+kC8pQQg7Brq9aNZy+/a1vh+tk2/adckv3p3PnzgkIrkjHj52Qi3IgDYiNOXXyXBVAm1Jfv3p8Lb+qyr4XpOgXUo8qAm/fviNt2rxFXbBXpfUbt6fFmy0qipoNUQMIryHPbYPSrsNguGEBKxeuQYb3RCMoLP/Oe2IfYRTHeSMes86mlWvkNQ5jhmBe5CKxNNU883fCAqIZMkHomj+MEgq9ct0t27alo0c/uOtaKg/9nfzzDVn9uJYAMrhYCPble7vAQSQUxGHF5UEvIbWz1/6JXja4OPS+m1K6pP010npWDt5QZgBqm5GNGP8yI2PWw8IoH3L6DH1/2pvBjgWFs1JQdI6RMZBx51pT8yVVHQpNQMpAxnSoaeW/zi3j58lBdmpJIKEC40Jxt5ybrkOhsfPaApkrtFGQ4pinCmcE8srlJDOns7034l/m5qZVV2NKLAzBz1IuN3FvLaUrV+TzFojBrdTV2ZPWrlWmQXMuBNXZO5AuzSluQgCTLzMmjNvuATMBtkZKZoFnQEjaAuIaJXAxuDNIMNg0CCL9F+FAryUrr5jTgqK/Zb31SyPgsDvFCrcRyFjA87qDhUvLy+Mv2QIrMQtXnz8rU/am46AAKh5vI2jjdfcK4/2Mgbk1kIHRcNZPo9Iuz7wBSaOys2K2guO6Fvh83s9kEOVCbHaTuddVMDMVq+VnD6BRuUtKlqMRyESDwQrIlOC2kT3185RnD0ZmZmo6gAyfNeCwMuIatwNwNVDDfiNGrlJQ5f7yHvb6G7z4bMZawIxiVRdAptwHHrOBjJk87/dojYD7ppo/gze+Ww6xJ1wgk3ubNctzlatve309thLIGMgylpIR8u/EeeXCbjnmhvvCwnItZBluIHpF2b3E/dmTjIuYjmsV47RMjC49lK4rroXKvc9842tKqb6SPvGxp+QyOqWaMGr82DeYXn31DY1X8XmKy1m3Zq2MqTm5li6Ihdmh611N27buSm++9U64uVvaVqTtO5SKffSA0q9X6/Uj6Ud/9KmQVx959PFoVXB1uRj56/X0ce9xnoefzSb5fDTuK4PA250Rs2xeF+uYOnOZ20RYxt3iPuY8VDKDYGPW2kZt7TwJyOAe5fMwg3GWZZ3wfMTInDp1Ov3sf/7zIWvvtigoJdod+PNVMTCvvfZquJYIFpudnQ7XUhNUJsGrVR+c6OcjtEpcAkCGstZkLS0jfbZK0TYdXLIYFkA15Ve5QcKChb2Qa4uXDHw4yA7SxBItM2HKa1khwoYYyHDAYWT4vGNkLJQMeozww5VUZRURx8LmZRwZNBBQpoZ20NayuKwUIk6o8ltnJUTxpFzPggabrQQN6vd5daW9KpaqiaabeoZZpZhf0+/XdM1ZCSfAYYcCRSnv3daiOgxydi+qB8qC6jsk+aNpMo6LCVcTczA8vFrCmniZZWn9uo16XgmPRWUdDA6neQXptcjN5KC48vDbwiutYQOZ0ro1m2Bh4jmyJW4mwwLFoAUmwEDGwttr77XytQ0gG8GCgQzXLN/j65TuypLmN0ACYJip4POlu4afHadhIGsBa2FYKk+zMSUDUT5zycYEGNL+wcIj/doCuZxr75sSPBqw8zc+YyatBGqlwmW8fIZnt8Xrs0KQBPPPOjTev1TiBjL1fVxlyAC2q/iAkqmw65bXDJ48D1yjBkaF14mTAsjwOmeO93k9uG/JiHpurMyYuzYFvgeYqoLjPQ4+d4sVX4GI0sChbANg7q9yLRnA3A7IBMgjKB63TnWm87nPbmueweUEgkWo7l+Cw/xaXkfLl0Z2zTEtXkeerxxPZF5q/nxvntkyD5BeAhkzrW5iSUFB3MohryWL9UTqgSk5IWPoJcU8tootJ0Tgox/5SPqjP/zj9OlP/3D6P/73f5U65KJelPyIQopkWQqQtqhC79kzowrovT/aHVy6MpomJi+nNWuH1DRSLu25ibR+ZG2sdVdXt2Jq7lN8ZG+6rmSFm8tpXFtn8WwY8EyNZ9b70vKnbhBm2WqDJkAxgfW0ANHrXNNuOgN+AAaMlo02gr8BIyFTMID1OeayDCDn/nZ94VoiJibOoVjz2A9iaBY1L7sV2Hz27Ln0d//ez9wFMncgbvm+IV1TlpKBDK4lXC30XALIRHyMwAzKgMOWiQZcJ/RXUVaOQAhZS1V90Nqm9Sa1crIyKzdxCFX9WxKQwsVjAc+9oFb5nfiCWkG5irq3IvI1idOBUWGzcsCxYspsGys6o3Z/jkORkXkWvBagzlLgc6bLfU8rgvp3TiqKRocnigTKnzw5KUtoLARIp8DKlBqwTY5dkQtpVgBnRj+PhauJA8YhWpR/Oc8X8yh6XCCmtZXaPFD710T39ovGHdQ8yCeuSpptio9pbmoTYJtPYzMLad3Oe1NrT18OWCP9Gz9v5fM3qLHSL797LXzQDfj4HvUoKr+8waktfgspfscaBozCyPC50i1jge77GEjwHgcBGmzaQq65DIqYGWfeMI6SueB+t1OcVjhWvCUoM6DwGPiOsuAzjcwQvzu+xHvGTIOVDsLPlX25lq1Rv99gpaTaLah9fZ7BzCNrYTqezziuoGRKymuiiKLjOlFWwRB8fxdnKxiDCO/l2AvadsQKuGmkFYLZKt7jTDbmyAqgprTEKLIHoOj5u4MpDX4MyErwXwI9z50ZmdJaL0G1FZjnw/PVqfnKvZ5yD6OSlTLg8pp73nmmGsPIZ5ErBRDkGe0OKYEMnzObZfAJk4zsie702rPea14j7uMCfIyvjB/yXoGRcYsDn0HHJfGc7AlXw/W8m61akJF1FTe2wBTxMaJjUssKsWACNK+pnMb6NcNp39tvpzdee11nriPds/f+NLJ+U3r5ldeUnj2R1q1dm+ZkZJ1TVtL8grIge1eKkae/W6fiaMTgqD3B8mYxza3L0uo1AxF60CsGkyyrT33y08r8lltJtWRWCAR5zLW9o3l1awCfb4ORcIcWsXfWF41n1XvFrJ4ZLZ812BhqwQDGbRREnzugR3UeHHZgNsfzDkhCj+Uir8C57OIk7hFDnWBfGJmf+dmfuwtkPgxARg7U9F25lr75zW9E2i+MTLPqnUSKsNiYmZkMDAhIW9QCk62ETxe2AkU7L1cUergUUBYi5eE27cycWGnwfU7sRaQrVxkc3MvUquMfSkvSqD0saSxu1Uxgo1PunuJWpNiR0k3wMUIGYReMjxQzAgHhb4CV3QVSWFL8fHEgOpUCyVcWltDXlN0nmE3/qKJLFlcIropaFphjHhgLpfqvXL6cMwe6OtLq4ZWydpJSGi8K0EykCYGa82cvKOiOIEUO24q0eu0GWfQIQ+5KTQkOOeBIcTfEzQhoMh+bN29SqrMyBJQ1QKzSpNIGv/fO/jSy/V41c+vN2TsoFq3N0JCsqIG+eH6Chm/CnGHtoLwisBj5nzO+6FcERY1hSl8nvjNPCAnWmYKDdAhnvbNlhNLIfvmI+aF3VggP5grXCMHD9SqfDkOG4XIV5TbSlnUN9hPZV1YsVjreN+wZxsLz85oFujNxYN8MCPje6DooLcNQ3BG/VA8s53kcE2VhyjXMZAXYlKI3A2JAYjDAfF6tYpIMAswKGcy4JouBspkHntnxF+xDxm8g43oovKdkNazADQSdOs6ClmckdlJVHM9jLY0LK9qoeIqlK2aJ18r6Gxb8nguuY0Bh9w3pq7AigCkbHryvdAF6zAaBPr+xFsQ7FMUMG9eoNDr4vI0apyNHwUpATNW0kjk0m2YGqwQyBsJmtojsWqqAhFlHru1MI7tw3DS1ZOwYa5YBOdDfCrJ0q5Zuwjr4qbfd4BoLYhQsO2005PpQuXwD93T8DwqXTCnPBQwCWYvI6852zqJKXah6700Vv/vuS8+rUu/69JUv/6Vev54uXJxJn/zUx9KmTTvSv/r9f6uU7ZWBZLkeLPuDDz2aDuw/JEMQVnh5VP394NgRxYpsTCdOHEmrVRQP1/fZs0vpkYdGIlbmvoc/mq6psm9rZ2/sXRsXZawdz+F9xdxyZvk7r8F+N7oebQAZyDrrj/ktXXMZWOeMuVa55nxWvMaNbFzeF7lTebBq2vOsfWlw0QmeMQFkNm3arKyuY+kXf6nqfh2FN//qr2Wy8HOUnL5eeP6F9PFPfDwmlpvF160ZuX/txe7+8W8wA1LEr7763fSVr3w5EDcpyRyMHLBKcbZKsMuthOVgCyJSj6WceC/ZTfYF22qxQvBhLhWIFUoEYFXCmvUu039tJZtVqNHZekQLp6ilW9W6qSnrUNqcURQWVUdztdOblfsHKhrBT8YNzdVW8FzR5ydXibxZtAMgUI60xv6+7qBux0W3LsxMRcM1OtXgX9YMBY2Jwp8Yn4x5oOlml/7psgFIqFtAdPz77x9NJ46d0/1bFO8yoPu2p1niSyjnS8CJrhnN3JhTBf7OzU4FwFkhumfnzm1KiVwpEDQZdDO1b44cPam6EMosUGGqHoGZdWtHdK+BND4+JoExlbq629O2XVuUHjmfBlTN8zr+X/mzO/Revl8Xw3NTFhVs23UoaQGpVgSi1hwhsVyUcRQWVnr4CgUZR0lwPS9dd3F9UQdxQXNAYUPSw6OBZcT9Vr2AqtgD1gBAFTBKQI2UdwQJtHqb+rZYuJQWtcEDwHTVqlWxT0zTG1xY2JuNKGlsKwfWHgXo2jdcw/EupaWIoCxdIhZwKDMXmjOlXXdTMYe5aaUZIIOjUpCakbCibgRUjZa83US838K7ZHks5ANYwpre5tiXwMUAr3TXlCChnLfSreZr8Nx8OcOk7mok6wkmrt6d3GeT95slsbvG16sre8pYi00I5bEQQLXMTPMa8N1AEeOG6xjUeF/wO3VYDOC8lxx34nlkPfliDFn2ZMvcXx5bVrR57f1VzpNdktFAt8haKtk7yz6DI65TrgHyD/ckn8EIQC5ZcbfJGGOfAhQB/JmFITspF8+MOC2dr0kBgxEBlgtnT6ZOpUovzU+kV196Nu3culEdrPen9/bti1ozXTIGtu3Yo2ycXemNN/al02cuhlEzrvibtWvXhbEC03Je7hSeZ/XwcAZNCh2YJyNKCSAbNq5Tb6azkRDy8CMPqeLvSFq/XS6mTtVl0TjLCslmoGy0ei87IDeDNopodt5SyNAGSaP89+eZK2MDG1t4B3wmwuWLYcB51ph81n32IpwBAB0gmj5puaGxgXtuQHtdsULb0/HjJ9LP/8IvViAED8VfrV/vApm/Afb4//UjFZD56le/EkG+7kacg9iIf8m+SQJ9WWQUXD681FARayFB5pTjehBW3VVkOtiKxcIsLFf9i3gWbbySGvamsk+4/IyFW7A+gJ/o4Jo3JbVeUMLBGkjhsvMAY8FF6F5R3A+hRSVSBK1+XFL35Aj2g6KnMSagIsAMri9+lKLS1aYnx9KVi+eje2ynAB/Bu7iKovkanWbFhnAAmAPS2Ns78L2m1NNLkTm50ASaLo2OKw3yQhq9MCmAJWDQ2pVWEJMD4iFwVMAQMNMW3XiplCkLQr+TibBKJcIHB/slzJYrewAf94L6oRxLp05f1t+UAik30+jo5TS8cjjt3r1L929RsbNx+brPKz1yNu3ZuydtULbBMsXUNKmDLQ3fmgSAgqDSes4vTEspLqV21aCI3lNkqYmOnptjPpkL0rD13NFSAFcSQCc3LOSZScunASbTjHIC9IaAh7YNawggw1zn1gRB5mr+V4ierkKsQrHYBYjAs3sP4MY1XGI8M0N5rg0SbgcWrFQcl2Ph6pgTA5nSZWLL2gLT8Vf83hhDwznIArfegdxspK9jhdo4PgP78n41piRcjfmrZIH43QI7hHkBZEpG1MDIitPXKAN9ub/nsXRdNQIZK/xSkdTXCVo/u1bKsRrE2bgxiCiZtnx/lAP7rC3W2m5grmXXZiMr5T3gqsz8HXDjmBau4cBY5sHGkeMkXKTP4AjDzEDGbJH/5vgq7yPG5fcYyLi9QMk08T7LQgfMm6Uo2UeADJljMcdR3C0DV0AB/wJIwFqL6TWDF8U1KyYR+TU9q1ovkhdNy6+ntcP96c//9N+nFTcX0/CggtglN/p1dl544aV0UYXu5uavpfse+Eh64KGPpv/1n/5vad36jRHjNzAwmN55NSX/NgAAIABJREFUe5/kSk/auHFjels1ZiiKt0qG0wV1wX7qqSfSu/ve0hiW6e/r09t6733370q77304bdz1kFxLVcn/cNdkF5/3Vgk8bNySdRRuHAGZaPxaucTL81iyL6Vb23Obr689FDInM5KWHcTKAFYMJL2/Q+dUY4y1ZPthKFYMGK8xJuT49m07Asj83M//Au/k5N0FMjWpdCf+IAXzWsXIcCCwuPG5ZhouLzabqhHIcIApmEf6dLyv8s/ziKXFaUu4tCjL97QTjFUJHwtR0/AoDltebEC7p7xpW0iFDXoXf2xu0rgodwyHnVwMxtWkZ4mAZd002BkpXjKMYBFIu6TtvTMXADGx6asAZwBQO5aRauuMqcDU5VEBGQXkCsTrtXnFwowrq+hS7ncTQC8rb9xyQyv7BDz6NCZSQ3OKZYsAxIXz4+nggWNp7LIEUEdPuoprS2COQ5eZrcxydXZQKr5FFTovB2joUCD2atV22LhxJIDM5Uujon5PqQInvXzaBKwEnOjkqudDAK5V/Yj7H7gnvfn2a+n8xbPp/gfvT3vvvz+YmKvXmQ0FuinQuLdHFLO+ZucVkHxDrp52fF5UPaVKsQp0NXUI7JBxJfBaVS2+prYU10Rhg0CY2cyoZOsad1UAlCj1nYP3MhDFegfl5HXhGUnlD3wpd6UFVGnFonxwKxlMuO+Mreayciz3sKVmpe59ZiBcKngDAmel2G3ifWzXhPdkCVDqMS8ZwJRNK/m9ZHo8pvJ8eFylYvQ8+f3lWSjFRsnGlEDG7ynPXlj6VVNKM56l+4XPGNSVSryk220Ze07Z33U3mly7sLiVAi4NEMdD+Lp2m3AdMzTxrNovWXnk2AbmznEWjrWxa4XPuneVgQzXcBsIZI2BjN1fgGDG4Lgvu+V4rhxXBlC/tXyA18Lr2AhkrBAzyMsu10YgY+XpUgHen96L3gPsfOSfX+fatP2IrvLRR21ZPB9fHjvjsssJdzDG5IVzJ9P/82d/ku7ZtTkt09m8tjiddovFHZOre82adbqHKoPPLqXJaWVFSl58/RvPqk7MeblQNoXSHxbrefDgwWDHYq2jyCNBztfE2KxO7713NP3Yj31SrvOLAkXno6L0F371H6SJJbGRMogYZwlYDT54rc6gZBlu+Z5bM2Q3mmU6zxlriMu6AkVeS7+v/jvjzIDGe8fjqAEhAE5lILFeXLu2TyWDrslQt3s5n93sGgfI4Fq6y8iU0udO/vmvADKwGsFoKJ04fJqKpcBqIKIbhFoCGXdn9gE3CrfQux1dbYuUYMOo51D9C8FZbT7TsBbOpRUbhxlqOHzGbFZqBMhvKiAQikYyknEBtCKmBaWqw3kD9E/KngQgVsGSmJQgEaIsQZWBEDErOfIdIYErZXZqMk2obPe0Annn5LaZUADvpIDMomjb1la1s1cQLvOS43qSaNi1aav8y0tX5yLzCaHcriq+l0Yn06H3jyuOZjF19QymSxSnklDo7FSgZ5W9RWuCAGCae8Ycrj691qXmbxs3bgiG6dixD2QtXUq9qq45qxTseRXK62jvkgXWH+OFxelSefH7HtiT3j+s9Mn1a5SBsE4WnOKc1J/lxk2qM68QkBkK2rm5RWvaRGCf6gIpLocGccvkTmpXZsK1awjq7HoDjERrCqV7hnKvKg7z7DGHbuIoBWWrLCz46HKdKxYDlGB98G8TrAcYsoL2WttF4HL5Zk3YU1YOgByDm1sUfHXeSqXuI1iCGrMsdpkYiFrpGuSUTEm5l83ElIxMKVBLEGTQUioyXivBV6kQ6+6r7xcetWtUjAz71oqz8fnMjvBsja4z/ub4HCtig0Qr8zLOjfeYleLvyIjWaO+R3c9mb6wYTOs3XsvKDKWBTGHflIyF6+YAQszUeBxl/IrlAYqeewJunGHkZ3V8Bp9zbEYee1ZgJSNTAlCvjefPv5fzxP15Bn+VANprWTKH5X4M+QJzoe+MzeCR97DnM9OUe10B3nx/lDZ/yyBsKeLxBuT6Pnf6RHr7zVdlcJ1JH3novnRl9Gwa7OuRjFyR/vzPvxGy6GMf+1T64PjZdO7CZVVyf1Osys4w/mbF6nC9ocGVIdefe+719OAD29QZezSMplklgOzavSNNiZVeELvLa1z3B374s6m1f73qWOUYQwO+8iwaNPjvdSMgGz9mw7x/eZ/PflT05YxUwf+eIwMZ5oJUcuI2fe4M1M2E2SDhM9y7POv0vgPIGOxnBjHvR1xLR44cTb/0hS+GXL/LyHy/HLqzXpGCJGvJriUzMu66HItN0JliSexaKoEMcSSmlr0BeUDT+aUFaIFWApNoHFdFmHujevOV1qwFioVFVqIKQI5g4Qxk2G9QtRGcGyyRLE6o2MrFxPco8kcgJDEa2tiwCdfCzZULZTFu6M4s1FKkUhPQOiOBcVlBu5fkXppSDAqxMxykbvWd4jAFkteBIqaDAL7evlYFzA2mLVtHIj2S8S8qM+DsmUuq2zAqIaS6MN39aUbvhZFpVwAswbPE9URgbFhDsGPLxc4olkZB2DAgBPKyNgQQc36nVVSvXemUxLDQs+marsfYuuQiGlm/WkzMbvnD1QhOQo2gOLITmhWbMz4xI1fUhJ7vmiy2NWoE1yc3WLtAlYoLKu2bZ2sTMBK00fhxKSldXPOD645CffQMxdW0XEwQLEwWSAQnwfYAYnKMWxb2WJBQ5/inc7xMgAN80wKSxC3xHtbWe6hkWJg7W1i2RMNyFZvn4L6S8bCCs8JiHOH+qiwzAyyzEVZ+VtJWGgZNjoHg9VLRI/DyOHPDPAtpB5OafeBvBhjldwOkck97zgxkLLStCPze+B4DJf22DgQbgYwVb8mklFaxg3FLRsDn0MCl7kapp3nn12BkKP/uXmM5lqXMYGHtPGdcz8ZOVsY6Z1WlcANSMzI8GrFlgBS7GHnNMS9merkexgP3dbd65qYMXLZ7yiCBz3DN/Dp1rPL6eK5LZsHC2mtlhVsHJfVEh1Kwez6dYeO97f1qVoXrGcgY+BLbwecBMtSYIaU43B9a8QXF2iFrgpGS7B5W7Nur33kx/dG/+9dph8DK7h0b05pVA+nwwXdTm2T3rp07xLS8n/bvPxwGzAqlSy+Xe/nU6fMhD/oGetPJkyckA9aqC/al9OTjTypb55TYiKNpz57d4QI+eUqGl5ichx/amY5+cFglINakffvOpd/+Z/84zd6Qmzrl8dql5L3qvVyClBLshYO5cgt5n5Znpfx8efZq4BqDlAJ2CHuOQgUO+dnB1fzs2DbmtwQyuEUBMs5syqA+N6HdunWbDM7D6Vd+9dc4vVz9rmup3OB33M8VkPna174argyADIwCyhJFDiMT1C7l+LXILqkdNVaolSIQwft8sK0cGtmU2wlrNhbZRS4RbgFqpWNhYPYkNjYupsrPGcCk5gLLyCWakRHXQzYDbQJC1leZRrxFYIB6LlfltojYH/pwRKn2XK0X4Rq0aGTe0KhxRkG8Y3IJnUsXVQlz/PIl0Z4EkOL+UdS9YjzICmCjRwxJMAaqdKwMAorbbd02Ih90b6RQo/AvnL+ikuHKYppUnxYp/XZlIpECyhxGKi0uMs19WDLBYBD1r8aOYoHsagHcwFr19vfLNbVM7qUJubmmE1WGh1eu0ngW9ftljWkp7dy1Sde+nlYNDwUQJXVbfIjcW0ciWHi5Ao+HFdg3tLJHQKZD/VOUqaMDjsuvTwW0Wtt7gr1R1T2BFwUha2xU+SSYmnoTK5ajyHLMCtMIqMsgpi5cQpCFws0FxLLlVsUpidqnoJuBaulisBXl1HLuYevJ2TR2c3h/GQDYDVkGCDtttQTXZdq6LfKS+ct0c65lYYvTQCi6b4fwzCDM1HcJZAxu/FkL6lLR+bOWDeVZcqBt49/iPbi1ooN4PfXawr+mFKvO0BbyvF6yH2ZkrGx8Bj3OEoj4PaWL164l38+AySCO3w2EDCy9juE2zsWwg3XgGm40yHtdjNDghTlz/IsZiazw6zEyHpsBhPtl+bmcUu3Mp4izKAJ27RLjWQ3ISiVZ7oUMytyZvmIPqrWwMrcLjPcy9jJzKoCTnp2xGORxvmLs4TITQKtqzFA4EKXPfmZcUWtGMu6i2giMrBtOv/s7/0yp1ofTT//UJ9MWscGtzZIjks8YqZ/5zI+m3/iN30sf//imdEFxei1yKX+gpINde7bLoLkso6s35nBycipt2rAxfl6/bm3IobHxy4rRmY7kgbk52KKkjKe2dM89u9PAsLKX7ntKjSNzHRmzYD6DXm/vPRumtb8jY/X8jUyYmVHv+TK2imv69+xScsfqLG9s0MR8V+4prl8zlGAOcVlxbgX0lqT/WCP2TQbT2VUOkDl44P30a7/+9+8CmTsOtNxmQDflhnj99dcSQIaCeLgOADJ2LS0XUMlR4Lm9OUDGzboABI6RKVG3N5MPZwliTDv6tQUdYgOZkp4ulUq5saEbXUALINMioAW4CfuUTajBA2AWpcxx6bQS7a/3ALhuAoIEMgAx0dmbz4sFQeeGRSbFzDPyvACYqMKr6509c1bVMXOvEk1MuKoQNrjb5udorMnciM2RdUAsTI701+GfndB4rqXBoV51sF6vbKM+UcHzutZ5+ZqnBQpUGK9bLQ40llJhZuWXFeiASonzt2nVeyBVvQbupCDa5R+/LKZoz957wz1z4oPjEcy8eqUavinm5eyZE2oC1yFra0h+7uEAWmQ1LYiVee21t9K5s5eUkbUyOli3yrXU3tGU+oe6xRSpl5PG1aeWCAQH400EzLTKf94ssEvtoOuaY1K4VyxvE3sE8M0diO33zjAlW0MhuMiuQfGW7AF5E9D8EaeQAY4VYak0ETSsiYU482KFYEXv/WSL38oToWxgzOd8Xc9j6Y4olTnX8/71XuR5LBSz4MuVWM3INAZ0MpbSNVMCId/fAaUGTyVgKcGPlYD/Hu9nl0QcW52RMZDx8xsY+HO87rgF5q5Mj/aYShBjYFACIdbC+9UsF58xaCsVjxWI16c845lVyWvuFGfq1pgJ82dc14XXDWTM3GAAONvJDB1jrrsfcnaS91dZGyZYjrh/vZ8Y8+GYHLc68XxYDhnU5jXLrKNBbMneZSNE9bcqkOu9aWAUTGPVENXzRLxMNKDV2Ki+y5mNcxGlFMQo6O/O7Loqxbuytyt94yt/mf7g9/84/fIXPicDZlTu5U5lSU6nzXJDIxuvi7q9qji3//m3v5Se/tj2SDogZoaCeg8+fF/63puvp127doebbXR0NGQPQcIPPfSgGkSOSo6cUuDruXTPno3xe59cWWRQtnT2pyc//XfS/LUcD1dmnXovlIZEGIj6Yn1yLFOuoVN+zjLAZ6+U/eX+yvsNsEKKer2ytD/v/Rj7pQoj4LXyDKLb5pSBZSYvjzVnsOJaOnDg4F1G5sMAYmJhKyDz9a9/rQZkUPpYBmxoFjuKOuFLqCop5oMvBUUuvjYCDIEFvC1rH+7SuuVvpTIJq41A4miHIOVf+bEbafBSgHheI46GzCIxSNSzgFUhhoOYG647H/2fFhT9L3AhsNKsMRI3Mi/rAiaJ+i64Oyjql7OTslXL4aK30aWLqmyp1MSB/oGgWkcvXIxnpiAUz0EmASnXUOOdHSocJRfLvGjfzBQQE4K1QaVJuaYC9bcocFV9e1Rw6splBdZeVYsBVeRFERGYnNmgLLQcAxLBzgJG1MAJhkYDdafoEI64zgCaGvPC3KJaIjSlLoL1KLetzrVtSse8cmksbdo8kNYoUJjrrx5ep3FeVffb9yRQ8FZR2A7GQWPsWKFmcYPRYwVGpqu7V5bbac0lFTbb06AyoobXrkmdPaq1Q8aSBOQyMTLXJCTrQiYLglCy+r8ouCfA63oZOVMhM1fMe6t+n6dYoIQI84qicVwMAo/XiYVBwVDsEKFnwWNlzbqVlL8VIN+ttK18LMhKQGXlWiohX9OWu8E59zcVTbpqZl/qdT/Yn6bYGxVZCeitHA1kSvdLCWZcUM3jLcGGu0e7b43vW4I6swp+jfnIsQA5ZsbBs+Wzl4rWe9FnkHEyJ3xZSZuBMuixwuC9BhQGYmXMS97vgF2lGFcAgswZXg9DQmvPtQ1k7Fb0WDnf4f7V+xiL06/9fCUAcYyVA2bDXR71b3IHdX4OuVGl5/t6kypwWQK7Euyyvny2BDIGdp5vy0Nfw3MT+5A6LlVAL/fjWSIGiCJ7Wh+Asvca5wkZh1z2M8xobM1y084qbu9rX/1LySIxJjJIVoiBJV368ccfC0Pu5MlTMlpGJW/60pe//E2dn+7U3dOvIndqMaBkhI7OtjhbVLLl7FF1fF57e+uWzemYmk8OyX0FI3z+/MX0I5/5pArndafDh99PazZsSw88/iNpdim7kQNgYWTAhlcBvLjaSYZw40jex3njOaMOjGSF6/WYqfFZ9Rp5X4cMLFyArJ3rahn8es953h2nhb4w4K+thZj6KekD9g2fY0wRt6V/1MmBkfnCF3859N5d19Idj2hupOef+XZ0wI6mkUonjp5LCqKNqpUVkLmmWAbYimyBuBs2/kkhewWLsRFcOtuWKRvbqXUW8KWQj+A7HZyguyt3USmoOewuKNbocgjFooPdpiJ+HLqgZOn5Qh0ArlXl9JKxJLNEyF1MjJ6NVkhtVMEkMFivkV4dbg491wWBFQTq8WPHQ8h0CBScOnEqnoEma7BRTU2kRS4qOLdLh3tG0fvdchNN6xa4lnK7eIBdcwsl0AmYhfmh/LViS2Q94IYRn6PrK6ZG9+hV4Trmr6TCeWaEOUIUJc79mUtADMXrOKQI/GbFJyyXwBpTsb25abFH1HvBIcVcqMJnh4DM1OTFEHDrFC/TpvlpVp+mw0rbnpqe17xdTetVkA+wt7hI3ZkWgazzquX0ZAg20jPf2XdAZeR70sVLEzrLTem+Bx9MKwQM1yp4GJfYwgL0urIe5J4CiCIM+pXOCU0dNL3omp6eXiBxsDaZscoWMkDmJinrSHB9mS1gbR1jBaPieIfSIrNCZR68p9gjjncxYDErYgvPgMEMg4vPcQ0DKF+jZFNQUGUWDdcFwFj4lUGwtrw9hmz5Z9cC4zCLZMvfRkDdZVVnqCy4PX4LYa63pOsxiS7jbsbLFD/vMXvlv5VzbEYmP0t2DXgM/G6QBdjxfFkxeK7MVnnuPV5T9abtfX+DS88DIIZ9YTlRAire6zR8xznEvqliIQAyuGJZgwimFwh2UK/fb+aOz/hvnCnen9uZ4FbIbGLp+uB3G12uJeP1d0xLdp/ngnWea+9jA0W+e268f2usoM4EWYb8Tl2oycmJAOm8v13B/zw7z8g4+LmH4GcZnmOqDo6relbvHxJzOiPX9zPPfDMdU/zKxfPn00/8+GfSf/i/v5q2bVsVcS9PP/2ptP+9Q2FEXbioNGwlBzz+xFPKProYmYpbtm4KAEc37C2bN6eLkoPc4x7FyIwpaxLD9vjxI5Ex+cgjDyp2rkUxMm+nVes2p3s/8kOK88vn13vCtWK8r8v54Vkdv4IeAQiWgNNnzsG6oSMASLR/QVJXrG7oDDIr5doHDCEnHCRt4Gs2lr1gkG1jkd/pFYhrqWTTAl/q344dO1Ug8KC6X1cF8e7GyNzpSOZGeuHZZ6JxJK4lmka2KEYCIENmCWxCIOEqBoRFdqR/rtGSC8+ZbQmWpRLYJa1sIGPhYCsmGrdVG9Qb2tYnlCB/91dplWaLRkCG7ts6hLibmkiBpuJwRfnyOQq2tcgXSlG5GypOB4PDz7luizrFkn2jZ1gSODl27Fj4rC8pG4hnXFJqNqifPkekJU5MTIVCppBev5gaDky33DsAmauqRwMrQ2EpUiLbVFhuSf2Tlq8gXocibGRN8CwCh8sAgDk6vklAjGe0EOW5zFgE1SnwgtDHaqDysF0BYalqbaYU2DuvsS8TQGpXD6Ymgc3rcqlRV6JNGUjNTbLAVVyPtUUhNSn1cmxM3bSVQUVWUo8CjnOGFPFAVwRuJmSNbI4CXaRtHjt+JtxLAJlZBRavkYtsXs+yYdMGWXjdwSp16R9ByOclCOeVqr5Gpc9j3iravFsCmHgaau0AEGGQcjGrlqqhZg605LmthJkHW2glyCkBsQWblV9J3ZtR8XtM75esiAGTU3NLJtCKzXvYysdCOCuf7PLKVlyuA2KWyMrWViTfDQIMzKz8zPZ4/Hz3WQiBWzFYPjM1hav3UaYeY8BWegngQiEWmTw2EgzuzNY4ALI0IvgbisGp0B4zysHKpXZOi4KAvGalw/samSbHiTjLiDPQOGc8u9OoGYMrOhvM8ZoNHCqPExzv1wx0DBY9hlJB8jfuz3U51zngN7s9fQ8DMgC944jKSs+MkesQkMtngz3VuLhG6Y6zW8vMtNc19mHV8oUx89l5yarcbZ0CeLQvWUwDKuFw9Mjhas7FLlfB1dxjnYyHZoGBI0qb/oM/+D9DrvX2den9p9MjD+9QevXpUNKkKP/Gb/zD9Du/87saJ+nVFPC8mibllt64eV00iOTZTpw4oUzMpfTA/TuiWS1yncSBnTu2aX8vUx+mXYrvO6HrnkpPPPlYGli9MfUM70gLqonF85QGhUFbjmXKRf8s+wPYRa2X3NvOZ9JnLoOUvHf45/UqAU8+a8Q3IdszkLExaMOP+TPAifEBzm04w8hJz12NumMlkM3Zlzt37gpG5i6QudPxS218GciYkQkgI8U/q3gMA5k45NowOdUwu18i2pzQYClTqEjHQnjTWnGYsvUmLd1EUONR4Kry8ZdKhk3PZ93dmEBY3mdlwXthZAhq4+Aj+4lgB8jk8vtVWX69hzgaKvBeFbC4JlbmprJykCIAmyT3D3E+41fG0uFDh1Q3RsJbzAtNMcevjEswAUjoUNsVQbVUx72qSpL9A0NhLXXIOomYAbloqICLhUDaKCnT0zPEyNCckloy0PHE4ZARRcPIbP2SjUTApA9uuNksDDW/4T/WXLQrcwnA58BHDvsE1LI+Swr5cgmnFrFFYDQKYS1T7RnCf/p62sPFRa2di3KXrVDQ7nWlUw8NDcdYphRQuHLloEDaxTQ00JkOvHcsPfnEjrjPrp270/dUBXRsfFZBgpNJeE7VPAfTtPbGelUT7VcfKCxq2JiVqkNxVgHRBPOuUaBgN4yRwBD1aGhSB8C7Rm8UrRMuONg95ml2eqaKV8oWnVk95tSWtt0hBiUGM2XsCq+VQMBAxvvQ4MD7r2YVaw3Yg86MMSvhvcj7vRd5DdBjd5O7FrsomtkOxuLsHbtmbJVbAZbZLB6L2Qordp8ZgzvvEQMIzg9uO9yAZk+sRP3cjhuxsPYc+rmYJ4MVnxkDPLue+AxAmnnAVcD7PSYUEeMx42TgZveAlQ/vMX1vIASriRyx9W0Q5DExz2QuASbM8jJG9klme1WdW2eQeD7PJ/dwooF7tbFmjL1kiLkH16SybCOQMaix/CkBKPNmGZddXbn+TcTMVWfX61fuQQNMg8V4j5hMlDCMsmVAnwJvyZSk9AJue2Lj1qpnEuwlsiIbMtqzAhg3JJdmx6fSx598SjVeflLnJSmgd2d69bVDin1L6dFHH1A83hmxN0PpG998P330o5vSCRkm3XIx9Sv+7dTpkyqOd4/2T1tkNvUreSBAvdaXee3r7ZErXQaUZNmBA/tVOXxYadjbxdqOirHYlobWbkq9a3el68szGPEe89wyT2ZDbKB5H+Q55MxLrgHq+KX6Ks9sCYDMnNSNhpx+TWyi2ZdggXVt9+tjvuwC9dmza4tEFmIM2Afe+9mNtExFRfcEkLmbfv0hBjIcItwduEhY7FAQUt55r+XU2qjcSsVaHTZqoJj+dFwA32/X9NFCOKzKSoiWHU7LQEKEA8rMSiEEJsGKDgwlxkJAJvf/IeiRyrzEZ2TAw+akcBOABbfSkorZ3VAxt2Bh5Efm+1VlFy2oQu8lBbkdOXxEVXvbVSdGr4nlmBwnqDHie6WY5UpSHApF4q7LwoGJmFK7AIAKVTg7yO6h7L/e29GujrACTpdVPKpTtVxuCFSE+yrSu2BiiLSnL5FcRXPTunYu082h61CwI3M3S+l/sTEAguVkKekfc8NB5T3Ey0D/9ooZmlPA8aIsrCbAJrE++KdpQKkqusvl2iI+h2rDAWQEXgh/6lR/FAL+pkjxFHsEiJkcv6ixy/UhTLZh/TqxNX0RmHzw4Il0SUlQKvSbNm/blOY01p5+9VfRNclmQPiuWp1LmjeLrmV9huV/J627hV5KuNwAl1E8T65AihDqd6xPqPXoWktQnpREuNA0L7bKeM3K0Za+4x2sjEur3wLVFrUBjNkMCyzHMthtYEaR7wYUBka29q3EvEehtLNQzWnFJRA3S2TXRinoPW7uZRrcoMwuM681c2SWwO5VPs9XpOVqjwB+eS3HHeTialbmZgQ8R1YSVhx+XjNItqr9d9d0ARCxNmW7BsaAqzC7nHNsl+eGMfhaVt6M339HwWXFn8ftzB2vv0Eh90VJ8WVWxYosV/lFCeagaq+Xe1bhmnX3aD6DS8nMmFmtANtV01MDSt+LOTQA5flKpslKFSBXsi0lcCtdkyWQMcgT5g+Aj7yBgYH97lWNlmnJFYxJDC6+0wplanI8AM2i2NBRuYQwxHaoaNtg92D6zf/hH2sPNEXhyzV6z+FDB9MHJ9X1+pGhYDza4gy2qcLvO+F2+tY3nw2ZsXfvPWlMwcHN+uzjjz2W/vAP/0N67LH7Q26Pi5EBMMHWdiv4nwDf48c/0Pg6ZUAp7k6M7M994dfTlQWxy825P12595jnYIAjxT2DvdI9mMFDduMY8Fk3lHvUf7M84G+e11xJnTjC9ppx4T3GWvNeAxmff8dZhUuY9gRVVq7lBONhT+7Zc096/+Chu0DmQ4Nj5FYxI0NszLyUPUDGzRxZ7BDCAjI53Q0BVfUmQi+LzcBFYGuLzWqBgfXmyrwW8qUADQFHoCaFoSoLyUrKVrDjCCy8b6FhS7tNAAAgAElEQVShddDaFYsSPZU0NIZ3U7USImNG1wtQhdWkw39dAIZYkRYKswlY0MsIhmZ2Wj5jWToIk/NKryZW5qQi9OV+FsBB4eNKo9WABI4oiW4VsUModHT2iKEZ1XypQaQOek+3ehkJyMypeibCkUebmLgiqpe6DbkfDQJ/Xv7pOQEiKuWGv1bCqkcgiQO3ICsI5oUMn0gb1bwCDLLLQ3ElUUwu19fgtbGx8QAIs4p3WRCQycG+6kSLUFd1z+tUFRZQi/EpQG909FIAGTIYWlq6xKyob4vWlorB42PnlOWwOp08dlDN5hQQLEtwQOnXyKDvvXFC49Mc9LWkjUpLpFEdCrRZbRS6uxTjpPkcGBwQaOuI8b/z7r7w4e+SVdMj0xC3ErFBzcry6lSfJxikmRmUUPRtrh2VUplaCXo/WDHyZitlM1e21u2CKS1q/2yh5jgJAxcLOlcJtnVmocrvJYtYul8Qehlo5dLnvqb3cgmwSreFwZQFskGPAZSDj/ndlqWZFoN6rk1MEusAXc71HU/CzyUgbJRFXNcuHrukPL+3c9M56Nasj58zP18W/CXTUAIBx0uYTSoBTlb6OWaCaxnIGrzaReAKt3bzeYwoynkxE5w1MzKMDfnDe2FyWFfcJLwOqAkASDmJqqYQAaeNjAzvMTtkIMdr/kwJWB3jYUVpxWt55f1a7qsawBODSxBpBPXiKtb579IZQh51yLjADU7pCArR9ev8EgMzJXfQZoGIf/dv/43AxmR66L5H0zPffi5duHQj/dLn/1Y0/v3c5/52GD4//Xd/Nm3YIGNChsS4mJud6rV09uzFqDm1a8fu9Pv/5s8UB9eeJpRJOTaV0ud+7Mn0xutvhPHHeDFQqDB+QgDm/vv36sxOxj/A49p1q9PG7fekrfc9mZa1yE0diRI53ocAY9z7zF3WHcitHBtWGinsnRx3mA0CA9SSWXVMi5kWgnbRF5kBJHD9hmpmZYBq4Mmeg0Hk3uNq1Mu+NVBxry1+d4yM9x9r5f18zz177wKZDw+IYaQZyLzyysvR42eOEvwCL/hrrTzj4FVdk9GkOd1U7INM+/YoUV63xhAcWJFsFASJBUzcCWanYlPY+PEPvzSuJYBHQU9GI0KCQqtDEHOqv7vHaCg9aq9Q4oSeUAIxUaVXACGqPaLwos6H/qYAOfzHCAdYiqnJK1LqqgkzpmC3JTFPOpgdYmKItaE422EVQpqUOwUA0yXWYUEAhjgRXCxtivhvVRVfUpPHVINhbv6Kfm/StXvDZUMALR2lCd4jcPrGDcXlCMhEwbtwWxEcTWuHfOAXNd9Rv0fPhkVGQO9yKE99kYYJqAlBrbXhWUh7BjjyfmJ22luVaql06mtLyqAQYOgQbcLqcN0FpWD29UH953pAZB206v3UkelRRd8FzdcSPbWUYdXZJnZNDeeGVEdmTHOzWjEvcwIbSwrm3XdgJqlOXupWwbyVq9dkICMLkn5Og4OdAQo7JIB7REUPr16Vnn/heYGe3rR5y9YoNtik+aCnUk/vQFo/sklzIRClLrtk/eSeTjnmwcDE1H0JGmxp8ZqD/6wU7b4pg3FNSTu+oaS02YdWxgAbhBtC1O4s/oZV79Rlu01KF0PJxOAeMWCyMHaMhwGM4wMskM0YWcja8jcos9K0grQgdhxRGA5k+oiNpGuv411s/XruzBz4vHkczDECH6DEe+xe4qzbvca1mBuXyLdSMbBDkeBa9Hya3TGDxr0cGGtFzmsea8ShVcGuft1gxewOa8A1DC64NnPG6zCxMIK4M8s4Igd9OvUX5pLnRy55jGbAuH9Z4t5yyutjZez19efNGiAHHcNRMgsGiyXYLvdIlqkU8RRjwTxqXqIhrIwa2OM2GQkwyE0U05Q0+9Kf/FH65NMfUx2qM0pGOJruFZsCW7qo2i5TU7NqR3Jfev2N16KZ47iymIilee75Z9VaYDRt3NCp8g8b5RKa0HwLAMuQGhpYqdpSK9MlycAPVCV8SIbH/sNX0vaN3cGkwvrgzgLMwAq1CCDxfX5hJlxc23dsTe29Q+nBJz+TbqiNiVkm7w2fmQCwZmQa2NZgu5HRlfs2GPcqPib2u97gLFTrjmzUYRjl7tc8Cy5K7wszmt7XrjHk/eeAZAMZYmQcjJyN7OxxgJGhIN7dGJkPDZrJWUsvv/xSDvKtgn3xkUJ3wgKEdSHL34xMZhxyK/SgQCNwFssmByaahTFdXNLVpf/YQAZwYsFrS7i0DG0BMaUWyGHVQinLRRRNDjU+gnBhRZrkM+X4B0qndYEAAoVl6Sy9MDcpAXBMgb2H5U46K0Ehy0N06ZAybW7oUA3KTzwlgAASwk1EAC8tAMSap8NHT0j5S2lJ+AwMrlJ8ybgAjlgNsR+tKjJFIC1p1dw/B7nBspDRBbhpjvRrFDrAAzcUYG1J802wMaAxF/JThpICc+nXFFWKya7SdaJysQAJ8UC5/YIscMWaDPavIgc7AvrIx47eR1KsMFCkmw8MUsZfVYh1rUtqKtmhTrXL5NYaGFgtNmZZmpRg6lYczRWVNh9WDZn5qUtJuEzARS4ePefC3HXVmbgof7lcZmKhhlat1m10F1oMKAbn2rUpsU4SZJJ6VwUYd6tQ1qHD8tErfmaF9smp02dUuVhBsaqZ0y4QuHvXXmVJ7Ig5WlQc0tUI+q0Hq+ZMDdikHIAXAqeqRYNC5blRSCgzx2o4ABrwwb7x5/nZisgWNUKwVLjsW5Q1r9nFwc9Whtzfbgtf12xhnIFgYnKPrRKs+/iXAr5kHc2alO4HsxYBYnU9/vGajQG7MDx+XEuk7xMEbkvXbE9YwgTpVxlhPkO8z8xKSbuboTErwhiYXwfbGuCUbj6nLjvrx64XW7h+3nJurIi4fgAZ7QE/ayNI8LMwBwaIjhELGZPNlYjn4N52RTNPng+uCTPMPVBuli+MLcdFkUGXga3lVMmeGBiWLEy5zq6D4mf3dazIea9lXrmueV0wunLWFvWUxtS3rV8uHAW/xNm9eP50GlW36ZuSLx06lBgmLzz7bZ2hnZIhMpKUKbmwkI2nebn4x+V+woX82BOPyYjYnP7iL/9C57ZPRuoBuZE2h4zoVAbi6dNno6UJ7vK1I2siEeDdd99T/7bp9MADu+VCOibAtKiSDXJJy0AZWb9WrNZosMekaqMnuM/azdvTQ099Ji3cyIHuJVg3gGb+KB9RMjLMR54T5H6ugeRzYuDudfL82wA2c5NdhMTZqBN65VoKgKzXqbVjJpNxOU6Ha7NOdi82upbyGDJLaNfSL37+lwLc3E2/vuMBzc0AMi+99GIwMQAZGAJHzrPYfC0qroF28ny1K0AufOMhjOQmqYqd2WpkE/JVCk8Ls0YgE5ZyVe21kd7mGkbptvrK6wTSj6ZfxMXUg5Az0BI8QJBHaoDADpaNYmImJy6l4x8cCatmTIeTxxuSW4TANgreUdGS4GWK1+lj4YOlgByl/d9+Z79SFMciVgZ2YXp2KnX3q32ABEyLMoa6FHdCT6IM+vARy60jkJStRlGgojtha8iCov4BpwafM80ig2XR86Ks2yUkoMHnJawACNN6jb9FleVQbHIhKe2SGjZLsCOKO4nmacQxKYCwVc/fLosMgTOrGBzYNSJUpqZmBAL6w83T3aWqwIAEASYYmZlpBcFcFyOlbKcZWXSb1o/oWhJ8Ypq+/a23dU8JBLFC6zdsEDuk7Da56+iY3dvXnntKSXgQPPjIo49EfNXgEJ1zLyrr6YTkwAq54caDMdu9e2966MFHFGC8KgQGAcABWoOFQjXlQm/RkVxzf/7CaKwFfZlmFBhMXBZWIqTg1NR4mpmbCgDVov3Y1z8YMQG0m0DAkQ4P9byoOUJpwlgFaKlqjxBUmQOMc0o473FMiy1AhGWk60b2jxQvRSAr4B0WnP4XDUErsOXCbg7+tGBmL1t5MlcIZMBqTt/Oge011oj2GVrnG7SJqAKgm8li0fmb01oa5DFP9MmKeSQTBIWhL65lgGQFYcaFe9nQKGONLKbMLnAt9/jhZ8cJlawU953Wmji+ibn1PHiMzAeftQJhzuqBuRlAEPRqxs2uPMBWzgrKRSAd98L54D18jnV3qQiPj/l0kKnZHbvGwq1Qxe6wLnNRLDG7oM3QsaC20LlvLgCaFa0L52U2h3FrHLAG1BHSBLJXokK4WCqqYEfBtiojyrKMuMMwxnQfinu2wrpqP1Co8+IF9UdS7BmtB6Z0Bt8/cEBGVm+wNC++8JxaBNyfvvyVv1DZh2vp059+LB0+cizt3vNw+s533whgs1cd7r/3xuvBrD/99CeifANb9K233laM21K6776dAjtTSskeSw8//Gh6RZmqu3btSCMj68MAOnLkiFje8aiVdejQqSqWLht0jz+2N9x4B9Un7gH1YeLZh8Xy/MBnf1J1ZChHijtTZX/1/NSMQqYHoyzw43Y3GHMkjDAvlPPgjLqSLvNTAnXvQ1h9g3IbFWa5WGtKOyDvXQ/J7GIZ7Ov9bjbXrA3jW9YQ7GsgQ4FAYmTuApk7HsB4gDfTc9/6VnpJjAyxMQATYipIo8VosLWTu4JmOg+ESlXbSAXUoeN9JXgxWLE13fg3I/Is1HAh5Roe3oQIMTYdBxEBZhaGEQNeon5GKPZceA3XlMv2QzdHfyUsVYLVqFIsIYGzaXFe/YXUK4mGj9OyXsYuj0Ww6U0pPoDbSvUo6ZLFQW+kVcrCiRoYOnAExr322vd0AFVg7vJVVckdiuqYbQpyvi630fLoI5Sr29qlEUCqcqVxqFDuKFm+ACn4xbv0+QX5+QEykYIeM6tU6ygKBhNEsUFo3VYp6QEFD18OtoFif4Ai/NUdqsaLHz13ns7WBAobkMMXczkphgmQRgE/7oBwRMmT9dQ/KGCjOjeK3VedGfV/Uo+mqxobgq2vZ0CW2Zgo1pNxbRTvSrU6WJD116+00CYFWg8M8ixzAcDIejh8+HB66qmnIlOCZ0SIwrjxDPxt3VoJTQn+xxRcuGnjJgElzYnGv6jMroGh/nTq7OnUJVDZqTFS80LwKa0cWq02EZMRRwC6xDIk/ueiWKQTZ47Azqur76zA07CA1GPB/IxPzmq+peRF3wPyYJeiySjdwXFpaZ/A5HUoBiCUqWY/x5hUqaJVjZAAK1VwOxud97F/HbNiZWlFZYHMd+/b21mcdfGQs3B8TYMZ9g77j/WDUTCY4JouHpjjADJzUgp539udmYPF01euEpvjr/LZgznMxehsdHB/gwYzGWY3uLeDJfkZgEedEn4u3XqO43H6awlwDEIMtnAvlvLA7pmadAq6nzTdzJoBbAyGkAWAVP5m5omxcg/uzT2WJAt4P8+EckR2+B6URLiqpq65/ECu+uygfK/Z5ctXdNZU7VpxGHH2dIb4nbmjkSwF6eiFRvzXFRXS7JKhMCdmuElKHeZyPhinPCZkE674McmfNQqOvyamtFtGxKH9b6cPjrwfQOXY0UNRzXtRMoc9+42vPyOAoeaNvaRMK4D3ifsUnzIcbm3OyNkL4wKzfWmfzhnRgauHBtVmYETNI9XTTTF/yDcYiqNnr6WVA9orAiW6dFLvWBlsku/zAimP7lYfucsBaAbEpFIf66233lQszkbJwZU6t4f02rTq0mxVcdCTclOti9+/+Gu/nq6LDblBLza53kmCWEZ1c53pGXrgST4swzCSsQHF3RJxglRAl3yXRCZWEA8SRooNVq9NnIdKznPurEPYC96rudsYRUIzcGeODWQNTDk/Djp2TSMD12jDEy12yuvnrCVaFLz91jvp7/8X/yB+v8vI1CXWnfmTDvlz3/52evGlF3LKn4QeXZZRTvlQZ5DiYnjZh6iF14YkoAxakg3hLAsLdLuGbN3wumllW4thtRGoS4q0hAxfZUwDGzDSPKtYGvulTVsCZJZs8dBPKeha6sWIqSEwVlZBp5gOtbyW5XQjTaq404lgYi6FFYTSmlLzxOySWCZ3CMGABFFKKUrB8zr1YmAy3n5rn6hdqv4uhsUyowDbTn0fE5ho0j2sdOyGMJjjGVDwzENUuaUlg54JSwPmB9EJc0QvlaCnBUiaELga32UFKYaVoznvESsBsLMCGJDAmhcwu3JJ7jG5zOKg0zJAQpMaMNEbS/OxWjEtHxw9Fn54wAXXvSLhHIBJijB6jSjWZblcdD3dsBX0r5J0kVBaNbRGIOaYLJMzsTa4oAjyW5APv1PvvSmGq70jVyRdt26d6kucCf86z7pBPVsoiodVk90vyyNratWq4VC6W7ZsSatWrgz2CEDXJgA1ODwgn706ekuYohjmxIL1qYXC2TMXJDjngy0jfgAWa9++N9K+996Sq0+vS3C3SHgSt7Rzl9JJxYxN6/0EZQNCYapgraJdBdYztHZY9YA/0c0CjZHKHC6t7JbAb5/3W6a/cz8jmmLkOC1bj97LBg8WtP7dMTBmZuq0OgHqxHZUDQALV5DdtI4FQnk7BoDrABoNdCjUCFPkObZ7xuymmRpbo2aFGF8+c9nF4i+u6zgC9qiBjUG5n9ev8x6+HDRsNoRrM58O2LWiKcfJWBxDYwandP1wXe5r9xp/MyOUXYi0TsmxZnZn2cXDZ2HRYgyST8gKPhPupCpOB4MnPLZRzy2vKbIsK8i87vEjyrIqfMdcY5BwnzmtQ5eACed4Rtl/MI90d1shI4E4Ms4xazcyMhLVqy9eUEC9AnWvXLoYBgytBLoVe/LKi8+mxz76iAqwvZMO7n9X/dJWklAZMoZ6T/RH4zx0iZk5c+GMOlgfUazZaoH1aQGSGyp/sE5y7QN1uxZzGXJOMTJ6xvOq1MscU2LhQTEwZ85fSKvFtF5QCuL7ytBEBmzduEXuqwsyzGYScPcHP/5wMLjHPjiqMzwSsX4XL5wP0I+bnjTxSVU8H1E9qUcffzztffQjChTGfS4ArLTuKbmsyByl0OeUZGNzK6ni7KNcHytklIAPMYKcacplkILutTaocIyRGXifqxqI0XnhP1e19r4v3Zq8Zlc1+9NxM3WXpWSf2G/v7XCDVU1Et23bnt55e1/6r/7rfxjrfxfI1ETEHfqDDm8AmZdfDGVO5Hy7WIlFQXUUlANLMYxyLIAEAu4g0cHQh7A3gB8DGSNhlGh86ftflZWQY2pyFWH7Pp3lYMFnv3W5kS2kUTZ0gA7/abinaAaWadsbdI8W9dxB1VpZB1cFTq5cGg0gc1mp1jRWhDGYm7shZdmlA0oMi9Kg1aYeVxBluXHfEHWCMjx/7mJk+xDQS2VeMFgf8TQ6pJT0Q/gDDHh+lzkPISJrOjeMvBl/dwAiCoBieriGMKup5BnsE0HVldU9KquKuBoOF8Xnwu1UBaYOqp/SrFxbxPxQRZh5QmFz6JolHKKlhK4bZcAlKLB6sH5RHJ1yDQJ2uN6CfPG0JCBWZ3BAKeViqrqg4AVkNm3YKsF6RAL2dMjz/oGutHHTSACZJpVCh2rulU8ftmnPnj2xDmfPng3hSTfdQ4cOB6CyYgYU4CZybEuPnmmPCk/REXtgSEBNdXdGFXw4IktwWoHGGzdtlRLSHlT80bDaI9AyolXPekPVSP/0S/8+Pfzow+m9/e8r60LWnyzBhyRU773vQTFN02l8alqBx2sDiARjoY2CIObfTbKMors4gdQEa5IeLiCjPWEFzb6N+JqoTVcFptf2dKXf9Jcy0yIHC2Ym5nYMJX8zwM/AJu9Z1p0vK3kHujq41m0K/D43WEQ4sz8agUzp4mVMt7qDMnDJz022YY5v83P4Z/7OfXL2ioqS6MsVfs1eOE7JsQdmVLmu/+az6udzwKvdBX7da9EIZLhXmbVk5imPTzIqCnXW95gNIq7DWWHMABms9nBHkVlTBZdi8WeWoDKAtCasB1+AXL/fPXjYJ2alWEcUPu1PwlWofT4tsLJm7bpocYLiZ32Rjf3qPH9OzR1pSrZGNZva5frZvnVz+qbawnxw5GjUZQGcjyhehRYq76vA3TtvHU6PC9y89OIbacfOnWotslaGU3fqU9+2E4rxe+Gll9PO3dvS6XOXI4Fg147t4eZa0FmclcFDP7k+Mb/UaQFktSmb8dgpFcgTONsgI+KiGJj169ang/veS/ffd5/cx99JIxtUI0rZiislW3ok+2hx8J3vvKw2LX1id85GbM6RqjjfqZO6r6bqv/xHv5p27Nmr89eWRhVM3DegMgxioSbIehTDev0mcYI5E5Z1wl2N+/26YuYI+G9vw4g0o53TtMszVcaQ2XioxUwGeVJnVMzK+Rza8C2z7ko3IgzZTRluNjIya5YrdlND67339qdfFet0F8jcodjllmFVjMxLFZDB19omKxsgw2E2kHHtmCj+pc1D7AFMCuCHw2+BZUbCwtjFiNhUDurjvQ5spAYN1Tn5G2AAIOPgPt7XGLzojR5IPZga148gqEwCGsqcpms4ASiUpc1+UQFzgBj8zpf1nRoJE+PzooLFJKxWzEDEPxCnIqEkCx9w0z+QC1yNjys+BYKiokBRqjOyJAjW7ZYLZIVqMMxKoZu+ZnxO2bQgDeajCkBDkHKgsdSoGXFdv8MQtMqqywJZh4vwXyzvKLutdGwdrm7RyACPEAZ6xj6xFgCJFcso1mchnQ9idNEWkMkN425EkC+uJvzJ3HdKTAms0kpZfpfHSRHvEkt1MQINL5w7IyZmKATOti07JIBH0753DgWgGBjsiXLmC0pbXyaX2sysfPD6b/PmzTX3hi3s87LysGJz5dRM9VN8DMHl7KAuKfALZ86lp1QldEnxOTtUbGtWcTdXtE4DYo+gqjdt2q7iW7ujOOHRo0fSk09+JP33/91/kx586F6hCQnlDTtlnW6RQFIcjlo1NIvqppIwhQvJmGIuzY7FPg3LG+Drui+5Qm8t5T2CslWDQn+PPjF6htIKBNEFUBEbCWxx9ouZA+9PW4h2GRmkOC06K3IswBxsbMXOvjbwdwE3x6A4RdxZPPla1Z6pzpfvm5VxTvG3ceC9Y1dSBkoZQDnrxwH6BuQAAfYJX8yHmR2f5dJIceyBA/5LgGSrl+taRpi9sSLxmMtn4Jld6yfAusZqIIUhQjwGwZ5eI8fimAkK0Kd1D8ZU13LwKPeMQnQ0HJRyJ/6sZLPANvyze8zZmOwhs0cApJvISO0f0nzXrF4dPdio7A3rSxLBdRlT88pG2qSWHld1XmFfvvfad6M1yhtvHJc7u11Vcp8UqFgdr02qZMPrr72eXnltLH3+Zz+pKr0nJYtWpVHFtcxJNj/xsSfkyl6W/q8v/XH6CaVZv/b629q/ilkUIFutdYJpPqrCng89cL+yMieiWvmAinceO3lSLGqvGJPZNKD4NE4CLVjaYW+1Jszfm2++GWeDeMFTp0jz7pM7aUuEGcB2E2ZAViLvXZSL7YBcTqcvLaZ/9N/+usag/mxKJBhesyGdPnM+bdq6VYzRmDYhwbfUk6myjaKCRK6lRVakSwew9qyZ3YY2BKwD6mc4Gwt8ET/ommKl/jE4Zq1x4yM3w9jVuC1/cyiDgKbWxwAoA6Xc+JZg3/3vHUi/8IufvwtkPgw4hjG+8Mwz6eVXXtJBRgmrbLeADP7jHJjmDIpc+IuFDouPQC3SgWm6SCxKEbBoX6UFqAVbibRjI4blqmBWoXf+5i7HFqzhNyVgNxigXLHRliTfg+IPpihnUC2GBS1QQE0CfJ/6eU7symmV3obWnVZxmCn9o6v10qIU8UxK99y7MQ7DuBQ6NRiokYBbjfLVZNXwBQOVS2HT86NNwkY0rP4G7dpGwzVZUcxJ2bmX8blmQQ246FAZ0EX8j8ALytyuJf4W7Q40nhDa1cECjOBactYO96Lg3E3Fi0wpeJk4D96PYGeeaDQJAxPXlaAaEwiI5pZKU+S+E1L41IrAH076YV9/j1iqcxJgXQJ954LaJiB5owDCjGpMvPXmPgkzsSn9nQIWIzr81C+BMlavGimIaQFRXEU8M6wJY+iR0Dws+pp4AlvqAAZcZVZ4xMcceve4hHh3evSjD6nmTKeE9Ywsz850SJbfuvUbotnd8PCatGO7rFLFFfzLf/m7Ecezfv1weuLxj2sdcR8RJKyYnoGB1CQBNSGgRn0cej5hJYcPXVHdUTgxOo1n9xECa0mtJWBzGJMD3IOC1u+5DknuXmxByobjOeMfVjuByuxTrUkZbOvXSraAzxj4ZIBD/ETOkDLgKV1V7tQM8LOV6bNlQOFeRexTux3rZysDGYNLA4ESyHCmuaYDcv0MXD/HhMwHo9gIZAxIHETM7wasJZAxeCpjivwany1dbx433w1MmK+cXZRr1dj1bNBP41L2lcEQ7+cZeF/EyFRFJKMZqf7ZIuf687OUW2iTIqeGCeuYQS9Mc1jrwZbl9HMMOn4mgzBnyUn+aDwLuCI1xwBkhGMrCRMYNlKQnco06pXr4rf+p99Mi2Ibp1WsZatYD9jhM6cX0mf/syfSxm17VZ35ejp+4qhYlyGxHjvS//Jbv61ztkXxaVd0P7Gbazemk8o02rhpk4pStqZTYndO6l9nV7sYyIfinO3Yti2dUXPbJo0JRnVSZ5wYIvZHE8H/MiJgY2gxcujIBwqubwpZgKxs13voek2TSIJ9v7dP15aXe+1aUrFxBV9Pe+/ZoxYGx2PPcj5gs2YFbC6MXwoj4jf/x9+SsbM8nRFDtGbdBp23ZhkWV5SxSKsFASHV74K1iiKAxNToH/Iq65ecHOIwBOsSXjML4+81EFOdP2RkyUCWzCJrj1HiIo68z7FTeW/IeFVohFnAfAZzT0FaFABkvvjLv3IXyHxYgMyLzz6rCPaXA8iQaQOQgaEwPZrp8Kp2jA5usCSEg8YGzHVOYjMERUthunqVUzaOOxqbqo2Av9iIuZidXUtsLv5msGIr18GGFmL2x0cNCqoPo/SpiyGLBZ9PMy0JUCxilU7KIrkgRgYWZkoHd2yMDB65SfpwBYlRiaqzZPTQsE0ZLNWzMy6Uchbw+OgPG3UAACAASURBVLrFUCkVG1qUAFJ+j07UCtYjk8UuCcaag0Zz3IGj7/md+JGsQFdE4C609LVwewh8kD2k+ZiWv3mpSmOPUDYdKp4TQYTgscAe2ajsIQlNWi4wbtaEvweNGq4lun1flRCeFahQ8Kw+T18YLFQON/VyxtVsrk2fHRQFPK+AvG6lWk5J+AByroquHl65RkBwKb399ru6LunXKxSPslbjI0ZGNXG0R6Yk5Ddu2hw1eLCuArxpLMePnZDioOppVvwBZmQ9wwo54JJ4Ff2iZx5Pn3j6CQUFToohupBGNq5XzNYrYmK2p23bdylTbFQBvyv1fOPaH4timM7pnuvErqnuzcBmgah71Jl7VQDA5QIlgwrUpgjfZVnJuKjaJHgd+Gklzt4GwFwT6wMYjrgZSdkcqCoWphJ6rFEuuJj/4ZbKX/jns9nuDsjlmtfcGBXI4RNW/p4PlKUBiWNZHBPA6ygMK2JblNmPn1Oy3UcpC996PRPLHTMfNigs5EvXEuvjuC0DKrOg4ZLTM7vApUv9+zoGGWabSiBjNsnB0CXQsPuH99/CdsV+zzLEbgEDE2c6mTGK9RRNyDoz/4zVzJXjkPw8ADnmAqYSvOHYowiEpZBkXCOfy3xf9gKlwukPxFmfCddIFFCTgcdFALjL9LcpuZ1hZnHl5LYnOqv0BlFcXreU5DeUZXTk4P50Vedrtc7Z5hG5nhQHtlLB8t0Kpp9dWpGOnzyj+LLj6nG2VYHyT6R/8S9+T3NOIUkBDKVE877L6o/GzutVxh5Zkmfk6hlRsbuhlauDdZ3UXoc16dHZpTLoCp3/A/v3pyeeeFIMyRnVdepTmxEZPTIsKItwWi5g5BEBwhgUVySPeE4CkX/iJ348vfD8c2JlxtP2bUPqnq3AYnk/t2zZEEDm6aefTs9KZ1wav5x+/Kf+dvry176e/sk/+acKuEceXBXLtDYdO3FSZxJWVWysZBTMfaS6y3CgNQoGIXINPZOLhdZDEAxkzNx7P5T6NPaJ/hfRTOijMIrrrJr3g8+a949BMdfCE9Akg9VhDdlgQZ8tjxYFNI282/36w4JidGBffP75W4AMtQLqG+z/Ze89gPO8rzPfl70CJAiwgQQLWMUuSqQqJVmSJdmOndhJnOaaZLPJpnpvsiU7s7Nlbu7u3ps7d+6149i5G8fJ7HW8VhyXuKg3SmIVxd4LCIIAARIEK9h1f7/z/w6JeDZlZ+KJPUM4DEXgw/e97//9l+c85znPSVTsDWW5nDMoCghrE7RMoL9Gr+uDUYuO8vAOetk8pJsEXzId0r55gPi9pP6ceAO7zN6kBfXB4MD0ywqCoJm5HPuuXOdPVCoxqa1KOn2yh95BO6L9gEp8WQZZGPeZqVMbImKXstUdVQAnIFArkyJMF7bXI5PR03MKpoMqJSLASXipnOT3NKcbApBxQWWlRm68Agav300zN3U3jlxsmnQpcnUDlCEaVANklrk7Or6fAMvUjPcpkElhpYtx4mT8Yxj/cQizvW4PBVNIRo9DayyBQMZN/YzVFNyDQlvHUfrb1xhlSv+qBxqMUaAVQeqJLCcdSTm5QKbnRG+1Y/sBNiPL7qtqChVbV0kDjUcvExsJ0az6HcdpGs0i91HCqbnWCRpvanZlOilp3y7Evs1oZ0yZOQ4XKd3tPnYatmUK43i9euzxh9C29LCptwUjtmPnwWrx4vls3g0IgycjvtsS6a1GRNmHDu8jSlxRrX31bQBpYzV3/nw26wnV/gMHq4NsonbuXrHybkANXb9Hj40I0YMvU3eidgHMEKJR0xMCGcfEFEOpWzCClNUqkXlaDISaonbIxUZb88FxPnrI+pVAO9Ok3mtulsks5AGeIt4CZArzkKDFZ58VR8kCpZZEFkIg4zzy9QlkEmR4HcFU8rMEbymEzcqhkvYtJf9+bqa48tr8vUyFDUx3+d5eR1QB1RgPP9fPCkfqARqZgam3BDxeR17bQLZpINAbyMgUBqSMYb6H9xtVfYBRu94nwCtasSJ+9jp8nesr9htZHf43iv2jXDsHKevN+Z7apRzn0Mhw+MpQm8JVUK+dwQ19tWAXous21zWIoGHmzJmkiTZWc+e0Vm9t3FA9/ugj1RHSoM2s0T/6w89U42BOTCu1NE+pJiGCNe1k/7fPfvZFdF3N1YbNxymHnlq9tq6z+sRH76uefPKp6t/9+/8Vce8EGjty0GNiObV5BqxNG6ndVvada9Uzz75ZzZ4zDv0SVUZoTaISkvFogpVshbnZsXV73HOy3LJHNpftJqCbO29++MYo5rWpbg/md6a/W2Fk3BP2kzKyl5IpJjWTVio1N08NkNOuzoatYhqVU1OmTa3OXkZTQ0FBY+M03ndp1Tp3McZ8b1cL0c2cBSikD5ZBV+geEdaU5rol5WlgYuCQjJ7rcKBBXqbx8jj9a8C3BmQSxGQQkOdQrgv/PXDuJ6gRyMQeXtNMlfSnbO0wStmXRqHC7dTSDwmQeYdF/ypA5s11bwQoSUbmmt4cTLDswuqiF6kGVemERCNzjU3e3ymvK26zubHl5MjOtQGDWEz5/dw4ZGPcFJKN8feNpPy5G6zvaVWCkW9GoooegxqODUo/BhtCcogwEUejqjel1NVxrGpvO1IdhHY9frwHGlk9Q8l7cwthqmYlgP4H+qI4qT2svG+jCL1KBDRuzBMAPGo+7D0kHWpFzmH8UQQ6I3ALNqLw+v2TRmpu/NlrKu/FzyyVMSVtoYhuDvqSbvxWzvFecejYh6g2Tqa8PLCszhB05eHh+44mD+/Yea/m5P2ZVuxGzaPTz6PmLTKCG7b0OEWTlpYPZ7FGzxaqCRrZXE3F9cHG2DvLxpOTifRaps1iMR/gz1GJLnLgNI2cjFj3OsJgRIe6DbvZ2k/JezMfL1izi64pJefLJUz7/HJ+HDp0GD1NazBdfnV1dLKxN8Cana5+9MdWk+KCETp/ksi0tXrhhedrh8216p5776v27Nkbm+wptDyNlHyr63FDbRg3pdqz92B02p4CSBqJa/B18u9j68cDtibxukaeEZb1ADMpcCN4ez+F7xBAyxSUfa0EXXrvaAUgADQVZyrBMtMsyY05HBqZ2uJWQxHztZT/DgQyzs8U6SaIucXEFEOw1ANkeiVTpymO9vtu8LlRZ4rLvzN9k92oE8gkq+BrEjQP1Mh45SF45X1LyfSQYPL8/YH27c6nEIbDCoUmogYmfE2meVPT5muTNU0gkyAnQcvAICe/F2tYqq8GunJvSH1EptOy11LaMiTYM4U42OdUE9ln6s5O9u4NsccwBy3RDkYmUkC32hlYSeRhHUwKqDbSXzJuwTC7VxXGWBZGqwFTz6bS3SPOnusjXU0VEMFBL2yGlYlf/vMvVY88/HC1F7HuimVLq472o1FmrQB3/ry51bo33qimkRIeyvs+88wzVevsOay5C4jiqRCaJYtxvHriiQeYj/04595Rffs7LwAEBOAUFjCXFe2epeT7AindmbOm01vpeARDru8rMt+sQ9e+5p6HWWtjCSIsj58M0NA4sZtqpTGIeM8SQOg/FL2o+Lf3KWCXeVPUuxBRr2DrJIGgAt927qOtrRMt2930XdsFcJsB81NHlWFjtbdtX6SsfuVXPoXnEz2iRurxZMUhVaEEDqZuZHEMEIPBoxJRbZsNdkugys9Y1wFyagB04DzItJHPdiD4N5hQ12awlyA3gUwycv7uTSAnI1xj7dK12/1zuOdF7b1LhZOamcEESUujWOF2aumHBMh4GsjIrFv/ZoASI5CRNBlU7OsEV4xbugNb2ZDdr/VpYWOwZLhmZBZRmuGdm1LQfmW3D0W/fi81kJOHWtLeUcsfL/+eypDa+LmJuZmm0VZuek46Da0mcAhL555ngTdxKJoaEcRsfxv/Ejbs45QgIpOJtJl7VHPz+IiibWNwlkhGvwcPo0LVC6AANqGVsdvshVhcJVqwVLxohEzXuPGNpxphEExGoZ+LuZr3q6Yg0wyZDhsYBacOwaqlFsqWZYtOEu2EMBHGp7/mgdGI6NZ0kIeNJm9uSpY5O54CmSgVreksfP/oXKv3Ahfpv93QozGjhmbcp4BLwZ5jP450k1T5efQ90XhPYTTPso8S9fmUHjZR9myF1rPPvgpIFIjoIEuJZT2bJoLo1jmUQgOippC/HwZT5TPqYmP3OZaDcXCUX8vICFwcX+ePFVSCOMHUKajuq1zzBXRBy5bPIepsRIfjZiwoHII25y3et66aBfh5a9NbRHkLKUmH1SEatLO492JF2YoVd8IoroPBOVn99E8/iSi4LUq3JzROqdY8/HgcBKMwALSywgqnwUSDIxUd80yvEpEJyGMsGbdg1mTDgj2U+qbyTR0T/w7TLe7LDb8wArTzqAF456Xjmptpbsp+P6nv76W/c2NOluXWmrhVvZEgIktH/dvxzTWRacxMUfl5fnYyLM4/X5PC22QpcrOX7s+NPA+NWMvcr++TICuBVx4y+TnBHPLaTAP4OwN9aJLlGZhayt8ZmCZK4OT7eG/JbOYBN3BcU2MTBzKC+Qs8l6wINKK33YhroQFd2TkEyrkP+R6uCcXLweCQ1mgCFG/f9jbranrMWSuhXL+m/cJIkn3AqjqDoGhFAlv99a//JeX/iGxlaGBLV61ciVbtDOBkffXJT34oQMWcVj1X0Kww579L6kVWdfXqe2LuNJEm9ZBvhE2ZhQ7sNVoJ7NqzE+fwo4DxOtoMrKqaYRS/9Od/wZqYjZnkOYBHA75K3cz15dVbb2/mOnRzdo2dJu3aFMHlASqgVlO5d4k1YSPWk7DIMpDer95U7s+Xap5C9uny/gRx0bqB+xS4yNIchE1qwt7B4FBQc5BS7I5jHcHc6isj+NN7a9pMyr672kIr9NRTPwZTa9uSJtYEWjs+29Jqy5vV3RBxkbK2lNwSbPdTNYrnw0LCfdcvWSXXmHMmqzudI2loF0FtrW9SzE0CD81C/d5AIJRsX4rJB863PH/8mcHrGCpVc72U9zYAuQwjtYDmm/urf/rLv8KveJZlKf7/+GDHeLV2+vHzV195tXro4YcCFScqj/e4/fV9HQHFvvrIeKBJJdZTvaKfiBOlMBXFU6GUyRVmxANXfYqVPlmy6AE64HEGoFEPkXS3v5cTKVNRpU9SyUnf3NCNQmv5zjT/ypy5v5cVFi5CzdG8VkW9HuqnYBnaaHJ2mBSHXiEXztn52nbxIccg6rfrM4c2bIxdmG266GLxGj3Yjb5lmMqhX4R9WS2S45CAwQXIcRcL0Y3eDdjKDq8vS/68p7zXzP+n9kAjrVHS++oxrLgyzwtANCLz/ex8bYRgia2MQ0YYUQXFvfp1IezXS9VBiehNnRWNjO+bB4IdurPU3feWTpd5UswnaDWtVI9Gphsw0kTF0KhhsF5ULm3cgFcLsgDlBSNGDa0ammQ8LmOBPo3SbfQFdP2eg46lFzbo8OHDCHKn4CJ6EtHwiWCyMtIteoVSHu51Tp48mYooSrUBEx3tJ6Byp7OJTgJE4zfT1U5EdEeM/VjaInTA3Eih76UaYzoNLa2C6DuDOSCRssxZiaIGhTh4C34/rXMWMCbqnRAxnzpbved9P8Y+NBITsfM8Y0vtNROk8szI2+7u/k/9ywAWI5tZRouOWkpDTYXPMg5nNjyNCd38UsjqzwYyEJkGyff2eSUrmcDdz8zfT9Dj692YcwN2vPxMI1hBQuqcfE2mX/N9E4QkO5H0eoKV7wVTRRNwS5cyEFz5u35eMjAJyLzPvG7nVzKlCWaSuk/zumSG/HmmYP1v70tw7nzOAyrXdwKbTCfl5/ievoeHr5NdW37Lw4t4XgNL+i8BlBtJsVwg4PBAH8u6PI2ztCkg9yT1XIvQQKxd+zJ9iJj/iG8FxIJufaN27txFwNMca0kdmcHSCXRZTWhcPvf5P6je894ngpmZRuqoDr3JaK7n6aefDhAko3ofuhTn+Te/+VfVrt19lCFXFec6KVh0JqSGZIGPEWA98fhj1VAA04qlSwAnmyJltOmtjZg6roLxpHs8jOgX//RL7D/1YQ45lwDD/XgElZKH8JKZhO+SDKrl3aa/T8G4NDVNgoluj5T0VOwHbBSbKbtipDkm5rPnqkUWMqg+A4OqvXv3hNndPIzveqju1MrC/dnqrgXo1T7/+a9RNTgntH2zSF91neyqlt97J0FCHeOG3mYY58aQuuhJVw8T2oNfVR3NLrWzMB03CoAZmmgXHmNQ1q2MSin1d665b6YmK/22fN7OwWSk8yzwfCpO5+7bhWnMNee/M9U5MK0UQWCN0ZeRsQggNWOFVXQfvRbl1wdIU9929v2+Qo9/2Df/XiBjFYscuge0CzlM6aLMuYihYmHoUyKTEoLz0jQv6Aq+BoKZoJ3ZcGNi1SK3zJvHgRp9km4dJHlnudH7+wMnaNCIbvLm4bXgv9BHt2cAE5VGx6FA1cWYnz6LdkC61JysG1IdVTT9l22wZxt6hDJcfz+aGYWCxYa8MEJG5oW2x6nSfC2fZ78RwVbS634/ULxpCDa00bBWLhY3VDeFTCu5QafQcOABl6LEkVKqppHUa4TeqIiqjTQDQLExy/5oZCet7GbvQp/AJn2GTSg2f+uia5VkWrbHYaGQ1Y7EPpkQU3Pgck+mSrJUPkAmnzFl6iQ0NIwVgHAy4rw+Nvx6RNBDyWMLZLZt3RVCX/eKMXXDyIcrQrxGeeV0WA/Mr4aNifSSnyGIk20pHiICr9I1PdMe2tlnp2ijxENsFNMmTwkKftbMyVQKzGTODap279pa3YNHjPOkj669PjsNCadAyzvfTlEpMWfuLFisbsDpJQSPTcE4qRG6447FRJRHqi1v76oeXPNwNWPmHKo06JFF88sHH3oMMEP0TnTbwOlypO0oRnrMbebPrcOWD6iBdsG0k8cyWx2ew0FaTVZoT0oZrrS4G+FAIXoykM6RTLn8NaBeY25KsFYqcZwTCSJcA3ngD9zAk4nxfXOzV0OTadoMBBJo5Dx14/b9BupZEmyUypFbbGjRCdwKLJzDXluyiJnqyvvxfdIePtPDCaKK7udWp+kEigPZFX/XzxhYuZWHkmvANZVtChLM5MEsk6oLt3uIPwvHZq4/NEqKzHkj54V/t8OONAKsTTkJbn7///h91omsKtePH1N//xXYh4Xh1zITx+m7YUVMHS/Aw+W1114JqwHBQx1GkL3Mv4sXsULgjafC+txg//A6T1MpZOpS9rZ+XEP17HMvoMEahX7rDtiWtqoX5nEWILuftfHam7urZQvod4Zp3GSEv6vxjGnvaKvuvPvO6B5vKqmtjca2ffhaXbgSxngyGC0AjSNHDoaRH1EA7Ig93gwGi3njWFytuwgitP+XZbKowOciA+p4TqJ8WobEeaPz77Jly2Mu6eTr3mB6VT2MfzZv3hSmlVve2lwtBWydYm/1+ydOdMVesuTOZdWwOgIkAOC4cZMDyMjI9LPWmiZOY51SLRmNJtNHhooyo8kw7izgpOz/FlucvWm/ITOT4DiBq3M3GcJcJwIZ50CmUzMgGMiM+hnJdCYDmJYgjoHNbjOwdN7mONr9+gDVXR/7+Cdijd5mZP5hMcc//Lux8Ne++mqklqTzUyNjCXIxhSrdhsUopjmKsyWljORj3VBUpHuS3jTA+7uusLZpRo4zIs9S4p0bZOoAcjMdaKw1UERZaEZSVghPbRzZT6SyHTHoJf7uQJz2jujcqoQi0WBjgUmwaRo6l14Ox0t4dfcRoRvZReM6IvOk8WVjSulriUhNrznZjWBkoUo1l4BOy3qAWk28KCXtxpEbv/9Wt+JCGtjQMDUF0rkCmYgSWVQRPROpXKpVi4wmkpSSttJHIJNRauR9OVz1gZBZkR0oh1ZxJdVLJ77YmARkIeYUkAXgKr12dNSVPrer7cmTOI0iIpoInXyNTbmZSE4Qcw6b/0MH2rkfaXXKOqlUapqM+/Hgq1XrvBZYJKpuho2l8qcYjXkNtiEwmhUgagxmTyUjOjcJD00vzbFsgg4/inhxDCme81Qt1dcPr+5ZvYINcQSOpEdC0KszaWvrvOooVR2CmYMHD1EJMSHKT2dRQeH4nwSwZlWWLI9AzDl6+MhRWJ5lUdVh9ceuPfuphprDnjSM9gqT+P7kOHTOc1gJvEvKBLQGiDGNFx2tuWZ7OCkq9XDSL2SolWYBYmoAjTWT6R3ncIpjHQvvM6PBeBx8TrIaCT4Erpn6Gbh0UleTKUnBtcLeTDE5n0qrgeLEm2LJZDT8/Oz7JFDwOnx9HgapM8nOzwnkBgYOPrOBlgh5QCS74/X62aYO/b0ES34/jRsFKn4/DxN/NhBoDWRoBqbJ8jN8/7QdyPWf6S0PIvcsnchPoGGLPYM/13n+HoanT/UGsFEzYvBj1aLVb7/z278NQ9MbQKbsPcXd13jrE5/4OOCggbl2GIZwBtqs3THPTKt20QtJF+x6wMOBA/sIoAZXqwQCzOEvfvGrMbfvu28J7ERjtRix6Be+8EUOdzRuVOr0s98MHY75G2nYhsaJ9Cwi2AJQTOQgnds6s3r9ze3Vv/zXv4gYtzsasqr1+k//+c9gQBbDNiHwe2cI6/EcbCnpcwT6umzbGWXUKNf/Ne7nTBy4rhOrKs9iCOnh67P32bje1MQJRAQyjaSJAiREiwqbLI4OLYziX1sVuJd0AnQusj7qATqL7lhYbdy4EWA3L1jQaTSS3A+gal08r7pEsPLAA4/BfmqUqQkfAd0p0ssM6NiayajMi6yMLUKc80NJ75ZgpwTGycS4j1g1Gf3lIhNQLAtCFM5rhw9ILenIbYos525qqhLoJgPo3/6+8z+BTTlnaC9RSy3l77oefI4CGVNLn/jkz98GMn/Xmf4D8XMmx+uvvcYkXR/oWSDj4XZOYQmHoqxMMQ9CFFkDMm4oAhmBajoA36Ss3Rn8UztMo8S6BlpK6gSvhgFRn+8fqalaWio3+5xY0R/DlEntkPD7qV0ZTkg0crjmTGerk0QJbxNB2Omsj8jBlgRX6E2ibwHrlQVWSvUmEdXLxFxm8fWy2IbT96N08S3llxlBpmGSqYU6BHHlYHBTLp4Tft/308hOetNFYlRmZJEbtZuHRlkuVg8gv/x5AhnLxSfwO46JgtNSsWXzyLJ4TS1JDYeYlMXvgZH54+E2hUS0qmAxSuEjFWdkHSdmYV6sarIZpl2j41AiOuXncXhwaMsm2VvK0vMLmHbVcY3++rzWuWiNziNa3M/YCa5sT0B11NgReL1QIXUDMeKCGWE6d+n6UKK8lkgrCdq8B4WPvQAKr9v76TzeGffsv/3j4WYKStA3kntQ3zR40GWEjg9zDXYEP8+m3Ys5Xycb56IAMjbllLofAgvXB/AZywFganDO3IW8/lppd8DG9sx3vw0zc666884FMYYtLTNhYc5UxynhXkA6YZBiX3tXwciok6kfO47nV0CJQMXNV/2C6UfTjnpwnAdMmhVTVGrpqkDJ9RDeIwyOm37m2QfS3JmyHAgAksnIAz28bGqVP74uD/BkL5IVdD4OZGRcg6XaKEW7pWrQ90g92UCmxM/zGnNzT1Csr09+VjIeWeUU6daaoV5GyBn95u/48zTKG/ja1C1kRJ33lteXaagcI68vdTj5ubmOUqzs3wMrrAw0RqFbOYM3lJb5iuZNqU5HR9bRTsmxxoY8uGPt7YjqW0OLthsh7uc++0eIWOdRnbMfNpW5Tcrn3e9+IsBCS8ssXncpQHMHQNo1t39/D/Ogqh55ZCkp+O2Aa0qYAREPYNH/5f/2bPWRn32Kg/6O6rOf+YMABQ899FDM+7/86nOkf0h7octqZh42UpZ8tAOBcHNLzDmt/i/AePfDCLFbAQj6ATwwSrCS9z+wpnrj9Q1UAs7idezJsU4EMjSzhT1tnjqRZy3bjXEma/cUXlFW4Y2CcbaXkcUYAgbnqvPAfcB00SxcswUnkybJnFDFBIt5hve1j1InQl+FyOGvEmagvdEWRPfjXbv2Vx94/xNog7bGvBf41HEth7uPVWMAfh/84M+yboYxnpNI309GtE9HclPseMhcoPRczyvZMyZpjI3XZjpPhkZhvcyK+6f7h6nAM+yTnhvu+8n0JXB2LoaQvmZKGSx9jSnNQNjXDgTcyU76c19bWEHSurayqb3W1yeQWUjTSMuvb4t9fyBQyt/vIl4fUH6dYt80xHOzKJsS7If5Q0WvfrHJl9Lp0rNmYB48flwDMgNLNPM1TqrctET3CiozGsuJ5u/l5MzXZi4/tTameocNpoKgr5vKl4PRcG2EjI/+HGoeuFYXzEmaQ1o8YzuUxonjA8Sw5RPZkOqItgPFECwpx4wSPaA8bOvpcWI5sPcZuhjGxHGyEqCO6/fgczMXrBTzrJKWku0pQmny9B6CLJ7slxQHABuw5nNGizIyAaKkXGtjN4qo+xg6EivFxqKT8XdNKxmZC6DU01zCz8Yvx6qkC/RE8aC1zNHvu5kRcfFeXrubVPwMeKLrqOJFxdIKH8eH6A9H39lzYbWOVxvX7w88auQ3XhEuQGZ0nZvOuWrO/JaoVrgxGPCDHsUN3+vzOZp39/cU+8rItMG8OB5WMglkfK1AxqjxBs+i87g5/cHVvauXI9RkXrGhWz6vv8UFereMI3W1efPbaBPeR4fto+F9Y2nV7j0HEWqeBsQoEB4BgOmr7lw+F60dosfVE6Ni5KGHH6z++AtfiP5N969ZA0BHN8H9N0O7n9djBqdmW3MZmY7h4BPMODqDObmsxorqC/uv4B80wuaEpg5qWp9g5hg7q+YSmOThm5VHzmefS6ZyBs79Em2W1NTADXbga/L9BLCCgkhXajvAQyk6rGLIl+mh3KRdIz6LFHsnIMrrSBGwzyR/loJJD4kAdszjTB0lkPGzvLcE4wPTV74+m/Z5P74uWRRf71euLX8+MCWXDNVAvY6/4+8nsErGy3vyc44dIzVIMKOdleBFIW+kD/icXvQZllnLWJpCfx49agAAIABJREFUdS6ZUvrM//PpYCe3bT0U18O0CDDz8EMPcHCfrX7yJ36m+sgnf7datnAi7MoDYRTnIXySNgLtx44wbycCTrTwHw2gluGZUn37269VH/3Ij0YgoED87be2RHuAQWwQh/BTGjSYakYsAIYBxk/0nI6mivrCyKqd5jqnkO4Zg4jeHkr9rM9xpPadh6PRn128iCj1DO7KsIhnZHAAD9dIp05H8H6RdNfsWVNDeBz2EDj8ag1xxaaVAB9Baj9gwXSvKSM1ITIyNpvV/+sUjFUdTS5N/0Y/KgZSMe92wMpiDPDacAO2akmWyzYK9QirPRdeee1o9cEfXV6dwEdmxIS6qhU9yR13rOQzcdS+gcsx6dtGmNCTvH8TjXj7Mbm88Y76vRDIlHQfe1cpmpANs91Df8zt0DSxDjMln1rDnKMR2DK3ozO7ekDTiHzl/PF1zoFgt5nDmcZMXU0C8MISDsa7qlgPpI4zgYwGnJao/+qv/bowhz+3xb5/PzTxj/iqtS+/TPfr12KieUB7uClmk30oLdg9EC2xdtLUjIvs6+OhCZAZmBpKEJORZ1YTpF5goGbAiab4LJtOZh4+hY4Dc+IpLsxJW8AU+dFBl9i0Oqud29+GiekOEFOnsJTJLOvgYranx1VSJSdhYIYgYu0lQsLnmwnP4iUK06gto0Df9pZde1H2l/JAI/aau2f0aVIoxuHGZmTU7sITDKVGJM3DUi8j1e2mnJoANzFzzqok1K8o9g2zJqp6tNZ3vFyksmDJyLg4b5a8Ek3YgRytcW3RlkMixon3EmyVMvkiALZ3ivehWNDPCUGwQxidr21rMKQ0q+Ozp+Ifc5xGjdu3AkBszcDvN0ygr089JoLjjLLOVjNbpwIIESQ3TMN1tOtm1YgMlKLKZnrObN78VgiVTyJCLIyd+XAFlIAPcvZqCqxKsrJs3lw8dmBlmolgb1AVZaprHDR5YwPixfbj1UK0LwJSxeOX2Ex7YWw6OhATjm6BVr9IF+BT1cqls7knhLFE6XY1noF53zQcgO3u3YxF/EYYu+GAOVN2w3Rlxp/j5AlKwZkDHhxjwiBRF2AYG+h/N2MN9fhGGO1Z7SRkkalxUB1fm1gWX7yiM/neLzdVn0vqZhKklE1Wc8VieJipmUzB+Px9linyzRSrh7hzzDmqJirBaQKmTBkl2HDeZdPJmx2ga5oer1VRaBGJFxbQ/86KEV/v9/z9rAD5XiCTrI8gPlLNAol41iVd4Of7uwM9obx278+fZ6rsf3QYpRVDaupyLE3Z+rsHSe/0Y6IoCFm/bh0CzYV870D1FwhvH3pwTfQxsvT6RwDAGsapoTnAz5975pVq6ZJ5sDhTqAhqr97/I09hMbCfg7qh+uKfPA04aPFoBEDTjR1tjcaMGzetxzpgJvMQB120LL1U9y2nWukw60Sfo299c231C5/8QBjMrXvj9eqnfuInqv/r//w8ItmWqNTJwgJbtY9lXh9GnyXYOI6e5YE1D1Qvk95f8/AqQM7wat/B/ayh2dUrr65HszOVgoAx1WXaVU8HhBwB7JiKuoQpXnUDP6mmuiiJlo3xsJ1OtZP7nZ+hrkvxss/PIg7XvsDXVJQaF5/RWBo9th09Fulg/WKsVpLJlY1pJiBx/5D97DjWzns3o885DJN9mUBhUXWsu7OasWheNZNDf+7cpSH0rQaNxfEbM82p0xlb1isu4Ne5zsEwRwJCgV6kX1lTMjI3SPe756XYN4XshZ0urVwSYDuvsoIwyvZrQCa1YTn3BzKK3wtkMiguZwzBAGLpTOMWNqcY4s2bW7x2bgOZf0Rg8j/10Ty81wAyOvt6WCtws/w6GRlt9M1DegB5oGZLeukIy681iyrZpLKJJ4BJjUuW1GVEl4dtbFwhpkzL99JduLxHTaMQE6v4e8iGyBpEY0iQtAvCxTwayreb3PVG+peclaoFpIzh+s+fhW0YOSQOUkGYLr69REFXyVdbAWC1iiWAo8hFq4FwEuchYqTt/ahPsWLBNJJMht9XcxKIv5ZyugpwGmd6qFbNkqXGmULy+/63gjoXsAvTw8gF2UU7ADv2GDmGrkbwUhNWuy8p9jWdIqDx0A+xL1FnpJdMZSE0vMgGZ6WGw29VUhGswUTV/p2pgEjhAVJM/3j9o6GgR1KlNZzmjx7Ggr5m025ESXWAi5MnTlL9cDKeh+89DgBTj3fL+EYYgSvnocon0RcJFqeJKiLGUcDXhi5FgGIFhfPEiE53PzeHorVQs0R6gI1W1sa0mdqTs2gA3vWu1TzDDdXypXO5duhyol2p9xkzZlWTJ9lRW2ZwZPX6668j1kZjM2ksQOY8gt5Hq3VvbkYUfIZyW/rNTBofpeKDEUI+9uhDXPz1aIj64EMPV2+zMfX2naVcnDJ7DhGZovvuvofDx47jxaL+MnPMNN6UqdNwTp2tAiqqnAbx+mvM+avci0UXGhiG6zIOyAK0700JqZtyrmcqpGyyBaCWuQaDBkhQzyRjcBPoa+NeS736ukxXZuWGc8f5FOwh12GO3zJw14nfc74JGrISw3mWRorhnVQ7HAIoM1C6QBergEK5O89LCtU1U5qgll41RYuTXaDdD7KqRGF5ACvmsM9XcJIAzPv2e0XP807M+/SisXpoDOyaZfRevykHq+si7WRHb9a4QnvXoOmj5559BkfZF+L1dbCkV/m7hXlkldLD+LfYi2vPnj1xHUePXKze9cii+Lwj+Btp7DhhHBVfAFMNwHWqvfuuZTznCcFoTOHgHTeedCOeQ8899wpC8LPVvffBOlDy7PVufPtQ9dB9C9FWTQjDRoG/HejrAAr62XST2j56pL369V/75erpL3+5et9731s9/9xzkepynnhvstln0LnIBspW+N+rKMl+5rnno2FkBP3sh7Nn07uM+zddZNpUQ8u5pHvbWU/NzYh1YUL0WursaIc5bY+WHfMwhDQV5ue4V8wgmHD/0hLBYoFGqCefpfuTz9j0zXgqi/btP4xeZiJ7I9ocPn8YOhaDtAgi0BadohGk6TKDo+ktzTCUZwEqZ+N693E9qx4hJQer+fBDjyMePmnNJ89sfIyJ60ghffEasyKo6LacpyUNafDGPGRtOQd9Vs61DNZSc+V1p51FNk5NwDyyVjHqPjVQZJ/sXc79DDRcW7dYf8AUcz2Z/7LuSkpuPqB427bt1T/71V9zBwyQGFqCv+Hrdvn1/xTq+P68+GUW3OsAGSebkziBjAejiLxU3JSqJTewoLs5oKQj/Z2BvTJyA3Uy+ifzmakTcMPKieOGJJCJwxt60UmduV3FYAUcFYZhJMLeS3gO1OGS2X+RyhgMlt7h0GknwtrP5tXL4rUqxoXccZzUC5Sz+WIrECy9vMRmbzpFMdvZM4ISWArKzM+QuhjJwavwK/P1pTFc8eIo5bVqIEo7hDIWpSeLxliK5rzMFGUmve6C9PpNBblwjDQEMd67B4Q/81rIbUXpo6/3y2oenW/7OHAb+F17LHV1neDwwqcGoaGsmI6ifv5wbL6rd6wEuMbGcYFoamyAGf8o6PNAceMqFQv62zTBbrRHEzk9JtyMG0gZ3bhul3AoW4DGA5jP7abrq0Lc07024BTEWDpKKwM28fH4bpw5d5rmc2f5b3xfEM1eILLyy3ucTBWS1UNaKAQghbnzvn2+e3Z3VnPmNFEuykbH5jx9Wgv6gwPxc8v4R3GozZ49g4hPwTQVKTz7O9AeOLZHAUmmqgSEPue+01i3k5u/dmN4HApjaA5z49rFasG8GQDZIWzmJ6qHaLC3a9dOumSv4rWN1af/4AvhQmoqrIeGehMZ30O7DpLSWlDNmg2z1HYQn44l1R//8beqD3/4YTbda9WSpSsZ9/EAGeYzaZhjgM86SvivWPaPiPjChUGM4cQiBK8xEoIPDQ4zt68TdZgD1sy2Yk4BzC4SIY/XdA+NQwEOdiEvYCC1YpYEK5LO+ZVak0gnqdUi1S+wyvWV6y1ZFp99dICuVQ85725WLxmVmtZkHvr7lsk2ABpkSfUUUQfh69VZyF469+oICFJ3IRjz+freAtMytybEXMg0WFaSJHDyc0zXtLS04PFCKhJqfwLj6QFnanIaTF4/LOQ0tBn/5T//J8DMZWz776s2bHiDtaOdA75DpEaamyeTVkaUP2RUNYOy+xexzLep4gc/9EGEtotiT/kX/+J3qscfe7RazBz6ype/RMp0Vrh+j+F5HMIbZRTpSNM4R2AiKnr/LFtxN8zIm9Xl65pkjgUsN2OEeQLwMql67vmNsDxLojzZFI+922Q3xmNq6T3t378vNDkn0Om8FxDjHBB0G8g5Lt6vf58giGrgM1evXs3PbcOxIICpaVaF5UsRqNt1WTDzIrYYBk8CUJkS95uSyq+qRx97pHrxeaqiePhLFi8Oa4I6QK2sio0dBSuOuXo10+MyIM4l176HtQHSMdikpsnTgp3p7umA4ZUfVDh8KrRjw4eMZt3ay6y0XJmACeY7gwFHPW3898iqdeHSati41mrFqkdin+yBefUznCcGh87p7IOVFZ/+XAY8U0b+twGc4xR7Gs/N63Xv8vxwbFI47nuol0znX+dZpnAzZZqfk2svU0m+NtlQ/zukD+zzWfxgBao6naJ9ozs5z2XLlrerX7b7tRFD8Ne3gcz3B4H8A73r3wZksrTa536rAzYaAh8sB3q0MlD0yGLOiofUsCRL4eQauNFGE8aIHKUH7VtCpBfleGpwCrVHoWvcXTRv49AYbfMxyvjMTVsuaUrkAlFaG+6Lxzh0z6MVicVDuuUE0dcoFudo8tJuqOfPavwEcAEEea1u3OaFh8Eo9dFLaBTfN1q4VdFRHD0LaLHUFoAVupNSju31uvijoWAkG4pDaSrik74UsPj5jkuWDxpR+H0/6xwbN3thNI4UyPgZApdSxYKRFYeQFTQe+oXCR6cTYlTLYTXoI79PuaWgUsFePZUMfjPcmEm/2BTSNI5+LhcZH8e1q+s0YIPDhsVpNHz2TDc6EXw52IRlJhZAqe5iI+08hnCXQF2Ncj1sjELwsTAyDeToL/IcLnPANFEl1M5GP8LKI65fECbglTk5Bl0dYA+Q1TK9hWj5UJSET+aetDlvbZ0TgmDL1Sew2dqvyvmwZMkdkYt3Q967t4MyWMpViSw7j3dFlG4X8Msc7KdOmh4kCoN2V0vU3dWDNfsERJ3NQbdv3PBmtebBezDFm1B1UNEya/a8asu23dW6DdurabA84xuaAkhcYy5dPN9bvf/9T3HdaCe2beYz7+IQeYkxaajms1mfPY/AioNuMofsLESRZ/idJnQSPUSrdXUyS30hkhdkxcEB63VJzw7YwBDgRgdtfYyKsFA9jpul2+Mw07m1rubOjRKllt5dfvm6gSyO38v1Zc5vFKBDh9PUpDlGoXdgrK3qyJTOcAB+HePq9702D5BIJ7GGbeFx190rEb/uiXl99OgRjNimxFwKbYtMFO+rwN8DRw8pU55GqjJ/snyuCfUXHkLOBcuWdXpOVsnPMk3j953LnZ2dMICTqwYahB7FgfsIbtDHEXePZc16eAlmdcP1mi4w3qeorFu8eCHzaHe05Fh9z13VHsSY9XisqOkyNes8+NZ3vlU99u7Hq4No5tQuBaPEPrFi+bLqjNoyNWPcv2BJkDCR5/jq2ter1ffeD/i8XG3bsZdB13PoApVx80Kou37zwWoBAHzBgvmweIere+9dDQv4OoCcw549pIt7cayTLbMNRzOane98+9uhy/ulX/pIgJJMuwoSBXx6I2lip9u1LIr712XEfCtX3kXLg02ka+bClK8PcH3w0AFYFFx7sRq4AoN6jP5Jdy5fXvUCjDQGXc79KcQ1/WUFpoGMe5iA6iQ6HAO8EwjeFb8bGAkozp5DBEzqthsR8IgRg1ibDVR/HY09cuH8RdWJ46eYG2cQzq/CD2c3abC26on34Fx8YCvtCRD6Hu+uFt31nuqOZfcG2PC5FtavNIQU0Difs+ooNE/sz+HV4hyvVXM6X9xr/Z6gf6DhYzLl/h1MuIJ1A2lT6JrihdVDqQ70jBHYZNWS7yc4Sa3XwPMpUrtMXsXNweQIilg3nkGuOVuevIXW6dd/47dint8GMv9AYOP7+TYvP/98aGSMij1MZDtMLZVURYm0o/w03GHh7fkyr+kituKl2Hnf6leS15qTMPKdKsVrOXh/rqi0n88yReMicILrfaAmI8CyAncOwlC7Q/CPwe1VRqYeHwfLD43KeoiOD+/aU/WwQAVAl4ga1TpYBjiKnJOMjEDi3FkFmTaKRNBZ619jxZB55XcAUCPZAFOnk4xL9n8qIrIibDbKyUVjJZOR63k22ei7UqPzC/ApkYWbiIxIKun9WdLuAp/i2TIqgEwx2eOwsMMuzIiVXYWdKWNfKmV0mynRRIlE9Ego2iVTgh5CslyCDn8+aVIp/54CC6GoVDAjeFAXEWMcoujLpGTq0QPUA2hKWfaeXbvY3ChNjFYORISUrosrh6M9GQOQvEBp/mUEhxPYVI9iVjcfsZ+RlxtCB83oBExnYZRsVCkt7kbgASUg0xRLIJI08Nw5cyKK3bPnCEBgCKmk6dGM0mhxHGWuAgPHQzbjGmlBGTsPUaup1J3boLwOf5vRXNvKFYsouT3OmHqvZ6DfZ3OgNNNgr5NxrasOHGrHxK/CCv5YeHPMsvEmIHna1CY+azSW8S1QzVRvkc547bW1gCz6QC1YEiCmYcJEWKiLsFATonKqBYt40xCXLw0jWp4aFRrqL7xeF406HOl1e2SF54zsVABzr7uAG1OKTsywStcXydQhoC30KFHZob0BfYZqqYlMLyVjExVAGlI6wrXUbpbBl2i4lGVn1U/OzYxa9THSkNGD2F+XGTGFoxbiEtUmpnbC0JK17oGk2N9nKlgtpfT0HZtYXHAt7bVc2cNFMXoRZZZqrouknwUn27dvv5l+CrdWDRknT4wqGq/B3jbO6Y9/7OOUvu5BD3I4DlV2hUjpmFI5irakgS7pPQDZWXaSvgiAAWDt2Nldrbyrpbrn/vvigFz7+tpYC66hEYyFc3zHtm3h/j2DCqeN69bHerkCIO/tu1zduXIJ6eaRCG6P4TuETwp6sL4zl6jOmx+dkP/qr74Z1vyOkXvSTsD+47AigjX9jRTl+6VxXAdlywIzAw/ng6mvpcuWEUBMIt30PCCx+ea+4H4q0JCJWn3PvVGpt2v3ntCVCRqtNvKZtM6dHW0D2kknrVixLES5O7ftqDqOdFTL8HhxDlmRtGnTBgIgHcGtTJoY4+16d92r1QlcWhPiC+ad2z6jC4B508zvsB/IgI/FTPIGnbfr6yZyrecAPecQKJ/AEHN09Tv/8terbTs3IPalf9SC+6uJzXNrzJ16GvYKnphrtrh60+etFriZSnS/EiikGNcihD4CupynBgPJwgzUnEVwWKtiSp2loMYUbjLpzvms3CuMdz9zr7Rsyf58JUgsmjCrseJgcF3Kwvv+tqzhmcyZN+82kPl+go7vx3snkBmYWrKsujTzGhQTyw1G7YOHZtDcpApkPfSbcSNLVXnk3WviRq81mYj8vijZXdOJpBDPzcZNzffV8bKI1kpfDd9XsyfKj9isKNfjcBLQGJ2dJqd7jM2ih+qaXqIGf89DTa+T032W/qE/YAP2gDUVYcNIDfT8LMXzXm+IlflMK4AEKamUd1P3s5OuDKdf/mT6qaTHStNFbcKtILkVNRcQkSXXmTKKu3LxMD4eQIJDmaJxVgKx0KRX/Z2IYtSScD3R8gAAU8Aj46UBWO099D6JseXngiPH0VSATIzBvAxBA7S3kZ4VQmqFzMlHLyfZAT7jDFUa40YPYXOnEy/P1o3nAt23jxw+ysZFmqtR6eINaGTy6zTNGwy1P5oU03kOJlkZGYcmxIj+ntdoPl77dR1VjRI15vJAvsqDKRuVImNBxsVId/kae8VYgt7WjvdPjep1/Nva+7j+8vyk3BUFX+IZHjt2nOfJ+KONEhjfQKjbCLg4wUE4ZVJd9egj9wFmOvnThU5gekTRmxAdL1qyvHr6L79BKooy9rP9pBHuihYIa+67ByB8nCh4CaBNGp1KK9KFb9LyQDFiR0d3dB+eQNVID6BwKMDh0Xc/isHZHuF89aPv/xnuy07YpZpHAKOjqUBF9khfGvVMzk/vQ0AjOHWau7laau9zTP+ZZPAEAgOr3DyMki5PxkaR+EUOGDf2/H3nYf7cuZYVSM6lbBeQ/c884GUnZ8+mxJcqsc2bcZVdeSc9czpCGCpjUtLGCOXRMx2jpPkMANU5XRgZAxJcqZl7lvJ7fX7GRACuB7wH6xQqx+wPZNnzRA5WD3b7+Tgnn/nOd0gvTgmtmHNEC/8ePmcCPizek+Bam3xTOAZMc1pnweYdiZSQn/H62rXVgd12kadvV0/ZGT/2iYeq/aSNpsAORZNWJpOsx+ZNu2EZpgUjeJV5aEn2B97/I9V/+I//H9dSMVcmIt5dVe3ddygcoCdijHcYVjF0LbU2B+9771O4Ab8alUuCNIGenjO+xoBl1qxZcd/JzDjnvX9BjSlXx9qO8M77x2GNdgNYtP53vjjPvf9tW7fFGpGtca23I7Itfd/wbpozu/r6N56FqZkSIu+lNGZsP2Tl1rDwgDEdZ5GGwFEAJLgsTMXQqB7sYO3cffdqwM7mCDYUrXuv4RaNsSgvBZjyuQZLbI9WTbUf7Qon3hk8y1MAmQ5aEsxFwHz/mrurQaTfpsy+i+x2qTJKhiQlCPpfqTGyiawgwXYRVisZEOd+mP4uaYgokMnKztij84tNK/sqZXo13yMKK0yTKo5zVUZpdUlvJkue7LqpKcG5XwIZWbtIOWlXwfMaXmtCKiMTqaVfIbV0m5G59Rx+kP/re4GMjEwCGXOIxWockEAOXzQdESFAVmdFD3IRvJMj85FJiye4yTLKFG9lVcNAkWO0eFeDw6TJieqiHI4RleWGI/n7/DlMrIa8Q0XNEcBMF52TMWyiD8kZojMYwQAy4xpsikaPFKqSLiGU0/RMNqP0SlLMdqttu59zCq2EVVqFkVFwWPxYkpEp1SQKPi1BL5RmEYyJ5Esa53s1Mrk4vV+/suoihdBJixpRDJfxUYfAf/sVOeUajXo1DL40/rPc2FYKBcgoAk4a1WsKQTabZD124EaLpryMyGSMiv5EMbGRMj1PAG5j7AbNeF9yoQNE66GsFf+5iM3Vnz6lmZal6lS8sCkKZFjqZBjol4KuyLYMxRVTofQlqjzmBOXtgeHnyALJvAiy7Lq9besBnEHnkCY4GNc6hU1dalwDPhvqSZl7EIxjwza9JmA7e64fj5jZuKkeCb+X0QCZi9DuxztOAwwsmRUUIgwFrDoW06Y0YeRHNcsFxMyIEefNnclmjjiZ93z6L75ePfXe98CqTKpGkS769B98nnnSFON5ns9ddMd8qP9t1S/8/GOIH3dW9993b/VnX/wadP1cDtIbIQTtZZ4cB6h57ytWLqfagS7j+HUMugFwZg6aFlhC1G3KTIB3nnGp5zBy3fQBDm0Aanm3TQ5lXQLYKPI2nRpC15LGTJCR/YpyUy9C21JVlHqX0TzX84icLTHOQME1l/S63xNYZBSaJc9Z/WOLDEGC4GDuvDnhVmtJvsGDc/ozn/6/A8x4LQINDeVk02yw6UEoozEd0aepKNlHf0c/oaVLl4bGyQNVhuDBBx8IDZHzUoZkC8aVdlq2U/PXvvotrPrXBLA29TGJA9c14FySzfPZNgFUPaT9/SO0HxHIuPbsMbRy+YrqZdKAYzm49WLy9ffCyugqe5pnu2H9hghk3LtM7XQdv849Da3mzZkb6R0ZFhlBq4osj/7K19DCrFkYz6wpOqeXtWbaphUgdfTooZsaNFM/6vr6CBZcl7IqW7ZsrRbgUVOYq0GkY7qq9zz1ZPXdZ56N6+0AxN1/3/3Vq1Qp+TwnhG7tWPXux9+NE/Dz1XIM9mxIa3DzIHYBAiMZq917d0UgtuahNQCgHRE83SC9PAoWSWAkYHJM9pGKa6YrtSzO7NmzYl0ZgMr6NKKPGQF75fzbs2dvrCnntsByPOva1GpXJ6Z/rNFRGPdZubiAFJOVez7LbvbcKc3YRYx4B8ZiRnXnvQ9W74wAoF1zjy1AVkAtkJG1cww6SWPpp+XcU3irI7yAPsW3siaxNiIYY0+pidPTCiPPEvcj5/ZNfVfNbiKr40oVUqnazFJq11KmnhLQ+D43g05tQ2r6xjBntfkve2Cmlt5+eyti3wHl13/LIX5b7PsDgHAGApkoNx4AZPKQ9uCLXhk1ZsAD1sVk9J+29yUNUw57J1z6SGTZcFYweHBL/4ZwSzWM+hreOQ5z7eHjfWViTCvZEZqogQqkS5RaXqes9iCLWpr5ItT9aYS9588q4AGBc8DVjxtGrhtGhPeDGODQd4JbzWEpcnH99PqyyqSktiw3N5LVTr1mlEQKQ3Ghh0EgIN4//XJ8ZAId71tWxvsrVu/F0dR/e0gGALLUsGbAVATCt9growidfQV0pRIKcMjrw1WYa0yR5y2NRWGzogyev40IS+XR0IigxwFkZKI8vH2OxfOm5JLdyOwvpNNxPayVByw/qCYAdnQo1dvBjUYR4PnzbiylKagW3qP4c5ZU3nlSe2pk9HGxusJNZzwiWqNHwUsxTbwQVLbtB6wSm8ghpKeGTqlWnzTYM2nPYdI+MzmU2qolC+cgvDzIZ1YcppZK32Czx4CMsV+JTfxh9E9iUAGTAPUSzSDNY/s9x8vDzYqM4xiNzZ8zhRQC7sMTxtL9dx8ai1ZSQxif0XerhXLWc5h07T/Yho/MIHo2zaanzm68c8bBurQzdmqeBlfvfc+7iWS7ogmgnbuPtnUgUJ4PCDtAGkKPi9HVgYP0yXmSbt0c3ocPHuPQIcXE3GnlcBw3fgKl3rRv4HctgR3FIaJ3jS7Idll3fvus/Vs/EaVOV9Rr1UBvP8BSDZmVaqmv/HnDAAAgAElEQVQLKJt0ae6Y3it+TyBjEb09xcIbqLb2nJ9WI6UHi/qjQqUXAX2pEFL8SQsMhMbzATEbARzrcfc+ROmvh7tpZg9OvY7GCJxNmeq/xO/KuHn4CH7b8XKR+bNL+FgqiZzLk0ihzIea78EOwRRuL41cFXIfJ+2oa6xaFuer5f6C6WEEG17rekCHzMVogOuWLdt51hUH9Di8TOgE/a11aGQmB+uxAwt/79/UybTwI0JD5rgxRh5IiwFS7QDll17eXN1zz5JI7c2c1Rog/eUXX4nrPXCgj1QkqUXWu4yGacBly++s/upb3wWo3k0Pp7MBTl33IwFOpm6WLV9CuhHQw6GuPYAs54lumijRBDHZM8dUx233CoFSAHtSbZMA+us3vA2YGRfaNTtRL0QvFNVGsDJ70Pq5JnsRro9jTgp4P/jBDwLE1sW4+rk2jNy8eUMYdE6FcTq4b3/VCFt4CPM+17zBmI1sb7Bv+vldXZ0wMHcHK+L+fZw08HLucdeu3bGHyCT1AoQ98CeSujOI0xfJ9eqWdwUG1CID56+Byomerqrv3CUYGVit65eqd78X75xJ8xBHl+Aw3cvdZxPMyNwVkFt62ilJCE+yGuBwb8rSfvcfAXuWYBeheUkD5X6dDL9spAFdittTF5OAxechS5Q6RX8vi0xSgK4+JoGM22GcOwAtn0MrINWqpd/61P8SZ95tjcwPAFD5uy7hbwIybp6l7FiHT8siS4+ZqNsXgjARFPvKCoQhm+6KTKDUhMSGyffc9DJNE/X/fPl6I7uyuUpzon8wD8p/C5D0tFGhfwMfAsusG6D9NUq7DJjZSmO1C1TOqNjv6+qLfkpDQNKnTrOZsfmePgMgAmAJbKRKFQDbW8lDOiKA2uK5StmwegojU4FJ+LiEaNmotgguywFTgEz87f9npgti/KMwNRecP0szPD8jo+FkoDKqGOh7MIprc/Mv5deFSlXnk9G5wtBMtQW16vjynQBFXiPlxWo6ZNDczNTHmGIyIkudhJ/nZiYz09OtcZ/MC+kMUsRz0EMM4X2N2nQz9RoIYNnYSBuSpppIBcQIzeZ6ewAz/bj4AkYAM46H79cIyzGdclLTDW5E6kSC/cHzJUR2bFqOqaDVjWwyEbdVK5HL1mCQzdMD06jN8b+oEDVEsYOJZnureQCdGxwUxzu7ydFbdmwTQ9KdlHDfTEHyHCfgODx1MuWkezqqWS1oOqg4mjd3cqQgrHw6hLbiwEFaH+CR09HZUx1nPKZMmRapAcWXe/d1VL/5mz8De7QpDvLHH3us+t//y+/DROjsDDNFVDqTzsArKdndv38PkXRdUNMvvfQmlDld1aeNJoJ+iHsdgcbiAD+fWL33Rz5AFHsyWMFhbNA+ywC96k0YPxmAarDdxEs/GL9cb2GJz7wTWAuOQ5RbM75zXmXpqXqmeqLeyzVdTW7mvo/vlwyOf6c2ywjdChfBnYJaKwAbAZgC+N27d1Yr71xOKXEnepAWDr52EDvAn2tWp2MrCDsYp9W7Gg7FvWpjTG2c4v18H3vx2JzV//Z+THE8QOWRFWQCbF8v8NXX5YnHHkcr1hvPcstbGrvpLTMofFSaKYGXnVB/Mh22Q+Agk2BaKg4lxqYesbDpw5defpE5cbZ6EuZNNmYKgts33ngTVuZs9ci7Ho2qq3YYXHU4q1bdUz2Ll4y//+gj98d4btywmfTSLCqYjlKhV0e5/kPRbsNrfeXVl2nkeFdU65XPb4zqozlzZ1CmPIH72hfmi6Y6ZX8cF6/PVIqgTiG9lYi26rBceOvWrZF+cv342cth8rzPizxH90PTtLO4ljfefJNrvTuEvr1UEt2z+u4oLjhA6sy510gK7lTXSRjR2dFK4ZFHHqYDN+m6lmkRYAkWpwOqNZ4zKBoFQDQI8L/dx0ez5mWMxhDMGJD28Rnj2M+cewrAbe1gbzrnbAMBSR+gd/HSO6rnX3y2evTxd1UvrV1ffeQXPwUjUxr5pj+QIMbn6f7uWk520XlpqfWtPmWAqdq+4Hi5h2RvL38n06RppuicLtVGBtEljelcTM3XTbBUY2ci1VvTH6ZuMV/j++gEXjy3CAKYq76nRLtATCBj9dhv/OanbgOZvwtA/KD8PIGMNHMIDznhFPsGkOFgMYIaUUPwHlJumFYZhUW0ydRadUOWjHpfUR7KBpx5/RR3ZkfcEC4qIA62pPS3uSbLEUBGhkbzJGlsJipAZhIOksMGEw3S9XjT+teJ5DiQoUmHXCflM4jFDyDQhv4SgtDS5wN9AAfEGMoIBTmWKOeCFpOUA4GDgv+ur1NYaTqpOIkWFkqnS3PzF0ME5wbkeNyKekN2GwyErECyUd5nsCss/uwcnN4FA1Nu5XuAATYtRZSZKnIz83VuBmfPXWPTxMcm9DyAKjVLggLGrSj4ibQ5aCbhnulGZKRX2LEKSvd43I9Ay8/p4vC2hFMTuUYO4QsIfyfigXFDYz/uRC+JHTuoLALcaBY8Y2ZDOJea/tCrREbmKmXaMymPnmJFiwcxUf8wqO0hmHw5XoIY54BUvRtypvIcY/Ugbo7NCI/dsEyZtACixsL+yQq44SrM8+Dv7jkT4s5zRHOCAPtjdeFr03NS90/ZKlMweIlwsNmqoQcGRcfTPtI/WAhV4+vQpVy8AS0+CTDTGrlzQcQOhOGKG9thbxon0ZcJEeM7vJcpgsNHMFcjJXX3XctDwLoBTxsFysO5vxAuAi4tux1Cf54ZLVOIoHdUj+Aa7AEjtT+esTT/L2v04kvoHMDOdyyaD/MzA23IZHx3WqLlhM/EChtnjwLsQYMUdyeQUcRdwHRS5tEGQYaGZx/rolYB5xozpTSS+xIIO+6pTcvqDL/33e9+NwBipCSj1ciN0LwVbxiqPnhP172Aw5SNXk3OK8HNCQBNCykdgd4ZzQsBTZZfh0EeY+KBreGaacLFlAALYHytD15Q7WFqSsI0ksHOK6+8HHomU4gCKsv9J1Cldw8i17c2vRXPSVB8BBZO8Oj4BAvE4eIhLKtoCf6KFXdSKg8wxRDPjtRzEXU7Rgc48H2P0zpmw+wIyk0dy4wN54FYEGD7Af1ZFixcVG2id9BUgMaO7YfQ0yh0PhvrwAWkwNfKJ8dEQfUZ5qid4m0YuX1HB8Z4pYx5XH1jzJGDpIAmwxBNZn7LQLyCW/oyAIr7wVH8VqyEswpmKyaTjz22ks9pirSXVgpPvPvdrNcuzPwOxudbUWaVnyJiexydAAhavbVkyeJqz77dsJlzCDoOBLi7jvlcN6DcMTZ9Z3pQSwjnS0kvWzl5kWtHP8P9W1Bx6NDh0LU5B63cFFRaVq4zsj2oFCXrKxUglIqmGYicBd7bdu6o7qArfRsVhQsX3VEtXbm6apo2v7p4pexffhV2RVbZRrvvhHtw2VMLu21Rh+upiJALEEmNmH+rp1Gm4Ps5R7OnmK9PyYGsoM8ome6c3873NHOMFBevi871tUqn1OFkMG2aWyYxABb7iHMnbEU44xT7qmH6J7/0y7eBzA8KUPlbr4Nd4jUWnRGNh6GH4Bj774S3hUxMyX96ckVTPZE2E0RGJnxmoCITyAw8sHOSxSnqm/KVqZWkFe2xYc7USW4lh462poQGkaO/jrjNMsMhgzmYUdKPQex7AyO2jrYDVRdNBS8DZK5jRjZmhFUBRLEceOZydfBtO4YxU7CBuuRW5L91ry1pH1NM5ogFMsPQ98hmXIHNyOZ7BXgV35gsafWgMcgwM2BkW8CKrr+lI2Ud6YYQ5tYcU8vBU6pOFK9laaLjE/2FavSp933x/FU2dyJdDmU3lGIKhXaF114ib69oTwo1Uk1W7kTaqjRfVFviOExkM2+gyWIK/KS3PaRSwZ8VTqa73KwvXCAaG4UAEOHliWM91aRGOljz+VLI3SfZDNWgUHwwhmhX8ao6mQaa1U3gjyC3iaoIn317WztR84zQTWyH7ve+vAcpdRvOmYr0kNU+/iBW7cuWLo7N0oNUhqiZaqEzRPEN5OfnsXGoFTnCpu+z1C21O/rHDCLV1M3n0tsFfYvuzDrshjCZCFeRnvd7to9xJR11HQA+eSLdlGF6puE1shD9iwDrJz/8U9W//jf/oVp+59Iw8juN8HkIGpfp02ZH9VzLjKnoZJ6BCZiGqHR2tZb+Y1bDjMIMT6DZoJcHYKnjeFuk5vS/+ZEfeVeko3bs2B7W8E0Igo91nAh9lqkl71ldzJG2LnQbd4XYtZ95Y0RdRxrwZDfVd1TU/fiHPhxrYD5pBitjPDwUqgoMfI4CQ4WzRtiyWa6jeygB/vznPg9LNLP6xje+EeBCbxIBogDDe7abs8zLNMbffxf9QjEnFHx4+C3Fc8UD8EjbodDDKH8/Bruy6I4FMBprq6UAFN1yrbxRA6LpmmtoUhNMHYyCRpPlYBwNe9ESDJjX7Wdt2LA+DNE8GNVwlOKBwbEGLNVuQwRri41FuDbLlmZlnv9tGmhacwuH1/Bq69vbg6U4i26lrp5nwDXMgrGxCaHPY8aMabAnRxlzBdWlcaMCWvVKV9hXzvB7r766jTLihcwZU8AIiZlfVtT0ACAKszouqq0UoTuHBQAyTNPQm8hwDGE+naRqaBoO0RdIsR4C5Nx1193RB6kTYOxX0a/htMdXVOPxrBQX74YtUTfkwahOxw7cH/3oR6s//dM/jeDCzxbI79ixI0CbTImuujZpNADQldvr2IQz9R3M5z6E2adOdSOSn1Bdxj4irDCAJQJHRduu02SV1ST5ua6XcYzdeH5HI0qf3QXLpVl7WYBwCm8pU1uWj+vxU+f6JyV4lWBJ8D2fVNhWrtF+ZHrr/NhP/mxFSQI/L3KCTAF5Rsiy+0eGyp85ns5br8H9LYH6QLY6mZeSAShFEX6Vik4tBWTui0mq88u92DL+NG5Mmw+/72tkiP2Z+02ykskARaAt4GZ/9T0EPBZ9FBuQGxGAOM8+8clfuA1kfiiADA/8DYybpE/dxNw4NcQzD+wBUXr1eKhLV5vbrDWfY/GYAlKQ6yIaOCG97wQB/ndx8FXzUpTn+bMoK2VTcVLZ/0aX3EhaATBsMHYdBgDXO0ysEI0CZC6f76sO7NletR8megZoXVOciy32JaIS0zE2g3wH8NLeIZBR1AK9wB89V8JdM8r+AAi19JaI3EsrQKYIdyPlpW9MrTVDdMfWXIrvZSfwwp4Uvw9/7r9dONlXyX9n9JCOlY6hB306+yYd6qZmpFtEbqUbt51fY6z1pwk/BkokBXqRorOEsqT3dDy+yqY6GWCh/sQNzJSSgMZqDx1ffX/pXd9bbYM5ajc19SX6l1yhDHk8fV4ELOo8ZEHs9WRjRaM1D965gIxrAEvZuhYOjTRMs+fPiOhVdIMo7UhcZzFCGxOdh8N+nmt2k+6kMqWR6F263bGwqsr+SP0cZKNHDw2LdMGlkakixAlErH30wrJtwDEOijoofNmOi/0KgTHeo31AH+91KZ4TcwVB+CAAx8QJCFhh7gYzb/Toec97noo0Rwdlrf45wQHXb5k+h/kwOhNfoJeNB/0h5lTzNBgcdDUvvvgCoGtpVG+JiJcuXkoDzd3xGUMRmy+m4++B/bsAJuO57iYOownR62ZO63yYnfZq5669lNveGQelYmWBoBvlk089Ec1Y1XPI5AwjDTWcXlWvvbIOE7UnI5XhHHScnU+CAttizJ6NqSOW8Tb9s+pHsHL4MNUxMBseyGpznnnmGbQ8c0JMK2jJzduNXFAkoPH3TOGl59G7H38MVuDN6KjsnHdOT+fA9GA/RSrRqqYidh8W6Zx9aDLmzp2HZ093mJ+5fk+dPF3dhe+J4MQlt5A03gvPP1d97GMfYxx21tJbpAyZhz57hdxquw4fORE9kj74gadibnqIn8SXB8zGPRR9m4EDlxWB1WD2CefsAw+sQfvRzXzCV4i9x9jKpoQKcdWE7NlzhhTL/AAkL764Ntyoly5boRwMpmwt1UJPcrDvIy3EfXCgnwPY/+Iv/kL1zz/1uwQUsgiIuwFdNlBUk+KY36BqUjZ0OOyhgEZx7BmY2jlzqOThmgVVrjHHz87NClwtbW/iRqxYWo7fi/do+fmj73pX9TJO6rZZcMz9Wz2UZnmuz6L7IiBgnqoHco81beealqXsPI4miwBmzUMPVm9t3IxYn2ogQLlsrN4xamScYwLfrA5L233tFzTE89mFW6/u6K4bnlvLtJnR3PXwoW7Yo0Wxt+zdt4tULPoz1uSqe++KQGoJGpstb2+rfuZnP1p1EfSMGk/5POnX1KYULUs5K8K8k/2rBHvoyAhqZNaKcWlxlM5UfNoGDEyPZgrePUQmOgXAsjiZXvK/U1+WIvco7eciUtTu3EtwlBWlETzzvBSSO3dNLTkQamS89tmsJYHMz/7cR28DmR8WILOOXOyrr70SaSIP7XT2VVRmA8LQrjA5jcRE26mRCWFsaFkUdxWx4U36r3bYJmhx4uTPHBcnp66gw0HAoaHgMLpiSaPAJzxn5FAU+iIG5GAazb/PQ+se2LW16mw/Ev146FjItWF1jUZmDD4hF1loNoNsR9R2nbLca+SDTSsZ5USEYKlrCGsp62YTtfTXW/Key0Is1+9G7j3lAnTBa5bkgZkgpbymdHT2HrOaJNNpmc9N5bw/T2W+YCXpTZ1VfV8XoxRwPbS0UVtojkJTUcoCbSpZIhGEyYxbiNeIdoU7Ahndgd3sjBaNrBVOnyfSlp6V3u3u6YtxGA8TYCXRWTaT0ycRCKNHcNO1X5RsWPQRclBM93GPY7lWBbKzcb7VI6OTqgaFjkaJpxEKvsM4DwYcSWOn43GkNrRBjwaHgB+Agtb/phI8zHIM/Z1RHA7mqrPNQy+b8TjSDfqvCGTUj/T00HwOrxZBwjAcdk+hlZmNePMUVVhnoNJNnzXCSJ1CjDgKR+eekxerBgJjMmLVKozeBAInOLRefvU1Ki4AhdzoMqpd7PxbkZaMBnTMtfrxNMAEQG/bvh/WglJzousF8+6oXn15U/XgAytgZRDuktocNMgDfxK/q99Pf8wfW18o+lywcDGHV3v1Npu9OhmfmSkCh3QtnZPf/eTd4dOybz/Ga7CH+3cdru5cdneAD69T2l6mxIPp2LH2KDtWsOwcNLBQwG0EabfiY7Be59nIRzGPnV+WOHswmraRFZN18QDZu7erevzxVRFsCJg9UJcsWYJp4VEEr8vpSbSPa7RM+DCgx67kPTVKvz+AtXNxL0BoMeW+J070RDrJQ0pAMwYNhYeVnaf9TNkgwYpAQCGr6817O3LkVPXoo6uq//6VjVSHPcohezzA69NffhFR6xqe2ckAvLIiO3fuAnA8UX31q18P4HQG12pTTacQj3dQSaM/lC7VBw4crh54mJTNls0IgueGiNd1cABA6Fip+2rg4G7kOezesz+YvIN4Cc3CQG83WhcPdJmSLaR8pmDu6EGpuFkRqLb6tuxwj9NgTnBg13VTZeMJGrz20i5kbJSkO06TSCHuBJD55TPvAmzZd2zT5s2RIprd2lp97WtWwy2P5yToX8Cz/eZf/VW1DEffYxyc7rMCiuktM+I5Llu2lJTUpuhCfYbP9zqcH0faDtNnjBYSWDvLasse2RPKdJs+MrLpBg+TuS/3EG0RemE47Vfms/MZajo5jTSpe9HwobDV9oGqpQ7PnJWdaqSsnZL7c33sJ+9UH/rJD8EwNgTDvWDhEkwx2dPxmzmDXs10ULbIUDKgWNmASQbYQNa0qp8jkJGRSSuABBwJQrI4InWWCTyytN+x9X1Sz2jwFOXTpptkhfislDX42vzZLQ1aLXXLWnD/kZHx/axOc96aWnJPVyOjbunnPvKx20DmhwLI8PDX1RgZgYwb5qjROjKqRxgTkXP5Kk3usq+Mkb0aGRe8OhongV+qyQUiAVY40LLUzYmZAsTQxAiOLONk4oR+hu9dMSoUEKkREGkQCVm1VKGVGXz9cnWmBwM8ooQ+DiyKD72i6hxaiKtYipdUA/1cuK4OhKEeyC6+mjYskLbVUuEjQEQuCLCvi5GWkV1prljU8SUT9j3C3mCdivanHMRFA6RWY2D37wAg4d1QUmYJ8Eo1T8kJC2g8PMvBUgR/LnY3Aw8CI0XH0I1YbUwIf4nSpd79vhqZiET4/ig2LK323XDVUHjwmZ7w31bAOP5HSQEp7tUnxVLms0RwerKMoKR9fH2psDB1do3/Z3+UQVrPMwJqDE6iMZg6lZw5nyO7Y5WUgkCBipuUvYjcGH2PBK2mKqRtwwWW9/D1lq+rJTEnnaDWA9NUlfqjdDyWSTDN5eEoULK8+jyl2KaVZGZGDFfYfJWDB+0Guo2xRFSyRlc4YK5evlDN4FrfoaJiEGyeDEoDEWp39+nqU//816rf/befJtqcGWzPkVrTviuXiy5K6/sReBRpOGbll67QHpits9jQqLjStHAIoL2OVgh1dSPQLOyIdNQEWjZsxWjt4YffBThHfM6htm3rTu69IRxUPUgEJRcuIKptGh+VIaYBjxw5RDrsHI6xS2jOuQttxWSEqLvDm2k1As8OAON7YZPOwTw+99yzmKTJxlSks56IeahTrN4elnhvBZg8hjj5jTfeCEbGeeYBLVhwnggwBMf+TGbGubhrVxtC1cHVo/QoeouURVQRIez2OnRbnj2nNSJV2ZztiB5lNQTEHoRWZuny65wdBWP0KtoXRcBPPvlk9dnPfrn6V//qn1af+9znqieeeDLWwV4qckrZrD5Jw7nOQ9Vv/MaHue9tIYTdDXNz3/333wRgOzFkPMnBPIpncBHFvh4+ir/HopWazfPQv2f9ug3VW2/vr+ajVbF02OIAy8gfvP9eng0g5cRpUmutRcROis+KPXspETJgfreK59+O0LUz0ivqe6yy24VQfOWymbASbdEjTEbIUmrns+zm3PlzQ7t3BCfi8TwM39sO6uGhBGiRQXNtmgrW7ND5fxwwUdjqIWi5TgDWWuI+HecFAL1vf/fb4Wg7ScABaK8n9WIAcxjNjQ/auWlayaolq6fuvWcVjE8nTN+BaiYNIitM67pwvZaNKYEE+xhb5513rgigIiO0aNHiAA+HGYcmUoLR94m9RPamt68nwFY/zKw2AosAqwZx3T2dzFNAMHYER4+dRuNFipV7+Kmf+RiVUzuqdz36FCOBfg3BcS/7QGpeSspIloe5QSDgOs50poDBHm+mDlOv4k7r/Rssf29KKc+QqPJTA8bccSydS8nI+D7pYZPMTDpf++8ESM5Dfy9YIZ6P72MrBoMofya7qd+TQaLXPXP27GAgb6eWfihQTLnI12saGTcDF4O+KorGzLmWKops6FjATBzkpm0EK4ANKdXQzTA58hBPEBNsS608NH4ebEspv7Nh3jX9GxS81oDMteAlSxWTbFAjfUlMn1yFPj6FfXYbYjeBzDUO6Uv9gJKKQ4jqJTcVgcwQInZLCu0sKwNROgsDoiK1ZDWUhRiAqNr1DvZaaim1vAdBSh7MLkTTTwW0FVBR/hTQ44ZwKzdcwFtqZNy0vU+/Z742hWsyFcWNslRIOcZuWH6ZOjC3Lt2sodppgIRl0KUtgfbcZTy91lGmf/idBDKyROoTPJDC3wdw5ueUjQVqFqGdrE9v73kOlMFEXE2MMeCP+7cE2NSSNztYvp7PUYDtRnGSg+0d2C01J2PZBKx28brtcH30WGcIgr3XQiujSSCqtSJEYedEouHSy8cN7iJgqJhUucF4iKiHsrzUeeKBWxpsohfiwJSCNqdv4zxTAwIaAy/7cClaPMVrL3LtTXyGBN5w0j5qhuoAJPUY983GEE+2wdLXLgTBNvkzt/82B79N4QQdI+mG7vVMxh9j38G9+L+ci9cM56C2/YMVcdrGtyBCbePwWL7sDg0IuL7jVCndF+mq//alZ6uP/Nz70GGs5TNpvXCqD1q6M6p8bAmgmFnB+HLKd4+2H+KA6a5+6Z/8dPX0018lpcIMZrhnzRpTPYD/iQDaMbS1wik0GacpXXYc31z3JhE3VvzMFYGRwYPi6POmDnlugmMPTv92rpX+WpfD1yWr59rajldr1twbKaYIJPhTr8klG/7GjZtCa6KQ2+qN7Tt3xjhY1TKV5yzrNrVZ1+Xr1bPPvlAtWrwE2/+l6HyORWpKYP5nf/Z89du//ZEoo47KGOaUz1IQ4r7gPOyG0Vm1anX16c99q/rYTz/A+F7B8v+e6g8/94fV/Q/cH3PbNMsDax6MdWsaw/TiOdKJfZi3XQMs2t3ZcnslaouXTI8D16Cr63g7awKgie7tOuPknDKFInh3/qxbvw8mDo8XCgCOtB2LtTQNXc/rb6wD0I/l2c2CcTuNdqejWrKIarlwLO7iMxbDGPVEMOFc9dDVY1sWSa2QmhZBeTp5C1q8HrUm6qdWoV16kwqq2RyOgiJdcjWoMzgQsLpfRJdyQJHjJRMoAHEtmPa0pYQ9sKzum4MpniDmukZuNlwcNIJrLmyo1Yoh3Ib9tMxdRq90j66lk3keBge2LPFzBMmDhhbmedANJiF92/TFKXv4O4CcbirAuvHoYZ8BsDYAKA+1dVa/8Iu/ClCbUI1gfYyEaeljnfrc0klaoCKgc19X/yOAiWAs0s6KxUuqx+/LZBXpgmePRQ4Ev2oya2eJ11Kc5W8ZlBZDViv5inu173OrUMNmv+Xf7kn+nXrNrHByjfjlPmb5vT8XyJjStyhEzyEZmdtA5ocIxHipa8nZKvaVXfHAGUMO9hxVKqVKp6SExBfhDSBDINsQfZtViZfu175mIIhJ4auHt9bSildD5CvbUmMrfJdrbDQufHUZV6xaEjRFyTaHFwuyjmu5RnrpOmDm9ImO6iilr706j3II6e9W14QrLpS+GhlLctV2KO7T+Cl6NzEx/TKx5KSNVI4gyRLsULObRikGeEFP8pX3nfRmaIACuBRGpnwVrY80pL+XuhX/29d43y6YpEZTge+izIOleNAAtMLErnTAHgPIUQMgU7pGARUAACAASURBVORmI3gxEikiNct2bZynqyjl3dzrUDZ2gYx58xDgkk+3ikqxtAu+rw8X3YmkaoiE1Gx4GAhyFN2ZQtSS38+/EqWSZfyNCB0XgYzVRwr/JhD5Xwewnug8V7XObIQRodoDHxZFCgIZx8KN1OtU46FjpkJH/6gHEcx4QLtJOb4hxCMal4WLaIjNp6RFECtCe6sR8KmFmeFVmm5SbSJ4kfXQ5lzh5zl+1+q0oYC+CwCQiRwyY2B4pmOOdxE91Rg2X30x1EK1cTh6GFid0M/haZWR7zNpwuRIwaygWumZ57+DBwwiW1IOCoFHjrTBHYCNMm0FsMvoA3UNH6NjRw9wwJRGkac5RIYCnhUJCrjU7jz3/Jbq4QeXhRuuKQiroHbt1FCtBRCwqfrxH7+PDVxx7KzqM5/5r3jS0CkZXYlzyuoRgYqeIzNmTCQd80hoKUzhPv301zigCsPT0XEsDr9ziGI9qBy/lStXRvdnRb62inA9+vcstBYCG9M2AhtBs4BZh+vh/G43zJGGeOvXb6xW0cNoMnqYXZRoC2ReefWNagHCX1NmOm9vQXhrFdCLL27ggKnoejyd8TUteiFSKzZp1T3a/37ppVcAwb0wHkvDu2QaYNB9w9ds2bKFirI51X//0kuIc2cF23CY1NYaTOD+8msvwNAspnT6TFQXaTLHpoBHlMyjFTD42+Bv8vq67TBU90Y3asd44YK5pJ3bYGM6q6vMwcVU1uhsbdrZqrd6PI8OoXtqxRdo46YtCDpnViPJP26DUVuBEd0RBLwHD52qli6cXFoEMl8Fae5zXQQXeirJxHTy/mr97JHkl2BWCwfH+QDMjutTUN6h6SMCb4XLXsv6DRtpgzE7gGRha68z3qsY93UxNgYMpqo0rjT1ZwpQZmfLFjpvP0wqEGBiWtK0u12bG1jDh/fhdIwQ3rVlaknmRk1YG6xRtoiwMaUsr75IE2nyKvA1bTKRMeu/gncAXxfPXWX8bHWQhosVon70aZ2HcfPtqhYunktbjtbqW99+Ecbt37M3TarOEUgO5b77AczuNZ4B7n2lqrIwcKaJBTCltx7sGgyOn+9r3QuzsbDjUfSJxQbD9/FnfpmedrwzdZVeMjKCoe0bULXn69M0L1lx38v3zjPJ/dcvqxDdGyJlz98CTM8Lwdd81pDVc7dTS7Xj7gf+Lx6iVt+vrX01gIybqQecnXA9aF0gJb8I6Aifk8K6RJ9UNtigMmsHfOYmk4XI6qSBjMVNoa+TS/O7EA+TKjHlw8IewqHtweTEvUoFyjtWD5EiuA6YOXkcRmbvzqqPKOkKlDNYpho3BTEuOg3V/ZpaWfGiFb+HsX15ZBLSeE6KRvhl2qP8HxG8Hh4crP7LxVhYpdLRO1F9No0cKGouPjJqW0qvkrxXxyD/O/O3vqeLTSbGAzxLtAUcphrMwTum9hxxrDu70AURINnR2SaSqfB3gzT37N9qD4bCsgwlrVZHWk3wOQ6q2Ly41yn7UdgeWR67bQ9mU6fSi0eoT4pR6iVSMdVgAI8VYoyDtWhqZYahw1FcHCZ/jJP0f7/uzjwnq3cuSLWf47Ca0lCd4zXqkLwvqfXzpFC8v0tsUrqxmoJyvM+RupDGDZYNwOIB20IK7AQVIg1EiG7uNuFLQas+NLYlkBK3vYRV/kaLdWPHB4ix7xJkSXUORtA0jqZ+Q8hTDuHfI61Go1P4ZES4u3bupTtwa1RdGNlOJwI/ymdPg+LX8KpxXBPl1C1Uuh2Jvjtz5s+hseRm/GLu5jDoCA1QdHzmPhBmMR5Xqi/+yedJJX2ASH0KjQUxa/v2SzGm8+cuoMLnMCwiDQbnzq/+4umvcyDNh4WqGTpiIzAZD5Jz6A/OYwn/0Y99AuDUWv3uv/m3ISwV8AWbxTr0kDE1IGu379DV6j1PzOO9FsV6/MY3vwloFYBYPk2Z9x0zA0g4Xz0cTPEYzVt9Iwvg/DTNpIbmvvtwveX7po9OAxZ/lmqu73zr29Fo8Zv0E7LyaYhzkcN3MH/XA/j+6P/9Ot9Db7R6KZt8QzQyfHDNw9HzaPeu9TyjU9WdK1YG8I7mh0bcAEzBs38uo6mQMd1F+Xvps6Ub9uCobLNhaVcnkTHv/z4ad15grDRf+wqg7b77V4f3i01JLZvuYU6suFODt5O4APeEQeESGLKZs6ZFimuwgJwxPgnQOILJ4hLAg+ZyR+icbuXhzJlzq5179rHGRsCgUErPPqPGSkB9BPH0JOblWVJw7hOts2ZQir+y+suvfo10zHj8lKawTkrDwjHow4zePfhM2enCq0/MZMDbQrQwppkcf4NAXWy3bduDB8yKABfaK9x3L+XmtMeYSspIVsRS9c2b8aeZjMidg9417hgJVD1o1SqqiRG8KGrWxyicxk23jQCkHT8RrN0+UmoyNqaU3QNcj21UAaonkg1TuG6lpYyDaUKrQptbJuK8/CAd7w/wbG6Qhj4eRQMnCBrZlasFi2ZX2xFHz5ozGZZiIe87imqtNZwRuHKzBgerOWNOpljXte+1lw7pNPHlv03ZuBcKJLw/f+a/I2XEV/4tcCmFFCXNnyx1Nj7Nn/v6ZG0SCGUQGvjTqLv2FSyP+sdaFsD3Tk8zNYQCUN9fjUymlgxOLb8WyHz8Ez8fZ95tQ7wfcCRzVTOojRvoLfNGpFDUi7hJxubLw1VcFrlHGzoqPGUDUlui5iToRL0naih64IFe+idZ/UQfjJjcxZk02YvQSTBBRuLB4IF53hI7KyRYuGOIfOzhYiktCIYya9JICM7acB3dDVVrF1tZHkA/my2TjGuR3j1rF1UAjGXYpgY8nKMyioNW9G4n5uumTwQgLDBbt59hM1ITUSKJWg+OKP0rOh43GZ1RLbcWGCRN6fUH+kevIRDzwJGFCcqUjSS8NljovmyY18jGYiSdnV5djGERr1bHFBGfqS7ABPfJkywsggbZmXgojJNpGNenZl0+A9MK0U6PKh5GNp6ZZdEncVP1My0p9m89OzxYzhFx+e96IlAPFa9ZsVs9jRlNDWZaKdofuPnw/kaS3mf2z9Gl1ehdQaXN3o7rTUP3YNkb9SACFw9jaXVFkwIEKyd0YJWRcWOSrZmiKHLnAUBAKWWdRCrsDJS3DsEKHo2I3JzVCyigVYfggdiDOLeZ9MbBg0f5NyCb+75kmjAAJWkExqJlelOkmSxJtzzdFKkRahdiVMFM9kJqQRdwiVTkecCvrNHpvt7wCtGB1oqWA+hi/HyjecW1Hir6q4yE8ekkhWEnZr1DxmEI6DUpmB9C2bXRpumGTkzc5kFPa+tvquMc2qUxaM/0wdm06WD1O7/zcbQnb3PwzMC+/juhY3AeO5bz5y+MxoHbt++IKiOZvdde3UNKZnpE9muw/P/t3/53AcYpZqq+9Of/W/Vf//gLeMbsqz728YcCJHoPL7zwQnSb9qD1oFNM+6df/JNgCzQj1K+kH+DZ3Y3DK++zYOGQ6Pcz0s9b+0Z19+p7QzjfQOruMkDAknJ9d5phD2Q/tUa4fpU+Sru2Rbro5Zdfqd71yLui55YsgPqxl156mWcyA7C1CAH01ji05lBlpSmfwF4wY9l2SXcZECgwr4trXbd+PVqfZeEZI5iRUXRsDFBk0+wQfebMVUDVivAkOk2l1Vj2o8Gg79O9zBWZJbxP5s2bD1Opr5IH+RUOeIS4AKFxsCumjBTSf+q3fqv6vd/7verDP/lhxuhPw7PFQM576WZNqTlSv6RLcT1zwes0mLB9gOBT/ZGpJVle10ILc19BvXoYdYOyLOqldJIuZcF1sVaGkuLVXVyzvNI5fgQA1vm1uHr99bcBiPNiL/KAd72qf1PwvZP7msa8O4EL9o1gPup5RmrJxsR627FzW1yzfkgydLr6mqp1HU1smhz2B4rEtdkYj0j6PMHBcsb62996BnM/bRZkfc5VN6gYrWMPOUG6tB4Q8vFP/jP6UM1kr4IlZwcaSRAlox36E3V73Gspfy7pdPUmWZ0kM5ONfKMSE1AhiHRPTI1NBnnB8LD3TQBc+nPfIxn/PGeSAcpUdQKgMEusBZRZiBGygtjjy/u6GbonKeyO6lPu0e/pWO9+qzu37NrtXks/4AAmLk+9iIzM62sR4L3O4oQSBDzUQ9HLhpR+Q6WmfxBAJulCjbgiHcRkjZI43irr8z34BDo5abK8LsW+6Q9QcvSkeAirUbBEtZL6mGuG3kTVQ1hA4Ppq6A2Mz6Cur125iGnWpojquqD+ZWMaJxCV8Fojfe3nbWh40XI/jcnOswCh74dBRUfbeEDNDcS/ei7YzVdQc8myawBTKTMvaTQ3KKOp/n6pTIED0RZCQb8Uebp4POS9HwXGg9jYs8xPhiV7MJmnPnv2EhuMXY0VQNOgDTFdHeZ7juNYDreRuhoLDmttBDyY3aR7TwPe+LymifXchyWZOvqWKqZIt3h48+xGWE7O4aJNu+miXto2KPTTBEzLfZ9Jb981NtnStVxg53jIWsWzNNfMZyq2C/YpxM8lrRdRDz+XoRnL5ugm7qbse548ScdsGjr6ZVrJtJ7joWBUUDqMe417rqXYBIEXOPjUeER1FhuT6ZyWlmYi2d4QVO7da1XMUgAEIlRs19ev381hMofNeAWb9p6gwoMh4j0FWs6fC9il1ytMN8rX0ZhnpbW+Pads12B+4BSHRfhT8Gxlt6TYvU+1UWN5foqlNSwTzAlEBQ4+Y6vDfM5uyka1GcX5jM3r6+3ivK/nEFBsfJnXynSoaegzquf61J64Sdpt2VJPqexFixbhUbOOuWFappVDB+3J1IboLXWa6pzZrQtCB2LV3Y7tMBg2EONhX1GfwfXJ/AznWS9EKHoWcN/bdypAmqWxW7Yer+69by4i4NlRlu3BZamv81udkOZvpirOKPxFLzSd8d+NsZ/3boRuOsgVcpm1MbW5haqoE1Hpo2he/5XZrXNhDc8VDyDAzKaN68MW4UM/9gEqjL5aK7On4ob7lfHRaPArX/kOc2V4WOU7nzKwUUhsBCxb4IFvtVSwdAAAxyz9cgTRgglTL84xx/co1Vau1w70We1t52HHVoZofvmyJeiUEEHTQV1G2dSQ7Qvaef399z8AuME3hpYCliGH8BgdnSnQODzV0vk8ZfeYz+s2bEPwOSXK9E0h2sCynbSVHkMy16aazwFgFlN1ZNrRA1yA4/wUjB840Al7tDAYKv2yrJjU7E/DOSeO33ON9NF1uhH2zbnoPJU5c845PgK9cbBcBkXOzZul8AAitXBWkNnnzH3jwMF9MeftWj6aNaHYd+u2t2PNGswJsE2FtSFyngSQU7TtnjhnHqAZcfUQHMLvWX0nztjbuDbZq2kAbVN6yArYL460X6weeuzBasXdD1YTJqGVomJJttKAyBSkGqEM7qyIkqnKdHmUS/OVGpqBBo2+LgFKHEkGuCFlKH4xmYb3GQmMBIvZ3Nd92hRpagZ9L8Fi+smEKJivrHjy38mIey65Jv0TpeAEsT6/PgIqAz3Fvjqdf/Lnf7EclCXZ+Dd+3e619I8JeHg+MhuvvfZqgBml+gOBjCvOKCkcGWv9ijwQtZ03CvBgkRlIzUsIq9TK1ESuIu7oUFzTx2TZrbcceUwt9i3r1k6Ww0l9RnQhtRaGhTWCiK//DFEWUfBVWI63KGPcsxePDEBLP9oFVfdX0XiMZeH2s5FrPnYBClUvhjOIA2U0+tmAPccyzTScg1yjMxe3G/jQ4VYXlfLpIvYt1+a9e3hnntmoyEjopmreQ9xO1QAJF5JjVDx3cFFlzpecrDTuGDbDAmbcVI2cpP9j8Uom6VwK1RqdWsPhl1Jmcs+QEOGyOxUtRjbT9JC5wme5KTnm9trph1FYtHBBaGMsJ1559xI2/uOhNRGAmIaRNTP6vnDRhmqlcWZJEcJqEIEIaG6K7aR9GA+vzwPf5yelLbPjJlB0QTbZJKXDpmKay5SY4+Km4v2f4OBRXNkwfnT4j8Tv1cTVlkofonpCZkh24mJ/qYqSn7Mstu1ohwkuXtPGQaMRYKkEEoT5Zemnl+gtmPYi2xNbzHg+SyGmc9heYVLvipg7OBjGw4SFhTr308vBYimqYFDhcSPPQyAj4+IhawWHgERA43W7MR4kTSF48ctN0vdyDOyK3M8ztrTcsi+jeJ+tRm+P4RdiKa70tTn+UXz2SjpLP/2V56tHHlke49VxDF+WORMYt+JWbGnraTRNd6+6D6v8zmrf3oMhjuykKsUO4a+98hbsSlX99E9+IAINAds3vvl1GAXaMZASu8iBUQdYkx156eVXg9mIdBNgWHv7F154vpozexZ/8D0BfNlgsB+TSVNW9voxJbsQ5sRr0ZrecmfF81dgFofTTsH5d4I5plDVcbRL+EQqhmzkeAdRv262RtAxd/hj2bHAxLniAaTHioeNDK5MlYe+1XKmGovbq6WxQyNFMgWHXK/d8d+AXmjZsoUxv4zObaToc3K+H9zXzVxCF4W4dSxFCjJle/fuDl8l17CVQkUTofmkolH1cTcARC34Z62LKqAQ4nN4HeK5mVI9zXN94MGHqrUEd/bHci6oOROIzsIoTa1KF1qxu1bOYZ8qqWr3Dq0DVutSTDm3bs62VvCQd6+0TN210w87KlNpBVH0oCL4mg7waoQlEzA7twRrqWeSrRXY+LvOLcfRn91PilANjRVcjnkfjKJpqomUTOtr1Asj5fovLUM0k8NBm3kwA11QJwBV/aCas8amKQEMZ9D8s3lqI4AN1pAWJjLizi8Dqc3oouoaMDQcPb568JEnq5bWhYj8GVfYSkvPZaNk1FJa4FpJgJLaFNdOim/TeiINGl0LxWm9pJp8Xslup97F+xfAZBuEGEvWleMRPmThTcU+FWxZ0S/muePfWXTi78T8NNXFGlA3GXolnqHiYQXXMt76yNiO4ld/7TduA5l/TIzy9/rsyHi8E9bha9e+dhPIiOwV2nqoZ88hvQpkYTz8rAAKWhrQ4EHnhpRoPEW/fn6oy2+KY4sgOEuvQ7DFZjwGtkXTJxBFsBAe1NddeDUgM5IFNRTW5QIL5c3X38RmnlJODkkjgjE2L7xqlQvpKW3kteMGWETJLlRtqfpxgXlwc9wZmNf+5/Wb5tCx1n5Rgo5cAG6AXpPgI9G/IKWWTbq5QLzHqICqHe7emyyPC6W4TcJi8b6yHAKh6PBsdUJ4rpi7BZRcgDGhkZwL3o3GKNXsl2kvPVyMtAUywjs32Ygc+bebgPlzHPOjg7bvbRXXzFlWq5DOQ3tjhYJti7iN+FtAN5Lmmx4WRvk2ipRRShDnfXjI2CoiAamHvwFJ+zG0LA0j4nM9TAQoglhTXgIav9y8wiW1Zn7V3YU1enNxOpX5ERQ7hidOXI72AbaguIYPi0zK9OYZkQ48SgrgHGZjFy7oTQLQaEIDJZNkywN+2SgsKxisXLiIVgfcEmk7e0JJr4twTLVZ2SGYPQ9gce7NRIyp94wAXEZKL5zxXKsUc5obCmJ8Nhk1esi14v/h85GFUTTr4WB6ZgaHaQ+MzxG0LIJ7HWy9jlNE04KHHtifSZiY6Wxcz3Vs2fJWlNwabXs9ff8/e3cetOd1nof9BUjs+74TC0mAC7jvFFct1GbZcepaaR3JjvfYSWSnzdZO+lcnnWY6007TaZI6M24Tx3KayIsshVooURL3FQQIEgSIfd93gNhI9Prd5z0Q0i3yjDNUZvBpKADf937v+zznOefc17nu677uI3tj8HZTNuOxAVz7yrX41tvuTiCaH1AzffD3//7/lEA4pjo1r49Ydvn116Uj8c4wAKcHX/zCE6WX+Oe/988TQM8MPvPZjyYNtCttEW4udgUrUNqPBGdpQIJtrMerr2wY/JWf/6k0GtxYfZUOHdk3+JM/jbj2gVtq3dB00MGcZFQ4YXLK79M+YtHiWOuvrbLrvWEBpEXMyXlJCR6Pw6zqJWAPyyadoRWF+Wh+GM8Oku+4445iarpxZGnGMk50PETIxqQYvaw9wQfzY73od+RAwU35hoD23RHXlgdRwMGenWlLEnGxEuVr4sB7Jlo6ejH/Pfvsc2FptE6ImDmpNumTHTt2xawRWzCuAvDWAGaHiy/+/C+ktcmhsBBri/HdtHlXHSKIe1/ImN1397JKUy7NM6c1WnnzTVVFtD1tEaTt7BM7k0bV44lZn9SeuSalNDXg0oFHuugQNjnrZFrGksheObfDlDln/fCYkcr0H83N7FzjN7/53VR23XUpRYOtEuhVDUq7AVHXXrusKqymBFja6OxXUl6YYcyTsQRemqg4LF4KCubMmZf1xJAyaeLd0dKk+mvFiiX53OlJiy4tb5o8lKpOOnzsvcGKlXcMdu/PPFrIMTnVran+cmhxf32fbJYSTO+a9X8x75X6bY1B/b33Crtc6Gu9mRdeD7gBKACN+WPt2aN89YOE15dfVb7fq0Frn8k4+pzOkvef9WIMr+9eNdY9EFoVT0S/AE/WgDl4Q5hTvZaupJZ+JCTxIb+oyTwG33v6u8XKwBwYGXlW1R4WQ+sMrWs0j5mhMZ7INqxioqmoHGUAyOWmeIJMNTn0pkPxVfnDDHOXWIAL0b+MGZVFl7TAiDAl57M5VqBOwHPSGZcUxaQE5HPJ4x/LhH72meeT+91UQZ1/CS+YcaMFzpzsg+alONqf8RrhkxCKkw+Fk4fARUPhNAbQ+PxqiJnNSAoNaOkCNJumcmtBt6XCmvD38kaS/g3IKTP2ZZwsVr9roTiVuF9VMq0UXUrmYC1QnjvVwiCDOC1gS4qtNvi8nyoHKRAl5Ezc3JPWDfrEYBGAGGklm74UXxBnCWtpHsAdLqiUsXPnzqp+S2X6lzGXfpFGbKI7lUU5/eb3x3LmLe0Tr4tmAQ58ATS+9IRZv2FvNujx2QzjqDuneTAcO5ZS0aTuAD5gpvXgGnapzfUaO86wh49EM5LU1nvRS8xN4NuZwDNx4qjk922i2dDTqXpG9CyTw0ZgXnjFAGRBtqVnEFSd/okUmxZLxYP0UspMIwKeEVYOSMI6mZSnE8ik2bAy5qRnMicB3DMgzmSChmJ36qJR0ILzWIKuFgkCntOw4A+82Jz7M/MzG+0n0heHA28xHaXrasBvcQzMMG5V7h7gtD/NTBcuiKHYnlTBrEw1SX6fqPKV2Pbfdddd5eeydMn8XKuU25Imto5w+2jSS1sjuHz11bcHP/v5n6lKog3vbBt86pOPxZ/mjTACEStHNArE33nn7RUEAamNocHvTjPEedEpcZY1dzxXAOGRRx6u9If0kv4834x3CS+hL3zh8/ndTRX8OBADKPxilI4rtdZkU5pSmmnNm29lTK6r66TTkrp6P0FyW1IaKobMXwGHsRwfGIyJMuoumBek74uQGAhsfZ6SNkjAY3yI2bzttlvDCj9fBwC/57kJaCrxACTAA6jBjtCHCIiM7o7GHPGttbxaBtG5/HzuF8icmvWmaibl00nBCIZ0Oe8mfXkyTO2iCL2lsWoNhyF59NHHqlkk8Hf4yHtxr72xxvBEWFLgV2p0Z7p8S8fx1VKxp3T3nvRP2l8+MS0lYq2/m/sDMPYGOKyM5gSAsFdOzphJG0nRP/7YY+WtU5VnsZewz9oz/Nw9disD9y9gGztj1v2nMFNYrOYErcnkqAJ4mnMuWDi3NI/33XdvtYgAAq1rztMOA1Km0if+PXfu/OyP54Y6HhVAo5OyXJr+Qn9l8IlP/ebgS3/tiWp2OmN2Gq3uPZTU0qfTbDXAbMa8CO1HlhAbSNaHr4ttfZbr6f3mXLe9CmjpVUjd28W1W1PdpoLGBsPr3+7VmADEHYz4ff9ubuutmzUm25h1ltt70MGVHifX1gst+kG70uX5vbpG3lz2unwP6KehI+yXkr319qTm4nP0S7/8q9lXrqSWPmSk8u/5+GEQfjqW7ICMAADI0G8AMk5GNoPyTcn/mtbE0b6V5VoUpYUZom6f1rxEEmyHJdcmTP93AZu26hu4iTPq+XPJ4VYngQT8sD6o5jLaCsCYkAV+JKXWR2MTfjob75tr1mYDSF+MiGdHhvKWEhK39epRUtuBjFOlFBP/CaJkOgPmbay8SXA0ALQATei9+/fU5ThhOwE48RfAGd671JCdyMJsaD6akWHfkNKEJNiK+ePGtZJri9b7uAa9g+o0MUwHOUlhL7xPKfBzn9oEEJu67xLHBXh0HxNDdDCnawBGAAdohjVXtfjkd8/nVDEnpzaiPUBrZaj1g/HZOZNUnGcIaKFPyw8oC7IcNYfVLUl+50Rlg4xnTRZylUQmOAMymBj3KX3C04cexMYv4L/22psRb16bNBARJhaE3XlLT7US/WaMSGQKDDixEkXagOgdVFMAWLtjt46yv+W2mwrEHE8p857dEcXmNK3dxOJrlhardDAn6JPpSQVaSSNNnKh9QjaiXOvcpIkANJqFVl1G6xKheYCMz7YZnsoY+ZobczdAxrgKjAvy7+PxDSkheK7f80Ozd8rbn33zpPvwGs/IPdx3330R5CaFkXuRUjiVzQ9L5WdA5eKkD95MtcrSJWleGBBtLDAAUh3WVYnG41h9190rypjwYMSUd951b07fT+VKRxXl/+ST38rcSLVMPnfL5oODf/y//ndVYbg5ovdVr28Y/OzPfrIqrUYE2O1O+unupJS25IT+/fSJcn8rku4RSATCpTHP25wgOyfXS3vz+c//VKjzt5KSWpqxvLpOn5i65SturBTT9GhXsGO333FX2jFsiWHb3JikHSqApDEiXY7WHlOzV8wMcLDujYd5BAS+myC7IWDt0Rjuddfh5Zk7Un3GosT1eW6CPS1CD0gt/TyySqJpdjZufLc0N/Ro7oOQtbO6xMRbN2+vcv13392ZzxkE8N1dgBqodHiQPrC2pQwEXKXhJoD386zo+WrfcigIuMU4nWJaGeAxjmg1cx6TRbyOwd2yeW9KqFOdl7V/XZgka9C6dkDpwbB6WQUUqcY7mPlW7GWYJ6zQ1qSUlFkD00dzmAAAIABJREFUeuYWBu97aQ8DmOjSjtnqnkplppjvY2fMS+vL/PN7Aj0wbB3dHHaoO/nefsetWZ+v1sGquUE7gOj0rnfX/rAus8o5WXrQYYZ3DPZ1Ug6DROyf+MRjARKKJ8ZUddyCAKFJU2cMfvFXfiM6mejC4gB8JNo/4MaB8XTmV2fee9VnPxT1cufO7prznUXph15jX4c6bPZlnaytPbGjG4jafzuw6d4zfo/eztirGiv9Xf40Nl1XVPtk/jNmXUjsM71WqwyHZu8N/KhqVCmpyGFlGn6uWvXGFUbmxxvBDK9uCGS+m9w5jQw6HpARCFRoCNp6vJQmIGZqTvBSHRr/1Wk+m6UgLch1QVWn5Xtu08Zm0nar6BJeDgHPiAh6U0dQtvAceRVHo4UoybO3D8YkrbQ1Tr57cwL9IMF1VzbWzVviYFmZolbmPG7MyOqXcS6booZtpzMZiVnRxDYn4lanb2yS3kzYGCBMekwa5L1sxk5c6GWamCOhgpVlAzC9E7HXNdMmwuBoMRLgW46WwRtFvYXSAI7TJRDA70W1kPQW8AEA2khsdsCCawCgZmYjq403gVDqToWB3jl6txzMPaCqG3hpD8upqjpgY8GyAFVoXEzVgw3V89OeYPeu7VW1sTE2+Nu3bclnTK8KqRKqJp0isDqRHkrwPHE8Yr1sljZSC34f0Jjr8735YSd25DSssuP2pAVQ+054Tt8lBs418KWZk+aPNi+VIB7vnPQgMj94wZTpXhgLAWNn7OWnTBlfYygt5qQ9bcbECFTvi85iW143Ite7K0F8Tr3XLStvS+XKKwXiSnTYBYDZvGujzvcvMgnM6PDdoU0qcJsmnqqYBHE58YUBFYCpUxuxr944xhojQ0RLzLlE2mlYrixgEqr6XYEDQ+OazYFefSdYC9RKT2lRpJa8/6ZNASqZn1MmjSpb+aNZPzdHd7Lq9dfyfheShrkxwHtagslbObnPyriuyLwZG6CQCq5ov+hR9AJaH30Mzw9zRtARMMq5NZsvVkAl1LKU2mq+uD6gwXow/2fmd16MIZ20xviMk+tVcn08J9kdyrnDYi7PvWF33v/g3OCJT3108C9+7w8iQibk1T35TMDVPWU4tyg+N9JNGJpr4v2iJFtaR4AmiAQCl0bfsSoW+r50cSYcFdjLyTpj5rkDw1iWzg74k8D8SK5JamnlylvKOA6TsX79O+W948tnvJOGi4K+tWSP0ZpBXybj8lgqpNZFCA4s7ExXd/qhL/7lnwuT9G6BWmv4UOYuNlIgmxXQi1nTWsFct9ZcR/UeylzaviMpmwj69WN6LgZ2dirPXQ+nj6cv1eo3olHK+3gGt6V1gGcKnDYPHb5Kb6Up6e0BEq+VU7ETvTJtLUEWaMSYNY4xuCPtMcwpKSa2EStWLC9zvZ1haOwht4cNAFLKZyWg6HvfeyvfY0o4sjRHfreaOCbVuC8gZ1oE4IK59gnmiIOCNKY5Ks3YWlZY3ymoDrPpOi65EqcUvcqVk74/kwrC9ZtPpST/gcHNt9w0eDKd05cGfOk+f/f9Dw32Hjo+mLtgSVK1cSCfFlAewbDKQOus3LGH/i/2euPm+jv70itXLzHyw8NvrwL1O5e3HujAozN6/aDUW750IAToVCuU/OmA1h2Ce6WUedRFwz3l5N8+l9AbI1MaIunMjAPTUHv1jUkDqhr85V/5NdFKwPn/DelXxL4fJuK5DMioWhKM5VT9SUwo8PV0waiAA4BAiuaMNrOZ+6pomki1uSc6afW26SZU9wK4XHzVBVhue2TEvFJL8sR6JJUZHsV6mISLF+JGG73DrjTz05ZgdAKlFMq27dmYEtdSSFFBM4eH5Ggj1Mx1oXYZu10d4LU/QZTo12s0QJNPr07boXZ1MwbGgDYiVop7NvmCo8AFuBGlChjd4K4bA/YF6fo/CICoflABQvLQVcXE/TdBDa1/jFmZ0u+MHaEkdsWGgt+oHHCuC92uN4q9pHxwshEpWWxRmZFTcssZV0K0IrFQ2HWCaa7AtEzAik1bcAOslKFK67z0wrPVF4mWgc8GE0AgkQBVwNm46fxg/pxQ+OmXYjPwdTwnzeo9kmtA2QIyXGYtcmwLoEZsWKWzod+Z4JXgO89uUsbMaVrumcBRhUw1pssmMy33+25A6KJ5Y2rTP5mxOa3hZUCQBneCJRPDt6OBmpoT4J54iziR73AKBODCGphH/ECcGI2BeUgsPjqgxbOrvl+h3HTtNYe7+K/T3ih5GzvmQR4cMKVz6HoYm6/76P2FgDUBRbDyfeDPz8xhz4FGZkcYhmrmmflP8KiUmHDz+WdfHXz+Z38yLKDy6wk5yW+qcZAOFJi977btO5P+vGrwG7/56+U/4/6//rVvlBC1sVDNZE7/l+m5dowALciWtDdgkmb5PvDAitKYcOBdksD19rr1JVzdEaEpMzKsAxZD8PWf+8VEAb6zot9Zu251Nu0IZOOvsj1Ca6Zvd6YJJCdd5fDSnTyHACOltoI+ttFYSpedTHrwQUA0wRVYuSfVSa+kulDpueDsmVXlTMavdynGkBBASyPoYL4oaTnjySRPigSQVK69bt3btaaaBq0FSpoT7+Pf/j4lQVZFkDnp90ZLb8X+n1AVCLo7JoEYDad02h1z4YaUpAMbgI2yZ5V5quVuiuGhOS1Aq4ybFyDfdB1cxs9HW3MoOpyF+YyrilWxloAye97kHITeWL26WL/tSePdd/8DNQ7mRQlSs5aXJaWpgopRYjEOwznjkOA5SREywrPHvJTSc2k0hRPSneYythi7o+ycHxLR8ax0ZKeFUZbt4AVUaB6K2fH83Ds7A+ASw7MvIE6bBICUBQV7A/3PUNVY2+tjjHgw+wd24uNPPBFfrzGDhx/96OBoUvRjJmSvPJLDQdp6zJ2nBD+FBCqvqj/alEtA37qxThq7nYKOPFvMfQnuqyiiGd913UuzvmjMSAcZ/cDgzxYrRlas6WxcMSrW3VC4a01iZ4Dnvmd3T5peKdc1OX399jXRpRG8ZJRfyzRw9iX2vZJa+jAByo/62ZcBGT4y41S3JDAqYQVkMDIoy1Zh1DpIC2bvB7G28sGWWiJQrfp8FUtVTtJM87owtFJTQMow7eTySgBITFzizHxDeXEWN83KxZwU3z9zYnAhFUmb31mdxnqrB1NSmWTjQKGzJtejr2QcF6R0JqV0VYVFJncC26RsKvxhAAEnzCp/BAxy4kdzjs/GLPVRGhhMwa4dlae2QVY/kGo4N6FO7A04NCtsQVppcl+A1TQzJ5nmcZCxYsIHPWFgAqh4bWh25/tM5gSFxUs0BJxROXsnJ5UGNnZfPtumaPMChABEwJFg1fsb5zK2EtgxMzRNSSFhHyrXm41MJdehuHs6KakKe+pb3yh3UgJg9utOlDYf+fRdOXWfOh6Bb4Bhhq4M9XyWz0bV+iwpHic+DwuoElx7VUU1pszmgZYFqmrs8rmzpXty7XQEjXYOOMvnHoqYdULy8DQir7/6Wjb/ifGQSavjPAd0Llp3zer1ZQDGnVnfTuOGBfSimkflPN0sxmlbxuf5AW26RJcfTu7T+2LYesVZlVdeyqmfLppdqsFpfXoCgQDY9QhAVj9RYp66Bbr3sDH7U2CiZ8CMMXCs55Rnw7PF/apuIQK/7957Bmtjuoe+rv5UUpN5bu09TyfwbQz7sTQsw7LcWxidCGyr2WQaHXq+/u35Y4dcE22I9hMCF6DtNPHii5sHP/eff7zciGmrsCbSP7xT3olXC3bDSVWPq1tuWRkW62wJfZeH2dgR3cfElOnTqPkcz/eNN95ISioOxrl+ARBj0tp8VEa5WM577rkndg2ta/Zjj3wkbsXfzLOOKV5Ag5QSlsFcwOqZR4DM/AR487drPVQw0Z+8FRGzIOizAUbMcGdiaIqaFcKZS2JgjIQ12RpbTsjx4KoCybqmr30zjEbOADRY5pi0jf5ghMEC+pIEe2DTvLG3AQ0zMta/+7v/x+AzP/HZ0gnx79m77/1UHy2vXkz3pwrJ3jgv4Oh0tHpQ5bncBzbEflfGcnQdeT96sp0Bu3enV9bLr7xSTA5G1fbmkCcF5npc78mAAGC/GeeNjDbp1ppT/o0dxfJxaV4UoOR+jyZVRq+F4Qa4D2fOEjfv3LElDOisAiG6NRszoNI+bU7zpNHCw1wGBJZk/zG3ABs2FPZGGr1dSStZd/a0d1IJ9t/+g781+MM0uPyJn/qp7KeprEsqaV1SjHPnL45uZnyJwM2LKdU8tvXxMkdVqznYWCO+b4y6d5i/9zSS9QjYu/fuwNuFwZfrKAGTXhVqHvX2LsagO/r2+ALMGjtr0RwUY3o6yn7Uu2IXA5UvaUdMtZ9hDSfwv8q+Y/4tzLjTMf2NL/127T1XGJkfFVR8GK8jVclDfDpiX4vVKdaJlkbhVHwYBAJApjw0umA2G560zLiklQAZwQwiqJRRJkgFYlERxhhWLZk4JU5V4ZTX+n6lagoUhVXgR5OJqZ8HjUNgQFJJobmP7xtseWfV4OCebSlTTm+ZbEiCptePD0A4Ga+YcaPkv89FhLav2JxDOTGEBEkVU1JTqdCxoKljARmLFitT/jUEzCjQMAqEoj1t0UuouwGTYNFV98S03W/EghK890VQK/gBK4CKygDXB8job6Ta5/Y7Vg7uDb2/KKWPV+fi/LxEuxkXY23Mu+MkYFV9anJtAonNq05vSo/yxULbOmzl0XF3TaWCdIq+La696NKcbMih+Y28E+blZPxGbHq7ErgAHz975plV1QF8Ch1M0kPZe6oqSSqMnsi9VLAcpuWATJsoR2egQ0DCLDmZ74ifB8t9p+RDYRKmpAz63gRxzQT9vFguTScFt2z27md0ApcT5aKlAlOTTNEbsZ4HAMuVXwVBNjzGgnw8uL4CWlUZlX8LSCPzizRAzSWZ63HSMwHhwF1nACqHnuv1dSb3NTdpnINh7IA5fcVswjbVziC6Zhuuzd68tWFKSbTy8uYM6oQ8K89dVYdN8PZUmzwb/YpAu5sfSk7RtDe7w4xIMdk09V5iAGfeAMWHkv4DTPTWeugjD8X2/9nMJaAzwDgsHopbsLYBm6eMIgVlAamM47LxAuaClXWhNHpu0jMYGVVFTY80q8acc61romu5LikpKRU6qpMxPSsTwJzilf8qz/3n/+IPch3Tq0cQBm7Hjp3FAErn0M4YK6k4ZodL0p9Jp2vzVgfsmfk8KTp+KcZCIHJoAGiAF/c6K9dDIA5kaRD6gx88U6yS3/NlL/H++gVxX26dnVckxRJzvbynACltQkdjnJRyexYEnrQoJ058kCqfW0rPpQSeZsW4GQMl8jRMDik+3zrElJp/2zKOS5ZeO3j88Y/Fzfif1b1qmvlOmKHS+oWVoTHiW+UQJpDTC61JCsLccKKvnmjZN+nMrB+A0IFFR2gMkLYF1RE+rMj6AJUlSd+ZS9ZSB+gAlPukvTKunj+fE1/mpFQpplRvrN0701wy8wn7Mic6ps2bGTlOGTIY8ZRhJBmQ68vnYNuwgfYXe6FeWw5A2+KRU1VChzXHvKYY2bvy/G+PwzUH31PZUKek19KJpJVGZA9THVrjGnZ3mqqszKcuyu0VWJ2Bsc/1dWMPYcthPvjqDI053b1iqrVL3k8sac/OfG+2D1KVgFJZZNA65bXWp8+sNZm5dShzz/NqxRfN2gJY7ns6MFuAKAznjIBdIG+k9jXmafYesUJqSc+wv/v3/usrQObDwCZ/ps/8v4l962QfbQyxL0ampVOGpdWVpmndpPl3oErrlJyNVCTq4t4OWArIZMIKImWpTxA6LKHrwMeJZGLSGhfQKNgO9GYC0ehRCcwjc7o+cWCwe+vbg03rks+P38XoVDGpRDqZfPmYdMa9cCGniQtp2HbgeCzms5kGCJ08nSAQky4+M2PGhvIFBoaK/QVy77mPvaFV3QiqVdO2ZmT3Q8DST/KYmKaLIIZLEM94OEk3ZX70RFlAs3ICEAAF3CqVzr3Qt9ig56XUcVLcYRekfHVh6HPmcX5mc3Oy9T4CvEBu87bwpJBak7SkSOhpVCQ5+QMpGdNKZ+f/fCaGSo8hm2q1Yci/sWUttcPBMsOa10knYL4WpCEgE7NVq14r5uTJJ9cOFoYQGRXTM5uQYH/02IXoNSbXcxO4iDwLWGHQcs3ns3k7IbsOp56DaWzougQImw5RooBGILlj+95Uo2jOGIO4/ILgYePyxeGUYHJWAjmWy9hhz1SVSB9JxUnLYYeMs43Vl3v0eZ6ZgHBBq4Z8T2pJmotmUzk9QGf+OqFV/jyfjyGgEaimdhmn8vRJ6q0+P69x/TbLLqj0uX7fSW/nzgMJVk3MbcMFygTPc7k+G26dRPOsvHZe5pWNmAibp4wTM9BVZenDzzGnvH5L0jl33XVraWaYw50M6FMCemvKmKU/lMtiCLkOAxu6KXMq3pxUlTkwKSzWu07KYbbeeudAQFo0FxGNEpt2cGKeqRI7GcB1bUq2AU06kzlzZuXkP2GwKT4wTb9y1eArX/lWxKPXxEfloTIhbOJJ/b8ijM3hRcDenEooIEHXag0xfyJshjHjdAuguE+TWvrFZ8/LunszoIPhmNSIoFJpNjqF7CFPPfWdpJJuKGay5lzG6ytfeSpgZcbg05/+TD1rp2PBl/hX1Rm2AnuxMuXmrkvab2bG743XV+e9HaIG6Qh+T1iYdLMOgAEqdDuWBh4VBN8dtlVqvfjS2rBeCypltu6dTVUNtiF6MCDGde7AasSbBat2MmzYTbnWrfGy8bm3BRioGBN8d4eB2RdwjLHSoHR9/HDMOTpDPjsqtqQWAa+qootTMW2VZwz4AAPGFZDx7wrS+d7JgDDjKW2F+ZHCuj9tDqzp7VvfLWbMfnEibELvqWbNTo25X9+zrR3P0LVJ4dnXpmX+z8sctkfsyrzaFbabhYES/lfzml+IGdzNt91R1aQnA2TGpz3I4XzGxfS6YpOhwodVBr1fF9d2sGB8HTY669K1MtZYP8j2VE8X9dobPNPOglprxrUb5GH7VR76Kn1k3qub3vVUlT2zl3d7X5/bBcOd6bF2fRYW2yGoDmUO2wo8Uh2KHST2JYD/1V/7q1eAzJ8JVHwYLx4CmWdTsUQjw7GSvT6xLyDTew4Ve5IATVvgIeOYBTQnkipxI7wdCq1sriaewAXAmFhN2+Bk3ZqFmagWsgqCEVHN631yVdiFMwlAUgPcbyeMijDt5P7BwV0bB6+98HSqe5zomnmWktAxOalefVVKF0dOr27CWxI0J04O20HHkfe3oTohEQla0K4brYvyV7Xk1gWSE/n52ACe/tUrVogF/d01AzSTsvl31I+l8fcyUKuy2xOV68daOMFiMa5ZsizmdPeUS+i4gC4/E6xPCb5OQ9ihCorDdFwuoAvfbArGbmIWsc+5pCsytvJJ+bOJp6VtmhS43i8/a0AmZYXMBnOTc9nvO/knaO1MP6EZ051Mzg7+0T/6n1vDzvhBXCzL9+Yvg/4/fkI/HAxNulFXZ1saJteXUymGK58ouE3icBtGCCvn1C+IV5mj7s1DgbHTKK2Ccl+HynnzpxcIFvidhKby8cn727CVW5cDc2Xn+Pb4r520fKqKL0CgmD0g2w1q9imtmeCEoTB3MU7ADNbN/KuKiIyJ06xeL1J7mJkNG7ZFuDo2Wpdrig3wWqc1J3XPoKeWevWFIOxZoLhV9tA2fZDrU+EitSKQvr1uY3VOxrzMz2m9tCgZG8yMeWTj7Bu2eXBj0hsCnmBA/ImpMq9Uo5Qouqj1rLP8u1pKJP13NMG0DNiiEVmenk4+a+mya8v75UCYpkUBzsqJXW83JsPScVamC9idVOqihXHIjZZjWvRPk6In6R4eAKyxMA7YnC54pusBUn3Ps1X6yzcHOJCq3BhNxsc/9rF6joBs0wtdU+Z1y5Ny470iJQngfezjHx/877/7u7nmZQUCPvnJT5W+phlITqyuw0888YnB1772tdo7BD6aGUZ59GOeC6GudNGJsIcOKNYfX6QDqTrasUOaMsLfL/5ng1fTqPFTn/pkXG5XVbsCPawwKqZp00RdPXgtBnZ3Z63+II7L9953d4Gm2Rm7NauVlsdnKHNOaon+poGZtEpIaqlKqPdEe5LPt6fRlwHF3pvbM1aJUaWqomefeS7uwvelgzozyIjDsQXZP/VJw/bpOyagFnMVgGE9SVPR/ZlvszLW2MhnUpF2R3pAzQ5YJuqfnJ5idHJ0VSfCZgIwHH+11sCsYvfMa4BAKb7GogCyvZ3T89mwnLSH9psdO48Obr0j8ylg8vGPPxEGZlYOGvOqovR8WO2JYX00SR2RfcKaBUg/0Gg26xUAMXfMS3uA9WOv7uXX1pAY0TWUBgnQ8boCFfl8wMS86dVH9iRzxu8CYe7D6zDg5mhnYoy9+dvTVP7dfWS8vsse/H7X2ZSvDLPXoWeRzubmLsa5MzJ6LV1x9v0wgMmf9TOz4AQBaaXXo8DHyLTeSqlOGirg5ZJrEmq+mE22gllOoQzlBDiLCyvTN5xKIwm+QzqxKMEE8Q520Hcl1Mzm4JQqMAoE46uOP+g5FttjU4mUTx2cPLJ7sHvzusGbr7+QMmMABJBJ6iOngokFTrAyY7NZ7E+X1ghpZ6RcMiGP2BeQ4fTr2ukhKo2TjQsIOxVQhFWyuJml0QZdDmTQ9hakk6Bql9aqoaXLAIRGhzbzrhNZ2Mq7UfkC7bQsXvdzXTQKd7BlL7YJm5KUWhZPtRcQpxMAC/QlGPf3rrLFPBPXXt4Gub5+quiLseWYVUEBksyu2vVV6iybcqdxAUmAATOhCeia2JXfc/edue6REYtuKmDzr7/8B4OXn1k7mBfTNc/VIscksZ/HlhE+SvNUxVdtUPpPGZsG5DxL2pTmizMq6ZoTSSndVn4lNh5BnE7AZoaBAbwaEHivAoRAcjCnVRVe3hOAaeAl5eLZIAFlTAzQoEHk3IhTldUSZjfjvYl1mpS2MRY2Z89ybDRe0m02TuMhLWWT3RUwoYLlcPL7BOKaMyot9+e+fccGP/mTT9Rm70tFVT+R982wa77k0VVj3ZXn+4N4n0grAliqU/RsmoE15BabDZXQURAk8Kzrq9x9mvMFFGDlJvDEyLNeGu3C889F7LpcN+mxSf8sq1RIKyl/P4Fu0eC1MGkLUoqsgeB1ObnTK41OaoU3En3MHWEHvpPeRuaiawIOlseAzzirWDJeqa4oXcCGVAc99PBD5ZWiOs684pGzOqd98xCLgRUAhtwXPxYAAiMjwBxPSoGo9pVX3ky10kfSQHPlJY8YwG1dGBPBhfAZy2BcnaaL0Rk6JUsRAP0CjMqsvr7mRVdiTzJXHnnkkWKPBL0GYvYXE6Kk/zvfeTptHh5Ky4WjGU8VP5PC8E6sZ7d164m8ZsTggZTJY1F55cxXRp2eV8TxGnK6D1406zfsCuj5Twd//CdfDTid20SyAReT8n4EpG+9tXvwU597aLDmjVXp/H5NAfUZuQ+6pC3bdiZt/GCB9c1b9qRqaUUxYe+mckpgVgkphWFd064sW5rqrwBQ61n7AfxiZx5omgBFTSmrsjH7D9bzSICrfXZTWLiVYepUywE3T3ziYwESp3P/hyP2XVrrZ0cYPr3JpkbXQk8IyPjyHGlwgHTX6tlNxcxFk7Vg/ozM/0PFIp3O6w9nvf3G3/hSmvfGhiNrcXTGdET2Bz23jufghyk9lXuiNbyYqgssRq/caj3w0o4jgKQ5NgccZD51Ia97de++PPfutGuN2Y/9Xmc8O8DpBwsABYB2L94XkPL6fgBxOHKostY9t6Y15H/WSrABcMAeWG4iZDYRTf94LPPZ/GTXYY+7PuCbIPoKkPmzgooP4/XyvDmpdSAjyPEjKT+ZMDOCtWB+OSPjNO7ULxoLft3G3uV3UVeJeocMjUDSBV4l8B2KfgU33gxKT1Go4+Qs8766J2tGNyIL9OShvYPXX/je4Gi62U4MuDHxJqdKQYkqIHP2/Iicso8neJzM4juT/HzAEDO7XPd7CVjVdDFfTgt0FuPiLYLaxSbR/JjApwLYWpfvJgATkP3dJipIS1f03kpOWr56q4ITCfLH89k6/bo4n6fSYU42YmIxPW/odgSW6hsunUR4nNe2T6MVbgI5waqp7TVg01YhOiB+G/lQ19vV/K6pq/wLyPCpqdJweEm/KKCypf5sCJqAqnahxXFvR48pp49HT/59LILJ57/73QDFVcWwCNRHQnfffsedtZn/4R9+taox+E3YIBqL1NoblOi7qJOUoYdFk/5wjR/5yEfqpFP0da7Pxrx9++5Q6NJBo2uT8TyAXSnCq7VvxiTZEANmgKVqvhggI4U1M6cvLMN70QbNiXHe0QQi1+lZTE+fI7s3lqE39VTBJJVm7povxraba0kR0KnUOGXDIvIGZGbmlG4u9FLOTj3ThqhC6i6iHSS6fhoGQObJb327QGoJDKsXVu6zKlLCtOXZ74xlwMIF8YIZagjoRDwHJ3V6JADtYJgs/ZhUsREuHw3LoazeJgv0ECGi/PckbeGk75AwM+kX9vU70ztnWtbC7j37clK/a7A6eg3gQBrnTNY2VoAuAxPCyO2dpIO40yrZp7VYnxSKVAKA8Tu/8wcBc48XeJIaBGqsXT/bm9QDTZF0bNMyHK9KGScCKSTAyilZZ2emcNIogMx1CeqAEldf7IzX+K/rpWixCJNbRdbCAh00HQTNhLSuX+Chk8EKvfjiS/WnNej9d0VnVeXpYaPuufveVOq9VHNszZpUOmYu/Mov/9LgT/7kj+O0u7QEzw5p08JqvfDCc/U+99//4OAP/+iPi6XDnBI3a33gQLJm9c5UX7EuSKf4fNZc1YVZB++FGdNzaVVAwImYN64IW4TJVmotIBJnS3NbG8cCvM0Fz5JA+fqIrB2igELmgRsDXuyxxhXQkD66Oq+lj5Fmtqdszz3a09ghYOawMlJEUmQfJL00PZWXwD42U6dxe925SBnPAAAgAElEQVSxo0Bja/0A2GE2gAmsnueojH1EChWmRny/c8fWfNaYsFbHB//Vf/NLEfVuGlx/482DYxnTFTfeUu1jpFAnZU84pXiClqRS3kmpjlQNGSNKDIxWDhkf866Llrsgt7cfsM66FUdnToAba6wDmepRhpGuwoNWKs1B2Pt75lWll7Hyd3uk+AHYdeAD9Ep12ifqvZlUqpzMPO6GenUwtNfSruX11pXnp8Gw/XN5GD8tJn7uL3+x9rsrYt8PA6D8qJ95WWoJmCEgwcg41droehNEgVLg740iUaJK95yWbe4WXC+L66VtXTzbXRs7UOiVSy1dohrivRK7jsopC3mha/PVmWBj0qLg/Mljg69/5V8NRuV1M022bDIjE+ToX0aNSWO1nKzPnA3aTlAV6KYlbaL3DWFslY0muKoOgNgtCIubwJXojjlcWepD5Xl9T980IBPaMf+5/+49IHC2XG0rNTcm2h9Mnjg9r8vJBfOUz2NNviy0M1M7LJNNSbsEGhrMg7EqTVFGWzDXMJK+pZvK+XwpEQutrovfwlAY3HUwKncwJgJOM7vTxuCHQEZJZTE0XcsR9kUTvZOntHPgj9NKz2dlAzwbBmFtgMw3v/nN2vQYlNGQ0AiobtBA8MwZqZ9W2UQ/BfTYxNyzgOP+Jkdr0U6408MkbK1eUfNm07W01AC9COAlgB04kNYFc3N6Dqg4no1Vtopz76mUeMJG1QNqKC5fkGC7f+hbQ9MCeJpD2A3pF/qYmsbFoiXVVsJn+iPfS0ozm9jj6Xukkur5558vH5n5cTRtpam7c53Z8BIU33hzx+BnfvrxEuw6AW5KOe711weI5rN6b5gCt9kcsU3mOz+VkdU6YeRgUzb/mTnR7k9Twlkz+ejQr6TyLUG72J8CyXrYhKIPMBHIzJE1aYKqFxRvl/U5Kc/OZr0wepapSffs2J7eP8qmw6pNiS4GkNGl91BO4NJ6gNeksRMj4l1U1T9F+evrEyaBGFRZr7SFUui3o8ExVrM8n5zsp+V9BIBp6dS9Kl2ppTKwexhAKZub0mXbutm6dUvdK52PaqcCFmEMvN/1y68PME5ZNg+RrAdi4Zuiz3n99dfzs+V1SncydnIm8v3oRz8aV+FvVMDy2caD0FY5MGGv3xNUvM/9KV+WqpRGsA7XpZoIOLr//vsuOf1iZ4AznyOtMl97AN26E8AJoHftPJ45Mkg65dYSxm9L2fqSJWl3wLY/YJfeZO3adTWfae/GB8hwGn7qqQCFe++ssQNiCIiXBrSdDciaqvosQQ9DpUR+zoLFdQDbHJ2RewY03MOBaMeIfgXKpUuXVCUbNldKT3rJF8DKOHFbxlhwticwb5R+mRFWk2gVY1xaGb/LwymArpxta0/OHhkLg2rVkorMGRHjHjp4NONl3h0dBt8RqSTbWOBuetK4ADTQD6CPT0p9bBpE3nzTDXmmU7KPphIwDXK3p13GLTFCnBZPoqvCyryftXgsh45xGSc2F1qn+Pyq1ByhofDIYka6n4t7MzcdYjxDX6U1zP7QKhw5nbfUfRfZAzrmBaBhDnpNY1F3RlA9t9YhZpEWyuv8ftfD9NJsv9cPyl3zVu7Bw1T95Q7BPQVOT+j7evwBO9Jk9jZiX75ZP/8Lv3gFyPyoeOJDe90QyDz37DOXei0RPzqtdyBT7phouPzPxC13X6WaedgqKqRBipXJJC0wkP+kkVpsiYC1RFUCbROzXg5wJk5UzRAvitPxMQhAUcpaQlhCLhqIfPa3vvpHGmwMJioZjAfC2TMpDT6d3KbFGjv30WMDDhL8MTE2d0BG6SIg40iOmbDRVdlsNlQgTC8cAUU5pI2ia3ZaoBJE1RC0cr1WEtgCWGNLGlXagNHJnIZnJWiFwsxrpoW6vCVW69dmg7chXgTIEiQ1XuMW6npsUsBTd79MIqVYIgu5lwh6LE6oGAVfxJ82gQJYCWpd7CtY+ne5Lef58MPADgEDmi1eWvxx0OXAy19lb5ySlSejlje+8/ZgxcL5g9/9p/+k9CPeZ/POM4OVK2Zlw182+NNvvhTnXH1LIvDNuCt3B2aAiEozYUNoiXKPTpTVWyqb5K4Y302bFvCILq6gneZ4CSR+XuLvjKEUi9NvNULIe2F9TqSbdR5/+cQAYz53Zk7BSk1LCB3QNiJpoHLiDGgELqsFQ8lymlYGiBkfIN4ruAAZcwAgbMAuz0Hpfj6IgNr7cQl2WhNAndKd9ug7nGSlZjAINtgDB/hlKNHUjTgprAD5WQFFPEfejPkZFmPbtt2ZV9E2YQ9zonSfPhs747lJOQlEqtGkg65OVYmgJd0xJtcHYGwLc/HRxx8NI7CqrBCOBCzQ8WzLyfyGAIw10XroAcRw8LrFy+ILk3RTUlXYvmNhCV0PrYXXoNP5hAAKW5LSORlGi4Hk/oAxbOH4CDalaolHCYhVBvpSvsziHiMpVaItgvknKGNqsAmErfMjILf+e2PNRWGWep8lvi0E0Xv1DUow6kENK8WtV5qM+J3AF8gl4rXfSEPxz/E9LrSeAU8nrxO8ABjPqXpWZaAVEYyOkdneeOmMTXNLnZ1nxVRRgFJRBQgti8h5atJLm9JS4bXV+we/+aufrtTNM9Gu9HL3U2EgpFWvi+7oH/7Df5IxWF5+R5y3MZ8TMq/0WHruB9+vNN2GgNcTYUDuSYn2uqwlY666yNhdDKA+EQaogy2MjPJm6cLPffYnBl/+8perBH5S5rG5Sw9TDFqYnk15/g5j1waAEqA++Y3vDB557MHaY+y3Jr70KjPHMdHI0cDRyMyZPT+6mX2ZM0lJR9eiOSsLA1oqYHx59qXde+Km7QCU973l5hWDydk/OaNPDNM9NsLxg3HYXhU26y+FiVjz9vrB7PmLwgZln+asm/luH8MkOuiNjrv6+/GUGZ+92B5rj+zFCdZ46RmzdqoEWzop1w1YdHO7XkptvlmnQI7DZdcFWpM9JVWp9sybrsGsSq/hwQIbitH2ez3N5D393ReQheXx+f1axCUpP+C99lP+V7kGzJ5q3FtShcjZ90rTyA8NnfwZPrg0MueqaeQLL7xQm38T+0YNnsnRhLlD1JyAK7Azn6rUTD6m7NtNElS6iZIJ0RpvNUFqr8TpqZnu/tgrBqZNm5hNfXR1gQ18KctrFB8ad0Sua2RKsd9+/ZXBsWxcH2SS7d4RJ9YwA0qrp6eZ4NkEIxscGreCI/fVpFIACh2bpUMADoLT6lOSTdqk7o0eLY4R2aBM3Fa11IBMBcb8nVah2r5nkhORguvuxYIRFDEVs+YuySJq3VNRv8R0+t0YhyqZzGsJfM8TlhmnLKBm+N/SPzpfc8Ht6vsqwcy1lNFgbTitjNBCdC/lqJv37cZ8qHjj7BRBQ4AaLbBJi0OvlGfodKLSRcXLxZzipsVS3gYzNwyCuuuvfuXfZNGuKYGv55r4kWer+Vq8Xw7nWWiX5Qd5ptJjcuTdabds6sOUACkHDxwuQe/UyXEozqb52qvvBCDwR1EhpHtyWKtcIzBhQ2MYKIXUPB9cSgMy5qE89XvnU14Zi+dTyb9MzOnR/WADytm2qhNyXzqgJ5AZBykmc3daUk6eHTZI1VCVv0Jh+bJRasbnEfAdwhT0Xi3AmHSneWHMvF8zwAvoyXMUEPTxMSfoJ4jKq+dX7oX+xsYt5eJmACxsmWfzXlX+hIHIptlcVqdX80AA8EQ2ToaDAI9gtzVB/Atxp30x61GKjjFZjVvW4Xhu07m2E5nH5oE5IL3k+g/ldH/b7XfEv+TVYrg+/oknKgXhGaqYUUIM4RLizg+okGZxaPBwsSwqa9D0bBeModQAALMuWhpzFhu7P9d8UzQaAAkQBqCdSuoE6AZWBF6VaUqjX42PCofa1157vXxypMJ80X0pV/dZXGtXxbdGCXNnRIHBb33rqcFv/daXBt/+9rdL52MOa7hobXbQwy/lK//mK3XqNw7bIsyckMMDpo1+b3eYGek/7RXE0C996ZfiM5PKqehCADbeOQ899HAqgN6sMXrxhRfjn7OiUmAvv/xyAThr8u2165MeW1ws5Y0rwlzk+gmMPScmmECgeYRyuyVuv2uTurv5lpsrKD/7/LN1YDCedGOv5dloFUEgbS/cF+D16COPFoPpORPw2jfWcTMOQ8Ot2v56m3GMU6+fWYeEzhjcEwGlUyZLscVdPJsiS4GZYWVOnQirjTHN4z0S/dDorFfjc1MaIXo+1dD0wNHBZz/7eLqHry7gl2LBwbxFMwb3Pvjo4La77hscyXuE7B6MHjdxyNZYu3E+J0jPdVXVWfRZqgD51FhfXUPmeQEa1k7vpdR1Kp5zHYyznhxq7FXma08t9Saj3q8DGevJ3tmN9LqAGFDtQKV70ZgPGEUl/3Wwzf5mzVXZdyZCb2jpWq1VRRx1L8MKJ4UbKl3vStk5h+y/Hq3QpdRS1wP8v4TYK86+fwbc8ef+0jrxv5/+Lc9k8/jWpXI2E7UqYDKZysQL41J+Iq2fjqBaQdgGPywL7oHVBlulmMPJWi6eQ4+OovOGAMifSjcnhZVBwZ7O6Zsrr1MSsebF0L9nTh4dbHxrzWBnaNsT2Wj37017BIEybqjn0ydII0UpLmV5jVKMfiWAA8BqLpfR2wSE+I+2RICsyoB8XyBFJwNQgj7Gooyycu+a/jGUK2qDX4eKkUx6rp5OeKLg/v2pZFiUyoIDYWVmzY9G4LrSCQiGVWKci5ECMvflzQUMG1qxRMBAFjtAmCTIv8PGdFq1QFZ+t1dOGTubQKuiau6YbVwbQ9LF1hadn3fWSBByYrXxAUYFoDJWpfDPxX0QLdGqOIVqUyFwcvh87xRhtKqOeAUl5Xc0gedMUkxTkkohBLw6p9/3Q2X7Gp9nNSljtS+iXn/ff/C9wf13XJvc/6ZURUQQuTdN5qZqLhlmIfqbqTEg00Ji2/ZmrU4AfTQpP/dRnjrF8mBPmrjaKbmlmxq17LqNQXXSzt/HhRk5NQQ27PqxKIALhmlGgFrXowj2xsg9dZtzDOOhI8o9872AjTvvvCO+I28Org0zUGLXBGgeMPxurk1g8Sd901inOe6l0aacSz70dIJIP2lqinlT+lC5PgFL2a9rVpHUUk/7CrQAU6pXXnzp9ZymZ9e12WwJGYEvoKhEtRl77+00WtqiPPfyy8iGTcC6L321PH/rBiOgak4qzv12W3pVeljI6QEfq3PKtH59r8YjYw5wSYFhN5ZGVFz3G7ExTQuWFNN3MgHrbLQQ03Pd0sDVPDLPY2dAwWIC5DJhez/BuLkgbw+7hYWxdu5Mlc0bCcTWA2CCTel2BhvzGYsT3OlifA8bA0D11MK+pHA4rCrJfvDBj1R1pfSgfwuCmBdMomtZl/TaW+vDUi1JpVfmSGOHjhTw9e/rs0aBK+lDXbqBf1jO4UaVprlxJIcqjt2ajpbAWJPFzFtphrlzVCcRTu+I2eEDg7ejR1J1hGmRStp3cH+EuhNi4x+WToVa1sOO+LOYAwTQbB8mZTyOBggCZcTa06fl2WcPsGeZs9fmGoGFg5k79DGA67VhbpRk8+ihuaEVwRgePITNTuuJaFw4P9uT+Xvp8j0yiGdPPu+ahXldND+cm29L2nhNdD0Yo7XpW7d4yYLoo9LNe8O6QZKyQfZjB3fd//Bg1vwlYQonBzRlLwzjNC1r9mgqRbFwB2O2OVXqLM8FEFGVaa83Rx2+qnprOGcv10z6ub23m3+aIw4GDkXY6wIZAUoOFvZA66t5dbW2MACJvdCf1oZnVg7kDgD5vrmsKhUz0/9tf+xgp+se+95XmYE8Zxq9pk1s8Q6o1b38/vseiDnk6sFf/Y3fvAJk/tyBx5/3GxYlf742h+985zv10E2gXj7dS+LqIWezqOqlTABoVzpE+gXFKKD00uFW1tZOv6qZylE1f0LUftaNjyj62X6/fz6VC1lD8rPnRaxspvrBfBAgcyFmXe++tXqwN1qB9wJ69u8DQhLwJgd+BciETqlTQblTDiuNGmhpYlBgxmnR35ne2TywGb0BWYktc63yvSVgzAKsDSbAQ7CSS6dPmRWRKet/HWyJ5VTBoLVHhFq9avyMwcIl15dewInK5mchoYGrPDD37gTtzyrtHrIxJcTFRmQhX27N3QFIL2O0WTQxb9Oa9E2jey+4N/91kONZtTTYcGFS7g/BgWfi/TuglMKbEzAHyNyVIP4rv/yrEQ5OLF1RsMXg/ruuK61M/jmYv3B6ucaOC/28Z//hYp9sFOEcKke/fVssz/McV1y/cHA4gXReAs3GNPKbNXP8sGQevR0nzeTizwS0Eg0KumMz55zC3G+7pwZWwSRS4vGhvi8HX00o2JgzDNzE9FUCLjrA27w5hmP5/b/4Ux8d/OmffjfiSZVt52sDbWMzuoB2VawlkIzNiZMwHHitMk4lznnO5s4lW//8Djala6QOhXlavHhhle7PjOPpxlD4Hax7zdIwHNgi84gWgR6mUkwJ9Kquym00m7jN3T3T5BAz0qkIUtxxBSqVTYCowEBAem2Yjm/mwOGkOjtBTcpparonj85m7D3eTqWQJoMYSVoC1gOC/swA0I15jnfEG0OFz0//hb8w+J1/+r+FqVlRIAi4AmKMwYwwTlWpWKLimjBVsbIn7zM5rSMAGToJhmg7E9DvjFvw4awF14gFo+GYmvSYr6oYzHiqFqJvwvpgX1Rx/XFcYz/1mc+kumdjHQAEJq8FGD7/+Z+NSd4PilHRvsCJGkvCmZhBnoCoGeXrYXsI7lfenO8ntYcN1fEd46KfETDlgPH0d1/OnpU5nNJ/wfGhCNKxPfRsIxOs7U2e5+/93r+oEvUDCdb33X9v0oRbq7JIwN0QncnEzH1VTvx+nn8213NzWhoEmNETbcxnzk37iAsJjhtSsaTnkn1offqdeXbaGxSrmrlobyGQdm8X00VaM05eMVpeFNuVPWRKWEUl7XQx5xjWZS54xtJxGzNmnIBPpTDifIxCVSACZzeEMaKd26faMM95RrRCJ7JmsXazo4X6TrQ/iwKaHRI2b4x/URqWjrw6HeYzhybntWfTff36m24dzJybOXs05oJhnPVZmpj046FcI1bpRObvrMyvg2HJsZIjq6Agncyzn/f2LpXKwTwP5QSlscw88hzN3Wpnk7Wr5xPTS6nQrq3sxpXmTwckXcTbD3NdiwPQ95LsLir2vt2HxucBuMVk0XJmbZbv2fAL08zyo/vLtCKCBrAYB64JW/cbv/nXrgCZP2/c8ef+fpVaOptKgBcG34trps0dyq0JI8APS9wKvQbImJC+igFRuZLTu1xt18QItCZkR719M+tARhAy+WzeJhwdzqkT0T9I52Qygz8AgO8DMhfPnR7s2bZxsPXddcXIHEnTMnKQ8VXhBFGrrgqrwQUNrBpOWGCm2BAgyz0yhxuyMr7XS5mlND7ICwAZTAyQJX8vtVWgpzxAmHTtDVtzIZT8xEa/Z9MRHOdfs2wwdXbM7pZclw1mwSXRcxk9JWgVaMu9Spd1x+Pu0Gkx6+sxLuxGHzfj1RmJXuFl0fZx9zoL1sL2X/NKaOXXfnapsqkWZNPx9EXaSr3z1C7TL9EwTcwJxH0KYmtjWvavvvx/Dm5duSIN8dbX5k9EPG/+zOp9VE01j+dEFGB3MCc0lRA0FwRzF1IpoTJpQXonTZY+KJv+Zs0v1fBy/DyUx46NoFKPoQU5KRbtrbw0J9B+7SVcrvLuRoh5fuW1M0ytncnz9n0dsFXmMASUbtq49cBg5Q2Lhg68TYdz993RecQAUBBtmxQQlyqhBF6ggSB06jRNLT+oa/AzIH1C0l+t0WVAYJ4ztuC++IvQ0FgHTu6Ho0tQjnry9NlmB5Dn1PP2oJfUhICN/fN586RzMm8KVJsfQWuuyXPrNLxcvyAmMGCINDFcsnhuG2cVMQkQn/3sZ6uNAB3F/ARObr9aDWA5sG5zGd/ldzEkMyNwVvnzcFyDN0Uo+26YjUkRbOqRtHTxktbWIilc16ViCmNEX2QtAFGYSi7UUicALEBzNs9ZTzSd3dkYzAugOpu0ixYByrqV5EhBEPlWNWLe19oEYpaF5ZGiAXr4sLDdPx0QiUUFADGVmDD6mb0Jxj/zMz8z1CYdKKaGZkanbFqP6lcVcEE/tjR6Lj+3ToiPMXNK4Ln6zh827ty2VYfq3EfmO82NZ8AnhDYEyJ0bY0ZsElH8uwEf9C20MbR0nIel344Wezc+f1+aVOKevFcAaSqRFscNGeu6fuOG6GXuCct3KKkaQXpk6Z/47eyJQeHOCG0ZEwIDLCxuTGXQ5k1pSJqxBYQAMayMe5OK9hxV0kD1wCmxszYYdEeADwDvoIadw54J2kDz8gC0MwGxgNzkgJDNGbOJYT2KVc/8labbtHFTANGW9JdaEH3VrsFjH3988MnP/ORg3+ETg+MxFT2Xg+KoMRH157DmngEvDr7mzOyAZc1Q7eFSzUT/HchYp72VR9e1dP2fAwum0FfzfolfUg42qjq7qN6f/VDS98B+kBGbfE4X9Pb15r3shz31bj3bX11Lb0TZP7P23fy8CgYi+N4fJq1LHqq9QUC6/2684abSZ10BMn/uqOM/wBtmgVyIk+5LL734/wAy8pI9reSTlQx6+EBJAZ1scqg5wQ3KNYlKVzAUVfqd5sXSylrrPYZsgAVg45KP/yBA6ipVJnQXBJGiQADSB2FqtCV4P/2WVr38wmB3WJljR5keJUjEYfJYKlxOp/Tx4gdaDrSxaQAqFUG59hLF5n8qRGyAvifo+3kHPCNTwoQCtuBoEFCT1XOHoI37Xo1BDKXyHjQYgrOKp4UJLBie06meuv3eRwbjJ08rnUexUYAc4XMAU7lZYqUSDJ2sLaJyncx1Vgqpulr+uyxJBzJ9vLqIui9AY9lP8g3UoEYbiGnVPC3VZnO5HMj8cHx+2PMKkDmfQDIm4wIdOIWrmPnlX/zVbIAJbEMfiG3bDqZUN6Wnga/6+ACS8+cvTHfYdTlhNYvzAqt5jqdyyrpu6TXJ+28PO7O0AvCe3QcSnOamLHdvTr85GWf83sqJcOHsKSU4tfHViSnX3a+53+/RlNWPCytjHvm6XBSNkVHYXqaMlWLT9mBnPWfeJaqSBMneQws4NUa70mVYsNiW0mUlqzYwnhGEq8Z3blgHPiOEt64HGwO89HQfVkWqQD8vgJrWpwMZqUXzqLovB8yUjX+CoLYFev+4NmzJX/rZz1c6R6WOQOT0WFR9gmMFowTb73//+1VxtCviYyzC3mEVDSBzd8pvCfMPZSO+LQLznfkcY8ZMTcXSTQlWgjtB8JxUR3mWO7ZtHxwIQLg13aYJ8HdnHFi0M6FUxkzPoQycW7NrlqIixl2XEuG5ed6nwqiNSmPLBQncOj0DePPj/MydFhAEhIBKwIVmBijzXGiWHCBU4QAp5oQ1qcnoXv46CSi0KUTEH4up3jPPhF0IW/Tkk98oEOy1CgtoGjYl+GJNrHWGmsro392wKe+b0uRieS9UWTjxMaM8VTo0btb99m27i+lTjSaYq4TamwICvjXXXru0mlReE2bGs5cO8pztBxgYoNvrb7/tzmISVNXxCZqewPxujPqMO/bn2VR/Tozu4mCArqoxDKx7XpNnBiAeCPvl356FdhDcrHk1YZ8Mlvn78MMPD77+5L+tOUAE7JBE8O7fgq6/0wBaR67v61//t2GHVtY6Mi9Vy0llAsvMEmlqvv7VJ1O993DpcmjpAKZxMdPbuSspwHkzBjfeclt8r+4Py5wxjEHpnvjKEPqejT5NVRdzPSCw+rkxsgvQM95S5pfrY3pLAeusuULH28sayv6HsamKKyw9BjzjOD2HAXPMz3svpZ6ishY72C9NXYB8bzXgc6wzDCQWqzsCY3z8jvcolnCYlrJ3+J1iwrPfmz/28D0x9Gx6mRPlG1UsUe5p+fVMHN8Z/Ppf/Q2RS3QpXd3/19cVjcx/AHzyI7/lEMh0RqYmR1Bv6V2GVRatakcIa4rvSiEBDDwQkwJycul0XUfQXtOBTBeb9kDaK2mqZC5AJkqbKi/lkNry8UrolJUk4F8ImDl/avDqC88MdkQnc+ggx1uNHuPKG8GvCTd92rzycjFxsS7dB6aJO4nEIPWmDWk6Hie/YQNCtdjSWvm5EtJjyYVbMBgG9HgBggT4cpvM76n8EKjKvyCBbfGy6wZLrr8l9t3N56VO/bkvVHBfLJXWISLOptf9EvppQW7/TDayVpHTxqxXdXVQ5GfGzPUBJ11s7L3a3wE3SZh+f+19OlizkVQ5d3+OtDHQIFCZ1/k78Z8qDADugo7g2cSffuqpiCm/pmCsGvEpr279l/Q8as0Mj578ICmkSXXipJFxIpeOO7BXOiFuxjxzhuBKmkMqiV9F9aTKKcx7OO3bRDqTB1i4vNIQ5e9IQJKjqlgSFYf3aVywXAAmVuTuu1vTPeyHE7tNETjtui59mpSGt5N4jMkSILEVWiIAEEqqBWKbrKZ+5fMSAHspp16mgxyN9XZJ+WqC0b4E+hMB1N3ltDfPo8eoaq4ELvPE5z0ccap1BmArteU0fMPyFQUIPMcVCVLSBz4De2MeKgcVcFxDiSAzl5ZFP2K8MDbzwsgQr2I7Hn70kfRq+m6xIMsDAt58880CIwSe349JHlG5z0Sxed7GwXMelffeF58m83t3ym4/+5kncqh5evDRj3+sTO225lQv/bc0c52544EEjdEBMw4dDCFHEQHHSda84E2yN++F1bQesDSXjAvz/jRDSq0BBIJK1YVnAlJoZFqp9ZzBH/3RH1W7An2DuAEDL4CGsQVOgQzpsgVhWlSYmPoLArKUSjs4aARKPyONs2HDlqRbltazODW0tt++/WjeZ04xG1KU5qQUo9dgXum2zBUsnrU1MbodzS2f/u736rWqo2hzOFUDh8dzXXfcflsJ6bUoYCrHeXluQLE1ppzaHFySFNGmtFe4JoClMROT68Q/NuXN2goALB/LmOuDZKj7ctsAACAASURBVD/V54olgv2GEFj6rVtY0M48+Y0nBw9EM6QtgQMRYP7lf/n7g8cfe6xK1lWlARtYJWvpa1/9eubVrArWSpoFfEB4ckT4u/PMHnz40cED+W/Dprg3pwoOG3M01Xn0cDQy55IOxk457PA6oh+rw0X2YGumDqbDnkb9sOGZ1v6TedubsvaqxcaWENkmDZ/xrMKRoSjX/tqATjsgGD/rATDpJdeXN430uz3O9L5Mfq+3eFERZR/2HlW1NGSqpWQxZz7LtRprQAYzuGJ5BPJhMH/lV3/tCpD5kQHFh/XCy1JLNsFu9eyBlxtvJm5Xm0uYd0aldZBO1UFOu0yemuurnj5JEQ0BkE3XQu7VFXVayvf6JK2S52weF2LoVEJUZcj5TMADkBmRDthXXzw3OLQnHWnXvDY4krz10fi25PBbQGZsJuqs2UnnjJww2LVjT234vgAZ12LzLw+bAKXLdSHATTFLAFk216ClAjLMzCwc1+maARmv8b42BuCmnzCcjCzIUdmAbr79nrLttsmgf+XFyz9jaJldgCSf2c2Z+qJsYl02+o2JaPqLH0L+rodxPTW2l2mMOiisbtnDFJr77aDHZ/rynpf3Nrmc7WhUfvN/8DydzPcqO87pTz7/5QRdfaS+Hpv4RSlJfSdBxe+fOK4M8urk0C8MFsyOSC+BGTVPZ0G3cdxmFABAOM0yvtn79yqrPJtsEqpljqcqAkiZkv5F5kS/pwvVLqE9v7NhvEanaqmBO/95vk3020Gj5/lQ3F3/9b/+k8EDD9xVgGR7qHK4EHDx89J9BbTavI0RGh74Qm1PCbVtQ3Xq9/yxI014mJRpxt1ncSe2yTGFszlOS2WMclL0P60IIOP7QJRgCgBLLWF0BOICPwElLQXYer/wtRFQzCPaKmMgHeOLwPO+BDIbN/aFyLMqk+iyMi7VnDEnb8yD+S3QFfuZubKQJievU/Hiey+/+OLgC1/4wmBd+sYAWIfDokzI6zAySsGVtgCgnh8BrDYAK1N18/zzr2Uut95m0zI33krrhXkJzpNYGCRwai+wOhqCAp4asWbOzUwahQEjmwMgzOdjNp9//qVosG4p0S0TREyVtaJaSyB85dVXihUTjHVwBsBaGmnTpTSCteL7UnXmrDlE4MrLSWoZWLw7BoXKnbkYA6qetXsDUDhA+5Ii2bnzXIwbry/tys6d6WKeMZ0TNkq5uTH13OfOmxOmOted93wxY0gY3tgERm1xpM310M9MdMrPGjwcP6YtuYZPf/Yz1TfreA5pxqgXPpRwfsg6ABMuB2h57LGPBcy+XZ9ZrTgy15uQ91BV3yi7Nz98AXPGCKOlVBizNyXpHoEXsHWP9ry2FlOpSX+W+7Um/BvI87uAeKUr8ztSkSwr5i+4ZrDy9juzHqO9CrjfHz+aZdetCPujVQVrhWYRwdiRC5b5Y3wd0DqQca/2gp4qB9jM094uwGdbJ1VhWj2XHLA0Gm6Vmf0Q3UXCXm/e933L71WKOeujbCxKvN+qy7y2azq7b1hvf9Dfr1dxXpI+JM0wMiyy73ejPM/Xda0Ma7n2zbcGv/brl/VausLIfFhI5d/zuVlMH6TE2Unx6aefvkTJmSwdyPSyYPlVE6AmqU0zgV/FAxBgQXR1udf0vi0999jFXSZM73VRglhmX0S9IhTXWCCkGIYEvujox1z9foS+7w7eXv1aNDIHKxicTU0gv4NJU2Zk8cXhcefhAjIAVQ/mLY3UHF1dfwcRJnp3mPQ9lQnvf9CCmA3AJK4Ox8MyversnS/37MQH0PgM1LAT5Y0rbx2MS1qJrbevKrGt94nmxEaezb2nhlyP3zVOVcaeTQf6d8rrOpbLc7v+3sXVHchYkI15apqRpp1pZePeo39WF9nVZpHXuI++ufTf9UzoiOyo9YzzHpoKSi2dzqYwJ4F2faj2hdl0v/z7/7JAiWqajet1Qh5EbHlfnfptgpUSUjmS+9+373iqS+4YvPD8qqTg0msltLnv70wX8EXXzC5Qt2dPXE1zOty+PWmqCXHxVL2Va+nppD5WXa/VAbVpcnUah9q8vMa+YlNmEte9Wcw96USn+jdiKd+qwBrYku7zrPftUyETYB3Q5ORfFTtE2UMLffMHoGkCwtjRJ+DSx5SQMM9LABH034im6LM/8bnBc2W0t//SPHNSB2DojjBJNmMgRWpLMDf3HARYyK9ImsQXsELkKzCUo3MGGW0uCDktLs+JXHDrpmGCuuqiiamSESzMBXP0uhXL69rNlbfT+Vw581vxnVkYVmNLANwtYWheiXD2yKEzg4cevL30aIcj0BVc30zFFlaFi665w6yO02x1VY5pGy0Zml0QZ+Kn0/nx46fTS+nGqkYC0hZds7DE8NJgAjJgpMmiflKEz/Mi9n0+6RfveS5rn5eQ59sq7eiXDsW19u5hp/ELFew9U2wZBtN9ud83U0p9XbQgm97dHODE7G1GgSECXUzE4byPOU+0ax48mnSNknBfQPZ7aXly37131PqT8mIE+liME5977rlizEoomnlLv2dcBX4AhaNuNZJMuf3dqf5ZFx2OOSW1RSfzB195cfDrv/zpNOLcXPuaNDRgWalHGjyNYHMAASzsm6PCeJj/PsNnmleqtqQXAT2HPClCqSf3Yw9qnkYH6j39zH6EbZufZ/XW22trvi3w9zxPHjX2CIyptKaUnbn1agT+dGrjA+SnpWT7lltvr33sQnSHc8LIZDOORmt3dVKX/ulgiUNYAfKhXhJj5cs662DAM7KeAE7X21kS/zavehNH5zZARtVSBxt+Zn/EogBrvVdaGeplnylfqLy3sfBv4E6lX6XcPEetQRQBZGyK9R/ul10/0w93fmb+jdFXcBgXGlMuhXU8qc47oxN8Y/DX/vrfqDl/JbX0Y4ph6rKGQMZJpAOZXqNfJdZ52P5d5Z+ZbJV2yURrJzlpGxbaMaYbijUtIBPF7/RyUsHAROlpqSrfzvtUyiaak7EBL3awq7KhSDPwgTkXke/VYUomxsvkwqkjgxef/e5gHzv5TN5RMbwanxPRxZjQTZo8IyZfu3PqOFq55vETmtcAHwlsC1W90kmTupvbVSVR7qsaqU0k3I0zbRxvqxQz78/uvJqH5ZpoH3xPpYWctNOQ1Nft8esweNNTCfBBxIYEwxZKV+d3dsXGb+HWCWLIgFTVVxadL9dWLQWGYKn/jFdFpahyHTbxvtF3HZLf9xpAidiv9Vpq1UiVSsn36Ubco82l6246E1VpGdcT8GBT7d2I0cby68fzXMYDesBO5ggb9a/96VerbHQKwW5+psrGsxfU2LkzDjt4UM5ab6TTofttuMdK27B9R9IGqV6ScmPnD3RwwOUgzbivn+h6pVVPs3H69TUmZnodpPVUle8DaP6toZ7TH6AA/NA37Ngh/RA/oQAH9yuIAhvSBp6Ta5D6cponWjW2xuFI7r03v2vC9Fba37uDq/gwvzzX/Tn9//bf/JuDb6UCBuAQSLsbLMdjYyeFUKnD0gIdCwiK6HXZ3AJ+BXqL/Qu7l78DVN1GvfRVQ8aMuNOYe6a0J4CKNYPqp2vpQU1qQ9sBfjNO5b4APVVD+6ON0e34jbg4L6wu8ATOh8NopjN2gq3eScb4h67DswKEooFKMLXmVcv4HEET6HkqVY5Ysmkz5lSgE0Ba1/gIjvPznlol9t0bRgSgYpCHZQJwlMz7u6BkHLAmSqO9P2E4wa61sUmFToJ7lZ7nefVDUnUs5jUURoy5IW3RLen3BNztDtNlLWEIzQng7MWAJ+BP52nzC3u2bl2qU+6YX892RcCWedhE0tGZZH68Et8XnlBYXnoU+hWaJmmpEvBn7Ah+ecMAt09/b216Q91Uc5LWrzMArs11AyhNzP5+uTO7HmkVqSqf6/esV4HZXDKXrV3Pp6eusTS9qzT2SdXSzIB0X1hDKUJzfvXqNwrEqHSjoyLodp0C+/p4A7mWhSlWuDgypo5htrVTOZhqHVVKGOYzxOip6MNOcOC23wFi0kq19jI/PWN7kednPViDfZ/1b/fcK4iMeTtkNN8Wf3pP1YuqR3vKHDCxHvq9A5OX/25LGY+9VI7tOXbLC7/rmmo95Tqr+e6Q/bn8EGj8zHWpNeXXveLJfU3KvRKaayL6ysuvZn3/F1eAzI8zhulAJs1DKifuJNIFWuXDMhRk9Rwn4IIyt+H2Lsvns2mVw2Mms43FZqvxltNvt3U3ybsXSmcYOrihIZgQCh/dHE6hGBmaldGp471qRFISARk0MieP7B9899vfiKNwgk0M0KaFLThxSv+M98PGHCiHSdfsfRkaCT6uG+LXVRjKthhsLF5jIVmIH+TeZ86IX0LUwsUQZYPhmSL9wVhrdFgIaQP35GSiMZ5cteBcqaucqvUhOZ33896daemi556PFayMXRM/NgrZF4paiav3EphcU69Q6pVJ/fW9u2wvHfenDbiMzAiu8x4dSHVlf93jUKFvkaO2gTR5c4yRZzeV8yu/nTBuLbBGJ0OQnN8j7JsfkMDSfnWaiv7ge8/FXCvBOSxAdZ2mu0laYetubsBzymBM4z3VMtI2B1Km3Ho8tY3cdWnYOGGCjaiJlk+n4zVCS5ZP363G2gGbNpVWRQeQ7d1/rMZs3pzWYbc8IvKMjbF78rxLHBi/IBtqG4PWDsB86Gm4ngu34TnFTs9zfmfd9uhqFlQQEaCACe/XG8yVQFtwyrPi/eN+ak4HdPPkeCY+TB3EF6DMdZY7bXo4tdRfTp2Zn8CNYG+jJZy0TqSXujO2E2vXAflMWhlAs3cWN4aCnLUp3SDF5DXldpsNXdNSol/pEddWfhsBZvQSnuvRYbuE97LeaKJcFxF/+fIMxenGzvVt257+T0tm1GdrZihVU2L3YcqiNClhtA6nTHdO3I2BSmP9XoKDZ2I8aGSwWZgWgBtLdd+99xXoWR/2qdhPXdqz3gToJgxlAim1PbpK0T0DfjAamEr30TXNHqYFAVMWBrOirQHwBK4VWZ8E1tIqjZENWxIwIpCvDYPofnqFjWd59Mipeq4PfuTuOvyUfiX3PzeHlxeTWpobJgvrpXWKtLHnjm1STaRv0vRoagC0sdENSYX1dIh7A3SxLgztuI+7l8722FvsMxpzGiDpzhLXZzEo3++eK555t/uvlhTDDs5NMC1daS/T2Xx52KsNrdN67h+rhmW1x5bLdfY42rHu8yIFuHjJisELL69LKvGewZJ4JzHu5PNEfJyEfK7rqrRe2FoHuaqmK+1X9sMcUADO6iaP6cxe0bV9/TBirXptsVpD9rjE8rnXvv+WEal9P3uon3Un4M7qd8BW91zVWyNqXKyBXo3U38/n9D3A+3fdYXca7ikph8tebKLCbXZSiPaEfgjkvUTPtyKl7C+/9Mrgt377b14BMv8xABnl1z+I5TZn30Kpw4Aj+HZRahf7NrFsBJwQeRYcak4wJEI1ObqqvMrksnFbxHWapY+pSqJWFtd1NzYrFTOADB8ZHmvvZ8EBMsn6RO+bPiKjEtiOHhh891vfqMlsAxgTS+wDKYVUtbRtR0BCrifr7JLQF9o3qZ0mVBu0r5Yj74Jk90qLcfF96apz2eBSgplNy/3raktJzwjsfQxSPvOalKvqQ6QZZLEDw67W51QMVZl3Y0Tco/tDsziF9xMK8GcxKX+ktvc678sQzqm0syT9PWwCXe0vqNmkezdZm2nvJSI49CaWPQ3YS41Lr1GplWYy1xd4D5a0FXLNXucZ+b1KveX147Npy7mHa8qzfm/w+isvD7ZErPjO2++mC3V8JQ4eLxdfepmpU+MxEzr24YcfSVnw1vKeEeyxL8AaX4ZTp86lTDXMVu699CCnzod2jsNwyrhJejTzE2A8nw6C+/U4wa9fvzWbp3Li9DLKSXvT9n2D6ZPH1KZ2JABEoCUOpXt49bWYfS1Gacd1tWhozNjYmnul/6pyzZzYMp+INZcllbB6zVs5pS6pQFnlwznVmkPM8kq8eCk//sMKKsCEG6zPkVox/8+duxiQAKTQb0hZtXYddCOCtM8ta3YePAlkTttATz+FOpnbwGsTzzrqIm3gU0k0k7k6KAxtDHjeSMfQxEjzEqbqR+VeNYAlXNYXiKfNIYFH9+o8V/odzB3hdj2jjIPqFHNxVwKhYO7v5h2mZM2a1aVtERy5wz76yMOD7//guWoquCHpHUzlrfF50XMII/NSdCWYFEBbes59Y6fWRUD5mc98Op4m36lx9t5ACCM0DIMGkrRIQIyAIiB7jWBDRIy9AI5eSPPIW/P+e9IsUwm2/ae6KVcrg71NP6OSSm+ppMWAmfdyr17z7LPrkxq9qUqJgVzBcd26XYOfjPeQRoE3pQIICAPg7gxQ3ZLfp6HZnjL3xx57dPCVP/zDMF8LijVShsynxwHK81EpdTrXbb+pVGlWgTl5BouX8TPO2J6q9BwKUM2Py5mWOqAQyubAdHNSgb2apzdGbE1w9S6i3X4v99UqbtwbcKFnF73SC8+/mlTYrWGR1gRM3Vgg1Dw1/66//rqkC/cMbr71kdzb0uoTp3JPmoedAKbI3gRUYkzq0DHct8wJ7HT1qgsrZj/pe9Xlf/Z0t/vzu10r4/XWpflm/evU7vesgZ4BqCasYshQV1NC9eEh0PrvYMhzNqalhxzGGPtHTy11oa/Pg1gBmco2DBmZcalk6GZ77XCoOu5kvImSOo4h3pd+67evAJn/GICM8mtApgnamuDKQnLqu5zOd2LvolQambMEkgEy0gtOY4JOLb4sEgHCJtXznSXsJXq9DMiUV0A2kXHSAUlPONkDMmdyyrD3a4p88VxU9UkvvXf88OB7T3071uDxXygHypQxxlOGsVoDFc1MrVB1Tmjo/x+iegFEKXTzuPGaLvbSYHBmegKhYwEWC8K1zIy4bVyCmAVNgOxEcl3K8YCZCcRqeS/gBzgbEdAliHhfQKKzIhgYY1YGdrk21wfcSDP1Ch1UefVgylen2C1IX00k255BByEdyFRFy9Dp0kavcZ5ctUUv0Hv/DuZ6RVDvQdI3i079dn1OP6V4vQVPsKuL9OmYbo0MuJwYB91/lp5M0d4mRTFp8I0nV4eWn5N0E5fksTEXW169Z3al1HpB+jftiIgS08J0akaa1Z3NuNpUMACqv7TCUH2iCo3upeti+mbUT3nGtWuPbORy7oJaUe1DrZENTnAvVjDfa6fqRh+blwIkINPZHdS7cSDgHklILCWS96N7Mk/q5HxtGIiAs/3p7zMjDBMNBsCNifC+gEYTjhNrt2fUU6/uU+CmPVFBU4L30uAcr8Ap6NCRzEpZL+AiZeQznexpZYwBtoUZWu89A/BIbTjpm0++XxqB2Mvfl14/NmhVWrtjCHf/g/dXHySpIPcoYEszqNzBxDBC5Dkt9Tc6HiGzo1dZv35Ddc/eFm8dn+8QQuQLlJtj16U8GSg5E5DEA8b1zZ49N8F9X6V7XZf0FPGxgC7YSH0BeUuS0pCaBeSuvfa6ap3wxS9+cfCtb36jLPg9iwrWCWw7UxKO0RPIlqXv0N6Mv/SUNWxvmZHnvCG6GZoUc+pUhKmqncyJlrJ+v9JqQBqRuionTI7nsHr12rA782oOAZ2eH/NNc2x3ypIJZ1VnYX8wr8CVdgpzkxZzYNsQn5hlGQfePdqiEB4TEytxH5+SZiahUq7YyJviEUNDVuXbARAORbMCQjn0+rfGnu657CDy3j3dUnqzHMAEbuCX3YOUo/VsfmNVVVf6mhCLhAMHdhTD6cuYe3bvpO+TNO7OgJaVAXvr0jbhkQDPb6QKijsvFhHgue/Bj8b4MntwTD31dHK/0yLuJua2hxajmzECZrRjAO7heSyhA4Q0nQMa1rszUd1GAHCx9noBQ2OQztX67Ie2Ag3pLgvI9EOXtdKLTvqhsHfBdo9+3kuwvR+Grae0rG/v3bVuveihszLGtqeRmsYuh87sbZ5/b6eAHSyNTITPUqtXyq9/7FFMA5qcfb+fXks6A9uguxALjfhDQWmwg/LorvPIJoGRQU/yjRCE+2nBBmuiNW+WJmq9nFqshTpkG9Ceqb9vDSWHJZ2nQ+G6plFphnbxfHxdrr44OHPi6ODpb3+zvBHOnpPO0Bwvpdn5XJSpEsyx6cXTNrIm9LX4THQVFTZB/6GQW4qgeeToM7XyxuXxWthZ+fcZ2QiUBh+IiHFUFuGUuF0uy2lqZjZs9PnYVCkBPBZ69QjJ/0aFOrq6TOmyGQ1z2u5b4KKDcM0WoqqoDmLKB0aqKw/ggmvJWHVlfqdEO3vURbqei3G93Krba51yBUiL13uqBunsWOk1spECK134jCmTVqoqqNqwkisijh7qlrqnS6VkUumjn8vSeGusejUVHYvmD37nH/8vg+uzmWvhsG3Ltjgun83muKDMteTYFy1eGtHo5sHpAJRFCwQ3eqncTcaLXsG4tI7d0Tbk808mjaQxornV02pdY6RppC8pJiWyKmBsiHLiVU2WAFzN6jqgyWvNQwyANIF7aKWVCTQJOMbL2PsdP6NhGZ3P1XbC9zUtfCX9oW6//frWVynghWlec7glTGzjJeB53nxqFiYwen+nbsHRc8KC+JkAig0y1oBLt8uvTsRJaXFqZdpWaYR8li9zyP1Yf01cm/LigBhg3RxxQAB+PE8VOEuvaZ4oGISPf/zjg9//g98v47k31ryR7zfWwX8aC6pK01l+agAboAqQv5/mnPsTiDVLJLxVpXQggdM8EMCrL1SE9A4XHJwPseHPn7pMW2MTJ08P6FteQdvBRP8omhzz9uVXViXdeF+BiUdTHi6FTezLRHPVqlWDz3z6M3UvG5JmevDBB0p/YmwFyaeffjGn/lkl6CWyNWb+o4G5OYzJ2ghZBUINC5Vnew9fpZNKwFVirhHmmmhFqndcxsBa/NznPjf4WirxPC/f05rA+zLH27P3VK73zkp1lO4nIEwlEn3Q1u1bqqT6ePaiO+KCvZ9Vf1gtIJleTTsA64kYfGtYSWXm5qI9iMeM9NeYAFZA9Uy+h3Hal9/F3FnTPX0JqHDjtWalmvDIgBIAZ85hpY6GZS4WNT4wZ89kzp09dakKqNkDaLb5VoFL2i3fs3fwuXkqeq5PPPHJ2otmzF4U47touMamE/qQUXcg6i7V5mWl5HMVnotWMrR70mreE5CpA1NAXLce8HkAlbVQB+JhHDEOXVNjD24aMI7v42q8az+Wqh5qCEuLmc+xF/TWJH7e40qv6uzr2b0aR/92Leat11vzrsV49opUn1Xanuw7x3NQ85p+wGPpcQXI/McAXi6/xsq2vD/4QYCMU1LXY1SPi+EJ02Tw1Q3xTIj6tezuhWi55may99JkGyB02/OjTZvQSvdqI74s6Dhpnc0JD43Jr+CiMkItBXJN49MBeUS8ZOKvOzh97PDgqW/82xIsnoh3iaxODEZL3Dtj5qS8P+O7/Jnf9/mCHsbktC7ZKdcFOoAdYMXm21kIFRujA5hmhjHQU+iQLrH5vdkBLZgXgOYTn/p0NutoGlIpRZjag5kTFnLoXKq+IiipDatSN/kMi1z0xlqVe25OmgK4sahFlMWmLwoWYKwU2DD1c3nZdGe/errIqcL7SikIZsbToiXmxDZUDngoOO7ps14l5XW1ieRPeh/v7TpUIuXSmzAT9erEw9wu7+WkqefM2fdinR4As2vH5sG5CGW3bFqfTXtHgZt1McSbPE7zQP2qPhisWZsOwGGAZ8yaNrhu+YrBN7/zYmj31tgNi4CGdgKlvVHC2Zpbts7i9dnSWhWM2knOeFYqMxtf1wQREs+fn4qnnQdyYnWNgOX7BW62bXOan5qT5dGksZSMhs0L89NTS5gQm5z3qmo2QDon+Cl65XAulR/PaXpxmLeXX34jgCamaUmFaJDIvM3YaZxoPG18TvQYTekjwk2pLS0Wbll5U7ECzTSsuY7qq4TRcIq3MatasuEDI4Clk7KvLoDFiJZYPOuF2Lco8iGQUUFVPiBhiA7HOp6zrbRFpTfDMCyKsPlcUsaYFOOMdTiRoKpPznvxXpkWtkoqkT38kegh9BtyDYsD5LaHScMErUlV0I1Ja/Sqo82x3aeXOplArgv03FzT6tXr0q352tJSWPNSbfYEwRpAKT1PnrVUEBCHOdy4Ueop5ogb3k0J9Eeq+aLWA6+99lqe64IKuC9EmHvDDTdWNSWtCqYJUNcwkluz+5fyY8V/c1IAGBBjU7qUpJW0ALCWgEfAB7DlqGsuKWe/Nfb+5bac6zgenYQAZ894/sVtg3vvXhzxeDpvh9mli9NyAet8JgadNC8T0hKDAzAgbF45RBCXY9NGhSlWzr8jRosLAwwxBWwYMDDAgAa1t9x6Wzka+7u9E0PXq2bsq9ZoL0Oekfno3+WqOyz5d08YmcYypFR70dyAtddrrKFtomMpG+MlgC9MGwRdnH/6p3+6wCMvHmMjjT556pzo29LLa/yUYjYao2EvbwCmtxqwlzo0GGNan76H2IvKCTuA0rzFdEmRdSBjv2qeW5yyf9gnrq9ta1ejYFohX+Y8EG+9+Cz30GNG2+va/tBZnr43ek3v6WcvE4v8u6ewAMoOiLxH30uYZR4IwO/FH4CT+CCleWuek6qlK2LfywHDj+vfh0DmmaSWABkTpAfMDmQuXfpQJFCpGf9ZmAJ5NiqMQheh9fyuYFsix6EPSg/iHciUOJZnTPlgpJolm2F60pXYUkpjSiqKRo8IHX7kwOBscv1Pf/tbtVkcjX+JFNSIAIaZs6PsP5MKm/Gj6tRKqOVz5DiZZdmcmvCWbgUg40zcul23SpIRgzkzcnrOidw1ADMXNXeMrffyuGEuCc08ISAGyLrqan2SArEyDiMZvVl85A8j9WpKx+4u+B0KQavFA9fcLEDUq6HuYA5zgqM1biOlnIal032R9pPJ5YDESd2Y9ufTy8q9ESFlpepsKkOVv3GwMC//t2eEgveMvF+JjbNhu070BOKB3sfnVIfbgMwF2CcYBQAAIABJREFU8+ek0uWVOIeuSPC9avA//g///eCB2PWvfuO1wa5tuwf33HZPXEvfqq7Wm7ceDH0+LeMUliON6qYndbJnb74X0SvxJUZAUJLeqH4zOWkCjkXzYrqGYsBe1dbFjcdiPrYomoTeh8brqot5CaV1404X6GyA1amccCB3YiMrgBQEDux5L6k5ga3rtCYnGB3cdyRVPOZRdF3ZkKU1eJnYUHmXADeaXdY8kpLJszd+WET6iHFh5CYm1VDC2eFJE0hQLgzIAC4VmIrtZCKmFUAaZ2ZGEMdzz3XyJljuJ0nPUuqGDsGzcF+Ak5RNr4IDPDSeHJN5uSUMgHJoQWhZOk3rnjy+0g0xbkvQnJpU4NW1bpMy0k8sY19tJXIiuBgX19FhNYjcR2VdTMp838rVOPftOtwHk0PtFg7s253/4oAcO3/9layjxUuXR+OzbcjKBvg/8YlyCRbAm65revmsYA6l0KRezG9VM8SxyoKlm/oBqJ3oIzjN9XCgBTikArEv2I+9aRz7uc89lPTJuoCFRblGjGybO43VDAOcsTZX6Cd6VZ9nIdCaE9gbBoRAwZ49O4Ys9MTBM89tCSAdX6nk9wJIgYAjAWdSbKPC+H4vB74FAfXcf5cm7aWiSvfkI9FVYeGmZuxOZK46wCwLKFR9ZU1huzakvcC0jOXsvPeYPNPjAQuA9d6kAomIXb+Gj5WSxubaU7M+PSspe4chveAAYim1OnzkeY4fR3fXfFSqbDm5Wo7LgOXmzRGcB4DQYK1atXvw6GM31c+B7scf/+jgYITO22OXcNWYCWUwaM+yfoDPsgzINRpTOkPicsDaWlMW3VPB3VOsp23LMXg4Z3uavKeGeuqnp8utXQ1kFVT0bEA3wOvSgG4lYc11D7JK1Q4PY/3Q02UQnnurvptY+6Gvti+0PaLHofKiSnqQIV4v1Gg+YvoNnqvU4Evpfv23/vbfqbhxpfz6xxXEuK4hkPl+KF+ppT55TMRWtUQQ25xihzxMQ8M27aLbm3OuiS1gVg43G4WTSKcDO5ARCCy+Lsoqc6O8//hMpg5kuPtiBFjdTxyX6qikmACZD3KqfuGZH2TzPBwdy/GyhR9xdfLec2dmMtK9NP+Xlkc+VWmBozFyOnbMRjptKAJrDIAvE13OFxV+NqXXRIwCsQWltHt5+mwsSBmrvjITcxqXyhoZXwUn2PPFADD7i2Yo+pirw/igdnuJ+ehh1+Y+RnLIKOcyCDRkhG75ns23XH+Fm6Fup28ONo9+cug55Z47pj8SEPpitskLjp3V6Dod99iFvp5Zp2yrPHv4bzT4KPeUza2qDlSuhKFoLsRhM7LIpezG51m8dzJlqwFtx48eHLz+6ovV8HPjug2DSaMnD+JdONi553DSU2GZ4kNxJizL4qXXDl5Z/W7aFcyvckZ27lgep1c9Zybk3+jqLdt2ZWzbM+niwJ76O1f26M2Y0Tg4dQpCUimaBzr52wzR4X3Obd2q+/WUmovmIK2ME1ljsFDY5+r7JeTNv7e8u2Nw3bJ5pYVYceONAWhrqmJtRO6/ekFVZYXPjydPnteBgC/PmmATgJkcwK3vkvfvp1plqvw6FocZeTJW88qUgQlpD+kIQUZwEvD8HcNwuTYGCPN9G2s3RwNCC8gAWPksp2HakEP7miMuc0pzQdsNLQFUffFGAdD08DgZ4OeAoI8Yoa+g5TR8OCnaeQvTATkamcVhdqSVaBYAJSXEAOiZrL8Z+R19mEbE4+lMNdbk5TM6zM36MDcro8OIZ01YD6dca70aJOYzVFApv5ZCEZTdg+vDaO7I3xdF6+LZCTQaRq5MZaAvAAQDwz+lGb81c0HOvHfemQaaAT8YmSMRi06L2BwI3LhRH6ZrSw/kd7R3ADZuvfWWanLI+dkcujdmg8rQpcv8h1l5c+3uMtpUG/BzX/hU/FjeKaAsLXRYmfqYrKfMl+npMzYqdgDTpqe9hrYHAX1VbRTgczx7zvXXXl9lypqCOtkL1MqXtwfcTckYsGoYk70GmCEgxhiaE93/REUZgMX80AEIKLYXT857ALfAbxUSZLzKiC+l1VJ55rgD3OJrlhQb5tk4KNA8AYFvvilFNm3wF/+Tn6n5gjlZefvdg827U9iQTQhbZu9gUsotWxoXCDbvpKjLOC/ztVVaJTZkLPTtEkLsI5396CxKT0/5PhBeuqusSf/uLKtr1P0aC9r1mfbw3qvJOvN79oZeudQPc93os2sje0ag68i6z4x9oxc59PjWWR4mmdFM/DspKGwWndyNN94UsfSLg//yb/3tK0DmxxnDtKiq19LZqPifqX5LgAvEiinx8Lsotip87Iz5BUEZu1Hpmkwy+fJCvdTl8rfZMHudvo3dJl3VOsPTdiuLjnq8hKzp05H0BQAhYFgcAg0B5VXJeZxPWmO8lsqhyV9Km4LD2Yyc6I4fp8+JuG1267VDoGuDd5q8mJy/BobnszqxMpU3zec3HQZRkD4bmhJilIC0bAzxpBE8nF6m55qri3UWH/al2iEBHwEoRK3Ah4Z5Nnu5d4v+TKp6qgpJ2mp4Kq/gKw+LEnWCyqLsQuPOPvgdLIBeTP3k0Rkr190ryLqxYLVRqA7dzT3Y+zWNTDv1W9wEgpXHHlLLmKpeRSY4CeICR4Gc3Icy4C7CLvo3AOWHjEyqqzJeSkwPHshJOZVdKiTWvbW2guZRzyOn8ZPZwGmXMDHTZoWuP3kmp/p9oehnFcPhWjxTOo1JCYDH4oLqUSQe5pk0PD0qqURgAXCm3bBp2lAmBQCoCGFjX1qgACobf9diHctn2xAbkG5drUtLkA2YuHS8SpGABmNjzkkJuB5z++CBNBicOz2NGReXtohvCB8JY7t3rw7fCTS5DvML+6ASyzz3PjY87r3Hjh4qZ9277rqjnpexBZgEMkEawDFW7tEJ17hPTyCv+YKty3s66UodEctaQzRXZS6WYOJ+AEtpG7ofn6kBJOBetvEZc0FeCst1ZErU5/vyedioOrEnyM0M+8iZVbDQuDCoZ3AeWsncJnR2n65PZdSuVO9UWXcYIyk47QwYJU4PMGzpqquqqmdcWtELRDMjpsWY3h0zu977BgPmsKCLM42HViTYAOtRemJB2Imd2R9oTMxrjRCBRa66zP+q0nGoZ5OK9ZkA4Edizf/6a6/WNV8MSPSMaIxUF3ne/ZQupWRM+U8J1AIu5oTmR2rPvV3MvKRfMQufeXZtVdDdfsd1pc15M27IRM/SZfMjYAcMV9ywPMOVMc84aC4p4BPjqlzCmEjXulfXCnQTinfhKwDgoMaA74aAZgeY89n/Zme8pbVV/0mTLV68LO9JvNyqCI0hZmx77q8M7gJM7Z06lvtTH6/bky7TAqEXGdiz6X5UExLUvncuTW8DWO+4+95o/2aWGd65jN3RiKXPZp3xIyqBff6zpxEvA0LmCiCzKIDUtdGQ2EesH/v88cxLBynztCqD8mV99MrIrp3p5nQ9fd4AirRx09x0YAL0+J1+AAZ+/K7v95YFvZKpdInD9LP1omJMSw1MF2YIYMHCXV69Wf5D+b0+R3pVqXS6zwX67Ds33RR36xdeHPydv/v3rgCZH3sg4wLzUJ9//tnBd7777UuiOICG+t8C9OBNKpSbhdUYmrAQ8f8QIJ3MO5NQwsAsahugier73TOll253kZbJqeTvZBZNkTvFSlDwcw7W1yNC2mCY6VNjyhSDvG1bNgxWvfLC4PSJnPydNo+fzSIL8EoAHTeOuyThr7SRJoZ+niqJAjS0MumzM31SwFROSIPQ5TOmZNNPHnh0aOHTo3NSml/Xa9Lfc18WehZNGXBlAxHUpbvq+rJQe9AHujSto70ZHxFw18h0+/xLJeYJQj1lhy7mGXKJESHqzPf66aFvAsaqg5e+KaCUbf42lhK45n0sYtdjMfYF2b9X7rEBLRZ0V/l7Xwvec2oMki7h0U8MjcncI4oZhd/cgrm46pHUegb5aqK8CxUEdm7eMLh47NBgVzbYl99I196F47IxJoUz2+mtnfjfy0YsyK7bsHnw+MN3JyXwZoHJ48fej+YiLS72R2w5OWxCjM1okI6dTv+mWVMDjBrAderFfjgVY25OZd5NmZZ7z+t5EE1LMDsSLdOxY7QYza68n+pO570yNJdMuKRqnNiMh9TUTCmviJZbCmRmld4q0ZWKxBYBVjt2NCG4ZGo/STppA/IAFTNF9+eY7BlYL8YQ26jUHvA2dj6PwNZzLEYwY4ohmJA0pnWCedCvR7AUdGlKik3J+wKrGzbsCfOxoNhD1SMCFlHijAjSm0/TuQJ62IEO8jA+5TOU6/Msi5nKnNVPyLUeZD4W4A5N+p1jMUKbmIOJ98DAVoUHYJFAX6m5zBtplN49fH9Yg9kJHttTaQQwAxnWiyBOtyT4mFOATQnV/y/23jxmz/M683tIivu+i/tOiaRIStRG7bYl73ZiO7FTJ542ceLEWWeCoGnRBlMM+k8RFF3QaYFi0kyTNHDidRxbki1rpyRro0SJFPd93/dVlKj+fud+L+prisn4n8HIAF+B+PR97/s+y/3c933Ouc51rsN+orCcqEwRQa2Q5D50KhSIG8l4jsch2oRBtnrRlIypHee4fcAkl3q/k3hWGnefu6kSnY3iSEDePcpxXGPXgT65rkxTOb/HW07ORmMatUQ4OaZG6zD386GPPNg99thPypk4fvwSCM7Cmg8SvXVwRYdUMRdVOnDAJo7sF/zn83+b9SGPSOK2Y2RZ83oc/dHOy0pztLRamwf2VWprXh7JW6THbmG/OYGTOXr0WJ4/6ArORr/+OMLV9gTdJIyyjrBrRmSUXDDjcIxnY7qyf6WH1QmahKMz0B5yOGbbcXRbiuo6SuTXdPew7l6lYmvytFndQ5/8bLdkOdpHz7/YTYaTpJMnUuqz0nlsFUMGRcwz5rmORlLUlfZhXSoUWvs5Dp2orQrESe3pYGsDisPF8zawshpKpzYcvrQuyL7Xd89yLfi+9kH0zPdcs+rWRGCvFXGgBs1z9tq8dlGwcAf9W5pTart8XU399ypoywGSz8je7V7vfu48GgEX0vteQWuKdTiyX/vtr7/vyPwTBv1a08j/1N4Oq+X5557tfvL4j2uRuSG2LsHNaIWn4YR28xbKtzQPZm5NTKFZPeWUxTrZr/Yn6hnaaHeEQxDj7KS9hNfhJCp2vJo0RCiScG2d8B7/roPQ9h7qlefPnKDUFLn2Iwf4/RKLVwEtmtPRbr4fiMpZoo7zaJVcB2eAtclkhNNA/lyew/hxKj3SHA8oevFiy2qPE8Wc7GbMntydu4xOwpjWekCF2OXLl1eZZ5WhY3hENzQcDkiJAZYRYnxUxQXxsXncSIxRyGxuVr7fl4UfzoePOhVcjkEquMLm75vvddw1sMkrB1FIuijf9ZhFwOb6yimyZLLnRFaZtrpAXJOvOFT+vaWeEIorR0XRwFY5oMHT+HlMN+BCMExR6HCy+YsK+HmJpDs2b+yO4GBa17CdbtcHD16GO6Aysqk3jSPpDCJUu/fKQ7pwkQ0bTsGePSdxckhbsMewD4KmWfVVGcvibehE+H3nmw347I4sj0CjNhEi8XmQuip5licgUYnvtiqOYRhryobpyJ37jQOtI+HGaMrBOSrvZsyYkZAvb+pVNaFAjOESPTMiE+Xxepw/rXxfkjbtA3ppvSoHxqkwWm/9vVp3XY28f7epnuJmpmZERKwImgK3RPTBDdlI3jmjA+dzaQ4mnA4MeGuUqOiXZEoq8Dy+JVY9zovr1AqcMg4Y8uLNVEXHZQQDr7+aVnP+qMLteu7PePm7XetNnfl8D+KwjirhtiNlwHQ2NAhe11iegfNRg+EYnsFp8jOmNq3QUT/HFOspHTfK6RW483vK9ovU+Go9yi4U2uI4yJvxHCI3JWYo4sIesQQYfyuii6NAqs5joIeZRkOzxXSv9+hcFRUwne3xpkFULY4PRnUU5FrLgV2zVkxt2rIZDsssUIZL5cSspY2EZeeLIQ83BwZeCfchX8s5fxT+k5WJlnm/tlpV3zYXV6y4tZAeH6w8n6pwoYLvnnvu7v7Vv/qfadK5rJ6NKKXVT+55OqM7dmwvbo4oievFeVGOT4/HU93qmbfOp4vutcyD0aA5zoOx4ybWv/0HDpM6uwGniW7x8plKvVtyOnuv2jHsf4R8tQZM2y6Ab6R2zBScQMvqn0J1ecniRaST1pX6+Gn2wttX3tvd88CD3a79EJZHj+uGjhjd7eP470r6Z23peDg/dACc/4U+4mDpzCfV4zy7gBKvjk6hiYyJqsGiRc4TESe/r+MqGp+KS+daKqiiJePvOigiOToitRZ6GmbRjwododR7mUui4eFousd5PTrg2W99nuHKGUyn6qrETt0bWSOhPDQnHWoEqa2qGKvsgAKCoO7M66XYAbtf/9pX/vNrjsx/ah/lZzo/E+K5Vc90P37s0YocdWSc2Bo5N9iUBVaFCRNch6a6GMMZadbifWn+9wmXVgc158TFEZ5H0BiP63sFN/a6qJZhxoHRKimOdh3hkwt28EDg14vk/qleeg9S7fq1r+HUnOr27t7JpIOUOgTCKrwMm8edoQJjINyXfv0agawfxtBKJssXZ8yYUrDz0WOWSyKeZWURk/iu+z9K/puSxXLgGhFT6NRFYHdenQAh7xKvcmPvCdvZMFAnxkhdL76iRmHgXjopud10gE2lVMqMA3c6Ti7YaJ6Eke9YVUk17yeqSFVZyLG5lugtaMz8/3BN/BmDnsXu8T2fC9rnfAnD6XEjRNWqbJoWQ8tnN0E5rYhIjEZZh66uhYqPnRvXdafYzHbv3sv90xtn6wk4JxOr1YN9coT/D9Ed+ZZbqAJ4/Q2+a1WSbSksqx6NQTmqSHA5Dm4gRsk6EKI5vkrqn03GvlgnMSQSh8/w/AegPfMORnwqnY9PnzzN5nm6ylEdg3QoD/oUR8FnGzn/tmmPLPkAz6HBNIVlBUbrf2Wa9WJFZ26wZ+CS6AzrtPrsQjwU1Wndx43QiWrZdI3CdWSEGk15tuqmy+UYmqJt+fzWL0pSqYZYXtd0ullLoNdxnolzICrq/7eggmoLDIWlxRMxWLWBi2Yw35TJ95n6apVCl1uFG9fvGOiMO4Zya5oDJnx+uXgSA5kDpnv8vR3T3ldNw8jxMrIPkVzxPefNZhwVjbal9TpCL9HDSNVY7721/qDaB8NutZXKw6rWqp+ik9icgsGVQrPz9mQFzfjeARyV2+68vdvCZ0/hOJ81muc9r8GUoemofXv2VdsBnSlRo4s6GgRUpkBmkno0RbcdYqu9t3SAJ07i+iV+cr/H7JgNz0PDfcL9oNSCD5ZOlKljJ6R9wTZvtns27Q6WLi9NFZ28KpFmD3JtqEejo7kFTRm5PjoyXp+G2fsvQ66yNM/dCiodVpGLlmKEn8R33A93QsTtzx47D4fwAOTc0aSV3qWKgYRL7WvX0+9IVEQnUN6KgV0/U+Ig1cpTSAnwXtyXDSoU/nuGfnkjQdTszG5frSmgRKfoYH09DSEf+vinu5E0hNxzEO0mzjN2ggJ/cI94XlFCz7xpmlvvFeJnUBFuSxMcdJ61JrZD4EzJD2ucrJbODkfS8XCP8HfpBSJm/nMcnHciNaZMfd9xM2ATdXFuisgkOO5btOAeZkBSATDHifZVqpcyZ13jvudP906fSdJQTQyzSXPIDRzVC0JN75teErE0UJ9HdddGKhZ//Td+85oj8zM5Eh+ADz337NP0i/lRRd9GF05s//lyc3PiCFNqYJzElV7qITJqjThJFLBS0VO4PK3anUyFPLCZWKHzjyFEDYBwcJAII1A3fTVKJCa6eA8fggwKD2Y4BLsrlEC+/NPn2GwxohizYcNIDR1HEr1/gxjdWJ2EhRjVImow6QSMamPymwo4V2Q3DcrKu+/rxlJqbcNKvXXvM/wTJ7YbqS83ID12J3oQqlYeKCTMxoQWQjaqkGzDkneROg7lxOn599ATP2eUahWA1+6rr5aKG0N0VUQQSliPBahjlN9LC8bw0VHrEXhTPVO8ph56lIqGiG5Fet9nvIfIV0JpvmfZcJSCdQiMMP2cBl8DXYRS04KW0bPBThg9otsGtG4jQrU7nnzqzY6qaFAwOCtsoqYxvPaTJ+mBNGZo95EHH6xGfH/399/lPfg9py+Uyq+8LDdQ0YKmQQEaVnwj+SjDKhq2yqChGUSGOAqjQHeYjfW8c007d+7m93Z9bpxpWBcIWsOeiK/p8uColMAXHaiV7meOtKqmVq3RHE07Yyu933p0Kbro8Qr6p6rLMWllxuN7wmysFxAUnSKNmg0Cdf5sE1DpxeLGtM34+inTaiP3WtSjOQtEZQrK1JLOh7C/yMIGnAdlAuTB+DfvzRTCPLgLyhj4THVSvD69ITdvScoiUM2RMd3T+G1JQ3peKzSM9E1hOEdFFkyT6BBZQZRKN8fX6/VzrnHTdKYMREU9vtG1Y6Kar4bKZz5nzpxyZnVGUg4rsqKR0mBZwn2I782nAkgH5CKGefktN5e2h47MdJEeSMjOv8M4wzovqv5OZczOE1xUOmbfwW7r7rPdR+6/qa59lGlDHA3Hyb3E7yh4aHpMUOs8a1Zn3BSZKeMFOBKiQyo6a7yfex5EZ/rwcmBtuSEaoTMi6vDW+rUguou6b3zj4e53f/fLVHo+W+KO3o+cmXBhNKCeyxStCK+ORmsq2pDP8D0MmCaiTbMdLsstK27jOuAhnWeds5+cxDmXw2cKyj1Wfp8oDJgl8+gCiNyxSl2JIq5YsaJb8/rqSiHOxsGU/2TTSBtbqoL+4Yc+hsMKEgrSM5X+ShdIuZ+CGyMPUGPeUL8WBLSKoiYg6t5pgBEnuUQnWQc6+s1JYU4TXLo+/V7jmAy7SlyO7IZzoW97lupR1ftcaW6x3iL86P9XY02efwK1SIBUqxLmpN9xLrqOM5at/Qm8Nuau89PPJGiJpoxrP/tylbzrWJOq9DxnWcM62JLHndMzce43IxHw27/Tp/v1P2Grr6WWPiCOzJNPPV4LVhjTDaDIsEzWCLAFaneSN9Jv0x8ZhViZHnSanDmRnWxxZkqTBmMbmNGJVIiCzo9OExF/HASNypVqUWAzPyFUK5uIzlnI/amW2PjW2u7xx35EKSnnplJGwuh4oqYRwxXgQ9OByEiRPvUZWkkdOiNCw8CrVe1EbyZTFsOGjSytkJV330tqiRSWuWUms06Fi69ysL2uxd6/To6pDRe7CyCk3XLM7N5K5BRHRYNReh78C2ciEXDfxek4JE2RCqQw90NG85o06o5h6b6wONNhNlGyqSPHLyhNxtn7yDmygH3PSMljeiwdSY2+L6NTr0ejYQRavXQ4p9GWpNE4CiIz3pubi+RPchVwFsbRhXhzt5rmozMxgM8AbV84+y5cD/LNGA7L4iU4fu4Lv9QNYqxsAbGWKpdX1lAeOhajTXWZm6ICgjqGJ0An3KQMlI065SKYThIxPEu0brNPI9KSKie9cODAUX523dzZk+q5R3PCn+FoVXkrm5333tIwqBXjMPh5n7HHCsnQcau0lsq3HKNVUZlukhRrdAeqRSrAcbAPj4hO8QG4zmPHbErYqmHkSRSvg/ERgbAKRIK1zyDO4nbI0ufPX4JjQiqJtWfTxfEYTZ0eEUTTfCrjHqLsufUvQkaeuWhzSImy40ehHMsz8hmXUGMv2FADRUK6vB9LmCTTu24NKPz/ctBYbxdsccHxHBfnUXERuA7HRGfFdJAv71t5++HsET5LHRqVYycTJDhGOkVeg60iNCSOt7wZn6PHdmx9+VnnWau6GdDNJE2kYJ+pt2q0yD/3hUE8q+qZxTPXUXD8TLXIHzp0EM5F9XODXwVx9a23Nhbi5+cNpmzRoCyEjpXkXvsPbULjR9TC+aguy5133F7VVIcQ+JtbHb9xCtAhcp8Tdd6572L3iY+s6BYhw+AzeIbS6+XLlxUSuA9O0KJFNxaZV10Wf3ce1Hyo6zxQ81mitX9zffvsrWQTnXLsHRs1aqotS0k6DOzuuPMuxu09UGPbGIwpQ9rG0N5TFBuA7FiooIif1UpNjmB0Oz5zUDmAG7gX0TGfhbo855hbknvlEl5HE8gBg0l74sicv3iZlFerCGvrviHoPjfHwLkiKilSWHsK89bKuqPoFqV3muhhoefslT5nuUh+JkT2BGbuk+43fsZrLv5OD6333PLGnFN+3nmn7QgPMKq8rlkd4gSGCbzKCRGh4z2dxRB9Xesew/tyrojWpadSHHk5bENIJfmZc6wFHRmrXQ2mTDeqeXQNkfkAOCg/6yU8T2rp6WeeLOjb6FKnoJE9G8HRB+3ElljnPxe6kXA5CyywYuszcZwgTuKkRDy/x3AhRJAoKQ4nqBuYkUudo3gbGlXy5kKpPXb+OQS4RpAyGITX8uILz3Yb1r1ZCM0ADKoVC9f1Qx6dyEwiqGWilxHRM11ymQ3B8ugh8iZABmbMnIeHriT7SN7rus9/7oslSjWGKPdKqf21Jmcab/OvqdiK4q1qpEae6TcSxMQIRQ8+5cPen/fr5hJtBA1Q0nRJqTlO0T7w85HhNwJM63nzzp4/AlGOZ0oJC63xOnuoS9+ydu+jb5mjm0NecYqaM0J1EGOmYQ2q4/Ovsefl3xtkTHTotfQg3TT2q5QJxxjHvHkZEbPVL/20m4NBPolxmE1kdDuVPP/7//avS4nVfi1qyyxD+vsQZfQ//snjGB2MMS0NNOTh+QyTIMz1FiXE6hjOb8Qo+qITY8mzG1Zt7Gw8h45ShcDjGz58QBlhjYhj63ia/hARSLouPKPwl9p8VTtJjRlTA0aUdBaXb1GVYS2t5HPyGbmxt6q7VpnhNbdWD3bZhePAeFU0riYPY2gFiykGnRKv1XSTBiGkTxGv42ycPi+NvQ7kKZDGw4fOQHSl+qw3Bh5vFGPs7yJmSvdXKpPzXqKKaybkYhWpheqtILLqq+nroGpKmw2r7Cx3dpzvS/eSAAAgAElEQVT8XPX2Yl5dYQ6J6OynNLieb4/w6D05Ngc5l9dtlDtnHmJ5kHSTdtXYGLAo5LcWYbyVK28tVMa1bwTc5PcJQHSiOFfmXbhftQ445/UYoO3btrMm3+4e+ujHurc2rC/l3/7ycnrluhryliakCSbjJF/iKM6wz84KH9th5HnoMJSAoKk4eRD2QWMmzSXCrjXI/Yv+yTGyiuoCKK9pY4mfEmffWLMVYwjSs18Bv7HoiSwiVYnzhNNjekmjbQJIxEwtHOeqejg6pl5DNe5kPG1s6Wdbw8bGgXrgQ/eX8+N8ca5YYWMrhFOMmdywmahiGyeKNKtXJOLbnGq5iJBbQal1ZgzwzrEWnJuiieUgsjZF6iT9ytGxlF2O0Sj4MONII/Un5d4fo32O9O8AmuxexLFRN8vrj/p348Bo0JvTayBo2i5VpoXS0dvKyr5q8VDtOUTkW3NI79HPuF760gd2Ug7ufdg1PBVt4c0U2t1Lbes464y6x/mzHGmcER1eHZEi9fY+X/y/npKvf0vaONyYpPIjlud6cW+tee6Yundix/yvbJI98/jMObiWBqbqiMmRuUb2/Vm9iA/A5+LIVOTb25TLiNQikrMimVFo2V5CvU0SZn2bFA1ydsIZjenhZzKlwibogQY9udT6G9G/nZZLMVIuCPldN+sqzWbhaqwEDN4FvvTf4z9+BD7Ese4w7H72qUJlJowBRhdOx7l5hwaQA+DUvEsO2QjdHYyAnUlJOeNJevscOdPdcdeH2DT7A3vfUIJXp89bhtocl3BMvO7y0lWuJFp1Efm7nwn7PZGWiIwL3lchIJb5SuTrlSi62LxvXxmHwPQax+gcpPLI6MKxzEujkHRWSg3L2eK5RIQqTlSckUQrXmPUOfMcg0z4s5xVHMSQur1+ERjngGPh5mgEHw0b33cz8HefsfoYxzRYbGjn4MuMo3v1NuD3/bu2oxP4Nk0dR9L8c2ClB66Hy/Lmug30d7mvyrRfoLPsQLhJB9BBkRsQgT+ROrkfRrOWhA1n/DUcwuatRxJ6GhhYjaCaFv2ZIxpnmzWOozLNMdJIBJlqZexNEVQnpYh/3FucPZ+dkX2pwuog9SrAHK+k8fyum6XfSefzENYT3TmWbrR+R8OrM65xdD4oxqbjYONG++iIBLm+CsVkouY56chIUjVtYlollUg6QKYudFSO6MjgVPjSkTkD52vOTHtXqUkDAqRSr3MD2NzURDkv/L/d5U012eG4pBP4f9feSLhH09Qz4e/lLGAITakWUZjjN00hCN48hz04KqI1ojMF17MX2PBxJpG9hsd5YZqyGjwyP3RqdNaMop1jfsaI2bGtyjnW+SHQm/vuvYeUzguVDp4sIZp59Rp8qpGgTZUq89mBTpniE4lyXjjH9+7Zz5qUdNpIn6Z/9qBRpAPrNYrw6tg03Sb5V6RA2FcGMyc9rk01Z86ZVWXbPiu1ab79re/UMz5y5CxGvUOleUb1KXr55ReL2K1T4zMQHZSHYt8i700HVgeq2imwhnSkRPl8php6Wx3Y2sCgQKfXsfC5l2y+InVz57EHwnWipL4E9EBjfA7lKPMsDC51VEy5i0a+XQRgOFT2sOLeRJnU6XmPOeoYm261pYpVcQsRd7sO3s1OHL7xtFvpB79RR0an12frHHa9lA4Xz0xHpnWnbz2uEpzq0B7Yf5AxaIRyuT8iiAY2zn3HwDntfbk+PG5QEPe8aqtRispTai91L3HN6eCEkye3ymcsIuw16aBk72worf27bFfSGmRKKG/p5ta7yvtJJkEHxc96bX3T9tnnbRtjts693fltVaj7uWjtIrSqVET+o3/ep2nkP2Grr6WWPgCOjBwZEZmkEVxoRoEhV7mY5Ju4ATqxdWr6IxLny4qg5C2dIHq7EuRcFG42IbNqBKsVPJMzLPiJbDxKxJdxVBpfwi+Lwokph0DhLnZ+yLqkOah4eeqJn1CqOxyZ/K3lyKhacP0E+xhBUKQvk4TIwUOJBnBqcKxLa2b6DKDlydO7bTuRXp+1kPz7uzTHu5sFBydAYSm7ILbsSkVrLlodDye+i66iOEX6WBQuTBegC6rQFj4fwUA5QmHSt1REc37kxSjYFpG75IQjXOeiy3hEAyWpJc+RVEgjb8L36anAeuwoVmZh9uXneFyvww0hzpD34GIvDZJCFKw0UBOiNU1rEPDgXnns8Pqe8INlmb5SVp+y3MvMhclsbkfR5Rhq+g80bHD/K92//p/+nIafF4n2Z1T6b/nym+m7sxo+yQy6h8/p/vL//jtk21HepWxeR0axwcabAI3BeKpoqtHXGSh+gGN0/l3SKK2azjSD7w/H4B3FgbIBn2Pg/Z44cR44Hk6KY9+rDGtG1samLf8exEx0UeTCjUsIX9Km41BOLBvgXhoiTphg01HnqCqndLEe0zpie4yk2DyvhiZ8knJU7PfEscsxK0RpVPE7dMBaKanGyUqKNleq9w5po3dI1ZlK8v5stKiDpB6NXLLJEE3XrHm91uDNNy+D73G6O4Ha7gx4FpJCTcupGWIqSSNla0hRmdOVtrGvTeu2LqKkg/M280lH5j2NJPPL6zcylVTsPSmQuAAFXA1UpZuc41UObsBzvjsFh2giKMm2rXuqGtBx9ns3Es16vwY1plLcP3RwTE35/x7PXkeFQnJ9G0n7+Fyr8rGHlKiuqyKtSEcpblvezv977kpxsDYlmJ+nHH82Qn5qLOlAatycx6JW+/bsrbSoTo7kaa9NgvesnrMlCoRLW0jUFUQcbWJ6M4jhD/7hh6Q3LxLskKaycofjzsN5NNA7dJjUHtdhytN7Ub3XfVGRxj379hQiYcNO2yBYvOC12OJg564dhdaUfAPOiGPxEGXfzzz9dI2Fei+mwOUGeb/2vHJ8nIeFJHD/6g8NL4E8EOfeHr2POSXvzzlrGtP94vbbbude+5U+zczZ89iPjxUqc5zihCkzZrXf6SV1Ah5Ooe69tRJOmfNboq9ro+mqoDQteZtx3wvhehqOVvGBFDMF0dUp99m51wTF9TsVYPJgRUmd63KmTDvW3GIxeX+RS6i0INcbXos/PabvZ227v5WYJM9T0vduxjDVVknTuyZL34YxC+HXOeOenUCvsgFcn1o551kvxbXB4VQDTb6j3KBldFxXV+r3/+CP+JqYXs9I/Hvs9TVH5gPgyKx65qnSkTG1IxSqQXED0Oj6agiBqYXWlNEJbvZB4yNrv/KjvQqbdD91ohghlIAc/+8kdHI2oTI7DePU6LwwRzzfUYiObgy10HWGJO6Rj7c7tqjMgX27ujchtB08sLdaC1wmYj96CPG+Hh9Bfu+MGTQJBJGxB5MidYOMYEkXqAI8bsI02PvzugmT7aUysxuAhoyw+zBSFUa+qbBy8akl4vUadRiFJBpPZVLxT0QrWGRNyr41nktu2MXq/enMubBCggvfqHL+nMdSUnUqouLbF0kJWbd16W3cgkT/QWbcCNwgQub1/72ONGwTkrVaxIUcpn4qCTyGuX8VSt2IUnrpNekYnMP4mYJIatGN0vvyWP7NZ36IjX8sHIldRLTzZ8+gS/mJbvI4EBOe1X/3Z/9rh83vli+dRorpNsTGXgBun1r6GBs3baP1A8bwIqhQPwjM8JdK2wW43jEYA4H45HH4DWPpSSQSo76Dmh+H4QRA9LUSpZwIDO1ZNnXl9FWB1QmbTQpBxzq59qQCT4LIqfibqi5LwzVMQ4laHa+gZc2JJ4Iv5wRiJaXkVkMlogv3KYhcOi/7vVSX6RCZGtMhO3rEXjxyHBrnR4TGeSHiVNwyjJfIX+NdyacgVcDnvBePEZE7G2c6FzXmIgLVLZr/f+8SvDIc+Kah8XaRRh97/BkMoYjDuZLbV636JHNdBGsY51Yo7QgpOVWXfWYGE4tIoegcKEFwEINUKSAcKR2s6iaOETXNpN6LBkZDrAqtiNt4jECUvY2gTSVU6XVPfiHIo8/Ee0gBQeb1RiD8qXBlnK+mcBSJNO0jN02nUMOilpBaLs7JqTh2c0B/v/Od74FOLagu3JaHOz+b5si0IryKKO7F2dEJEb3wuZTTwNiNgYQumdqeVDZDNM0wi9TOPlCLZ55+tUq9iUHKfC1eNLX2w7vvuhNF6TcKhdCpcBxVpj179hLXMLZ7cxOoEMtp2PD+5biJ+Nio0cozNYJmz51dQY1ryQaZH/7Qh6jCXEvlzMhqYTCbtgaiXjasvfuee5vDabqDc6tNMwukwrSRDvEkxllERMfHY2uEq2nphXe6Fbcu7xbTg2oMRNaB9rCzspIU0xnkIgbipDSa44DiT4lKN73zprfUSqAl1ze5fp39BLSuCxEL0R7nunusHBnncvarrCOdiOx9CcKcU67zODwGee6jzhOdJJ9LE2QdXKKkzrGIqqYSMfbDOZXgKgh2Ut/OPVPKXm9aHrhfhQOUa1Ue4TpQy0JtmMPKBkyh+EPnTWHUPTjCv/W137nmyHwAfJT/4CUIRT7//Cqg3WeL6KlRb4btfVGhZjhVtnUz7l8OjYhM4zLIk0G7heMkZZJo2EUYvoKbV+B7o98q1SMykYnvBi+U6eJwYjvhmiIvlVJsQK3p3XGqNDbXv1Mw9o14rzOlQVTqSpw/36Zmb7NRUla4Z2cRl03xjKKs0SbKU2fO7xYsWkY0NJLyTng+A+AvkItuyryNAe/C0gERXfH3glvhv6QE3eg6OVrvMSx/nRn/7n21pm1NZEmSmdGt/58FpTPivZXDxHka/6i9gqw4Zo2Qqqru2HIGfQUB8HqCCBhFGbWEkxOGf0jJ3keIwEmL5drdiNyUdWDdZOJIuoH5nJuD2gQRPZ4IlGhAVcTweY3sOzi2CsCtXfNadRJX62f75g3dL3/us92vfPEr3T0rl1ZLgs98+rPdq6/Sn4muyUaC584hVkePrINH4WlgUJ0PJ0+ewYCrldGMuju5Bt3qJ53a48eo6BlJhG75P3PEDfhEkX/bM/I6I8jlpuhzaDwJCb3ykFrViON7lu6WQ4goLddvuhk4zFVq3vhZzUG0rQGOMZB+KjDirIb7NW4cDQF7iEwcUtEZI+jKwZs+0CnBANec7XGaRB7dQKfSL0iio8dVFmBAETpF06wEJC2mXgprUsMrkdXJrgPqXBgPb2Y06bKdcDScgzoydoQ3mt+P1ssi1El3UMWlKKFtQIrka/sBkUeOM4Y5OBJnaB+Va27+b765FwRmQjkaCtdd4RrkqRQRVHVfjNCuXr+ncqol++tocB/OlRLI5D7kNphi0QiF+O+zKIJvj+QZ58a563NTm2YiKrje8wGqa2ZUusyGny3okUcyhXnmWN2E9o9z1Ps6i3GeCcrw/PPPkwa6qXvh+eeqOWmhWBxLB8d0x2ZUeEVpnCuOu+c1iBkGcVwE6bXVr1OebZfxrnvyiacwcAPqewZjdgvfAHdnDkjZVNCv119bXSkq066LSNtYbfTkky/gtEynLHsvDsnkuie7Z8+Eg3SAfkqWQg9ivlUBAOcX1ZH/pSigDuFyEICfPPF4pdVm9QjTNnYsfhzzyes9goM+3bX2xps4fqjXUhXlc7znvnuLe7Meh9C0jc94ztwF3cIbFqG8zF7EXB+GArMNWnVkHLPiTzE2Orp72bNECR2XhmbNqxYgM2eCDBLQtDRde7bvcgw9be9Px3AIIn068T7XOPsJdJKSCvne98NlSeCXKqegQa4hv5eWHN5PtJ+Sfk7ZdSqTPK4v56D7VEjBHqeEF0VmTR/1ijU8R+2vrHsF8bw3G3sa9A3HJpiiHY9jtWPHzu43f+u3rzky/0Ev4gPwASHSn/70+e7Fl14oRyY5XCenXrATu1XVtLJmDZk/B8CR8e/CnE6kGP4Qft1o/W7QmJBg/ekE831zvZbnGj2VempVV0CWlZ/hpLPkWIcBY3uFxXyWNMKObVu6rZT7miMeQWO8y5fpJuxiwijPreoOWfhDKrKThHuBlMLNt97RLVyynFQSKYOLcBnGUX49CNIoEGsR3IwCJGVyPlvSG9n490JeJHr2KlYEGKvyiGvPfbQikaaXEFKz41LRC/cZtMrjafBiEFNC6IJKuilRRshySY14LF99EZtyLIoXMaqu0YgsULTGXMfAz7uQ4xjlZ8ivhp0KECaNmPOJuunAaXzVjdBxMH/ssUpNFtXTVFppaCWwLlwwr3vu2ae6ZUsXYzyoANmxjf9f0v3JH/8pHYWXgMzcxLPb3v3oR6+Asql3Qof06v45qNu8HaQO2RhTAyathfKdf0a9cj1OgM5MAOmRfDuUctKggu9gddQc8Rl4716fL8cxqJSOWCrwnLulxspzbmPtHL0MTD0ZdOkg6YHF3Suvr++WLW4NDf2eY2lqqPgIbPR5tjV/q9ldK6f1s56zcQNwHnGKjPguwM+Rw270bApUp1/HwLXmc3UOzgJF8u/bEYU7wzlmg275/tatO6iamVeOvikfq6M87pw5s8sJXv3y+u6jH7qlUlI6Y74kiVppouy+BF/JmiNxQLazKVtkNneeOjPvVPQ7GyNrIlbnoUjkPU7BWKp7jJqd4/I+nKOmB+SeKEqoofKeD4AEqGMjb8Q5lV5GL720iS7V81vVUSFFzZl07RRS0eNZOUdFTYX4nWPOo4HsLXKKfM/O10U01TFkrBbRVfzRHz/e3XX3HUUGFs0UWShiLMeUqLoaTZvbKUc+TkWQ+4rnrhRpD3U08p4LSde2Cc7/KTgmvqxCU6HbztKTrHKkisnSZEnBdrT3+eucvv7arvr8F3/5vloLnn/Dhk21Z/lPHo1o0SE6jTsf5RypfHsMxNlqNJ0fpQx0Agwi+zOHNuIkLSSFZ0XYdYz5CVWgMaYaZAnWjoUaOKrwqnD81BMv41CNqoqp4wR4dcxSv6Z6Dif1nnvvL37UOBzDKTjKhyDZD6VS079Vfy2evUTgogngsGnATevEwM+fv6CIrtPhPim4p5Pb9msiwsKodO45DgHlu1SJ6pS7zwWBL85Jz2lwnyoHX60snllSUBGmc90myI1dSJVTkBvXnaR5v+8c8rs1X/ndINQ1murNBDTO2WhjpVTbvdI1F0fW1G8/UnC+b4sNA1/JvqKsdkCX23etaukD4KT8TJfARrEKjszzL6yqDdsFphFx4eqlu4iKfMtiNqVk1FfqvvAaGmG3RbEx2JHDd7LpIPhdNyiJa2700drw/fPoRVw/ZWKRN/WCXZBqYDjR7NFjRFWMdeW4dR6oQjpD+mH3rp1E/kf5rJ2nz1UfoCtszkau4zBUOkBqtHgsZe9n0MDwRhyZkZQhnkDY7O13IRITRRmVGFVWHruXphlcm3/TfnFhFo+hB682p4Y0GffvYjXHrhFtEHjrSeL9lZhelduerg3f30NCC0oVx87f3ezj+MX58PieO8YgxOsiXvacQa871USOdT7jxu3vQWA8R0h9haT0IH+N6yA0RHINGrdGLmSzwJHx/DbX1PA1ETf/1qpuigMkKsK9m68X1VGN9UZ60VhCb5sJtV9GgBjYSuAbf/NX3d0r7yAdeLD70cOPVLpQ4a99+y50Ny2dT0S5lU1W3lVD8RYunA//wAoSqmcOIlc/FdHBEs4j8sc5qBJozisJR+0NuStel8+upW5It1S5OvLjnMwxO30arSN6K/leG1+bc1LFwQZfETROUXM+W4mwjkOMoGuijWdTNy4eFEzyi6THRP+8/1LO5fumSnVaNIQ6KJY5N9VQO67bXViydtPscH46fzx/dRwHhdBxsYJQornnq87NkGAVETONYBWU80qEZxjfUbnWe0lqa/2GnTyH2cX5EKKXd+LaUiSy0EDWWnguCryJIEnKFN7fR2pDZ0NuS6GTPZTSeeY5N26kmSL3YpBTCBZrzu8HRW2l5T7XfbX2JVqPp8eTKI0pJ8dTh0f0siJqHAajfvlycjxUW7ULtIGI5cPuDa7NaVyTXbmX3ry87kfvcDG8lPM8E9fZmtdf677wuc93r69+rbuTfk8vPPdcdzMaLi+99FLpuejIKJQ3G57GHsqlvdcZNPVcjxNx//33l36IjRn/5q//Fq7cpe7GG25EUmArBvgdnPDF3RaCJ1Nozq8Z02mOWeRz97cr3WtvHe7uXDGje/m1Pd2iG8bChWlaNiPh4+jImCY7SPm8qMt6FHh1QExrbUaCYC7OwkjmmtVaN6HB4z3KR1oCuiRHyHla/BSru7Zu4/g31h5kqnXPXlIv9DNzwlxkrFeQwv3Od7/Hd5d1H//UZyp1PhjnzHLu4ex35ciYNsK5t0KrtL2Aq0UriibAmPi8Rd4TLJhiqm7tVmwW8iY/rO0BOrKD4J3pyLi+aj73gjd/T4Wl+0rI8eHBhM+XkuzozDiP0lPJ73ucBHLOKxG+pMBcg34/qvJBSbV7zi3340Lae1w57yMIUHFz2M8U0/SetU+2zDG1OAUkbArzc/36DdcQmZ/JifiAfEiOzLOrnq5I0g27EW5b/5IQo0wnicRo1HRq4sgoOa/Bc8GlyiPCUG6aTjYnlX9zofiZaJmo8DoQ6F7PfhxRvhGCmgpOZDcxX0dZxKlg0hD070HuEhXfIb99gc7TB+DN2KTvCNGDxZESuMagw2CucxYw6ViIbVPpCnsd0cgJqzqIKgbznhuAUVvxMuzQyiIs48exoq1gJFHoA86L6JCwtYutmPEYHRv8KajlfYWl34ijTeQuzPmMQ/othYHv2MUBcbyKMM15sij9PVVUQRICpYZQ7LFTBRDCsL8HlfCcVRXWQ4VSjt1gYQnOokJNr8NxKJE00hDVswT1XfVUWpNQyd3jK11Wm5YGmf/X0CosZr5+AxC+pMbJNP5TgRcmS3cEQqol2SdpLzEKx+bJxx6j4oamn+Mp8x0MfwMS4rlq8Fliy2yAIgtdRfVuwus3IiqHdPx1vNkfBOcilT46oeVg49yGn+K179ixpwTz3FDzKkIjz+zECTdrKoN6qUTvyVYWqvW62VbqhIq4+bOur/nquOpcePyqorJ6CidFI1ZIAUZgAA69PIImWdAaqVY1GM6IDq+djB2fODjOIc+vk+5nbd4nSbxVcFB5gjM3H06HjtE2SO0L4FioHaNRVEPFcnd77GiE9sEhmGv/KETRfLbOWZGk8ISqyoRo267UIgJG7FacOB6OnfNUZe0jGOdWkcImXiW2KN4W8b5Vru2nUsU0nJoxfs+Sa42re4QpaCX4/b5/CxJYUS6GIwbSqDv7iZ+V/6BzZ1NFe/fYwkLNlzMYX9PJi2lbYEuRQkuYo5eYa4tvopJk7ZvdQx/7GPL6qPwqYshzqYpJxuFJ9Its3riEVNG/+94/IN0/u1SAFbF79Eer4NbAi8H5kk90F60GNIquIfe1SieQJnzj9Tcpfz9MY9S93YMfvr0EDSfad4ngaR6pqV07tlc61mfsnnX0qAhVa1niMzlLcCaKJRemH06217loySLIvjsrDWTnbcuudXRG8byGs5eOZ97JjfEYo0GoVRQXJbE0W87P6ldf7265eWl3jJLzmcyXVc+8hKM1uxyzPfv3VlrxXebQho37u1tvX9z9ypd/FccJXR/GctJk+p6xntWlMb2oI2KVlHNFB3IQe6LX6l7h/uw8bOgeSX/Wh9Vcitc5V6uPHmtFZNR9xgqx6TPQAapGv01bKkGt88c1lJYFPsea7729sUjwOBl9C0pS6SkK5lr2/eyPaTcgz9Lye5+h8/hq81iu39+THjd17xiaonIuOm+9lqpW4x69tnGkYHVkCkXFiXEf15ERcZ4NqvbWW+u73/v9P6yxuEb2/YA4K//UZVi19AxpgQbtizG8V1GME8PNvfEvWhOytClQ2VeDOLR4Bq3HRUNuWsSZzTJpjET9QQf8u0Sxrh/RPgJWOh0iKC4yJ60VGCIAB9nEJXwO7kV/75qPZcHLO6hu3ZAdjXIP7CM6AOZfy0Y01H4Z5HJnkDs3ApkMgWsoE9i+Kue4RhvdDWCR7Cd3XVUxvfuUAyKE6eZbRl+nhWPX/fe675pm8vOFoIAUWZFgCia8lTge3l+ikyBTKUd3E3CcUs7ts2lkz3Zcv+cC7uuAFALUg2n9fD7bUhw2lEPZkg3AxVr9ddQU6ZUp+r18x8+2zVsHTF5FBBBFvuCZWKKqcrOlunx/NBugjoybvdwKoxU3MtGqi7xPwWfxV94kuhxJVDMF8uAp1GnftuKI52u36/NnT3aDQM9epYP52WOUD7P5bd+0oXvsiS0d/Nt6uXfazfzoMaDd60cicHZL98MfPtt96tMPoBb8DMeiag4k7R3+XSIdZISpUT9yVOXVVnkkB8IoNtVlXqeIQzZZn0Ngaf9W93T+ct2XnxMpEFE7Va0Q6ObMGlDMrnhUGHzTRwq0lXgf534bRGb8uEmlAOxmntRWpQ0wxqZMWl+dliI1rSVS2CrYWoWcpMw36Afkhuz7piZM7zYVYVKjOAs3kZazI/RO7m0fBl8yq/NUdGQBjroGpjhDGFfRw6QgU9ovIiRZ19dhnAPniGir+jJXKr1Fs8KeIqq8LiXlLWtyrngeEbr5pGOct7t5T+QihFmvUTE4jYNGV7Rh9eo1pL9m0utnN07V2IqK5aE8/PDTOBWzujfeQMn2ljmtR1IJ7UHgl5Mip4y/iTxNJt3ndQj3W5L+to7bgTPdynuXlSKvhNipM6ZVpdBkOzfzvlyT225Z0f0/f/VXJXg3musUvXr88Se72+5YgaHfiJH/z7pvfvub/H5HGWrns4ZrLaTboYjFuQdMRyrgxLGT3Q++/w/dr3zpS91rcLtEj62iNPAZwtxX0VetFpVzTdf4LE/z3Ddt2Qs3ZXoFOBKn9+JoyO3xd9EZeWXHQZVdW8M4zl1c7zf+5m/KsZLIvY2UrA6e6T33QVOIziGrpxyfkyBHM0BxTrMmt+O0T59N9aXziXGy3Pq//m/+rPvBDx8hsFgM+jSPz+ziOcO/srs5SJPpRgMV9zdTY8MJVEzP6Di4x4i6yLFSMVjdHoiAz+oAACAASURBVEve3Wv8p4MhJ8z53rguaMpUINtEQvvKVzgf07wxbQX8XURGO5HUkA6Jv+vQxFlpmkpNRFJOlPMuTo57s/M3iKJ/99W4ba3iNPwr042moxonrnG9UuXk+OvIXCYYqTSzVbpyAnH+DNoXUBJ+zZH5OXBe+l6ijoxVS007xpK7ViJpJKoH7UbvRI4j4wbwDuqQTirz/xroEPmS33QzbZtrQ1jSnj05Un9/B3KuhE8XglwIiWkaJCOHKkll0ZQgWRE/yT87Wfm7uepGCEXXBSOhczUNZ+UUqqrjMLx7d+/rpl4vdK2U/dtEtER2XMt4NjzqZCjBJupTxh50QLKy9+zCLlQFWFXotowA0LGOjAvBv8uNUYY/lT8kQcrguBG4gKJrkO6vjkU4Ajo6fiYVTCHjeg9BriLEFp2T8Gz6Ojp93wupujmFTdcnDmQcpZB/PYb/n3JG00LXkVaSftPk8luZY5VNsum1UntyOaQ+RGIk/4qYhfCtvysac55Ifwrj2h8EZyv5fORcuhE4NOMxvCJtB9nIJ45HDZdu44vnz+peePKx7tzJo90QznuBzXnsmIndN7/5EzbU5kKz92Bk5hZvRGfK9hLf+e73mRduVqq+0taCZ6ojU/odVCPNgG+z7+DpbtkS0gZE+o5D5fDpvzVpUpMgb5B542c5Bo75CKJLUwfp8CvXQwRDJ0ZnRqRKHRDXgc5IcZyYN6Z+fM9xGTTQFGorYff5+dIRKQ0cnPPWdLGlAyWv1zOQM2C7Ase7yJO2p7AlhWka0EGaXurU6Cz5XT+rg+Ncqh5NNh6s4/DM+L7xYilbc14Jr6tWvUw65IZK74hiNrE20Msi57c5YmR6PWu7P9e1HwjedVacNys5mPNWrRnViihZZq0zIsH0OJybIqxiGNRKkfdhGa5zW0fQNWDaad0600gtRed727btYnzktF2mxPnm2l+qLQj3pPM5GwfYdScfxaaQu3ftrs9qyI6dAEFgaK36YQcoo22jysFy4XCMVdyV1DuUNbqG1NIEnplaRKb1LN13Hopu6DgdBhmcAZfO5pKzZs+pYOcH3/8BxQILuqU4lTpqg3GabThrU8p/972Hu2U3LaxxlNNnwHCE8fKZGHwNoCLyAErDiuOt37ie9CQE/Qmt9cjM2TOr5cSNIEJy2EQp7eIuT+cVuDzzmeNrXnypW0Gptn3E9jF+t962opydpvh7pcZGJ/gw6tVf+Pxn6Yv3fKGiF6xAkqBO+fwenvMK9GxeefW17je/9vWqpBrMgD1BAKBasCX5tiMwjamRTosI9813+dtZuWe9ueX6MK2/j8DQQLKVYTcNmOoYD7otkdz0o4i0gVDEUxO0OreCCLc2IHbTbmkhAwVfOr6+nFd+NtQEz5NA0r+1oLbpjyUt3/aopjRda1VOEef0s1UN2ku5h48Y2QnP59x0/ZdNIlj2GZcjxHoWGZUnJVJ1A1V8OjJf/93fr33oGiLzgXdq6H5Nz5CHH/5hr5xuYEWnToqq2mFzdmI0Qm8rx7ZRog6HHAI3576fcYNykvlKSiREPydZSaH3KhdsOhbDoES4zPEmEd5KliX7eW4RBiNcN1b70Mg9UGfDaMVozAVp3ww97LetyKBEUJl7DZSsfI9RWrWiHZiEAW5KbKInIMrZNK2IavxzE3YhaeRLHIoxMM2kk1DCXL0UgIfyHnUASnK7R2xzwblAU5nUl9Cr4YkMfvVKwmhouiUsOmYlbqeibE+cynP4fTcAo4dArI5lkSfZcEwXJW3i4jaKSc+ScpzUU2DsPE5fI57opZod4shZ4ip64bh7/UZN1RyUZ6EsvPda5fQ8/5aCAaa2ko3PX88zszR0It+xV844NpbNW7cU+XAS+Xvz6EPJo78HHF+tJngSD3//exgKxM3gfbwFt+GTH32w7nEzPIQbSl6ddBIIz/0PfEgT333r24+Vk6Pj9S4NQi+AyAxhoy4Ejee2kPTLK6+8QZ+fBd2uPbvK0bGP0xFKn3m7jIpVSxPRrjHCdO6ePHmR+TKiOazcyynKwidPHs8cOFbf9XqUYHdMfE6JSpu7JVdHxetBlEKrYEtzSIxqqiYkDJrZGoK39i4O/yiF3UgXeCidj0LIGHeN7HDOfwJn0OdalSySgHtonRuuxs9rsHrIazL9a5fnhig1EqrrUAMrb0yHwNJhyY+TMEg61ZYBS5Y16jzNcYbiDNlkUS7HRirMDh06iWHi+TE2c9Ad2Y8Rk/9RfXW4R+egTtVc+CW74XCITmkQPLetE0bC50kqQdKqPBJ/3wqnQ7l8x7il/SjTp/w56q2bN2/p7lx5Z3GONsBHkEsn90OCtq9UzIkQWAr+iU9+qluNjs5uEJxTICNWNi1awvXup98QCN4uCM2u0V2URd9z993dHhxrAyfP77qoFB7HfviRN7qv/LMPV+XTIEj/g0BwrTCrflUKFqrZxPjJkXGcj5Ly0wF86KGHqtmja7eNA4EYoo6mlqwk00Hxug4hvDl/wbSaPxMnk36CeDwN9EiujLw0K8J8lsdJFfXjGGdJrQ7guVsKbVWYxxEdsFmtY6xOk5wyVXvnIuB3HGfsRsb5WSq1LuD4vvHWHhCvGcWNuWnpzUhZODZz0Gg6XCXYyiSMYs1aem/lWnp7eQ5Tuu5fWyn/VtDUeZ52HO5LrvnwoxwfVX2tkJrDXPAVXkylwpnXptdcBz5LU5bp4eUeImLnHuheJFqio2aQ6px3j007FveYoNJ+r6lpv3dVZsK9TQRRzpV7qdfp7yVJwO8JDFMJFUJxrSfmrfuf92KgISLj/iC6a8p8Gn287IQeR+YP/vCfX3NkPvA+DBd4kYhBbYQnyC87KftK8EdHJrLvEYpzkrlRFUrDCguRKwaz0iJM5Pc32/d7LTlhq8y6B/nFM3eswvVIKZ9/c9NPLw2Pr1fvQhEi1InIdXjOipgl5PL//iw2Ow6C5/Bz8cYDxQuvS6Bz8nsvQZGSfvEY3ofnS/7Xa+orDOeCdUPQGIY0XEiJeVmuXQg21UK5RselISbNSPp7Sqi9zizcJgzYSHMh2IYc52f8/4qSOEeRknsL1M0i0UvGwutPCWUrNW6ChtlAkhZxLHTo/JnxjhPk38J7iIKtVWam/7we54dpFVMviZCqDQLPwO9pAI3ifIY2mewQMRwzEK7BiMHdMJ6tZdpnMboPfuTDdf5jtDKwJPupp1/DEExGj+PtbvM2yvjHUQ5eGVBcajxUKznsMzRxIj1a7MmE3sh50pWXcSKGirr19FPskK78u5u3RGPH9x0UoxWCdHM8iwOiDLxjhk3HSLWN2rmREtREjqnOE5Vx3oiItE7N6LXwWHU8rJ5rKdWWdhW5Md3mWIusjCYlA0bUHYfQqlM+h9TYNki2iymbfmbVW93Ku24A2dgEcjC9UkMaGMUJK9+v7o4psOtBLUl7KA7yLtHlUCsKuabToCg6xqJoDtU0iK3bMb4Ll9zY7SaCH4cDeuIUaBrOm8+l0rj7MZCUE699cz33A/IFUVeHZiEw+060glQX7le9tmq1Vnr3NARpGyMaoetE/OjHPy4UV3Rm+3ZUe++7vcnZ81K11bG699576/offeThcqJNR2lMRJBMY8mbeenl1ZXW855V3LW02NJp04HzFyys6xoP0nf5snox/cqJ9zzOtdYmgX5VBDyW07r+VY/1Wf34x491DzzwQF2PonEnTlACTyrJMXVf8Dk6HlaHeRwRmiXwdTZSwXL/ffdTFbW65kqlWphPE0gtnqvy5ibaZ4n1qpc2dJ/5xJ3dFiosl1IqrlaTSJCd20XeVEwuYj0I0hgcoRvm3dC9TnrRsmilCSz9NQ3mvBwHUXoEJeI7tm3GcT/TfeZTHyOAuNLt3rmN9PjQbvy02d1f/e13u9tuvZlqpQdwCobgrMFHnDSldIT642TpwBiYmDY+RpBQhQbFvaPHEQFkUt5WpbkmHIcgHbWHW73YQ5cbt6YVL4jO2i26PyRi9wOfgfuhwZNBZ2sDUJOlXqJSOhyOnTZFFedTVKLqnOtYuB/rZLlv6/S6Dp1Xns9j+x0RHZ+LXC5T6eVA9eyNznKcmaDU7jUp106DyUofcy0nTZGB+nu/TmpTliJOrtOlzOnXXnu9+8M/+hfXHJmfB0fmPapLXnnl5e6RRx6pyRmnJEbOSR4FWR0Q389n3KSTHw/D3EkToqCTKXLlbvw6JQVv96DK0o9gcsZoNu5Aq/HPvxhdf8axiYOU8fW98ALCO6lrE/ngev28C8HF4c+kfqqzrc31evwTdzoXu6/Aky7MIiXyPfUWdIaMAGLkhZQ9p6RCU0zef67VcXBh9XXwCh3imA1tEeFoiE/uzU3DvHGqmFIeHtKw53Kxa1h9L9ykkCs9X5U78s8FG0PsYte5alFQK+c2eoq6pga6NieuxY2opRKbY1vPjnF0sft5n2Ox/hlf05BWuBjR+J6Oi3/33lozUTY3ospct5Lxiylz9rN//Ptf76aPo+LnCigJCM2Y0aquTidN2LQ6HFvLrZ948lkMAccfQdR2hko5OAljxjaIWwWJ9ygh12mxIknBNg3uRbhT5dQy1howlWzPnDFVY5ZxIFF3Qw3f5nPFRWFeNsSjR+Tl/hyTvHyuvl/RZDhUldJrlW0axAkTlEk3h09Vl6JpveoxjVfjELzv4FdlFEbvMlG3vK/zKE57jZOnmKI5hQbM7CKEemyjacuvRcIUz8t1DIQsfwHWtPIEg0jJ6MgMUcaAA50lJSAi5zWse2tLN30WXatBT0z9oU7frbh9GejVTtJ+o/kM0TrjrHqxRmnXzr2MJ5WG9DA7QipJhFIHatGiG3mmdHHG8KiQa/prO5wOI/lCLlgXzo3ZpExEFr/z7Se6j37s9toP5NponD3W5CIUH+g+8YlPdD/8wQ/QujnUfexj99Y8Wr9hf3f77TciCHcPgnffRSF3effYY0+TIlnRWk9UB28cOq5r0aIF/P8Zxr4pibfUwqh6ho0Ldan4N3J6XOtyWj784Y9cTY3dSdpl48btPE+qpnAenK9/8Rff7f78z/+0+5M/+XP6sa2sVJfnMk3lPHpzzZvleEmqXrjgRvpUHSw02GooK83eWPtGzXe1bnT6TD/PnDW9NF8GkQYqwVGcN9fYRc57DmfoPbxy+2MNYC69tWEzCuQz6vptnmn6XWmDdWvXdMtvWkRaax9GfGK3np5z94BYngBpXPXiK90dt68sREbOznvwF22mGUdGPpFOnfvKSYUC+b1SraaDCeTKyeuRb4Nm6JQrKifyYmCjkyHx2fScAcu6desqHaf8gJWNrgmv2b2tVTg2sc6kvN1HVZ+ubt7sMe5hOjKncWScT34/e2vSlMUXNJDkeXp+S9Hd9+QMOYdac84mZ5B0k7yqqJQnIG6oamsh4x6ouKL7l47MQK6/WtE4RjixznnnzXIQPrV0rvVa+nnwYuoar9CM8fnu+9///lVOS6L1EEpTcRMnwYmRiPQciI7/Hx0VJ2Rtvr1N1M3JiRmDmWqQpHOS3wzqEVTEhVaieUywpK50Avw92jbJxUbgLc6M39WRaZHv8II0K1rgb6ZNFOtyUyzIkYgk8LOLuAh2vZxuNUnDo/d+/L7lfNOJNiVHprwvkvZx/OKwuWDcMKLt4n3Xht5j2+v4CEMbdWkcg8rk/uPUpXww5ewa5wbx0seIcXf8rhLovH42ESMr78H3qkyXVxAlz1MEYUmULOaqTBGh4bg6cf7udTqGvlq5rh2fG7ckZeRxRn1GRVwskrDdckXJIG4Cgxu1G91Gg0WDN4G/P/MMyrNc1w1zZ3X/5R/8TjdnuhoWbJDVyVmC5gVk96cgx7+mu+uuezB2P6aBoekbSc44IaPGc+SBRUIWUeF0VYI9fcZEoHmqGui6fR7kRydL50tE5hx6OKIMfq5I7Wz25ejw/dap2JSTpdMoB1udhtUKGlYcqR4J3OeRjdrPCL035+Z0jbtIhCjD4Z6OSKuaaMKHjkvShEahQ0B/RkocZlwDpSuiVmWizE2Njp9fchOigjjRRrg+HxEPjcJJVHmvEJ3LxxmMc/aOJE4i8IHc72UdWVCJ4n3hVNqa4AAphqmzIMhCGLY9x4hRQ+F/3FiEYvlCb765rgTeVr/yWom8afyW8Lsb+ryS0T/B+J1FQ+WXumeffaa6zc8h1eG9eU2q1Xq9t99+exkWOQwhZq5evfqqc+x89XOl8IujoHETwbIb9Sc+8Sl0rV4sx611Mj5SROFDGFPnrd+7886VtRZV8VY1+RS6RRpBjZhGqIl2to7w69a9RbXRvHLqdTp1SlagM+Nc3r59Z5XkL1x4Y6VWXC9q+Rw9eg4V3+V1DlV3NebORcdzJ9/xOkQK5JGMHA5Bm0fg/NERunnFzd1zz63GWZ9Zc2IZrSQ02AfRKbKJraiNe4L7jKjZFebjQOa0Cfviq1gJZlqv17x32rQplZo8Sfpx65b93co75pcjc5H312/a0i1YegttOs6igbQU5GdC6cWo5is5XoRnIKjNAMbBcXF9a7R1pERY1N+R9+gad564DyrA6Wec2zorPptUWCY1HqdekvRRUFN5JTpC9WJsHItyxHq8NPeTBAola8Ea0rGcOEnisJyrxoWJmGXaEMQO6SDbf8nn6Xd1IqeB7JiW15nx86mQMu2l0xOJhaT5fWa5Hv9Weyf7h1yoKs+uNje0nSji9nvdittuw8ndRAryv6hnc40j80F3aIhmX8CR+QGRUZCBIBwhScabTSSeMraC9Pi+k6hK2JgcOh2J5Kvqpdcw0Y06qaOkbFIGGyPuMUIO9D29dh2IlrdVeKl1Zfb/G6egNWsMYbZVVzWVR//mtYhQeMzy7kUjeD+qkpW60QBYFcC1+l6MdkqUg15o9IMEedwQY4sjU0aKKqAeGqNx91q8vqTSHNM4Z8Uv4fMaUJGLFq230sWknSq94edEybhfz+nfQrpzQWc8g3Q5VlmsOX9gV48fPk3G3+/Fkcyxve9o3/g3x8jfw//oi4a189t6ovWkMkrPGFiaKz9mGhU2wvVG7z7P1vZhSutjBbn1Cobx//o//4/SZNEheejBO4l+IVhTWr+aapG777q7+953X8BQ0Yn3mGTVgWxUECvXbwW90CAKL1u+fL4cmW07j3TXU/1kKbhOyeEjknpLZ5eNUlha1IVScyX7y6HT8OnoNYXpPLO+TrFjV/o6HDMImffpZ/xeq+y7WPyP1k9oSAnQORU1DqJQPn837IhxVbWPvBr5L8zRyvFjSOVFGIE6b/ZB8Jw6dUKVx27evIO0z4LmUDJupcYK76I/xrEIl3A7zlHGPET5eHsq4dRYzuw12nJgNLwLy3slu1/HvJtVHbThX1ASP5VxlI+iY7hz1x7QIZWlOxCxGZVykvirDIGclOMY1C1bd+G0IZLGse6h2sbxeZlUof2GUmbt/WpkXnzxDRCaRrD8hV/4BSqIHkdobB9Iy9xyxhcQ1Svgp6MSh9u1tgBuzeuvv17BgCXLTz75ZJF9NYBLly7roQRTOPcFxmZDoVXpvmzKRIfSthVq0tx99z2l/Dt79pxyuHQ4Xnrp5e4XfxHdmddpEUCBgM6V8/3RRx8ph9TSb0vAT/FsDITUStKhsWrIe6xiBAz5dTStXPP6Fpy3JUXSXb9hGwbafl6Xu5soF1f/x8asR48xL+XzgYCX8JoFBxjRkQOHdscQrLPXkqRbhdmqdxLPyLV+/PhRNHhmVFGCc3UdzubQITTXxMFYSsXT2KkzuitIAFhN5DOzgkonRsddsT7bESg6GESmOTJUEqp10FNp7yuTIdoh6VinxWeWQNJn6fwW1Q4vRifIdKzpu1QDJsD12p0zkX1wT3TMHOPw/kaBwCr/UKlY3nc+pNLSfSL7vnula8znkP3HZ+Qe5zN3z05KSSdHxzecQq81vezkWlZZPCcsvibzXWXfQrCtpFIPC0TSlNmtOONyuH711/7ZNUfmg+7D1PXhiLz00ouVWgqy4cMP3yRIi5uVhtUJ4iRIuZwiYhrZQIlORCes7zeRL3U2moR+kJ2gLy6gNBlrHIU2eaMF4LGMpNx4PL6LJd2cNa5BZpzo+X/vIaiBn3cSt5RHS1s5iZ34XpPHAvSvRdL3mpJKC9fEew6/JNfn0IWlH6fDvwXmDEcn7P2oTHq/wtRuKBo4UYNwcoJ09U1v+P2gOUXg5Vodl6haeo2+H/QlTlL4OrUZcK+mWHSKqtKB8fLaw6OR3JjGc16naTShb8fIl2PTN31XQoEc7yzGz6jP5x/kR+JpyOEiMhNILZ3kb/ab0dHxPY2G0bsS+eMxOtji7s//h/++eiGNGCbReiCqs1SdKRBHyegLRLiWge/fS3fb/kOYE1O7DSB90ydNwzCQmiE1deYMx52C2NoBSONUjTi+3ufxE5Smg+S4oTv2pk/cqE4TxQ7AwBR5vKeDESc4Y+P9+zwjHZDy7aSgfG5We/m85N1MmTKpl7ak3xX8laRiJYXasNJn3UpPraCiiSrn7scxFpJCe+GFN9k0fwEi6iPl1HgtOiAnT52nImVpESzL8WLc5dK4JiSPTkWcTaOo0TDCl3cxBOShKo14Tj4XnQQ1R94BOqiyeBwq1W3fpRLQ3lXHIKNKgN68aWtVvxTqwIZuma2VSorqaUR27drXLVm8oIitc+bMJmLdUJ2rNR7OD0XvNPI6C6KeInDOJ1Oxvm+naEvGTVWsXbsd5GlYt3zZzcV3MSAQVZEL5JpV2v81eqsp7f8m/JElpCPV8NHguAY0rNeDTBw6tLeM4VxQFx2izGkJ//6/Y6lB0lHTqRTtshJnLARiEZpz8IC2btkG8ndXoa8a6+fpxC2R/AyO4Qyie8uOndc6qDaWdR45R4pjQ5m2x3J8/Ltz/dhxWxB03Uc/+lBxiJxnOvY6YsUdhBv3joq4kNbfu/hu9zrNCS3Vlid0RiSGz1hy7xr0nJbPK5RoCnX/3j2lci7qsAiHbi7pJJJS9fwuXVKojlQ5iMwxHK4xtGdR8E6VYNE81/4JUtkS010fIg0q/Lp/NMJ747A4b/0nIuMzkbvkuDnujtFShPs20ZdI5d8dlHdfR3rGfdpxkvvk2JQj02e/1dFIWjYI+0DWgMGGQUDU1J3jvl/97XopJIn/ruU0vzVY8Fk635wHrr+IeerAmtq0Z5xzJbwYP+NcTBWp13faeUAqSXvleFi5JO9O593u11YtXWtR8HPhxZQn072CI/Pwww/Xpu3mnFK3pA/cfGO0Y9iqNNKOpVRVFExqh9aepxtYMQqNgQiDpGgYnVhlaNjAdCz8vSqUetVSTno/57HcJFxEOlAuJK/TheM5U+KcDSy8htyHm4uTO46PcLWbaUplxxLJWaEgtO01+HmvM8z5iHilvNqNXcPg8cJVcGz6itl5Lb5cLInivZ8gJ4nwNWxqlDi+VcnCqyTse5yfpHkcR4/p+bw+/1756ELEWl+SRDyOh4bEY+bc4R1pHOPkBbVKhBOnxXtxbLwe/0kYDdQcVCtQswZhCBGgzobRqM9T5KVFZ410qdGzY/cFfjcXv379W5XqcPzO29RwHOWTRPmDB/fr/uy//a9oFwC0S5R9z123UQYLpAHMe+TwCRRbN2OsqRaD29L6KuIgWwk1XIVfqzsUNURDB0Pgc2xoYdu8RU2Ubpf/cYmNXUfGcVDnRXJxczSaFlLmaKBo78VjNWdFA9WEA1vpe+tw7rHcjOO4+FxFKn3mJ2iIadNJx6ZVOjUVVR0gO7kPMl3C3POzzjGfrc0xp6B47flUgJVQvWfPcYy7pO4W1Xp98+BO7EVwrfqj8dwu4yCZCtGZKWKtgmZGs6VP00HyheswE44X422kPAINENt8uCZch6JrEqz9KSIxZgxl9Dw7n/89cFbUWlEqf8eO7RXRS8pWUVej6rzJGpPL4Bx0zprucW1oEI2iX30Vo43z7ZhtpwJoHFwOHRDvXU6UxOJHHn2Yz0wgTbirjL7VgWNwcHTcTNuZZlD5V5Rk4qRxhRJ5fh0i565j6w3bFLGll1ug1dbfxUKORBM8v93HRTNsWmlKSqTw9dfX4FCPqA7W67hnHa/ROOE6fKcxyI6FjqXIzxQaof7oR8+CvqjncxQul+rljXdnDzI1shppubVKcJ1YFSpv6gj50v079pYq+WycU9NOatEonmdbAxFbx1l9JNMr/v7TF9ZDrp5ZIn0r7rizexf07TLGV6TRbWcYqaVRGGfnnRWbloZLfLZizTlcRFyQEPl8vhwz54JzQKfAcXTv8/m5l/j8dWScn60tBSTdHk+w9d9jXYDK+EwjXRB03ufvMfxeSLzaDMfBOawzN5pr0RF3TTTUslVqOmf8l/08wWqcJDlXpldNaVnll/RvEJ2k1oNSBymKWXZeVAsRApCiTDAeomDviJLBqZppafyaN7prVUs/L44MUdnzz60qjowTqbHRm95GUBknhX8PIdRJ5USstA0edfgRGs7qRdRDVfx8jGnb7BsJ1e83QujQ8uzDZSnSLJt3iMMaaD/nJuv3Y0w8d67RRZMqn0zmGKEWNTUZaxekkaMRh8fXeXKBDgN69v1ULbnZ6SD5u1FIrtkIoFQlWcQu2Gza4ZgkheM1+gpcq+MRRyWpnVyfxk+UIteZ6qbKNxe3o1VSBRnQyUuKybGJw2QU7D1ZHuuCDDqVTsNem68gDn1/D+vf6gIjwYyln3UssglpKHUKQuBzo3YTVBlXaNlXEaRBV0yh5Jnuh4+xePHi4hhoXZYtW0oflw21sU2jWuTkEdRmC1U6yTMa3v3Lf/mnVWo69foR3S3Lbypdk0FodfzoEaJkmrCrgnperY6xk9n0T9KqiTlFmwpTNTVe3Idjb+M8HQ1l+e2nZJpbsqb6M84/54NjuZ6o8/x5UZuWGnS+lkPZc2oSwcUB8fdUNymIZ/VRQ9JaZVtLIQrrt+emUZ2Cs9+eSYvmW2UNZe5E4SOV4+8ZB8fWua7BFNNvWQAAIABJREFUF0WwTYNOg0qxIloaOp2WpHYlJx4h9WAZvQid6SQbHIqwicgE4du371C3kJ5NpgysYRKRkUy7fef2ivYtgdWZU9HWOVMBAseSR+U8W8Tzq0q2qkwbVVwWJfy3UmbvPYSP4DP1884hnZlC93rrzp+iHi+++GJF384J+/nMnD6bFBiyCdyL69Hj2/dqkl24qYYbO35s9XJ65dVXuhtof9FSCqAljN9U+CNbtmy+mn52vNUAUZnYbt7OT52TVOVo0O1YbcRu6e7tt99BKfe+0k16+ulnKP2/sUqyfR2jB5afPwihXDTGdNiXv/xpSrx31DPRGXD+bgHFsqrKqi4dsaeeWV1kZefFnDmzC1Vyjavj01JFOPbwxHR2jx460u1F1G4myIa0YDlzKvta2m3abylrRXVa54vPJeroNjO8a+Xd3V333tftZw8eWNonNtjUqF8Hh4YUoN3dSaX6WcvjU2AgSuG+Jhnd/UOdpu3cU/qzud5tUyEhtpwN/iWosbTeueGx3AdN3Yn67KcRrM9XpESHKAGe69FnopPqe37HQNSf7mvyK0VkRKucQ34+tsTvBbFvFZKtFYHXotPjy7UW5XkDLiUGivfWIxk7/9L/ybWQNexzcB3b3+swjl7xaJhTDTEyWBxXjoyIzO/+3h9wpmscmQ+8O6Oex1NPPdl9+9vfvmp8XPgt/9/k8vtOnBhEJ0alELA6TooYvkSLfs7ve5yQJ2PQW3TaItkQx1xUIb16XH938sZYh/sRnYAY2ThKqaYK0lMQLtfYoPwm6BfCb8GWvO+x1NzwGoOIaNBNs/gKOpNUm8dLisnveL1u3N6PY+RxvR//BSHSyQi5zGMmTyz3xmhbw5TUTZwBP+P4hKjm8YO6eC0agr7kaMff7zQja9nv+wY5+WyP0df506oLZbeS6bNXdUCSb04E5JglNZDeO46l59dIK+BmXtnNq56FvA8F23h+DSYeXsidaYa1yMu7icdJPo1+xrDBaJBgSO2VdPLkQcZcNOVc9/STP0LkDKiaTWf4kBHdpvVb6PJM7ypE1YYMVNNnIGWlRGXnD5EuOV/pqiJ6iiZAEDWq8vooFm6Ii5tVdVhXKM8Ki0awHsfGHe0fx9xNM4iZY+qml1TZabpwD6OcW4XUoWggNYew8Zs0Vq3sF80TIkx5CM5Z9XnkODiGx4+LliFMxtiIxCl5f2jvgaro8VxNMViyNU4k81bnzGChHGDQHKuxRGTSTV2jNJA2E471FXWdLOklQndTF2Ucwv9v2XKEVNuAQjo2gSLMWzC/jKNaJU2i/1KNXc1fnuElyppGUA7vNYl8yCtwHazF4VPITnTTa3jwwYdAb9A/wgiJuEnqd77qjFQ6i7SY1x3I33SEAYDzzZSAaQtbPAwHYVPUT3E9r8M5IvIylkoqkaSVd93ZrSLQWsB122Zh3vx55VgUQZNxsvdUyMPOdVNCOiuez4aHGm3npXyWqnLD0CeI8Tpt22C5u06vvClF7k4xLw9gnBdQ5r0Vh9L7VRhxIDnQdVzfAw/cX8ii7x/Yz/xznuFM+uw2b95PZRSqwjgPOjxtX2QPAkZM8UDjfECg576vg8eiqrEGfRCooE1Yj+GcOj+qzxbXfiNOmdVj8oDO4KjdcvOt5aDNwoF6m5+jSoG3OXEKgM6kHcuRI8cLLdGxca36fNXrsRJK9KSJ2VnB05R9dRJE3IJAirJFDdcAUMfT+3N9ODeq9JlzL1p8U6XmdGR0XnU0w0lxv8keKZlaB0Z0XWfHl+lX77v19muBc7h/nivFBc6jKkhg3HyWsSdJ9Xq+KP0W6sTvkaTwex6rvsf3bQXhXup5rGaTm6cGk0iY6bejOLA2jVwIz2br1m3dV3/za9ccmQ+8F1MXeAWj8UT3k5/8pBadk+Yfw+hOsFTc+DPEVP/eJKpbxK8xk83vxh9kI7nSpEn8fio0/H7QkTgJTtKQcXUC/HyQiThJ4fL0LfkuGL63cTqJfXkfHsMF2wTsbBzYBOv8V9wbDFuQJ6POlCw70Y0wQ9b13C6WRAepbPI7Lgw/5yaQTq59Uzver++F0OZ3PX9TB23dgaujds9xS2WXnwlHw+/EmQk/JqmrpJmEofsiS45p7s179x68rqBhVlbptIXL5Bg5JgW78jlLHyew6TkOQdeyMfk5UzQSDN0MfL/4VMDFRpPek2MtrG7ZcaKz6ZB/LessZIsePmNHTy4DLC9mQH9LjQdj/A6BKBzutqOdsYn8+Cc/+vFuzatvds+/uKObSeppxFAacZ6mmmoMKMzgy8jAHyQKXsa1nwAtOFKphP374X1wbfZs0sloDRNTPdRabfhc+vUc9iCOjffyPmrovA3J3LFMlBoS5CF62pjSahVaLb1UPcuU1S9j67la9CvfwXnaNDpOkkabSA+qE60ktLe5qi2kc+B35uH8GclW9I7TYDrC40ga9ZrslryD6H08893SWI3RWXgdknx1JDy+1+sGXcgeztJUxl+jovMzC1G8IxxXh+kwnzein4SAm2iHxmolCMpG0DPnlZVIpoUKccHYW/mzadPG4mx89jOfLZTNMSySMs6MY6jjcvjwWQzX6Kv91YIsFGoGR8XqsWnTplcKagxoRCNGD0Qdd1xrLwG/RAPpvBFB8t4n8neNrv3YglC5DivVjTOkQddh8fwShUVmmggiUghU8ViFZQm1fBZRqo985CPFobE8+7Zb7wC53YGToV4OCDF/l+e1l1YIdiVXUlPnfNu2rex1cDSYexo+14j3vwVn0f1Hx8v0qmvQNePnqyoIR9fPujYcY1MbNsu0C73z6Ne+8uVKUflvH80tRar2kCK77/4P4SRtq59DhlpQwbwiCHtXdBsHZy/I0vz5C5kvSESgct5+0mOLVKHXowNhavcCDpWOgwRk96oZ3IOObdN5aulh9ynXa9aEzyppJu/FZ21g4phNpJWEY9DGHQSEPSA8Rvcp507E6jyu81ZHxj1+3Vtriz+kA5+0Uuv11ipWw030bz7btNFQVuAATrjryD1Q5zqtdILGON/dz4rP5r5q4Cb30yCC+/T9saROLb8uJ4f7Uu7ACixJ78tw2k0t/Ys//pNrjszPiyPzHKWUTz311NWI3cWXhRlDHgKuCzAVPlUNRBrAyeSmUTlgJonefLo2B7npy7MJyuLE0qiGIJvJGzTAc3lMnaJUISXXGeMShMjv5BxxrPyMC9TIMzB3rjGOySFg6CxaCWKKbvX1/oNMFTlM3Rk28pT6JWqojsYYjKBLOkMh4LqY+iI6IT0357CJ4nktfsYxLr6NiBELrhACFrDISe7FzwZ5EdVxUZYj04tgkh50XBLBJMUQnk02KMc1HCI3KyPlSg+ZZuI8qZCKQ+X1+DnHoRktESklyNvG0Bxhxf6awXUM3PR1bMqgynHAaBZZmWOdIo8/dAjVA8DgQ4Z6j6SpcGguXiC1R2+mY3Q1P0UEqPz8HKTkn3nq2W7rxqP0F9JgE2Wr1HsZbhbOyqc++enuf/xf/ra7i/LUHTt2VxqpnCyMs5UKohfNwBEB98bTMTK16LzJGAUVC0KY5xUnvzk6Vs1J7Nbpb+KORs/hIsmFcV0ELr9wwW7eMzEAuzE215cB0ZgoGnaR1JzGdXjxpTR8lVWsRpM6GILaigxaZDJ16uhyhpphuVAEURWVTQ1I9vV5ifwoEWBn3zRxrGiasReRcT5qbEqPBofJDdxxGQ8C0vpsgUjaYoHXvfffWykYo+xnn322Nn21SK6n8eQa9FQ+//lfKEL2E48/UWkj17xrTcMSBVevwbFTNE8D6JxLZaAG6ggVO8sgrdrJWQdQaYNCneAu2QFaJ/iGRTcWD2Ya+4rjamXRF7/4RVoxrCoDpSFsgYSNDPdUnyA7WnstPh+flecVoVPAzRTJ3/3dI2jc3AHHb0qhSZJk5Xspmmgndluc7KaCS+E1HSt7hm3frg7N/SVs5/97b37HvaWMN+th3Vpl8wd2X/3qV8vxa0768Kvp5e2gG5+nS7fr1aoseTaOz6rn1uJojO8+/vGHaMnxrXJqVq5ciTrvQbhRc7rnX3ip+8SnPlvK1h2Ve7ZWOIHTetzmkyBme/fsx7mgySqOyyxUfVU/FsGRH+b6bSguBRggpvYQkwMjqiK52nEax55lkBZHIpWeKd5wzrmv+XfHS8dFMT0rAffu3lvkcee1joLrzfHWDojm6MA1DlMr63atue/sRoVbjoz7YBD1BLrhZ/p5z+lYu5cnfamj7jG8Jue8+3KRdtlbsn+lCup9HlurJHUNe0xbFJwjleR1ucfqyDRNnLOlI2Pp/jVBvJ8PL+b/g8gkmnejS4oiJNzk/4OGJEUiRyZpJb/jZhrnwr8HvdEweHwnWd5vPIvGqQlPJFGdn4txjvqvE7elNN6vgEoEHRGkKP42rkKLrK1EcAGIBPg5F2tSRMK6vhq03+M5SOTkd68h9xAEJxVPcSYSqfi+n412hr97vKgPey06UemS7cKVGKuRcmyCeMXx8750kCQhhygcMqjOnxtToNeklsKl0cFpG3y7n4hKeX2mD7y3ZnxbZUeemb9Hc8eFnujKa/K63fz8W23g/LRk1G7KGgjHr+Wh1aawL1ODhkUTqi8Rkay/+/eo/kLPglRJLx+OYxXP2XNutlbMvY1hHQ3SgxYOBmwPqINdzQ8Smb78U1Rn4XJOJl3isa6nPPkLv/yFytcbST/11BvwtlpfpilEpCI0ppnUJek713RGfI20EqZXXeE9xyGOUxzie+ZC0MTMZ/kVVcaPsfMzLSodVEKR7xOom1OqQXPTPXb87e7WFQu6l1+DYzJmSHeYdglU1GIAR1UDzirNxTFaSvnu6tWvVplzU4DmvkEjvG/RPKssxoNsKVZXgnBEsfv327V+QJWgOsdFIZIaluTq/dmk8sCBt0kLTKbS5FQ9uwU3LKh+ZhvRJlmyZCGphBuLl6JDZVpOYrQdx60e0yH59Kc/3f3NX3+LJo031nxIWtixULlXraCoQPu8HVuRoJtwThxv59m98HTeeOONqoxy3EyhKANhxc5h1I6XcP+WpMtpkdvjmhKZklNR84j0zMOP/Jgy6k/X50VedGYsBRd9mAj/Q3TOqpepSM+LsLgHuA6rOAGfYCwpI1NEdvg+CF9iyeKlBA+nCmWw7Fy9EpGAXbt24HQrs9APRGcNz8e0u2mq1pfM+bBvH60MeFJjaX1x5513luifz+VN7rHKh/ccptx8Zu0TW7fugKe0knYCx0vNeTjqvYcOnek+94sPkLZ7gGteVxL/10NCPoS8wQBKqkeOnoDDYZk4miioGk7BUdiFAzimCLl0Ocf50imdP29h/W6gkSDKeSxBejqdyjdt3ljPoYRBSfV6ngiGBjETLdLZ9b4qZYej7D24d0b52zWnI2OK0Hnd0rutnU3amiTlnf3TeZK9xGozu4XrwGb/8LsJJlwz+WdAJ2/HueNcSjuDpM0cZ+d2+DnueTrmUSH2c4dw2NSe8W/ei46nOjIVcKjxpC0iKjJFfTOI48aNm7rf+frvXUNkfj58mZZaeuyxx646GXFeosPiz+o1xMtNMemJgknRR3AD15jqJTuZk35JpJuUkJMp+c2C9fleiMMaUReb/3yFGBsUwYkevocTz/8PMTUcD48RiDFs9+haeJy+bPogDlbF+Hd7fzjJk/YJTJqIwN813qZiInFdjHzLoVkAvu8i9/PJ2UdjJs6c1xa+jtdjykNHxveLd8Ii11rFSQxKEIcv5LZApn3HNd9JRBNEIZoNSX2Fp5QNI8/AjcHveC2SFt3o1YywW7MoVeO7NAfKjcx7nGgHXHL32SzjoBpFN2eTaBAuicdV+M/IT6dGJMJxdCMZPZK8P5yEItqxqV0H58rvTSS18N6Vy92O7Vu4BroCb9nY9ee7lmqvwzAcPnQaB62DjPeVemYaIUurV616nVQLKBFltUeOkEpiSOUjqKGSzVInQIKvnOphQ9WSaU6CaEdSeUH1ghbmd+81qI4/NY6t8o5qIfsdEZXq1Ewgavd8DX1sqVlRS8/RKmtAsZh7FxFEGwEB2Z5log5u0hMxLjozKq0pQOd7Il1HjyCnP6WlsYxi1cq5DiPQHwfDSNzCt8mTx1wlFPssfV4+Tx0an6nzU8fAtXoEPoDf+dznP9N98+9/iGPUdb/6qx+H87CJ6ptDqMXeVtyclyDozpnTUgk6M+dJh/h95/5l1sAinCaP77FNGUZcTmdCA6dT9dOf/rQidJ2p79NVWi0h/4n+uLe4NiyzXsz7FgAcxmGRsPuxj3+8nJsppJGuMB4zabXgWrMk/Jvf/HvSi6PopH1zjZucmETlOtjOX42S17QW/RW5MFYbmcpyH5tFU0eFC32OBw4cwlEZQcrstm7b1p3lyMyYPrNSRbNJwQ1jHh+gQmzcuFEERnPKsfGZm44S+XD9ej6rnbyXqvxjX3FufOZTn+7+7b/9a+Y9DUbhTHkdzvdNkKW/9rtf7/7iL/+C/eckTstEtGsWlsDf9ZTym5YdimN2kPTlrLkL6Yy9l6aS93SvraEsGkKvjSBP8D0Ju9XkkYql6lS+4Ab6QyG7jwss0lCd2BkfdZ3s2m1PszmUgleTWzSETP+4pznuzo3MkwRhPp/wUdKqwzEzBTNpkirNh+p+3XNTwm5lqEiMc9C/FwJDitCffsb0ksHNWcrTdfw9vvu54+Kac34lUPP7cZDchxxr95cEcFWMwt8s/U4KPsGhhHVJwB7b59NIyq0DvH21hoGoeY2lsVRBn04pRQmklny2v/HV37rmyPxcODLkZp+DTKdgVCJ/J4EbkJuvE1s0w4XvZGgKmQOvllxbZurCdQMP0hEI0AmY9IYbTEi+Ht/fnUAer/gYPcQmxjQELw1Ioj0nrxM6nJ3A/eWI9K6vuANcZ/gJXqubbByfGHTPby5/ChueXryfaY3wWmsDI8tUrnj+6By4UITN3Uw9RpyjpGs0Vp7f6zdHbDTr8UVXXCguPjcKx0LjWcTOnsELYuU1JP1W/BpbQ/CZcHy8vtxfNE0cE18htzkOSQm5Ifmq6+ohYi5ux1YHzvSC34volJ/x/VSNuQGFtK3xksvjeDmWXoebQqE7nNONs7pFA5uE/2OqQGOqESktjl6pto6McvoVSZOblnA5uEdcbpsnkfc7Vqgcp1R1b7dh3Zpu0cI5ODPvdc88/RyGdjk8kCmkP3Z3Ny1ZBs/rCaKoI6UArP9gG4LjpK/KCe/dr06A16fmhsGfFTsqs8ZxDq8oCEzmqePpEIs2JfXoZ9z0dKDGjGmOjOtGp2M8jlhDpIZVJNw23VbBsXP38e6rv/5L3Te+8Z1uOtH+UdIrI0CGLDk2yhfVO3AMNGC8ZerI68Pl8Dod3/EgCPuJ/IcMhbyOw7NlxxHk8OcVAueckswYgrKOg+vXea5hcT4UrO61VPXKRCL7d6qMVYMynr4+9qZ6FwfS83pNclZ0Og/sR8F1OIRxnpkIxquvrEHh9/Pdoz/8YWmtNM5UI1beAiyvE/Ktb32rjJkG88tf/nLxWpxLzoXGGxsKiralUh1eW6pabBK5AY0aIRNTFjrNOgsStdXWkSTvnmRJ9oVeiwnPI4HYZ23ZuE6NBqtxOUCqQCj8vmknib+7dpn+GkXkTedpxvfggSNV3XbDwkXdpo1bEb47jQO2qFSOv/ilL7CWRWJex+he1z393ObuvrtmVGrOtKD7nc/M61xPpYu6KvZzevmllxqKyZjZs8lu7J/6xMdxzrdXyuUWeEebaPEwCMK2zvquXdvRnvkQKNlRngPlzoVAMwfo5zR0OMRkOr0PH0naGu0Zu8BPAnG0a3Yb4yNVcn6WPktz5hCIoJNkGX1LV4P42uOJoMmAItWm8nCGgQC6czgvTRmJXjtHnPeR1agS/B4HMWRcP2PaSsVbq7d0XiVY+9N5mGpNx979wWv0+CJcIoi1HtgjJPtWSrGXgnSP97six+4z0QGLHQnqEu5Rgjztj9cZtMXrDxrk3uSakIcl4pRScAOJQShh194l4mmVFeiS43Yj6VgdmV//jd+85sj8PDgy7wDv6ciYb3ZSJMrXcCc9EoQkMHs4HfV5yJ1uYE70GDu/F0ObiRdYP/lKJ2LSKMmbNuPePG4/56Jx4xP50XjHAUp6qi8vxPMnWojGjMfN9+LQeF9u8P4urH3jwhuuVtz4fa8hxNhApEEr3KyDqliKKu8i+ecw5f1OSa6zgN0w3FgdCxeSf9PZK6IfC1mDbplm0JTimYhIlYFszkwIpJUG4Vjpbu3fk8cOCqOlbY5ES+F4DsfK60hkFATGn24aQVm8NsfNlyRRjZd/83Nen8bKNFflk7lH0xhGxfaKsrpEw2j1g45KpbOIAq1msceMjoMkcDcSN1LLa92sTBcp4ua9jB0zodR3I42vGulpN2l4MAf37+r27NpCqetaUCuQrBFsPu9e6hbfuBikZheiard2f/933+K54UgchVwKIfTCReQBcGKuoLEhT+JypWNax3ERI/25IqLbHZLP+Ep6M/PReRgHPOnPODhJy0kibUhg40I1pxknEBJ80rGSZ53DO3cexAmYXueS4+J3JS2PBJEpPhSIjFwZK7tM6Zjq0Qip6qojo26QFWHOR69/BIjAJTVyquy9f1UmbSCNMgfjrfqvnxMV8ZrsaF39snpGy7miIbpypR88jCOkQm7FmBxAMO0Y35mPQThVlTqWFUsmtgt6tDdOnjyLAvOD3dPw6u5H2VfD7BiYUvo3/+ZbGNKx9dmGWPUjTQKRd8xAUiYP1jWtWvVTmknexX2OQxjxVeb7lTIuOoW33XobBFeE36gwmgln6whpFQ2aJbGVIuS9VxCQ+9KXvtSten5V9S+ygszxs7T7Vr7vunn22VdwqBZVeqUcHFowNP0aka8Tlfp57vlnUYeeWGt+5IjRGK7t9DVahNN2GORE1BciLYiIxnYw57lE/f94elNtAR3cf6C1XxjBNZliWbrkpkLcdu440K24WbmB9aAO4+HaTC3CtDNsJa0VHn30OTgs4/i9H008j3X3fOS2bi1ppPETSNmtP4jA4FycVPqd0X7C1Jo9mOYvXAzqRrUdjsyAgWjijGRNoDU0ETTkHCimjpTihT7Pixcs90cDBmVfdV4aWkrgaHDBnBAtLGcE0y3qx+NvqA3PT26Te6PPzjUpQnyMIEiBTFN8vhI8tso5BC1psmilT/YP55qcrGjP+J0UApjWM43oM6zAEt6RKNcUUKFIXhRK1OPU+FMH3H3vH7cvcO363BJsej4dyRPyfHpaYO5VQei9DueYY+U1+ndVn1X2dZ2et1Go5dw2lMV5nItDpyNzrWrp58GL4Rqv4BVbfm336xZhtgobnZWkSnzwMZz+rbgWkgUxdk7GpB1SWhdCVhyNvmmkpI7iqIQ47EKKQY/j5HFFQMJoT7qo7+d8P+J2QXWCWCTlVNdZGhhNFTdy1k78fURSXmdSCp4jaSyvSeMeRCPHqRJEpTsdPzYPBaW8Vs/hQiyBP45jjlY409+DEvkdkRoXjca+Gdb3K2OyURh9u+C9Lo2OiIzG0Gv32UhMjpCgxwzRNLBrkKVCjXppOT8XhMvzBJItTZoeonMcATth3xzH87kJOy4iNclZO7ZC0qpzeh3+3qKpMaRq0IDoCWFpxEN61YEQjj8En8Fx7cdck8yrgR1L1HmFCpahQPOXLknGU4jPqBJ+yQA6RB/dDzRPE84T+0l9rCMlRXNHYOB9uw53D33k491f/uU3MEZo+ECE3LnjTPfA/bdCgt3NeAFds2HZbNDSU8e7KfniCIhsWTpLYBkELPOzRaXyA1r1W9+UXZ6R80N+UHsOwt8XCl3SkTGl1hdh02gokOaG2xCsKwXNz529gDQZzRYZg3o2IDK+pxNjH6PdiKNNIk2lc3qJ8TZN0JpcqkR6pTuNwVKNftz4oUXKXb8eoTbUekUrdG6q7NbyVVVseUZeu6iPCOFRqrxG0CvIeWY/n8E0sZw+YyoGbU+3ecve7pOfuBstjXXlwFoi3aoJm4CcJeiiSZdAJY4T2ddY4BQq5GbZt3vBQIzmBcajWjfA5XDPmE/JsOvIY+2gg7PpFCPzrVv3gR613mZyWyyjv16OE8iK17xs+c2gGNuLWG53bKP7lXevrA7euxgjHWWDnogdisZoaDVMokPPPfccztN9VQ7vvI+Wiu3Tv/e9VyDg3smco7UAqbY337A/E2Xq+w5C3t3SfeUrXwBpWcvYTMGxgnsCOqPzpbiczTXlm7xGOw2Paen7FlI0Vo65Z06mque11Vu6Dz2wopoUrlmzHVQAB5T72H8EnZ6J13VzFszlsxBMly1hjE7BQVpLemhue06QT+974EE6ae9BZkCk4BYaU27k5/JqiKmQoyipaT+RhPfwTKq5KFwZoZarqXoJ5MxB99LSPiJeMsC4wD8J3DoSzhXXRJWl93ov6XhaJSQxOPuwP31OInoDuT4DAZW6dZrdb8KJiq5MeGURJk2afz6Cjq+88lKl7lK9GkcmrQdcL64/x9bvuzdpX3Su3LM8lu8735wDOpM6PQkCw50M6u1nvTf3a8m+Nol0bal47Di4fh2/OXPnlSPzW7/9O71Ap1Ee/n2vfsA7DRPn9ewzz3b3U6OvccgDqF302us/4ghcQQJ+FYJQT18l7QbGi4OgofUVXkXgdieDOebKd/bY5cUl6aVTUkWh0U+JspPGjcRXUlkaSY8VJCGojZNR58PFFJgwhEp/T4VOPH4nfYirvpfSaD37pKUqd91jt0u+3MHmmIXiRpuS5r4IkAbGaxMmDivelIzsfD9vKW9Kwd1AEy14DS5mq4GCNvl+9Gz8WxPOSx+qxhnSELq5e81BcIoXQEQZlV1zv0aYloc69joVDRFrYoZGY0LsVhYoDies7nO8gNVzvIxyL16gtJQmjYePHkYd991uxuw53RmOIzXXTc+mhps3IDUPl0BCikZWw68NF5McAAAgAElEQVQQnHl5m9t5vuou3OvULBnVa1RZ1rSapEG1MZqkvBUgrXt0pXu4b+Fun8dorlWjoCES3vW+jSIHAeUfPkRzPsiQXu8ADM/xY4dJPbzVLVt8Q3cRUbwXMVKnTpFaYa8ZSKpuwrjJVQ11+tQ5jNu+Mmj9JJ6r9fEefbVIWSn+OpRKqcGI7b2Dw+KYOb+dC+49Pk+Nnq9y4oSdSX35OSM55fKt8HmH5zRxEk0sGXvTShHUu0oOxtlyc5yMnL7wv40HPYbpDCtirGrR0fC5+4ybsYDQzvl1WEw9mprzcxNIifj/ft5xsy+PuiKW6BYJkmds6kkj4PMTJYown8eqqhLu59x5nWJTebTegKMzm1SElTrTp03muU4AYVDvRcHIvaU9YhR9iXv3mi7grGi4FRI7xeY/ikBmPIbjxRfthtyer8bDFgW30XjPKPzoUSPg4bV+ogDrGrF79/6D+6rBqGPSStMnYNxexymb2pwN5ob3s3T5sjJk1QEbJKs5SowT1xUla0m9S0BGPM6GDetrjmncbRR5xx3wfRhjP+M16PT53M6fP10E4tmzEbN76pnuzjvuoproDZxnibKuxQH12aPsc47hcJSQdcCqvQUVe3ZhX/3qa0VOP7Bvt6pC1StMUeqhOIa7d51lToKmohm5ZMni7skn1nOMjjFc0K2DWD168rTus1/4ZZCPIyAROojnSw173bq13T0gXDr1thyYBLKzYdM2yMjLmHujmP+bcQKn1fMXcWwk15bKL60k0GNlEUYSODhfgmjoxJia00lqBpxng9PrHuvL77s/Ob7et3tquF/uxf4z0DVVZnn3TgT3TNWFn+gzcg54Po/V0MPGofQZ+57ItsdfCqnbvUHkz30xe732ZCfVckU94Fp8SfQ1HSdiFEFS57zOmMGTf3Of1cENnzP7Z+xX2uGEKuH+KPri3unaLYSWjcFy+nnz7XC+vfutr/02Z+8J4l31VP7/5viaI/Mf0UX5WQ5taulVqhMeffTR2qwDpYfz4eRzg3UyOtGSkwxsbtVSFkEmih5vQZM9klccjKABTmYnTo4XY2FEFafE95ycqXwwfx49ExeNx6iF2OsEnbI6/1bEWY01n4kGQhyToBqe0+qH68oosNmAfLgBhyMRDYOkhbKhuUGnvNrPCulaueD1RT+hKr707lkg3ke0WdxsvC6NtJtzc7oa6iQXQcfKTcyFKU9B1CCVToXM8PI+jYaKb+Q/NupCCDTUBABGrP4UKtc5MHLW+OjYnLapIJueG50OzuhRNiE6V5oVw8fQK4Xv/r/svWlwnul1pveSIAgCBDeQBAmABEhwJ5tkN9lssltSt9StblmbY1uWZScZW7bHGcdOHNuZzDjbn/yc+ZHUjKdqknHNyJ6xMzO25ViWrKUlq/dms9ns5r6vIBaCAAECXEAAJHNd5/kOzZQriapGGslV/FgsbN/3Ls/7POfczzn3uc9Kdsz9pIMMp9++Cb8EozyDNI6lQkYDioGvJ1VDFAhDOQOWvwbTexAwRgTAawH8mZLIe/c5Ob5GqHQkvmxCePHypQdVCBowU1Zd7KysMDBi5XioHusztSxdkOczMU3V13O66mpvri6eO84ueJR7IV3EBnEe0Zx7VHZU9wVeRDkCTJGKo5JoDMd107YQvHc5mimD/XC72JUVoFJScgIWPb7j5DOSV1Hmh80hiyZRIfjSRfjOGOW8hfPhXBAICVyc346DqrX9/ZKjW2uRw6LfUXaGEDIBVj53IzKW3Hu+Aa5paSsAE0IzdjZeSuQLPgU/Htsoitc8TpmyhGzTeI69GjQNXKvRL9NUigM2E72Ss+OO8xTiZfMBFZJ4o09W0wKOA+eNuZk6Rdl7y9SCc9nO10YIjTyqeeNLrspC0mfrEPU7dPD9BzojzmudjWvBcfJeM4IpXyXTxhGB5R5uUZlmSf4gKSTHQWCotstHP/rRUBxvVGfJNCoO2Cq/2VyDxwzOlUJsS+iQHVo+C+H5HaZ8+Wkqvd4DWE8CpDbHmFykjLqzsyO4Sm1UAe3ZszvW2wy4Vr2XL1JJtCZSOJJlhwE9EmyPHz0RETNVjSW161iN6G1/fCttAt4kOrMiCObj43ZMJjpLpd3YKDyVexOkde6hYN1GGwFUeiEFP/XkLpplvsE8l1sodwPAANJZvW5L1b52c3UPMO36MXLo9Vp5pZCjHckFU7fYfJjGdW0L4nJTYlm2ROBbrHEBtOsno7vavpyrPsOc35mK8f3aFo2MqaXcYAl6JPf79+xxp1133bo+XLvatCyxFzDZqd2/aRcf5lf6Ps/nvfl37YPzQ9vl89cWFgJ86e3kZ71m14BrJ9vepG3xnJ5D3+J9qq5sU01BmXPM+RupcHl7nDurBh1Tjy8/RjDk92VzIkmuaKdlGtTx1X6uBcgcOXyUFgW/8QjIfC9A4of9nhvwEFSptNdSVtQIHpxoTgCdbyJpwUAuiJyILsiif1F6eQgA/IwvkbsvJ4kTzQXhK+v+83xOXD/v5NJBpdaF5/OYSSROgbrCwSg7OD+bpc/5e8+XE9NzFZGykh5wUScbPhwIC8fr929Zruw9Jr/E93uvudAyGuXxvAZRvRGZhzUSNCLem+kfnYcGxtytZN8k5YYxYLdjpZTHLOBMsFEEwewxoyN3kZbdNhGJWOTN8Vw8vxVXRi1KRKs44kJIRSyrJgBnhYbhdfsOlR1/ea/g0m7T6+hwrGZHPUZ8DAe8iEjL8Og1jDrVRlPwOAh51+FsZ3M9OjbYGrQEUImV6AZhbHcvlvDqbJJw6vUKsnR8GTULfhD3LNEveUPySIYAUY04qSDg4YyMNBi1MD3l8zQNZGNHHWjRnylG0Pl04/rVqmU+FQw3icq8/S5faWFA6etA741qw7qVkDZ7bDETxNVPf/azkQr45rdfjkqXq5z3+nUIv7UUU+ESFBXqklYyzVOcwTDy7yuJfuicNeSlMklF3SkiGDhXIld+9uTJnui545zTIF4nItTd3RXpFY/vbs/nZ6SwpFbR4SHS5DPXEQdANSrEs87Ipg80+sAwnkmO18E41kbIFJFzVyqhNNRgmZPyaGx4GK0HiG61tS8txpq1KrHXFJLpItM3plIaIKxGFV+trNVImuMtcDKiZorK9ek1OwZeoy+5OzOYowt4jjokr0/Cp89GsqtkX8dJMT0/Z3QmK5kcQ7k8l4nI+JCcswJWr8ud+te/8XX4LjsiWhJ8PcbKcbBq6Z2971dP7X6c61EfxWqXwh3z+FYwvfzyPtZVUZVWv+Y733kT4m5XcDf27n07Uk3ey8jIMCC0G5AG4Xl0nM7VJ+KZCwysZmHJRL8lj62dsd1GK1EceV9F7Zdu66Tg5LsMXqEbOeM8ipDjEnottcOP6epsj/nn2jh46DDP0MaFt1mbVfXJT36muoMmzNQsxpiS9vfeOxCgSZDi3DF9ZupIvRgBlbwPI4QCLtewa0Hhu2qGAnalHD05fkmQTeJrRpGT9JoRR0HBRTaPbjhi81UrV9bu+r3vK5WGijCShq+pNgtIv/GNb8Szzk1gAWBN8bz9nfYyOXzOV1/6lSx0yPMldzIJ6p4z0/K+N22px0ptsgRCLbSvOHLkUIgkpg9wHrv+UpXde8lUUmjn1ACP9tnNXFNE7UpENMn72keJ3kePHKt+xdTSo4jMDxumfC/nv1e9+fpr0WvJqEJGXLIMWaOro8yJ4qR2QSSKVQcg+S4a63T0TsBSsVFSLU7cROzZOCzTQ9krKOWtk6eSuh65m89F46TTaecxk4gZZXQYXP/uK4WP/OoxUo7f4/qzu/t6rjl1VjxOsPM5hqHMzAX7NflDjoP3n8DH3ZM7pQyNel2ZDnoYULkTEdA4frmzKERoGx5ail36oWggsxIqIgTRfFBCY2OkJhoIMyeR1wiFUSV30IVPVCq6Im1EFGYYUqNplRSO8t50ppYY+v4VK5YTGj4dz3IO77uPY5uJc/SaFKTDzVWL2M3fRQ20XiBDeOA2AGZ4hKaHOkCMvYZ/DB5KpiPd9WS1ThpQf/ZZJxBOjtU096aNyJy8YW+b6hn5MV0VwIzvTa/oDMrzbCxg2sgAkaKeC8fhaYwhnjfE1wk6OLPrXkaImO/Xdq8j7H+CdPXu2NEalfmz/+tbhORRQu2zbNUdeAGFOZ8zspcgO5WeHVev06oMd5ZFbM3uyXZSLjtP5enb2twlmjpTX6kAnCC/M2A6JHkfrinPJyl5ehogzTNMJ+I9ug6TI+A6LOlHG5O66xXslfRtVIVN0X7DMSQVJGCy2iMq03DClnE7L9vRDnHNRQd0QJfrtf8Kc2MevdAgtZqS8uW8idYGzDWvz2vS0XjfAhorotztupOX43X+7IXqJz77CcZ43wN9Ede6z9k57hxL0q8OxLHUIZpW8B6eoXP2pF2ga8BUx7iXMm2r0Bg6jtOEs14WmxtBloJ4pi5tJrmKNMJJlG7nzJkfmiw6SUmjzhkjMzt2dsfaECA7VvIwMqL7cz/3s/Bi/gwQs47IHw1lGbtz5yA1kyI5ceJ0AOmz5y4FAFb8T/C3ndSW3adNhUzxzKJB4uJljHUTOke9RAAde/gkC9h4DY9Vzzy9GUCzMK5XQNJBP6Ue2lGsWbMB24PkglwWzneJebvKVgjMK0vcnSPqKq2qlbu7UYqmmny1uMAFY+TG9yxZ0hppJ3lgubHKtJCA2/stLTMK0PGV0YgUG1WAMKLGPB+flXMtABF2UeCY4p8eI0ubs2mkUbHCSyqK6b7cpGRpdKZro6edsgLRU62k7/PaXNeexzmWgNG153FK1JNWDtjHsqkplVTJe7Flxzmq3uzL5TWVjQ7pylqT4IzE+Hl9Sp7X+encNEK9hM8ljaXQHiYiIruKNPsHpBj/x//pf34EZL4XGPHDfs9NduPmk9VqyD4WOSmcgE6+NPQZetdp+fCjfJeyTSdGkl8TTGRExMnv5NPQ+PnMl7rLcpEliNEBBnuciZ5lcoWNPxK/c7E5kZNU6/cumOTX5GR/GMh4PM+TQnq+N3vAeL0i+VOw4r1WF4f35PvlnxhN0Hl4fq8tyG9Ky9fUhnVkOjR3SSL4BCMZjcqfXbCey+NrrHypLFoiQ6WJpuOYzQQzJOz9et9GdVzk7pLN/5oicrG6KEescsH5+3y8Bg2AQCg5RjquJD6nM9Qweg6NvA5QHkQDnIx6QEoDFUcRlYDMCH2happNPxd2mePoWtxlJ1gHse8aVTaXrwxXk/cYswUt9EoC6PC3kuYoJfrJR/Le03gFt4RxyBRfvkfJdJsi3iHFqbG7y9gXoiH9YLh/n6flzJHaAND4HqNQQRInIrAAgu8p+DJ7kKLf987b1W3G9SSluz0XxuH2kAplrn702Y9FE72i/NoL8fNddqGmk2YjNjYShMUE54LGcm0lSifHpIAwG/6h7aJZiyiOUTdD2PTI4TNXTAOR1vJ9zmvLfW/eRNSQQxixkUvkXHFOO8cKUCAaA1dGpdiBgWGMcUs888JzSKXfUl1WgAwRIKpbkuDu53v74IrUExljbvo+VZDN6DcCMjvhOJiam83z1fE6H9TLCH2oUHo12lIUmnODUjhARU/HNRBkT+ainCcJ3Huo9jF1MzQ8DaF6KxyqYwCB4rx8+TVF77yXdCYRyeG+/J0747gnLvRxoi6vohpsn6MNG9fF2hMsFFn6qzFGAizLdn1JHjdK4xra/94HjPUynsesmPs6sKef3hMbhkOHDobw24svvhgpJW2PX1Ug/vM//zodrJ+M6qendu2oFQCgowTAt0O6gNB0rBsE06Y26ywd2+cHsXgeejCS1tkyEZFqoKLucujLnDkNYbnLdg830ON5iWtHaoB51EQU7jgAaR2l3aHMy+fGicy0cp23iXbeYy4IQH2f0RjJpjeYK6Y45rLBCNDC8/VneycZtSlVkq4bN2nFlvo7N4NGpiS+aqMEj4VLUtplRLUQ95WpfdPfcv0yUpEbDsfT9etXn1fOA+elx0mem8fxWWVhh99netnPZH8l55A2znUreVgA5XNyPnjdDwOvKK1X9Zn3aNsyPaUNlXPoe0u0xp5utscp7Qi07aY1816c80lV8Ktj4AbBY2dUeJI1oT30v3PfSKzjLJA58N771d//7/7BIyDzwwYp38v5rVr6y7/8WoQKV6E5kWkgJ7+LI6MKTgInXQIRv4ZIEQzL5G9kiiTD9P6cVT+p5ppAJLktOTmTSJwaLf6c9f46et+Xaask7Hp/GR3xuA+LlmWUJkOSCbAEHxkh0CjKkfFcGS3I1JPHzl15ag+EcWWRufCzi2vRUpgR15fRKBeg5/V/6jN4/Kx28Tq9N3eQLkLHNXbk5nLNj7Ob9nMahJCPZ+cmAVQgk5Gu3LFI7jSlkJVX4fRZkIUnBBcJIq8GpFTYQNasAUtTNB7Dc5mP18mZitDpLsUot8zHcNM8sGKneZ0QvFUrs0k/Xb89XV2gjxGpfqImi6pBdz9ETzK16LlDB4J7SpDmOb2+LJfMFKDnvAGgssJGsTOv127XGptF8CHkeQhESjSsfL4eQ26fIhvOkfDA6ZLr5iYUzltNL5yb4yNVKyBFReB7jPNtDOcSqmz27XuvevYjH63+yT/79xXVrURDFuMUZqOsighf9IwiXRmlzjMC5HlueRlGXbLKaYy2CArsObbF0V6L8evqaq+NeV118UJvrVQXAjMO3vGQkCmAVIAro5ZWtFntU8/6keBqebNfs4qvcG1KqXs+T+dmRvucB/Wkiu4RNXMX2YQWSQB9rkceSRA9cYLOI1Nqap54zuvuQklbSHyWF5PRvAAhrHE/68tz6uRMBwpgtA12Rb4CoPF7G0geRuHWuWG/NiMtIZLHuPhyDdy4oQ2ZF85MW/Laa/uISHQ86IkUwBdA4NpR3dY1YAduK+EcY6Mg8+A1eR1q0MgdM1V0ha7YsXFh6d25c59KoCPxnNSv8feCebVpXOfL4Cbp8ORGOBYCZDuxexwF4raRxhIA9QJwPZ4VV6bjnO++X66XxGfbQXS0L0f52HJguFZsAC8QtWmajdosqShVaicB5apVt3fMBzA9VYumzq6+/Gffqv7h7/wW5d7vVDt3PU0Ki1YRbAJGsT91c0glwkfTgRo9NSXs8xHQyOHwZ5+TkTy/1964mREkmNa1BYdARrvpmK9evTqUl42WpEq3z8O5IYAp6fBCjpVH4td2gErKPDjHtAvOO9dtENNZj9kvyd/7/N966604h2OnTRUoJO/G63B+Cih8bwISbaB2z+ec4MXnHArD2Ay/6i/8mpvplIjwugQ+gjTBStETsx2CvZFG45jer/efGmCey3OabpV/lppbyc3UB2H04lq9jlINq52pByhviIjMr/36Q92vH5F9vxdI8cN5zy0iKidZnCr7puPJXXxZLKVPhn8L7gOGLnOfGgo7tvo1P+vfRe1OjAwtZgVR5l2daCle5F37d1/+3ShQVkt5rML7KIJGfnWSR0VLrWrJCf1wlZPHyWhQhlMzLeDE1Sm6+DyeTr+5xuOR/yHvIEqSaxwb78nvPX6Ogc5UIJK7ZtMHpatyIT177QnS/IyLx4Xn7/xcli/7/hNEDtZBFHX37/ZUkqiLyJ1y2XXROA1WrePi5y5TwqrB8HsJkqqiGpFxh+p4aOgjPcPxSmWYKEWpJ8qXcewaZMGT46JOieW3S1vbojTZaMcsCCOCACMxDTRwnJ4Yq25R3npbdVmuqWVpezWNnkXP4Gg1NG6naSpsuP95gC8NjWNl2sTnk044eVOOZRK002hIUG6olSkLVEpUxz5LpVTR6EYSfL0/I0hxDKtngtdkDxzKXAFytyAm73/3LUL5C6m2AlhSXdID0bIHYLEDgmYTqq3r1mys/tW//NfVlk1bg2cxh+ueZIesMu40wMWX51BN17m7AJE7U6eSZq8O24uqhPlXdEBKJv1ml+QgANdEGu08LJ/H6JjgtjgFiMHDALPgslD1JMkR4CQvoZfnOYeqLJ9XVst5Xp1G7oBLCrTuAfdAp+/fyhz3yapcSvNWeCKOuR2V5RgIZHTKOkMrUxwrq5wk1UaVCVdol2XniMcS5Dgvwnmb4qxFxgQgpnS8Lh2D5xeAlBSTqswjzPFxfgePiEoj7UU2jUzQ5led7c6dT+AA34d3QsPGcD5EBuRP1PqNeUznhPO4FA7MiAiIgPKnP/fTKPn+2yD/uo5+/dd+rfrt//Z/CSD59NM7I0okuBJ0DgB0nELei807U09Hx/f1bx2sPvcTTwd517Vit3BtzNGjREzWruKzV6P821STUa7iYIeqjpUdQUTu6bmEkvEG0kQXmXMT1dJFy0KZ2molK6AaAZTLl6HQu2VjdRrl3j1PP8P4I0EAu3wmnJ7ZDawVVKdbqVayauu9D/YDbnYEkLUJ5RDgWDuwAY6GX32mpkTluglkAuCw5hw/r1N+kxEbn5ObK22NwpPyWLRzgpKM8maKPwX8IqXL/LLPUgoaJilXG+P8dQzktfnKqK6RvsvYaaM/6rx47gQnApA8b3LKfF6uf59Hqr7HWqttCJK+4D1lmkpgnJtTbYjXJ1iLdhOsDwG3kTvTS16n15DSF2l7tL/B/arxKOP4EuGZy96f97MQuYC0R4IrAaUFEVa/HTp4uPrV//KhFgWPgMwPB6R8b2e9V/0VBEirlgQXOgwnW+ZDNVy+NGQ5+RI4xO/ZgiSISd5Ipp78ezZazPynvxN8RCt5ybC1Uu0UlEuNCb8m6zzJxhrEROtZFeW5M8eZaSXP731kRCXJyC6SEoUo+gPu3Exl+Dn/FvosXJvfJ7s/F7DnSFKYx0+nrK6GxtSX15tjE2TQqICZDEfh/Wvk/az34Li6i1OPQoOtQmaCmQVU0fj9TUi6Ah6PYzVBEGP52etWv0dCrFEJjbeRMcPw8n6MvPi7dMqWN+qcFQ4z6iEHxvSBO1D8XZAbLS2VA7Bx3epqEvLsNP97zp+s5sxSH4TrwOksW7GqapjfWg0Rjrk8PM7nKAXmGFZO5fxwDAVbOUaZUvB5ZirRe8jQsOksQUGGvY1SLGP3KxFaY+bOOsYSAyPYsUrOqEwh5tKnCK6H0Y6FCyFj9p6jeukQHbUbqTr5gNSTOjXskJfNrl584RPV7/3vf1E9sX01Te4GuGYIkyi5cge4IKN5Kk8XjRUjMqk6Oj7OrpTnu2SJIe4GgOfaSNesWNER1TBnEOTLSFOJWpI+5WmaevC5e//ODw295F+rwQKAMQ+tOLoHR8TIxZIlhVszhx16ii76mVRQznWSWkixxuDcXoWPsWhRPQ6nFcLqWAihGWUxTSJgEngZcdNAzydlYXRorgCxtqO9HSrLRcVZQGYKI6KuzI/QFsFJ2GJADRq7JPucneNDdO0WDW3a0BXChYKIr371Ve57Bo0VPxZNJk1JCHoGBq6RblqP07NpJXXIvOTDvPLK25QVL66OnRqufvEXPl29hbp4T88opNeVgIQbpcEogPsp0lmKV27btjVKwy3vP3bsHFyWedXTzzwbJfZvv/1B9cu//HPombwXjk2QYipXcUHnpM0SjVyqaWN5dxv6NTr7CcCCgnbBTRmlTD5Ksks61zXqWhVc26PIthPKDLAUaXh4oRofnay6KFk37aZw4ygkeSM+cwAzzz33EbRfzgQhdw6RTKN/Pb1Xqo1btlZjNyYiKrMWjs4468xjH0UR2CiAaT7BiiklnfYKuDWmmez0HeIv/Hf+lIaNBUCYssxoh3Y1JR8ENjpx11vyqgSj2iGjFz7rKCTgPYLPjP4JRpy0Scwvc7dsagPM1CIc2qQgj0sK5xw+a4FUAYlWYBab57UZrTOi4uddz74/okKMsfPMY7imi+xBqaDzd1npmiJ2CZz8nBs4OVRRIIDvyoILj5FcxUxvC94EOtrS5N6EHWKeJRezUBdcC/NRCt8a3a9//he+GJuSYp//3z3qo/Lr7w1t/ODehfN65529AWQykqIhc4JHeBmjkQ48U0YZaYmUErtCJ5t/K1yNUk6cn3fSOkFcYE7GLK9z0oe6a83Jx+6pxqFJ1nnuRDMqk0AmynRrEQCvIUsOY2dZy+GWkuaxcApBtuTYST5OoBO9jmrM+AQMHjcdk/flZ10YHsswqbsNDbSLwt9peFogB2bq5OGIUaRCasg/o00e08VdSG+NOAe61HId7rKaGpsxUEpto5/BDs4dvFUuAg+drNfhDkQAJPAwFXTh/LkgdXovAhjTLgISjYdkyWvwDFTbvYoInakOtTPUWrGFvb118OVcw5VCfsPr70CUa4qdZR2dqC+cPlY1N5i/pwIGp7i0bUU1d3FHNQbn8PLQdeTRKS/HSE8RiXCcslohy4tTf8ex1TiZt8+cuoZttl2L+a+miobJyizHdS3lsO8jsGWFSpSpC+ZCywfxLvk8RsgE1nAjblHqakh+oJ/qC6pFbt8eqY4c2k/VEo0GKe09deJYAK3lRJNOnzhLZRNRsZlzIAR3VO+9f7RqUrisphMU3YEZq5u3rNYzgmTaaGWkinwGq9DTkcujwRUwChLGrqM1g5DfVSIdzstLlwjVt7eGc+SwAWLkvmgM+/vZVcJx0VHGGsI21sFHamYeJP/MedIHEXnpUsqwB+ATLCip21IxpDZM6R4e4XAOcJt7nDOnKNAawRO8mEpTfG2MSIFjo/qsO34BjaEKS69HqfZpXUbUAzBkpMKIpLwF16S7Vp2cURnTDqZlLIdvYyfs8wtSJXN748b1Mb/kgghk/uRP/gIOzePVW4CKx7YAErAhcpKWEaFwbiyz9442hc8LRp555kN0fSZFsXZd9FlavdqIyADj3AX3pzfAk98LaOzR9B02XI7blcHrdJf+T4nCvE+0w0o8217cIdXRTRrnFYi2G8JmnTt3NrRs7CHkZmEpOi2vvXaC6qXSxbmHrs0b4NooVX/hgoRio6mjsZ5Ns7nOvW6jO4MAqCd2bI85ePAgYBkQNdA3Xm1Yu8p+jBwAACAASURBVIyUko4TdWoiSUeP2RahOaqnZpHSaqdfk3yYcQCmarydq9YCXu4wliuj6WeQjUmj+vJZTZBa1ZEKIhS56+62TxYgYpm9iUrlmFFgn2cBKYWgmxFhn59ryLWWROcsq4/UHX8zkhIkcJ7neUBHF3Ytq1N9vkXgsdhMNx+CHO2ox/O/YEWSrwA3BDMZoOCx8Ey1kcdIbWV01goxQYSg0mt6mOcoOE1agufxfV5H8sQEMqbyjRb6Of8uSPJ+BC5elyKTVpElYV2b4/qMaJCaVq4VbLQcJ22zXeEzci43cIjUqKA1UlCxwZUnVUfF2SrA8d7qH/zD33kEZH5w6OP7d2R1ZPbte6f6yle+8iDPmpEDF4r6ARqFBwTSKE0tnaJ9+OaK/dmJ6FcXS+Zbg+vAwkryrpMqS/s0XC6IJOs6ef2bX5Po6DmzBE+goLFywYSxrZU4Z3VHVlt5bgFEluj5vkT4OliNU+bLdVwmAUToEX7ls5aaZqWGE9tFqoPSGCapLYmrLnhLIVUf9XcalNSNSVDoojNn7e4v02GZMhuCv6KSqtfhDsuKpPs4RXUjFqHrosNz8RqVcDdpNEIuwMQEJGB6zNgVWXVcIy8aWFMxwxxTwygh9h6AxqiNvJf1qGhKVpRTktUcbfRIGYfzoqHVwGlUtz+2GXBCmm2C1BPgYPr2eJTZTrpLJK/f2rmGktGm6mzvIM6Gkml5MuhppOig46uRTA6P9+w45XP1+WRJvc9+gtC/oCCjbjaU9Fl7v8EpMlrCPRgpcXfuPHMHFhG0u4zA/Tk17gASAJVifWPRwuDk8UOkDUjJkC57jY7YT2wlV9+PDD4gbJKGke003Tt/sbcaw3EoBHiW3bNVLOfofaNDOks/JCq52fEtjuiLPBC3ZMoNCKbc+Vv2extxue7V62rO0nVSSIPOVXfOVom5fgLYEyVxfaR2kO9zr2f1kAY4HU6mTnOcch4+zD2bBoUKkqjejf5Ii4i2OFdNc+iY6+khM00Uxt36Ykih7vJ1zjoFeS4BVEinTVL11E66Ucfpc7Jjs60OsjpJpxQRjRoB2GqloZp4mDti1WjvElVydy3vxHXiGvCeXVe9vUOMa1c8S+/PHfWly3cgZ6+OahujgttR7dXR2O8tUxumq4wkHjt+pvrc5368+uY3vxHRlVhfOLeey8rNzyPt1cX1FTVyNxmFYDwWkRHHt58eSnajvnrVSi8quVpb4nm6kfJ5yMmxIsoSZp+XTkwgYaWRmj1GC9esWc2cGwu+mcDWKKol7lacHTxAbyHA4JIlguu7EWWxfFyHO8pGZz1tNOobiGhQwt+IivKMuoaqiXToVflV3LuRxzVo8WgLfVY25bQ6zPTGUjgw2hebe1r1JHjxGXd1rUKX5jtBqnaOZARZHpGAT5uYaSDXS6goY8cLr6q0KMgotYByGfeZm1bH0KiV9su16+99jo57psf9m+Jz2gx/bwQoNYPyXP7da83KNeeQ3wtAjDR5Dq9XMKV99bn73/P7O22mX+UNmvrK9ZERFX2FzzAj6bmRdJ5lJMd1k7o1EoytxkvSsz5gEalRq+a8Ju2sx4jGqABFK8i++1evVL/z3/8Pj4DM9w9u/CCPdK/67ne+HeStJM6mDoEPNvRKDKxhmJyIyYdJFG6vJV+CBSdekmCzd0aSgw1lGpXRmKWKYpJAXVwZqcnyvKz+SUZ55kv96vszDeT1CLgELhkFcqH5Oe9Hp+pOwAUpIk++TDpLyb4pzZ2cGM+dBNksK/RnkXwqFLu4TX0IQDSAXkfuKLye3DV7niRpeo0uLA1EhFlJ99hlWMeoc7MLsukSgw06IiMy7oBME82i7bMRnNk4Z3P1Og+VbGezcN0R6vhLCS55bYy4GiOzcbpGcrSY7ppvYozv17RZRgF1i+iTMg9l0mF6EmlYBT/zuPZ1qztRbr9TXaY0e5KSUquYVI+dRS+jxR1dVT0GuYfd5cUeVIoXKHJVlHofjshoaPxZQ5dEwDRs+az8/RA8DXkPGVLWqRRhNECYlRaWgZLaapEQHBFCqpV4ZpbHe97JSavnrDww7G7pOqWtEJSvDfWj67Gs6r10oZoGTPSx+667D4enH+DStqC60n+92rhpXXWBaNT1mjSAAPDkSbsZcw2QCI3C2KHZHXnwqYJYOMLusgelWNMcRCdIC9XBFfJeIo3DnDPV9cExqisWlJRbiXCW1Ow8omRRPq7oHsCokWjPTMCWBtR5YCRIFdwEvVZKNTSUHa9G2pfHLP/RGeLzXp+8GIGNqSXHZyZChVa8KVg4Dx5P8BRcK+z6h+FLLSLqcJtxtXpL8qzcFIG8ZeqCSYGOjitTgq6jTPta+q5TmM94jPD8JM0aDVEJVQ6WztMduE7VdZ8CZ0VeoDSBFfioLMyjixSl1965kt5BOFbn4XLWxwDHVVtFwNVHdZ2ROh2lIMG/CxpfefUN0jrLgxwq0NC2COpLyoXKPJ6baSZJoINEJbUvbZB2971zmmtuIRpqpGE4WgYYEblC12hTWK5vAdPo6B3ASEfwkSZQhG7rWB6p1pVwZtwYGFX7/d//JtdehxjfS7G+Pc/adetCu6mO9WwPsSGr5uj0Xj9nLuT2JURlBPSsZ5xmAl3njzZFrRjBlM/ICK0RNQGx8yqI+YyhET/XWCfCfPv37w8glNwQxzxlA5wv2mWfX26uHH/XZpBbrWyU3OsGjvni9WvHjMqZVnSeubYFKh5Xm+1Y+rOkaaMyPssglUf/pbIZ9WfXQlS+WrFqJSj2z+vy+bnhCXVmzuMmKLlgPjOjOoIkn6m/9zglAlukNdKueG9+X9YTIN01UtNb8m9ZSu5X3+P60dZ7f15jK5HCq8xf7b73GBtzopquxQ0bNtL76sQjQbwfJPT4/h77XvWdl78VvUiSp5B6C4mCPV8SYJNA9aDMmQWeJK3kRiTq9asTyMUp+nZiamAEO4Y3nayeI0pqmehZZpdO0d9leuZhXk5yXKJyoVYNk2RcrzVZ6EnK9X2ZWvJ9TmJfGt0RwI0/F85K4bMECcxyb64t9Df46g4jS66zeqqU/A2G0fG4gp2HxaiSJ+JCcUyVek/jIKgzXL2QFgFTgAQJvhJ7beJ3H36MfAevO8aFnLv8ljr4Knfvqi2jnoQ9iAAYllFzbp2/JDx3hU04xGw2aBpJMGNFhX17NMIaKcPAllxv2rqDxUxTQaIqd9mh6gh2P7mzaqa0p+/i2Wp0iM7NEFIFT5NsnxdBDl68HGEp+DvnLw4AGszpl35EjlumAZMwXtIwxQFnCDx3gz5TezvJPfB3RZuFFBZjY7n1dYyYqR4jMv7OqMxZHKTGUEPZiy5HMw30rOxqIipRzcBJkgobHR0i4zlFeLijGiGatQ9tknXssA5/cIjU0l1C0VX11OMdOPKp6tgZDGZb0QwKci4cDoHB2bND4ejkzvic129YV7366itRAWPZvoCq9Jkh7UNYRADkK6IkIEyrS7zmItFuaXwpoQ4V2OCsFE6OBGtB6Y0bcIvYMyj3oRhhkJtZOzpxgYApI6uqAsgbOcCDRkoV12ZK0ciOO3xTcHb09X2mZgR5lu47F8NBGh0zcqj4oCRuwK5/93OmkVyTkeJjHnj+Ma5/AnXkLbSD8O82QBQQ6Zz27z9ZffzjOyP16L1lv6ODB09XP/ETLxHl/RaAb1s4D4+1Dufuc3YtHDhwNKJdFy8qkDg7tEBUiXXtL2ddSvI1BTXJmvjMZz5FBOJb1a6ndgVXRsD10ic+wa79RAC/on5ber/JbdKpOw8vMz98HqtX6zQRn2St5QYo09YSy10LAj/JtiohG42y/cYzT++uDiG41t4GgZXmhpKZLXcXUN2EXL6HUm+5Z46ztu0obQU2bFgf80XNJ9NBRjunWFfDrOeFpPzqKYufC6CxMkou3PGjx4NQK0Dzmq1OGiGVJGAR6IwSYbOKyQ3TipWdUVggITgKB5g/6tQk58Qot3POuZMv54jPJdO9WTiR1YuWtgtmMkpTuGdF3iF5illCnyrr/j3mUy1d77pNXpfn9bOFjD8r7In2Pze2rl2Pl6Ryr08gk12zE3yUCs6m+KzH9/q8Hsc2N0yeJ/k1cY1GDVnHuTF17bkxEhz7NaKRtRYxsRbZ3PVhgz22Y1jmkJmBedXWx7Y9Si19f4HGD/po96pXaRr55S9/OSa8jjudUmqCJJp1AiexNq9K/pmT1V2Yk8OJqjH0szmhfG8J25HDZ9L43+89ns46nZ4/uzN3Ueci8ueMwmQaKhdbXqfHd2Gn8c9qCT/rsZNjYBdcAYnvLWXehCZrmgjuVlyYyfD3c+mYk2CZUSiNghGVklem0gmjJ2Eukb3RDheN73dsNAB+L9AxrJq5Z8EJ0CRC4YIhO9ea71+IrL26GkGyg0hpJQS+CyMtiZfdBQxbS28J0pACgpyMU1uOIdXBKq4m78cohoqlpp/aDR3z/TnSJ0YZrMKRPKuGwpbtO6op0ll9VGv0IqV/jejMY+yklwMuKkDTySNU93Cie3wvMbSZZ9PZjWQ9F2RE5vQpdvNwTrLyLMFKkqE1Dj63h/P0GqaoBlOzRZACdyFJ5hoj+T/BS2J36DP2egNI16pYHHtfI9ckICJYRtVG9D0iirQcp2Pn4FlyTzBUQ2iHGLUa45n0EwI3l9Fz4TKCeTi4blIHOGlTAM5Xx/s0WiCbN68CeF+IVMTq1e0Bps6cMdqgAFmZo0bAliw2GgX4oR3E4cPncGYlLWYFjxEwHWxUa9V0agq3rBDRnTdGCsa5Vp2t/+dEdKVUbKUzyjSqn03yelb/TRB5mOY4AgvLriNKI3CplZPqYCcAa0bzHP/s8Ov8s/TWkuzrlJQ30XNKZ3LweF/1r/6Pf1x96UtfCgKrQF7w7csSbh1DcBOMrvJ+FX3vAJB7aTJp6XORCzAi2BrpW8fUEt3UT/rMZz6D1MNfhsMIfZGePuYx6w6w4jN3PTl+Kh1zKDg0jxVFZ4XtWEcSO+XtzCfyuJeISmenCrQ2ZC2f9fyXLqOlsqI5HJ7A12s2QuPLCJZAOVVqTW8I7q9cGae0mvJ4AId9oVrom2SEa4BNCht0bEjF2p1DS412jt1evbX3TcAUyufICv0nP/lspBgTELkG5Utt3LAJcHsK4LiQaiVUl3kOLRCymQESo/isEdRFkMVPB3fI51M0qhYHMFf0TnJ2EbmMJHJUeblplHzuvfo5o7SCUOeN9+o9mUbSjjv2WeasTU4yb2wUmCvBFeG8VrW5zh6kauQ01qpVjZqkKJ12V3vWTUTGyEdSBQQHvidJ/KkBk+1g/GrUJnku6Ud8n+XU2mSjNNrZLBpILk1SAZx3KeLn1yDz8n7Jzx5Pm5yVpGmfHSvfF9QHbK8pKscmK2Bvk6JfQHrp9OlTcQzHy0hpL53it23dHnblEdn3B40/vm/Hp+X9K999AGSyzj8rinzALpLUZcmwdmqBGG7XWGvA3Aml0FLuwhJJZ1mmx3NSOqFS6fdhTkxEQyRg4iyy6sdbzchMRoQyF5q5YN+ThOPcLWQFUv7N/H2ZrKVjsWWVLZxL4OHCTEXJQOu1cmqvNwl0kZdlEcmjcXEWBr4ie6gf4zw8Ruo5ZMlf5nQNjWo0HCuBjSFXuSfLcI6WRgtgxiBzulvXMCr7Xzoom9ZQkovwOxwQIw7zSX0YgWhg57/A6AuLz120O3PTBEPsBjXi7tiM1mzZvKmAAPP2lqAb7Ja3wecWkF7qWIWiKJUUBz44WjXilGeTQtKBrSZ8fvDAXnglSN8DEibx/rPg86zEkDVjRAaHb6L/oRx/KVFP7o/jXxxSiSrpeB1D54jvMQ8eAMUuzjjCiAgYXXBniNE3miSpVufsGK+A0Kcj8/5Mx8iVKKFoIkXcQ8xNXITONsAcIMN5NyUxFyM/l3G8DWi9QnpiKSmqfW+/RcQLEcIWdmKN9FK6LEfKvlalrN8uyRrYMu9M5RXdH89jVc3OnevDGUo2XQ5puJ/0VFZc6HicGxcusIPusM+WJflUWsU6kgtUSvw9lukyQZdRtIwiutYSsKRhzrSq1/YwAd4KJK/fFIbkW5vtGq0wTSDvaALAEMd1507EY4h5ZjrJ4zRDDhdQGKExbeHzkLCrsm6IMUZaakbMg9i1MwY+z2effbb6JppTXr+h+YkJwAdcrNgA8T5Blcf3GLmunn/++ahiMtXlsxZ09xt9o3S4oQGCK+XI58/3o8a7MfgWV6/erP7er/6duBcVeK8ivrd719pIRayDnCs3R6LmY49tZWNwMqIfV6J6jbYCzLfo6UNZuAq6EqGt5pP3ZJrJ5+TPPl9TGJcpp3a8LIe3e/dGyKnf/vabPK+q+sLP/CTpqquMyVvVZ3/8U9wbY8JafPzxbdU/+91/Wj33/AuAw7soDV+uNq7fGI09FepTZdr0hFVFMxDYm0vPJDuVLyCldJtIzBTPS05OSbuSlqwVRFwNbSk6ijOnZ7EOtC3OJ1PXcolMEZryyrlkkYCtG5TPcH2lrc6Ip2Phc9KWuXnIwgvnrr93TncCIgQyWdnk74OYXVN571cnimOnqF52oM4Iedo3gZj2P1JYPGPLujMS5Fp0veoTPHdG3LWDbuzkDybfxvM7/335vXZaX+H9pd2OknSjM5G+UgqGiLNpMuZo0XcqOjSez+edkf3k7yToukWqcFpBwgC4JWoZEUxCo5s3byH9+O6j1NL3DWf8wA/0NzkyTrokz4YceQ3MBG/BPILuhAniJM60QKaRUnQo0X84JyZyfib5Lb4/f++ETVG45Mi4GD2GP7sAM22V503H52cTxWeI1c8leczfufPIkm8XrPenUbbSxxYFInc/k9Egjxmlr6L8Gh/Hxed5NAjmiFOxV8ckKTerclw0OhWdqlwDKzdinFi0hrBVVPVYJRfcGXoUpctzIwBDohoKu3xfAJqppTvsjPkeINPYNIuUQBOfL1wZXFdVr/5JaB9YmTQIiKGUVP4LfA/5PwKobZACBTWCAUGOpa3e3313cVzT408+hbpoQ/UuVTxzFyCbTkhe7sDjW7dU14evVNcGLweYqUjXTBK6X0y0RmnvO1N11YWe6xjC0iA0wYxGz3tOot3DICdLkn0OixGAGyXi5M4/omHyegzxMjZet4ZenoRpSL9qmKK8FScWIloYrcs9F4s2Ds/B/HZwPXDMGisBQoM5dc5xC1J6J/ovZ08dJzpDOpF0iGmJhVacCR8dC8L/Omq/l3dgOsiqi9deew/DRs8knkkB8AUIGvKv4N1cIzWnIXZ+qOa7ZElJYcynO7L8i6zm0+hqKMeItvl9yyI5UbZbKCX/Hjsjgt67YNjjJhD3bxltdP7euMkawinrLNVD8fMSoo3p6JydV1GNASI0HTIwOBC7fjk5AhhD7jpcQ+kXesaqjmWADICLoPgCbQFW4pgM1UvWt6TbtafTef/992MNeJxRKt0uXqRSq630URPMO36bGbcTbBwi9M8xJBDLOTl0+CzpJrpnc19GrlZ1reU5zYjIhODEKKlg1Q3H2/tOVJ98aXdELBWD9FoCoPEcPvaxj1avvf5GlDU7pmVjU5rRTk9Lyi7pzqGhCXb8aoxcYwy6AtA4P7UJHleOyRl25IKOM2eG4c9YqkyElY3C1cESyeFPVFatimjMk0/tgJT8erVt+1a0VAaqG7eJlcCRUsgxKgWtfAJsuKN///0PgmjdzFibSmrkbxPwgkzpCkKb4EvJu5GHpZM1AmDvNb8KXATqVlGtJKV0mShBF6R0gYLgxiiGRQCuc6Ot2h1BoNcgJ0Zb5j3mnMkWLclzSiDj+bRR2iR/Z3TH0nzXT/JRXJs+01Tt9Riud4GKkbe0/V6TQKeI1ZVUe/BwavSBBBjO6yyBdk25odVWOH99RWSOz8jDyqa5WQwgZ8417jkjisVYGUXxfd6vdjYb8hrN815yY+v1JD8zBEixAfNJNxqRca7I93FtX7x4iTToejaFg9UXf/GXYnP5qPz6Bw5E/sNOcJ/8/JtvvkE+EHn3EFFTEKzsaDPUmCXNTkgnW6QF3LL4eDFmqQLsjinRdhK4XACZVsjFkV1VnWC+Mm+dQmoJbDJ15FfPl3yLgpxVNC2KuLlY/FxeVxILvScneZAdI8xfBPvcdUxgEDR+GkbTB1lZ4zVpEFwYCehMZzgeLhyNve91hy2I0Vh4Hu9TsBJl3Rzfl9eXUSOvyXs0J+31aJSVO3eMbOxYB7fBMLLOxWtVl2IVarV3ABH19aTtcJBK4t+lNHqCqiJ7IE1yPXNqJDodhQbV87lbi2vkeAp4zcIo3iWNc433WErbTFpDIbhRCMAbHttezZpDp16qeq4hdHexpz/uaRsVTAtpAXD6+GEwDBVnVDNdx3HJE1lBaXTj3Jbq4LE+gE9pzJlE6mzu5nUEYKrxkpKAndymRTR9u4khj2cFGLMSxKqgG9y/hiwEu4giOJ4apZLaaIlUQRhHntnoCGJlOIJRxmEW46cmTqqkyiuZkEOkAAQNHs+fPVl96qUXqj/59/9nKOE6Xy72DAOKbA7YGjt51VJj58rxX331tdDz8dnrkHUsCuBpvHXklsWOj6mPY1nopSgXd8xDswUehLyMMvdKFZbj4LOOxoGhjCz5cVE41DS2CXI1usURD3H1RRPGrsSOndcSc8o6LXCssvqK34mOFAd0XtkB23Gy1NqvGzdthPdyJXRQbNIpp0qwbZsFwbNjnSqtp0/3MC+L8nOE8PlbikmausjdvQ74HIRwFYlN+Qh4NuAMnPseo6O9JSILAuhdtJDw5e5aUGSH60WL6JZ8dybpHZsjrox5ZZdux0IgadWS/xV40/npaN58812cTGc4u4997PnqnX37gz/ifPBac9NlJM1xKiR9ZOkRJBQgdVMhZOTpZXiBpix76b4+NjZFJIX5zBzWCQefDTAgWdnSe0t8jx47EhWGlyCP98OX6WITMmgaamkXaZh2ADVEWGzB7qf2ALoHqr7LfZznCSI6tBEBKApeFZV0zS0AGV3Dcct/uk1TVueNqWVBSqn6pMM6aSXnlc9kWfTnoicSZF8rl7TNzknbi1hxJpAxdeOcMMqk7fAZ2STTr75yI5f8x5BLYAz9jHPKMX+4SCEpBFnE4N+9vqxWzaqmrHbzeRiNFqCY0gwF6hqVQGDhvBGM+nvXV6b9XS/REDWI/EQImXPOYz9bRBGLfpfndn0+KETheUc3dkBMpLsA2KanjMQk8PI8qW6cKc+M0rsWXQtWgmqDnDem7koUqw5xxPXRwuI3f+u3HwGZ/zCI8R/n01PsBg8fPhRNI53cLohsB29EwCZ+hmIzbVCEw8rO2QlWGiBCYmMi+LvkhDiZnDwuzKzcyNyov9fwiJ4FIRm2LL2LCPfxt5AvrykyZhQnNW38vcd092YVyB1JpjjpIhZlFUAhl+qEdI4pQGeougNhqaNHj4SDWUyKwhCocvTmW1XKrcPRSC6dVyvvi4oLw/b4wjvuLtgpKVC1ESNxiZCyjqyUlGsUKUMkXeI5VdFVOE1H7LlUdA1go1AX1R3ee5CRuWYdyTX4HhqvOgx/pGAYy2tEDmw8ZxXOAkp0O1eyu5tL3p8Ou1ev9lV3FP5SCRhg6c5sgMXuvcubaCb/Lom3gdTDGhalzm0OSqLX0f04d/o43awl4cLXuFtHJcaqqp73zaDC4vCxU9UtUw3oU2zC+c0nLfLB/n0AGUQMuRY/r4hbNwZzMWmVS1dvVccRhXPuCOqcC5fY0WQ5YxJWI42HU3KsDfGbHlCYTQKrkZiZjIMgUyBj52YBoY7N6w5eBGDGtJ6f1TBq8KKvlP2XuFZ1LZbR4E/QEM0RGRcjC85heUNGKrrRJFH3ZBDejFSUmzxvHb6EyezP4rMIh4uuiHPZ9IUGTXKsTkLhsoU8JzVwUh9HQqbRNHshjaOt00WJ+jBOTlDq8SzdHRsfjejLvPkq6E5yjVQQwaNRnXV4CNW+WlTS6Mgg/Z9mz0aoL6JSkECN8qmFAW/CHkAjVE7Zcdk5azpjBnPL80QZO/fudRm1cg0aNnctCQIkrBqRKUrRsyCNjkb1iOuqpDytKLGXjdUxRlzLTv824FCi7Jo13VGpYvmyu28Jua5XI2KCGJ+9Y9aG4y38OKtdBKMjDxpl6pzc4RbOz52IonmdT0Iwlxtz9twZgMra2GD4TAVh6dAEvM4xQcaBAyerD394Jz2MThJ9qo9nMngF0MeYq8FkRNEKM++zHdG6GzdYX/MbATTNsXkwEnqT35l6HR+fqp5//pmIhvzBH3yVdViF41VJVxHKekCkRGcjBBLzQ3mZcVRIsaGJHkKkZ0e4R+dbRIcAls7FAXb0Vho1k1oyVexx5PO08rde7Kxzbi48o4z2ClZK1ZLpUpWbi5BhquJK8tWh79ix4wGpPtPE2t5S4TgV0azkwGRhhGOcfY+0keU5/HWTRwGC8yZ1ZDKq6mei/xy2ynni55J+EK0lAPXq0HgvsUmrRe2dH6byTTfpIwSPB9CGyhSOgCgJwhmdd85oK7UZ8rBy05c6NIIVgYn2NkVYjeacO3c+5owCdqaWTcn5ctMjuJFM3QcA9NiueyOEvqIFBwBXn+fmvIhBKpUwGZFYOU5f/KVfrgEZozKFv/bg9ZBA3iNBvP84eOX/8yxvvPYqqpxfjQni4nHya0B0GtbaO8FKaZ9AoYCE3F3qDDWiKQ+t43cyZ1j84fSRiyx3TU5WdwMe292YE9zQqAtFg5VE4MzrJok0Ge/BMMdBzMcZ6hAinMlEu8QxNDpqsriLdZKK+BdECSNEYoy/zeNczF7bfe5JQNSKEb9iGSGcn2uEbJexy3Qnp0OXI3DT6A2CdXepbmhUgG2wGE37DXm/RkDuQB4TLAzCU7GHjg5fHsF1DHSQ9hg3lWx1TubB+/r64aGsJlpClYDGjqjCPcb/LItPo7KE3ekcUkg9F1EIRTPj5tjV6kN7nkCif5xz9FQjtgMA0oKUKwAAIABJREFUgNzA0CyHAyE/4Tb/RyEStuFM7xF2vwrQWkspobyeaXL8c5HvP6PGCoRhS3Xr6+1zVF91EmFowMGdAmSN2RtI8jbXa7RjglTUpQvnqgVc+z3mRZ0NZXCQRnJu3J9dnSMVdfrUGZ6hzfQk7JXu4NmNW2eqls19PqfYnDtjQYq/v4tjCPL2gzLUiaIkzHzQkFnKall0PwJpAt0UQoy0o2XylqTiFD1GEj6dS+kcfJ9GWuedIe4s9Z/gWo4c2A/huzRSzLSpgOW7r7wRUZPGRlJHI3dxmtvQNFGOvXRw1ki7FmyxoOGr7gMwUYadINWwaAFVLr2QU6lacUe8HjXgoeEBAAipgBYUkpe3BNdJB3ELfkiI6mEjOzmvRMMQAMMhOp99pjYTnMkc8Tz+XsAe5eqkZloXok7KecVf8llU39VBFAl3upbzVeDnPTkOjpnA/OogAoVdSyNa4PNyTTz++Hb4HoITS1pL52oBheN/6PARxt80sxpNCk/OCW6YkTPTKfIoXL92i7bruoq0MOsiUnWT+SQQU6/EahTBywIAzlVApRESeVKWcFviDJ4ierMlxOy0RdqckRGr0gpXTw6JoEAAKEhQb8TjM5Xgcak6VE+10UfoyF2cphHERj57/x48PjYgq9csrj7+4nNcz4zqjddfIW06XH3yx17Eyb4f6cnzF1AZ/qWfZdMyXb1PlZul05cQ9VvC+dbCg7EKeMoUYPRkIs2K43TTUdLOVwJEqGsTOj58VQNGUq9jvGbN2khbaC+N/AlMmtj4jDIe2r1sUDsIWDFaImBJTkyMLePnPM2UbephZZFGcgS1swIen3mKkCZ53PkgWBHYGuX0v2s1q39CdLMmTprVPJK1dewCEj/3zjvvRAREG+wGTTuRxRtey9GjRyOa5dz3vgQfHkvbaxpL35CtNgQivs+fIzokEA+tpQKyPNYG0pL+3ntJLZgEXAItq90k8mYaVrvh+vRveS/6G+9DgFXAN7IKnMOx9ns3tJ7XZ3PpUk+1dfu22AD/1Oc+XwCMCOhvvGq/YwAeAZkfNpBhIr4OkLH7tc4ztT6K88F4QDZ1EgpAdOz+Pnsh6VQsFzTErtFz0TlhnLwP99TIztclPF+AkF+dxC7Q5Ae4UDKk7t88VrLmfY+LMH/2WlVEHYPUZylylC9jVA18SCh0V3Sd68pKInf4qp9GLx+Oax7bUP1Cogz2Y7HE+LYKukQq7vHzfFsA4GRF8VYeHD91GufOzh1goBCbu7AxHIlqqzaYs1vcPOXnSbXpGP3aiHidKZyzGOU7AAAJhQpe+b0hd1U5R4nE1KFQe2cK4wf4Mkt8g2t1521X4YnbN1ioA8jsQ3abuF5t27KO+0Ao8NrVaoCw+HzAwwQL0x4/7qCnGYBmqp7aOrurO/QRug9xl2BpVBzdhfzawq70/Kmj1d3bjIO71ymiHrNQumXn1KRWBI7QEtSielIRkUDwjGffewkujyFYNVUgd3J7QRKensNn6IZ9+rTlx6T2MODuIo2ICGRKWTt9mXi/An0K+ZUu1pYhw/ypRQ0MeVn5cZf5ZUTMB1kMs6WR3C9zz2eR+kIaTrkly3AIlgg7F0tax55Tix60g3i4Wq7oisyMY4SmDxGvdaTu7vOcs2Km9LpqCDKoRN1SfVRHKkROU0tEGd568yKcj1JiairE8PYgarMEfijb3FwdOXwyuB86cUXXVq3uwjFTZUNzySuDvez20cm42l84AQDjJoCAnImQVp+ibxIRg7vcv2rPocYr3wUAYwTDKI1zKDYcPO+7VLq10J5hlPYH8+FOOfe9x+zWbuj/ueeeI6r0btyzUckx2i7s3r2z2rv3PRy06YoR0hDdkaqQYG41lePpuAsGjCoadbENhrwMd7+Zhj0DgDUi5nlNGRlxsJ+Tjv0KJOi1a9fF3FAP5sCBgzhzmwja46mIo+nYBStFxdleaPfpU7SJ690XnawVHtSJ6lzcabt5uA0A7+sbhpS9i2dFqTw9jSTKr1+/mWd6o9p38Fz15GPrqgNHTldb1q2AWHwZAI02Exvxv/srPw7AY80hZaBi9ByikMeOHIs5u3HTZr4KtnGoGL5hIpq9dDG3MWM3peMrVsKT4hk4z7Uzl7FXSxkXIzkCFe2bvCkBXKwFTjjIhueF5z+OTtfbEQFVn8T7V1V4DeN4Uz4ZY+Wcze7N2lpBTZazR2dr5rjn8aVDzyoe55DgyeKBrBL1/akb40bOlE+mB4MHw2cEE+eIpljNk+J2uRlIcq4bTO2n81L77n+jMZ7Lv0U7AiJxbvRS6FLgYCrQa8ryZwUY/azXkGXZ2vJsFpmRHud0lolnRZR2WpCS6zY3xh7P+5ULZgQrCN6MmZwYz5NaM16DNiH9k9flPUR7Bf62Ff6gYyTh2WIM0/o+y2c/+lwQ1P+b36yllh4BmR82Uvn/OT+L6I03Xg8gI1jIfKnGxV2X1SNFC2NGpEsEMrkjKABFJ1Bymyk4lw4nCJc1foTfZzmyi8jFVXgmhWOTlUsaTieeE1bDkP05sudMNtNzQajhsBRHYkSllEiXss7QhQDInD9PWDHKREujO3f5aYBH2TXatG2KEL/YSgAzFw5I/UwEoGg4qCqsu1HzphLvBthZ1VEqeuLUeZwM/XBQ3p2CVLi8bWVwAC7KrKfJIPWvAYIuXzofqao2dmzyEepImZj3DX0RrklpfslkKvjOAkhcg2g6HwByA66MIMcceigHBxmUDtiL5gJYRkK1dkUbxGHC4qeOHa0W23kaw2S0w2djdcS6TVuqJlR4r1wjErFwCREeFHpl5rOb7u5i93Gltxrlv2JcN8a5f+5rLudaqIImz8uGcOb2deDbEQdTDdgo1eUL56tGnNtMztUAGJkDmXXJqnXVNSJAF85fioiB92doX4emcxBgqrliiqdUI1mxo6hh4W547IjU4SBSG0Og4w6sEPosgy8qxsmH0iFHk7tadGA8yJEliud8ci4lZ0fD+LDYosfwPbGzxUE3GSnimTlnIl3DLt/yV52yc+0731H/SPI3XZiZX0acfDk/Pe4mnO4bb77F++fjbK8TBUSpdtuO6luvHqjWd5ImYH0YCfSerHgRGA0RiVD0zkhD9xoaBTLWjlWQzJkrPXCOJKu2k8IRyNg0UCDqe+TuZBm391/P8wrl41rFnADGe3OnHITjqPq4yHorjQENqxfdjss4xsbSPwfj39d3pdqzZxcE3eMPpBMM0wv8z54dJvWzJu7h7FlByaZwOG4MfObnzl4EUC6JcRG86mSTDC/3Q4fsLt7flzJhifakZJjvCr65bkuUYF0ohdu7yVTiCci3ne3FHkwypzbC9Tp+/GTwFwQSs+CNPffsDsBCL5VU6GApUQAGNmgFJgLY0KsLkbwpNglmG7rXtAFq+quPPLuTNQg/i3lLXJb7ZQ0BPE6zY18LydMU0GUAzNlzlASzPiVTL8Zeuasbw9G1o4gtYDGV28YzEvSbWhOotNFbyb/JZXFsWqhU8qspsY4Oq3rU6ZkbG8BTALAZzmHmrc/JY2jvtKU6ZR1rqqQ7F3XQzn1tmXbS5+l7/YwbwuQD+kzdFGp7nQt+r711TfgS5PhyjmsTPYf21ZSZ7y38L1pc1OxvVhTlNejgn6pxnkyxRfSVYwjGXF8+y8VuOlhTUb1Wq4rS7qechnPd3/t+7YzX5hiYTsyok+9PvqbrrYDr0vLGa7TiydSonByjjK5H55fHSdqDY5CpNMcrm0t6rWrLyI/0mOom+Rx8dq6zlV2dAf5/67f/foDuRxGZH3EcY6x07963I7XkhAreBpNCo+VuuB/ZehdG2eXZBfV+LArfqzHzoWv8/b7Ir5fmib4n+S5OLA2sO4EUq3JxuBgNfxplcQK6QH1lCaWT3smb+jFldwhCZ5E4+RQeU+hNUqyOJnUGgkAGGDBML9iaRb657AAQX2Oiel1efzRXRJtFPsJctDTmNyPGthjwMMvQsLnUsjh6IO5t2rw9egvtP3CEaExbdeESx0ZRdAB1V8dH8NKIFxsa7A9QZFRmMWk5Re90NBpmeRamCkJVM3LJlCZjROtn0+kaozqDXP9tdE3kyZh6ctwMsZteWkJvl3tTALT7k9WO7ZuDrHry6OFqEsPaxHmtUBEgqMuyfeeuCrpGdeTU2aqOrs8n0EAx9O81bt+yAd24CVR7T9EjiXQX4XijAlPs7lt4Zm0aWxb1WfLOGgf5Ix3sOo1aHIYf0Qy4vSsA8Zw4k/b1mygKn8Ez7CPKNcq93Qo9Dg24zkZgUxST3aFK0ubCoj8XfBKcpHnsyL/XIhKCR9N0RdG3AAD5NRJ7k8CdILeV9J9S9hJcU6vG+eP7NGClTUB5hrnLdA45lzWWNqicB7AYJ/VnhVFwFpjDOqGVjIM8BWXq3z/wQcyjd/e9W9IbOCH5US994sV4jkcIf8uNOHFiGI0N1wLNIBUihTejcytG215T9LY538f8LZo1vmZwfxcRFty2bWOsIQ3qPDYMkma//vLeaj29fEwzRIdyQKTjqYMIiQBTaBh4hQN1GJY1n1F6nWft3zyekZJc0yH3ztpZEVVg/fA0SGMxrqtXrwrg4bpxR2q0TEchaEmypREZ9VsMz/sZ15PpIdM6pgZMezi2fu9463T9OTcyXpM7eXf/qda6YL5ph/5w7ArZCWwFXH4dYU37mVI2TXoVMq0pWAGQ4Mgxbmq0auo8FVLdgJZNAajOnL1UnTo9ihaSnZl7ACCN3BupyrlGaqvqpR97lvF09030Gf2kpS0rq2+//Grcr6Ra0z03ifjMwr5oU26S+jMCpridQEbQtZz0llVOVhL5rJYxNqaJFdWLvkhECQUuptcGiEoZxbP6SDtpxC82hYzdFTYHSuTrJJ0PWSyh7dSWBWG21gsuRTsdd+2Hc9xn5rhrC7MtSCppC0g8pn8TMBTiPFws5o2RYT/vGjtFCmY3TTn9vMfWBguOvBbJwlnBKggQNPi1VHwWYcUo7qhp+Di3BB8eW7Dh+vUZeu0pn5Fz0XP594crHbWjEoKDK8k9mupxznhc16/XX1q2XA2/oS6YqS6P73GzetVz+Zl9+/YFiE6pjiQ6J2gzFfvG669H6ipkAziGYDMiyaRTjcr+vV+tdb9+FJH50UYy93h4hnEVqsqy5ZL+KY3xLK/O0lKdjr93QjhZyyRV92XRA3Tt3WaIM3QKmEi5qLKiKauQ3EWkEFMuSA1nEs/cAThhQy6cBZQ9XFzo/mwn3JUr7NNRqpGSoFZK9ewpZN+msgPXyGik5DhEma7helJIViXMnEF5NEChun+b7s+dhMQvEhGAQEwaxGMOXr1Gl93nMGjN1eGjZyinXMJu6lKkmmJBG3FgV3+H1MtCu0ijudJAJMWfN0OYtdRXB53Cf1meOI3D76UXzAQ7xlukCK4hub+ASoVpylFNM2nAQ+OAyNGsmZTtUqFz4zo71/XdQbw9Q0PEOp6D4GKaewnNE96/c9ee6sbEdPXB0ZPVKIjGaFIbRgjWTrWJ7taLqETq7zkfuipztfC43DGiWi2AvE1bMF4Y40M4Z42ROhUbCKs3YUiOHDpIVIcoVqgDswsDxLZjBOpJjcgPMAx/BWE9AdoSyk4tq3V+RLUYBrWUIRe5/yChwnESLIdOCsBNAOw9mCbTyPqzczCqTnAYzgeP5cuvRgGMRDm+AQo4TmqtZJrUKhmdqYYtq8Y0nj4LydhWrpxCh2MD/Ice0hdRYkrEYC5ObA5zyOiM/Cr7F5n+imoNrtVS7aXwkiQWD0JcllTY338TQzgffozVMlZ4qWytmBqlzlQqLQLcnTndz5pYGhUpHvL8Ra7Pf1yjRNIXX3oJsbd3yNmPhrjfdcCeqQ7HbS5OQz5CNJ3k/V77NE63lUiHzs0dZVb2Zbnt4BV22h0QsC+pUVLaRfg3UwMXiLC1cY5LdANfsYKdKLbAtedz0uHpyNz1Cj5MH5gGdN3JCdFZPLVrV2VqSXBVHG8h2O4/dKH67CeeDkK3m58+Uldr19JsVMBo2TeOz2dgOmjb1p1UKL0XKSXTWj7vLnbDtuV4450TVfvSQqouLRwURmTDQUVYKbG3yukuzu9y9WOf+HDwjdh/AwyppLvUS2qIzQKA0kjNrqeI9twYrXbt3lEdeJ/Kp/Wriea2V4foldRM9Z26Ogcol7bHzgIiRQJHgYwg33SSz0u+nM/CDck8OG398IoEBfJlTkA61i5JFvUYpsJsQmm0befOJ4MU6zWbWpLUWyItRJuwG6ZGsmLT55fqtUZaJFenKGI6/6z4yerNjFAKXJL7F4R45rjH1h6nDosOX6AQOl9Oqhrg11amiq6gzjmi3Xbss9mja8iIifPDc/kZN0imL12P2lTPXyrz7FlUCMtZ6erfM0JiBDFI+bzHDVO2fBFAeR1ZQevP+gCP4/UIOgQ3qUvl/Th2jpnX4H3533Skfb18JkkM9msCq6hO4piyXDyGcgTaG3mKchi3wRdT7f5RaulHG788uLopHu577+2P7tdRYcJDLZEZ1Udh4BNZcJIUXRBz2BrmQsgtOU50CFjoImWNWRGcKm0Isropy69zpxZcgBqLPnOlXlBWOTlpDXN6HbY2yB5NOkMdhsfXEc2H8X+VCIjOLCqZuKaiaGvlhtUhoRASKpmCF3uWWJ4ryFHPJRoU2reIipwWUjeTE6PVU09uoWPyBxApr5F28X79PE6N6oQNGyRDDuG4xjCQCOihDXEXECSImYtRGiFlsAQW/GxUZdd1ryL0DrcIArDOTAKrhj2jUhERQEW3ooncVXgyV6kguXQZh9LVTUmt7DE0JHCW3pdcmzoa1d2m79HsOqTgVywHzFAZA5C7cOpEABTvQ1BqB8mNm7dWM+HGnDrfU/VcuVbdwZovoqLEVFcX/Yc6kIa3CunsSYAQI2SVla0TdJQbNm5CG+MW5abHawZwIaH8tVRX0Wmb6JClzPZrip5NzIVmogBLIAQr8NWD8zBFIfFSIDMNQBPUaPDSwZbUpVoQCr9ZhlxKZo2aFeqcrpqKGe6lpBQELuwiqXjK+ZUhZCNmKvgqfJftHDJN6fimLsXDBMbkjzjPBehygPbu3Vs9TsNDnc5qGvJZymzvnTvMlQ/QTNn5xM4oWVesbyW77FaIn0b8SiNGVFABNP/oH/0uKSjnPffKFa9Zs4jvqT6CVLSUyF0jkbHey1e4H9pl3LkLkIArAtC/DVgex7F3dsrl0DFC8MZ5mH58a++7RAl4bgDlEPUyIgP6ifC8USXm+Ex+bmJ+ez8JUpwzgg7nrpUYOp8VAFmBjmvMyIykyz27n8J574e7g/S9UUzW18FDF6uPfHhrkEC9johu8cxcr649nZmiceq+fOhDHyICORxtA3Q+nsdojsBToGRaUPJwaYqK2i27Z9/jMy/pLaqo4BVtWUfTSlJAcnM8n0C3A80WU8ZGcI2sTrLWNtKA8Y033qQqbHWAOVNKTAuAWiM8oBeq119/C6d1r/rkpz5b/a//279GE6a56mbu9tBWoGMlWi0o9treQzVt236cOX2BiNcOiMGHqp10yRZ8rLRNAVHWrdtc6z0hwHeVqjJBjUBGQNXI90aFBAvO69UQX7UvjnuQteGtWallywP5F0ZkCsdPqQe0TZhb3tfpM6coHLASbSLGL6vgMvLsGBp9SADgHE8g4Pz2/dpgU3Z+tarPKIm2M4nrOnmjHM4FAUnaXtek1TxHsK9WFAkckkPmKkx13Ixuen0PVwxlikZQZxTR82Qn7LJJLLyV5EqmLEY6Ho+bACejRr4/OlQLwJhvAhLfk0rEpt5sc5EUBu87Sb9+n5IXbqCtOnOjHPZbjSbGLoQgaxIGHj9ESmvpK0GVNtDn7Ga3A30hQeR//Ru/GT7kUWrpRxzQZETma1/7WgAHF4oTSweiwRHIpFKkhkanUiqYSjdbF6XpJSehO2YnnsBHp+OkcfJkTtfJ7HsEOE58J7yOJxUoU4sgdVdcdKlCWXbndWEYsgLFHjVN9AS6QV69CCKRW+eaJIYuwXF7nNsc3544AhjFqaw+suewO20d0j1LU+DJkKRiwt+tdjy+nnDwuYjKGJGR12FPlGH4DE888QwVSNPs+HDWFT09GIelbbQToLR2ihSX/JHVXeTPATMzOOYoDckmcda9iLY5nqZMUs/GMVrINS5r7wRo3KdFwBDkwUG4M+wCqTa6hbMzxC1QnMUu1RTa9RGBEtEBjr1l43oiIzfohYRAFvdvlZRlxo7xEmT7F+E8+ykBPnmOxcz9zyLCYwpmGbolbUtbqvbWxaEPc2OUPDspJ42pIKid0OpsoiQ6WZ+z4+r/EX4eYXetBH5EYwix1zMfhiAjd7NLktyoA+gXyBCJWQQ3xy7eTVR6FSCTEZPyHN15h3ovNiKcl/UmclwAfYJrS66dF4JnnWPp2k3PlJrhiSZ1EL3rAHaqFkc0kfmqHk1KkFs66zzIDunON0XXrhGZqwNMmaJx12uIOrhY3JNVUIZKpnCcPTjdlfAhBok26dhXdqyEq4TTYCzeeed9QvI7IP1uCu6TYPpb3/o6c+Eeu1RKuyGXtpLWuAnnafOmrezIIWbPo/PvkXPBsRgegsTBzS4GVJ6njFk9GV9e3zgOXCBzzXvnfm8yh5z/dxVIrJW3hoHmuc6XwE75t/PJMTl+7DRpkJb4We6WL9eaY6nDmUJ4ZgEkclNOAkA7ZxsNca1kK40TJy7SkXp9OD05ZzoIQZ9AT0HCbdu21TRBSKMBwI8ePcdYbAcIXIxUkOOvyJj6K4KYy709tBsoxN2ifG37A6rVrOTpXoczPcoxHwvV4WPHzkZZtceSbFy6EZtaolQcXRrFIuVfmcpZ3jq/+smffK76oz/6QwBEVT3+xBL+tpDU0rnqox97MXhnVt+pE9LIHB+hgmnj5vXV1772FxGJ3bxpOxuM+hAxlI/kPe7YsTPK7VetRgGcueSmx69yWjyvFVkl8lAfUUgdq4DCKIH2UOK/kSOdbvRKAuwY0SpcKaqciOwkydWqrZmsW5+3jli7lpE0nbE2NTeBPosEq6nN5BzQZmazWp9T8loS9PgsvF7vTbubFTthi7k2yd8eR/CUZdCZyk8pjtTT8vdelxEbQa2fkcdzjqinoMsxyCIN7b7P2vtJsT2v33P5cs1nBDWjOxmti3XAuRKkPRzhT66llUptALbc3Ph7z+WYBUeH8QxNG8bHOewYeBzHRQVqRfWM4gvqPZdcH9exir7y+oCMEQH6lf/iVx8BmR9xDPPg8t4jtSTZN/PhTlAjMnJI7mGgs2uqO2h/5/tcCEUN17x2ESpKdVwXnTsOJ2sq7IZya+Sdy64rZaMTxAhoMpXkewOEKGnOJMtS7JzcOtbg8UQGbArdEnVZ0MBgQalgaqlu96rVRRuEXLRkyTmEeW3eZpnzGUjAghvLIpuiUx/9dq7BeYG7sIEqh8mJEcTTjuNaqQphHO7imO0ntGbdY3y1wgQwc6k/jGMPoGfxkgU47AYiHcsiutNMBKUP8DKOo5VPYnqmcDyo2mFsUm3TfittVEIsBngMQcwdYXvaRwSliZLuCXbuc2kXYKgzKg2IuNwEMK2j6mOUiqUdyKTPIkpz7uRR0k2UeEb5N+XVlhCyI2xj13od5dr3SS/NhINjiN0I22Kc2EKuez0k01NHDwGE+ikX5rNc502AjhUCcgUauAcjC7FrIlpivniCXbDjMQ+DLmGzmXTP1Vtj1WYcmw7GtJLppUl4Po0AmOs4WPtHGblwTvk/IzLJUZpLuXtUIDGPIjIDKfqu4LJG0jNtJ1laNeIMkTsvSq+ei6FyDI6J42q0UpQvlU51uu4kFYYLA2k0zrA742VUw+swjePOTIn/Sat6cIASxE+dOBXzqBd+xoljklvZ/S+fH/fR1ztIRGI30Zx3qy/87BeYa4gCzm2ovvbVr0V1DFOO504kDvJpO+TskeFxng/VdbONFJUyYdNDk/doKUAa0nuP6o6oPiuNHn0ePgONql9jZ565er7WAYTuArhaQE6SFkWFmXYQeAmCNNpGHy1Z9pkGYdTSdd4/yn23tUvYL2R7gZDOK9PBWRK7Zo0VTTrqUvqbcvRXSZGYHnJDYAqqpFYkkw5EWbXHNQq5jvJz7YY2xb+7U55mE+I6CGkDnpvPWIG98+fPRfdp79WozN633wE09QOKlgb3Sh7W9evTRNLQmiFlNLt+gkhpN8ByP1GUHSE2eA/uSzP8myGIxNdU0uZZqiA9G/DSi5bO7t27WNNTOD6iK42L0UFZG9euLRPc+tXoj9ojpncFIaWX2mRUHC0mBZsCmc4pbVrhmJRmnc4xIzQ6Uzd6ckucs7F5gj+jo/U5OE5LSI/ajTzBg0DB9+uoI80JOHkYaDivHZsktaeSuvM+O1CnOrTzNNV4HfNNRMR01pEyrqUP5aIIhHz+RsuiQgpbnkUYnsvP2rbDe0wwJCjxOgUy78BFMQpkGtcWDX42ex9py1PaINXaPUaWiqc0QvoHv2b6S/vtc7GU2nJvX/7Nce1jPprW0uYbSfR5JKnZOZwNil37HsPPJTfSe3ceC+TWUsWkZEHIhgS4suq2pVrOXDQb8Ov/1W88AjJ/W4CMvZZU9nXyJbPd8K4pgPk4OSeUu2H7tVhB4kRMUbtS9lzUfovQFhwKFkrqFrgQCjCafkAcc8H58ny+nPhOTp1lEov96sLQQfn+4vhK9MZF6zFbiE5cvIC8+AIVT3W4hNLh8ShqJ2iQGKiOwwny+OvITQ+TylEozp1aHcRBeQvz1IZhZ6rg3J3b8AmWLyCqsqy6eO4EgMg8t80kqYiZrTBeE0Z5Owsd3szQdYzi5aq1A2NDNdFaUkntAJmeC2cBMZcQnDNGQdyGMRRgKJef4VUXa4kO4IQxei1LqGwCvPQh6HUCcbkpyqYXtLTifG1LPzsW4AQpqlb4ShPwQexYbNpqzeqV1T0qmg6RHuBXIe7lLmMGxncA74nmAAAgAElEQVTNhs3V9Iz66tQFw/d3SF2VndEMxsXPbqOb8fTtcYDQEdI6pIBYxHeCZ0O0TEVVnocGyOcsUbFIuhN9wbG7M79LmWodnmQGIfo7OKVVpMTsEfXnf/4VrpPKKByO47tiBW0YAAKKpelk3dFrMCNXzVy6BqlTw7uIvLTnckdvWbXOtojU6fgLoMxwuQZVZ2tEpoGyecfF8LnGKPk4zpcsuxQYOK81ahpcjftbb71Vda1eFc7FlEukVXFYdpaeSwrByI7ATX7MaYSx+mhGaMm5XGXwQOjL7Nn9dHS9thnjGoDhgoXN0dHZRoojlHYPUCEjcfjZZz/GXAXkTs+s/ugP/xjAZFWWLQ7grvRdIozdGvP5HNVlH3/xherLf/YdUhwLA8xER3AjUlZb8Vx1pjaLFNiovWOJzmyu2TUxMGDz0bow+tm1fZQ5Xw+ZXSKw9+kYWGK8gnYNKvIOXYWcy/z3/I6TzqY05fzrruVe56lTipt1RGmtazM3MRJmz5xBfXbZ/IicGUXRmX3zm3/F90Slli2JEuQPfWhPfH7//ncjGmcvJEUgV1JFFxEarmnLlo1RXGC6L0UrLc+2J5MKxLduTYdKtb2tBA2KG+7Z/TgRRdqOwC9bTlf2fjhnkuYdyyY2LWrXmDK9QNTryafgqpw/C6Ch8g+QZOa5ed4StGN6YuOlHbMEW0eYrRtMUZ9FW6mF+WuKwXlkZEZb5/t8ySXSdrm+/OrPCah7IcE75nI2BEgez+hIEfkDjLJwBwA0RcSwELSNQvtVW+dcNU0oYEjRxuSPZKmzhHRBeZY2F8mDUlTgy3PFZ5gjAiNLjj8gHWgKXsCuo/eaJHLLQfFaXEeun0wZRgVljTgsSHC9+R57NXksW1Ich5Pi31ybjo1RGoGZ9xGptJp9N00rMPQ83mfyg7x/bZ3XndFBbWapUEUDiEiQoMpzePwQK61x6bI0PI+Zm92skkrCb6mEnBcRM+99Fdf/3e9+N1KIRjt9PkbbrFry2j/30z/zCMj8bQAych1effUV/r8akz+IsZHjRIjLfDc7mQQSLrw+oh0JRJyg5hRNG7hw/Z+5zyR++TUXgLsOnZGLw0UpGneCZy40dxJ+xmN7PS6mrFLys5kv9lwNoIWpO9cBEBDuVIdlwOeR7nDnZ3rC3LRiUz1ECRZKtMS4zaTUuY40yxxIrgqKzVOW2hTaDFjv07eqFcsXwUFBk+DalWoAIGMgdJJwvFEZq4u6utYT4p+FwaXkGh2XlmUYtbmzowx8BmBlAAKtJN9GrseWAKa5TItYqhrOFafsDi/HJZj/7KjbOgg/Q3E5C1HxFnn+hrkLCGmTBKP008UogLQKym7JRqJMY62iCmYhUYALSO9P0bzPyMQMxk0S6bKOzqpxPuS8fhwqeiiq9ZrXt/rIKqe16Kc0U6l1DnG8CaIqwY3CqEa4l2s0BuDzcGFrgI0euDvt7kbcjZ149DhR+ZWo0Cye65o166Kq5NVXX+c8C0hzFb2N0NIg5ZQl+XJAdM7Re4p7v0vEzzCv0YVQNObmTOc57qllouOz/LqQhUs43Tk4hOR+VJwxT91hpdq073F+JB8mQ9bOJc8rKPMVJFLO6bFCvwJQHiRjohxGMvrhO2yhlN3ff/tb38bQ81yJsqxfV5SAn9q1mzm2kFTFX+KY0ZDZ2lrt3vMkz5dnOn9uAFd38HbHHrpqOSsqyCgnT/J860gfChCf2oPiKSTTDRvXktIAcK9fFiHzsziKK2jTtCxGCFHCtOXZXJtG1rDGTKvAADKSr4cACkb8vA+r1uTxGGF6+529fG0Ofoypwh74XXK77cvkGKm0rBK1YPEIFXBJxpZse5h0zxqifyVCAF/l5lgAGJ+dERqfjXPj7Tf3RRTQ6GJXV0nPWJ32wgsvVH/6p1/FAVWkZDtDe2br1q3VP/3dfxJRmSfhpBh9mY3kgVL9RmxsLnmJKJvpRJ2b96Pq8Rtv0B5gxYIAO13oIx06dITd9L3q4y/sjkiYfCq1j9raVgT4X0qE047aflVFV0FKx27+QkrRITgX7R8qq0zbsqZb1ITCTmiHVOS9CNBW/+Y4AohGHaxEMupcgF5J8awgzVgE2hpiEybAc/75Nx25Tv7hFHk7lU4BiEJzRt0rUidEYlrZHJrySwKtc1ObmHpJzqGMung+P18Um5GJwCEL6v2sz8axN+UjkPKaLJPeBSG7bEJKw8a4Zt4v+dhohKn4VLZN4JLl2dqdQh8oaUdfAgCvwecfPB2evSKkXrNzI6U1PKbX4DH87+c9bmq8CDxCBNAmmIxbjpX3lSmiEMqs8bo8hpuQqCxkbvu5WAe16FSqvftzUh+c45Huk5DP2AjSvEevM3wKxzaF7VgYtRMsyr0yjWglmlHIn/nCzz0CMn8bgIzX+DpA5uWXX44JnukcKwzUjWmkPNUdtJNDYyTAcWK4MJLAlpLQOWk9ZoYPnZjZidRJZQg6F4ITWWOVpdmpO6PDz9SVhjTltHPH4WT1++lJ9VXm0AwQ8qURGwCEfBJBjMbN7qjNONV9dCk2rTQTI2e0YxQAM6eJbq3wQW7gTOrZao+PsaAg7i4jTbSUSI9VQgOANktzvYfb7AhNU7Uiyx9l10R6LvWinXL3FjyJbpxDAwq856ksIjVkOoxjWt7sDlXkr0PxODpOFUaLFkhR/3Wnvap7PYJ0NK67cLkavo7WCgZ2nIiG1UuKoRVVYkL7VC5J/JUT09m+vGpDD8PGjpZ9k6EoYnIAiNlEmjoQZRscvVWdhvR7j3NIVrQbdAPnbUHzpgvp9vFhumVf6YsGalYQafCNlMhh0NhG+bTdeHGgfr6zc1WUoLrg3cG0QVKVSGc0RnBzmpJvUwDK2qvNIcjV6BUy4EgQOu1xEnl9tVt0yDoAzhGVO1y/wMRdaFGBRiuF/5E2q0VcnFuO3xV278vswMz1phNJw5spFg23xitBdjpjv/p7w9ERyscwRqSBKhXVPp1/J9EsefrpZ/h6oijWSvoE/Ozfj6Agu3kBpc/E8mGbeMqTsXfOwMBNgMmyAGSW+z/z9IdoIHiI0uy11R//8Z8ylg2AI1pr8EzPXxipHtsqENexUUbNODkf/N4Igaq+koHH4drYDFGNFHktq6jk0BG9R1i/vxewsYL0FWBM/Q6VrS2rtaTU8fCaBcy5EUgOm9EaRVCYbtWPPb8D9d6DXNNdogdrIM/S5fqb3+DZ2INHMbQ5UeUUoX2AgFE2xdSmeL+RihMnr1cfemZ1OHDHTmchf6QHsK9d+cQnPhHl3HJmvvzlVwEds4lEwmtDD+kaysS+9uzZFpVN2hqjOs6/gwcPcZwNAOQ3SdFJYr0XatpG0uRkRRqU9yk8KJfNdKxtEYx2Llm6LMC7qq3qNrkRk3fkPA9hT9KL8/jMCI5+Kfw5d/uCW4GLhE/nR1EoJ8qDUyxqwsjwAypVGD506FAAmYxolLQpKuK1CLJzMJ2oFV1GyRRkexCJdk0ahamB8HDQNZ5Hijv6/NzwOabO5aVqd3FdPgefqxsM7z9Udjl/En+1j9k8MlNOPhuP5TUEqZbzuWFIXo0RE9/rvWpzBUJPPPHEAxqA95Zl3q7poBiwdp1n/s01lhF0wZcSAEYBI31k+waJ46ZTa+kjr9X3+ZmMvFhpJendtfhANqBWAaXf8PO+HNeM0Oe5MxXq37NqKotKkquZxQBGiyQ62xjVYzlHlCWwvcoqqs5aia47Hr/wxVrTyEzp/j+c+iNl3x8pjGOLAquWcrfqgjLc645NQakk3Gp4zeuKvp1QIn3nlVGZFCpKp+ENOkGTnKnDcGH5u0TWLhgNg8dJQahE7DoXf+/7Rf6pKZMhWH++g0JnZ/tC2gkgfQ2Hwh46RhyMTAhozHWq03ITpzoER6CfDriq3S5Z1o6vR8LdhoJwbBbK04AIaBnzQsLUiqS1cu/D3Ptl0kQuWJ3uItJW8k9U+VQYa5DQ9hWiArt2PRmpo2NHDgfpd65cEHaZ9sDZgEEu7HzzwqTkAAHq2cjbMUVEQiMk4btWr0PHhV3bxd5q8BqlkaSybhEZUCJdUqjEZqu0RiH86kCtIlqOZHwbyqwVTSTPUr2kfo0eVtAxQTps7aZt1d26xurAoWPRWsHjGLExRUK4qNqIwuyiuUQNADI+71DgNazFsQVgEabFqAtudKiWpbp7taxasBLpDRzECFGnq1SvaPA5fEQ0rGLSEJWWBYbINeSAMABYgDJ+FtTZv8oqEIFMaZhIhKTWV8lxM1qgAzKypbELZ40BjFJLnN4c0gR2/U7doiwt1UD6vXPM6gOrGNyVOZfTAJqyGuFZlNJUInjcoy9BOhgkAI2ETV9dALjZRJeOUc0lML/J8+9Bur6JijaBy01STp3LiZLRTFDBu02U3auTYxTCFOmePU9X3/jGN9m5o/BLN2MJtZs3m9oaibShufnevjuAmnbKrknBAL6Nfh09RlUa80Zul1HE60QOBgdH45oWLCD6yHxbyry0BNa1uNRWGzyLZkQdHX/1aFRw1aGE0BjjJy9Fh2WVSxPzeYhnv3r1qqgic/xVulbPRfBym2tbubIDIPYeAGl59dqbfdUvf/Ej1Ze+9DpNGzuZc7MJzZ/BObqrtiS6OcZTR9nTI8Cs4KRsqT796U9XX/nKV+J5ChgEyAt43wwiaqcAODp0HdLg4AjgcQfRFHgoiMudQ5TOVI4g8ANaBswjAqbAn/2L1Py4QsTLdW7kz2POB5jMBvxbPm0Rgo0WtU2md0I+gvnttakkLDdqJakF+2oZxTBdUoQOJaTTUZz5Lz9MVV0jMVlZVIi4y6o3SU+uIqVsxCrJtKmdkpGCEgHofxDZ8Dxei89Gx2wKy1YHzu0gaHNsbaDzVwDgOXXKyesQPApKddDBO+N6rUBLUJACcv6cQnbaakFQ2lE/5zGXsT6s6LHNg/ZW7o7nc75Gx3kARWqG+X7XZx7fNeI1ylMxKuN7Y/1a+YP/SAXeLPDwZ6+99LYrGjjepy/vJX2Pc8fn4PVnKtmoiSrsXrfPJP1FKPvWSryzvUP2fMoO2L7fMmwBme937ZcNk35CWY6SLjSqtIrUlSRybdYG1q/cnF/8pb8bQP1R1dKPFGT5mxdj1dLrr78WQMbJ48N2QWWPGx2bC8qFuZKSNIGMk9lXyELj6IzIZMWTk0TnofPK/6VKBaddC/s5iXLhPlyKrYET+DgZBTtJOjMM6WR3ErpYcmc+dYdGgCsXIWrFTgYneYkdo0AmFF85l7uxrdser46dOF2d7+mr5qJ2SwKl6kcXZoo2A60Q7aYmrwOE2Fkqbe3uFYNYhxdrk/yHcvBJFoHb1mieCdvzFo6jey3EM+5xjIU8CtnRxoI3GbdT6LroAWfheAUxkYNl52x6QWn1pewQRQqSCEfh6dRTOjxBmbc6KCu71lTLV3RVfaQgrsC/oYsjRaIYUXaedcE7spElURoiR+rK2BJhEeqwne2tRIBmVifpzjuN0+GQwbofuzlRdXZvgMOzunr/yIlqHCdjubipG2IHVOiMVd2dHVXHUppSkgqxEaHP3BRW9tNRk8ZFbD8ed7eCGCMChu3lLOg43D35XLxHQ/+qtXqvPns/W8QJ3aVayUZVGyRLIxWSOwUyUxxDHQ7LnX2uKrsqHa/zKCBWnRt2cYx/AhmNrUZOsKhRtEdWIWvKwSnVc6mL4e8M+8tRyK7rWUXne5qJ/tzmOWbJa2hKRF+uwkuQNOsz8/hvouC7a9dTdBAvrTiGicqZnrSLc5Rz8swFAoMA5uef/0hEM16Bf/bMM0+HodaR/ot/8fs4C/oM8ZwlrPb1XgCITVfbtq8IQKeDHAME2tDx8OGzqNGuZIwHcQCKCiqzT0Uh4yxvy01iF/yaYychHu9aE2RhSb+WXFta6hvSweiojjAPVK++eYvqmcULcFjM/cWFBO219ffbfmAVz9kOxbT4gMfSTXppBhFAmyzaeFFuy549T7Fb31tt3IDh76VjM2DozXeGqh//1EbSb2fjXuXpHDp0uPrCF342or3+rHPx6+/93h9T4v149Y2XP6igqNDja05sjvx/8OAH0UDS5yZQ8TZU/73FfJagP4uUnPduGfOTqMu6BufBrxJoRAqIyIql/0YJTNm0A4Z0VOfgxsi/Ml2uE43qKbheRgRXACy1SSlIp/2xL5L9moxwhQRCcGPc4F2N923f/ngAsqXLW2PsDh059CB1kxwl56Zz1vmvDtIpdvj+TQBQiiAkPCMaGET8wodxjqaDdx6nmnUq5KbGjJ/3enwJMrIztONmNNM5IJDx9wlgfW9pqOqzZS0y11fXBEmzrYHRmqziCyI8YyFwz0qrJOzmxlUel3w60zMp4OfnitK66e7S5FWwk+XkrrUss/Y4Aao4h9EerzW7ZCcX07WWbXEcT1M+itkJivy9685nmuPusVIEUB+iqvSePXseRIx81o5TqA/Xoj2mXuVTabMsnbdFgdfxn/3nP/8IyPyIY5i4PDkytijQ2IiafciCBcXCDAOrwvrXoUurjSYjNOkEMR/bTjdpdz6JnpMr42QOEmdtd5ZpIReMk8iJ7ELLcKGLoOxQCmpOYSc/52J+mORbHAYCFKR1OlrhrSD4ZVXLZQh996juMVpRunRTDk0ZZRPh5nMAmVPnLlYN7OjmwD9pZEd3jS7SXZ0YKrgiMyCWzIbjMZNIg956njtxHPl5Fqj8AMHMLIilN+hR1MbOVEKs6aqhoXEWFflyxquHklHsYpQSz+b+BWOmFjJSoTqou2vlzzWixFkQNIPUR3RkSSs7cYDMLXb2vQPDQdC9R9RoAmNXV5Pzt7fULbRkmunFM00EoWnOrGol/KClLYiw9eAQqcioN1XDfd8AuMyDMLyyGwIlZdhX+K+DdAcHzKgmAWlLSC8tphtzCyRVid2mfnTEPvMMQ3dB7jXVIVfH/xdRNNaR3lFDBxCSZD0diSJhOh5TIu6QNf4ae48tIJmEVDpJVVe2v7Dku5HddmijkKqK3ZkihRgrjWwR0yr8CdNNzokAHxivaG/B+w1FW0KZ4eXU1nAeJffFueXvnY/OPUmNamdY3dZsyStcBY2fTt+57Jy1tFaxM8Uenac+Q4F+Nkm1omEW49Hfa7+W9RG5KRopRJg4lxyLkwjtGdlqIjqyadMG5jfEzWmr80ZCu+nM6VvV1i2UaJNChL/KfKmqz3/+CzhLokSAxn/+z/+IZ61eEeQpImrNzGMjMwJFd+Wm2+pp/mkZtQ5OYTHXkGXXrTVCZic769feOlUxTap/++/+HcJxX+DeVwXouUeaZi4RJaNpncgGKF/w+c9/rvo3f/gHrMP7bAI6uBeiN8yPU6eOEy3aHErK9kA6dvxogISVzNlXvvtq8A/U43HNKT753nsXqp/6qY/WiLElZSLh+310eRwbe3IpqGh7i0U4XefJhz/84RDn9Nn6LHQqlu8LHlsQn3yHCrHVRGYOvPcBx/5ckJ5P0MPKVEApryWaBNFsvlywWrm/UbRoTirvy07rzAHnUrRQUA0cR2bXeX/vNQimBCtzABiC82goiDO3N48dtlP6QadpiwG4zkSqqHChhN9Ni9yQ9URsLf1PWX2fk07SXlYBCiTAyuECILcsVjiybBYTKPkMo00BAEA7qu0r8hJUYEXU8mYAeNeB5dOZ2nFuy88x5eXnLPuWWLuVyj2jb71ExV0nKTh3DNFLgYzrzPkjGPHzGcnxPI6LYMhjClCLorrpRvp7cX2q+ioVYMQ9y/y9tpiH3GeCFt+fa8z3ZYonS7qD88b75VtF9Ij7dB3qY3Ltyl8zOpxEYp9LKmQHSCaiIiBxXEJfhmMYfUyRx+Re+jWETC2isFGlfEwrJSOl1hLcqI+/9GLwgf7Oz3/xEZD52wBkvMa333wjyL7Zy0LFydJeADBQI4AW2WcN/EDsBJ0M7lwFGi6gJGZl6bQT3gnronBi+X4nZIYmS+UOYKdGADbE6aQ2spEiTPdY4fIyROEZ6Umy5x3O29gAqfPOULV185rgjEi0ncbpmebRePjq6lpNlUJTNUyzx0FKnE3fDKDh0YHwmZUnzU0ow96AOGZXW9sDYIRtJHcPACGR8jpOrpc8f71pIDRLpumi2wwvoqu7k+8pTbyMbPbi5cHTUMXUZpGzMFCzGa/F5NlLOJcuszj/e+GAJkLo7oZqrQCYhhmEsTl5HQJ2i1vbqmYMmyXYF3sHaFwHuZNol6XDhv2NyNzFEbYg7GVLAiuV7kDUXUv10n0AwBn65MywM3VAFYjF9IRqXcF9wino6UNllfSaz9EKoJkSaomONLPzViXYVI+Ag18+CL0KNFayWzWNpiryLaIwJ06c4ZnZXFROCAY4+AWFLGk0QVExgYznacS5zyA6pRPx2KHCa+NJ7keQ7O6wISokbBJpnxxL9EtXbOdDyYdbjUOIm5SJv0/tCY1TpC7tTs57M5JoJUaIgzGP/m/27jx27ys7D/tLUtxFiqS4SpREatdom8XOOG6cpUGQ1HWAFAmaonWaxHacpEvQxm2DtAla5O8WAdqifxUImrhAmiaeOIkd7559NJtm7JFGo9FKiaQkbuIm7kufz73vw/mNnXiM2gMksF6CeH/v+36Xe+/33nOee85zzulcEe1AcDZfBUFI8R7NfNkSpTZKFESwAWNeau2MhI55/twak9i6MZEvEr7FtXi/ukMhSoe8uetOimnmFvGcKSU7OgDIPH796NnFBx+/O0riyOJP/Qd/NLvO8Hr27ooyieUoOXw+88lfTdvwQz44ykL8iT/+gwMMvpSyEmvCpflswo/VDTN/8I7U/doYF5PMw6wmV6+czzhdG21iCtevbjJmrpOrcZvsGQDtWACLgpQlXrNq7L8rGX6TjuADqZ/EQvm5Zz4zntPGWG4u5lkJVRYcdfjIoYCIe2+5CLeFOHsyYJwF7nwAsntSeJ///BcXH04mW6Dlq1/9tZj0PxxLxMsDCMphI0+Hcfryl59d/NE//u8troQ4fz1o4FNJFf94skpPOTOLI5IveFcsvgdisVSWQE2rbbnnSF4XN96vv/Bc3u8bMsKYH4m7r8nUhltGpe0oSSUQzLsRiRbrCKuK+bo6YyQ8nQK3A+f6AWCOJtoIxwdwAFpN9i2xTLqme3m2X/jSF7Kp2TeSpwFBTQAnMm9yDae1gauGK6uBC+XimFuiJ9dkwwLoUfYlxNY6MwjcI3Bhhr77fvADA/Qdrx3GHqeI4jXvyVH9kKjQvC1vzLm1PNaCvj3fqSnUQqt+52oq+He+ftEPrHrdeI75L9He0AP4cclllXHxt7YBPWS/9dIaR66lf9ba2ERnTP0NYLmv59aoWb/tzMbhzTwn/fRbuUclRLvW4EdlwdArNo7u5SV8nYvLd5I3cr8BdsbLMXQWfkxrLdFDLDzmLUD30YD11+NyfN+19G8JimGCForKvTTM0Nk5j4R4UYwtxkghUGo1c4qxN3FOKSw4wlanv9auW1Krlp63oGe+gI3j2jgIirbdFQ6AY1ZFQm5KunGKTwj1S9+IrzYCXqZZi+b1CCuVm+1GFUO0kxdafUnit3y9O8Tcl158Ntl4nxrRF8i5V5Kg7UYUNVfESJSWBfdoIk9Us/3a899Y7M69T8YE/WBS0l9Kivy1iVR6K0L6hpBy+SIiOCSUu5RkbtsiuNbGWvDNrz232GBnFBCRVKqaE57M/YuLUSrvnE5W471JIifMGtk4IE+dJRFM3DiIxxYbJXnk6NsDEFj83CksRzfiqtKn9yKcdkSw3v/wI4vTcSe9kp0IS4j2S+fN9SJXjOvvi2AREYWl8uWEXj/+xKMhPW9bfO3XvjLcLQQJAHg2O305aoRiv5GaNu/EJSKfDOAwogEi5Nd7Pkv//CB34wWMukhrl9yCI6N8AaCimCUFYrHjdFzJdQAOZNDDh2cdHa4F/R15fvK/KcFHjaW88EZc3xwDcuSvIVQKcgk2lgHXre+ca0ioMEVQ0/qoy7UsRCktgPkEsPCnA+GEvVICt0iHaUtDMe3UKBj3eSgROGdiiXL+jCaZXI0Rjp1x5Do7EKtUf68Afilh8h/5yNMBN2+mD5LM3XGr3s4EeTcjMJXvQJieWUz18dSpC8lRcl/+3hCO067FH/6BP5CIqF9IpNK+0b9dyzB115Pg73/73//vHMtdmHkV4KL/YyeeeSXEe1sqX7N0PZXMxPz73BVC34ULHzp0eFgRTsQal64MqwuithTsjhNd9Wf/7J+Ky+yTA/S9ldpLlP3hN0N83B+3aKp2qxG2N+P7y7/8S4v/KPlyEH5ZNraNYoCnsu4257wjg/vzSNx3KkQDW4dSi+oLX/zy4skPfmiMz9dDnN6YXE6i215+5bUBEu/cmcSNd94VF+zMCzWiZlIyAaj45osvLS1jctI8MIAYCyBZgmhOlqzPGIqckxuFfOHuoZhcB1HTRsJz+PCHPzyCDPaHywLAmBP6a44D6Y+GD0G5AQJPZxxfC6AU8WgOUJquKR+RawENZJ/5a+NyX8CdCDLnei5k5Ei6mN/q7mAdsDYAaIq+hFjkcUkjARrXpPyd49n7r08sQiX7FhDUHV93l8+UffPAeB815jKmTchX4rE+10VvDXGvtKBnc86MHD6Rv/pkDRgTljTPxdqu9agFJu1sW2QS0BnlQ2J5AmSMs+O5ldxb/4xRaQaOA1YaHOIYv3UDPGRZdEvrLPU84GpQEXItQQcl9TaXlPFsRnoRTiyUJVk/HpD36c98ZhT0xYMzVs1Q3BI2jz/5xCg6/J/++b+4wiKzJPcOIfDtCn5Vsjve+uqTn/jk4g+GLS8xlQaP14pz/y3BBv9WNfNSFCQz8U/+5E8ODowqzgrEnUxWWhOBAuGTBGTskLg5Sn6S5fWi3B/ZzRNuTYLEBH89afvxaQYhLcJnfUy1FnDrXtgt3padPS4IJbg77pHsc4ZlAXGX6+ZYFvqqWEcQcxEDARNRQao4356MvhdClDO2x5cAACAASURBVNy8STmFi6k4nMygOe+FJHnDAUH2ldrfLp4QuRThRsDaVR+I/1to5nNf/vJigwR/Of5SzBuXAkAOZJJfzeJ74esvLg4mhHlbokuOZnd8VYmDCKjryap7M1aLO2OrvzMhmG9EMd2I735zftsY7orU/1cCaFTBXp/riSICqk6ET0EAr5OICgjA9M9O+2ZcNJRCeh6wFbJmxn5TlMPhgDI5LwiPO2PuXBdQc3vGa0OE0+EImKvZ1T6W3e2h7PBvT64fxGVJ84Z7a5lDRbST8NO9aee7SU53Ojtn1ij5NVhn7Pxvi9XGcyQICQFCZiT1isCaobTx8bOu5HsCefr8JxH4reyklA6olW2a92cdKy/HE8Seu+N9JrBqNqck18SChYdFYA1uVKJBBidrCXb0pZFrL37jxVF5+Ujmy11RSsjD8S8Od2eJkQBQTc5A+gsh5xJcze7LnCxh2cw/ofp2khdmrKXoJ9C0w+4NAGO2N++1mTLzt75RlH67mb83B4gDePrNenBbXCbWByvFxSDdXeFfye4r0sXumzK+EXBMUe0N72hVPh+JQJ6E0XdSzfkPDDDBXaR+Fjfis89+aRByuXmOHk225xgsNm1C3k1OkuNnomgeGMCVsuda+eZL6vpIXzDBz964gLbEKqcdLCPaIanbkaOvJxncjvQrdaPi3qFUWB/MzScytxo5Awj8X3/vHy3+9J/+waHMP5MaNM8/fy5WkoCj1I26976sAxaSWDnNLXlc/s+/93OpV3P3Ynvug3i+L5afS7Iuxz2Gq3Uza3nd2lgYr6QgavIomRMAqx10LQ3mzSR8T17ccD0sI9fMQfN0RJLFOlWOFAA7yNppJ1ePa3j2FDklW+6UZ9iCiOZqy6742/FewK5r1LJgzgATrB/eVTOXM2hL1ivAY240I++QgSNcW1HbcEQy/7VBu4eFKPe3uQFkgCafKfsmf9NuQMHca5Za4Ml9rE1j0iy3AId1ywIzw9pfG/2pdURfWJdqsbMO/e54NAHX9Llh2ojxzcj77LPPjrHVl+GWy/g3Z45xdl9r3LrRV22y/nq9Wnb0ZYDzpWXFcxg5c3KuqEfPcqaZUCX87tH3mSJAhfST477uZ4zcf2X/GtFVMKgt7sst5Z7kK1dqa0X5jjualQxvjytWIIfnixhAz+3NPORi+rG/9JeXIGSJR/412v19IPNvAOz5ZMyGH//Er45Fvn2QtNQTmdl9p1KcFhdWhOlyipLObkjtmVNR0H6zy7YYG4I4QouXgmgSfaev17lTUWbnG3fKvrh+no+vVujzlmTefCtcjz2JmKCAj0gNz1MShc/cPywyMXtvCECI72fUQ7pxE59mVXgKHwio2bA4lAiIM9kpjuicHMYlAwxsCRN9be4JyOyJYMecfCn33ajWTywnFynOWDX2R0idyWJ6/bU3FruTe+aB5KY4qbJzdkfXZToOkLkeU/7t229f3JlU8+dupKp2CL8jqib32xHL0u1ROPK8ADavvPTNkZtkZCoO+LD72pIxZspcF4vU8fBlYHXROzej1O/MLn1HwOO7yd8jl8jDjzyU6tN3xcX17uKN7BDCVMn/1SNnDnC3KbyLV7JLfjSWHO6mX09hR0kB7ebsMgCWhx99LKAxSi+kyTfjsroaRWqXjDy5NRyEywFYSHsENyAwXDbZXZZsjbDn8zAfL8MskU7533dkzCqgTeXuVldGK9TCUdel+TKtMCElp5+bwv2Rq4U1r4kPp4VP0b0TMw9FLAxHAjiAUiUG5N9gMTwfqxoQ3UgGc4tZeYCPnKfwY1OlyxtxVhTW0toiDPdqrBL4TTXbsxRwT41ou2UiLqGjDd+u5WDwEnLsmozh6gADQplLyTzH/wBWWGa8y24MwIwcMHl+rCFe63IcgKqNQFl0WkKqQwjPHEd45SBcnznE8vGrv/JMhPOasS5PngxQzvbvodQocklRXd/zPd87Isx+5Vc+McDAiQBW2ZYJZuU5uKXePBqA8ti+4VL5cip633PPnpAavzfP8c3FM1/4tZwXUBPl+sFYNqoUWUsBwueee35EYAF7n0m9I4nnvu+jH1k8/cEnUmX482N9CoX+X/+Pn1v8/u/bF5fLPQHjb8dE/++Myu7yOJ2LNUg6BBsKx4vCOp0IPWHTBQ7GfeSP4RqQoyTWhSeSwM3coYgoKIDHmvbb2QB0odCObe2j5iyxaQJEvFOg5hYl7xru0zxDrkUuuZ56UKw2Lc9Ry6Tn6zjtanI1BGjh/wCm32utaN6rzikKlYJvLpa6hlg2TwSImSN1OzkWMd0xAIG+f+lLXxouLXNb+0tcd4x7eVaOK7dFW4Ata6I5m1gwGpI8S4ZM6xLwao25vvazcgAsLUVgEwsEAQ/GTT+QgXHMJv9tlpsppaCk5Fpi9WvUlVvmf+lmqVFNOC8Ny57g7uJwZXEbGecCwKYMQPJ9fZnLpvJBG6YF9sqM+Fry6LTd81/J06m3wLOxCWPJB5rIPxm0pYxgsdyfZ/38819f/Gf/+X/5PpD5NwCjfMcmXIwS+8IXP5+d2K8Py8sdQfqHDyuetn/sDBFAZ4RRssJmIVkkJtxMqR0XSvzbhB/eTIlXzTxpApXboiElAhMgSJOrogBOxY1iV/D6y4moSCjmwRR3E/XzbEyZd0bg3gyIWR2BL5cJRb0+yn5NgMTNWGHCvojwj/IN6ZUV6WAQtvpGb7z26uDJcDGxiFhU3ANIfYi23o9l8Z6IIt44dhqp6RILys5M3juyUF5983CEQsiA4Sg8+eDDi9VR+ieSHO1szMXrkoRP0bnVKQZ4R9q3PhlbjyafBbfW+lh17tuftN3J8/FekP6lWGbOZrwAMH3XZ+Ggd4bvQQleT58AGdWWr6a9qzPem7Kw7opl7HoIty9LWvVQCjYiuOX+xxLttDZjLspaUjMVrTdHkH0xuyaCTBbaZz732QEQuHDsLFbl3HuTdRdP6Jsx6QMzIqHWRsmxTNwegPNerE0sLhS/Z0PgERzcNMh8iLdAEWE1w1NntXFzgTWu+R4AINcgCHscYURpuKZdHaHTxIusZYoFAhQElnMIGPPN364zdr6ZXBVkKy1HMtICMfg35pzjvUY/co57ci8AJuPeacsos5C/7e7uSh4e2WHd333dp0DKtZqzQnv0cYRsZnya9XRt5s1lGY7zXEXMSHC3JvMVSHcc6wxeCGI08GK9uD5QczGo5dLFJPkLENkfwjwgw53LQnX16s1YpiQ+u5TEcn9klAk5EKvHywHF//JffiKK7J5RkmNHanq9e/r4yJg7uUNIwasTDv3xhHgfGFwsBNiry2rkwv5ZbijQZ59NwdBsQP/kn/yBgNQ80zxbVpVXMke4iIG/d945FsX+2IhaI9TxLjw/uV1EFFESLDh4OZ9ORJeirK79eKL4XpFZN7mF1DdjDbwjZqTzsQipIq2NgIyEetoH3HfeeH6U4YgIShvMFa+GA7MyVAkPy16AOneZZ+qYRo8BBIi7DettfiyKnYXD8zX/KHPKleIHYIZbPffUV64gSr8kc/11vHlA1smRs2+fqKBpkTFnWyupEXbmge/NX3NOO4AH/dV3/Kf9SWCIp8J9VQWOTMwaok/Nz+J8ffYfuAEsXd89jRWQAwToh/b5b76Rf+ZvLaLu7VWqQHMoOZdS77rTX9dyfwCvhF7X9HzI96bYcIx10bxg1umwbuZeXdclKjvWd64zIgMznpUhxgcY0af5jKZ3xrm1JHkuxtP9y4Uz/70cpz+3wtUjH9EfzO9ak8kzYEd0KzADAPI0cA4BMubjgYw/jtetEgVj6/ivf71vkfmOUOO7fECeP4vMT/7kPxgLHJABWo4lP4rIpT2xECBrUsa2gZQbgDN3UAqW7RskPIvbJC7XoSHaDRE00fq/C/Mar6L06q57KdVjExWk2OLWLIIzUcRyZmxJaKtEdCb4e9mBb4j1ZU2sMck/FvdQmPHZ0a+K8Fec8YGDBwaH5NUIfPyJa1EEsp8Sctj5zOnM/3z1QMINu2oKLv05F9BzT4RZJP3i+aSkZz25ESX1UBTC3gjhMwE+qk2z+twISfZCCkri0+x/UOmD7HzCL2CFuT+8AqUJXo9lSObZOwJMupgJG2hfUcbBlA8APJkii+/a5eXcNSEHMrnvi2ICaN4MGVXSLsXmkWoBDtvZ61FYLCeioDaMgpbTj/9o0re/lgrVFLhQU/kpJLATbXQ2wv6ryYjq7/O5r7wwdvXrYjUApJqMsKGMeCSDR5D7EPR+1+YRLilKKMqdm4Y1i6AvAbLlF2r1cA3zghBqxEOFvlBvhEguHtduNVu7TM+sfv1adGrxq3UEgTMOuXFdx7sGoeV4L+1DipU7xTyUyl97CFw7zgfDj/n617823n1nzhKowzIVQVtfvvtqc3f1Pg/XYCySrEgsLc4FThBTW59n5FiKxQuI4VbETXKsqDKWDudsCXnVS9tPnUpdnfz9wAP7krY+fIq4jn7wB//EsMx89rOfSXr+h0eZEO0bDy+A/t5kd74REG5esxhQ7G8EiP/UT30m2UknaAIa7PplLFW7C/Ci5FkTHn30YNb+3x+J/1hy/uf/5e+HePzQiKp76KGHh5VH21lN9o0IxeQfShr/n/qpjw0rjygqc8w9nnrq6eG+UHDRZzlwdmenj4eyPQBG/2XT1XftMkdOx5Kp7lWtt76bSeiODRBCIVHEAET5EpQrPpR5cDQbAZGBI4otz5aSo4A9X4ChPBHtdr3W63ItlmfX35GCnTg3n0g+LdflqrFWXZ+l8PAy2kiUkWSRTTDHEsaLKvyafLIGACVrhUI1f91/ZI3OfRqe7Dvt4FKSxgCgs8a0r0CoifRcaxLJZ2bbpvyfXLYUPhW9mZd7Axo2hcaiUUsFBPpby02tXe5Rl5CxG5l201ZWz0F2X1o6rC9t8J1jHFuLVkOm6/Jr5JVzuokx9p6fde07fXdf7cRd4Vqynqw34ziiEsmWXKMJFl3PnCggbP/9rh91ia+8v+/duxG07tF8O/ozarRFt7mnMiD4iNci863RB2KF+tKXvvyt6tfvA5nvMhD5nVw+DxLRUTjqxz72sQi61NCIgkf6BGK8C0+VsEtCNtEMUsX7DgdF5tk1Sdwmt0h5FSb/ROKzVsckt00l0x1v0TNT3nq5GVLBeUfCgK/H33z1QiqUqmqNvBYuxJ2ycwbIDIsGbkpcN+vihloXs8SdO6PEI4xwFQ6HG7I3wmdnFLhigrg7Ipc2KuAWYWy3IRQVb4Qgx8y/LWZ9RR3labkRMHNvBPfZLIyXknBrbRTZ1QiZu3P/g9kxnc+O/fDriSTh1QrYOp/7rguoeejxJ0f6eDwHLoH7EQfSX5FOoxp13GBcIASjRGh2zRTDxiwc5REOJRPuGVabABkgRqXj3SF+7g1n4lzOl/XznliaJIx7OYTK8xEIW5dExPPJrfHQB55OCHP4BVEglBNgMEmrKQcRZUHBydVyJpyNlxNlszUWIe3lJkSG3ZRFeyaWhO50TSfhoQQWQdIcFBsiOGtJaTkA4AnAFQJdU7Hn5Pk7ttk36yoYKc3liEkfCHZh1axHNbU3yq1AppaP8lIKUBrhcGVEoiQ0fGnxEvHm/qKlZtHTKyGES41+bITc3sw4sJYQ/lNg37v43Gc/PTJWt82EXlMFuJ+56jMg42990K8qTuPl+7pcKSUAhpXAs1aeYFhgAh5HVFQi18rvmDXKkBsBDrlhQibPHHogwOql8Fw2xtJ47ty1uHA+kMrP+7JOvzmsRx/96EdHKv+dUcBXUpri+LG3YwV5fJSCmInEkqk08+aXfvnjQ9Gqh/NqUg9sjwWHdUXbtfeRAKMPfyhJEyPM1c+iWH82+aRYVrg8rJX7Q85VpwygkfPkC6kMLeXCvfdmngcE33NvijfGusdic184MoCcHCb6fyzRPyw3NiQiiuQNcg+/jQivbDbOno+JPxl+zT+7fHOl7rsSWHEwPNdaGUTLsFRMsMrKc+ctSwn3ECDj+eJaAAAFFMZm1K7CU8tLv3EBuVXIB1YObhuAwD3L9RLF4pjOZ3N9WpDkdxJFOGsZmduAxkprQd0fruUaxr7uF2PxQkjQIru+kAzNLDKUPMs4XpKQZ/2sNcX5ZKr5VhACdDTvimtbW9pRPgrQYhyMnX6wNNU66ljHkRfNvu0ZAMRN2rcy3Nq4lJdjDhtH33l21mzlgrVS17D2an+tNZPwnijRvMzB7TnPpsjfxqrlGGqJm5bNmTVYez1DrxEswOoqMd+S2OteJQY7pxuccvyao8f9BxCKvJW2Y1jNIodGVvPMJ+v38Vi7VEH/b/7bv2GF5//7FpnfCdT47p67RKTPPPO51Iv5mfFwgY4xyaJ8cWPuShQB4uHquDqQSc/HZWICUAx298dOZQJmt0aAjwkb5T8MLUsl0LwLJqZrC+eeroegfOS5UTRwTYixURip7nxfcrS8E+sGVxKAgkdDoXJl7EjI5+7tiSZIJttLOfZadqJBBEl0l6q9WfyS0N0TAHA2QvxogMTlTHAumIuxHGG3PxKgYtISOi8FFIwQxEGyTYZh6cfjKno9C/OtFG/cIAlfXAJ35bsDESY3omTeDBdFZNLNkdQtUUnpw84IF4JfLpKRLyI75ku579Ejb45xAvi4t4AYi5DJe5Ba0857ohDejCmfReRahPrlKF/gBUfm3pg2La634yveEkAprBcnBchQl2gAxiT1e+QDH4puvG349xFW7ULV6mFmxsV55pnPD7eQUgeyCm+QRRfhNGOF+7A1LqdTcmoAFkszviRRckMUMBBMfi/x1X1GNeBBzgv/IdevW6e5iBo9UI5BrRyuafxnwrzkA0o+m1p0PBvCZqVrqcdWgDvWPJ1WkcvDenjdvLLLjaBrdNCoBp0XiwxrlpfvhNDqn+OEnB9NxM1IzrckKbu2eax9+m2XTGmV0EyQ+0xoO2bT0rwuqouwnu5U7q1kSeYGXIapAzMAhmv7P1/IoRcDAPYNYrwoP2H8+kXJXrwQoB+duylpAi5duh5A8/QAjtYUK4ASDeeyflj+Xnv9wuJHfvSHBlB6J6RhScooY/PnH/+Tn0n/FrGk3Dn60SrNP/ETf32Epv7dv/sPFn/mz/zhlDm4J4njXs+YvDN4NUL/WTFFZj3x5NMDFG8OxwUnBRhXC+xqil8+9PBj38psO8BaoqwCuJ4OjwK5eIQWxwrq/JnccnKEWHbPJS8SIGNt2FCZv32ZB6wjxpWrZXD4lgUQSwq1g+bW86woU8rOi4J1jvlovZE/NhMlfTsG2N0cq5dr4YG4v79blNS9EV+nBSzRghlPyrO/c7sDMqL2Gv5ft6z5yTrkHHKmrhP3L5+FRZvbEVnZ75T1sPQtlXBBdEnK7ssqA3yINAVoASfjYt4W8BfEGL9ybly7HBTPoCVmGjHovk2G142Hd/c0Jn/oD/2hIVOc67ojCiwbJ2MLgGhj+TUFnc0hVuBeV225PCPNRsZVKZmCH8CEvNfWErPrztVGsmaScucGwquAzDs90YrhxsTcAYi1232tT/fy3YbIb3QF4309ApZMPHdWOoPUAkuyxc9//guL/+5v/E13Gmv1t3q971r6LYfnu/xjns/5ZFL96le/MhbGIEwtzeiAit3u+kQ9ADAIrKwL7wVAKLIoTFu9oqMnU/I9hRgJbYIaJ2ACmUQl5T9BYuc1ElJJ1iLp/rKytnT161M9+ZVXstPM39vkSbkqydeaWS05O1pJ5/A8kJC3pxCfas8Xk932Uv6/JwttdnoHAlCkjAdm7gvokMPlxYRy56aJYFIVeuYoeSImcfcXNo6pbidwU4h0FNID4QLg43wlxfLUtSHECRn1SO7Prmd7IoPePZFcLLEeSe9/W9q7Oi4tYExqa4XvKCEp2E9kwRCCwsgVjLQQD+YawJTwVYvLDhDIOhbuC8uIYn+X8h9XZkME450R6Nul4k+7z40kdcBLFmmUAbPryA+RsNWNm5KNOcnzCKzyAFz7rQggxSMJOondhHwL55Z8jiIDStbm88ZBgP1WVAXXDJIrwVRBAbiwyAACSHEEEIUOrEjHP/g0EcS+r8WCQNdvQKAlARzTXdIsXqeI6OQbzBD18J6W1g3HrQQVvi+PYoIgYeSE0CSjdzc3rFE5l1BrCDdXzvCLM99n9z52jnaBQGOsGo16Ki+mFq1yD+p2qoLRtxKjzTVtG66lwRWTjBEQimVIwc0AggniJ0eqkSyEOrL18ZByAeE3EvJ8x1auiizKrBfWUWvwK1+R4yXVfuOCTFT14vu/7+DiiccfH+t1a9bL+STXUxaAgP/UZ14MCfPuYVUgzPFohHBbewej1M3Jn0/xyz/7H/6ZIZuPZu7JyYJL9fM///MDyDwVoi8Q85Wvfi3zL1Fc8tYEhEged1vauylAkNtVPpgjadOFS6kYHDlQqwf3nXG3ozeHmpTw9lyj0WTGYLruErGYwqxb0n5zoFaB4XLKM6JsBljMb0AGiwRggHgKDJgvogFZNozx4DpkPTqGAva8AZGGXAMBniXQNEFDMlKHo0WBu6c1BPywXDi3XBpzybNn2TBHXM85eGis1dZ887cA4iwUdWk5DqgiV/FwBrE0ffeuQCX3nPfyWtp3fagLxti2uK5+tdyGdVdZoo1NL+Aaxsg5k9+49Ravp5FQ5mjBh3HVX33nftJPz8L4axcAOHhxS+6bZ6FfPjfs3DHGrSHoM+1GrL5LPpF2jEy/aRs3s3lhzZxJu9UG87zNGzl95ob6xpBdLFLOqTW48sNnf5sb+g40OX5YopcbEfd3r+bP6XN0rt/IZjm1PCu6ZLrSWAoXi4+k2OYnEkX9PpD5LmOQ35XLD0B7PRERv7z4f5L106QYSHWQqEKCS0TI5gCYK+GD3BlryF1J5BXjSSwCSQ4VIbQuwunY2UspoHh67LYI6plyG/FQBBPhjUOhCKTMsHZBSg0kjTYBG8uGpFt7difx0aFXY/3YmeRuolJOjFozDyQSR1ZenBKEyPUh2L6RSs9nj6fKqiz9ud65CNonPyTCY1XyqPx6LB/7407YlbDb50fxxkFkRcKLgPlASIn4JWoymewbAxgucoNk5n7vR3//EOAKTI76RunLcM1kkeBQHEzyrSuZ7IffCBAJsOBiuhJX2LqgekS4aZ4NzycAjzCTk+OOREqxEuCRMHcjxvLLDxdLQMzRAK9DscgMzoTso2nHam6uPJfbcl1RSawqq7PAuB8oSsKKP98zOh8Ac/OmopI3h2maIhpm41zHrlnUE2Fmwb+VCDAvu+Hhq5c4S9RNvlOewa6o/mQWiwIX783CaSczKsYuo3oIHxFH3eFpW11UhBbhpa8DVCzN8dpNYMzEX9Os3R2b4whw41erRcl+hJu+NeJpkjIvLy1s0ypUIG5aN6so61VN8oDYjnA0jLt5+WpI4UKH9bsExO7oCfOSFfWfUmlbSpYUsSWHkqimyemZ7tRJdg9BOdaLGZaNX4MgP6tOV+EACKwacgttiPUNqONqs14m90MdstPDreSdhU/uHpEWroNDI1/R8Vhgzp9PuPHBnWNXaay4B3DHgJhR1iDrjuuCSxVYmlymWESPvzsS1v2RP/LvDv7KOyG5vxCOmNxLLDMi/Py9SbbcrAvlNe5M1mEWUzWKPpxoqUMhCQOsxvSd/G6um0OACyKw/gMyY/Ow5F1My9qGkVfKGjJ+lJHn6j+l2Ogflo1aKihb41f+hR0061Bd2uZZXX+t11POiM+uNVNCqNuzIYrz1DhX+93Df+32nb+tH1E6uDNdH70/AEOWscKa746n5AGHgp6uA/NL/yh+7iCAgryUpXlGs01gXgt2OYb6CbhogxfFro8ssF51fwEG1hqrCcBWRW8uUub6rl0rI5PaR88LiDPugMxHPvKRASysoVrW3bfRiQWMzmvyPPd0b89sZM0NSDFeNgPdqPhcF5R2cKGZm/cHFJXkb43rh/ldV9bcDM95XVDTJIHenTPJ6e8M/TUJ9bM8BCu2elD60XXXABQbzZY+uRBrOisziya99VSsiara/62//T++b5H5XQEb382LBJBIafvJj//K4ueyI2PiPBdlzIJikSO2nov5dFcyyQIxWxONsypE21Vx6UgOdz5upHXb9iQL7TsDyFy+NIsF7k1RRkL7SHZ8JvHkyMhsizSMQBpeg43n4Nxcz/W3B6gkAigCnM/fi1XkcBJ83UxOilFlObsG7Tjx1puLM8eSCTKp2QfJN5FF25MTZl92Ne/FVEsI7Y07CHj4wueeGZYcSekUclT5eetIaZ8dVpDIFQTRACyp0gnn+w7cH2Vyc2RVPRFztfT5GGEnk3jsYADW3dkl48m8F4KxApPvSe4WywwzPysIKwcgw2crpFzxsQtpE3Y8f7odNuVNYEjSJBLpYvopzw6rzqEUqESAZoFCbuDe2htAAtB8PQroySefGrwLJF4LdG1y8Lz2mtDBmZKbkBCNpXbMe5KGZadq0VrAJ2JNsthF85TweDptYDAdPuSlS4XSIQgagVZ/fENLCcxaTgipjQEyBE/JeiO9eD6X/OhahDdBSsiUqNucICUNEkaEM9DRVOb64x6u3SRwo2p2lMbYRQUUImpTKI67ENeZTKXurR1qXV1XbiLtqYvLuHE3ASUyR7NYmPOjOnk+l3B4W5TMGRl/o8BPxm3YEFJjyJIh/Fs9r3O5j3tWiBvbqXTDIQh3xLgyuXMj+N746fNIjhbu13tZQzhMhL8CpSxEw+UyODnT/eK8ybea4aitDL4RUTrnb05OpeF6y5x+8MEHBpHdPR5PSgIchC9+6QvDAjNB7drFXSGT/9N/+tOLB+5/IErvnlGZ+wOx8ggXR+jlSvpjf+yPj6R2QqeRd0W6ATWS2QE8+nc+bcJz25QNQTlSNgrG9rWA6A+H+wGUAjW7M27DrSXlQLgzXIJIurKpPhKSOiVEsVHa1ofPJcUClNpe9wy3hiRtnsnhZPKlIZsBQQAAIABJREFUeKz7RgQ5nxI054wXArJ5o13OsVbNIbmX3nr7yOAk1dLieCDH+FHSnovvnOOlXeYurom+cQeSl/52nOsCMRQuUNMiuJS+/k9Sd0oejA0e8nms3ssot95XtJL52pIA/tY367hZfH02DqxvTfBXy2Dds/rvvzWtTeamdaFt2mHTYB5aZ+avNplr7luA5JoN4BiyNevT9epOJuec53Oji4b8XkZY1VKlHcbOM2zxSTlkyC1W7ZVAhCxw31qcXNdzIx9G7pm0wX/jCxyOtkbOSWnRXGbao72dC+5Z0njTMVhPrJ/Gkiv2dNb7zHeW8hwSI8bN+h//J3/ufSDz3cQgvyvXBmQCLj6bEgW/+Eu/NJK1maRABwG6NkBhS8DMgURGrI715Ny7QeipFn35YsIII/zXRSHsezD+8XfPDeF0+t24mcLX2JGcEXZ78mpMn7iolICW+HiuJmHctZBluRXuiEn5ofsPxkqSEL1MKnWSLoYzwYwtCZ6w5ospG4C1I3pqV3KmnDv5zuKdN15NwedEMMVadF05gbiERFhczo4YQe774js+nXvjcNh9K4y5RTsw4tOfC1komwJErmby34jr7L0AnY1y2gSAqa57LsL7aHamp+WuSGTHuzHf701xxruivI4dPbw4aRcpYoE1Y5QM2B6CYyotyyGSxdRQ1uZMEOll5yYkfH3GlUnTa+7Ss8sI4ZPyfi27IgGAnoO8LawxQtSVNRAaO8JUA2IscuBAcbzAwqzhRBRI1x1AJFcHZWT8t1DkAWsj30uEFa5OHsRQ/HKnDPJsFu0MDY8QY3lYWj0oXAKi5mDC1HgOd1yO725uTdyPJcjW/0x4NJ9MowgIQ9/X+tHoFIIH4CqhlsBz7fqzRwRDFIDjva+s08KqdzNz2D0Qukuk1A8CX+RVEm7OMM6Mg2tQcFx8AA7gckeAJYVc7o5+lnNQ6xewM4iJcWOKWqlVYVPGG2GcECWkW22bkqgZ245xgrrZdwpfOwbpVPblAFmkWs+EIp/h7AnLj4C/fOlGrrl1WMFYUVjueJ6sUYRZyfzujkDn0hwWq+HqOzV4B+o6vfXW6cXB5KXRHoAPD0SINzcj6+ETTzwVcv8bUQAzVPeDycI7rCuZy8KCZaKWqZc7ifVF0dAj2VyIfjK/zsZiuz+VsQ+FaN8Io9di5QL+zsfVq4q5ucs9e324GGY0kno2FCbFQmmrpUR51S1jfKqwrJOGzVJc5gNlSIFTwhIPAgQllJYMavwoLONtrMvt8JxYV2bUUGpApUwEC5h7mtfmfWsaUfqz7tyUY35rpFAtEJ6L52VNcre4V7lSdYGaCyvnhr6bC8MilnQIyoB4lczazYD2DECe+zYFgPa7j8/6aF5qk36OHCoDoE1riLb7rTyWKXNmdJCxc13t1nfgjKWoEUbeq/iNufWhb01/MJOl7hpgom5gsqagqlaScs9akNh1nNtop+nyTu0j4dVpg1flkTkFvABhDbmez22CGvdvfSdjri9NZtgQbsnwWNV9rhVINmNJL4cOiG4yXtzvXPibktsIRUKW6m+GR/kX/uKPvg9kflfAxnfzIlECV+M2+tznPhOLzC8MS4CJAsQgFV6P0Nu5feviQ099IOn8zywOv/bSsIRcThFF1ZN3RqBtScHE7akR9NnPPpOYfBP7tezEvje7hReG733G+Yvvv30UnxO6fDFWl83ZyUt9vjUT+60QY9VIEq0kgZ2w4m3J9nks/IGvJ6pnVRSbiXhPiMdrb15ZHEk7zp9SsyMhwgECF0P4ezhuKEpWXgsJv7Zlt0vhPJf8OEoBADIIzJuzi73Mry3PQfp/Rd6O7IhX4Q0HzKids2VrIiwigI9FgJ3JsafT920Zh4MH7slxVxZHZdaN4BVafTa/AR1IkTuyGOTskFvkaoSb2jkWj8y5gBzCtIimmzH3U0hrkmfk9m3JaZE+2HGOTKPLUFnuJL6444keYc63uEThrInQBmgoPREhx0NMntXHk4Mm31/J/Z2Lx2AbPtn+Z8ZYIyHfzBhTliKl5q4ntVwGh2PmgCnPpvwE3BI7nUHMy7UseoUnPVTje1uAIOHoXAKSQCnpkNDq7q+76fr9W0/nzTe/3QdfYew6tQxpU+9d03t94axyw822JNsScoQwN5I+DJ6PBID4NJnfhD8B7zvWBKZtRL/upgtoXMeYuG+TnY2dW4Rg81SwPiBBX1FLa0nSdEwFel0I2tGduetpy0guyJ+fdnAFuv9wAUS5A2gjG22uxYKCO6Afg2uWedUdK74PN9MbmY++s8OVk4NCNHYU9mnWw/SFIvjghz4YF+JUGHbjm+LuuXT5elxX947nhxT+RqxHgIyMs8K4n3r6QwMoSCQ5XE/ZXLD4zWecel+xrp4XaZix8t3IDZLriqQ5IKM2K2X6DwTKBI03JJ8NRVywejBFH7k2StRu9Jo1Yby03XWdM/hf+WxHPqxfKroHJBaAeraeP4XqGGOtLVxczjPOruk4IORyEiIi65qfJexqh9+bU2WMba7lO8d4TsaWRcd5M8pz5tcyN1qjiXusmW4Hpy3nD5f2MnLPmgUYZxRXSpBk/PWPGwnIYMUpH0t/uiYBGd+7fqOD9GlU9F667yYHbfLZ6maqhcN9WJscb0yAwoIfz9Fx5Rw194t3QFO7uiasxSbeG4TuPGf9AECak6eEZXPQb8CRawAig2TLtbyMjtTWWnB6rO8KshrGDjwBRj7bAI61gTeX97oH9WFukr5lLW6IunNclwy2ubN5257NqHekdBaZAplbtZbeJ/t+N5HI7/Daw7V0ffFMQlD/2T//F4OKazFamBb5xVS6vRag88EnH0vW3SiBo28sriRccpFkdAivGwmD5EXZmey378Ya8+orr2fiJHFarCgEIZOpiQVw7Eq2XmBgVUKnWTFWxzqzKZaJcxFqh15OTpdlYUFAZk8y5u69+75RAfqlZNhF+BXtdN/+uxZ3pb7S8SOp9JysmsDQWelQIxDsEoEJiuSzcSn90A/9ySGI3s5CZYXYlN2rJHXcZVf5Q4PGL6cPVyXYiyC8mZTu1y6G3Ju8H7sUbwwJ8kZ2as+FiHzy7LvqVIcrcyDh2PHFxgVwLDvXrdnRXYowt4C2JnLrgZD5WHPUTdoWJaPomIiKUXwT+S1KiSkTkJIbBIDZue/ehF4nOiQLE8fCQhIBw+9/KmHRZ8MBkPuDAiD0gCY7ueZ2OZ/fBqsX2Tr9lDUVt8duH79lhGZGcIioYo1SNZsy3J3nYYe1LXl68B2mopx5ggCXYXVgCVnu9ihV1+tukUDG61AviUWjO70ShM1MgpRSrVuoYMEzagQJn3SFUvO2aFddFcOaslSS3amVWDzCLdOGKjH8kWbh1R4gQ9I/fXLPYTGKgB85c1ii8u8EPgQr2dItQMiXVEzYGYemXAcecU+4igABJG3/RVoMyyPLW4Q1YOi7R6Mg8EJck/tlVnSe2Y+N0+B1MIrmO39TFBJ0sWDqKyvScEHw+We8ARyKmatGn/dE6bFCNjcHwr2dJkBCiLMU2u1SuvqguCHOzDfiakGW3RIOz6nT0vDfP56TewLAFJFrmXvmGoDMVckVBHDskqgyxwoEOBUrLXdx3Y27AoK4Sn89fLVHQ6C38wY0jNeMAnpojB9g4PPuROgBh9/4xjfGczEOTe5G4TRjcy0QBafmFD7Hww89Miybnm2VaV04dSFpg9+1gYLlvtKPjXGVc28bJ69aLmqZ8by1TSbhFlXUjlpJJsCd89NcGXl8Mr/K13Hfcr5cv9FHdffYgJyPvGCpKmDR5irgYTHNa7qhZjjxsNoFDHjVfWNMOkcBBNcf/LXMyVpmzG/jO5KeRh4Y7yYB7Jw3pu7V+QmY1npYl25dbcZEmxoR1E0HEKYP5ql55/npj9/7LN0fgBrAR6Rf2ub6+lVCuN/duwkIWWU8Q9/rH4uYY82hcp7qPh4ub7Iq71IB6M+QV+RR2gPwW+O4mIJWjKOSOFJdsMjYAOLIcC398J/78+9bZH6HMOO7f/oAMtcWn04iqH/60/8sO3nclZnAjPKVJXfr5g0h4e5YHNifHf2Zk4vXXnxuJKTz/Zm4gQCZRxOaeSSp7y9euJKH/0ZCtu/JpD03LAauJTphVe51KRFHq5ILRmXdawEz7zH/R5kfzoShbFiBzmfS3R5ryu67DyRlf3yeyVVzMiDJZMPTeTChqhdOpzptrDJybqgKjFfCsmCnuDGL45d/5VcTLviHw204NRPJ5VxEycspKMmK4h1vBQhZHTAkNHYRIHMju9M1Nwju5EVI/pjbw325kdSrh4+/tTgcbs6uhIk+HK7Muexo34zZcbXIk4ADlayFNX8gOWUuZodIOe4JtwVn5kyyq1rAI18BK4z/8UkBVJvTz5133bd4N+Zxiw3o2ZoEY7g+ouC56yiFUaAxtRpEmIyohpHUL5ao7NK2RJEDR9xaV+SoiTIHTEYphIwJMMcCcynPCnBEUL4ZjhMLjR2xysPOoywlhPL8uV783V3aIMoJXV6S+JiBCSAhtlejGEX/EOTOnSRcRNK5O+9OsuQ8x83Q521Ln/n8uyQ/vxFQ5k2Vvmu5NkFVK0kTYQF4fhuRQZK/LfvgOPdHqsYpEYmlXyM53jLclSVGRk/K3n27w6uZehJ4Z2bSRjLVZeSew2oTC5g8NQVhlBXlcSRJ1Ajm4Z4a4HMmayO8ax5H8AZAAUcvIEs4MP4Ud1Kjw0bODLBrac0RdTeI1bkuoSvHy6OxOOwJOEDcZeGomR2JGz9muL6E5keIM7W7JiWa5RMuzVMDXLAAUPAsIW/FCggEiuCwY/bO0tkU/zNcdt0oGvlmgL0+uqY56zhuZRyhATJYm8LRMh/tdjflmU3LWnbDiZpUzJElgTIz5/xGQbXwYAnrgKAxKM9l1BTKmrBumtGVoq17oflNcElYZNzD79ruxTI8og+zHt2zpFRjQVmab+5H6QNeAJa1UHDuGRR0DGCZ8QUk6jYtt8sxtQLVfTTzpsidA1hsG/12vRaJLGDreDQIw/PRf+2Y7qlZ4NVato4a8u36+t8IHX2jyAEQ39vgsBx1TJp4znHObQQfAGC8WBcd03wwTTioDeaztus/oOTYRhBp07Tyz4KR2q39jQhU+VrwQIGie/m7LjrtMC+shRahrKu5PBhtHpY2HKj0TRsGryf9EBGlbfrkO7KlhS3fSjZ2nEWu6N3hP1oX5mzJvodihXyfI/PdhyG/8zsEXNy4dmnx8ZB9fyaJsHBTGr0hPwgg80isEOtWx3VzcP9i1dULi+ee/Xz4MsnJEOvKsezGNmXyborJed/euxdf/vJXM5mS8yKWjaee+uBQwJM0phLw8QizVMDesiE7l7uzC45CJvRSdO9Y/O7CinEWKMiE7AxLxZ2pKv3OqbOLN1SNziLYmYRej94f1n7ac+LIofAiFIyL4I8gk+jrrghguW3wTCQEu2+ZGEuU0vUos+sBT9tiWj8fC8sGO/30f2tAGqLylURfrU0BxdtuCpGN7M8uck1AzmMf+eDieEK9XwkvB7p4IJyAdRHGxyO8LZSszEkajunxnmQ43ZRdrqyo3EZbs4il/ie8EIxv5jiVsfGBFPNbHWLZ2SsZm4A+9YOE6kqpPwjA4S34DpBZl7DX0wFEiL/M0FxMfLrvRQngLt02wsAT6i1nCjN1fp8KZFaZde994RhdCKcBkFEp29/DjRWy4YXswus6MqnKJyjPhRJv+GWFp3eWDJFj/iaohhUEGXX52TULbFyLEDO/tAk4IMz0peGqji3XoSGYvV/vX8uK45jm1yxreLmuFwU+/udvwMa7sWDNGP7yWLmAvBEVFXABjNWlKpeLXbVLjbpeAUIUhx2zTMmI1s6bOXG4M9aNhHfTfTpLIujLcC9lrrBsVohPYPHu2EkCFRSqyDFAqtlb9ZWbg4DVr8EJWnKVpilcvyTxmi4N592bWmWvJNEhJeuzudc2AvaIyndlQzF39LEALM8dhRYBjsz9vakI312sPEWNvJLJdl8snfrl2UqEVwU23C65pjxTgJf2sUSxJAIyAA0r6TvJI0NRS47HNeXaxlFb1JDakZplW1IYsxEnnmEVFDALrFB83fkPixS+0jKfzJYAf0BS/5tLZhBIM8f02XE+O9/1EH+BhQFaszE6nhw82xKRWbeP+2uL8/TZHKAYRSaa486b1q4dYw77TntZ06xzFh8Aoen+25ceW4VqHDyDmRV9lr9wrLZpo/mvT+ZPNwm1vPjeM/YsCvgLAMrvKc+reXSMoXWtL84f1tjcrwRr1+t37q1fwA4Ap28TjM+w+EaDuY714ftGmH05hXgd6+V3a9ozM77a5ljflTgMxHB1zrwuiTLNnDd22mP8nauftR5xq7HEeR42X8fybCuvjFULQ7q3NQfEWDc2lbUEDeAz+KCnR9SS8d2fpKOOKfjmWno5noL3OTK/XZgxc/rM15TF353Xyvt82w2vht/yqeSR+IVhQm6I2tgBKhoZi83GhD0f2B/AEs/I22+8EtJswrJjqbgYE/ilKOU7QjqVuVOeiV/5lY+n2vBTsZ4knXkUyNFk56VEzkVxqo2zO1Wj700oc/Tn4nSE7s5YP7iX3slulfn8trhfLsb6sOmOnYv7H318cfritcVr2bWMXXp2f/dFcO7dsWVx+dy7iyOHXhvgwIRHCN4eEHA7V1fM21/IglLYjBJ+NWn7lTDgDrODPB2TIqLxlgiwbRFmdnTnkw/negAYrsy17LKv5LxrUXQ7kqBvY7IJX0h+mwtxte3IIt0WgHMhwux4BOh7UcSbs9O8lPw5cs88GFP3+QtxiSXyaWcWpNC/YZ3ItTwCFhljawE591CK74UxM8JqFRtUHPHdEADt1k4mRwaBb9cvlblCmnbK+ok3gXOzKbWfEKSFV98hw2lIlna+lLeaUgQaEyogo2SDisqsQXLHcP1tilVINeKaxwtCSvRdWe/G3ChXZYTJpqChsEXhs4RXd6rD5RNBQWh3V+28qcTiulpabQgQWVmNDNcLQVdhR4CZPxIHEkj1nbvHUDoR/kBeC+5ROA27HBYcAAYxOu/uOe6lwm+edQWtWkl2hJtjpTNOBLndZK0502pxfnz2PaWqPwQ8QAIwXo1JwzhrIwX4rfwX+8duT7uHm2jJQTp48MA4vz588117SqDeldwvlAsgBXQ1n88AdEt3lJ2n8ZW0UAbgHZkzZMfXYtbnNkH2tnuVfRfItzZHhfkcLzyb9dL84JG8mLXDXen+3GHe+9yupn/aBtwYv2HOz5r1zmoxlM/g8Mykc6K/rD33w8F44vGnhpvXhoLVz/MCIoEp4Eam4gOxsArS017Ky/1Wggj3EXJdXoZ50d+feeaZxb//gz8U600KvKZvFG6Bizni+ZkLOBVNbOc5eRbGb0vyUh0NeV+kF+UNhHgVJLKucI98JXXf9BkocN5wwaatAM3TTz81FK15y6JVrkz5Hi3K6Dk6z/2d67+NnppuznP8jIKK5XtpBTTXS3DXPsfoi2OM0+QUzYR+kxIw654ViNaaUYuSaxSI1qKpTQOELjlp1vsIi15uTDpPC7Q8p66fef05X2sxKmG7JPda2QrwjV+j0mzGcP+ORva77+C2LTlV2lpOWtcL4OUZNaLLWLsWYAK0luAth06zGQNexsRYAmXaX2I0KzOivPluLdlEWxvapEQBS96P/+W/mhlBiryfEO9fD0yEIC/xi6EaWGOAmaXj/F915jhoiUqGa2iJfsbbCrSy8rh/xXXmWYiGlwI+fmnxcz/3c6MKL2EmKZqaS9vDbXktxRx3JyR07+5UCr095LFYZU7FskJ5So4mTHqDpHGPPJgw4W2Lf/Gz/2LxWFKa3xXCrqy1F88mE66sWtm6b8ok2R4gcluOPx6+yrFE/3zfU0nxn7+PBpQoF3B7QIKQzGuJfnooJu9Vm7YuXk4Y6LupMM3cvjNKZ7+Qx0zAV1/8eqQOwZYd0QgFvn3xWEKUTyonkF2tyWkhvfTNF0NWTkhfdsnCpk8Fxe9NzhrFGTembxeQLwOmTh07ubigkNvSRWKnfipkyUcffywFLHeGOPnu4PLI3yE89lDCVC8EtOzfn9DKkIPfzXcf/b7vj4JYnfTwvzr4JzGVDGsR0EDpGndqduQ/iEuG9ahmYhYGER5vB6xQBhbh7igG74PMmwX7fEjUhOuoOxJhBpjhFcmg+kD4B9w8zn0zC76+df2xi98X8ylQSTGxFgBwcpnIZWFxD/LdkpfRyBv8AUqvuWIIDuRhXAhRH6+9llDfvBN42o2zgrcB3BA0hHQjDoZbKUKCkCowYZEhwEboePpEcBP+vqs7qWG4w++9DO82fsb0evhTgGwjW8Z5/i13Y4P8ucwPUsKi63jp8/FYCke9l7QNkKGwaoHQ14aVVsg2h8hUahsXX4wVkivHNRtaOne9003iOG3t7pJSfj45jkZdm7hfnIvA7Z5I9nfn/m9nXeCEzRD1aTYXWTNyeqTdSKb6Z8xY3XCx7os1cLotmOFvDAseoXxipKi/Z/GsvEwPPDiepXubTxTF5UQMHkzkoDbvzTjIR2TXS7ibA9bPbFvWXtwtdS2NRGnhzFiT2ml+GK8RAh1LjOtpLwuNdPtfTN0ayoW14fHHnxhjpZ9AzN0Bq5TjyIGU52Csy4cCRFzTXPIsHFfgx/30cGTNi8l7Yyy0qS4mz7GkVe4Uv9fV0sy1iNQslI6jYLnTbRzcyzHGwLNrxWnPYM7JWRTVWmK5tpbqmjHXCzTMZ+PinaVF3+pa1EdzX98KDIyXuQ+8eea1wBQE11XLTTYj+1iaZsbkSdxPhFueQXMeaaNn/dWvfnU8U8cYo0ZBuXe5M85xX/cv0GumXscYH0CAci/QMzcFNciOrc9dp3XR1a0K3NQyo43fipraFnmQ0PWsAxYWY2jN1LJby1c5a/phLnkuwvlFalqDxs/81DdzxHHaY/xYWPHUDi2jn6wRx/qNK3dn6APGkeX83KgdKB9SdE/4js899/ziL//VApl/pSXglmb9vZ3ZF2uaZsu77LM4FEPTYWD7w5Zp5Wsc4OCxrV++lmAmyuhbr/4OKU3l6QS7MUrNuZTqNW6J8Mk+/slfXnzsn/zUSBy3NjvBdZEuq9IG1ZyvqrMUsLB3z85EMCSbZ0i2p04lw21yq0g2tj4uDdfdf/+9i/UBOidTjXebyRrh/EqKxq2+EiJcsn+uvW1TnO0bFveEAHgx533qK88OkuDTDz+w2BoBfjbg6HRqxihVIDqDRURBxH0PJsdEwrvfTgTTyBOShXu/mkIZoqNJonftgpIJiaaREj4TdH/qvWzPZDwbTooFxEeqCvYLiWZS1HFbJv07FE0U9EMxHx5JaPVtWaRIouoYHY5wxGfZkGsZqpljICUYAl42BzQwQX7t+efG+6upyXT23QiyWDWQVvFzmOlv5O+33j4+Euy9cTiJzcK38Uhl1ZVYDKnX/11yK7x1eFmIMqHAEZ4rLQ8EDyFiYZf8qj2Ek4gFgsM5VZb+pujrJqI0CeH67AmJFoazmO0IlZQAaFgcmn/Cb17O607NfRvBQOFMsCGfzVvjnaCqIC0I8Z22OFfbumPyvZe2iFqicHuvupb0faU5mhAvkZigrQtpVtSY4+T7lVyLRoKV+Gic6upxPEF5XamJZRHUAiLjRLA2yVlzbYxszblGBTV3noi3umSZ2Zndq0C6E9T2Gd0yc/C47yh9kPkB1lKMFLdxl0iRgpCfSLuA9Gm+l2RyhiwT1hezLo23zLbCmSeHIAA9IGJ/gIudPkDL7bQ+0XjcPUL9uWHc584UcXwn6w35fndSDJRE6tm6B2sEYV9LlCRpIgJXlmyQYI/SqGusocDaq6/mZ2sWmVueceeDPlAqwI13ShP4cH3nm7vlSTTKx33co6kBRu6WuGekHTB+LGKUPGVLzt0TJWYOAU8N/y2IHa6dkStr4wA5zm3q+loDtOP7v//7R5ZcCtF4eHa1FLzyysvJJ/PocFGYV7U06pM55PzHk5+nQLCp+Ydbdun2aki5frfO0ec+97nRf/1tJFXDpesa0xZAXlCFZ6vP+krpsz4Z0/LT6uI1bqwb090/13cJxTOKK2HQuaeQ+CaEbJFF66obCZsT6+/48WORedlMZBGSB4CEue9/3WHmknY4v4n63Gfyi4S3Sxp6fvCyABJjDTSZd56JNpN15Ztpp74VXAHtgIfvCkA//elPL374h394fOcZeHbmkj5pt3Hmsh18t6VrWqQnrtrgo0Uu3nfgYKgSX1781z/xE1PnfofX+0BmaW5kXPl2IFNAsxzBgWEyAQcQWQlkJub5LV+/ARO5jJeQ4EtXzmfifnHx8//yZ2eSuOwwhOgmq0KATQRpOCXvJcTY3H/g/lSXjoA9Fb+7SayUwPUkwQOVdu7btbg9dZAuxwUjT8rNLNbDryYyYFWEfUjAq0PcvePO3Ys9iZA4EzPzc1Gwodcu7sxufl+4L1dTc+VUasesCbjiMrkapb86gvfBJz+0OBWrz7FT2O/hN2Sn/2BM5lsy6U5lJ3Dq7cOZjPGF2uHgDUQo7YlAvJCF8noUj1L33DrftJOIOwc59pwdVxbNruySNiR6581YEoy9KBAhtW8H6JyL1UHtJrwdZMe1caMAM4TjsRAXd8Yq9E7AysX3cC8SkTX4MFj4V0fY6ltvh0gb8CKhGGBDWa3OgrsSi8TIN+NznsHmlGhA1i0pry4Gi3/60SfPpdaJCnICrllunWMBTo7FFLY+W/QWrXNdpy6TAiPfS2JIqNhtNfTa9eYONVmQs5tsDgtCzj2aSn5EpAXcdQdI6DRCiZDojqzvTdpXEi1hJBQXkCmx0ryU6K7ZWgk4fIwZ7jt5BK5jxzWAUKx1OC0N/WzNFn0hhEs81p8SGyfRcrpT5MGpJco9jFHN+TWj+75KolEVxpc15EyE8EWh3cuokkl4PT7Gr6HCfnNPCrP72cLiAAAgAElEQVSWDvfXRxwbu8pBTM54HI0lEYAZrodMEGkLWGCMmfUq/8u0/iTCLpY+ifbch2UH0OBOQjBX/oDbTjZo+Z0GaTff1SLDJXEoVtArCT/+0Ic/OFxDxtd8AVCMubGuIrGjb7Zdxxkb30mIBvQZnyY+9Hs/lyPi+ZhjjU6iXES4yBjrup4zy04T31HYTU9vTIFR1zIu5Yho6yPZGD377FcG0XnU/kKwj2VUH8xTFqN30taC2pJezUnrTm4nz8UcriXI3PHMS3SlgM0l4K6WtRmOjTfCdTnLI5T35fiSd8caE0mWtdF11ms4vpwy31G2+DV1jfR65nkz3wI+2qs95s2G1ErDtQFkSqxthFHnVFMDuA6w0bQIw52YMTI/C94cU9epMWmJkZU5dcrLoQe2KOKbDSL3kJc2kD+erzk0rYnT+mfMSnyeBH3yLdydRAoNi1aOY+Xvc+BCbZK7ViN3He0q6AJkWLYAKWNeq2vl53CB5z9AA8hYdwVV7idh6YiC5GJbRp+J1PtArIbm6o//lb/yPpD5TigO0LNLp0W/DcioEDgMLUtzzdh0fsvKMowvK0FiDvuOmHEl2Flx8OXL5xdf+uIzi5/9mX+eZmSnmwR5W2VrDdLekv/bwyNRjwkpzsLgTzYZ+dxZbVZzGwE9qV69fdf2WBywx68vzkQwns6ucHOIu5cTRs3dsv9gsnYmR8uhLPrjzLaDg3Nz8XCqEG+MVeXEEeHdya8htXrGJcacxb0pSMfNdCZg5mgWuvDh+7NI9sU3eyVC/fUXk3LdeEH5SKZZOAezIxF18+Ky3sgOvtU3Xl+ckDROyFCUAovL6kzwBz/49OLrL6sqfS472btjJUlipCjht7MIudkobz79y+GW4DPsjZBSxHEK1ezG1wp9TM6P4T64GnPn8VHtd6uIpLhfTgR8iTKirFWcPhH+C2CEj6Rsgno5allVUZfwWr7HDF/fessE/a2soFn0EYTOcwzhQkhxO1m0g7W/XNjlvbg2ZeGdcCEAWJIItEZJuCYhQFDWxVJrSfNSlATcXW0Tgk0rz+QAuH6PJ8BrASEYy5UZNZ+iaJ1XHou2lVOiLVUQhHfJh5Q6wQYEKQLpvZFLU8DPwpTNb0PRu24VZ9PUDwJmgHHdUMawBM9GSbiPv41b+QvlDeGfAK57lpWSG0JrbrimPgFGVcTOK0FzhDpnN80fPwjdaZ/7H0u5AckiB7kXsIrFSNSfXb95cPhwahMtSxQ0oy1AYwdLscun9G5Af/korG2XLrLoAaaA0HQ9TteJdPBcuSfHOJs7xk37jRWOWcHHdGUcG/PCuY1koXT9VrcN8FHrgGvpf92LxrtzoRlmXcuc9tn9/Q4Q/cAP/MB43sADwOSZOra77nKSbB60pVYbz4gryXyeVov1tyw/rE5NyKZtIzonoNFxtZi5rn7qE9AjxwoujmPKc6FIKU5JLtVa4mId0YEBAY0aqltkAvMJnN2zVglzxRrXX2Pkmo4zBgCNa5kT2jzco0srTq1GE6SL9Fw7NkXGivXLNUaUoag2CSEzzwZoy2vOn8NjrLzMMc+3BFz3rYu3OWkKZBre3RxG1uz5zJ+du3ZE1q65dd3ewzMDGIx/XY7a7Lsm8Jsb8GTHTtSmNuhzr68d+u58aSBETHoGjXzSJ1aVF7/50oxYDRDGsRSBqM04WoBL3YMFL9MK/OZ4Hgi/zURNiyGre0a06Yc+/JExD3/kx37sfSDz2wMySzP5wCpcQUsAc4s8Uz7M0Dm3ODW3aDJusgLI/EZAM0zvUfQiEIYJYLiuxpczDjjvn//MJxY//dM/NTgwO7ZtXuzZlWrJ8rGFhqqEAROshcoN8KEPf094GMmYm0ijC1l8m7MYAYnrASJ3pmbS3fckPDr1k45mslwJ+FhzIzubkHdXr1m3ePgDTyzORZh+9RsvJiPv2sWlABnNefyRhxc7I1BPvHkooc3vLNZlHAapNIp2x567F5vldMl9DuWaxwKo9oR/cPC+8FtEFASESBMvAke1bJWsD2QRyeNyNGb6QcKTmCu72jcl3UJuzARWY+hCdlIHnkzxubTpeISXwpN8r3skBItAeDsE2rljWTNSWAMwBKdIk8OsNuHt7E/49NspnjfImDlOHhmLUiFAYExOGe8WGy6EED+glFWG1UcEE0sYIc2KUR+3BdewSguToPdOoNi9ELJedTlZ5IS+nVCtKCUgVji4h2Ncm+AWIitvjVcVbsMkCQHCuK/m5qibpNFHQMwsAppM0Mtw1VqACNJB2jU2GZMqgBlxNFO0s0qUB1GeQbk9hA2h47xaYAhh7jLvLA4zQ+iWIZApkXJZjANhzExOwBunukua84Qg972+16VSSw5BOaOT1g8F0BwjBKl+DoUkiikcHc/ceSWc1oLWz8Mfn3noM+Gora5tHPR/Jkabc+BkiNnDtbTM38PF5POs0XPvEO5q+3hN03vW6iBmTkIzpUZQACz4E8ZIVuhrqenktxnmKj8Ld06y+iah3e2xqnlWnrF2TUvZyWHVcD/jX0tG5+XKsaTUjRPrjHnjXGCIpcU41aVk/rIaAQfmuePMFe12b3OqSdqc3+fHXVSFWEtR88YMVxSuTDgNBdzAlTZZTwBeXYOUuDnl2oOMuuRjaEMtBhNMHhufzYvyVFyfUtRv51PUiu0KQb8rtbBcmzJtHhfv7t2cLu4x8gRFjnju3Ty0KGPHoVbUujCHVWnpiu0GxPPWf5tJFhmgtTlrXLtWRcfX4lP3snY518ux/p58s/W3slOXsGvOs7Z5NsZ95heakUDGCT9GlvaL4egZk7EJyDwWSdREfbXiDrea0Pc8k/KpbKS0/3Qit8oPch8v49uxrHXX+nEdcwwwcR0u+v2pMeeYRnjps7abA9paGeT7EoaHKxcnMGt4uNi4lJaudFaeJ596emwIf/Qv/aX3gcxvB8iM1P0AjOECNlbwd8ffS2SyEsSspMP8RuPM+LzC+iKrLILGaqClvqtYNYaFBxciURdf+dIXFp/85C/FtbI9SdPCRViE/PpuFHvcPTJfWsQm3XPPfyNRORFCGxLmG5P6CbkmQn5do15FImJ2yDdz/30RhgmZziRw3+tys8SisjFhko8kz8rxWCu+kGRZcdwnT0xM6EFX96tjlDpKF0K8PBmrzKoovjUWTHa7GzZvXeyJgNgSHsCR8DFeSoK6dYmYuj/32R3+wPlktj28TO2/PhMbcfeOoHmhylK/M1Er+ijxEf7L2VhIhF7LrnuBCTxKbn/M8qwwUPz6CPsH4p9mrr0UwDasD5RZQAxAgtRrcbyetOyAzM4duxMRNaN0JI+jUBSjxBsChFS1lqhv8FGy0EeWXOHM+Vu44eUALIu//n+LrWG85kTN9BRoq9SWNFjhSPj5jqAlkOoqmYot1a3TN8cSRL2OPhAae0PKbjZMx5b9T1hQvgQ6gUg4NqqkPu4RwRGga4zci5Iof8F3DQHVj0Y7lasw2pjnUyKx37XDa+SEyf06FhSC62sPAWWHr60EjvP1pVEitfg4d5bbmNfRf+0mAFsLx+9NGkbY9RwKtJEg3SETqsaWsqpZ++svvDhS+L8d3om++s1YU37655lS5p6Pdug71wABC5gilo6otPzm/wifjstWaHdBqsgw1wJk7g0va0ZOKSGweoA8HAznsc74L2U/4c48Poml54dhd1ciC4Eb/6fVb5Ku1yYNggrmVWgS5RnPZt0tCHa/Jh7zfIyd8dBvYMU19dXYGYMqDH3t8zQ3cGpaZNU1fKdPLDnmtz6xDOB5+J5VyH3N1Vouej/Ku0qrbjt9BmSAV3PBPCEDtMf9fGe89LGuWHPDvHItz0qf/a5vQBQLj+uYN+7N+uF3LkCuJc+jrgvPqdZD86EuJdeua7NcLPMB+NPWgin30e8Cmbp99L0RRt9yQ741iNwt/WD9uc6w9i0jmSbnY+Z3KkgyRnWdVYas5Cw1B4w+NkLM/Pcs9cfv2j6K/wbIXMq7/jUqCzhzD985vtw19y9fTT9ZY+8ID3Jb/ntm2u+6rVvVNVsScEsWWP8tOyHMf+bamuUJ6KqCMuPkes07U0Bbl73AimOR0UNOZi4X4NEbjz72gTGf/8KP/Mj7QOa3D2TgFa6jbwcyBNAtPgtl4P8S2DCFebEsrLTCTPpLCcDD/DIsMgPduKC/ARnAJuG+N967uvjar//a4otf+EyATEzrl1L19PjhCETJi2bSKAXSbk++l1dfC99izYZE4+zOHVKLBfkxbhG8lksBMlsS0nxXsu9i8iOBmsBujxR5eywSd9+blOkRDs+GDX42O9G12UnftinRUQlTvTdh2TF+L04dfmNxMfk2xGfcyG4XDtuTcNLd+X8mqdC/8dI3FheuvLe45767F/ckHPlK+ABvhotj8m3MQrjE3BowIiHdHTGhfzMLBDN9b9D8qXBbVOcVeXQli3SVqIUc+1D8oTejFAkoyZFYKex0RWUMPoIq2GMH++bIfArQDPdBQNixhE87ntWGkhghfOmPSqoEwan0ZezAAzIGTyIuMcJpVKEmFLLDEOZaMGsxD5/tkiTbdNqEB6FiURZwVNE3bb7rsqI4rkq6/AxCZiYhu3ZrR2q3XeVbMi2B13wc2t+8FL4nUCgBbdUebZ0uqhmVU4HZnWPN9HVb9d4tCDijJmZUTqNVSkTUx5FrJUqxoa4USSM63O/++x8Y4eiEZV05BUz6SiEZG8f623GUkvnseH1jFRoZgXN8lYnj1FQS/i1E2zsh5xre7fyGm0jRzYDx4R2ORjOGhCSipjGgfJs/xxjoD4VQEqc5NoHGzK1DULPImEv6fMvyk/Z7FkJdX0wEXnOYUL4y9bqXaCXcGHONtRTpl0LQvxMJmZYfA8DxzGTorWVpJKXLxkObtJHgRzY1HsZphgkn6V7mVROlaQvlqx0UkHZ2x+8aFHGjyIyJexrrglXjS/F7p9woJcrJPKqlxfHaNCKzlll7KajOTddv4sS6p4ytqBaRV15/8A/+wfGscB0KdDy3PsPO2brKajmsJUaf9NncZA3w/LVRP5yDmH1nAgFYzChv92jk28pQcM9nJCJcgr+OhXXaCCHzxDmOq4vH2nJd9+76KBiari15mwAGZR8862kVrVuygKa8O8/U9bqG9cWzcT9zT7sANSDWy7MvIAECjJ22lHzL3bkv6SmsEZY2bfI85XkBiD3jsbkBHJeyw71qUZI/Z082UpQaQOd8Y9i8NaKNbAhds6AIKCWzPFfjZzNjw4gLiZxr02O+ao90C3cvj9Xn5/KdSFbjZC5p17txSw9rc/qLnzNd+jcWj33g8dHPv/ijrbX0W2vz3/NkX1lWpxL7zUBmCshvdylNz1PotcvQa0ms5SWZL8G8S/BSMJPrX2MmjcCSFt9ivTbSt4cfsHVHQM2axZc//8X4gT8eN8mdIfYeT+2jVyO8U0tpJ3NhfJHM0ckLcy3J7l55LRE/e+7JxEq66wCZVQEXgIy6K+tl+ozlQvu4TVgd1mRh6YfQaHlO1mbhvRYX1SsJGd0S4Xv1Nqz3G0k0t29x755Uag1593h4AGsCYtYmud3lRDxx0+xOiObqJJF7/eihlAyIiTbWn/0qsaby9rlwAvBjbmNWT4KaVRHeCtztzu/CT+0c9sWcrq6GpGcSxF2KgNqa9pxP2w6GV2BcjsRUO5Kn5T+QQhnMHXayAUdoKMgH/QsXvD9WHIrjzUOHR2Xu5nXQF8JJ1limShYLC71Wj02xDE2yJjCVSKs8NeHYPhN4taJUYBI+3V1VOVepDoLxchdJ+HTXZ+EXaBC4kyg6LSeOsVh9bnZN5xIgNTW7n2O8ykmo4nBtggAYGREsS0tGCX310VOI/nc3PMZkabUhzKbbafJ/WA9Whl3qn77q3+c///lxnRIwKRO795qSmZW5ZlzTtTwH55e4SjG0r4QX5XcrN07m6dXk/wFAa4b2DNzb+DdniZ1eXVDeO/4yR++K8H0lAFh/XNe92i/zjsWlycqQIvF5RvmP7Eb1i4JgHTHeKik71nFe7uP8hsxSKsDRtHqtGmOwK2kByA9VewEWYd/AnfD4Ofbbx/6F5U3fZ4g4zlXCrg8eiIUoOTey+QACtME9CihqlWhiM3PY+BLwXHfuWxBCsbg25W+OuQalC1gp5Aqo6C+LhefXuVq3mzH+nu/5ntFGHJsf+qEfWnzqU5+6ZUl0L+fXbVrwayy+9rVfHwp4jv2srcSSZr45h0t8goy3xhwp58wYmCeUc62BZJdrOF5f9f1jH/vYeOfumGHTSVyZ637jGy/ku4MDeHoWnlcJy2MTl5e2mDPaV8KuNVULnWNqHfFsWdhsMBquDYQ5tyCyLizto3BZxgEZbeqGQRsqF1a6bbXPutV299dm1wYcPCfX9l4LqzXnb21pjTLjgD81rYrvZv7vHDmggAjnAhd+55b0HH0uUR5w4HbSNv/J2h2JnhO957k+HKLzKHya9nt+Nh1HhFQvI/Vq9evYGAPPUCQeAAtUl59mvPTNHEAbEKShPfcE2NBLfreR5LFwT4BJBmrzzHpE9gXIf+zHf3zq5u/w+r0NZAYo+c1AZnB8x29DL996zeowUpVLPQu0RADeAi4TyCxJMLfe30t2XuHEl8NbUQVatU+7OOnNd+zYu1i/bf/imU98evGFZz65ePTh+2KZOL849NoLsV4czUIWSofUFbN5rCn7ki/lS1+JKfTug0nKFn/lkaOLd1N/aXVAEoKv6CBmcQJRvZgLEeRr7OTjS5U0DiC558DBwbF57vmvJ3Pv3YuXjx5bnIlyevDA/sUTj9y/OJ8w7DdffXmxKm6ljYmyWB8LELfMLmAhxON3Et59PP83h8uzN4vqjRdeiWtL5sYoniD8NTlHVt1NcWXdmd8pYFyA3XJeDEVyclR+VkByz937A8NTsDGghJARqjqYQRknyo1yYImxc76YxSZqivLmm346PtS3svNdl5ByC7S7anlUJAbzX36VbXF/ERgzE2wqSEtIF2VBcH4zXKE9AVg7omwsIIKmRFSfmxujCrU8BkKgPmsCiaBsfhXKp9EOvQ+QUeuI9vec7shqmWk0k3dCzHndUTtf2wiKKp97s/v52nNfG4rVf8e6pjbUV6/PzRFCKOoj5UcQmt+3DX7It0iP5f6UMOzdNQuyKKG6QSb4Cdl2JAp869bOXftKkDT22lbOA8FKGTWsVV2w4wlb1p7u8I1fLWLGwLPVb+/G3bGUkURy6/MsRtG5XJew1059cAyFT/lR3j2/0SxVhoSz77RphsZzccwEX8aNMGZhoGxLYtY37aeUABc7VOPgmsbBeqkFAMiTDbo7Xc9IlMiRrN1Ryyi5kbhxgA3KRx/MJedr+2c/+9nRBn1qNBf3kHOq/M2nljiomwzg7HNoCoCG8g+iaH6vK5JL1/Xcoy5S46gd3FC+82zqlnRd57oXCzTA1s/6yRJAqVonxrdWypKAgTDjYE688lpqkQ2w9y3Ce60bBSaejfHQ7pLhJ4E8nLekb7APLUHd3NZOAKIkZL91fhTk6atramvHyTzBH6p1YxJPF0Pm1Erj+bL4adMExUj1s5/T3XN5nK+tnq8+GMfynLyzbBbclxBvDnF7ei/vzrHWT4m75qTxdX1tEE13WzhWyL6NDtSXkpWN+yDhSg2QuWq9kA0l5KspdzRZ259MvrC6rowP64zx9Tcekw3h5IGlYC93eJ6ta053lqrhs2hpeTktQ6DtxtlzRxd4NcDEPANi/CZKVdSSMcORaWJIGxGuJc/mfbLvd4Jwt35fOolqlVnBb+FGupZEM1LQX0gCOsQyuVeuJInVuoSNXrgYEp7wXSUN852nOszSfJcBEhtz/KvJdTCLJCYCJNYIVgkWBwTY29bdvth74OlYZL60+Ef/8B8s7r9v7+KJxw7G/XJo8c0Xfi2mObkFUpwMug2I2Rni7fFT58KHiWl1285RVfrt1Dy6HAsHAq0IAJE+dosic86Z6LH83MjnG+kLy8z2IPAD9yaTJf7Kq4cWb6c0wPpYPNYkpe5de7Yv9u/JzunN11Ph+vVk0Y014WI4RHK0hLNyZ/JdbN2V71KB+9zl1Pdgjj0cYt651A8KABHavDbgY23yZiDWHsjkVRHbjszkffjhhwbAGoS1uA5Yia6HhHwpAEi6eNFFM4pAtkucECn2E2kREDPS0QeIESCnE6UkPbY6L3J4qONDyCO9SSDH5IoA+HIyClM6XG1y4wyuhufHtZfXBm1NOw+HjFmLSAmo2mj3U3eGdhEsvi/AsHBdn8AgHBqV00iIujsaqk2gOp4QrwXDQtcuu6BGTgELrulzIxosdrvqhtjaQQ2zb5ImGmPfE1oEivZ5r1uqCk/fSiycVhPRTTPtu89zl/atkgUlTBJekwcyLYqEmufJXUKI1xpFiLpWLTb6WfJ0LSndFVMIQKREjd4l+WOiFiEEdAAA7sN94Nkg5daiVaLu/lgWLBBApiHBlAHgpA3GtG6Mukf0Q3sLjqbVZqa5139KFPAAqDv25fl4jhS2eTgrQuOtrB8g4sEHH7q1s69VTF9ZrADFgjD38Lu569kjExtTwr8m//Jhqkj1W5unO2O6I2oRaZRXLZLG3/zzLFzPPRqpVauC94I9fZp8kwkS6ladROgLQ+kChBRn578x1B/rzObMMwbqKKlaHst/qVuRy8GzcR334f4AJDaM+T8Leuqvdncuapc5ZB7rn3Z7laz++uuvLT760e8dUUuu3YzH2lxSffPLNBzdvDDWBdrWrWtrk2vUxan9+l9wQhnXMmnsp6ssJSzyHK0h96krtXlWShT2zLTNy3GuCygYs1pLtME4OrfRV43Sq3Wp7j7X0F4coXPvRfan/28qVhnA5VXra92SrlOun7GtG8n635zM7spMsDy5b/ljtUQrfyHQomvP94BrXUi3R4Yfivwsgdj9yRm/O87z95sgDuUPWvDV9XBk1GLzPKxj5RJmtNaJxRNJrMqa9j5H5v8vkFmet4LnO6wr17OTH9b+m3F9pD6SsFEFHxfX48MNiBnEzCw0sfcXAyCuxiWETIoPcjLcENWPWSGk9DcB7Uq27Qgh7u5HFl969muLf/wPfzLul+2LRx+8b3HxfKqKvpqKr8kRIGssdvrW7TtjFUla9qtxN5zNzjrcFgndDr309cX5hG+uV5mZcsqiESElVPlCFPbluLZuqluzZN77bU+sIzsDAK6lrtFrR0+lynS4HaePhQgbtvrBuLBScftQit9dCUDZlVIFNxKHTeFvDgdnXaxE11bHYhKezHDXnAtpNlYR2XNZei4mwZt0/pLRMft/8EMfHiZCk9iEpnjtIDZk/OR5ef2NoyNnzSCnxkwZSt2IgBrKeHAXwnvAu0n/TPybcXkBa9dCkraYFU30fi5grqx61b6RfCe7f+uSZ4BbPZPsXcmztMj5hvfsivsru2D3q5AEVm6F3y4jJ+rvruWmu1KLzbEzHDl5HZYJoxr1UQFNgDjOu3uZL44R7jsU2tLdVIVUMqTPjYiom6lJ596K8GeVMVe74yM0CbLyZAgwbS4ZkHL13SQhTr9pLUHaVaDiGvpDIDlHfyka13fuFFBT6QgxbjSNNuoPgdx21FXiGg2FHTltMgcvJjOz51qriN2e812npM+SQ7uzNjaDsxL3zTvIucMFNMPGjXGjrgo6q5QbtWU8tcnL/AByy22YobOi0jaPdkhyV3fXVFCzuCEgM5/7rHTcPBqNKNEG4AMgc06f/wTWF+f8y6vhvLWA1XXiuZe86TjjRvE3bHjyvESdhOQeJVCLV/OS1KKkjZ5jeUH64lrmgzmr34OjwLqS65Rn5dor6zqxzOhn71mr76mARX+bJ17urw+ANfcEJVVyNzngniXDDzfe0n1n3LSx1kztKujT/vLLHONvc4mld3NSVSD7eh6OB2AA+q4vbTanjCXLpzwxgHkjAj0PcsNvLC+uDWSxjo1NU84HvrTBGDVx4QQiiOEb83/DLdd18yzVatm8LtqtTx0j9yn4GtbF9KeAZcqFWYRyWpNnEkjzt9ZY1x9pAuJRYIWu1dEzLGeqVtzWTirfBmhhDcE9ZFGSnJH1w1jMyL0px4xZI5fqigPgAJTyBfWdhdwckHmazHae9rEcNp+Q6+rD65kD3P/m+0MBvuuiV8amLAPD5WTes/AAMp7Df/XX/3p+ed+19NuAM7/BIjNgy3wZPhYU6cpDbAlBN79cS9HAVG9enxL00fCLG1fjNkoug5NBkXaVXDxjBxzhKFKHS+NwFtco8hYAI0pKFWATYt+9D4QnkyJlL72++Omf+n8X27dsWjySDL2JJ1m8FavIbTLmRjDIeijV/s4AGYDmcJK9XUkOlQ889miu/criRK59M8p+S0LpZCgeAjATOlk0Roj1pSTYuy0uKpP8SsDC7Vl894W8u21byr3fjKshJtLXjrwSy8yaxUOPHEi/wldJ/ZSr5xMJtSk8neShuRZXEzvyzdvCOolF5loKRw6T5oX4wbfvGvWHFGADYG5mly11/e5wXKRLfzk7umGKj9Lhb1V1GEFvkiAx/UPwwuEIoBFavU4hwViRRo4frqYIFGTgUSE6x/Krylng19sHaLk8hBBLSwGAxWxxSRrlbwJ8hPmlzfWJIxZv3xZzcBTXyiRtJbw2sV15Lb02QWyhEwytD1MrDaVQoUB4AawEQ8mEFEu5JHtTsoBSJZB8R/ja9Y0dioWd9ln8LfA2/cfT1eP7w3FPHExEmIVfQV+TvfMbtlzSYKNcVgIXpmE1pgZ3a7m7riB0Le3zucnQSoLtblnotXFaGYni3sbbeVUYjf5wb9eiIAbf6Xh4LgHWXFyDzJlniPxrbhF+w5pFUViHOWbm71C1OYnpMoeUmTCn3Mf3lL3xodgpUC4blgJjW9cMZdQdMNArhJ2gbmgpYKZfjnnhhW+M0H1zADFYW3yeEVkpTLlNJMhUROZNQ9W1hRWpysezI/x7nCE11D4AACAASURBVGfK8ugexlnbPJ8Slo2dPjQEvX3TT9eqG5GScp45Z93XpWR8S0qmDJsRuODA9bXHb+akV60xjvFyL8+K7AIACqKGZXOA/WuL1wPkZeW+P24w1xrzdmm9NP4S5HlxpbOcqlGm79o8wm0HqJ5lJJq7xXOoFbEWPfOr1kRtNzdwbval5MrGKPLmR/FurjVcv65JbS6ZeHAc8999gDUgzXMABqxr92q+Gd8BMo4z5vpojrn/yy+/Msi+lPnQFxkT59q8+L1WLuNXoDkj1q6Nuel7z8+7+w7eSMa7myFggCXIdyVE648+ug65cSVZ3/Ei6/rTLy+bvSsZW/PNucOtmPEG+s2VmfGZfAwI3713XNMYDR5b5BU3T12pkhqymBf8GhPjZW436eMAMpHB5IV14Pe6gYfeWRL+tcN4482wztwTi6WSLVxL2usF/NsAf/KTn1z8T3/n7wwd8J1ev+c5Mt8GW37jeGVOXEyhQmmgw9gNoSBfxBLx3um4AQI2LoZoez3WGW4SE2Gw4ZHMMplMNEXr+NDfzm7h0KHXb0WrlDNx74MPZ4XLbHts8Qs/+zOL23POQ8lVsT1J2o7k+DNRwgDRMDlKfhQuwgOpbfJ6CFhv535PPvlErBUXA3reXJzPhNwUhbQuil5tm+u4PLHEbAmr/90kubsqzBz1NdaSDUHh22PRWRv+y567HgwoWb04cjJZet87sdixL+F4cWmdj5vnfEi8N85ncl0OcTbAxIS8kaR9V25eGVYZtZBuXAspd8/+UThPfRlZdKW9XrU6gjLg5lR4LUfSf9YWCZw2xHXAEGBBnQnwWZU8N2vjXhI6PRITjntkmKNcuIqQJo0nS9N11oU8AiHachBw/V0KwGSVIaQIbgXmCF3C5ODBA1NIZFFR1nW71Cz/niiYgLp1uV6TjVXJO6amX4uou8jmQLHgjYeFSYA1/LeWDOc3N0qVvzbWFeBcloC5A56gq1EVBMQEXTO/Sd09lHhN5kNYZ2wBuTezIyKYXJ8wcd8ZXjytFHVTEZDu55ptP64Gxaz92lkion4SRjXDD+vX0q00uEaeB/JwTNOur7+uUS5Hd6D6oq215DSklNBenbl6R6LxrgYk+15bZ9TCJEd3TGotGZEO8mcszf6sooSfMTB2tYy5p+tzI8hj8/t+3+8b86Hm9SbXm9FJ6kThIt02xlb4qLwvlKu++Juw1ta5O55AZlpLInRT0uPIkcNjrIHWSRaevJC6L7S/hGN9qqIqJ4Xu8bwKhuvK8tw7Jvrj2XaHXs6Ca/mewnNtffedvrB+NPKnbinKyTXKSSlBWFsKhMx3x3lRhK5N4ZoT7mVeDFcujlTWKKuWMTW33IcstAYd75pcGYjEzSrrOcwCoQdorQEazbO6XvVff+t+1YeV2XqdT7nbpLCIscaWV2Ts3de5+uCarEWUrzYCJcbJ8Z5XLYf6Z1OiD9aPl3s63zVbBVy7atlgiXjkkccGT6TEXMcbL8/AmDaJX4G8vpRf59267WcbnvJqXM8zbrSkeV+37LcipGLZPXd6lNEAGI1JLWvkmXEyB7qBKUeOXGO1Yil8MwWBd6eES+dV+X7Wc62C5sh4PnkuO3O9ht1rI34TGoBr66t5p60rNxyegzEzHsBLZSkAjO8w3EwBgFdzn8mp27b4yPd87+IXfuEXFn/jb/7N94HMd0Jxv+n33wRkovjjNlodS8zl8wlJXhW3UngxcrxcSymAcyGabRFlsMz7YKJVCJv8Huz+FEa0MCykCnmTnZC6J4t9Q6IZjsYy8Us/9/OJFLqxOBhLyb0BLCey23iLQI2QNaGPhzS8I5Po8Q8+tXgnIaKvBugItd6xMyTHAIV3E4Ysyy+Qck3kj/wy4eUceOShETZ9IVYjxKqrSR62MUJ5s4ikCyKS9iweeeLJVNG+svjyC88uLubfwQeTJyTK561DScb1TtLt30iWzYAeu6mbATIXLr+3uHgjbqCM186ddwfE7M7OdMdg8K9OzpoN2aWcSY6XQJ/FOxEeokuQd0UMnQ0wBGKAEFFR2zZm55J3+wiWGtcEaC5HwYw8CWPHFmtSDuCeu4HXkZ2EXcKNoJoDqRX1anzlD6Yg3/Nh688QWgJuCnGLjZsAAMKwr5vFczqfHfa2LJqNsQw0M2gjDuoeaYSFBe6Zao+F2B2zBVrzvb8pZM+WIKg/eBA8s4gLBnzWthNxOc5FPiOjCoxcn/BoDokqEPPIonccJX0e+Eg/VN62wwMWCDPKjOIsR6LAqADOvC+QQVgUDqzdrkugO7cF6yqAze2Cm0Z3EZr4IlwxvvNamfCq0SfuVUHpGsZ0WAFkBwgH7WoIv3WFFMjofwVoFbx7uJb7DgWTHakoDIkQja//fjNOJR9qE0XGMuM6zXPjWieTv+VGXK9bUwZECD9FxnqjmjMgY7xYuwCZKwFbM3ngrPIN+EyXVIpL5jpVts0lNMN/KZbr475NMa/fjUzyfAFJ1/eavJNEAOZZcIeUpO37ZnYtv0Ub2k9zgQLRp/I0KJuShEu4Lrg1H7xqefGc/F35VM6MdntWyMAFX7UADYsU4Lsj5PNsTkSsGAPtBiLkf9FmfWUBEw3kOtromJECIBsIgQF3LNMVFFyVizXD26e1qKRVf9e6Zf0Yfxa1EsXrul3JgzKP6houB4Vsdp+GExsbc1d/uXyEE1vr2u771h1qjhXyhYWONRl/T5sqW7rZMGaOr1vRtY1pw6dLnNV2gKb3qNwqF811pstlEufJgOkajkwLDWB91oF5YU5AVSNnz9IlpcL0yJ2VcRzu5zxnRYG1XzToiRMpUZKNZ/k8JeYbZ/ckB8YGdhkFVlL+dMFeGhww4/BOnrnir74ztsZC313XvHIN/dBn/XI+Czvr+vgt/bIpma67HcMi84u/+IuL//5v/a33gcxvC8gUvHw7KWaeOsx08WXHCvP20deT6v90lH8Y6InaWR3f5IVwXvbfdU+Aw2T4Ix2KajJpCMLty5ocHurMkJrqskshbGLsujeFupIh961MZEDmcipV70lyokdTSoDl5HjCOGXCHaGeyTWxIa6nBwNMZPE9nGKHVyOE7z5wT0KZLyR6KX7/M/F9J2eMdvNVrk/G0LsfSH6IuJau5v+7AUyncs11sa5sjyVizXWp6RMqLcJgd/gLATGnrsY8nEsMDsi6uH/eSNbcEIIvnw2ICEDSvzXrYkUIV2ZDFPCuvQkDjfVFhlWL4raURFg3iuOdHGRdQups+v1uFtZW5uAUynMe9L0lgGfTqkRFqaDMBcYllx2uys2UkzpLl1Idd7NwwSh8fKOryMABM1x4gT2LValHdSHHINx1RznM0HFxzXDjLVPJRmlOZT2VntelAJtN2ZWwyNQ06zk1z0P5MDWFG5OVVokqZ9/VJeAerk95lhypHY7Rvioiix2Rde5CJ5Gx0TA1p88omlkJuIu/9YeGRSCCAJAZJO5ljhv3qdWo/nTnVogSLM4dpv2YxihqOzPz1/dNRtdcEoSma3c32FDZhqQDQfIN1RozTf4htef51qqiHVUg3RUODk/AANcSMjmhaby7GfC5/I2VBOu6wIw3i4yd6HujArKaSTNChJBsjhBjb1wpp7rMZt8J2hRYTSTe5lhA1yXaDs9iAmGuj8m7AcDtEBX3NMeaDblWVRGM1icrY7kmhP0Epu5x4hb4Mg7ua5zVBxpV0kOE914rmf6VZ1MXkrmqX00hr58FefoEGADgrmvOlaBakmeTzRWkl6u1cszrDqj7si5MSpFycc1GHzlWGxWn5VYfNXTTr7p+hrUtx1gH7lHLTHPQdP4NTlye/eY8n7o/tc39vPTTM2hEoGPqEjSWbyQp5s6dyVEVF605p++OBerL59HOusUcAxBZAw0PBl6R6LV9paVBf1vIElB0vSp54z1z8XBFpfRJZH3XuOfR3D7mP6tPuTXOMTcoc9csD0Ybfd/8MeZWrbMNK69Vr3mZfB5ZvZfyUvvNnVqmm1Cx5PBGXBq36dbFsQHUU6ohG8kS1Ee9u7R7EMZZUDI+2u/5tp21FnlGIozIEd+tDJjQDtzDA+FJDTd4ruM7L5FhNntfy+ZiW6ybfseVGpuysQZ3jfDrz3zmM4v/4W//7feBzG8LyPzGg77NKhMNEb7I9Uvnk5X2myl2mFDlU2+N93VxM12NxWDr5h2DMCUyZhAr484xEUxuCeHkUhH2/HbC3F4Kgfb2KPGheaKk16QswM5YP07ESvGpT3xqcTbuoTgZFo898PBia/guF86ci2Xm7ZF0D6krzJTFHcktsydJkC7EpfTKodcW9yZ0mfXkTAoons7/dQoiIu2lHZuz07wzx76XdgIGEr8dP/JWEt6FAxDAsWlt2nItflJhcrsTmv1oopk2JPvqGWGFycqYYoxrr8dcffzM4uzxREPEmiMcnatt646YTvELwug5d/7iWBDHo5RGgqjsbvFlHGyim6CrWDH4hwO+NqtVM/g6CbsLdlkdkIGce0Xyr0RxrI8lSe4XoEk9Gv1jlVEkM77Q8HVmuHkIM0noFytRlEiVsYU6lE8EDF+wXQfkPxIe4oOIzlAkMPcnGIX/drdhV2Q3RZmV90GQWlze6y7yd3fLjvV7U/Q3CoQwJdwaDlzOSE3wgAUT9KOPPjKuXRO/cwiMaUmaSeWAovIVVhIwRSucCUgcYGLpiikgIahqQq9VxVQ3R2uNqbWBecx51wIUCdv62Qmm5772XLI07x1AhFLbG2thOT9wvrZ3jAj/jlF388jQ+kpQGpNGHGkfsHB3eF9M9OVXVKHqD0VSc/kAPstdYK1iw00WcIEM7zfnGLeasgnL7uh9r9+UmWvOXe+FPLdpuZvWkLO3dp922TNyDpk8btC4TbmUpmtG9JIkYRtGuDaL2sZNG8Zmxe8zUViAdsZzulOmm6wcirmjxvPYNoDRyAi8DIduGHNdgiVmm1clf7qHvtalZ3wLPOr6qNXQu7GlyAoIzIMSSIEB7ar7rhaj8kG0p0VCtQHQ9ZpWwij7scOeu3NrTzvKn2q9oPJdnEeBu9504W5Y3J4x8O6cWgwpeu3QJmCsBPIqUO3V/pVAxjl1ByMZ1xLiusbAvG4ulgHClin9zeFaryj9Rgz6m5uRW6z5c1YCSdd89VXhxA+N9tdt7D6up33uUwAEmOi7NcAKRG7UCqyvtaSWJwOIWP/l2Xge2u/6dU/jBN6W3F7IvrXm1irLA+Bc7fIMV4bOa8sEzhn3seGbrjzj2tpP5kwtzMZdGz2HEoed72Xubo1+Y/XxneffzVc3b+Tv6WWJkJUuXnLdSz/fi7XTy32V8Lg/FnZk4f/ir/2194HMbwvIrGT2OmHqu/EamEYm3hCq3j4czkp4JCffeT2WjfjEb5u8jI0bU7QrHI+rcUFR0qviw7jCHJrd5pY7diQj7v6QGVN1NNaKZ7/4pcVdmcA3hf8GXPx/7Z0HYJ9V1cZvM9okbZruPYFSlpS9t6KA83PhJ6KiIFuRIVNwgXsDDkQBURkiIlMQQUCQ1QJllG6605E2TZo0nd/zO/d90j98VEpbxZEXa5L//33ve+e5zz3nOecsk6lk5PbbpVad6h6VLX+h3BkJ8T9yxEiBCEWdlMr+pQkKz02+JZF1WwWoIByP3mGb2MDHPT0+DR+6depR2zM1iEg7Vyx+0hVE/iCFPic30cChuGw3pHJNtO4qs0EAY9asOXHCrIKDQaA+BK3Uk505QUmtVycWe6O0Q5MnTk277LRbqP4h22LOKVe5gKpV0vBgHporzQveSmhfmPCYGhDOmDsQxgCZOCFrUwwPDYEYPkdjNFXAbsQQxZQogvWQjp5UDiSczOrlbKJhcYb7dHFCK4PsGMQ1JWGUx1Z/Ef7sIhzCQQCSQXRsDc8DFhomAYRC1EGLEC8rTE4sWk5PCACEDOpf8wEAKggm6uLYFJlcDL+iMgI9jRkzJoQW7zDRkvdaA8PnCAoEFO/CVk/98skq5z5iM0NQOTEbm7fdtekDB7qiTBM5X9D8GDp0WHtwPWJLcNLifQgUTqtoAnNUVHnS6Ttc1NlMp8nFfsjgYQG6uXL/ZOIpc9saBIQsoNAEURMqqSueI2xoDsxGOWx4No1xOvVJlpMvfWMeCXXBXOmTvJ8NFbkuB/3LmrVu7Z4d1JO+Yfzq5VXkfEcGc5RHP9N+ostywqc+9KU9wBCYaEsIgkf5GbxlbzUTcrM2qlf0BSdKEmQi/GkDm7S9S3ChZj5EPhv1CRtY1spiCsuRmimDMXDgP+5nDOnLUo4MbTN4sSbD4JBN1mCE+cg8sFnIYMZAlXdTf+ph06Q92/ib/sA0gdccqReoN/WnfDYzh5ZnzOk/yqc8NmPKtMs94wdh+r777ouTNuXSJkAA44iHDP1OpFnmL/Oesgm0CFgkcKZzFVFuaTwkJz1k3dh0ypqjjdQH0xKRfdFMAJhZgw6djxmLvmbeIH94hnVKvcxX4r04HHj92CRsV3LaSx0Meqg784DnKZsNGBdm6sdcc7kGpead0Z+OrcLcwswJ2LLmirmXy8rxldAaOVmlyduMJ3KBdlsrHBoOTPRFSg2Pt7U99DvjZG6ZNXKUaY0Z5PVVakMEpZPMpV0+AJmAbE81e84xv8NLFy0M60Oy30COOc2cpA7MhZwRflh7QEGHAmBeIWtHy2GF34mG7UMc3ogDFRkeEPm5s89++aa8nk29g+ybTbAZtQiERE6lAsyg8oY424VAbnMUc2XWZGk8lqcJzz0ukwTqYXk7rIW8SgZUaRgEZsh1hPahk2KUtCpR3NoyokrKc0U5iRrl2dQi4cm/vjL7BEiS63IfofTnp09NY194LnVSXJoGTZKdFfBtuAZzkvIirRVaXa1UBcSqqa7tkgYMGxRAZsHCJamhviXtseteCrq3ND379LggIXeXCYp72bj22nvvtEQb2UKVWS4tT48+/VOzNu/pAjNLFy9MdV0U+0b1yJ5GIl/26KtIo2TBXZ0mvCgXbLUBzVJPpRmo0qkTjgzmniYRiNF8VCgyMMkPLVyYlD4F2fXQJylOkiwKe8cASGqlMYHBzmK2NsAnOBNTEQSUCaDwZsr78BbpLpdwco2weNCoPPHEEyEkKM8undzLwqVcFqq9L0gcCZ+nWck1EXYR30OnaZ6z+yEkPzYdb64IIu5BGCGQ84aQg+lxCrT5ibZY3cw98BXQ9iDQEVI2FVAuixtB5fea3Bsu6fpn0OQTo6PjAsCapAmDEI1QMPeE+6kT77FZind446UPuPfFF4mNwQk7u2DbNdiulg7UR71MXGYsEdr0NXFUJk3idNk7TmomWtq0xd/ebCnbgI0xpF4OaW6Sp/kY1J97GG/H2+B+6sNGxEaTTTRoFoiUvM51nrHnxAvQoJ/sfWLTGP3JGFE248hl06C9NOxBZrIuY2QzABuOvdnCvKd62ITn30u1QOZa0b/UjZ+8m3pRPvPSgcPod7R0zmVEedzPvKIOmEiYj9SbPnA7TCoNAnjh8UbZACCeZQN2Qk8DVNqNVmjixAnadHJOIi7zmnKcnKxFonzPJzYqxgTAwPfejJlbXPQTfcya5T7qw0/aCHA30MtzlKB18koToKDvnSiV5x07hrlknoVNvrSLvsJribheOFQwFqwB+t6mH5fDTzZT2mYOFf2ezdF5HvF+DkFOoeCxBYgBwGmnXapt3vIcpe05BERTrFXanA9f2TuKgHbMSTZ3+p+yeJY+pCzaw9qgb6gD40p5jB2fMd+oPz+tcaF/iIQbmif9NIeJUAa4MTNe1IO6mZPFs7yXOUX7kQOsUQI+sq7oZw6LHDrpM8thSL4cPJeS4kHfMx+sMSaKNQExzQGzCQvAhyaZsuFH2ezrfgqPNo3tzDmzo20cqvhJ/xD4dLScWuj7z194YbE564c1DK8CZjqAzGsAGQLHVerE1byoPs2fo9QByxcpi/MLAgpSzwnwrFpN1k6594p0hqZiKwmbStT6Suyo6P5yaVaEW0XhnT5lWmrWxksuozUi39aI5wJQ6lwjG71cgOcuWZQmKvt0o7Q0AJlBmhzD5Lq8XCChBddSmZ9WimBcJn5K7wG9U09lupYeJU2aMEMB7raQyapKiSKnCJwoBoBiK2C758TVU5ttZzxKxONZLjJwrQLpkaZgiUBIk6KKLp0vMpc0SZUCJFVVtTohDZAg0KJX7Jhp08l2Lfdl3ELhrBDlRUCGf6vh3QjJ9xbRt0VAwGpzaxZMXuVvFqk3df525E3c/MolzHClZkGHilGL3EAIwcwGjHCxjZZ7vDAd6I77WIQIutITlAVeKZAxKGJB4fJXP3+h9vGckI86WkWbyXTZG8mL00DCp1TqwT8u2mXAVlqOvUGyB8yMIJM63wntsi3fwgxBa6DHuymXjYt6OX8Mws7RZDGdkajQodnpO6t0fUq362OO5iuBpE0ln/bTy4AMdbAa2VwXm2Eo0+Rj810wnQT5qOCF8ay9jyiLPuWnY2/QNv5ZlU7baR/P0Bc+6VmljiB2vzo4Ie22QMf8CZBB68d40m/Ot2PBzjjSfj6nj0y45l7mgsGXTXtsRvSbiZWWmTY1MtcMWCkrQrtrE3Af016DWbRYBrt8z+/eyNjcTUC16YR2M38BiawDn/DpB97rSNOMDd/bM8wpJ+wpYgDrvEGOTEt9GSPGgPIAAIslL9B8MibeoAxAmauURZuoq734nEvMBFTKpDy3lfv9D7BqLQ7tod0Gk5HgVbIIjaHd1n0wsNbOBxLGk/lk4noGnQSW66PyJMs0biacM2f4m/VKGwBlBqA8x1qiD3ECaJa5nHXAmNkNmr5g7dMGZxC3G71lE/MCOWBtCj/tZGBwR314nnHj/ZTnw1mEFVBdqCOXSdrmIfEs4+r0BKxDHyhKY1ahSSEgJmWby0f9w/uIvG9F6hODdcoFmEB/YMx4H2uKtci/rQS6cM6w+c7eiMxf83UMzulHzK1oRm2+NEhijJmf1ix5nTvWlz3wymSWZN7AN+Jn5gctTbvuuluAv08ee2wHkHkV4Pb/P/p/QKbQysCqQDVD0kWZA1e3LJX5ZqY4K1PlrTRXLtVTpJUh+zAurhKoslUysNvKVFSlSIlVXRV/RVqOztWKvCrS7PQpk9JSkQsXykTVSV4/nVZokyIwSyfFNxDPZKV+XSLi3HQRQCHCdpG6f5TcE9dIG9OghbhcxOIyXJ/lLdSla9bK9JJ2ZfIkxXtRcLjRoxRPREBp8sQX4MsG0RDSLJ4BQ3Si0BYtgrA0HzKD9VbcgHJtAKsUtG/BrKmqB94nPQSGeoibongY5ToNyPV6+kszg+cCGocsvIJYOtJadRbBtkwnobWawCtWSC2vPmLhIAyskcmmjLZA2aBzhCcLmosFGfdrcZPGHaRvgZC5EzmuBIKB8iwAWAwGHNlOLIDJKULjwN8sAp+qrV3x5umFRB0QkiFQdJJvgC8kcxjv5F1m/zOW3th94kYYIFiovzdkC17qa54Gz3GPyYnePB2nxCkCWOg5jsy6gG4WRvQTbeLkQp0QfAgLEgkifCiT0xA5qVCNs6lQPqde2kh7zVlw7hj6GAGDMMkkzjnB7+JkbFNIqKt18azdZd3nVtFTBu/HRg9ZFtU+z1GG+Ub0Lxf1wqTAqdY2dNrC8865RLucedlaCgNf8wHMlXFf5hM7Lq5wOLK2yc/QTtrPmKDdILAW70Iw7i0NJeNCHbiPepm4TH0plzrw0wRpc5bY/HjWAeYcD4d28W42BDYKtCY2U3CP6+Ix9dg4mi/vMjGWvrBnCBsL4+CNn/6n3vSpx4jvrNHyhk3f016AG+uD8eMd9AVt9aY/ZMjg0KjhPu020Gc8y/1un4EMdeN31ok1dDbLMf52vzWZ3h5AABnqxDw25yVrc9A2kmcpaym439pSywv6m3YZfNBW86WaJRMrwqynHHVF1F97APGTdppEaxDktUEbMG0RvDN4HkXEZ2sMqC8bK+/mO8ac/vD6oP8NTuwtBwg1F8VAh/6krYwddee9DsjI7z4ImQPFmLPJ8znvpDybmul73mHCcGiw9SI4iNbgUCZ95ed9OPShgrnMZb6Z2xncliKKL30PWKVOnrvcZ+cFHyTzu3CeEAgU4EVbQ1/xDHUfrPlG0M5SbVbWvmQtN593luymXZj4GNdc74a03377h0bm48cc0wFkNgjI5ANliWkpA5n8f4AZ/SAGi0BE65J56aUpzwrVNKuTx2rj10lFIASvDWzFLIzt5cpcI1DQuU4qe2k5ZGcKMNCwcH6apXQCK5TVumnh3FSxWtoV+RqvXiXQsEQDKu6IQrKk5ydNFFDQqUETZ2e5ALaKZDhb7sUrdfqokWlnuQBQ22oFgBsgOyJIWt5EE2Qi2HXnMQGmnhk3VgRWhfYOIEPQqXJ5Om0jbkt1mjpjltyfFRBP3J3usm3iNlm5VmQvSGPy2lgj4LW0EbORyLs65cOnIcouvBU8iPhP+164PJI0k8m/pEHeVIT616RmsmeVf/6ORe/NnwXFRouARFAijDkxQHwG0PA9QtlqexaSzTkuKwufLEQRoLi3IlzRDFggUC5AwVoRFkkmtmXynXkS2SwoYUTgMwEZa0G8SdEGb+Ym3VIOCxFhwntoi71XLORZnOaE8J0FsHknJvkhjKijOQ4+MVF3EyoNDOxdYiGPQKFd8DUIdT9xYnZ9pb4GAggL2uy8KvQlGzr1pw8zGZIcMZCCMyeJyx4KlEd/eYOlntbWcB/fw1siDgugmba6vdTbXAbei60bd1YTBK0RskeHx8XeMZRjDxLGhbZ6Ltg7yqRA6o+7NH3Gex13gzoyF813wqzzt7/9Lcwz9i5iY7LGxhuPgQLzkH6nDw3oSjVSfOdQ8pRD31BHm1soz1ofrwf+5p+J2N4cM/E1R7NmbtEWAxT3I+8waDaYc5+736gD410KXJkz3Ed59IFP9dSPOFfjxz8dpiXGmTHmH3OTDdzmFZNwzR+iDPrfwMPPuUzGoQAAIABJREFUUm+4KTbFAk7hrjihpMERbWQOoknDtMn8o2zmruPJsB5oM30FOKcu1ky63QCZNpm5R4zI0acpw4kfGUdrCK0d4GfpukO+o9EjfEApkdpBB7mXvmRM6Q+vS3O0nL+Jn+szLdlkC1eM+U5fENuIAwn9QH+XmqycJwnA5fXOTy760/GBnMiUYJBoZXi/vSh9+CPhI4HtbOpjHDG/0ZeMEePIPAaE9FfZaI9oI+8B1KDSRx4YKFM+gfaqNVfoE8ad4JHwIpHtjB/1pn/oLx8aGXfe16TnSaNAHTgQ0jfLpQ3Mazu/izpyQDvooIOD03TSySd3AJkNBjK+MTgymE4AMuREzhqZ1XhFVOr35UtFUH1Gn7WkCS88KQHBd6jKRbAViKlQTITtthOQ6aaMo0oImaq7RzkrNUCVUpM8+/Tj0t8sTy9NfCbpPBtux5VlCkctr6BKgaJOUrMBZHxyhSdDbJlpWgRki+4mN9E2ARncjesUv6Gv8gmtlffR4088qYSTW6UBOmlP1gmLYHZMDiZ0k0xIIxV4D+LxoiVNIv6KpCUzUw0mL/FeaqvIcC17qLQ6qFnnz2+QRgiXYIXUFoipJ1ImyBsNDECGuHVqC2RfIu527yYbrNTD1niYoGhAw2Kx3d0T2x4FpHmn3whMZ5U3CxKhYlW2zSMIKRa8gQxDllXZKyW8Zsfis/bFZFuEIs8g+Fh0LBzK43PqRz6ocr0fLyYLDQcys+dFqduyN0af0hwsjjpRf6t3eae1FjzjAGJsmoAchwC3SYHx5nm+N//FYADhQL0dk4N3OB4DJ0mADKcZBIU1EpTF+9EQUFeE6M477xz1M5mU8UKlvkrzl43EpjsLLpuIaIvHA0GWCaw5OF54kgnUEivF7zY/xJsN72EjIponIM/PeozMF6CNJv0yVtSZvqe+tJd68bu5RQhHCIFolAAy9qbwqdigl3nE2KLZMvGYOtI/NsWYC2CTCmPkjdrcCfeDwTl/AxwNaj1/aC9l034DPr5zfejnUO8XHC76g/oYqFno8wz3eV2ZQ+XPuC+DkR4B3pj/9nihv70ebCYxiZe6WVvGuKFt5qc1ouY3lZq4eKfbYNDG/GA+ue9MgGXjhxthzhunauYh73SfUnbW2qD1wKTYFqd9A0XuZWM0EMxOBBCtu0RbaRNjBIAmRQGmJdoMSLBGCyBsDS7l+Fmb9JhPaPRIRpu90PKGT7n0Fd+zpmg39bGZx3LNJl/c+g24TIalLZ6vNqOyKQNkmHNErAXYm4hrLbY1tPRDHPQK06uJtIwpIMBarTAtIjOKFAfU39oq5h99D3A3p82mMuoe80Vtw7HCgBWN5W677irOYVuALUc8NuGYn4ARgAwXz2FawuuQ9cA4A7QMZhxHyzLNIR0YI2Q/nkxr4WfowkRuCgAamUMOeXNoUI/5xCc6gMzrAjLRn4AYa2TWAZlVkKSqFFxFWpQFIvy2NC/UwpE79tJFUuxre0e1J41GWadKcWS2lftwXerVf2gq765AV6tF2JPGoLOenzpxfCpb3ZSmTBinTAeyewskla/lZK8cTSSgI95GZG5uDpAwYthwZZ8ujzDgzYpeCekY8w7ePd11muoqIdZL7qvPa8C7aDMdKlXxYk2CeTJPRTh/CfkyxZXpp3u6SkvUKu+j+YuWpDly016pDSyIrTKZ6dVxOgfMoIUhyBNaCjb6mFzix9A3K+W9BYAByCBE2AmrZDarEYmYBcS9Nqmw6fDPC4+FyUI3M55FQN6NKtzUtSARBjYnMRJWTyMoLby9OVIO78qqXUJu5xwufGZuDkKDTdw2cXtxsPht7yYRJqYlNGA+7SJ4bFKiLDZAtwshZvMT91Bfq+6tJrbWwqYua6q8SG2mQZgg/K29sebBmznP28xFnXmOvjNfgveEZ4DI2NxLf/qU5mBfCDAuk6gNbigDIUowq0WLSBiZQ5PzvVXTCFFrsZxHyVonxpUySNZHIlVUmtSfepjQa44E/U5/57g5c2Pzt1qbPuA93ozteszntMWkYAMa2hKebyojBw/rEaYlyIEGJQagbHy8B8HKT5tHTH527hzKthcP99kk6Z+ui8eA8m3+pG3WLrlvbVqyyp4xY+OmzgYwBo0+2dNn3GeOB3PZGhHHB/IBgTHh/QZQzBf6jc2NthoQ8Rybr9ttjxfaRV/l+C6QyQFMmethkGtTCmUYfDJfqJ8BI+/xnDEQp17mBRm0oxlkDRngMdbUi2cB0sRhgWtn0xL9GwcwzRnKpV9oo4GM68PfODPABcT92+RgzzWDEcqgvGyKVaJSaVnM2cMjbYUOdTgrUHfWsk1DrFcfomy2cdZna8lsUuJZyrSbOvWl/fQ92khH96XveMaekXxPfZE5BvaxyWutMBdZA+ZVmYNi0Or5AtdlYUEKtuzxIRaTLlGtARSMN33GvKc9wSfUmBIGwzGXGBAi9zJmBoG839F4fchxnCLKwrQ0YsTI0J7QDoAT9wGiIDmz3pgTvN/9Qt/QX7GG5UHJmBI+g4u+5YB2wAEHhobow0cd1QFkXjeQQRuDnanQyNi0tFJ2VLyShEIUdK4+zRXpt7VlsdSm8FEITwqQUWA3cWWGDx8lTowSOg4embr0VnZfmZ7y0Uyb0IJZafGC6eLKzEozpz6nOC5yPV0mL6CWFYFOASeDhWqZrEyqUN0pTsUSLTSffCDmASzClCKgMWzrbVKjbM2zZ5G3YohirSgR5JSpYa6pFLjq0VOxYJSNuk1cliVyqV6siLsLFa+mTaAlzCPyXKpW3JYclEsuwCLuRvZpCFzYmOW+WyFBgcDAW6lNvBrCsuNWShyAtlbct7NrsU8rTGTbhRFM1k7wPgSmzRd4hFFfch4hbCzoeZZFYVWpCacmxllbAQ0DnoxPh3xvkl6p5sXcGbtFIjSCNKwTWSMBoQqTlU0pNpFwvwmZ1kQgLBBcNgdwD+2hPAt3gynXxQs4L9J8L7+XklAtcEs3eRNEAQ08g+BAmFKe20zofJvFKBsBjCDidMSGiDC0JxbTkHsRRPQP3ITJk5UrR4DOhGbeYxMHn1mjRNusQaL/s6qdtBRot7IZx5c3jrxZ5Q2S7+0iz318R11McmSjtOmA9/CMAae9OHgv/7wp4TaOFpR5S3sMbm2eo3zMaRA+venQdzZxuH7mPVgjQ7vthcFzaBkc7IvPDQRopzUB1NWbrPkQ5kTZ+4R28y5rFc3D8oZtLQ7v4p2et+b02DOI+jGuDu5mzaC9rGyWo9/of/6ZvGw3YLQNaDOfe258ZIqnTja5cQiIRH5FXB67iXOP+8EHBMATGzJ/c/nd9BGbGJuRScDm31B2Bk2YDeHVZRd8ymFsGBfebcI2fc784R38A4zQN6SGAIgNV1oXg2LGwc4BtMfaT5u20dr4AII2oU4hKSCXMvYGEybM0382mZivYtBJ/awhpt4GMjYJWfOGLGBeO4ov89cA06YU+uKVzgqUbU9D5gzjRxutKaL9MRfxkioi9ZpHx3f0ORpIiOi8mz4t1QzTXuePIvovACY0y+ozNDKAEMfmAXiZp8hcMhjMwK1/mLZZf5iLAG7wzphfUzX2/P68zI30v0E59zLOYVLWnpfroaTHEQOsOTRlO4iiQVkdpqUNQjGhaMhXUGIiQ1HxgYQvkdbwTJL7UQUaiEpyLTWlqZOf1UJalZ556jElw1ZkS23yXQQW1kr7MnTIFqLF1KQBQ4VGBwzVM8onoUXYIq+j8jJtMpOeTtWdV6UnHrlfSSIVKbZVWgSBh6lTp4RmYs899ozcTKj8mPQTJr4YJxdv8plUqk1f/5bpNDFYZqOuWozPPqOYMlLpDpS3ExOor/JnEHad5I24UM9WQL45IvsCaCC6VIpb0E28nNXSsqBdYSIhWJjEcC9A+g0CUbyXgEu4OZI1GjCDeYmEZUTE7a0kls0CAwhxg5nAbcVJyODANlxvTkxsFg0cJDRa5kGYtOe/rWpnAVug8R0XHA0CknHS8SkX4WktAELEREo+RyCwmBFKLPYIjEcOJtkSERL2/shq56xqNlfEMWUcB8Guk9lOvCTq41OlNRe2LZu7wPc+6XMPl0mu3vxYzD6V8W4+511oX3D5RjBZ88K9lOdonyaq0scIMjYR6odg51TEyZi20X4EL6YZ8mMZyHgToV5+h4U1n5k/xO8IeLgJzYo47WSdlOnN2fwSmwWYyw4jz5wwcdYkR3NS2LwQwMxl6uC+tLaG72k3fc46qK9fELFe7CmEkOUkilD1xkz/UHeAoeOl8D3vLOVSmfPBXLXwp8/Mj6AuNjEglK1dY5zN+2AzoB8NIEoJ1sw//gaQeJ7zfnOg+J7+MJAqjeKKgAe40CbmP27auFVHMlqtUf5RlvlGzBubRXgncoM5wabEXM+giKSVpHXIgRspgz6iXfbAYd44SjVts2aV8s3r4p3mP/HTWiNzaagvdeF+56OiLIB0L8WswrRk0yn38H7Glzoxd6m7tUV87zQJRMYeIK4gmiVrVKmXzZuWCcwN81xoC2sgm5HwBMrJPa3lYlwpy6Y26mUisE2cBlT0BaaldRqu1qgbfUf51IM+ZdxuvPHGtM8++8R6BOyhueBZ7uGdJjEzrtxjsMBaoz70pQ8VrkdwWkgpUpDlmXeOvQOAsPeaZS71Zg7zLtysSeLJu60VJeYL68Jrw0CYMpmL9L1dug3Gu8kkhEabtcRnUbbG21xH3jOhyJYNOJol7RC8HcxaeFRB9s3axxRtzqbjXuHSjev2eeefX2zOMV3Xe3W4X78CyKxDNqR6JnqhuCHyMoUhEkkj17SmJQtnazLOUKqCehF4X0z9xFdZLK1Jhbx9qqu6pS22kueSkkH2Gb6VdnQFG2Pnhxwr0NO0ZG6qV6bp+tnyflLyyc7SKCxUMLsFJDkTMGiRK6KJfZikmrQgemhgK6T+JYLrU2OfUoA9uW6KO1Mu8NRn2Ehxa8RlIbYGVZRwH6AJ0SJSLyYiNipnowbQ6LEgH5NSAO0O2hXIsllLkiOccpGFGoGUE7ehxhWZUXwIQoIv0ymITN+9pO1ZIxPVSgkkFiybVlZZZ8HAArQLqQm6bNx8zmJnkhOiGjMazyCwLCz5yX0IfC8O6lin+xcoEFal2gkQwz5OZFVHwjQAYdHzbrt6Ux4L0aYbBGOjbOP9BwwWyMuRe73JIExIP98OeArtgXkgLH4HtgPYlG7aCAE2YMrndy5rGKg/9bGmx8KJz7OGJMd3sKuv7foIYW+yvIvysbEjoFj4fEZ9aCNC0KRM+tT8HZMlEUR8j3Cdp6CFnEghXfKZuUSOqOtTP/Xw+Nk7KHMmiLgMkTSDWIS3TSC0g7bSNsCAI3oi5Kw5cT3ph/BgwB2+iIrKOFmbw1xCeDN3MoDJ3jsAb0wDbEjW7rCRWPDyHORTQKBNf4zH448/Hhuq20vd6TeCtKG9sVkQ8GrTkAmv1N2mAvqA91IOZbhetMfqe8djsfssY2Utj/vIZFk2Jif/5D2ALtpgUrmJuOZg8Jz5H9Z2Mb4mNJuLRj2pTynPhncTEHCY0qQQPZu6G0DbnZo+x2RA/9F+xtdaEt5NPTxvmbNsRGioIBVTFv+oM+Nvcy0/zSth3LpG0tElca81uoAX2mPtJfX2AcRgOQP1yQqCB9dEaVSKQwp9b1Mlz1vTS73Nn6JOWbOBCa9efZhdz+kj+oW5aA0h7ePyPDBnzTwWktTSbns48Tt1Yb7T745LQ734zu3nb8cD4h2ADuYbn3GPTaQGpq4D/UwfBFm3MCuiOWfMAB6MCeuEOYxsYv44mrWD3TEvHAuId9Mf1NnmWJv3rEkMLS1eZhp/k4XtTcmhl32DeWfzrjWD9CF1YR1Tl94CLvOKaN2sc+bJfM3BLFPyWGXAuyrtvvsesXaPP+GEDiCzfvxW8k1s7MXf0si8GpAJrQ3/FFU3rWkLjsx8mYmWLJqTZk5+LlXL7NSm4GRkWK6Ru3X/gUNTj76DU59BCo7XlaBbAgjwhpXuoLV5UVo0f1aaP3uaTEb1moAKaregPjVo0LtJQ9Aq7QbZmmGit8gG3EmDC6m3KtT/ddK2KOS7Ys/gul0jom1FdyWmk4aFhUDuIE4XRCBtU5K7rspwTdC6TiRlVP1x0yaRo9Xx4XWiOnVR1GDU9CwQBIrNFuRGYjJ2k+YoEwOzSQkgwz0Rmlrgi4lne7ndRc2ZoUybLdiQWUwIRCYyWqUqBKx+IsSstmU02ORYYA4sZ9KjTxAIHMxKaNDQDvkkwv0IHbseUy/6xhu5iZ4scHhAALtFAqHcb7uzTQIIBXMQeD91ZMFTBwMYAwmfTmm3TT8sUHscUC+EC4uVRW+Nk3kZ/I0ANd8gcwCyGYQ28DdtQKDzbjYXa3Uo02Y46umNmPssVLgHQcN93oyJptlTYNTu19SFdyIsDbhKY8/wHP1kEw9uu3PmzNImkF1y6b/wbCg2ToNZjzl1c/944/RGaB6EzX7WXnhjcD+aaE1/oUmCrAxRkPfaDGATgU195tSEdlHjTv87CzIbNd8jcAGwgACrva2NYr4y5tSJehjU2MWaunMvbeIzAzrKtSbQwpyxdFnMD8yA9DX9Fy6rRaAwgz0DxFKyLPWjbaHVLMBqzGfNDUw9gDQ2L97Nc/bCYW7ZtJjNjQQ3XBRr2/PE8T0YY+pksyht8mZsE5rnktcGZTqIog8GABLG0Lmu6Dvayxggm/oraS6mQXPqWHPU21wo3mlekvveZgq02IMHo3nLJHK0R7QXoEnf8xxtp28o05st5dAGHBq6KVQGZF8DGK8z2m/XZ2t1+Y6yeQ/vw0zFGqM+9BWfA0RtomQ92OxnzSRzBLBHnzlBK2DHEYlNzma+eK3RpqyJz8lkqWs7GZjPCrJ48F6kPTHvy+21FsUHZGSvow1nnmE+XFDvHGk6aw2JN4NlwPMeuUw93P+sN7RqPkgw/ubgUFdTCnxAsczCwxe37DAHa+7lQ3AG/1zMB4AMZuFjjzuuA8hsEJApVVeVApnQxpBNtOhHaWUiyJx4Mqsh/Uors6j+pTR/5qS0TJqVShZjBFYTspdJZ/CIUfJcUgRVBZdbI+7MaiEZEsutVcTdZt1fP+cluWTPEdl0dlpYP1sReusjv9JyAZnuAiItEjK4pq0UeBikeDIQe3E1hZOC23aZzFjdROBdJM3LPAlAGN5MyFotzB7yZFmg2BqYlUiGB3BhcpJXCOSL1ga7NMCkShGCcWNk0Ye5peA1GKVntWw2cVB/FieCj/vYQJj4pQRZa2TMgQjtTuHJYRs7giQ288LN3EDGZFGbpXjO6k2blkw0M/DpL9Uy97keNgVZuFIfb+68E0GAYKUu8+p1Yhio/D/iGJmM5tOIT9nefE3w43t7X1EXewqweSIwTTb0BoMQZKGyQVhFzmI3F8VaJ3uDeLPh/Zx+UIW7rfykXykHIcBGRP0QNIyBuTfmE7CJsDFSZ59urQ1CKM9XeP8BIoITkAyBb3OP+U3c63rbTGEgwrji9dbayiaSva0s0B1vwpsYn7tONrnQTgQqwpy+sqCnb6zdCw1coZWgP5jflGmBDgDDfRZ+F/WjDQawVoW7DACQBTbvdrsseOkPNlvzTmifTQiUYVDq2C42n9Dv1mDZrMJn1qrxk/rSJgt214N3MsbMI5NN2dR4xqCanzxvsOoNzCCLDZANlZ+kCGCTtHnG5krGg9/db/Qp/dSolCiNjZgElE5FdeGiX2x6ZG7ak4h5TLvCNVf1ow3mmjCm1Me8C8o3wRywQxmWT/Sjoy7DTQFIc4iiP5l31iIYANjM5f7hJ+/OARsh80OqrQpgQt+g1dppp53aY8/wfvqO9WLPLe7lc4AwMjUOf2q/N3hrSm1qox+4TAa29sPzkWetZWMsaAfl85z7wW7VbOa836Y2g24DIssI5hJjZN6fx9RAJ/iNeK5xANS4eAx4D2vKcpPyHRKCOtK2mDMCXByWmXvWvPMM64Q5YN6PD5B2MqBeNmWisSVzO1wj6snY+kDJOFHnDBhrw7Fjy0LbyZym7nEoVAwg2kRMIcrNGuU1wZEhaeQ5557bAWQ2B5AJs1J22slqZDkvySc6NSySiUjB5FYunZ9mTJmgTRkbdbYzrxSA2GqbHZR9ulcaNHLrtHKtTquKJ1Omf4rfJFdqEW7nzdGinaVcQTMEaqan+hkzU7W+b5IXSXfcTSUcOsmc1EVmnR7aeDEf4WnUTVqWtmZpXuTpVC6PpGfFJ6gU47tNsWCwPTpLLxaiQYMG64Q2Mzyq4MCQpZtJw+/UE4DSgHlLGhkmM9+1auKxaTOhfJr04kJ1FSkbdC+CAbTOYsCTic8y+zyroH1qRYhYC8IiYILbS6SXNqBwAQQh6bJGxuCBOrLg+WnVLgvPRLowP2hgeJdtzN4kKM8LDsFssEU5fg85QuoE+lbhPl+YT1iwbGbmu1CGT8U8Z82BvUBMgrMnFQLMpzIWqgGQ60W/lWpeDLzMm6DtJstaQ2Ah6n7hb4MXysXMR/3Nz2DsSj2BPH7WGPgd2duH6MKNsXkhAA2SKN8bmT0rrHr2STxrYqhvRWwgbFg2oZjHgeC2mtwbg+uK0GM8+J7xMajxqdjmRbeXvx25OWvkiNNTESYC5hT1ZB7YTGauAnwBnyQR1GwC1oDFPFafc6Ed8ZynHXxnQqS1BNZ8URfqydzgJA5wMveHNtk7iDJ5n721LODZYKgrz3mtOIaNtX0GBtTDfWcSuw8K1NNxbriHMtA2QZRkHpea7byOrH2ELEtAQ8aPdtBv1If3e15SXy4DK/oBrY8J2PSBwTr38T5vSPQVssAkf+YT5TNXeB5SJw4JmDYp31pd3un4LQBxj3mpBpJ6ZJMYRNmmANKEGADIjR49OnL8WEtm2cB8cEBLxgcgo9eGcwOfE/PGmgrPCY8x7SqNc+Q2AQpoE/8MIminx5e+Yjws+6yRpa/MJTE/B9lmQMJPazhL5w7yEJkS66zQ0pAB3tpe6kCfARaRA3gP8Z3Hi/fa5GOzFSZ+5jAaeMAJJh9zoDye5kEhF9gDygry/7bbbhdaGcqkD0wvoL2WG8gFeGuOG0V96N+QsYoFxrzDvEff5HW2NJJx3n333ek73/1uB5DZECBTUEKydemVGhk0KQrVX94ZVQqkVBlmADJlmqjKgI15qHJlU5r8wjPajLVBigwLKbZNg7LlNtun6ro+isArnkylPIzKiOEh7QhRVDXwjVp4DQ1zlGn6pTR31pQ0b9pLqYs0LQ3iLXSViQn/+gptUsNHCwhpUsyV+WOx4sB0r5GJYplMDspGzeB376PTqE7mnK5hsKMl4R+bEwKF4EI1AjqYgEK7VNiNmTShaVHb6ufPKzxSqlN/5e3hhMOEJPhR79592sPZY54iZQOTnInIAiJhI5mr+dunT6uAbaNmUvM7F5PWLtUAmUUSmhVk7FZ9fIJk07FGyCRbyre6nPIyP0D9qFMlXlUWPAE6hO6XSd1crX5kwUNaJiZQrUAhzyIkQsshANMsjVaQflU+ixWByMZnGzn15Rl+WluF4GGDon8pn2d9crTAYlGzUL1gTTw0gZP76CdrEHjePBeEJOXaBZd+8cncNnuEMleteEIIcpvUOFXSNwhgykeYUAfK9Lh5U0S1z0bCGvA9bATmCphoSZ9YZW8eSD4pAqiIBNun3cPC7UWYWpiz0TG+VpFTP59aIS/b48deIvQNApNnAEJshmyujJu5GDwf3nVak5wKDY6tgudd9B9zzTFVQgsnQc8Gb0BJ2byX78zTsTcZGw2C3Rwd6skcMbDkczYfZzE2Ydl8IsqlrVzWUvmka54GJ3jqaiDM/WzcfE6dSk1tzAHzKiibNlMeAPCRRx6JjcK8I+41ydMeL3nNm+ib2rNHY5qlHww0eD9tszbDXCWbytBc8bu1MiZkUz7jZu6RzYH0NW00dw5zHvMxk7RrQyPIuw2wuJ+xsyaFMXCONPqH7/PBo0nPVGuTzKCFsXHWef62CZSyrbWlHOpBnQk7MFAaWUzjrDfI9KxPa1UN0hgba5yQRzZVW4trjYyBsPcd1iR1p772GqN+9qZiXdCHrEfz+azJNSikLubv0D/0qcFhHBAw/RQ8rdBSAdQJPaBxRlNj70hr2ykD2UE7PeaOJE17ABzMJ4P90DaqXPI30Ycmjht8A0Yha1u7apMoDhx4U1F3ykMjZ35d0BLUJxHTKEJ7ZG4nF+sJa8J2222f7rnnnvS1r3+9A8i8HiADktGZhJ2+YEcDXiQsVwq8CJzwPQI/tDOd5A7X1CA36rlp1dIFac60idJkSJVILiSsUQIhA4aOEMgYmHrKc6lLV6lPu8CV0em+iBbcpg10qaL8NrbMTbNnTEoLFHW3O2pOuUYDZLAddpKWZ5VOvI06sUxV0KFmaWI6rSlXEDsFD2rOGaFXl0u4CcxEFla9nGBCxAZgYrAJxMaE9iXcdBXNFlKnJiRmMBUWvJ1OyvvkDT64CYUXEYCIhVUejSJ2jDZsmYP4PdSjAgs9Rf5lIVn1bRU6C4HLLrsW6ExiBEtoHeCTyDZKx1rbYDMKQsiLxpoAcyB4noWUA7HlaKm2r/oEyXts+jF/w0HEnGMH01KTQE9PbYRcPoXas4U60w76hEVnQGEVrLk/1oDYPm2tDc+YkEkdrJL3CYk2Gsxwn7U8bELUhU2MBW8tEn8jFLyRZgIwpNecDJPybOKi77ypGAQhTCnXvKNsXiR2St7MGQP62KRLB9mLcAC6eB/l2k6fA6mRLTpHZWaTNcnaG605QLQvmyXzydvzwPZ8a394l8169D33h1lUgpQxN8GUdhL/o5/SbUA4tKbE7q68HwDmk6TBKM+zLqgPwpcrz6Xc51wGMn6vPzcg86ZpcwX9Tp9Sp2zyyPFb6BM2LtrmjdmA06DdmhWDKJ5jo3T2YJv5TPh1ZGjHNAFEeY5RD8YcwvJTTz3VDuDcd+atmA8zbdrUyFUEGKZfuCjfCSlLA+0p4LlPAAAgAElEQVTRj7wHcIs5zKYgvzNrWDJ/y3wd+o12M2cdadqHkAxyOmlO4TmUwyZYK8p7DCb4DC82c3coC+0J44xpCecDSMvcx9zl3WyY7hPWJGVTP8bHHCQDGcexsVnK3BrGiXfRv66zCdi0kXb7MoE7tBrFGuGdrAcHwrN5ijllJwLzdjwnqLffR5mWhdYg2/3eNADmNwHxACzMG8Ym3N9xtChAjM2J5jyZn0Q76WOe43ebAGcwtnre40ubuYc6U59s+slm7GwKxBRMupIVMS724KRvrGllrjIO+fCR4wLxfPAPxbPLGtR8kMiarfrgyNx///3pwosu6gAyrx/IFKze4M0UXkv8rn9BlUFtw8dr5f0iD6Q1bU1p/vQJqbVxQZo3Z0a4MgMMKnXCITFjb5F+a3sLzPQdIrNPP0EkEnYpUB2gSOuAmCwrVjekCc8/laZPmJjq9Mwabey1Unkuk5ZlpYDKM4r0q5mSlragOVAk0bk6rfUfnDrLDFWt98wWcbhap5K8IWryC2wgqF7pqhxmDgmMtdp84mQemgnMTLkeTCYEHRsuOZQgerHoOC1BilslLRInYMebWQaJWBodcjDRMaUnRPMd6EWT2HzaYvLyDoQD93VG2yDNCIukVKuCQOIZhIbrBRAwl8SLghgYVjkHwi9U5LQf4ecw49TF9n5zBmpU/mKpMckebS2STWE+2du8QV2tUfBJjbJZ4AgdFrJt0QYe2XyXTxwIBvM/LBD53Bl3GRM2KwStCbPcZy8W+ouTMKdugwAE7VwJ8zUax94R3CsHxvNGQH3prwAQmsH5JJlCWGC67CGvkS5FiP/u2swApIBV7ieaNQKMoIH0V+fwUCLWiICt6kqWXUeGpb52babNS9WnVoGbdxMbRBEozJoGAxVOe0EwlJrZHA/qQD/bNRUtW+cgNSvFRcE3Wqq5ufXobcM0YfDAfOEZwFWud466TD/kfs2eNtQHsvOwocNj8zfItEqfeptPlDVEK9qDrpmIjSbI0YKtierXv2+YXhhHE3kZ++y916vd9Zr7cVuHaJ+5JstibaEdBCgwzplHkQniPE+diIg6RYT/SDUh4T9p8sQ0YuQWmhtTItXAGgXMpA1E8CZgIXnUiPdUJzfn0FbKXZ4xQhtJX/fv30/lZhMa37MZ2kzgUzZj63Vbp3507JgAnJrD1i6x3pzry2Zd5xXjc/qNz+n7HNqAoHrrEifmjTGvd9rO+mKsAAhex8wZm35z/XK7zOfiXiLSUkfGjTVJPXk348+zjDdrKAOv7MXH93zGWDFfHMOJeejDBKYnA37WBvfTDr7PmoScXoLPmXuURd2oh+UgmzrPUD7f2UyHLGBd8jeyj760JtsaauYwz/AsZYenl8pm/TBHqINDSFiram2qDx/OSG4qgL2WqBPfBU8RrZrKC8AET7EIWVFq/sscsRz3J5vo1sQYMSYGTcxD6sicRbZ4LGgX7Yg1rjZxCAcM2ckAObX33vukv/zlL+mCz3++A8i8HiCTTUsF87edAJw1MasVsp9BwRSTM/2i/eDv1emlZx8R+bYlTZn8ou4jyJmEkwZ4OSrtQcNSnbJD9x04XNqZQWxnisWiiLdy0w4lR8TSa0qP/PUv6XHlgcHsBNggmF2QtLSgpksA9JWwqcH9VAz/8c88mwYpK3ZFBBCqkTr0qTRoyCD9nWM8MImI+1JKwgUoMEHJMs2itr0UYMapjEVs9S8CIVTWWkzBKi+8dOBTMGlZbAicrI7NrtDkYrJ2wnZ6FqNP0wYiLEgWlHkJDdIeoSGyTZ2f3MP715mP1NcFyGGxISjskk1Z+X05MR7vsz3Z2gsWtomifG92PmUShJAFxAbj4E/ewAADPAfXwP3Dd7ZFW2jxXu7F7k/5NkPQVwgG+tOqbcd5MdhAUPA75bOIEQIIYT6nnnzOiZY2ckJHSGP/p03h3YFgi4CAcrMOILQkwC19sACvMLwBmE8CKWid8M4qA4RIHbxYbvnMFyJCzxVXYoi8P/DeELQVz0rkx2oIyspKO2tuzKmetTqBSQAt1DwgEWmPOvG4tA5ik5UZE/Mlgm2lQAXlMI/7irvC7ywn8n41YQrQ5ooQXKy6AtKma9NmLKo1l8n3MlenMfJ6OeJozFktFupUofsWNyxKPVF1q48AMoO1iaNVmy/PP95HRnXqDc8MbxaQG+BlsN7FZsrzjBE8AEBZjbSby0WgR+AjiOGLmQ/CnGCus9GzcRGvJHtKrQpQGJuF1iFAGIBF/9OmaYo0PVrjiNeF506z+BwAH8pBdY5gaWsjTYJCCLQSzoA8QIrA3a0uzZwxO7QqjUuXqI7N4RUGqZr3VMsh4MknxqUhg6Tp1ftbWptCPT9jdr0+GyCencwoAp3jJkyLQHF15XmMKhQOgvYulYNBHeu9l8ZG+dTQ1NJXmEAYZ2dWHqB2zFdYiBWFWzNziQsQO4WYVxCG1Re9BD7JywNIh5jO3KRvmb+MK6DMMXd4nrUCfwUZEKT7gtfD/bTHAID1YFdk1vKWW24hd9wJAeyISM26iezXkgd4L9mEaJng/Ewm21J/c0MyJwMic04gi0aIPoIrhJaSd/B+uFfUCZnERd0MiAJUShaicaFN9qYEKHG/PcUsb0ymxwyLvEKbnrNvk84gJ3MFiNTXz4uDI6Alm9czMOUe3kObAe4OAbBcnq0rCxlKHWg3pkIAIm1yRGbazHgAXJnrfI+c4f2Uz9/Ov9SgNQKlgD6DR0V/079BDwAkS+YjN8OzqeBm0Dd99MxCacewOlhDbm05jiXMe+Y/Jv6gKKivCdJK22gzspIDAG0g5s69f7o3nXcBcWRi2/27V0ccmQ1BO+u9R4GcZj6bli6eq3DP8wQ+so9/qIMFLEgPMHyLUalHL2UblpmpU1VdgBkpsWU6EkCSO3QXCZpxTz6abr311phobJAsFru/2pxhUwv3tP/T6AJ6mFxenLYLG0RYwxA4rdBWmH/AwkAgG0hYnRjzppigpbZmd4PNC5iqushrwCYZ2+y9yMxMZ9H7dMRP2kc/saBYrLzfAInPWDQIOoMJn0jMreF5Fg6n4S233KrwzMqBsHzSYcHwfF6kOcAZG3w2xzRHfagfp2BMFDYPGEzR7yxUgw9iGhDQibIQ+nA7OD3aw8QAxpomb4ZuC4LKJh7zgRwzhXHx+PinP+Nvk1xt6jKfZQGnaKn3IN4BKtjsQceRA6mwZ69W+9GqYEarkLAaOGiIZo1I2xH/RwK7YWHqLhBRrYzmLdIGNkiwoLXrVYtniNw5l+RcM51WSWBCypQpKuohLSCCH6Ifbv9o8eAksTGuIKOwyoeXBcDbRoTAZRLAaGT66ARNPAq0gHC6wuavepO/ZcbMWQHaiSq9QnMrTFUSYAFe8NLS6bpOQKgWbYru7Q0JXu9cUsS0aRVwCS6O+myhzAwAbRKoVslESzxLQtqTeAQvK+bFcuXZ6dVTp9C2vLEhLfPYZC2aTWGEG+BaB2gyx4K214jj4Wczh0Cqc20+rA2vNwjxeHYMkPaQSMxZ5Y6ZTRrctZzoc5qSHj0E0hXle6k8FwGubChlOjDRCWhPEfiiOKuPVUcdhsJELNMyYRqWKrDmSuVM66I4V5Wao6lrn0hpslpxq2j/8jK5zaNRlWW4u/qwWUE+5y9U7Jc+4rhpvDiMMIfpFw4KnPJZA9206QD4rdVYpblhzd8a9RnxtdDeOgkgBHXW5wjxzOyZY9Odn4tTP+ZgbbihTdG4mcPBOjHPwrKHe5Et1tIhTwIskK1ZYITItCZ42yzJOmQtw81AtjCXrDUz+Zy17DqFI0fhXWb56FQRNqnwuXlcPGtQ40OXzXMcEOhDy2CbUWyeM+Gbd7ou9BFzj3bavd0RlX04c11Daw6QKw48TG7KNOii32kr9XNMK/P5rMnxAZXxoj9tFjYPLHOYekZ96BebCakT7TEwtJmYv3mG9th0xkHOTgN8bjMvbc3aqvL00sy5ig3WM+RyHM6Kw+Iuu+yS/vSnP8lr6ZwN2qE7gMwGddP6blLMiEUvpcXyPiJFwHyBGQ9W8A8EZEaM3ErCe1Dq039IKhdRd+0aeQ+tVVwXgIX+tTYvTpMnPp9uve32wtOhVwg5kLLzT6xCMBaIGuGFKScmCKceYFGRfZjJa3s+E93/IAWzGNl4zBWgRdzPpMc+ifAufdYbKQsEN9cc/TfHUvECzCrO7NVj9XMIv8Ll2QKBzxA8NgHxvcEP5Xux+NRn8BamgcI8w+LhPdbW2OSTPVcyt8Hs99y27DKe76femePE6ZZy4IWgmofsCjEaTRoCA60CGjcuTilcAAPMBDmCcFmAIk42gBxzgTihcBJi7Dg1USfKy94ROd4H9TA3IjzGBKAoO+c6Iv+IvMaKKKW8G9I1py++y54hOagZF2U3SgvQijaGMnQPGc/ZWJgXgBrmYn9p75pUh6kik1fKVbmnTn3k1Oqt0+YQnX6eeXqcTugK0iZAGlwgxR9iY+qcp5m87XLG8TKZU9GyrCjc9zGJoAVaXEQ1rsHWLtPoWpFvW3Xyh2oWebRkviLg4JajttLPOWmR4pYMHDxI2qHsro3GgTZQn9mK1Epwr+56hg2Uvhqs6MP1Mp8BLRZKy1SFCl35WZZr/IahjdEcXCAtEcBhaai5qxMkcsAPp1k0VH3kJk6m92adhNGckFme+3Ddbluek6Vmu736R8Kb9xIxGoGMxwljSPn0A5dt/8w98pGxHnzihXjeSeMQ3h16P2Vx4mdT6aUT60qVA7AJAq04apWVmHdJ31CvuaRowdWsjRwA8fnnn0v9+vcpNAWkCeHwgxpXcxsgo7LFhArgtJyI3QI7VQoPgXl5uTwlMQ/WiM/HvFxZnt2lqwV8umqsuJ30HF31vlaZrakPc4q5BIixRgVNGcCTjYfxAoxaxjHXmCOLdEL3Zssa52Rv7ybLg3XzPgM5H0pqBKqCFB8yiGjExG4iv1rm0FWprpaHLZiJJFfpG9YXILWbQl2gebOsQe5i8uRvmziQb8iuLB+UKy68J0mrgBkpm9VZ/zzLZzlAZI5/xXPcQ32ZE/RBmEu0oaMhyznBKorYLTnCMSY95Avl2iSY5SZjgdNHDh5JmQZofnfmZTHXsuYUjQjP8HzOLZW1JzZ3om1lEPiMPuNZ+sNABi2I5T7lZM4ank+AMo0tcjCCnxZlqh8wA9H3mN7Zb9p0LxcHN9YRf7Nf5KSTmcTPu4ODhda70JQzJ+p1gKJ8E4W9k2btODyjCrUvx+Gx1oo24oH28MMPp5NPIfv1a18dQOa1++jv3KENb9XS1Ch17ZzZM6VNUcZWCRUGFb5KZwlKQuAHkOk3WEdrCI8KSqV/qM7Zf8t12rrv3rvDZ56JgmqSQUYz4Q3LJxifMixMWQTdFayOScWmzCRdt6Fn4YqQ5R+TDWEUGhpOVVqspSTZeBDNTuFdFKBIm22cxvmvMO9wm000q2KxQ8jMOXBC9cjUVD2yqjb/4z0RUEv15cLMECfnApDRjjDdqUNQNdv+jFkF741SImTeILJnBKCCk26cfOD1FFok2gEHxCci6oaGC6GShVj2EEJ1nNW7OoEW3B0DJvebyW0ILxPwTCxlXAyifBK09ohFbbu7T1q0i/sxizD+5uW473wiLNXC2S7NM2he3P8+Ca3W5oUWoEJjBY8FcIy5Ds1MCDuBoyqZfZZL+HTXBo9NE80HwihMfhKqoV3RHMonvuy2vkbcpyA4S7jzN+XzPQIQwRmgST/tAgqQwQSEdoaUFWhmMheiVaTTgeHBAE8HzQs/0cYQMfr558ZHgMU+ytmCORYe0HCd5nsKfCAomXsrJVzrBH6Jek09u6k9zTJZDRAQmy5w1KDfMTGgMSHK9HK0P/oHEGyR0AbIYPoi8aq5Y2w22bYvjYBShFgLkHkImaS+UBu0OUqe24zvulM05jS0GOvc4SFKZqJpDp7HPApSozalML8KtNn9nuHs1QvgAldqnsaPII0CcbqXPh879snoo+qaHDsFkv1KhVBYKRRC6IU8T4huLIAZJriy0KwBhJaTTFTv7VIp/hoETUFBxlPeC2E2RiuHSa1OZFv4bkHg1MZG/b2+kQXVsXFlojV1AtSYbIqM6Cn3bVIFeF2xkTG21A1tHBd8KuY7F88AtDFZxearfwBZ7vfByuVbe5s38ZyglbpZI8BpEA6UtTjm5dAWByUkmiz1t2mdemR+Rza9cJ8Jy9ZM8/7g76m9dsenDqx7+hIQbu2uU1Mwb5hDtMGkdMrlMAY49gHSYNgAxuRXZJfrxO8ZHEiTprpwYGAsbIr2fTwLKAY4W8tLHSzLSnmL5n7Rz5ahPEMZNhv5IOz3W9NU6n1pvpe1d9zjNlEuz3os+d1ed/SJD8GsieBsaq32097IfOVizbFGqBMabzJwn37G6Ru0Q3cAmQ3qpvXcJHftlYrMu1SxWFBlYyPnVFSjjaG7ovCygYBYa2t7ps6Kwgv6XCsQs6bI4USprRK0d//xjrCJM/BssAwyC8OuoWatMxEMVph8nPhCba7JZG2JhZDBDxOjdGK2m5d4vkDO1IPPrcGhPE9GL8BSoOIJz8mCUwILh2dZeJ6sFmwBCDgdaXKWaowMjLyZM9Gps4OG8Xx4GQjIkEvE5bse1gLBFSJSH3/zjDVJbgtt43PKZ0FamPJeBAxakPwv51cxn8daJ8wl2KHdH3hwxampOG1TnvuX32lreHFJYMRpstCGUYZ5SAZU5sHQf8G9KZ7hXQBNNihId3iYAT75SfvgkHDxPERvTvmYg9gqMDHxO1ocBD4nMmLlEPRvpcAe4LoLJF4BbTZ5zBHEQKIPmrTRs4lHPWVCAniuUdlBWFYfMobEUqYPqEHMH8wY9DH1kuBuE3BBc8MmRYTqObPnpu0V3Ip8K70EJnv36yuOxVRlg1cQM52++/XNQfVoZ9dCFQ4/gzGLOBP6jNhGob1UGzAroelB49JFGqD+MsFMFvmV8cKUxMYWm0NopFqjHwBh6rQCqOVQ6BEVOkj8RRqSEg0mwNDzyPMqwBzjUpyiaXNwkAIA52y+bDRozXB/ZU5kbScamezxw8bCeqEM+hRNjHoxtEbLBKYQ6IwDGgRAc873lIGkQ8Hz/WqZ7TyvYy7Ck9Bcic2P8SWha0S9Vp/JbBRqfI0Y/aFuiDoCdNtkWgPgoUHjUMIYmESPBphODw8tAJHK4Hs2YOYbXBk6sFqfc8LnPsbMnjAmtzOX6O+QVwD/wnOF+qNxhnSMxsrrLsovDio2Ydvkzdr3+rVc4vDD/TbbZhDO5kxeOGnCBApZO6UykPnL5s/hh/hbIfs0Z2gf42TtMqbRpVoTjCH9xJpHnjrOjs3QPE87eY7L5hu/k3H3/LCZxvPHWmO4YPSp5YvHl75GxrHmS+UsB1fGB0DI5XJ9AKPPaQvm63ZSfWHGDzAZplSBzMIcZI1WaFU0rt5zkJt8x/ja5MVP2sRlMGRw1H6YRBYhLwrgaADlPsrri/x9UDGyVt1enibnwz865hPHxHte6+oAMq/VQ3/v+8h4qM1Xrteg9VadLNfqhJTNBaj6CBwnXkwFwl4Ln4OyvI1YRFzMJQTM1756cWgLHGfB0RZhydvljvu9OVu4AiQ4dTEnQnMSkyPfZ21ECKDQXmSWuCeom2U1sYGQPzfoMIm2FMgYhWdhjPeRTnq6rF42qZf3emGVTmjzfXgeAqsDqTGRw6VQi9DAhnrzt+3KbA78nb2gWHA5kFKYP7QY3G5+5x/3s1gdE8N28Wz+Un4ZediwcRiA+X1ezKXaFC9+6m2zF/WwgPU7XYdScEifmHgIQPOGwfO2j3MP88AnKmtwzPtxv/MzzBuaaxUy8VAWmopOGnc2cDY25gZCCZJ2reZgq0xGndRekoV2FjhjK5w+bUoaJoIoXArMTQCZMpWJl0K5SLAhXDW/aZ8sMHGKr1FuJe4HFEEkrtDfoa3Q3yGaiEmD8NImkOdepYJyvagIyoMU3VopDKRV6SMws0ybJxqSuu6olXMMolqCBRZqcfqAzQEOF7GNOFmHNxSEZAm/MDuJhDhP5EK0eDHnVc+semfjlukEz7W+vQPww+/JQDXPFZ9ESR3CYYM+pZ9LT72eg567PnnG6T421UwYD22Jfs8kdNZBNp3SBpsXAViYrrLLOuEOcgC6FeIKAbRYR5RvOcBcQeOYTTKsLgF1ablincc8zxpQMC3AdY3ayHpYo0BXtLG2Ci8zeco1ZU1e5Vq+V50rlABW7V2tCOOATiK8Eh8LLRn1Ci1uYcYu05xiDoWHkcrg9zh1A5FUD8BCWaEFZT3xvL1k2ES518R+m5M872lRmHEjdUom7Rvw0C6bgrze6Qf/o29Zi6ERLTTGpWK6VA5iHiyVD26jZalNXNHDhayxjKQNvCuPVwZpORBf3sitOQ5tFma3grwfmivd44OVZU6EsgiZmf/xvOWMZYh5WT6cWvvnA6j7hu+Z5Mw/7we0wXI6g9/MAWJszDMyl8b3WVbzrM343ieoW8iWQv5a+2TtJXUzH8jafepls2SASo2lOT2lc8Dv4hDqtlKGQxvQJtb+RV/A/fq1rw4g89p9tP47Mm7QBeGNU72EpX5y0vIpNn8tECFVr/ZcoX48HdYBGTYdTkp266uQUF+lTYWFAPpnwpVqWzzhEVYhrV/jWhGnRPEqEH6FmSkWEicqVLaFh5DfYRDkhe3J3Kkwa+T2cJRFmGUNBAKNK9SHnLgK1SGf2bTkdsQC1GWNTKhOOQkW/APqE5odTg3FyTXu19/Et2GyB5lRFxtaaDK0aZaa1XwSoE2UX4U6WCRqhI01M5z+wwSl0y0Cu/1ih89VbL/gfUCqzW2nMmq3VPzRZ9qQOAH6RNj+rO5bFaeNvPkgMLpU53q3iJNBG90ngAFfKwU4oo3qD39OdnSb4kjcycV9zCM2lbgvwgTEroZ6pKho9Jzmnkx7MvnUyDOATbCIKCDQI/OStIrwOsiIDnDptIpNSwBUGdy5pIOIIIotq9DI6AQnUwWeUgRU4rRfrjxjnGYxAaFRCixtD4PC3AgHqZdMP1yLFy+VNojTHKZOEa4FNoguC6jBlg6w8JzAK8YX2iH6s1tXJfEjmBNAAkAHmVcAwS6j3L+EtABqQzeRaKNuRZ0cUoB7wkwX45wrSz/ShtJFxSkYLVg+Za47KLhOsQkRzgCtYFESa5fTcnGmiM/RODDvY822977GkLlbxODozLiCAhVKHDMiHAUtUv1NvAeBHs3T2LAYK9dZbcugjmf5mCCPaFa1ecijEjPi6jV6JyZsmZTiuXKVW/THSh1AGLNwoWRdRnnrtBudeBeABVNosckDRr1Bw8VAIxOba7F+WaNhRqIDQlskbQv3FCCT+7iHdRvcFSKWay1VFmsAUJXHJ5vRWNfedHkv8tEXfQ2QsUxhfnCvN0Yf3rxmPEhoYuIwqf/hcNH+fbH2We8BXgjD7oFVtRwnCECCGc7yl7VYqQMFMoGL9RifAfjhu+AJp/EzZ4f+it/1vUNPuK6lh7xyjSsa3byXFK324mUMGTKCtBZtCS9YwG2Yd/KcgMiNQwZ9FbJQB2y+AzxyUXaW8RkYtV+FnIvyC9kHlwpwFLJO47BCbcTLj3EKE7jew9U+V5FPqlMRuD1+R7bl8VkXzd2aK8roDBG/oAkwR/DA3ZCrA8hsSC+t7x4migBK1oYU+wfk29CQFGsgBCmbHbKXCYM3U5YpcEo5VXeWXRt7dRBns4e3TkHaeLpu2CCuW2zrCL6ucp50GfSQMZsrNqINvDAThNqyZLOnHE++rF3KJ7TXukLIRUe9/P0rJexCA6R/VrFSHp8DWpYXdmyrmA1qcGPsLhPceq9iMcb3nFZRdaodayQcYvHCMZCA4STrUxe3um0sNrtm+ntrWcqUNTzUGm62N+8SgdMuZPQZJE02fa4VAIgqhFt+yMTE4Mjoc1/EGmLPbmlGcGKmKjaRks9is1U9A1DaQ4cNSH9zOsbMAfmTSUdfNqksUmjU1dUIRMgluBuRfdU32uBiWqxRgELU/WWcRnVKU16xALydlDtF9dE5O94Xbtrqxy5iBUcXFFMgd4c2+DCNwRfDpV7uzYvl+SLAOWCgAvrppuZlgDU8nDSGAhxIuYhLo7LZ9JgLc3QiA3z2kAmQ8teSr0wdEhoEbCS60CL1VPb5uSIUA1KJRYNZztoQwEEI+mKgADPh/YMZUoJ21WpMrCWmCW2sMSbFiT+DqazNhHTK5RMwaxVzQ7k2PB1d4j42wfyuDHxYNnhFZTI9G03mNHHYQQvGwaZZY9JZAJFhW71a0VrZOCKKtjRIIuOmACdZqIRJRCThtXgyIVR0T6T4iM2G+7QxMc8ZR/29QuNGhvty7uWwJfI27e4UsaIEtL0evX7RrmUVb/vc5mCC236MbOEaH78HgM2HGa4M7AsQwwf6PkwWHDxKy+UryizMwqu0NiqKtUGbo/36X+nnhTW1fVOMF/oq1h7rKa/rvCnzd9ZgFUNCnxayK+oKHva6jE02jxP3+DDBK2Kt6/K6jWe88esrf75K3KU4oKkt/F6htUEdXiYrCnkR31um/h1xHDLA07cQtT5MRUyzEqAQe4qBIBy20nKL75gLMTT5HBDD4oNfQVWJ76Ld+h5CbgYpiiujPapKYRngaFXiDVAqX2NC5PNt6TrJoCqPR5yz9D3l5vuY/wUwjWcLgBlza93vLxvr9fzRAWQ2pJfWd48GB+EeQXJL9vGstsyn45jYOu2273fF/SGokEORp4iMyEvEIVDSrfk5oWDXbrJNFpPdQhuBbKBD1l8WG2ppk3HbzUuldSkmBBPDakmje2zkNju1ywQmk085Bahqr3zUubBTswiZ6No0OEkzOznNGXGHGh51faFxCXV4AWRCu6PFYW1JO5DBFBWE00wYyydhQF2OkBvCVM+ZV9N+CpSw8Ems/RQVwlKaBAiOujidLxc4DPW0TkyN2ljreuIOn4WZBRenDzZKAzXkA3wAACAASURBVJesAeKExcaLGSVzLapqlC28EFbt00PV5dlS4el7+OnTD2UCWHhv9HUhuHM+ryw4bKZCCC5vUXZlvc/fUw59UNtDgfjU53HS17NoxjpzspUkmizXdEKuf/BDH86kV4012zB8maM/dkw67fQz0shhA2QaEJ9AJ8w2ebnUSEiJEgo6T0vL6tReAZmWBpmZqtIKaWh4vhItkzbS1QI+nOlcdYYqNifNvRDQxdjde8+f0oc/fFRaoJhB8FGOPvrj6ac/uyLmMdMmTr+YyPQHRHkEG2CWPv75z3+ezj///IixwnXSSSenL3zhyxFz4pvf/Ha68MLPq4xO6a677kwHH3JwcD0YX066WVgDXDUvVR78nlJ+Qk5vwAadN+dSrUt46RW7X/agydyvmCulGwWbrf7DdMUznWW28Z4TCiMEciGwOyP4eR57MoEoQ4um9bEKkASvgu/gShE3hgOMtDDMmU76oqzQotAm+hlDkDRpZQIz5WhsAOZxYNLvcCdih8rrdKVAEBsJ1Ud7w8GLVQUxPGRHIIRiB+IBAxs8f4rTc6xHNEQqA4DI/LMGNFRoxVjHCwHFxeEt1nlobtWWwosIblTcA1hljRempTw2zP91oKZ0sw1cVWzM3hBjSCiefonxxMyMLMor0gAj/1Vy+dBRbLoAD9ZimEG01qPftN4tA/JahOwrj7oetblca8TZA5ANes4HE9Zs+7uLww7aC644qOi9/O0+LDWFBeiOA0UGBAHKXN+ivdGl3FMMswEI/VIKInhf7BnUURtVAOsCMJaCxBi2VwCiqGyxj6C5ZY/ye1tI66IJCyhqlWyqRjbposysVSn6EMATmsY8Tu1YtmQcYw1yqCjZQCkj+HEi72/o1QFkNrSnXu0+hAMywN+VAIiSeZDnRLHgvPDaH/o7aHyDqtb+8g26e/Pf9Io2b/4XvEaJm9r+N7r+m9hhpc2HI5PVROs+fVjecAceeFC67Y470z777p/+cNsd6SMCFv3FL3n8bw+n/j3kjSKtQ2OrEpJKyJYvV7A2edotq+yuTUteNZ3lJir+17LqARLWKlk8ldru3C9vKGVOX7VCsVck0MIqop0nTCSqwwqZSxcpfPkQRc791je/mQYNHpo+f+EXFYl2SvrCF7+SPnfOWdoMssxeNwSuf9Z8cD326GPp0EPfms4865x0wQWfj3xjL06YlA4/4h3p06eekr7z7a+lBx+4P7wccEVlg3SwQDR22b6PJirH9cALaLFALMAY4Zz7a408uWYqyi+Z6nMI+b59+hUn9MxRQc4uWNAQnLVKbQbNTSLKdpWavQzOCCRo2o2ZjbVeFtyk3qEdElGyWt4xEv4c4jEvtjQRhK1V5jbxU/TUkkYiZgvQqqTVq5W0VYHy6M8qhWtQqBltoMtTj95wM8RfqpWxTxtcm0yAXdWu5fIQq1HGe7RomNR6KGR/gCAOSZykwzwijVqYtfW7fmIa6ao4QSva2PkwPQiUa7ArCLBHqgK1Fe8yrjCjiGOBZ9JAiPfiZJBcMHIAiQALEA3gKCARQSIVloArDjjSMHdcHT3wz+iBDiCzib1cum1wOFnfFXGtii8dQDj+9BFuY+qB3N/UjXxj3lv6zBsNBDa1/W90/Tex/9c1H46HT9brJsZs5egaOnxkeuzxx+XWvEV4tXz3Bz9IX/7Kxemqn/0kffh97wjPkRXlSjZaJV7SgmlJeVJTWf+RSRaP1K9CMXZwI+45OI2fOCftubXy3DQtSfMa2xRRekDMv9BWxylTxHNtzfzDIwkCL7EgPviBD4WH0YwZs9Nhh789Um3cd/8DYVbt1SMTc/P1/4HMo397NO219/7pnHPOTZd89RIBmdb0gQ9+KB173PHpyA8cIY0SaygDH+LEcLqrEdnWJG/cvyEDR9wLAqfpxJ8DlBF+gMCLRNFWFFm5ptfLY5DvalRXTt94EXEfQRPRqARIUWWXLCGjszZx2tmmfFja6OdH8tMcl6gOLpLqtVCJXeHLADCGj1R0VL2/YdEC5WEjyre0hc1Ka7FCHo49MJex+ZNSAcJj1ii1CsBUd5bpVFqG5iX6vGtFWihOUe/+PdKiRmUblpZxlaLz1shlu75ekYkHCETIpLRYsTuq+g0PjVe5Iv+iqWjr0iOUNStxjcfbUCao2lpp2gSw2sR1cdA2QsYzIJhzs/t9pepX1542AzADVwSSZxspTwRkalWPhQsUUVnE6mXif9lLK2vH1vG/1jvVN3YNbura38S19y/z+Mb2379CAzbTGHYAmU0cTGtVQ8NaABOPzTqN4DqPjsAtpSqcEs3h661K7B8I19f74Oa8/w19+WYAcm90/TdlLFT3TBXJICaATPu/XPBzzz6XDn3r29J119+Qdhyzc6qVuvZLX/lq+tKFF6WPfvwjqbaCLLWNqc+IbdOpJ34qnXf8kWmvfQ9MNz4yOV1++eVpl+E6mWsDPumSK9L1N/0+LZ48Nn3p8+ems794SVooMFMnrYQcZAquBGYTVMWomfHmWxZmma7a2Ak7AFfn8MPfJcCwMD3x5MPQeEIrUyybXPX2DPTxR5o2dVradrs3pZ//4pr0tsPerqB689Mee+6t1AYzlSZBoQdEYl3SMD/4TkTHPuOMM8OT49RTP50ulMdDT5nSfnPddenSyy5LX/7ylxXgbsvI34I3YZtcz08+6QR5QjWmG268IfIunXnmWcok/bf0uc+dHT+PEPA65ZRT05vf/Jb0ne98NzQtOZ5It3Tkh9+frv3NzxQbpjlMEx/76DFpl512UwqBsenTp3wmTZo4Ob3trW/VO05Mh77tUJGuiUa7IF31iyvTvX++J/UdMCL1HbyjzG6N6ZKLz5MGRwHZuigOTsvSdOLxJ+rv/jKBrkiHHfae9L4j35Uee+yF9Itf6n0rmtJBh+6Xfv3LX6RR8garkFdkQ4si8i5dnHYfNTCdcfZ56fvX3Z3O/sxnUs2aZemcs05Op158KTlw048v+Up6adrktKaqh4DPoNRLZoG5s2aGFmr77bcP0HLvvfcG3wiPo+/94Pvp8h/9KOJcfea00yLiMPFhLrjggvjsgP0OSKd/9vT09ncc3s6hQCZB8O7ZK5tu/+5lufla973K97F0N9NGuBGv/9d4ZBP6741uQLvo3Qxj2AFkNnU0SwYhCHisrZhceVvJv61TvGQTEyfn4sWFF8nGVKNjIW9Mr61PIm6msv7JxWTGQ/6HacmzzhPswQcfkmnpzen2O25LBx58cHpx0pT0rnf/T5qlHDgP/fWBdOk3v5KeefbZ9NBTkwRIOqWJD/0h7X/I+9Nlt/5JG+ibU9/lc9L/vPvdaV6XYemW229KN/34hwIy56XTL/p6+uD/fjT1VkDGahFVcxoy6gEJrFQzRPRquaKKU9Mgj6WdtNEDSvbae19tdHJb1iRuV0rGmgCZr9NzTp44SYkht0/bv2lM+tGPf5b2F8j684MPp333G6ONUzFvVESLomN/9KMfjSjDv/71byJmzuhtRgvw7JXukEntl9f+SsDi1FQtLQLu/riDH7jffumHl1+WPvKhIwU23pIef3xsOuigA9I1V/8yDVPOoBuuvzG9/wPvTwcecLAAyZT05JNjZVrpk/bYff80buxTAWaqu3VKv7/9xvQ/7/lguu22m9IRh70zTZ0yPe2out7025vTIQcdkt526KHpWeUWGq+caAOUUHLLLYdrk1+Ubvn9TenJpyel0z73jTRzrtIpaM+X85XMS4r309acpk6elvbb5yBFru2n+k6X9kiB7WRBqu09KP3mxl+m9x75zvTwA/em+smT0tEf/WT60bU3pzeN3iodfeguacdd90z3Tl+Rnnv6r6li9vNpzJgd0+Q1g9K0mTNS16ZZ6dCD9k+9Ru6QfnfLrWmNQkbsOuZN4VZ81113hablQx/6UHr0sccizxhatdHbbhOz+k59P2rrUYoLtEP63ve+lz7x8U+kjx39sXT99dcH2Rovy2qZztoKc1oGpv9gIPNPXm//iq/bDDjgDWlWB5B5Q7p9PS+FwdROfClADF5KrwVkjGRw73zN1b6+BmeH0Tf8VPJawuofNV6bYwX/S3TgxndQxP94mUYGHGFwo/DxItluOWpU5PKJSyYWTC+/+s316fC3HJzO+czx6alnxqff3v1QamlclI57577psXEvpV8+OC7tsstOadZDvxVH5QPphVZlQl8uIt+SKWm/PXdL51zy/fTJT3w84eXbuZ28B1FZxNfgjABmMvmvTOYsGTnSb2+4STyZLystwrMiKWciLl+9zLoa5NN1QGaiQMeYnXcVKTal/gOHKqnkwjRlmrI2D1C2YgGZmopWaRgmpP0ETK655pfpiHe8U3yY5nTLLbdogz8m/fo3vxYgOzzcg396xc9C03D44YdH/qdJEyaktSJIX/zlL6XLpLEhyiwaoH322TfdeccfpaHYIV155c/TWWedHdoVklGef/5FEXH0mmuuSQOHKBVC87y0xZbDBHx+mw464JA0bcqMtMP2Y0S2nqLkroPSH27+vTQ1R6vvWtLMKRPTW958YDpU/X7pz69IN99wezrmhC+mZ198XvF0xEsRD3bliobQcOG+e8VPrkqfPf389NSTL6bt3rRlenHigrT9TtvIHLUo3fvAPenAfXZL85X9+k077pVu/NPDaeftR6Vxv/9ROuq4C9OVD40XgNkhbbHixfSrq69Op1z+x/SN71+WjnvrjuljH3pf6jt693TBF76UFMkkfUZaqUceeSQ9Pf6Z4Lac+ulPRxZmNFyfOuH49Gn97QSPRCYepujjC6TBqVJMoiuv+Hk684wzRAzGSypriPG47NpNEXuVN6paPKq/d2Vz/MYv5DdK9Gz8it28T258z23eemxsabGDbYZGdGhkNnYE8rItvAMKcmLhsrjmZUDG0SlKzUvrNhru3VggQ8ni02+WibDR3fBGS5JNWQTtQnRTCtnontssD74cyOQ5uY4rk9LYcePSrrvtkx586H5t0PuFpxEaC1x/+yl+y59uvSGddOqp6ZHnpqe3v/WQ9Ka+ZemGW/6WLr/jz+ldhx+c7rvme+E5dNO4+SLAKtR8w1yF1a9LcxuVAXpeQxozakQKRgd9Kc4LqQ0wLwFGwutZAOK5p8frpF+X9t5nf2ku7k677LpzeDDgzUxYk5dpZQAx9qTRV4/KvPNOaZBOP/OctNXW28nj6ljFoalLf3340TR8aPe0enlTuvKnP0xf/OIX00Rpb/CUIdP3PGXRHjJ0RDrv/HPDlET4f3qGiLcHvuUtAUaGKBjchPHPpvFPjU3b77ijOCwQcisjZQVlve1th4W5hHgn/D1gcJ90nTQfmK++/vWvKw1AU5ox74V0+Y9/kH597W/S3nvuq+fxZluTbr3ltnSJTHiTp6DpqhQwmKYYOFXp3HPOTJf96GfpphuuUmqF1enkM7+THnp0bBo+TKk5BGRWr1JOrQrkSXlaNHdx2nqrndP73veR9KUvfzN9/VvfTHsdsEfae//dZJbqrhg/rWn28+PTzrvtm25+cHzab9cd0m+/8el08bd+mK4ct0y5tGrSoBUzUrOycdeOOTIddfrZ6dqvnJDe97aDUmu3oelnV/8mrVi8IJ16wqciazUmJUxLt/7h1vTu97w7HfWRj6Rrr702RywuiLst+h2i7xNPPJGOPupoRVvOIfTxkINYPVhZ1PGoIbREEV7n787zNbiSb+ROxvTCZ/O/+dr43nvje21z7l8dQGZTx1PCO6vDC2kOwHwVINNuYgrTUgGCeLLUb/t116UDyGykDMw9/R8CZHJj1pmVSjUyU6Vh2HGnndIf7wZA7BbxZCKSrf5rFmn3zt9dl74jM8ERH/yYLDor0gnvP1Sn/33TFXc+kN58yP7poet/mo499vj0279NTKNGj0q91i5LjeJ5tIoc3K9vn6QcheKpEEOJuA9MbtYCrr9Zq9IiEwxJ4bbZZof0jW98W9qRd0a4feJxkYG7pluOMdE+HIUmx+j8xRcmpD1lhjrl06elz519frr08p+mCy/6Ujr/ggvTBeefEvFR7r7r1vT2t/9PeviRv6Q999o7QtOzqQJocNm+5JKvRn6c7//gh6F9OU08mF/96lfpU5/8ZLpeP0cOGyaAdVtEPF6rOu27736R7G7s2HFhmjr1lE+Ln/J4JAm8664/yu37ouCI9FCepCkznhN35Kx0/313pQP2P1Bk4Mq0vwBbs7KI3377HemvMu196rhj0/z6ueINZVfVA/bbJz0+dnxwhqq6j0qPPD5OOWeU0kFamaYl8wSc1C/qo3IlerzgnC+lq6++Pv36ut+lI97+jjR99jSFDagUiJybhg3onaa/8HQavd0e6apb7kwffNdh6cFffze996jT07WPvajEe1unbi89qjQP3VKXnd6bTjztzPStUz+YLjr3jPT1K66Tl1JtapOZi2jNOwrI3Xf//TEO9AVA7Z3vflf6/ve/H9qnQw45RC78OVfaR47+SHrh+RfS30TEvuXmW9IXv/DF9MADD6StRo0M0jKJCCEPE8q//4A+rwFkOESs81J7vSKwA8j8+x7CWPib6yDeAWRe78p55f2O1OTPC37M+op95flhU6dh+N9vaiGb0gdv9IFoU9v+Rtd/U/oeqFAaw+NVdHsvKscRZpQHHvhL2mOPPcODh6iexAOpVeLEK3/64yBx7rL7XjKn3J7qZ04JN+0bbrtH4GObdP8dN6dPfepT6RuXXqFT+ntT727KLyQvl6M++ol07a+uUzJHJRmE46u6RPBnUI00MpiYiM+CF9HWo7ZJ3/v+peKiHBFB8SZOmKbPK5RfbOgr/a9L5nIe2MmTJkc9vnLJJenkk0+RK3PXtKsA2XiZw54c+0Tadput0u233ZpOUxvQyhx11FER52SWgultvfXodNNNN8UmTLqP3dX+U6V9oj2j5a799NNPp7vuuCM2a4jNbxUx92aZgj7+8Y8HoZVkl9eJKMz9c8QBgbz6ve/+IF126eVyI58QG/bESc+H9uLyyy5PRxzx9nTVVVelk048Ob300ozIE/W73/1O9T45TZo0MTIHU+5uu+0q4vGXpL0YmY47/rMqY4rSLShwoeZiY2OD+CrKzaMUAsQEWTC/IW215Wj1b4WA3Lnp3HPPDxfxrt0q04L6RcoIPjO9VZqj639/W9p2663SX+68OZ2g9//id39Me+6xR+pd2ZYmag7sfdj7RNz9YXqvtDFdFVxx4RK5o8uu00tauU8ec0yEg7/55psDgFx66aXiGv063XPPPWnEFiNjjsGXGTRoYPrFL66K/iChK6lUbrzht+kTeh7Xa7yjIoq4LuKstMc7+TtzfGO1Me3idpMOgpu4+P4FHn/5+v8XqNDrrMLm2r86gMzr7PiO2zt64F+xBwiF7uRuRMflIjfRCy+8IA3Dvulb3/pWOu2zpyla7hzFdBkUWarZ8Nm0//CHP8TGBH9knExRB4sUfOedd6a99torogPvJI3OvPp56fzzzhdf5tB00MEHJdyid91193TiCaeGGefaa68RSFJm8RoF+lNgNwJ5zZ49I0i4U6dOTxcphszs2fPEAVmbvvudH4iT8WgaNmyoQNTJIr82pBtvvDHq78CEmDLmzZ0XXA3q/+Mf/zgdeeSRilTcTXFkXpQn07bSCPVL9913X/w+SN47EFNp73CRdbn/8zIpTRAPhtgvxx13XLr6mqvlJrww2jpmzJj04IMPplHiD+29994RnIw28/x73/teaY++kQ444ADxhHaRJqZvOvHEE9P//u//BmAiseujjz6qNpanp596OvoLPgn9hSnm2GOPDS0G9TjooINkiusl89D70jHa8N8t4jREYep63XU3pLM/d77Azs3qy53E7WkUQOkiQEBsF/I/5aSsn/3sGcHBuffe+2UuGqHs0j3lqdWqKMbVafz45/TePUKLsvvuu0cI+gEDBgSooI5bj95awOuydN5556VZs2bF5wQzI6s1If0JRPjmQ94c5qM7BOr47j3veU9wm37/+9/H3PikNFf0JW0H2J100knRvi222CLttvtuIir3SCeccIK8u04JLk0O8qicO4TnL4IT/iuumY46/ef0QAeQ+c8Zy46W/Bf2wBK5A+NpEvmSiot4Kmgg8NDBA4XvFyq54ve++73QWLBJ9VXixm9/69vpa1/7WmxekGV/JDfb3XbbLU0Tp2L4sOGhzcDkMElRgtmsCY7WpPgwV/7sytiU8U4ZNHBYbJ4PPvSXIL22yAuGOChsypde+sMAUI2N8CiUcmIl5q+KNHr0tum2W+/Q/UOkfegps0qf2IjxNOIixQBgA3PF8ccfH/mUuE468aTQbgwR2ZT4NIcfcbh4JdXx2ZlnnimNyBHiBI1N24zeJgDQY/K8Iav8Z+SGfLUIr2y25557rswd/eVBNCDA2RQF6Pvzn/8cmpo9pMHAZERZz4j4uvNO8FPeJ47NBenIDx6ZRowYEUCFoHB77rlncIeOPvrocF0GLD300EPRlwceeGCaOm1qers0NPQfHj4f/vCHAygAJOCXQK49UZoTPLne8673pK9+7WK1f8siNsNqgZ3FkbIEMxz1e9c73yNu03JpvxTpWflzCOV/zz13S0tzht41WRygzhEJGSIzp/Qd5FmElmS77baLuQCoAXg4dw0AbMxOY9I7RY6+XZo4skTTj5jkfvKTn6T5C+aLmPyWaO9ZZ50lz69fCrSemE4//fR4x+Qpk9NBCrQI0AM0HnbYYemKK66IBLCMHeCvdE7+Fy7Njib/E3ugA8j8Ezu741UdPfCP6gFSUGAuyskJc9ZZgAc8heEjhsdrCWBGFFcS0REwDi0E9+E2G1mNtQGiEYmEeFzhRb02yuAnz2yx5RYBNLgIe14lt6NZs+Yq4NtAfb5KiSSbIvItZSxevCi0PHBk8um8OjUsbNT7SH/QSdqhBUrLUSc+ip5XHUkxQJ15Bo3BMpFuu8r81QLnoqiTT/m0hbpy+uc7AJ0DtUVQu+J+nqW8yK6tdr5SQ8D3lEHwNzQnaCYAJkOGDmkfqhkyEw0bPiz6DxCDSYWfvXr3is+cjZz3QoQl3xMX9efdzsBMXJY5c+ZEvw8YOCCHd5e7cnPTCrWzs9IT0EfYOlcLSNSHZgWNzOlKJ7HrLrtJI/QRcVDKIn3JogVN0szUvjwnm8aLOeBxBcgAsGgTdUUbRR1J/+CcVGi+6FPGN8xCej3zw0lQ6VPAiXlMjYoPw1UnUrDHgnLpA95RejXIY+6Vn/2j5n9Huf/dPdABZP67x7+j9f8pPaBNzBs7Jo/Si1QBbGhc/g6zE7lM6mUWQkMBaGHDY5Pjc75n42cT7iNSry+DCm/uy7QJl5MtW+aQbuLLEGoX01IkQy34EmySi5VLrEeP3tr42SSTeBpkRNZmL74NAfQwc0V+LuoI2UYbKsAGQMNGSV1oHxebJoChn8LhYx7BVOMNE/DAe8nVwoaOKcobKhs0Gz3voa1oqmgv4A5whrYE7RKJGdmweSfmGEAMZXA/G3+Tov7WKtXBfBGCqUN7XxTAi8/jXtXDpjL6nXFAY0OdAEAQhJYsblL/94qUApljJOC4YF5asHC+PKVeDK3KxRdfInPaRL27Ji1rIl8YmppyaZNmCAAOEahaHO+iTpQL4OwtV3HqGSka5A6FmQ7wFPmniF2lMQGM8ZxBH/fzOe2mD9z/9PnUKVNDy8I7+ByTI7FneBflcgEmAUr0++vJXPyfsgQ72vHG9UAHkHnj+r7jzR09sMk9gBmJzTFAAId5ARI2ZDQsbCZs2HzPpsP33M/3nKitoWHjZQPy52zibHAACm/caC0oh5M62gt+ZwOM7Lwl+cJmiRfTu3dPAZAqcUnmxWke0icJULuSE0gE06WNCn0vv+sahdyPqwAtvI/ynTSU+rDZArRK+RalmiUDM+oMeCgFcQYcxIYZOXJkgB82YgAFGz0ABK0HoCdyLwnQAOz69OmTcwpJg8IVJhIHd9NPyqF/6IPZykE0WJyjadOmh0anTiCwUSCQn5CBu6qPyKDOeNQKwHA1NCyOn3XdewZ4aVKE5JUCf716633y/loqYHLrbYqDc/QnBB7q0je/8a30USX6XKlgOqRAWN4qzZe0OT17dQ3zHnyaxSqTvqbP6AMC1A2UeznvzdmL5RZecGIAhoANtDL0ayQTJCFrQXy3RobxyIkYxXvSz0iqCOflFYHuSvseQBiJA9U/OefVBkT33eRV0FHAf3sPdACZ//YZ0NH+f+se4ITNxm8AwGn7ldwEiL1sRpBUATQAEDYzNC1sPN6oeC42xF4yJehiQwMIYd7BdMUp3eCA7+fNrQ8tSxe575IqgU25bQUkYrLs5uSR+SoTaELzIRMTmYJ1/1LlTOInxNZuig5MHSMzeSloKJ5GA2DTF9oCLm+SaI66du0amzdlcLEBA+KoNxoaZ3inDNpDGZMnT07bbb9dezvjuaIMNBgAPjQnC+YviPLpM/o68ggVZqtmASA0OJjDAHf90RAVWh8ADN5hZGPGZIQXDxmabdJjoyf/U2vLKrlqNyvZYo/oo2UtTQI0PaURakhTpk4OMNW/34Awz1UqAF29ogCTUwlN2Aq5c3cqoiBjwqIeaN48H+gHNEL0KeCNvwEv1iTZdMccoG8ANH4WkAaIZQ4EsFQZ9C99g3YK4MfvaOjoX7+LfgQ0cbn8f+sF1lH5f4se6AAy/xbD1FHJjh5YTw8UPJZwYyxO1Jy82XDZnNhk2LgxBaAx4B57LJkvwv1sxJiUbE6wBoSNDFAQGhptvACHeJeubiKIcvEnfBl+Vii5IpvwIpGL8UrKp3Nln46EjgIuIql2r6vNOcKkyWlVFNhyebiYq0GdqJ/5PvBzRuICLBBAWXzOxgpIoa4ACZuHSjUFlAGoCzdzaWF80R5rbWbOmBlAgbZhwgKowAmhv8LMRIS64rKpiTqgrUH7QWRigAvu0ACWuTLfDJSZz9djjgAAAgdJREFUhc8AWj0LrgyJJxkLNn97ZgF0gg0jaxmBA+mLxiXS5PRQXaWVma38R5RFWzvpS3IX9erdN7QhM17C3LWOw4OGinIBXgAW2gQ4jcSZ+sxjyc8YZ31P/fhpoPNqs8vPWZMDiKUN0X+qB/1gjQv9Sn8DdqkD82/wkMEdy7ajB/4pPdABZP4p3dzxko4e+Mf1AJs8G1loY0pMBK98Ixs1mw8mGAADWgc2ZgAM3wFQDFoozydymxTYrLjaTReKK8K1YP4ieUHlzMdwZboLOLChNWuzRJvB5tlVoCdO9PIywiySzVbZtGTth0/wBi0GHLw3YpRIQ8B3aB4AMNSR0z8aBgi4Bjps3u2ApTCDsCnTP/zjeS60DrwDINBuXtHnuA7zHnOG0HbYxOaNHGBDFFzA22rdi6cOphzqSXsxLWFCAvBwTxB5BS74HaBD+2kvsXwAd5i3utep3kI2LeINAb5Iukl9qSfB8zB7dVema8x2TQq4BwBraFikHFADAjzQJ9S1XWtUmBlz2STuzFq1Uk0J/WKTnsEj5XCZOBx8osIsFs9qTE0K5ll4PLQTrQ08Gb5nfpWStP9xs7+j5I4eAPtznCiuB/7yQDrgwAPaCWHx8b95wLCOQe7ogY4e+Cf2QHu05Fd75xscvHFzdwPNQSO2keXSVf9PvP439d9G9lvHYx098Moe+D+LQK0ry6CbhAAAAABJRU5ErkJggg=="/>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3" name="AutoShape 14" descr="data:image/png;base64,iVBORw0KGgoAAAANSUhEUgAAAjcAAAENCAYAAADzIUT4AAAgAElEQVR4Xuy9B5xnRZX2fzrH6Z4cyIhkQVERxfQHlxfFnDHnwKJgxn1Nq2taxbyisooBETEAZkBJgggK6hoQJYdhmNgz0zm/z/fUfbrvNDPgrvv//z/L2xfH7v797q1bdarqnOc851RVw3T/5HQ0NcRIc0RTc0PEcMTlV10aDzxi/2iKyeidXBoxoI+bW6K9azoapu+Mwf6BaOm6fzQ2NUVj6JqejmiY0O/6a7oppqf4aExfTOU9Mc1d+lzFR8N46G591hIN+r6hQffx/VSrvuP7Md3HHc26jw94p37qnoYGFdygCvL5VFv+nFYdpxoa9P/Nevt0NE+PU7r+blE5PB/ROD2p73hvQ0w0qqH6rWl6It8zoc8a9WzzZJPKn1CRauxki/5157PRMh5TU80xONCg7yO6e6ib7hud1Hetek9DDI0PRbOq39rYoeapLU0qt7E/xkYmort5cbZ7ommQt0bTVHu2f6pRT+qLlpRZeVU2dzvXlF41MjISra0t0dyCfKdjfHw8WttbJMHJGJyYivHG1mianIxuyQ+Rx7jk2LIghhsa9VY1Z2hIouuLjna9pKM3hqIru61TX6a45695CcxLYF4C8xKYl8B9RAIN0wOz4KZRIAfssA24GVsky9qs/8nAj26KxV0D0dDaHgPDC2Ltuv7YZadlMTU5KgAwKuMvQ9rQFs1NzTKwABFbzQr0JHgRMABeTDcXcCPQkVZ9WuggDbxACM8JJOXn+Xsd3IyW+wBD+f1UBW4K0GpKcEPJAkcVWGgQ2moEkAAy9DloIv/WJYiT4KZpUvXRu+8ObgS+GvQuNSfBR6N+mVB7ATdqZ2O7ZDE6pK/Ho6OtS6CnKcYmhqOxYzTaGjujcVIgjPc2AsoE/6bbCrhRvSVtgTHaVo2m7YCbwQHBkK7ObYDPqIDO1NRUtLS16F0jMSr4MjjRFEu722K4b63e2xCtzY0xJXCzebxFfTIdPS26v0ltHu+n+rG1sSfaVfcOiWMe3NxHZvN8M+YlMC+BeQnMS6BAiemBiYq5EYOxPXADc9M/HVNdrTEhNqa1eUNMiSnYONAVCxcvSlYg2Zu0/lyFiRiVwR8bG40FCxYUVABYkRVVSbP3JZcikJDfAzr4FdDBfZRqay8YAAhI5kYABDCQ94u50WcwNFOqCTxOI7QRXwtoFeanQB3YG4qYzBpTOveJ90lWRyBlSkySmRv9HpMCKrrGp7ZGY7PYFoEpESO6ZyCaBXAaG3RPU0vcuXZ99CzqFVBoLczVpBgmvWJC3MjoyHh0t/ZmdScbAWWAGz2X9ePTBkiee7xGR8aiTWVzTYxPxMTkeDQLaDa3UM5UDA5tjdbOhbFxRL9v3hi7L1ug1qhtqsradVuiZ8WqmJBI2+GyYMlGt6re7THa0iv2Zyq622rM0T1XZf7beQnMS2BeAvMSmJfA/wgJzICbYYWkADcQDJdf9XOFpfYTDJiKnoHOaGjuiWFhoOGxvljcoxuaxRCML4rJKYVIxBw0NwosCDg0NgomyPA26Oe0mIVxhUZaWyuGZY44ZkJOM7RFgUizIGkHMZoZcJQ0UMXOAGvKNftU/flEQwVUzNxXPpsU02NwEw2gF4WlEtyILeFqHYkxsTTTU13RRiSsUQBhipCbwBVoqalVAGgyhobEaOm/BV09WYkpOCGFj5oVLiqtKiCOIFi5Crj5W1iT8bExASuFsRCynmsRsCHcNzU5JgA1KBKrKzaNNsaSbtVbf3fAmo2LSRPo2TzeLMZGkSgwzPDWmB7qi+ZFywW2OmJE7epqI2xYVWn+x7wE5iUwL4F5CcxL4D4ggQQ305lzUwM3V/48HnQkOTfiQ9ZGdPWsELiRgYSEifUxMqD8kbbdYmh4SmCH8JJyTMYmZSyHxWxMR0dHh4xvYVYysaNQLZW4Kqagsup1dqXcYONvAOCfBQxkTk/iFhgbni5MDOxMxdFUpdQBDTUsYKcwNuWJLENAhTIaCIsBbhqHKnBTcmMaWoZicHA42lqWiC2hOQP6e6tCPcrpQUKiaaaVD9QssEG74ZzWrV+v8hpj+XKF7DIrx6CGb4sc+KS0515GkW4Z6N8qYNWuFB8qMCVWrITmxseGlQPUGXes2RS9q3aOLf0jsahNtVIOUHtLQ2zaMhybJ9qit3dh9HaK7ZmaiMmt65Xv0xrTnYvVV8r5KeKbv+YlMC+BeQnMS2BeAvcZCTRMD1bgRgCnyWGpCtw0y5AuqMJSfROT0dmjsMrknTEhRqKle49QxCQmhxX6UE5Ig0I0CRoUuoK5mZpSCq8AD0mw0BNK5a2MeRV+qpgMAkQZcarCTQ1V2CYt7gytwe8CHgCbzMWBNCnghkTlEnaifGXSNJTymxRuKoCH/BZSozNopIReGBTVW58BxBomBcgASMqFyXwaUVfTSiAO5cokPGrarGTiYeXTLBeAUa7KwJ3RqlyXDiXl8u7BoeHo6hTqGxeo2agQ1dKeaFMYa2q0IQaHB6JjYVu+mZyeZHQaS8JzI0nU/KuSnmdG1N0Iq+kYGBiI7m4SnMWeDZO7UwAkwa/x/j5VtSdu2jimsNVo7L/bimiZHonV1/8xdt77wBhrAHCJ0Bmdii4xOs16//ToRPRPiGVa0F0g3zy4uc9M6PmGzEtgXgLzEpiXAPBB4GZKoEZ5sAI3MsOEpczciHV51TEvjwvPvzxC3v/wxOYYGxSYkV3fOKRkWeVuXHze2bHrqpWxYsXu0dbRJmAzmiGTaYGU8TFCKCAXiVr5HmXVE+wDf2Pk4VHIxeHvkcJmaBVUlY4CLOGLKtdGq39gVwiF0XNKVlEqcbInfNKohGa9XMa8hIFaWAdV5d9MCfAQfALctEyV9ya44bdJMTX5TXtJF5IApqijwAjvaW7uT7alYVrhJsJAE33KgemIIYV0fn7J5fGsZzwzTv3cqfH8F7xU4GIkNo9tiW4Bn3atiqJpY81j+ebmiQrcNMEUqTy1I18oILjjq6COMYWlAImTAmb9YnEWqi8Q4u03/zV2XtIT51xwWTzrea+NH1x6SRz+4AOiW33wsmc/OUa0AuyDn/lS7Lz7nko8VvXVd8t6CbdphdfQaHR2K69oHtjM64F5CcxLYF4C8xK4j0lA4GZ8ehJwo7BUswytwc0hhKXE0HT0tcbLX3RcPP+44+PoJz0qPvdv/xxvfPN7ZeTb4oqrfxf77r44Fi/SiioBAkiRobENWkTUHG2tGOByJTkBeAHc5BJu/iZvJQNfFXMzmEa3QbkuCW7S5sOywG6QCzMqcKNQkQx2hqWEDQj58Hyz8nuapoXKBG6GlUvC1SYGqbA5SlkW4BkVmCF5t00ru5LhaWQpuoqZ1Hv1nIJuSaSQ+Kt1RSUxWJ9OTK6NVlZ/NS6KKYGXSeXkTKusr339O3Hi60+MywUoHrj/QQJ0ymFRvktTj94vTDa1eTLaepWb1DSuGjZG61gBcVMCO7lEXuVn2ySrHeML5QQp1wZQ06o8mymBNfKY2lrb4sabbojvfP0r8ekPfzjW0fTle8aZZ50VRzziwbGoVVBuqj+OOeqY6NTn7/yXf429994z+jcPRk/TpFioVjE5Wt3VnXHG+WteAvMSmJfAvATmJXCfkkDDtKJSGN0tYyPRqaXBLcIRP7/0sjjkyAOiUaGoLiUOv/4lr4s3/8sHYtXuS+KH534hXvDi42KsaWGcd94F8bjDDxRo0ILusbYYUVhkgXDOlIocGWI5uIyo9nrp7W0W07FRRrVTIRHtBQPkaBuLca0mGp/uEiDSc72DyoGdUDLs8ujfMhkLlzTF8KDCOl3dsfauO2LFql4Z+jaRJ61KbAZ7DERrh8JCg5OxvFfhlYmtuTppqntJ9IuVWNIuNkdApqGxKdZs6M9VQ0pRiZ6JLdHU2R13rB2IFct61d4tyg8ej2GV3bloQWwZ2Rr9A6OxYumymBQ2amveIrAlgDHSmhioqW0irvjV1fHkpz0vXvWKV8X73vFPYlXaY6JP9Sche2GP6qh23bU1endaGneOii3p6o3h1RuiZ9liJShPK0FZe9Zoj5xp0SkNbR0xPFoShru6OrSyaTKZmib2EFIC8cBAfywSeNy8ZbNWZLVFu3Jv+ge25j43C5qnYvWffxv7HvaEGO9aGef+9KfxqEMfED1aqTXdd4v235mOFXs9MF51wtvifR/+oMJVgnACgs2qJ0u/BpU71dVLeG3+mpfAvATmJTAvgXkJ3Hck0DC6ZXC6SeGkjcODMrjt0atk04suuSge9Nj9YlF7dwze3B+nfPq0eO5r/jF2ud+SOP0rH43X/OPbtPvb8vjxj34Sjz30/lpirJyW8a74+Kc+Ge/94BsFOtri+OPeGa9+1etj5cre+N1//C4+/JGTYumiZTE+2B0vesHz4+JLzg7hntiwpTWOOOrRsX7Tb+L2W1bH0KYeJbm2x/9+x/Gx064r49o//Dm+c/Y34l8++IFc0vycZ74lPvSRD8euezbFlsHNcfLJp8SGO26Nhv47Y3iqIVYedHhce+2f4lXPOUZ78rTHV7/6tViwfLe4fu1IvPXE18URD9033vq6N8RVf75DZT0lXvasx0XXwkXx2uPeEl//7ndicGxrPP3YF8dnPvnlaBbbtGwhq6PYoFBhKf3cPLAu3vDWt8cZZ/0wfnf1b+L+quPXTv33WHfrHbF+cCjGBRbW3b46Ljv7+/HYxx8dnzv32yKtRuP3F/wsvn7G12NqQUdsWL823v2Wt8S3vv1d7RfYEX1b++P+979/vPWtbxHmmIgPi4356Ec/otDRULzlLW+O5x773HjwIQ/OhO12LdkaFRhkZVprjMWa3/8y7veQo2Oka1Wc/dML49EP2z8WK/TVOHB7grNHP/G58cv/uD5+fMlV8ciH7hfDG7bEUiUhE4JMgYoFmr/mJTAvgXkJzEtgXgL3JQk0jA+OTDcLjIzgzGu5d5d4lauuvCr2f/ieYgbaFQ1aEC94wnPic2d+K7oWN8Q3z/h0vPSVJ0ZT905xztlnx2Meskd0dS+MZz3xZfG988+Niy79dmwV4/KkY14Shx12ZHz/+9+PhQub4ylPPzwuuuCXsWrR/ePW1dfHh//lpPjXj39am93dL8790bdj0bLNcfABj4zpkUVx9je/F097+qO0T8sd8dCHPFz5IoNx9X9cHKeccmZ84bMXx4Meckh8+cwPaMfkJgGFoThorz3ipt9cFFf/8bp4zivfGiv22D3uuu7Xse62G+K44/4xvvfTX8RBj3lqXPGz78Z3T/lMfOUrp8ef14zEwJYNccPVP44jjzwy/rp6c1x74y3x+dO/GKd99cxob10WN113hQDEgBgmsUStS8S0jMWGrWtj34MeHH0bRmPT1q2xSFv8rr/lxnjYQQ9QSKw11iuB99MCJud9+dS46MpfxQOPeXqcJ4AzdduN8bij/iE2K/9nifbFueKCH8fp3/hmvOL1b4rOBb3x17/+NQHLBz7w/vi3T38q1qy9K0444YT4tkJNn/zMp+J1r3tdsjhsvAezw88WhdQ2/unK2OOQo2NA4ObbFwjcHLZ/LNNmfY1jqzMB+5OnfDXe9r6Px/s/+cV49Uuerv4VplGCdBtL4Dv1l5it+WteAvMSmJfAvATmJXBfkkDDSP/gdKNyMKZbmsUITEa7ckN+/8drYp9Dd4vR/sFY2r57PO/oZ8XnvvmtWLiiKb7zrX+PY1/46phuXxHf/9734gmP3i8uPf/CeOEL3ixQszVuXPNLLYFeGXvscVj09Y3FueeeGw9/+IHxytc8Oc7+1o/jsQ97Spz3s+/FaZ//aJzw5rfHRMsesX7LjXHbmivi4P0fqZyYXePc7/wg/tcxD4xrfn1l/MORRyvMtFW7AN8aP/zhlfHiF3wk9jtw/zjzHLE3Yk22DkzFc574v+LnF34nPvahk+MtJ58WDzjkQfGT0z+Tuye/5HnPi++ed3ks3feRceXF58cTHrBrnH/BRXH8uz4ZyxZ3xfHPPzKOefwTonflPnHRr6+Or373zHjLCW+JQx5+tOrxtVi1RAnICiO1NC2K0cHBuPGOG+LABz1Mstg7/uOaq2O35ayUGopdurq0MV5bPOO4f4oPvecdse53l8RhRzw+traujCt+eWk84sCVcfyLXxKnfPP78Y63vy3ef9KJsdfe+8Udm4cVmmuI22+/XTlF02rTLnHMMU+Iz3723+LCCy+M1772tWKnPhrHPu+5sXjxYuX+NMSwmKAOhagatdvwpj9cHrs/5JgY6FgZ31A/POYRB8TKZm1VOHKrxmljnC6G6RVvfE/s+cBHx+lf/nI8cI9FMdGvFV46/mFQ7elatuK+NJ7n2zIvgXkJzEtgXgLzElA6ycTkdJ9W4LQvXJgJwY39k3HjzX+OfQ/ZPYaH+qNxbUN86H2fiFe/7Z9i930XxTdO/2y88GWviwbleFxw3nnxiAcsj++ccVa8/vgPiX1ZGFf9/pxYsnx57Lzq0Fi3biDe+Y53x7vf8/o48Y3HxqmnnBWPeujj44cCRRdfckY88/kv16KkPePmO/8Sd9yl/J3HPilaxvaKL37+y/GsZz9KYZgtce2fro+fXvQjga8+gYJPKwfmobHn/e8Xv732rFi3eW1s2jgRp33q5Pj0+06M004XE/LeU+IAgZ/f/fSsaJkYire97aT4+KlnxtSS/eIFT3tyXP2dU+PPd9wVt66bipVL2wSm7oqfn39e/OqPq7ULc3ec9K6TdIDU0njggY+Mn190llJkNusfC9Z7hGGG49zzvhfPOfalcfhRz4yLzv+mtsUZj8H1tyo8d2DcquXYb/ro6fHG414ocHN+HHz442Nk+YPjO1/7QjzxAT3x3ve9P/71S+fEaad+PlbpnK4Xv/yVYnsU+lOu0erVq+Occ86Ot5301thrr72Uz3ReLF26IH73u2vjoIMOEFujBOCOlti6lZ2fx3Ln546Gwdj8+5/Hboc+Ofq7do5viLl51MP2jRXNOndq4MZcCfX1sy+IFx13Uux12OPjqovPif4NCrW1NURXh9ZsqT0NYo3mr3kJzEtgXgLzEpiXwH1JAlotPTXdt3VLtPQo10UZs81aGX3xxT9VqGNV7LXT7soXWRAH7bR/XH3Dn3U441T88AenxotfcZx29tslfvyDH8Q/PHLv+J7AzbEvenMsXbwkLrnqjFix005x0IGPj3Vrh+Pd7353vP6EF8dLXva4uPrK38Yh+z4xTvnMZ+LKX3033vT2d8XarUsVDvpdtHRep2XNB2nd88r4/dXXxr77dSsUNKWw1nnxrn9+W+x6/wXxwIOPis9+4so44OAD46vffreSjAWmrroufvWzH8c7TnhB/OzCS+OoF7wpHnDYofG7C87UZnb98fznPT++f9E1MTi1NI9FWDl0ezzmMY+Lf/v2BdGt1drt03dF3+23xUP/n6fH4j32iic+/9nx3pPeHQc//PHx43O/Eat6R2JC+UjN41r6rv18vv3dbya4eYjCXBedf1a060iE1vax2G9RV9ylhVfPfeMn4rMnvyGGrv9l7LLf4dHfekBcdoUSffcYide88rVx1oXXxm47rYwDd+2OBz/s4fGOD30mepYsj1/84hdxzTXXxIte9MIMTw0M9sWmTVvF1vRo0z4d49DVknvVAGx6Fqji8DKDG6P/L78Uc/Pk6OvZPb4pRuqRh90vVmgZfEv/X8nsjrN+dEkc+5ITY98jnxUXC4yNbZqI3ReJpVt7Z7SJbdIugCrpbpvr3JfG+Hxb5iUwL4F5CcxL4P8yCTQMDw1OD8lgjmt1TruSW1uHG+LEE18bEzog8x1iPSZvn4inPOG5cd2mG6NfK5POP+/L8dJXvTqGGlbGD849Jx5xwJK47fpb4vDHPjd6tbT4utt/phyS7li14mHRt2kyPvaxj8WJbzg2XvryY+LMr/0kHnLAEfHLX1wUP/3p1+NJz3pRNHUdGDfd+cf47R/PiKc+8YUCC/vGN752VvzDUfvFLbf+JQ5/xGNjy8Dm2Dz8l7jwZ3+Kpz/5g/GoxzwqfnTJJ8R49MWZX/9xLNYyoJc+5fD47vd/Es864YPx6KMeFz/44odyN95//uf3xtfOvSgW7vvY+MLHPxrPPXy/6O3ojlO+e1k89IH7xsSaq+JBDz1CzNWSuHb1XfHFb58Zb3rrO+OwQ4+KC3/0Re1+o31vRrTMarg1WtSua357TRz2mKNjwbK949ILfhL77rwgWkbXKu9n59g63RGvfM/X47iXPj0mb/tJHHDoE2Nz9yPih+d8JZ74yO54z4lvEXNzoY6sGI0LzzlVZ0J1x6OOeU4IH8Xa9RviD3/4Qzz1qU9VeHAkc2xOPvl9ORx//evfx8EHH5w5OJzX9aY3vSn23HNPJX9rt2TlBe0mcLOpZ48EN4c/bM9YqTOyWgYKuPnJpVfHMc94RRz8hBfFV750Wixqno7dF2qZO6dnQu3oKI15cPN/2ayfb+68BOYlMC+B+7gEGgb7+6c7tJnbkFbOtOt8AS0QivtrT5Sb19wS3z/nm/Gu498Zn/rEF+JhRxyp3XYjTvv3f4sT3vRm7b7bqtyZn8ZRj9pf+8k0xe47H6IdetfGNX86T0xGR+y3z6Mlus644YYbYuddeuKVr35afPvM78VRj3m2jOyX4ifnnx4nvvkknWa9PP7wl99q35xr48B9HiHmZlH8/jfXal+WRQrBrI8999hbOwyPxtOefVR88xsXKJzyYC0Pb48PffJ18aSnHK1VRg+Ka3/9y9i1ezJOPf3MeN37T1HIpitu/d2lsUDhl5cqz+X0s8+PwwWcvv21L8en3n6cEpNPDW2FF3etuS2a+m+IQw45JPpGW+KIJ4qNueoXMbR5KBav3Cv+99tOiJe94Ak6YkKhGy0VHx3Uzr8b1sT+Bx2qVUaL4o+/uSb2XN6l8M66OOLwg+NPt/ZF+84Pjxv+fHl8/gPHx8mfPT02NO0Xq2/8VSzv2hSvOvZF8cXvUK+22Lrp5jjrzDPjpcdrhZSSjDds2JCszGGHHRa33HKL9tQZE2P1ntiyZUtcd9118clPfjIO2G+fWLCwN37yk5/Egx70IO04rATnP/4y9jzkHzLn5lvn/ywOP+zAWCbGq3XojgQ37/rgx+MDWu32ro98IY57zfPjpBPeHlvvvDXO+eZXYlgJyh1i2+62S/J/ZtD/PZsA/k8njP6etiPj/+nt/8+Mk/+37v17+uDvlf/f8+7/jv7/e9//9/bJ3ys/3v//dxv+qzL472j7f/Xd88/9TRJo2Lpp4/QC5dsMDw9Fh1bPDCun4/Unvj5+8KPvx/r1G+NznzolXvGKV0dze1OcdNI74+SPfSjPZersWpRnLH3pS5+Nl7/8ZXHjDbfHkY87Ivq2rNXGdxPao2Yi/nTtX2Pffe8fZ3zjDLENx8fI8GgM9o8rvHSwDPbvM4G5s3NRrNxpRdx003W5m/HUeFsc+pBD43Of/5RCU/vEqpU7abVycxyjpOFHPvKIeOMb3qVNAhvjox9/f7zzXe9QHTfF/fbcPTavX5MngfdtUVxNLNRXT/tCLOpdEM9+9rP1nmntYbMsLlGCbrdYnic8/phYvX6zknMjrrz8wnj6054WazdsjuNe9/rYa9994vhXv1bLwxfHx7Tq6fnHPjM6O9pjaGAkj0AYlJxe+4+vi4suvizO+MpX44jHPDI23H5rPPBBD4gtyr+Z0Cngo5LLTjstjDWq28VX/D4eoeXn11x+WTz60Y9ReGmx9tBZEid/8L3x5dO/Fueef0G0aOXTC1/4Qi3//mhs3LhR8n5FXKbNATv1PoDXGWecEZs3b9bzj9YeQFvi4ksvjcfo9099/GPxnn96ezTr0K8B7ag8rqXoH/74yfHyFz9fy707dATGVBx51NHxp7/eFBdcqNyc3XaLA/fbV2drbo0/iIHabfddYpz14rlRMvsolxnLvs8kN/OPz7n8nUcV97ApI4eD8h3nVN3NWEtxUUbqsOpn6nQfOaHkaD2e+o2+8DVZHRzPZ/zOo348X8NG11XZeYSGynF9Kdt1zg0Q9a/sGaQjMPL0+NqlMvIs0r/hcj1K/WfrO6mxxX5E3mhaIp+pK5/l/pC+rMj9TlYoSgC5cXdNPvXf/SjtstyyjdUXyK/I9+4yyn7Ld5TvOD6Ea0z7H3G1Mt+4pyprsqqD32OZ8jUbfPryfSnPezFOinrnOOSiH9x3fJb7XTGOqrYhx7kX+z7l2Kx9RzU9hKYnSwUoj/rW+7/+mduUY6N6TY696neKv7e2WMa8Ow8KRrbj2kBU+ohrcqLUoRlB06ecX6v9qNhdHDnwXd6r95JD16iNORkfc5ud9ar+uc/qcuH7lF1NDncTXPUBdbC8PBbnfjYpGWf/+GUqF9k1VpOSOc5VDu6lXeWEvAbtl8Wjc0+QyXsruWr6hdaq5MW4ox/9mnHt89XqL+lDDVTeSflFbmW3+R22rfpie+/PelZj856+r4+l+n2WP8Ol3u++hxHt8WPVx+s8/62ntqdffF/KXOWPa5UyV7M20uUa15jiammRLGrzem57Sl3KuPIc4vecW/qySZWfoANm5DQ7v8ppixqP6OBqflpv+nnKcNnblusVtrPP1nXTPXZa9WV5e9H9dRVS1wBllM3aIsYv9UCnT2us5Oa4mkPbtG9GMegNY0MD0xjXYZ1f1NGhrfm1G+9PZXAf8IAHxKqdd84Jy0RkcraJcWjmOIWqNqVzp2NT34ZYumRp7r/yl7/8JXbWc0vECKy5a43AyarcWRcGYpH2kwH4NOsdg0NKUGGSj4zE4iVLdHTBuMrmyIaxvHfpsmXavO8uJdUuzVU9NKpXIOxWsRq77LJL7oLM3jA/+NEPMwGX85eYEMv0HMvPr7zyynjPe96TncyOvsMKLXmywJB0iF2ivnw3JMAyIeZqRHVZvmy52rMp25oHgEqifM9J3C1itrYq+bqvry/23GPPOPH418Un/vWjeZbWAQccGDbVmVYAACAASURBVH+5+aY45Qunxstf9Yq47vobBR72yL1qlmpzwNGhMR3LoMmqNt/8l78qKXovAaZ+JVQ35jEIqfi0LHtEK7NoP0CKE9YzebjaSXj9hvVZT9qIDEd0uBcb+20RoENGK1Zo40Ep+9ZWHYQ6MplAaVfJ6gMf/KCA6VvSAK8XqGMQL9GxDVz0B5WaARypFO4OburfF8VRwE1TpTHr4ILvZ4zxjjRL3sT7tzXsM2UnSJkFDTuaMOOK6XnQb/Peqo5pUO+BIpmoFMuOyrfC2R54+FtOdGd7Bder/o6UlwqwYfxbFML27qnpru0WUTfw7G1EO/isKDABnFaf9XbPNWAOZ5/+f0A31UHV3D6t17LS7f9V0RUAUj2NfrdBKmOwGCoNnx1e2f9p5atbKkNUB7T0f5OMFos1UMotrdphXeVOSjk3y3hV2GwGDMydLjXMe/dj6PQ+j68dVZJ339ulvMvKOSn3Tqme2deVZbeB2945eHXDtL331MED8sSO5BmGehVvw0j5PemISOdx2R7cW93v7XvmR+LZexfDNkXdEzBKXWAwPIuV8/kcEtsBnf+Z11umf8szzEvPETegDk52NF+LY4GDMXuYc/15O1jYGV9558yAxLG9u+72vXUHabvjgjdrotD3s2PcdmgW1Ph8yXQo0g2r9Kmex6lmnNjW1AFesU9TRfuOy7A3y3gDWH7+88viiMc9Lus0Oa4Bx9HRTCQhSrw2PBOSXLds6ZNhbo+engV5oCNGkxdwajWrefhZDnoM7XWzMP8GNGzV/jB8z73DYhsa9RNg0dnZmQa9odIomxSqAZCUQyKlaAA/KoN7ADP//sUvimU6YcYzp9wuJcmuW7cuvvGNb8Qb3vCG/I57KYffAUC8i8az8y/gg88pM9+h3xMZZjubE8hwnxUuYIMyrr766njJC14YZ5/1rdh3n33j4AcdErcLzL3xzW+NdyiJmtO6RyQv2tzbrV2IFdJa0CkGaEu/cpI49kCgUQCvRW1ukNFBTtSR9/AOZOF38j4uZJcTSPdQ75Jo3KPnigYG8QNy6A8GzD777JPA7+STT1bOzoEKfSlsJiDLewBQy5Zrx+RS4jbjb7ssy/ZG6NxHt6cRKq9ge4+D3ml7adO2ntas53dP6hNFOTvgt/cOwGD92pYVkRfJUe+6dmRU6sZlbvkznnPWvZp0dtWqz/Bu7+naHris329vqg44Z4Emh93e8z5F45q/zNftKXcMbGFEZmVsb63IpDJ26kPLMRmwPDsOD3GW2dvh8KjkUgcsdRZqhh2oAerttd/jfpvv+MOswhxkMtMfyKc2uOrKGVQ8reeY73V2KYtVm/ncc26uV5/1qGhHs0rIg6v+d7ZVVZgQSw1D0sJBwroS6IiRnmXeth3nRUYFDOzoYvw13sv4MrN19zKKAUk2BvnUqEf6Op0Cy27bCVRNFrz6wt54jsz+rBvBbQ2gZc2YxOuekIPZLH00pXcic34HVSbQwSvf4QSszPO9oKtt5/vdpQDQ2t4rtqcPtrmvBoy31z81AiG/vidwxTwsjKPn2+w44rvtXwgfMLDD4VGNRcBDKa8+B4vxL0xaqV9haer3pcNd0y/bOriMz2Lv/2tXYW7u/SrjlCOI2ODW4yerKtGAI3Y4P0YH+/MdrQkgyoC54vLL4/BHPTr6Nm7Sw1oCDYUqVqFN++EAnjCiUGbcDspPAamRoCiUH4MUo96VJ1nPovB+QI1WZQ3LMANY8icrdqoLFofKY4ARWlKjAhgjui935NXnXPydjIzKmNb9Y3pvW/XdJrEVMEFMEI6BAATAguThkxU4GBTYAQTxGRMZBZbvQnHr37g+4/MOAYyBfoER/TT4aNHkm9R3tOXCn/4sXqZw0mmnnRbPf8mL1abuWL5qVVyqlU8rVi7TsQrKY5ICmxD7hQka5rgDvSuP/qwG1V1iY1bqGSvTrEMFtO7Q3je77LprslkGWwBBqEZYLjpgQszFiPa9AbD1SLb8RH6Etuj4j3zkIwJAXWLKhtTmzmThONV8QHsYTXPqe3dnysnXjJc2Z8TMVRLFi4eqrsIVlXGqP5YDf3sHg9a0YSrvamLZ42jWhKJOaQCQxXYtSxmuBqKmYXn/ZOWJcoCrDZvbiPx88VkqaBTLHONYvsPr/huYDe6tQFzKg7LmojVeOlfjVV7XNqLekbKYq4FngIcUVL3usx05K0PGCka8AnrZJpXHOWWM56QouGp9mX8zB3N+F25+RoZWeDqW5J4PfrV+KGOEOYVMS5ipKN3GyjP8WwD13cYmMqnCPTNy13vQCVl994XbV/WL53rWvRp/+UCtjRbjzBiq9x+/ZxgMEdXijkyjokITLxJeSfDA3xIx7W+GKUvmRsa7ckq26f96P29vLNTG1Y7mar28vKfq123GKFWUwbAjebc63NM4rOSYjE/Ns9+mjNof2AWudCAZd5IDY7ZJISn6yiCqlFfA+sznOyrUn/9njWulV3g8nXHHneb27729d873f0tfbK9Ig+ry+m2BAn8zTmabWr6fnSvbgo+5dbA+nTseyt956lLagBKqrXTWdnTtDBNU1w857mFvdgS+ylvq7du2/SUwBgVWWELAFXNqlomyWityqcJtum+WjRLzqbG0vahDlmnmhhePaN+TLVu2xh//+Ectl36MPIsCJiYUGx3T+UdNGsgMUFPdGT+V8d6qMA4AghjyjFIn3ieAw4Q2EJnUIG8CpQOCqljZ2tV3pjHu1QZ1fJ6V0jtgkgiXcREyqzMw3TrigM8IK/Xqd57BqBM6ovyNYm7Y8A7Gg+f8TsAMF8wF75+sznAy90x902NhEtb4zM0CTAsFmLaKxcmdgfUsjM5inT/Ffef/UKGxvfeJu9avT1ZmTJ89TMvRxwRqGDgbVJ+dVi7XvcWQTwpowOk1AShzYBXmrH657dM2CEz6VMZifFRPym2GBevbHD0cXKprgHAWZ0UR65Fn1KcVWMhmoXJ8pgnfSJmMqY9bO3WquY586NBPx9FnDO89KTUr3roxhW/fgXG9V14/jVON+y/WYkYM2T+VYd5GOPX7XEaNe87xxd91VmNO2dtOtP+Gv2x0tieLv6f4usy3V849tWvud04ImAEnladmMGAgVwM7YzCKzEP3S53n13Ek9xqlog41ViANGH/bqDRW4PGejDqgo6pj9qufBZhUc6IOspgzqfDczrkxp3ob+L0+TgAt1HEuqJ3bD3mf1HOTdN5ccJi2o4ztNDiUVZc9TFiG4TWn68lmfm47BmaHQ+jejPvc9tULqn83d2zQBORoeRdLVdpleVmOfHdP9aiY8G1k6rJ4lvLmyD3ffW+ORR0L7AD8p0irfkigqssGcRvgOlfAVXtmxqu/13tmWdpZx65CutvKgTbWwZPnY11W9bG5vbm8o/nvzz2/qjkyMz9oJ/bPMtxu/xSnzOCXOVZ36NKxqRzEOkhm7PJas96l+6vOuLfxOCPnQn3NhCXdl7InMyANVjJlWL6clDOGg4XzCzAiH6+V44P8TmRQOba0qUGrclSWPKiZgdQQ1117baxduzYZjQGxDb3a6A1AMCqAA1jBuNMYPL/+rZtjn733jj//+c/JFPDM9ddfrzOlVuYz/F3uVbKtngWJ8nnSYKowoIgKATwIqVA2HQTjArvDTwDVKrEbmzZtKjksysMxaIJp4TPew/d8B/DgHYSTKOvmm2/O+phioy5smkeCLc8CjKgPz9AGclWoZyYQZ5inJ0NpfO9799133/j1VVfFTqtWJgu0SSCjX2Ut4z0KdWxUAjChOJ5fQP6M6rFOYSuMxWJ9DrihHgAUy5VcJfrijjvumKkPnUo5XCQVIwvahbzuUnnk39D2a9VnfE4bl2sTRVap7SrWx7LsFwMFMONe2gWz5oRbvE+HFE1PmsJ0CGK7YQVAmcYAoQXqVRJGC+NG/2wvodPl5Hf6BzXNs3zu5F/GAL/DlpkatadvWtJJwkwwPuO9lOPcKe6nvfV6JNCtFByfT0yM5z3FptSUFgDbyq36fLvfa9J5HBbd71yWktTscKfbNqMUVbZzgWBFZ/XmLC3sz2aSAyvZuq6FsZrK+tfp5LqiKVS3vJs6MEBJVPIqIdgyDrk8L/nb88HzkHIYczzrEO7EpPq+RlzMtQ/8jXyoI+9izM2EPNAJAv9tHbPMLe2wDBkbKLIcC/RV1QbePROqQ5FV7bG8qZ8PnkV/8Dtl8n6PK+pB+zinbajSOXzncWuW1LrIeov2eJ4k0wq4UczJ8vMcqJfDe5lzZhgpk/JGlVtHaAb2xGX6Z12OLjudvuqf2/+3ZMMzhyx/jwOH3gvLW0L+lr1ZNcuRz63DZxxVtYf7YJT556vuQdfnj3WKGTM7yKN6FuPJuDOrx+9msd0n2xtXOd8qBjzH/5z5i8Hze7dxalXvzCnST9rl72bmdzUGYX+pRxvpDJVu4x7qmX2CzdToQ7bWSZ5vZlzqrIvnpeVr/UXKhHXS3Lle1yfu+7quKvO+6BLutTPvSAT967m63b4B/6ttdb3pNiM/yqMP7ia/aj61ifwYHtrWKZ/bVzNjdc4XSXCKtbE+KPqdOVXADcQJKQeMXyJG1B99zU/qRLtH5bCPSn9ar9v22GbkJn4zbEvldf5YTMRrX/Ma7f67KY3n7atlbFXcbrvslpPhjtvv0CnfQ7FQG8ABUdr1coAFib4MTsAFIIEjBdyZVkoAASpBpft00jWhKwaIgQ2G3HkxPEt5fOcOpGFUns9gbQbEQFB/6lnyUEpODj8HlAi8XInOCJByAQf8jnHH2Fv5AV74bM2aNQkMqBvvYeBRV0DCr7Xs+2EPeWi2jb8v0mqmByrpesOGdRkX50iELrW5Sad933zrrbH7Hntm+6hLC9StOm6hvh/SuVuFIWrQOxfonXdJbrtuY5QJgzHIbrrppth9992zXQ7XWUEXBdyk58ZmQlFLxC7RrutvuiUeffjD87wqy3qPPfbINgH0Nm7eGquWL9WgUQ6QmBxCjvVQAe+yQqe/rPjqxrlQmQI3k4UlqQ+wVDyVt5Q5VDXF7LJsnJsUN05FqYnkvnO+kfvBY8fKpQx+ABUJ6KWu5e+SgI28+JtyPNHrIMlhU/YM6tS2AlYiplAtC5dhZVv/PsGJ3sHqOdfPBoH2I2sr7bo8+c6gpxnWQoe91sGJ5WYlZoVpZWjDWZwFwrFlPth4WokaaNIG5MrfzEmDXcphLjdqG4IZY18BPWTIe5GdFa/z53jexnpouF9zcMcxb+risLDnpBUwdR6V59XZXZjXujH02KOOPMczBmTI1QobADQpBed8ICtp6sp9zGmedTl8xt9eoNDRLqMqcD7X8NTrQx/yDDK5G9BW3zXryBV/Z3lRV57hfue4uR4GNzgFrWJuJsYLC1sHNvXx6LbWbcPMeNGHo1X9dwgAJCPmsN/LfZbp4KD0XHPJabRsXO864HHekYGW0wbGdJAveq0O/P2760hb6AcudFOG+/U+5AqzPTw8MjOeuMf5lXaC5+bMuZ1llZveLf3hOVOfn543yNU5lm6H9YWd5zoo8VyqA5a6k16couK4sVSBMnK8zllxxt9JBCjHKleXVeDLY4uVafyO00zSbgIiwoT6zzozy+UznJTKAbVutdkmmmKwms6y5osBF3PPi2i220eSYbvq73nD/e4Df2b58blBMmUxXrq0oz/2q97n7gt/Vs/ZmTtGGwE3mr8z+l39aZCbUSHJiDYt0P5y3Vp0w/vRYTjxpKGMKxJy19p1+Tn9YNA8k6ogCn+aOCcJXTl5VenLf/7zeJo2k1vUuzDuvPNOraxZouXQHcrT0KZxJABrwJALMSXBwxx1VJ7ZajEJbOTHIFq7cUPsr1ANz1swG/RZtwRChanghJ7ftLkvFup3gIcVEh3uSUjnYKQMXKgLz5M0vEBlkRS1eNHiuPHWW3ScwrJsg40iggCwwIiQQLuTdk5G8d122235GeDFDAH1YfLBEMF6AJx4r5U6n1NHygHc8J7+ARKju+KGW26Pgw7YX8dW3By9qgse3URl3BmYyI5ls+OszpJ8N/dt1KqspTnpmqVchqRkULiwTsiOdxj9Uyfqwue0y2iaPpgQsBiXcoTfoz3Um04GyNE2nkOWNnQGoDaUfX1bNGkANgXcGPlamRsU7hDckIpRZdXWFURdUZsF8KS28shJoP7vVpI14BRZFJauJQezjTJ1sEfMs1a+BSCA6AF4JQxhcEPbeR6l7gFvQFQ8AG1VIFmOaAXdzjuv2iZRjXFXB2s4RySy1b13gxPYziEp+AyHSskANhgvBTi0zygDe3t1I5zgp0l9r0NMrQjqStrGwaDRfcZ45R38o+8XL16U89AK1/W3wqAt9t6XaSUgSoPxBaWLctosoEtZVmrIpw52vDCAsY9cGYfOV9u8eaNywnbakV3Nz+lXyjDraXBDW0cU7m5uE8CqwLG9PAM4e742KNSNcornVihtLoMLG+3Mr9N9OC2WSzoZeo62MSd4R6fATbPkYUaK7x12NkCh/CJvg5sC5EH2RJkXLtYqUX1vIGOj4HFqMGbWiu8N0juU+zahDTuZf/iVHmuef7Bqy6QnCtgBwBbmOw0vXq4eWNBbVj3u6EKvAC6QR525IfduoJ9VopOpL+jTdAgrnVh3Vuhz69X07PlbP0dH5ODm4oVivAsgAGyUBG3rDfQafYvONhNO7qWC9nGH0hLqOY/oXOshPjeg2l77phvw9AuINCD0+LcOsu2gbmaC6uPbjjP9UuYMLEipP/+QBzrVumTGkWDVF+NR+srzuzDgJYTiMcsYdJ/5p9tCOxl7joRYj5W/pd+lT2j/XPBb2su/xJZ3AzfUF1CEvcYG5P26kaX2Bm2wXhniEfii3baD9Dt1tgNj+VFP61Izo53aOqaQZkX+M2Oz+p3P64xRvQ/TbAjcwKJZv1uPweCU8UdOVEPag06lUPCZAQ65ekMaw32kYkiPZZ21cph3kkKTdkdMwnQuAeeqKvWrX/0qnvykJ2XHZdgBClexLYTPYEDYULp4PbnOXAVSuJUK7IYZllxeLTYEBYfx9WSnAzj5GlqMFTNWbHVP1ajPSbIIj3JQzqkk1FmArFGhf9PegB8ra4eSuNerpexF11khoz4nGNcNvdE+hhclYJoe0MEqMpiT9AQk7NZWUZQow6TKmnNCUIcCBqHFdY/amp0o2bGMubO9JPly5VL7aqAl0FRn0vbSNQXVmqEoClId2AhtXFZZca+VOvcjJ08cDBxtZ7BSBt+3yOuckoYGUOSgqBKsrdh4rwdnXSYzHpKWsbcJnFAv2mkwaINIWww0S1izrJ6zAYHFWqxNCUnapp5e7Ub5lGHAa1nUPa9CT8o4CeAUY11WeNhLt8eRE70KcTE2zBAWpaVcLzEPvNeTl3KtUOohVRsGG0m+a5HcObrEngJt4H3Ug3HCGMGwmG0zALOho++72ssYMSDz89SH+/hJvflJmwCoVopLlpBrVUJZvIv+530OtXn82Lg5bOu29Ev5AQ4tM37yTvoqPevqnfbUkDNj2t73iIxb78LudFQo28aR+tJ+2u3fqR9yRW60kXcNjYhVkYIzy8X7vGrSzCltoP78ZOy4n6xfaIuNo99hD9Ngsr5S0mA7xzgaVvUw7Z59WjHDNgI2PsjY7IvnB342wYmi2Ccy9I0MMJAD2ubBxpn2IkMcQ/SpjWWr5s8ahcf5DiNEfXkG/emVoza+ZtIYfwaazRp/S5cvK+HtKlxnlsLOAXqZ7yiHtuT2FjCO+ntU8kdPeXwYVNkIeVx7DPOM9T/jAHBGXoeBA/W2E0YfUJ5ZD96Jo0tZ3ANjsFGhfNKmzFR4fnge8zw6l/lhJ495gm5A5qxCK6CwMPnIr74YxWDGgNPpBZSPLKiLHR3qiVwpm/u5l/QE6m2HkWd4P3Xi/rvuXDOTC1aft5TPu7mfMUtUgTraHjlSQZsM5myXrF9cL57jMy7LmWe4RoYJE2seVXPNeoE28H7AJM9zP+1Bnnacybccx1GSw0197TTYETZg5Sf5q2bDGV/IerG2ehlVtIKx7vnG+9w2s4EGeZTDRrVOQ2EMDG4dyLYx9mHRkS3jCjDDPJldxINjUsYpbcPujXHskXb430WpJfV3IAM7wQ0jw8PTudKoimkjtF8pl+TxRz8+py7Jq8BD9nghvwUBZ+6GEB+Ny7irhEalGHAIkU6zp2DB0Qgqb2OblJzuA0HWvQR7rDas9iTpIN7DTwaJvQmYIk9uDxZ3tg2rG+zJaoDgSeSf9gBdR+43g8LvDtGYIQBYDAwK5Ai4tMsDbZaxJQsA0EIWOKChKDvRirlkUx6OlCCMRa7f1z3dnXRWyYinXh7kxXiX5w167E3Mekrj0SPjzATnPtrP8x5YdU+NQWlD4IlCMtaWzUwwKarKKFvuRuKWnZkXA630zHItaln6ag+dn8jJS+xtjJz/Qj3r4IZVEUNaEm8gwbixQnGdPcHt9doYoZinJUNPPH9vT8AemuvsMUT5xfsgzls8YZ4xJV6nsc1S2IO0V5nAQ5NshQwa73d+kBUR99uYM77slVkOCTSVbzKoVWvueyt5njOw4f3O/bKBR1Z83yuvHYCRik5yp09og8esmQjqlkxJ5WgwD7mQHR5iAbqFDXF/IaM6rc07Uf4OmaLgkd3GTeul7HtL6EjjmL0wuMdjzYCAnwlApQyh6hNIKaTYq80yzXb5XtrscHRduRsU2ggapNdzhXhvHYjTHoMWe5bWN6QLEVqp97/DM8iK+nrMmIlx2emtaq53ymukLcgY3Yds68bUjpj7xO3JclQCTC5l2yjwbB3cGGib8bL8U74C5ziH9JPnKzKyzrXSd1iIe5CVHSE8fxyrukGjnmYJrQssX2TiOZXPsPdRtfcJ9UcvM/64z2OUvnR9MG7Woeiezbp/Qsa5Hs5L0FIZKI9nhyoYc4BoZDSCXRJz0yyjV2d5qYfHhUGv20v/OD/TDrP71aDMTq/tjIG4c4EYTxhjnOr1ConAPHieW7bWYbzD4NyMIeOLd7lvDKYp133t8cMzTuMw2HYIBpvBilfCenWAb+fbEQDqQBtoO/LERtBGxg6yZ0VwnXW3rrSNsePBOKZM293iuPenjTOzRN/wOfcaLFE3t8v7t9F2VvBOaOwJf2TIifYDmhL4ioGBAOCi7p1dOIwl7aDkGMrRFypulf5coL3zPE5zTqpNrnvD+Oj4NAOETOSccBq0VwvcHKV9bqAeu7V8OBFataKRB9srA+SJXI+bZh5MlSRFhaEkmfhFGffOKB46ISc8vFptMBvcWGBmHBw/t6JPb071Zbk65SAElK8ZAoSMYO210bF1D82KnDpxH9/ZU6VDDTQ8cWx46gZyalqMhc69KnF1KDGSacvyUP5B2VH/pNckP7w7rU7LTefYtbRNTA8LTqC4PaE9yK0Q+Jt3Gix6MhawIVQv9ig7O5MUCVUUGtNhEQM8GxczQ2VCyLuSgYG5s8eD/D0g7cWbXjQo5N1JxSqhFBTdKnrfAJcBSn1tJD3BKd/MgMHakJLVG9UG3mME77ivgZmBJt/zjzJmPWjo1PK377PyNXNDXexJlb4oXhvf51JojX17xVY63puJvw1ueMZGFXlwz5DCWkuqTSYLWCpxdINo/i6TsbSR7wxu0uiKOeuXgjCA4XvkZVDHyHDekMe2mYSiQAijlIR9j3XKrxtmyl6vVXz0FzIivMpiAeSY/S8g7rYZ9NrY2Euvzy/KoHyUJTkPYwqNwYDlvJOegBrOPa80yFvFLBi0Uj+HVVMb6WIDul133T2VYTIq5E1VMqN/7AyReMoKjTq4R7Zsh5A7ZVchSY8P2sO9BrFznQMDFELahIoNiNxuZEUZfI7+oh6eC2YDCnMg9qcKM3ncu59oH4wWsvKcNbuSjkHGFAjpl9CLwQ1yNEiwDjQTSL2cP5NgW0q5W56sNzC1jrP3b4NBPaw/bOipF143W30YSNflaABoPV3AcGER+A7lhmPLDrdc1J961LfNMIDgOfSzQ2QlHC9nV+F4dkive/l2MN1HlO13Mubu0saudnjRqY1iv+gTZGNmw8YtnfAKSJhFtbG382W9km3SRf/VnRyH+O2ccJ8BR79WFhO5sF6xDrWjYOcA2XMP/zwGDKhzLFQ61/Llfi4zefzuMUTdyhwfzZXNuXcS+S8CCPzOZrVsUJs6WPptjdil/L7acsVzmhWQLMmH/bbjWpe556hZO9t06xruBdwUHVJsDrJlrHkOeEzbBplZRi5sSwK8H1V9TRZYhzExsJGdsktgE0LvtsMZ/ZDeY9FOs1jvzi7luVZ6t+4UplXVMu9pmAeUBwMVBfMr7e77hKOPlqJpjF4NqFE24iPGS6Kp0BaolYHVn4O5xGqdWOWwkY0Ig4NGMbigbY1yk6KT8iNb3uBi1mgVo0An8xwXQkZIvIefvId3bJQ3QEKWESPPMUH4m/LsuRmsIEjKpU4oVZQ9A8xxUwYY91pg9mDtidAe6sTfYxw+Ke+hhIUEZIZQlORbCIxo0KC88DBy/T5qONfwl+3a6aQmJZRCDbPXYt17oj7ZOTWjVYxx5f1mvon6QAOAYzM8KRz+KGxRATjQfSSOuo18DiChnsV4K8m08t6t0BMBJ9Ve7RdCZ1dKxoYCeY0oX2BK6Azjxjt5v9G5vQmHBuxF2bOkHklvViu/KN+Gl2cdPrJio2wzM1YIBgPU116TlbEnjJ9nsuM51hlAxpH/dr9bidvDshxsMD1+kvrECGZ4sYQFTDFTB39WBzdWjCk7vDoZF+YdY9U0vpPHeb+BhA2H70F2UMC0vzAoxcAbCJmi5ztkyXh1e5iD5KFRPxs8v9PjjvrYkzXY5DN7Vs69YRwt6Cn5UcxL3sO8pG42sK6fKXozEMVANki/9Ga5rr8BdNZb+qVH5cHwwiDXwWOCf41f8gYMpGk/sqB+NgwGtmXcl9ypWeaz7KPE83w+V7nzLGVSHrIx3e+xAKhnUJwSBgAAIABJREFUPHMxltBRlo3BvuVocEk7E5joytCfdhlPFk/vseE1880z9lbtuDhcxT1DeueKlSvy3WZcbIQp333nRHLea5BpsLZyxcqsswE9MvB4YsxQhh1OO1w23gkmKoeDzxyaph0eu56H1Ju6mdlPhqxyyBjXdafLbbHO4SfvYowBbtJRYn8W9Y+BYdqmKveOn/SXWQ7qzxjjefdPPbxmpoTv0RGMWTuZTi2wU0Gfcb/BB+1yWfQ19aD+XNbDZm6pB7+7L60bDCSQPXIx0LLu4W8De4eMzdTTfurN5x7ftp1mKuuMXToeeg/OODbAjp7ZOr6zDrQdyATeKv/J4W+eTxujiAWf2b4QhiacZ0BFPZ0ewT30v9MNMmcXVjtzR4s+Knab/LapJEN4ZrlCr8i0lEMYq0f742kFcivRkuLccdXBTfaDwQ0vylvUAb+84op46pOfXLE2orSTTtagh2KqaF7QExUfgg7XMwwIKlKnpdw5DAYmCZPMPz0gKNcdV/d4PYg8sehAC8leUrao8troUNPm9qJNCZuJ4XY6yeDGK6ZsAA2yrFQ8WK3UmbR1cEO+Tbvizm1ScuSusPoAurBNQgfc0K5Cc0t5ykMBjHjr8UmBAliTJuWMwNx4YJsCRrZWnFbqpmytgNLbTWVZWAMrd+pr48r7HfOnfZ5oZm48kczWWKH4HVYYVnimG/kcYKVBMbMqhbJMTdYVs70Ue1w2ImVjQcW9JRsMPUnRKBfeZa8nUT9JbwKwrtPM5BNQ9GQ1M2Qwa2XquDl/Q/d7WT2TDPlyvAj96jFjxZBjQqB/pMrnStZJQJGf1IW2Uk+MrsGVKezMZ6iYmjJEy/J4xpOTXNNzlvNA202lu889FuwNOcxH+W4fhqSAnbJSI8sXC8C4szEmVs4Yx/vBm+NoD5LveTYNvORno+p5xk/XxyCBdxpY1Xcaz3FdgQXaRp+hCJG5lbBpcAMK5GaGhJw5aGTK8P11dsCAmfr6d7MzCVqqlUweA3NXgznU6jFug2VPGeMKawlAZdVGHdzk9gbq5+x3gLvGIMegkOA4pNyZZCM6RdPrc+pPHb3FAv1lL91hLsaAwaRDmK3yeskZIwGSPkp9pH7iuBf6kXohH4f8eSfjh3LomwxBVM6cGQizULzPzmDdM66DCFg//jaz7jFgPWym0fq5boTTGFbMVdkDrSn1b26Yqnq3q23uM8pP4wgYlgw5woZjb+ww1/Wbwa3Bgxl7ymAMMocdYoH1H9fY5/O54IY+saNb/+nwivvHOt6RBeRKjqiZIJdrgGAH0rrdcrYzkjqlCnPbWbDO5V7a52iEw6/WrTbSdrTNxFF/l2H9jL02I1Jvg3WH9bk3djU7Y+eiPFOcaDvz1qvcYyCMvAAZ/ENnOeWjR07Jwt5FOX7Q+f6O++x4Mf/oP/osnXG1H53EOKFt6CMYHMrECWf+lvpiRyfyneCMZVrZS314D38vWbI4GZvG5jaVURLK6zLk97RbDkshLBoJkPmFdih+2lOeIq9qQe4GTI5IC4mwhABgAqq4GHTx1vS6xPDMSYirU2uOwVtR0GAPGjNBdQDiyiJsG3TKSMZEHT1KHBFPgAM6q7gmAwAF4zATz3LcwJIlC7OhlGPFWvc8nL9DZ3N5otsTz07QOzzw7OkX4yajotBMYTPYb4UQidiO6gwVtj5HAYBMQaKtWrYLy0GOCvtcQC22a1djWB8uyrRhcUKqPU/LxwY+wyLVXkAobS7Heu09mEI3a2La1rLnfg92y9oDnXabZbPnYPrRE3x4eFCGVSvflHORRqlibrrY0blKhGas2LO290x5/GP5vISR31MXJ2x7cFrZuu32ROiL4lVAyRagYc/FLCITi9+di2KPyTkp9C/AAFqW++qAlnpSJzNZDgXYw7eXMyXFmt5ZpbSspJPWrCYccnS76154GmQ2cNP/3Od+3wxwqpIeDdwNdmgDfbFQ8WZyJpAL7bTis4J1YrfzHvB6Da6KcqP9xYAbcHgs8RMlhKJHwSFvygW88G7nfvB56o0KBPBOMxN87sUF9fFrRT0uo9iBkdNV+qMwrZRREgcLaKjL3TJOZQ04BGQnC9aYIZpkYirQj+HP7RxwzKqwtA0ODlkeylmFlawbKNeAzcaINtaZPIOTNsluhRQv79+g0B9MEs4fOojPaL8dCuYB84M9e2BciowatdqJQ4tLTpQTWvndRp37DJCQE/2Xf6vfcUZh/tDDOacYt9yvNjkcQ51454D0ND+T7VL55IoAbtBLgDzvV8P3hFr4jHwIz33e7XmXQC2TggGGJT+MttJXBh6MD7O0BhIlHFExgOr3qQxJze4z5blC/dNxIFyH/tBP6tLJs1VCL/IdkuPhfXKsG6ybzBzXmWTbCLP6ZkmcbG12gjbQHo9H6wzazTMZxqNumodl/GmjS+mREi4qOTBOh+B76x7AnecKPwF6OFA2zAbTZuiROWcwEp6hDAOOZLD1H84F4MDsIN/PXZlIXerMkscyeg/9lVsF1SIVvNP2wTKkTTyHLLnQAdSVrUyYQ3amvUIX58ayoj5OX6EMLzBg/g0MleRwci6Z491KJCaZGPmi27EHq7SPXLH9W9NpQsaEqVpy8z7SR8pKr7rjb1BYmBsMMBQoJ7RqsF+mU6cJS3Uro7oHJC5DzOdMCCYIcWKzMewiyeogd6wVsQ2rY4z8NF1pZZboWM/a66hTYsXcF7DB5zTQrI+pyBzgGlhmJ5hcCMS0JkjPz9Fg6sa9VsgMCgRm48hPhOxJac+PevKZaUQr4maFl8a0349pvgQ4AjcsGyWyRNgJeUlyydjA8BCKw/aBVDFMzS0cNVGMg71We1pGyfW8Id9ndO98HSviOkjyoK97bgY6s4CjeBMFLFSHI1bUOf1l78Igj/sMBMcVlmLVF2dZmXanzgxgAyzkZtrc9K/BDeOGQZqeapXoaOPCvZ4sBqMOB9gTZwIQEuRv94m9RP52mMSyMrOFjMqSV4zI7FJWT3LaSDnOF3Lejg0/7U/AovqTN+T6mYHAMBkgmQ3gWY87yk2vVqwf2/Eb3BiImZ3gb2SJbBinXMjXc418CWLelGsF475xfxi48CzgBsXkz1CO/EPmjHXqSr0MLplPhLGQoz3UeuiFcvDEeCfytOJ0KMd14Hue99wyM8Bx5d1S3GYrDWTIc3HyJwbfesHGz+APA8xSVoNuz2/PEZ6r53C5Dzx+8PrZssGsivvB4Mbjaq5njSwTJIl9XbyorHLyxqHIr+4tW/+ZvTNISJ0i5ra9CuvzPe2nf7icmGs9SN25x6ASRxPwNqgVb+5Pg1/u8zynDch7hi2qVsEVNk7ME3v9AGQqcIzsGXPcT26WQw5Fx5W5xsXvbbCBtVxFz1frWjuFHgdeDYOMYG6wKzBfDvNYZ8w4D1V43vVzWMm5TANi0DiLaq5+8/g1KPR8cZgttyGpQIdBmcFM3Yk1qHZo1c5eRiySUZYuF8B2PorZYjuRHvNmPa1PrKtn+rIag3Pl4NCeiQLPzQQ36WyQFlAWuhigOb/KSebWdZRlZpO2koowhnOZm8Jvu0Gk/+ZZ5je6x2OcdzsPiXQKHHTKMwNottg2hTKsF6njDAnSwWHWckqUM8p4KYCwOP+0DZkRjmKfN5a1r1+/TuC/L9ta8v1YRg4uKHsouQzeZce0QYWqrLJ/CFQirb1c4OZxRxwRLar0Sr1gUEt2QXkYZfJw6BQqn7FhVYLYOI0zteeMdCsxU4oO6zAYksKHvlM4gvcbefO7wUbdY2Gy8j4a50HSL8MCFc8g43tn49NYnkXhoIydPIZgkzHQwOQ9zt9x7M+DxsrS3ix1s6F0SKzkhGiJmgAOAiU5j0E4VZ2izkoe8pHK5QPO1E6xPQXYiBkQc9ChjG+8jxkqrfIOeMpxSBu7Qt+VZFjqxgq2EqfvnPHuHMoyze+Bao/CSq94WyjBkrxm+dcVumOYDDQuI3jH/WFtyiaOxbh5Mu+2+26pvHgXfZCGj0WzmlApW40hwlCjxIszp2E2Hm5Wj34GnNpgWR42oMWjVL9otRryqYM2nqEuzto3kifsZYaGscKGWSTB8rwBFwC/rmSQEZ4/bXduiJcmj+vZBvVnhsQ0nrgHgOs2bGGDLpVdFGcBN3lYoOTGxaaP7InkuhfAVZY2Gxw5gdB5Xh4ThV5njyDAaVl6ztgwy2QDXcZm2WqB8lmWakM5No6XWQ4WNbh0KMEeKnLknW4TfY+y85ik7SgbG3fkuGLFipyLyIP77U1TZwMl2tUl48jBuZYnQIa6wRZRLmVQf4MO6mEHwLQ2+6XMeL5VP86wwnrWgNZj2follS4LCfTPoNOevPVH5sRUyclmf/nMTs64VlrJLSi5M7rPjpR/Ug46h3czduys2MgMK9+mtcqHc6jJ9D918tJqMya814wk4Iadz1drN3PqzXP0iUFugm/AXyUTt4mxRR/Psm9lNYtzG9nDi3/8zYafLs8A0GCJ8jhXivOhaDufM7685Jj28KyBK3X39wl+VI9hfc82EE4otgdOnQ2k3A7K4nMAoJ2nETmRPlLBoZ66HrAdoQzGnhkU75UG9UVdKNuAlHoiH++CT7neisFhvmQUWXUE0y5jjJ6iv5h7tmXIyzoVMGDHYdYx814uxaHmXi7qU4BX0Wl2OnL8Vkuv6W+iAdhl9Dfzx9tJ8Dt1cH/Wc+Woh5k4WOthpVH0aCNev9M6w/rCgM+kAvOZOnnVmvUO491jHnCFPKkD7XJkgP5kPtuW9LCQR84BIBFQg41kRXEbDp/6mdDTrrvtmroAELvmzruq7QDYk4nIj+SkyAjMkcc4MrQDlY76yPho7lDcJpqK3T7J/r/84kvihc97Xm7QxwGRhKUQSnqSy5bkHg5pPPXMmnUbo1fUmAc1A8PMCS+rezEOG5lqRQhUgsrRiQwS06nOjeAzx5lRqgw6I9+yoSC5JmW5IeXxzxPZ3oaZl1SoFTgyOGElU65iIqxSJYoZlNnrrocNbCw8eDFUNmAImvZ4UmHoGBjEELkMCnLvIAAK4YWKFUqjrU62l0X5vJd8CqhL5E2sf6k29cq6V0vwAIds1mRPxG3nJ8oEJG3FbCPPO0o8VMvxNEmYtOmJaeBStgexPQYrNIc77N0ALqgfdGICLXkSZQKWlTI8B8jJvRSqjQL53c8bpDpXwcrZx0u4Lfb8zB64r6CGUa51Y1ZX4tSflUI8R78bgFOvzEMSsODkeQxDHiqKERJFSnncC3jld+hn+pHxi2JJEEu4SbsaTYq9ol9TVoQbxeYkC6Z/5GeQV0Q/ImvmEd4WcmZCDw9iZFieO7u/EW3lsoKx1+mNLa28knnTJoDDwyWZ3zKgHtSR+jvZ0cCHueNQZgG77DNTdu9mTjqPx0DGrBvy8oaQZmGol8NcBkfIuQC8AhYZV5TLsyhbgxNOque7jRvEmlZG2PVGrg6vUlfncFGm+4X22sDQRt5rg2gw5lAjcuRdDifXvf8O9flm7VPkfZLQMw5Z2BOmHO9TQhneq4S2LNemof0ymgb2NtJ2ygz4PI9cT2TEP/p9kSh2M4vI0ayFmdRyX9keYSZswyoxKXeDFD73/l7IiPrwN8/U879sKA1ucYqcK2HPPkFfpZOcu0VfWzfa+eGd7I7McmKnHeRcqRwLZO6xXMZ7mTM2eLnUl4N7ZajsWCBT3slP+oLxSv4G4xHga+DgvW/w3tGxdWBjkG7ASh0MMpCHw6O8n5VaGFVv4FrYkLKql3oiL/qw5H6UFU9m9RN0qe3s9+LVfnb6uc/6nrZZngbKZRyUjVPRMWYU3c+ZR5cnhZeFA3bKsXfUkb/LnFe4TrbFY8OOLPOGdzoc7dxSQDVXYek4SFd6TmejUUcDZ2TlsV8HyLYvlEEdWKmVhzBXY5N34dTccsstKQ9kQL/V9xaibPrUOqIwLCxEITQO9lDYtVdbX8ieLBXOwBklr+f6G25WmdoDR9umtCjSwd5SJLASEaFt1N/9SvsYP/xrGJ+akM4VJcROi1WI6LKLLo7nPec5mUBM2MGoHUH2LCxemgfKiM6WAEnZcNhb8ED2hksIgQGKEM3keABRIT4vCUPFC3LMPRkKTWbqgKFyIih/E/4hdsgW4vxdR56eCPXJyD2m+tKLUkiAHYYdjqFNRn8GKfZwHGazgqHO3EtHUXcrMHsf3Ge62ICvzoAkqJOBI448UiWq1icC8mTAWBHxHR3JxLYX06QO7swjFMo+F64/dbXnbaNgj5X7aBNXmWDFILGpE8mMxI+J58OIEVd1X7n95DnNIP0qCbOE2hR2UH/Q/lRWKjsnuBSowWyCE5VvT5tk3WQFNJgpk3tRbgl2KkDEqggAE+XVDRwsEHJjvwZSlsx82YAiC+rhUJJXANkgpDctULhMRqCEtqoYe5WvkfkwKrlPh8KygzYXy57pZ9ejkZ00ybuqcjLGKgaPHAhT1kmfZj5bCcuwcSGyBEzBune2F1qV+jhchZwAhYBdA/l6O2hrhlumaV+RN89j8Og3rmQmqyTiXJategN0UZap4ASyGrVPE/vkLFRoxaDAQI1+55/HpBkFz0/moWl73gXri8zSU4ON1X+OtSMvFJ49Qa+atFfnsKW9WjOmroPZHxtL5Me7mQcOsxnA07a6d2zDR/87tOwxhiM3rDHk+WBd4zliJ8dbWDisgewpd6HCgjAQzjnJMVKxGLSZcu24mS73HC00fGFNfSUolOy4mGeWj/vTeor20V+m4g0gHcK3YfHc5XvemwxjxVRgQDFslovHmeeqZWxQYwBmpyvngPp4rcIF6Go7e2ZOrJNsYLNNmh8zfSjdwsam5HDaCYI19TzIzypG2JvIZd3F8qJvNm7YpLaU8AWypH0eJ5YL77QeNuNLmdQ97UPucVWO42F8ut8d9rKz51SGeroCwKOkH5RFDVzMCZ5hDJjlRjZ158v2ofQ5wKqsJkYupU+JoiAnn5dX9sWBZS6bvZbEdHKlRpQSkUew6HvPU+pjBtIAh/HOP2+2WcCaFjcsWKgjku6YGaMeHwkMyKvSeyiDzRfpA+SEDXbi70033aycmLLrP++HZeF7g0k7lA7bOWTrRQaExbBBOFgjI3LYWxuVPLxY22ss1s9lsVIrmQFR69f1ieWRg9rJVjIQAJxBrdQBtd/7HNlhth1IeSrjXAewCoGxG3GChZa49GcXxrOf8Qz9rfh7xdpQUe5buHhhghuzMy2aIGWr6BLrMugxA2FD6x1nzbCYwquDAIedDHoMLKgwlzO3cwVI0v2EJjjZtAxiMzVW9nXP0SjUyiUVT8b7iqds9MfvpggN2OqxfJ5z53lS+Xt7Wy4DmXiw85kpWj+HYSbRj4XidUbACobJCuBz3VDmgBsndrG9J9S+lSDvNxti6tyAj7bYA7OiYmITakylr7rkCgcpG1aOYCRRtNknnOtR5XakESX/ynFSlrwjs+oIAH63QjRAnDF+eJJiRmaAoyYrdQFYWTk4xwKWijph5GfYuMrYwxgy/si3YiM9gATym6tAzTbyDlOnHm+0eevmLbFEwAUZlGX6JZxJ2zHUyGejjgxBGXAT4J5l/AYCmKGmKt+F/BcSpBcvWZogvkdJ1jzD6bU23iSA0j8AHRRFKtkKBHv+1MeUlas9YxtntwvHk8meXnzFiCEb3kE/IVcAJ++iD2kH572hKLk6OuVwbCH0R3JnaT9AkwvjRBl4Tw4zO2TF+LMih8mw8WRu0dc22k7WpzyHopGFQbsZzzqDy70GGegBOw72qi0fKzEzBTYotC37r2KEKBt5ObERj9ftganjVG6HQLY1PLOLGZJlrfKGGB8ocMYRG4iyWo7xQLnZTnZ9Vv/ai2cs5PiZ6fvZ3djrjgff5zyXHuZ56xj+9mGCs4xpyRNyG+kXs3Q2UA7TO4HcbZiRo8LnPpeId/O9KX36xwnNNtKuj8FaOjsaRhsF/utsYl2/0h6PBfeXdSv2phWPvcaa01ZAcYJ8zaV0bNQ2r16y7aBtW3RsCKyNGSE7rrTFoNQGmr4yk0P9DQwn2HNMbaC92DTX0eCGNsJOwtwxfhhL9CcXq4Vw6slLso5F9mYSGWP1sJyZWH5yFZtWzge0k1D6twCc2RW05diMZKtlawElyCFZcx094bAy7TJIIqyIA8H7OdCa76gPB0XfeOONyZ4AzBb2Ls6cGY+lZOOqRRjUsThhJdRmsiDrUUU4Mme0ik4gA5gb5jn9Q5153myXF0EgR/QCZUCmkK9JeHxUQAXWZo89FYpasUwh++6cN7/93e9lj9ApnH/G5qBIRu1X/QaHlZCs5y1P2yTP423ATTI3qtBlF14Uz9DZUuxvQ8JXGqdEyBOxTC82yuVzNiKjn9LoVSEmN85hDAagaW0ajNCZEEbKdK69IjMz9hB5r9kgysO4m+4ttCrGePbwRCsqewA03OvlEbQVanpr2kCOjfDqtKBZIp6zN2Ik7PraS0zvWEqNwWbGh8HLZ1ZchWEqq3FMG/oeaPFbdMgmdWZS2Aup582gSJGnlQ0Tj/anF6Q2cCwGl8GMl/l6ktkYUB+3zZ4EE4QELrz4ZLjkTTFBaKfZGFgcgyKy/e3lcr8n6sygYodawjEo3mQ+WM1R2m0PDnBDOCg3jmTS6ncYCi5vAJXekA70ZCJgoA1uYCBQ9D5oblj1HhLzQP1s5OreIXU04DPozjFbeW94DuVUbiavE0vL+UIwn+UU2gJKWfaOggAQ81nStJpmHfoO72KpQA17Gu2sQ1Dv1MZZvRqn0NYcTJqr4siXqJJHeTbHKWyOJjblmWmyLP038vac8NYG7uvpKWRcwhUGuMgaQGr200rKBhgvjLGBDLq08ycnezOveYb+4Lvstypfg3rak6vnnXlMMNadl8Fz9FGnxjXjzcmo3EsZ/DTIQZZW+GaIUuFV782wofrKW0w4RObvsw81Xgcy72A2YTlZr0q54uVjLD1/kB/lIhvahWNBWNPhGjtDdbaC+5gTzB3eTbgH9gs5cfbeGsmTNqNkrcxnwDvsoN6BMWEszoBc1dEyNQPmkIXnqdkZQgc+PNGMg+eg2RWDXjuHPEubnOPA/chypkyYDp1dwPObNvXNzB/uo43MO2RGefa6XS+DgwRCHCVR6a1kJdWn1i30g3WWjaf1qetP/ib2ZcYY6RnusZPITydZ00anLGSqQ4Zjy945dWfTIMahMAMP6yWXn/UUuCEs4o1nGb+0gzFHX3lcUV8zcrQpx47GFrJjPBgUZKi4SrGgfIeHUrfq82TmKr1ZgAwLF7bdRwiiAPM9u1CkWjqucVA2Wy2J/4Ci1jZCWmXBhsE17+QAa85RRHaXXXZZ6g/mHo4K4IZ+5+iVVoV4fPSOyQoDaNs/6uxVrA5vIcuSyqCl2NXiCNqb+TFVPq2ZZusVM1jOD0o2TPoxwbBAmiBprNppeeyz396yA8pTS8e7IW67fbX0JMfBMG9hyXB4lAbAieQCRLYd1NeOq8fDdsHNL5Rz88ynPU3Z1MqxUUyYhvAgglyxakWCGwYbDQDclIPfijdopWykx4voUK+ycFiKgWOaysrNiUsOu1A+zzFAPZG9SViZwChiDqQsdKffzU/Xx3FwhG6PzUqIMMOuu5ZDNXmnqVuenWskPSjNIplNscJw7JrBQB35aQXmCW+hU4aZGkIrJKbxt70ngy3KMPpHmSIv6EEzN+n1VwlVpoYZ0PRV3di7jtSnnjcDg0BGOquVfAEqUg7VEk3qDHuSdas2rHM/IyeYAct6BjQRrmGb/SqcyP32ZJ1sluCmAkOEnGAOFiuJzJQl8k+jDgARyDBdbwPB89SH0CLhheLNlJi+FRp19nlSrhvtRzkBtoD/gCtCUigacqEog6FMsltuUicPgr+pd1LYCmOW02qVRClgsUwx9806gDRBd7Up5B2rBW56ADeKXxvctHUmuBlREqlpbKXDqY0KT4keLwpr9gA7j2crF0AY+4NYeSLTabnOQwoL2+jlZxpbVihlVUFxPDz28Ty9ohBgT+LeuPZr4vMMTwLWq7CSWQB739yDV2iQbjBQZIPBVChQsjFAshPkTdFcN8Yw/WRAluxd5RA4qdrgybkyZkxtvKgT/7xviVkjy5EyHaZhHFIO9xYGuiQpkw8Fe+P22alwGAJ52NAxvjz/cDioLxsMsjTZRo1yzEzwDvoBwO7tKcxQcY91A99TrudlXYfZwNQZJesf3kUbbFz43UwZZdiZNJPi5xIIayxlTpj+I4+DsgwmeSe6hPY6/cCOATqb36krbYM5Zfm9x0nJ4ypJnS7HLInL8HjEWjCPWJRQ19fcz3i2kwpzTd1y8UqVt9OleYRxzuXMFSszY9CqcIoZP5/FZrlaF6Yh1H936bBnJ9lzD23A5jjdgH5ySNvziHcBCsrZdgW0IBOP3XoSMO/b0YVewaa6jAK8YJ5IKi7HwpBPmjky+hxgU8JhZTFIeweMdTlrjHHq3CTbMSfoU771L4CX56l/k1hfflqGyVpXIS7bCtqO7J3rulpnoTE+GF93KJnd+XnU1dEZp6LYsbfTZN3rIzTYKoXyCUtBaK0UuLn/3vdLJhldl/uK5dlzbFJI+oVk3M9+R5UuHdPRKdUWNnMd7SQTJvQGGIB6QvEVl1waz3nmM0UbCZnrRVZeKIJVO62YSQ6ElmqR95SCquLAVrCmsqx0HD+lMXUw43XvdACTAoXsWHF9ohgMOe7H+xjATaLqnMhbBjC0bzGs9TwYG30GQSZzKt+DgbVc+1QwCJyYRJmUY3BTB211r8IDoQ5KvCrLYQRnrNvrQTY2svYkCE0ZcfKTy3SuQZgnh70YGyruG9AW2NTXgCpzMXQhLxsTKyUbFO5HNkwM8k3Ig3G/ofhAw+S/JFjIw1Fn80wYTHyeoa0qRwsa3YOLz5LVgJJW2abVHUqqMzfcO+M1qw5FaUmJ6TlAEwArPTM2RiTUoImd4EbvK550WXnF33M9PnuL9CeTykrWYbv07kU8RfX7AAAgAElEQVTNUy/kUHJiYAHL7pj8A3RkFr++4wRufrIjL0opw0v6dpHo6RyvKg9Prkfe/FYdCJfgRuU3aCwCaNiskYNK2XSqHBbIigeSkbXPjpKS7QTQZw7v0kdOwveYdF+m9ztNwmjx2uxM0E6zqGnABTyQITJAIfETRcU72KeoqxuWpbAK9lZt3Bm3JPE7/w1jt/fee6cypv1Ock7mVe1xOMiOCM8yn/mH4rcBwKs0Q+VQQCbbS5dsUYIv9aAMAznKNyPDuHL7bDg8f9znNpZ1BsCJxLTFYW+YNurlscscsHdtoGzDk2EYjXv0F894jrHVgxkq6wKcAUCeV0dZXgZBBhrkRAHcLQuDmTpINxA1E23HhbnCPHH4wwyanSoniXu82zlz2YQlYLwZT2bcXa96roSZO7fXckgnotpIziv0rCvN5PG5wRBlU5btQQJOze+y4mc2od6gj7meQEjymWH8JC/0D89uUDI6S5Ht1HkcWa96PswwydJ57mePC3JuCDsDbhibBrDYGM8F5grj3qwpckXWsLEcP0Bd7EgaoHpc2imv28Rtx2hIZ5S9W2x3ADf8w6YVtr+EenN+ZWpACRmj+5qaG/LUeK9edMjV7LQdJIN56ucEc4gBcroJr1mfe/xTR+6byU2ryAnu493ObeK9Hj9OEuYzbLr71LrHpAZjwJEXwm8778QJAWqrkqMXLlogfLEy507qLX0OoGtuRj6wdOTx4XwXzDGkPB3bnvqcT9tE3tDY5HgmFG+zWqqWUMzZD/aw+LliVaGefGnI6Ndi3OovMLgxKvQA9WqlQvUX6g+BeRJ5fwvuQ8hOSnT+Ad/bW+MZBgET1WyIaVN7CqYUDQgYyJRbEt5A4LOrOuwx1AejJ6MHJeV5Apr6NDAzaGOQMZCcIM199ZBQfcKxy2ZdOdOm+v2UaVkaobst+V7CclVujyenwRGfewWMDZaNRPH2ibHO7s5r2hgjhYJGsdhTNjCzAgOY2GDm7suSKRPQConnqAcsAADJoSTnhnAvn3sjq+xnwgz66eWLqRClwJ0DlECpSh5Mpck+O8TsM6W4gEIbJ9fTDKPBrkMGfD8s1gNwM3P2V7aXXATGMjQnkw5wx4oHvit7McDqpJHRssUe5bK0EWLSu7eIwbFiamwAAGh5sOLy45qUjaJW8UJGq9VRgJ2RUbYTYEVVWe1G3dPT5rwYAKYMPjF/jGAavly6X+LZ6b3pHZzq7Xg2n/G7Q7rcx5ix44FiRgl5ZQ3gBvDWq0UCGCvnsvEOG1o+x5AyFvgecEMZhHyQfa7U008zKTznEA5KzPtuOLzB2DWTY5Dt+W8FmOxhnsfWkMDIzpWVKu1kDvK8jbrlZ9aV7wzwLReH6qgL74JZMyttfeHnM2Ra5bDBNFnx89PyzZCV5qfBqIEl7zXgRAb0J/Ljc9rgUIpZ6fr89zwzY8mYJ+TFPMIxqLNcDu/wjvSACSdnyKQsyS4s5OweJnUnCmBPGzEelh3vLjlhxfnxuyjPwMyMWur7ygjZMHucGdw4NG4dZmDuOQy4cUJsevnSZbkrcy0PzawbZXolG59t3dKfdUeGqXOq0JEdxALey2GmdWbIrFkyPcmYlvCZl4rzvHeh93O8j38843w2WBvARoaqK+bYOsdAi/vrznGdPSqyYu+pNTMpCWZucM6d6lGYnLLZHgbdYSTkBuNBWoGdVt5LXZCTnUbv+E67kL8X9QAsJqSLAE+uf12HWscgQ5wR2m0mkrpjVywfynbqAOCG8BTy8uWwLvPQut3zo4wJchNhqdozpzcdTfUnOnDhoiXJULfpmIdGrQ7lJPQEgCqclISyjLxcBrQzLB7ghvDGzGopDdpLBW5ecOyxCVtGqpBFYU5E01YJxTQshSLlCsCwYOuhCD6zZ+RGOZnQdLMZHcpDQEwU9gdhgyo+c4yTdwEW+Nv3OWxTPxnVRtwDq6DskRzovNNL00topxznXlcC9mz46TZaYdtrMRNgQ0Nnp8LPvW/KZklMNpQOHU05lMc99kILc6Ik7mqfEd5RV7D21Oxxca8Tih26oYehxq08KMNKyIDLVCB/e/BSZqHtFbMUa2EPA8Rsw5pUq5QN8sN4eWWTGRnKAnTkagvoQ87U0kRDGSdyrgGjXO0E8KjybLLtJLBX9wCkYI/8GX2C8UTRceVeNHq27MNUQAzy5ER2cnIIF1lh1kGkPRYUkEGd+zTDBvK8FjF52KU1V83wPrykAm5Yalm22JeMxNzA3qCQ+Idclizt1WoBbXqm0BQHPm7p2xx9Ym9GBWr6BHT4xzbh09OcAwZDozi8Jmej2EYxstG3eZOS/HbdBtwwZ3J86T/kaecgqWldNqyMD475QMGaoWEcoJjNfjJOeM5ghftQdk4ypb29CxckAOGdhFu47LnzO2PO3hky22effXJcMx5IPkbJ8Q4rcZ4BjNn78tinvmZpucfL6pkfBmDOw+M9XIwp2rNB3rXrYeCEXJLdESCGwjb1zXNewkwf2Xli7iNb3uFdk7l3smIh6w4Bz3tO8JNESYcS+cn4TMAkeRr8G2Ci3GlrnQEueV3K/VOSOfXg/Q4heeWYc24sR7M5UP8YF+ddUTZzk3qgD2EW1q9bn33BO+k75OlEUM5r4xl74jCiXCWVoIAY3pXhSMZwtYzX+oL8DcpDJtTNACadPd1PflXOUcnDITknIXu3XIM/hysNfsi5wZGgTLP0dlIT5FcA02Ep+nsmXKRUhEU6SsThSofnqDdyMANqfWHHwaxNAqg8fqTkR5IYbPCBTH1EAHVwCNA6lfoXm1M2sTSTaJaPsuufFXkXsF4HQOgadJcBI89gS3OZdnUsybJlyxNAoatYRUWeS8mv4Wy70QRHzCve7dAQcrY9cqiUPDHuI+duzz33TEKgRccX8C7ez8WYct8ZoNGH9K3DTz7Chmduu+3W3GSPyzl0jElkYiBou08fUz7lzeYI0U61X6AGkMIK0p5e6cvMgVSer9glwnJsd9Egtgbme1ygPPf20rjB7uRqq2oO22nwuMmwFKdzlnOlZLDUkN/8+up4uo5f4NRcMJUnGp4sA4LLHcVqKYRuyju9mWqviw1q6AJNNsdkHa7gpydUMbLl4DevIPFAtbGnoQ63lLBS2TLfaJTfHSv1vhgGWx7kySLoXz3py51itO74IhPZnr6Xn6MknQtjZsXolrbzHsfU+Z3L9TSr5YnFd0bLBkb2Duqxd2STeU2VJ+i/PXlRpLzbCt80pA19LqmuZOP+qgNGtr3eqjBAKgwZ0vT+qiPjrbDSgLBEk+3e1UfcR/msZrKyS7YM9F0lCmNwoI9RpEw0FDntTK+1AiJJUbNLJnk8lfL38nNAD8bTjJSNnhOfbTDZIdob4tkToA+olyc1MkdRMeGQlenl3CJf72BysySckBQTrLNLoU5YGzE2MDUD/Zu1LFFJgwI6UNivfOXL4+CDHpCT5YAD944NfXdqxZUAMrkG7PGjd/dt7JPBYefr1rj6mt8qaXx1XPHLX0fvomV6SmEVMTmDmrAcWqp5mpeNhieo8yDoY8ZAnerOUBpnuwlE9SoMxvyjn7nmjk0DhbrXyH2UibNCDlHJN5rNx3I4iDrQz4SK+AwQZGDJ/c65IVGR3322kOcCoU36m3eb7bQ3n8qrWixAubA1AFwzPd4Xx04GZXCZObVu4DMzDczVZBwkD4w9MqH9Dk/bsXD+Ad+V7d/LviDcRztNa9sTdOjDuUyMtWT+KmYgVWcVTjRIoRzmDvfwGYyxWQUAMPVjHplxcSgE+WKI+GnG1kDFgIvnAP+sJjJgcCiQPuDdADLG+KGHHho33HCDDNFtOc8po5yXxvb5AL1yv3NUHDo0m0NbDVrMTFmHZiixejadIcnbq+w83qyH3QfW7YWRUS7NgI5s0EpDDJr7wLKlr731Be80eEvnLBeREFbamP1PXZATdTW45X7KsENdT2JPHSynpTg0swefJlNZ7YVmwODVYAaWvAPd4aXo6BTaY4BLW6mjF364jzw/aV9h2Qh1FvbQAIpUD+Yzeqn0QXEW+UcYjnBScXAUYhriUOnpGcDAO6mjAS2/I3/PbX5fvfrOdKhwijZt5CywctSJGUzqigPEWKcc5pRXqxmc8B6OQ6AN5OzZ+fWYgW3nO5xSABWfb1T4DZbX7QSkJcGh7wA0JZVDq780puk3tkihjoxTFmaU/Co5LgrDozTT8ePwVNkdg0nGH/885nKfG/ZLqYOb3159TYIbSsOj9YXHyhHzZhOSbennXIiyUVed/qWCRnnJUEjQRsE20iU0MptjUI9dZkhCnchA8MShfH43bVmP61G2V1J5kKV3USWJGTzYAy75OmYwyqFs9oANzkxt23M1PW5F4HrwPtOgdeaA8s3mmKYzqkwmo8ozYjmpO93GyCyR83gMEOtMDKs9uHgWeSX4UDuMZPnccq8bJdpjJg7mxuwagxLmBlRsGtbGBYWYgFQKKal79snQs3xuOXsvGsBNnepkRQusDF4eA9573XhfFj5DLpRnI067SuiIM2UKlQ9Yoo4eNy0KFzE+yxlJZU8YjxHaZ2VJ+5g8DmF4bI0q/4XQTmF+ZISVYNvSqlyhXBGlvBtl8bdrRcLGjev/D2Vv+qTneZ35PSC2BtDYd64gREqkqN1xRvGiOJZmvEjjNU4qU+UsU3YSpyZ/QD4lmX8hVVNTk8pU5UOmUpmyPPFMlS2PrNWSuEi0ZVsbJVEkQRDE1gAaQAPd2HL9zrl/bz9ipqLKywK7+32f93nu9ZzrXGe5pz/4g/96+u3f/s0COYwZdRguXDgzHTsZZiG1PmBu7mWNXzp/YTqQeJsjh4/W2Wa3cur7G2fOTX/6Z59LMarXptfz+7UbpLkvZyxzbAVHkY2gSNabFlMJ36wPhANjzAvAKMjvselCcCpS55i1yLpjHQPqfF82U6ENuCFjEJeH6ce0hevdL7TJ2Joa0xK8AWOD5cN6cu/rjxfMcL0ZSjzTdUe75uu62MHhJ2f9qqh5T2DclP2m+5FrBLnOpwf0Md8yXLI3KhwtaNfTwRhLurk0PjQO+I6Khz7PFT4tqRiGGAjKKC1355DrjXmCDRAkoDiYF75nhpGZRRoDGjAagewVgyfbwm+L3+8rK1vhHJ4olMhPngG4eS3F1VRgDfKiKBPHIAusAVV7O/dWQbgm1QHzOeCZFHmV5eG+72SmDQRWtgv+UF6c7oxL1nF2/ShveZbMPm2fM9u41QAXruU5I+u1egf4yXMFN64lwE0zsQ1U5zqMdct8MS/KDfoiiGH8YL94mfQhs6R+tEyCzIggjO+0wdJF/JgzABXjQBwPQd70jeej3C1qSpVetgBMHu6o1RheGHeuX95XRzGHAGqZWq5xXNvtllMHSvZ06j2BwrT71KlTi/HwkEuNZNPgW5amTEdkMeufsWMeYBcZSxOOZMv4KbB2f7eh3EkyFDjdw5E1qRpcc5xxQK4Vy0WGbNb+tio5wnEqTYSUnstgILfVwxqGjG/tc9xSVLll1OBv7mXQATe/kVPBCyqN+h+9uDlla4F1+p3w61BcoD8pQx7CZFnNkwfJerBQaIw0r6wDDdalJELmWgZqXkdBFokBYzFan4DvOxmtuBvB0Q5jVBQGWgEuOhat1j6f9aLqhcvzBFRzelVAwTPonxYLz+O7Pp++0K85uOC+PLvYoLTTxaFQV7AoDN3kfG8e18PflAEXiNAHLWOtfdpv35gXfcSt/FtRsyEUHAp2WJQCSRTqyyYEWNR4ZiFqwdXiJXp/uKUAJwurJIsRUIKiwcqUDah08sEC8SyDW0H/vHhvrkBLcQcY8QzaYNBqgaEq1w2L13ECvBh3+zK3dLmPCoDv1obI5maz9PthBRLD81BAzc4ccLo9wXqwN8TE/ON//D9OH/zAc7kmbsyD2cAZg41YIrfWr08vf/P56dFHHk7MGkUww8ZgWeFvzr4gEG7vvoPxDW9Mf/23352+9BcvTC+89FfT3377e+NU2wDFh9pnLqig7baP/szjU5x/FB1gZKNOxO1MNPaIe4k5Zp1oTBh7YjwF1/YaTT0cAhMrxmgzpVyLj7nUqitBk5cuKO/p9+yDjKcgwgwl1zvPtVQ887ovCs595R4RGGsw+L5r0XgC5lcgzxgowAvkDPZQASuwEgADqHHHy4q412VOZc40DuYMhOC6GMxxgjGf23faxBzwzwBm451ktVj3dRwJLOVwHfJsYtAwBni+zDT91yji+8pO5Z2gS6WKpU1WG/P8ekpN4IpAyfGqtkehoZyxhh1DxkVjURlrnwQDjoHAksVn5ub8Gp8zZ8qV7eoB2kaNk5uJ+6JNyCD+MbcyHYIOZbLrokAoft3hUjH2SGCmDBA0s/bma8m55mw3j97hcysTc72MKWNMe9ARMoPMJWPHGBrrozEguOMZBpRrqKqUdRNa54ZxAhhwHeAGfYpyZw/BEKkblxJ3wjN5RsUAJk6FIqPUr+GetJF2A3K4BtnL+6w1ywK492Fw9kc2kdJOvwUGAjTWAkCHF/ecs1B9/lmqu8czg3FEOyUHeK5nxKmXZNHph3u3XJoZVwugFmsaJov7wE7Vns88A+5gsh5iP0fucdQTMq/v2VmWygBBjkZKgRtKoJNzDoPDqeCAm1//1Kfqd6pIitaJTSAIS0uz3DmxUpkAGqo7h4Ey9ZtrZG5U6rpzpC61FLS+BQw92Ym/SQdUXlJvLXjbf+7GtwaMi5nnGaPDPQQ6CIeivoZARMFx36K0h7/fOAUWheBEpSko8lrZIdptgNs8iE6Fb8wNz+I6zoYpK7aOkWhGjABF2RL6xSnoPIf28PnaOLICywcWg3RWrVQW1pw5cnExDqJ2gVSzOr1JAA7Es3T8Sp9x0tRv06FFM7I+SPPNwiuhPrKyDh/p8uMCj1IeuGc4g2xcy+dzwEZfuSdCVuDK9wRNujsKrAUg1TlUaSPX6xLAnYX7iANJ2cD0p4VBB2AT5CubRe0mfqdPuyuGqANySYW8HBcSgY1s1rVYkYH30zKuqa0okRvTf/67/9n0X/2XvxtBkPE+nGJsOU9o9eL5nLvz6nTt+sr0w9e/P33i4/9RsqaipInHSMXRmxFQF89fjFA5lvmJbz6VhAOXp+99/7XpS195cfrDT//f2cgpSrUjmVdbuwij4EYlwU+EOePMvFqxWHcsyhtankJiWq0CIxWIysV4E2OPEKS11siSq1pPHUvBGBmfVjT4sJBkwMpIieCVoWOemR+EKte4RwUSrBPnxvnlp9alhQDZY/S13JbDPWSsjMYF96JfzPO8P6xxxkT3Dp95GK790tAQMNDHAg5RUJyGTSkBns/1yhLZME6oJqtKRY/bkQrUC0Wfdcz96p5jj7B/ZKcrlTzyBTcU1xSozLh57AKyxGDrAjejyJljPT+egff4Z3YWsV6AI40x51+Wkjbg4pKxof8LljdWajNNzaq7/gRusjCMKy8Btwwz/ccwM4aHeWDPVbtnwb2CYOdf3cH+J+X32vU2XtvV0wyAYK6qkMMuDlAm+9OKuGMvvJ+smbrF+dHAaUDQDC+fcR3gBvcKbWQMZCjUZRoHMicoc77fqc5t1AsE1R/z9gtaNY7VH4YKYFhafoK+CWaYE7KYGOuup5NjiQJ2Tp9+V569r+KDiLWpZIcAAo1p463c9w0g++w1EhN8Bp/jjjx4gBo9LRfnhrvMIP1kL9FnABJ9heHhc1yKZDiBCQCAtJ19bDysXgOfqdzSY0KdmsoEzPdqPknuqbHdV//4nFedWD8q4XMOH/d3LzI/snOCdI2qMuoBN2xYwA0MjuDm1z75yaLZq8bqUDwYbw8iDHkJeHYFTZIWJ7oVfFgR1M0guvJzhR73mvvGXcA03MVFg7VOuB9Cmk4STAS1ycQoGDwJXGXG/edgRp9vW5JLFSfARtHVxH0U6loCCm1ZEIUIfShFPVOkxuYoyPhbcKNPsJR2hDCKlnu0D7xdAS4CN7g/i87Lxge5kn4K6OlaL+0StJ9uNn4K1orlmLkApehRbp5tArAB4Jia6nMBOJ55Vch7ZFcYHY97BoCJkLOScVlapGyOTI9rqQRsRhWsDcCH9hiHofBCYdNuA4218n2f7wgeOwMLRZmzz7J5AYo7MtYyFoAg6XKVmqBHcEOlyxs3+mRiar3cjhW5NUcSAG7u3yNN+Pr0P/9P/8P067/2yVyDpbt1urpysSymH/zg+9NXnv/K9A9+9x8kriyBq2nbagKEr3GESPrNadf4iu8kNuDK6s1p995D0421jenPv/iV6Z/+s/8tgnVPFFyqiN7aNBYUulrs9MEUamNpAMKMZYORaTp54uTCBcX3+aexwDgzX+XioGBYlOwc6BaLlz4JZl3XKF9eKCAV23wPaGyspnhhuSajtAWS/NSKmzNQc+vavYHABLC+ff7teo6xLc6dLhPZoZq/zDH3596sQda+ApW1ii9ecMM9O7aqzzma7wHuuSvrnfF13BwHjZlalwh+5CBgE0AY+WBwbTEMw+c/Z0CYGxkjGZx5IgVt1/ijr2aLcQ8Evm5ixsmATuSC40p/2W9kUTlnlY04KhvLFGhBl8AfVamtdoxFvCMBmoJp+66RYGxTx0I0SFWp0LcCb8Q9EqMHu12p3R2UDPhTji0MW8IMcIePUANizdAnq4m5scihcUTKMOehmKb0TQDebWHoO5iUl8Dvx9b/MHaUNa4fLXzADanYGrkNJlLGYTAZGhe493gZ1N6eAY5Y2CwxUYZo3rdGkIZsgaiROaSM1yjGOIc5MlSCdhHigV6CvWj91+71Yi2jnzFmaCcp9CtXLhU4ol9zt5pGgl4EdCIyGTeVdYO6sj8uyDZm5+ELtJN1yTiwB/nHPWUhG0Deni5eOl/3FEABpM1qM0vNOSsXeF4WIcT1dODAwdpbFIPknnwGqCPDFGaMF2f1lRdiGB+ycoYdlL7IPebr03VTMTeAmyoGRwpaHkJA8ad+5VcWdW7mzA0Bxf7NwwkoZkLoOB0riz+TYaAeD1IYaUFJM/K+/jhZBwbRxWiQsB2QKmYBdiralpSZPt6WUwaPyVy5vNIF2hBMGRAGjc9QtHyfNvDSoqDtUvu0XcpXpsO2Sz9yPwSCm4m2CchkXxbWdha7LBSfufG8B4xZBRJG6bT7JZb6EMQFrMiMGBujI+Sb6uQ+RctxKnbGgowL2SoFEe1VyArCevM0u9Mbl7N5kh6c8SnLJwIPhoQXQasKvHpuMquqWvE4kr5q3ESxYdUQKAbYwLoQsfN3tZPjAIbbiN8dD9pCXyrWINanG74emldZOZmzUoQjvgNlzTO4Nwp4Z+JhdiRGhg3OuilrP2sQ4SrFrlJTsWmhllKIJ+z2ra5CTDDbRtxSHIkFkAHcrCVg7/d/77+Y/pvf/4dB87GQk51w4ND+6a9e/vr0yivfnX72Yx+bHgl1eyvW37f+5pvTm6+/Nh2MwFpOhP+2rM39BxLEnA28cuX6tDPnosSMmP7Nn3x2+j/+z/8rlXGzkfenhsa1zVR/2qpbhPbTJ/ZUxVmRehpL1wDVUkKxbMt/HhCmlSgFLHujsmJMZYNUTu4F1ozsjwyJAk5jhLYJHBFc3MOYAvZbWewZd/eWTIh7XquZ+8n6eS4U9/Fz+806YZ8jPLUkXTv8dD+aRaQrWtDAeG2CwDbQVDLFTkY5sv94v9nTm2Ul+nz2ImsFMKMs4SdjYLxQBZ7WwX+bNbXmFqSgjOvZn3xX44efGFZmYilnrJbLd2veR9ycrnT6WwZR2lxlDMbeoG0eiyKzrMtIQ0WFy9wQb9MKol3wGmBzo1DZpvHJdfzTUAXUVEmHMe9a5bK/uGdxP7imdd0gcDk2pY4QiCfA2CAygnRPa2DSL77vM5S9O1PUDRCgUm42Z7NCOu1kDGUrlYGOc7Hhu6jC3J4B43SMh1JO8De6zDWnkQGbgN7Q8Nco1tB0jQv6lfmMvXsCtxzxJhoHrSPQTbAWXWncOjSd6NH1b7ptkYVxn78emcMe6QyuznbqbKj1Wl8CFNYqmW9k37XRey/p9Dcq9oY1JfjW/cR7yBZcmnwGAOXF3zzrUIr7kmgBaBFw6EEwdgr3KIyRAJpxlqXD8KuK7VWoD6NlaXGkRbmgiEOEqSfzaxAOHs2hHCuDOm2T3FgYdYPhrArFeNNhA+bg5pO//MtVoXhvBl+k62IU3BTtG/QM81EZD4NWZCEJdviujATvCzhEugqluWCUOhSNufnKLzf8s/0MjncfyC2bhQlhcrBWK/guwl9hUpt/sAIwFKJykDATrTvHTeAiFJTQXjcQ91KgMRYqTsGAbhXp8zkYVMnUSsl3S0CGuamNT99wQwwaHCVNcTioO5FqBR/nPa4HcHA9i1tfKXPCSzeByFmFRtsEnFUErwrU9UGZCMt3ghtZKeIAPFCT+8sGMZYLtmhWs6fWDEGQoHwykXJv2CHaI8hBeeHWgo0otxO7l2Gps1UCcLKBqbGioK/oeKjqrEvavCcMy7FssGvX+rwXNxdrWaSvm2qe8cImK4v4NmACsFqrIx6a/B5WBiCzZUuQT34eOXxg+u//0X87/fJ/+tvTdPXytHaDAyA52DCALJbP/bi29kRxffmLn5/OnXl9+sgHP1DuqQthI5577n1pRwKdtwaUrN+f3koG1b/4l5+e/vpb3y3mZiNnpvC+1Lrz5hp0TgUutFtFw+/0l5dULeu/1hyH72VueUmBM7a6K3yOymD+vALAERoAV612lTQghPFk7HQZ8/fp06drD8CYqHxcH64VAtWrVEDWbaW1pn3GONhPFbhuAtbb4088vmCvbMfCNTcACG2mrYwTAtm6SIIxFLDHgbj/WJsYD7LC66ypAW72wMjkpXtFRamCY31ZVZzsDtrrPnG8Beu6NIwf5B60U6ab+Aja6dplbA1cle3SbVCMb1Vl7+J2skMqTuWTcXfIQgFJW9sN1IoFxnjJNquDh4erhufSFp4ju9ssQXHwZnwAACAASURBVJ8HJxOgmwvZBEuJnOJFarzjBnCEXebeZcwOd3+tL9xgI9OFIxCs4CzAsEJ2AanMEwkIuk3KCARMhnWy/P+crdYVyXerLaNt9J336LvAGHADe60L1DlAkSvDuZbnqTg1HkzLpj3cU5kka8Lfxg/xbHWjILe9CRyr0we62m5cUugkYmu6Rlkze4wJ78MW4f5Bbh85SqXvvjf3AEzwHX5nzjwoU/3E2rIMAvehCOj73vf+DisYBqFuJN7D/dUuuJZR9J2x6Pm/F+OM8/G6fAD7CPcU69sKxOglwI17jnlmf1b7YtBvJ9yh1mCY7sSakfnJkRAcillrWuMfZhi+PG2QfKg9kfscSqaqBpmeEdm8BbghlZWYG5ibb7z40vSrv/RLBW4yhvVqBBo8GVdAWfn5B012K6lZUFx0jAkVFBjr0t/uQEQ3iFRqW1JNo+sT1c2jS0GBNwcfFhvD6oFW9NDDf1dAsdVVi8EZqZAGVV2Nu6RBWVNmAhkWu6ifdiggGAOtCNFjHwHRSoQXbp65AqpMqoFuFfgtDMn2SHBlrO4CMZWt1QcdMhduTMYW0FOsSp7BZkOJsdC6VkiOe+DwsdxjXoStmKUsgHbf9QZknM0kqcj27P/zF1l8fYbPfKy09hwXra85C8eG44wXhBzP08LmeTIGgkjuozWvhWcgs0ye4FWmjp8K8DnQpR+070CKzxF34+F1CF9ZKa10hZTni7197lyU7K5arzeStcRmYl3XMQ7EXMQ9dTfnPcHg7NoV//x9AOa26R8F4Pydf/+npkPHU9At9W4Gy1+KlHV1IT7wW9RpypouZZA5PHrseO6dQxtzQN2rr705ffErX5v+13/+v8e1uzWC6UTSI0nlpDjY5qGdxn2oHOduC8bNwHWzgKiirPJh/mp+yrpr0M04INCYP9mtptTblYSQbPq7Y1lkXvmb+xFEybiyZllfFoXkOoQa6+kjH/lIzT9WIffkfrpazEBxH0v98/ferEFYJ4Qg84SlKeNWjF3WF2tb4as7jLXAffaHwr5cgr5TgS1ex/NtnwXFWEsqZdeG1m0xDLA4w8WM6wQFfAulUnKuGR7BIH8rE98pH+iX+wCL1CB7yxDIehzOWWTt/utMHY28LmIaN+YAWLcT46VCRhG7h8p6T+0PxHOxnAOgCGJVMlL0zotrgjVwPfEcR44cXTDrrJOu1N6McgV85jmUi6D/VQog2bKMM/EupHC7d+cMvTFVAj6VzQIcjvXGPkRRy4yw5nVJ6kpk7Sl75mBOsKFMtZ9e4zjPATG/O87Fii1tZsPpJeAaay/pFp2HJ/C5LIk1pgTp3ENDnnYxXjzP6xlT6+L0vTvOkO9xPW3mb9iaZqE3K3UDRpqJ65IpyGwyzbrK/rGF/pKtEWwxTrTjXOQec8X9W87fC5OTo1QSe8V91c+ydVxnvSfLjQh8kLe4xY4cbXcd95XEcI5LF0bHMR/sBz7nPlVTK22+EYN2WwAqWVBcwzwvLyPPQ5bkWnTXfK7YmyWbQrfXGq5YscYNGvR6LXhW7dn1uxvlliKUpm6ci5//ylenv/+rv1rZUoAb6USYkvMJptQNA3JeSmAkJeBNeWZBi/6hG+049FUHSvXAMgm4E4h4dsMJLgQOMjYKbz7nPS2TprOxAJsmV2ArGKT0PWOHjWPxLGnDflZbFwwwbef7WhEKNdGv6YS6iS6vXM3iOl7tqqJ40YptiTZF+J4UPSN2ifgNAwfxTdPv1SyQuxxdgA+b2hxBryuxfnltifBAAN6jhgkBiFkU589xQm1TfZV9keetR/jRblkirVqEMu04mDoEIGmRN/Em+p6nrakTce1CleBnbGkvP1n8bmKtYheOTFD5QacUBszhjbg0G9i1kpDNYnEuzsEa8SB14Xj1sQlGvjf4ZJx5Pi9jKeZo3X4UtYoiyb8KuMuzqMuAYgIsqmBkEkrYZR7YOCgzBGsBxEpTxwpoULkjlYNJ965I/NC+D2JZbtv2INknD08f+/mPTr/wCz+bNNsnixJ+EDfVg7tdO4Rx9dC7u8nk4N+DWEZnk775tedfnF78+svTm2ffnq6GtSAwjk394P62xO6ci2vi8CKYkfXFOmEcPINJllCXgExPV1MO/R6Dw+Dti5wdUwd1dsxRgYihhLiWe+PrRljSR+pUoNRYP1qgrDXWFAKRzxCmWsDGH5gWWmt1KH5BEntDgCPQkHkU9KiwETAyF8yHe9gUXGuI4I5EKOriKQs4AtK1TN80ugQxxgjQdoGzStOxZJ14fRUOHW4XrmcMKlh6CGdPny9hWsYeYLhjA3kt3Dscwpp9QHsupjYSP8udMQJum6GE9c5xE6m0S/Ey5qL21HAR8QgyAdmbrO8ud0CsS7NNFXuRtWoBVdkdM3Rov7LAoo3GCmmYUhTtxMlHCrzwmQyQVbqrTET2Rx2uG3kG6FLWcO291GuiLL6GI+NBP1XU1ovhfV0xro1mG1sQcL0AmrnQdU4/PUbCNc9njhP3om0aSa537ieAZax1LcEsUpMJwM76UqkbxkBb1B2uCd2AsmICXNcbe+Spp55aJLYoP9kfMEC0UdcOfUH/0E4UPWud65grx4j3dMl1aATGP2C+ZanGQjGVcaPTT8Ej7RfEui/pm64hmVie12xVA2czaBlHjWazL7037RSEAqZq7IgVDWaQrEDuwsiV8Z6122MUN3TWDt/lHEMEfmdLpjBhjlL48Id/arS/Qz0W4DTz5rNlZBgXjVcMQpjWuWvQ/rtWqogf6L+ypQa4efFrz1cqOEX8ONhM60RwY/oVQWnbU6iMDSZqNXqZBzBAHr4mvTcveNexI8NqGgJSBoeGajGJJmlHWSxDALUV2ZQwr7nvl78ZFIGTQpF2urC4hkXLoLGYFeL8FPxwzfz5IkWpSvyBCBr6x+ZHcSIUWuCROnywmCVo77J48kKY4QK8HeV4IUGobR1ubd9pfKDMx+1k2RQNmZ8ocNp0PQGch5IhQXwAG0WhUlU+FxbmsDJHVhvKHEXGOC8NS6yEc/5t3EkswO48u4rhdbyHG0tLl8UvgnYTuB52L8W1EtcOwGzOrEgJ9/xScKoDDAU9fl5uzghtmTItF9kDnoeidS54Li8VFUXzoL9xc/AdNnIJH9bIuHax8Qe40p1QIK1KUjYjWenno8T5bYq6VUYA9YBgzGJlhMk5ceJwKvSezr+npscef2Q6HFr2sZMc55H4ncwxxy1cubI6rYQRXE39p/VUUf30H/3x9FZA6a18tjOKgLPQeGDXScENRjGzPdXmW4PdVDizThGMGB/EXjFOBmS2ywTLv4XAMtlzIyaHg2RNU61xyf1xXxYbmbVToLnYosS15G/WramoHARJzQnWG0q1YhNmsUzS1CgM5hP21PgUnkFbuF7mj79V/qxjs/tg++jDvlTt1Rjifs41MsZ78JP9xn0W1n1kD20V3JTgg+Esw2K4LbPemW8NEj6fZzopS1RksiKCNBXgOxUa9ymmlYQEqjUPRth2boFOTHv4m5gcWYSKI0gfeR+rH9Zw7WYKaGbeMPRkpFiP/M3PXaneipXc9+7sGt23d9bv1trhM2Wy8UDIIWQT6wX3EBQ+8XwyGcz/9jw/3F3JJ5QQ88Y49jM6rmMtQfa0z3oiZMnw4jmIuKUcCCu47X71SdECVn7nJcjVaOInrBHZQLxYV7J6zrHuSj7n3q4HxqldZ3HNZ+0a66nR6zww7rLdyAbPadMYatcQ1XEbVM9BMGOs67UamJdeBQ28Mmryj+fQftbPmTNnBgvR51N5b4wC5shq3AV8A7IwYJRrPH++lniOFfRpj/1U1t4KYWDAuW47gYtrGZ3jWU7uXckK2qfhiKxx/TE+sjT0j3vO48aQFcTqYHizjtXTxXwG1JTrDvcjNciih7gvQO/Y8WMVL8k8EMxM1fZjx09WoD77lDmln8hC1zjv8/25i7YNaEIDGgvMX3xvAW6MuSm3VBQsFYq//sKL02/9+q8XTb+aeIayDnNDGJKrq43gvMG2xBy8E5mrGDf9iE1N8ZJhEKHi8+Xeoj8Rsha38QB8j2sMXnKD0SY7r7CSNuYa6VpTyrmGBcOksuFkGlg4ghv6t9m+ZnVElAIo7g1Tg2WFEJBalIrtRUH2E4XWOpAW4a4wBtzcSSrf6loCo+scnYemE1EUlWqbft7I4YvliiMKZBROs9gfMRWwPxQ4QjgRUU6MEc+pVOkxTiz+BeAbTEVt2oGqb+b4gt3xOytYZcw2BWBnddAOFjdj6LywJvqU2hF4GeEgmJwLWgOdDRg1VqSZIAprtdtszvpo+dFWM4YENS3U2tLBcmesqhjgeA+BTtu0wAwodLMg9FGABQzDeiGMC9XkRX9Yj7iXiBHYn8qZa0kHJw7nboDo/RT1I4D5UFLCj8bfvZ8CX1E4tcZyFSd0r4TJu5wKtNCuG8mUWg7FfC1zyVyhCDhMs2MOCIql6mhvahQPa5N4D9rHHDDHgI9yU+YaA/KKZcv1FNDCZ491XdRuFF1Xim6wxnfb90/xRAKzu54IZeupkQNdm4PlinVCuCFkEL4wDJ7xpgsQFw3AwLgL1mLt51GBHGlDzSWex5jSVmPIuIfMJ6CxsmYAN7kfh+MZH0b/2cusmXLnjngJ9+mcEcBNC1AzvkrgDPvC+MoCyujW3iDeYsR+0Fd+FwQIrAUiMjeyxiV0y9hrZVZ9zHphXJVzCxmW8bRmB8er0O4C+IO+p02sNcANQl45wTh0MDAgjzgX4g4wwNoNBwDhM6311auwPsRnNGPCOmHOaYfgUZeb/ea7zWqSnRJmKhY0oAnQosGGXDMeD1YQ+UZb+BymxJgOKnBzBAjP043KNcjWOeDQTc/aoe+yfieS6XfxYrsVjeOyurAu5rnMoZ88ZzNGjJCBdpNVn8kKHOBRXaHx6npTbwjIumZNt3luvDmmnqHk2isDI/9oA31UZspsa4zRjkqWGECM/vC7VbyRT/Nq+qypuSEgM7SQdaPEhe7d0pODJaHt6ivd1fSTa4zBYWxoA8+QIVFv8jftds8AutSbejSUu4xRs7AdxoLXo1g8dClyN4Z7AbrIB7wVeyND+QxwdyDPAGh1RvNy/j5SBwoLyJxfXY61r4YnALAk5qBvdaAo0nMGbtyjjuWPx9wMcPPS8y8Uc+PZUgIAXEqk7jEQi0VG0G4oMwaGRazFxSA0Jb53sRhEgTSuF2gHI4vKeV9L28lV2KhwuacLrOMIcItRJbmzgLTw6KibjnvRHiaXNpiRQBtkDbiH7igXJYOuNaFyVBA3uIly2YuCL5Z60S6eJf1uwFqxS7kQ4AFgQci3Ihgpb+lLMUpYE8kEKKVU6d+hHRGOg/nAgqoJJT0Sxib3xRquvuR6FldZ6GPBMx9Qcyw8rQwUF26ZdRRqvjcPNJwLKgGd1ofsnBZRnW5NcF/aIKCVQWG8ZKr4XWGhdVhWSsBXHekxfM1aRPwtUOM65kZwQ/uknNdi9cFyVbBy+mMbij0b7tECuIPFQcDX9/EDw1RxEnnGy7ntNMudneqbrYPL5u0LOdguAJCjHjjL5W5icijmRzr4g2zww3HxFAit4loZy1QkvjPOh3mQ+aYKJ0CH2JuKUaPuTQaO4Fp87jVGsGjDJWEKJUqT9+dMqHENGhMooVOnnpgupEJyxRAMBhNww75iLQFcZBa5F4CAVEsy3AhK7biKezV+vGBDAEGk1jOerKMSlCjE3EtL1706r0PFPLEOAWVVhynjYnVj/0bBAyyYH669cOniYm3Ug/KikB3++nndLGUG41TuiIpP67Rs5rOYgdFuD8QsYTmAJHvLfc1+Yj8AVFgHrr9mLTpzj7XP/gOEKixZJ7KQbHgAFlYm9zZLBrr+Oidd57u8R0yd8SDcqwUz7lhAOaEAxKe1AdWyreVB1SDKKiPGpVkcarp0piYylb2yejU1WrJemSMtVvrL3qav8z1ZLGrmgzFCNuHu2JcaZR3u1e1qcNn1YHiP9bmUtY8F3kq1QauuI44P6Zi1rrTsGmYMNXRwYbAuzKARNHe8YDMmvJDNyhkZXxWx+1MlWnt6yB0PPpY9oA3KG9owN5pqHZcro+M8eZURMdLdbb+fy1Az1s3MN/spiGIcSr7mfoAW/v7gBz9YjAz9gtWkn/SDdnB/1itzU4Hvow3GcaqzeJ66xzjKeTgFLEit0awbWUf7zPf4Ps/iszn7KfgWkNH/YlmyH+gH84R89lm8b6ye95VcKBYrwMRriiyI4OE+5eYbMu3o8aM1FuVmzjgTY8UeOXToyHT8xCPlvpe5EWfMQUzt6zyr5m4wtz1OVFXfZG3eCWxqPKxzg7KUuSHmhjo3mZUqcMZgtFAJDRvmRj9oUX4R6AizmqBYpdT8oIOCHzpmYJoUt1Ycbq08ohYML9HvfJIrVRohDVJN58q6HQGOvXjbGuV9nuMi0uLkGhYjP9vP2OnHUuEqUi1OJlZ2iZ98j89ccEV/Z6HyuhnWZcsWBGX8hVFetItnsSCLxst4kS3Dq607aPNmHQoAxee4a1vo9wg4MgIQ2FWuHqEaEKObBUFaBcKKuuvaGwjo2LzEoxYDUVT68OtL3+P/xMVQQjXfA02XiyvCkb5tJBh4WwrMcU5LMzGd+dTCr61TNrW+bNptAbiKZ0pgLX7fdml0zBPfa0aHQLmmwUt8DsGuEFZQtdDerFXhIhXc8Lfsi+PeYCJjmDZUkGkUhQLIeeZzBE775bs9KEM2CPeujU4KeYQ3TWvl2EHeulwOJE2eE8CreCWnj4direMZUEABOPc43yauAea1rfo+ZbdrNERRDlcfigT3gdkdBYSjlB6kGvLGnQggwFbGmXsYiyKgY2xVrq4jxxNld+Lk8RIY7MM6QR2qPG4pnsHzG1QmmBzQUZl5HGeRw2fjNiNThbHxiJUS6sQrECOStaAlVcJmuJewoPica3GjyTYwnrpsWVuylQosmAS+w/rmGYJcgIBuFa1pPuNarDwVOXtBwLxgKgIiKyZngFWeZQl49nfPSY8Bwcvuf+aa9vBcDAOFPUKU/mlt2y5dGyrQUoq5J+uONch9VXilyKkfNWJ2bsLuZu6RBRg2m0ZSFEeAMAybcSiwvDARykL2lOCCcW4GpM9KwmK+nngdxtozr2Avea7BwHynjj8Y+4XnIzc4mJg1eSClCpBH9Je5a8OpjYd2axThWPtYOQrAQUHj6t67TKE5K+l2rIyGjvJX5W9wqsyfQLjWX7k3+pRtgWbFJMbdDDNJX7XQ1Q2AGt4zdVmmYc6406+5LmL+ZC3UJbRLRkN3MM9wDbgnZYK8RqBAGQ6qQKvjmDvuyfuud74zN8jnf88zreZ6UOAlIYAMlMUGNJf7NuBTI1o31JwUcD7U3wI/DUTnSiPfkA3ZIX46H9zfMRMEwtxsvkf2KLK1C/G18RZGLp4V2S/0k7qFAqeHDicQOnpTg4I+z13DGh/ou5INY2/SJmQuKeMCoTm48ff/z4BiMqd2ZTEruFiA11IXgMAgblBWdSwTBfJ6BP2uXR2s5KCI2tycfCb9CaVADEIHYjaqpqPd+F68TICxIHSQl/7ADoBqmpXPZI2K7h5CzetpB/1A4Vl0yFgSLQZ+IixdqNyPyeBe/K6rg3vyzNXrKfOeMv2cbst4oBxtL30gQBh0WUcHjCqL24cwKEuNE6LvQSE3GOT+PH8p44y1pMCsU9vHGSR9xH1cAhFOt6jLskSRsbbssHaxwVzEJaQ4nC1tQ+hZJ8ANcCc1XrbjVqKA44gjcCNobbB4ebkoPbi0AGcCb9cSj0IslrSvlLGgRYU195vSrgo6S5tc+AqvuZXMmApEmTuu4XMtKsBKBY1yNETeR2ny4jsIdGoACWaLzRqgrVwmuJJwGYSJoVItYKQy0EdV1Ho22UdhBqFXywrKXDP+1BapImT5HzFHgqXKUKriaA0ytFabCRiAGBaqMpk4ER6wFTfaADcoHqsp8ztzppJgHAWG9LH3B/smAZNpH8/cT5XkKD8yGAE3jJVjAlODRQ+4reJZAUA7yBDLs1FerBlexTKMseYzDQ7pYQBNg+wUUMz4Yo3pEuRZCCKBEfc8gCAe7A9rwGrVuh0AArJ9GiauGZQEfWZfEI9W6yVxZ+ynumZkqvk9rhUMuQf4Ds9V+QlcK7MsaxAmqQ2PBD+Ofjlu/OQ62gGIqXEfLtRiB1G6GSuzxrhPrYXcp4vUkSzQ8TBlIAzZ1iw08jMsX9yDrFflKWzJJsBnPzfYYq5VurIRxOMx57gDi4EYcUoGRQvwMJZcP7WXC/ixTxJeMIC9iszYG66rIOaskQLMWVeydsVOcQhiApIB8mZQMl4ygAJd2m42UZXrH/Jb5oV2v9N4ZKxou5lUi/06GBcNI/eGbDrP17WiHOY5vOfecazVaco52RPnSh1EOwQmtF2gy++CBO7N82TfWGO4YUjzZ+0YAkFbuK8sK+MCOLMN7AkNX9l0jQfXlqwi96X4ne/THvewMW9cqzdDb4LAlbar35SZghsZHxMbyhgYKfR8X0a1kpBgYQd4Btw4Fsgu9PqxsFeVPERpiiHDuBcZYVtzPM2hxP/pEuS7egtk/wSzGkkyb3PmZg5s6At/My5VxA/IQEOxRB5kQP5dAcUMHJbEtbgCThw/Uo1g8eOLB/TwUK4x6FfLn4cVSzBosvYde5BWNkP8voIbGQeFt9fRWN1HTpgbwHQ6lV9vyvYBSmsyiSwWJoKNqTVs1hcDwYQZOW6UP9dzXwZamtDB5f7ErHi+UQvEWIlDcDH4TCCWIW4IhAmKq5RcBrwEHYdPhjkp/3jGh+cSPIh1hM+dZ5vBtYcTdAMsKbpnHYEq8pSATCuoFsUYlkFWqvqXe7DoSgmNYL+FMAjz8CBsw90IWefLzV1W7xhDxoF7zt2OjMmUar7hNCoWwMXHd+YLUmFQ1+dFGw1SZg6bnm7F7zVaCQJjLQWBF+2hLyD7ypoZh6mhnEp4DvDCs7XMSqhnLmibQmQjivVWgAExWAhpXDmAUa5hzACiWytokTmk6FTHQ3BPYimINwDgENMyZy5Q9qDMBp2c2JC4jGpZA/gag9ybmKspzJ/gRiFSGzP/6BvZGMYJqaA2xxdGlbTKWJ9pQ51DFSGyljiKIuu4x7CMEaKCecDN/cx7pcJmnQFKGGP6wFo08FVwXazmcHmxnufA1N9r3w23Hxaac1XMAkwBggu6vNzRnZLLNQTcCkpkSl2fjIcyxcKBrHmtc8AN9yrFAnM8LHXWD/fghXvNA2Z5Xrn78hKACZg1xtzzrdBTjBSWd7jcDXRUCNfZWAE/CO9OoR5ABiWGKZE+A2409izQSXs74DttDGkJO8Fr06AYwf1V/bgDMt0zGnI1fkO5sDcFC4wDDG3JY8IEMv6Am5KJxar2gcFd0p7ze8x2a/ndxgPB9s1e4LZ1bzKuPJfnleKLYYoF3ezL5mGesqh+z2xVjQvlgFlcKnKZCwEp2U2GNcicCFppJ30yxsX5aua4WQMzk7i/pUlw6ehK7Xi04Y4doQ1lGA03uyDb9ahcUpfwXWQxGVi0lfYgS/ic9fDMM88sjIMCI3l/zh7xLE5rZ51wL1lHDWrdSzKLMizqNWIq+e4cNCkbed9gYQ1E/l7IvsGy0Tfm1MrYc4PTbFXuZSgK19LXWsMIuRGOQckD1lIZ+ejNwWYfO54q7GNs0U2MIaAOxo9sKT4XFLIuZEeRJexnxlR5OJd/hRkGKeLe4ecC2CBDDShm4wJucreqUGxAMQGHKjc22pWAm0PJEmlaLvR33usguM2OqaQYSAbCWJe5/66Rco6038/JtZuH9jU9ulkxVcZl7udkYPWT4iMW7amMReksgt6gHUglrSd4ETxwDQLKoK/KTMri5H78rjCViuT5rVzbEiUWqQTnOFwSJVmWVOh/KGDoVn5fBEVHoNN/WIO41GuRNLhK7FJFwMdtEIVFm3ElYCETOH0p8QknT56oui7F8qTy7ZHDJ3KvARxgzAa4YT5QbMTlFKU8mCfBRscBJCAs/7i/wXH6RrHwUQq4M0yVNADTTd9ZYdSF+fGzkXi2iF6LSCtrblUodNzEBiHOXQu6xmR2tPKku+vcKeJNAI75ZzG2spAivA5HmNVcZS4B4psKPwfNUfwv70MhN/Cjfk0YgWxQFASbkZgZ3t+avuLiw3XAuSxYx1hnxYgMdx4ptYwb7kUYT16d4RJwXMC2mSeDoFdzrg5gFXAj2wiIYJwFdMVOjhgi1rkbudc6oHWprD8C1Pdk3fAs4nrYy6xBxhIhQZtRcihY3CS34pIknqP3V9dwKfaOcaDv+ZvgZtYf48bY0nb2hW4YWTeZAZ7D3mM8VAS01yJfrK0FCE4fAUrQ1rjUOLqDNU1/je1izmn//FR0q9gCLJBZrAPabIyZxpMyhLYugluJy0r7tPS0yudWonEpAivWfgGo2i8NzkoZI8QBwrjsADG5xvmpsgDjiBGYqYXLqjKMdIt2XATg2CwfxqpdVHcjN67W55wfRcou95ZhVi4x7sSNVUVujMa0cR5/yFo3i8eAcOaA8aKIWmXzRDbJavG38hTGpvdxfkZpLVig4eJtkN6sPm1DfvGPNmqsMF7u1wLOIzOJNhqvwvgKWDSo1CesL91YrD3bwHjxj/sDLlhfKnLmW2berB/a2jXRVuonqdHG/sg60CauM2uw5DPsacZ0XieqgWmPK/uf/tFO/llNm/eb3ep4K+uH1XiPmBi+p/tHtlsQbF8Yh4qTG4wzxxswf7SrspvKdbe6uGfpnDE23B+dxnctnMfzaAvfd+8yx9zTNtM3j1vgOuU1fRPUUc+q1nrc9LrFKjGoPC07O2xkhCbgsWhDI1ouFh7tIw4LI//CxZxblesL1AyDDmNcLMHeYl/PwY2/Y7wRULy4duzrH7t2bf3WA6xIblTHRuUnAcXE3CwVDdxunFbesUATX1KNqcUa9BWB7tkgLAJjbPhc4cFPmRUG6k1wdQAAIABJREFUTOuoUpRThh6KVnQpANEFpAVYypoA2ywW3Ve8h8vATePmsH18l4VDm0yZY1J4z9OWudYNyH24t0Fcpq3zHeNoSvmPmKLKnIgnROsRa4gNDpjh/sUUVQwPxeWattStwjis3bqaCScYuBE4fkpcIShEmBstD4ECSoj4mrWcUcQa2LMUxbC2dTqYInHc90a+Y0q4IHHXCJhlDrh3KcsIAPq5vDc1KlKFt2lvhC2gC7CY4mnxm9ImwCnMHOwELkDGlEh52ofVf/JoipFFELDImZt31tQwSFsLodil9J1nNiPXfnYtMRWPi1Z2TaVeiy8vAWwJ0uGC4R4qGoQ9Y6Gg4DNeuhdpw3riIcgIJI26rsVCR+EwuKTj1hjhM06tE8A/5/fgeiD9Mb9zFtXevTnyI0KzMuxyP8Aia+RignxpO4wbYwNYPZax4rn8xL3CfQnqtG08v8DRENyrAOcIMcCQ8S3leoVNLJak9yTxWgt2sY64gEUJ+BlWHeODiw63xclQ5YCFN14/U/FSADvmXZcM/Z8zY0WTDwFTijfPRXDDAmgFVhD8CCQ08BihqNLz3l7DeHjgLZl7gh7mkmBMj2WgT+492sR4CpZ5H0CnsLfNzLEBrFrxMpa0vU55HgYDwl+Qyl7rTLKDNUe4oYjT0Wr/f60/mAOOrMEFNdwSvTcyL9k/AJyqDRLwJtPT6bEdl9LsRFzRZFwRCzf2IK5l2s16oT2PPvLYCILdXPdax7iqkRW62gBgxllx/zJYB5vJvOiC4zpAGqDpELXIYiB68G0HKCeeI4umi6Km+mwB5e6ne5XxZ75QiriPBDb1XBZgXjJo9s3YN/Yk90GeoDtgHhnLcvWTJpzvd9JDzgm7dLkKIeLuZTzMam0lfX9xVpLz4zNlQWU1mBu+S58MDFaOOG/MQ8ukjqFiTVVyQb5Lm5Fl/G3BU+pqAZSQ/5uVf7tWFzqFZ7FXBAjICUCCwFtmugySAXwEQrSR53stbVXvydYQcmB7GE/uJ7jUw1Cxn4N8kPHp2K0OtXB9a9gblsHfxp/SPtctfeGZFXwcAIybHkDDXKBXug5PDN78TU22gxkDTiBH1rEXqhDkWJMU8YMpL6/HYEpZs/UaYIe+8nz1Bd/t73cYgXpDGSozViAncRsPiDmolMosYmrb4JbibKmdWGuzwFayM0ihcoGzsRC0LCAero9cvzeDKBVunITghu+sp/YHWSQMhq4rBtwFIUhZbOZBFzo57QroLBGtBTspgGJiux5OZyApIA3Es31OPO1z4tlgon/7bPBfF/cK0t97oFAoVi7fxZJnYAVh0LvUwxBEuXkYt427WF2pUpvA0hIGmQfjNzbC6pQPteJANs+ywqqjfVhpe5bC8FxLJHrS6rQ0F8Is1/F7UbT5yZgxLwRwOgbbU4hubZ3nbwI0+qWPe+CIBXIuQFCM26hImXYdrnL3nRbJmMvSuTl117Qwa5ekY9kxV10BVkra8ZeF6+DJtiJZY3xX5kiLz/FRWLlu5hSwLivGQlahToQOQPD+9cywNVVZc/iRsQ5ul8umo/MrBTLzDVi9sxGrIkHdrKXLV1ayFhK8nU2N1Q0jQ6p6PyuWSywHQBTIgz4xPpxITrZJMXtkLcEumSWXseIa+oyFXoplgBWFIS6vu1FMdabQjJG4nwwEhI0WHutT64/nwJTA9i0HmDFGsoTSvrTPbCnWA4qQF0qxGDBdOxFmWFy6RWmjbp/KjhoKFoWrAWGBRs9NA9zoBuAnSsIjCyquS/dQ1q7j5tpCXrnP3HO0Yc7+lmzIHNDPRTr0iH+BseR7sHv6/XEzAQLMavH4E+ZtfiBkxSUhmItB26ztwzgB4gA4FZuQ/qk8F9l6ww0ru8jnMiD8zvv0gXpFbZQ1mz0/KoG/c2WBkLKwB6NQbvBB5bNXjbFwHCqoGUWYz+jzoRx/osun5MrYn7DpZK2xr8Eq7G3WUbV5gACMIO4r64Es5XkqZD7zbCMZeBUZz0ExkowhOKMdsuTIIGXHnLUy3oP3bsb9ivCSnRJUsT6MvZF5K0MzQINr0QfqB4GXa7/Yy2FEM5fGn+gBUJfwmQX1BDd8TzcqY8Kz+ExmDBBohWLHXLbG78nUCPJkrmiva8N+ElCMfgIgarQry9w7fEdmXFaVeXY/NoO/WUNIVpC5ayav3Y32X5Kga7rhcm0XayVSlHwnximsV2XjJRkia6cN5u05Z+/AwgvQ4Y0dhzZnW9QNlTAzZL1GK9f5ghDh3oyj3/E+ssNbbt9Zf8D5IAj67cMyfTHZUhy/sANrdpQCbyETej1+et0zhd4HpQ7w4YFM1jyoTOHT9B9BT80SMHhk6XTqLYWiGgBgicEWcG9ZGxc335OJ0RrCJ2yn6SSfu7m15ow3oA8sSFkEz15xYatQ/R5tFGi5SLUki9bLhC7vwbLuDUGBkXLvVBplb1QAIBYW02KQHdaR1vfOgZ75TCGGEsVqQemxUGoxV02BVvJ1eBppoqQrH1yuIwgYV1E4AaIIUhgjxoOg2AJs+clRExXbk/l6kHiP1TXqmnTMC1YF1KeslpYDn7m5SuiicNPuA2E11oLIqVAsZUy7ax5G9g4swZxR4V6McwMQEHj3SzTvHPC5i1X2RotPAWr8R+O/zUBMN7TrpVLqM5e82DRaoIwJY8Ezi/EpVjKgAOthgJ62DAjIJkaEOSWYldgDapQEnE8pR5A1eC0MJmuX8bkSoEMaudYGDAslC/S501/Wx+WLgBuyuXYv0pSNQZIlAUjAuLjGAWeMQ7OhsShvxzJLW4pZHfErHCqIMJEFA0ACOjyArgq4JY3z8OGDXZ12BMu6vhgTQTxtnu8vLSuUJH2o85mwpPDxj9gUmUx+Ig+4Rjcvit+5rayqsL/uc57JddahQpGVqzyv/Ykto12dqdOVWWFuBLgqK2WADJ5tt54Je56XcXj0j3VfgAJjbLBDBoM7VwIRxgpDsORcWJfax4N1EcRgweLGrNg3DjjM3/SL9aqL1z5wNAuf80+52lWHUdsEKHeMS+1j3J2z417uJluREgVW3OaachMMFy3PsG2VHQbQHu5APitFtm+5lJDGaTMyHX9GPa1aOyNWBHnSe6Br+wBOUHK6nI11UQ7RJ8GEbm/lSI1fimRyLpyfzYGqe5e5aiDU68a2MB9XUzCTdtL+OWMkEybY4L7Oge3R0JJxUQYZcsCzBHu0hT7LZnBNufpHoDbfNY6HMeVvWDvdkco29BpMl4aecoexlKU07kzGyO8qgzXYSoaNcAYLAZYxPOQr7eXFfWuflhuRk7gPlFzwSBNcRDxDVsxxcAwFX8pKzwFDxwBuANetD3BhY2QjLymi2pmnVwMoPTcKF79ymnVEZf6StUN+81OZVdmZJXvb01Pp4Mh4dAsek6xNAJRAxnvwtyCwUsFrgwZdAXIQWi98+S+mX/67f7eYm7Vh6fdEhIqOtTdfhFhuBHSW9TADNvMFxsCIXk3rbWuNQKo9nf48MgoYPBCuQmVhpRGk9A6U1sJgs16B31GoGvxUGUgjqI6NIGXJAuR3mQqpPO4jHeYC1hrh3qY1lhWaIlx+BsvVwipunCgcYnKIiyDouER0FhVuC8ePVND7+T6KqCs9somIdSH4DIu8C8sBdhA4+DErywaWjMMm11eTes9ZHG3ZSXerxA5FwV4IzV+sWAnHZq9QFGXhPUjcw+2kUydug74//vjjFeCGJdAppAF341wZvtsKt09ZB6Bxtg/pqFmmdV/b4CLl+j7kbZOZ2VS4bQneGWno87lVOervpv18z/Ro3SH0wTOjWPAKC+ZPK7J80sM6cXMUYMGFlYaibPm7rVBofQ6dI0unrfEWEM3WsCFhPACznKr84H4CNneSLROmJmNtICCsD+9VPYpibUih31uxUirhovwTM0URTBQIljfzZnthPtywBuLyt8dLIMi6DEKYtjE+RbdXPMD+WjcoslLGCJz8LkPA3xQT3B7h1LWGunhg1Z4ZApJraQ9K0Xgb5phrF4oya65izrIPkBsloIeFyXdlbhl/j/3QGuc+lbkysor4rmxqnT8zmAVjrtyjizYQ10PdILLY8kxjJ1jHxdwgAGG6shZgXHAhwEadixuBtWQ5CzNbWDMqadaRMoJ2uZ61eMs4ylgBbjTuFNq0r/o0jJv9YfDMikHQ67Ztyz4xUuNU8U2ZgxEJ+O9U8y4f0G6EkgGZD9kpjgmh0KQADrlE31lbxgrWeA1jgu/hYmw2BkM0YQepW0YcSs03siGHF/IPI+hKilGitKoabcnJVk6yDLS/jdqOMZR11njRKBWc8bdGK9eTfYjBLItQAH2wQvPnMP66iQQc/LyWIobsSUMYnCsV4pyloW26cAw7oA3sGfUGz1S5cw9jVBgrvkMbuF7XkeCJtcn7/DRWTp0zd4GhbwA36hznTWbFfsqOzfWQwEUvRSlwDNzBlvM5/VMGlqzIWgG8qcP4qXGP+7eMh4yBa4Xv0j7BGz/fCZIM3UDv7k5mNAYW64Mx2Z9EhT5lnjpjxLolxjF7lKKhABzqfzk+ZUjBao0wBd5X/4JHMJjoG2unmNfh/pVJKs9nBeX3/pwbtD8GbhCIZMx0Suw0ffWLXyrmZjd+xzTezlY6YBShG4FJ2JtCTnNfpS4qXQhluQ26szYXAnhYdICbzdNP28fJ4JsNpOXe1vPm+S1ziq7PW+lCXNyXl4ubZ3MPJpENoLVkXJC1FphcaT0ZIe7BwIp0tRClE/mJdV4usrgGih6G3crve2LRtIuCzJVQ3wm8IvgqjQyAbLcIoOfuRgIidwbt5owWXts4K4biaxFmlUkRlx2gh59UckRhUcKfNtK2m2sr066coXYn5xsx3hXnQFBhrCmuqYC3tI/38KNjlfI9BGwxLaj3uEuw6OgH4Oa1114bh0q2+8p5pL8qAOaQ144wBOF0KmuCMVXo8ZlUvWcDaYFoUTddzvc6xsO5k3KVKjVgjvmYBz3TlioIBxBl9Ec8gPevyqxjQ0hxVm0SkP1YJw+yOe7WLiGVs4up3Ukcym2OW8g8sS5gPADvZUdnHmBxSIHdlWrD91KjZvcSp2FfGgfCkf3U6cKsYQAPbeSZZLXBill4CuBDVtNGAG6B3uGqgD3wqAWtLYUdY1ZMU9YZLAltZE9WNkzAGKert9Ji3jp2DCBStX04/Xm4dT1Yk6rWCCnGitge7s93rKRda2cARavf0pYyRGBR0w5jU2TcjM+j/7IfWtauC9cPe52MD/Yo32ePIowFAPZfA+edLiiypQRsApCSEzMXHcCPNh4JOwO4OZ85YIwQxnNXVFWtTn8UlB0c2Sy1QlcAzp6A4yMOBFZqsfcyVgUmal+1oobF4eR7xpX4OxUj1+G6RC4sqPiRVVnBlyP0AIOHuURWbvaxXbPbw9rs29cHSzJGsmPse4FifWm8ZLUsMwBzQgFIY5wAvSdPPhywc6LicS5euFR953eez3i0XGxWADZy5842tmQsBJnuY9lM7uPY2l/c8X2uVgfu8nMRPwSzP5hVFSzfl+Hg/jeuczzLoZJTyB6ZXdkKM59cm9ybvlpYj+t0HaljlB+6z/QoCG4Ya8dLwORxPvxt7KE6p9bKcKewJ7xWlovP1JHqLfvCZ5UQMNjymvNhqFX7sn/tI8+1X3zWzNquRQys8lGZzj5jvE6dOjWydDueifsz3gZDE5OHLKbf/OPVzNyWGLe4njHkICd2V4wa8rHqfsXgBcxxvALZmZAYt4nFGURHeQUGQ06/GSeZ7gIqQ05XLLBsDIBzhCawL4h7VCcITAXP9HdRxA9BgQBEAf/FF75YB2fu5/TQKGsmjQGu+Ja4pRi8XkgPppNpfNVrmE2im0maVaWn1UYDGGQngcFkgrkO4V2swdhIc5+kky8LxDNPnDhekyGC07qic1xXgZ75nEUgsGoLJSnU5QrarOwqOpae52/a7MYT+NjX5Ry9QK0b3FCALJgbqv4uZcMvBwQ+iOLBZRQDJVZYaESEAEAvbF6xXLH67yRAmLI16FhwDBlMd+4A5vp3/JJ3YmXfTg2heq+snw6qvk0KN9WR869ZnhbI1rE4cHD/ojIxtTBwn9B3Fj3KcSenshbQamoRep6zjLRAtJbnbhzmjFdtsm2hzDfoeyN8LTCFaCn1LHgWsgraMW4w04BB4MR1PEurSYXnhnJzGUeAZc46LDCQfvt9lLmusBIObMwxl1bDLEBF3AwKJXNTdlAUDVT/fYrbZZ0jvG9k3BDmZLVURW0OC0xdIgDOvVy7RJ2jQUNT0wF3Fgp0X4LnOBaD5/Le3rBcbMw7o23lFonSIG6kXMIjHkklQPvnaeytTNp9VeeUlSDCookQg9EbdZDqIMcqbrfaRQwHq4PlRDuJM4HO3ZM4LTJiYJgAfWSClSVbTE+np2vx8/v87Kui9Mec0i7YrwJF6Z+0u+4f4ox0RdG3is8aKflFcQ8triIzu1ILVKtSV7YyowB+wFzFKg2XEuOrS3keg0e7YJcsImaRQjOIaj0NsKbyrBgWrNq0v+YwL95jzcmGEHPD2nKdGrhcB/oRkJ7nUotEBQVYlGWgv7uRESPVu2VKF4Cs4N2qMt0Mjv/cQ1jHzMGe+n4MKGKTBsBAyKNk6A9gCnlTxT1hzwa7WawJ6z9yiCw1voNiRI4TBFolLDK213NsSNc6aWbZ2KhilTPmyKc9KdqqNc19dPcwXlyj7Ny0uNuV0PJjs+qyCl42Qf3AfYwXEwTLUG9EJiK7vFZ3mP3k/aqDNVgB1qgVk2vN5H3dgf7NmDs+sszGZeoyMtaG9giQjDlcyNfMiYyO92OMMZbpTxmiQ25Y5kD9gpxjHDQQlbkafFzHNZRRMLur1tpwIfN7M7tdsd94VhN8nBOZMueV57Q+6ASPOQMugFYXIHsOJGt6I8ZgF2GMaxX3OTx+dNb9bIAypPcfLCaZKukwLQ1C2mVeBxxXxfdRuR82ahAZEhbF2g+m3fdYExbxk3TQyJH4KCCtWwpwU+mV2QBf+vwXKhX8SOjNixf6FHAmHStxexQ3r1Y0W3LN0aK4Re/cXDpNi0c/aaG14T7pxdzZEFjO/K17igarYBmEhdIa1LrKkmcyyJs+4c3KqNzX4OTKFBpViXlf6pb2dexCD3oNCAM9G2TurVtES1JlS5bkzcSs4HYic4yicAhcQlj2csBcBM/VK3enIwe3JH0+WRNhcq5dSZBoZGUM+enoka3TB95/NEzP1lhLJ5PJ8kgEDhkjl6MgL2YTrE8/eu2N9C8WzQ0sqDIIM1YNZm7f2TJ99/vEg2Sy80zCflDIoltT4ImvuX7jQdwkLYiKbszG2J8Ko9u3xH+ctGDGgOt11SmoeF/hweaU/ar3crbMjXWi5Pu+BjDKLDHXCBPuwedsasEN1yCkKeHuZhLkOL6Mt5aGFhWfLQTQmMsqrAZ1ORgZgQ3X6mqxmF1N8lBUOxJDsF5BaVjKZL6hYLKpM59Uni6rnIMPyQQImGllBjgFTKXseiZy6yg5jsLGyiGN/K3UptmbCQZEbKQPKDvcWqRqE9DNJNbBlVkv+0ZwsetOt5AuBASR6cmMhQGcrbDj1kibMUqoTizLsBE27NZwZVRgYEAUrJ3gBiVKFhiutxupncR6MbusatWMPawF7N6QFUHpy7Yx1sQEsW64T51WPyw/LFzaRF/IqDKTp1yYzG2+R8CtVhuCGqFeMSAA97SPfcvnPk/XUVmTAZ0K5nn16XnMH+OJclcmadHWWA0rkPVQLB8Kj/2BUhjGlYqA58mCVcxJvkOsUz23gEqfqo48qcM5c0HJulESoNiDjINuBb6DYsDt73qtg4gHuCnXYTFTjDUxaR1vV0zxDNysrXWBSfoj04QsrfEZIBhgR/9QwLRDd+utuKRPPnyy7sneRp4Dgrn/jVSwxuCibWROYpn3nu36OG0hs5SbUVqwMUOGus/mYJR5VGkyVjuT0LCycnnB5Nc6GfFUukQsDaDrsZnJjuskU/VC5KSGMHNrWr3X8Z5KkXshj+ivOkWZ5dhq0ArS+I5y1MxPmW++Y7t0v/Nca++wdmBr+OnawGU4T5k3O1BQ4U/b4ZjpuZjLOIvmzcGKblzDP7if4Ma4oXmQtUaU+luwQN/43ewmmXnBIHO/K6w1bkkAJO5TTMQ+UolgX3RiYtIi92Bt6oDXKmTaAKZjZhLiQCHa4a6U3S+AgyE0Y/ScQ+VkGQD1vM2AYvW3a28BbjwVHHbhi5/7/PQ7v/Vb04kshAvn367Baeoowjx+ei2I8nemCF8Vg5pZ9HNqC2FnsKmgxA0OEyRgYPKx2li00sYMqNS2C9jN0kquY3m4Py+pPhWom7zTszuFjTbwubn/lfo6Cm1VhP6wpFuI9GY03RRhAQ2nFcT5Qlu3EkeTid6ZMUj20+24GsL2Tkf2c2L6/enp049PTz35xPTUu05X3M25t87GV9zp9Q+fxFq+nP42c1UVQzNlN1PciDM3OLX3VtwWD+5zOCYAktL4SVPMYmFSb28kTXcd/2RHtuP7RCjBHFyO0EA4FQ0bBUYA2GOPP5YWtBuKuTycg8seShFBNvCuPJ/AZxYrQeT8blVU/bRnUt+AonIV8JjFvXY3QbE3E5sSN1wJ4/xrvzwZOAFxBD5HhxOjQluoecBnPS+4E2Hwcup3wFUdFEhmWdYBQckwEWgQhAYbgP4Sh0J8ablB05NdBM7WvdkoMFuxmBE4oesJkkZJVXxBH6BT7AvKjvbvjntvTyzUy2E4ek5RLKTAp25KWBtiWQgMRngDalgDgH8yNB7kPmzmLWzSKGGe8dhjGdtyRcQaSTuuZI4fTnEvUsixGAEbuEbIqpIJZYwpt1DuBFyr6QdCBqABk8ILJgVFS//dyBU0mvdgLa9c7QBZFQzroKy2uDHZt7BxzFkfAcHBnb1nGFwUS7F4sF+DTVVYs+5pF8KkKN4B+n2W17GnEG60s/bKKGoHK0LaOT8BDD6jMihynQqG5xYgyJxaJ8SMEmlq9zMyCJnAGql4nRqvtvxso/FAjJFxD+x1WCjYS5kd7sWalRmuIoWAzsF0LFzxaTsvD/tk/FoOdCYQcSnFOlGnJ2u/WAKOMSijrY0lY/TqLLjh7qK/1K2iVMAmpR5XatX8auDfxmErUNYbP4v9Aixn/7BOAUisP9kQGWzaJxix7gsAlLG3TMX1rHHGj7GgDcTadNBsgp+zfwFv5W4gpirtsm4K90ZZYUu4nvg+fWd+eM/1wlyx3jRwKiYJN2yEJnsOWcPf3HPOzDB2yK3O7BsZseU2HgkpxDSO4FWuNWOL9nOvAqNkGQ4WgmewHpCHrLcCgmGN2QetN4gxa/YZxc18cw3gQ9eZMTcHD5EhOkDeYJvPnj1b94ANPZoK/sw5r/ZaoOCJy7lVa6bS6yNTtm4lfgpA2YkfNY95OPfhH3KJZ1LuAfm4Eaa42pZ2dQjCjgJ3GjXsJRgS3D30g2cIvGFXBDeAjjovLKwJzyYWUJYNWWlCASyva7jmDaDLuW+ZT76LbCRe8+EyytEjVPNP+EBkJIbd4cNHak3VsUMQJxnrZpWapUTvkgRBp2Re5j95tnXLJEo0cpg3+sk4NPHSMZdzWbjl7oOElSJQiZDPALApv/znn5v+49/8zbhMwlqM7Jf2+8UKyoZiorjZ9ShS4nIYLAZW36bWGtdUbMTw1em/nGe9MJD8bdATC7Ao12HR0pk5uyLSZpHSMRYE7zE5ZQ3kPVkC3ieQUMGKwBN1c1/o3JNRQCxgY26wQrm+s1viPx99QPi1ZUHwdFtqWM7EW0z34oPOv4PL8RVmUg8lzvg/+OlT05OPHAkzEr/unqUU24vfMe370auvh6o7UBO/dRtpxxvTN7/5jenDH/lQIsvjB032C1b1wQNHIuxPBgxdzIZ+MD15+t3Td779SgJ+z4aBOTq9fe58Mh32lt+eGiYFJjjrKC6tOm26ghFbKVLZ+PCRg2Wpr6zEj14MBSnJpEWmBktqBeE/fXcA2NG0c08CxR5k8a7HZdaUYWekr8VSZmEuoSQz3m+tBEjdSNZC1sGJ+OrPvPnW9NJL38jzKH63PZuY08rDJuV+uNZu3IRGJkYIoQhjkqDX+wdz/2x+fO8UicwYwEaQ4ZVwnlIUnIEEqMZ9lOy+ZvvIELue+kXb+8whgqOpwYRw2Zbzn6Ie2spEWHAxgjAMGFn32wMGdwQk0rGNbEbiTc6dP5d1vTN1GfZXHMHZc29WEDDZJIBuflcJ4G7Cmr2aVO5dFTh3sxQGCogAbtrHOjN+AHdgCfCsTYAGL66B6VkZAX+eoM3aq6qsmTuUMXEidTBqgfAu5CazWMo9Y6U1J62N9c9+UNHJTKoA+SnNzP2k8/mOxgbPsC6IShEZgNuJPnAPguYrPibyo/bG8MsjH4yDkBbnvrA3lipAa1MvaO7SeKfc4D58rrtTo2LTRRWGIQGx7HlTjrkGoQxTpfwR/Jg2q0IuAJHFSK2XcskZS5Z7wE5phDFWzCWvBYtbrHGnRjNf9F9XQCm1cjN1kK4xfdxfQ6wVfgdCa5W6viylQeFFxtcAYK8D/DE2zAsKuZR4AYZtpag8xJN26Ja3aBtyk3bRFvYbL8ZY657rZRZIRef5fsYYaFwyB8WuRyeQVVUMQFgosiPprywH68U6OroaeWa5akYqM+02iYFrGO+KxxpGa7GDkTkCYf4uoJefBLEyxpU6XcZVG8f0sVyKMSrYSxUIO0B2szLEl6G8SXlvQLAeoIicq3jI7CsMrD0JPUAnASo08mSb8FrQFtrJIcpbUrEd2bF1eye66Gps1g1lTtmDuPJTZJPQg6WlZO6Gfa+zCcnOpOJzHb/Rz6dAKuzW9ZSWQDZtxQWdn2fferNBx4Q8oEBs61DWCzKtTpzP3qLPuBlff/2Nkt0YD8iGixcvFbjZuz+V1SNjWYPs6ZORR5QyOZp4wAtZR/vIho1sY9wORGddjNGMzKqkk9xrKWOznPUXbasrAAAgAElEQVTRhkoHi7dbFzDXMo95ws2Jm5W4TwBlA7sA9rSvCoYOloY5K/aGvTRca4aPsLecd0kS5qwYI+T/LBRhYYz9JHBTJeRrILvaKgHFuikKtKTRdfz4eIAC1M3OojVwV0QtskcoEWSpH5T3idxnsWKx0zE3toh8Tq0qtLXwuJ8Mz1xoMjCNgDsYjM9K+IaZQVEBDkogDMqzzswJqAPcXI2lTVZGMQpFMbd1zWs7FWezCA/vT5Dn+rVY8VG2ueQDzx6cPvTcqRTYW0lMxr3pp3/qQ7X4Vy6thFW5NH3gAx+KIIBpuRZQcDSLnnoKKSu/niJTh8lWOByL7uB09szl6eybK9PL3/ib6TvfXZk+9KHHpo9//BeycLPIdyeQdeVibUTQLYI6S6PAA/WD6iiBLBb6e+Xq5Ur5vZe2nnz4eFlc3//+94pN2BmX0vFYGh/8wPuy8LJYYl2u3ciprfGnAuQoGliLFF8sQdPEawS9szCv5GysQ4+cmraHBbl0eWU6/cx7p3/1L/+w2v8zP/Pz02f//AvTo4+dKpry7Nnz0w9ffW16+/zFbKTzyVpZzWLH538sAvlygQziQ3C3EV+Ne46gNMQvPx+KYOAassSIxF8OsIznaLqduABAG/8BcMAx23cm+yiACusQhcr87WDzYakFZOFmgsUhuBeWhfoLBFZ6UOHOzPOlESR8P4KmgjOzJlCOp0+/qywv1ugB4mjC1BDIa6oxQIjNh4BHGeiDl420TgYbFTdVpXyOGIRyzxAHMKxd1mH56HHp5DN99+41fnIPLXT3lZac6521WozDiA8RDBnDxvdZ3wX4o/R0HfA57dUVxDi4P/msDqzM/ilmJfcoH3raSeYVcym1bjwdffPsrLbg455N/6TedRV4lALtLrdUvuehk9yTPd4GFqewR2Cm3TAnN8I4AIpRaGTyQGtzcjyuIb5DHFApzSy8BomU6O/UcwIYGWfdT6x3XeUyCrBCMGq0QbDjvHqNtL2AsYV9s4taoZ5yzF6if1qlAgfaiMLxHC5dkcyfjJWBlPS3ja5mkwA8yFxZvmJlYaQH80eWYweSt3tKlyBxW7xftbCybgXAskpaxvTFtUQbS7FlH1FmgpftcM5l9AU0/CzWjIywtLsCRoecAszDsAHmASbsOd00GJ111hqyN9f32WyU6N+szYMhA7tK+3jhjmP+S5HCNgxmifEowzjrAIAjICLBAjBT7D56L7KkmQbkZDN19AeDttjfXbCQuJjDGkT2IFe374Cd6zPfYGI7ZKLlMskguv2Q0bDL1daKPyfxf2haXDZDWcMaledhnKHIHly5QqkU4hNhLgLcqoo6QcA9Xrh/KpU/rQBk3My65n7lJgrT3ana0SF7OAGc8xG3lb7lHDjuQ2HJFU4WCDvHPLAfcX0Tf8jaqjO/IvuWsseQnQArDQiSYZgbaw8Bprh/1b5JG5ZjULecCcNM32esq0bL3NUka7sJiMcZazO3Fetft+h8vf1E5oaAt1Lk5TcMFRbLWAuvlF4UBhMtsqoYAQLvMpu8B1qUqdGPKX1Epw1ENHhJwCIiLoSaATDjwjoXWnluFq4xSIt2id7andaZRMbesOBKOPJZ/hFcW2dnDAXCWTiCGwCMZ9iwkFi4bpL7YTeejKtn7fpKgM316bGTB6blnalqu3Rv+uCzT0wPH0uVze1kUa1n4ZAKfCEZSU9OP/rR6yNOJc++eXv62H/4swn+u1CHKO6MYj5x/PE8c2n6s888P/3xH72U9k+xmBOHcPfG9Gu/8fHp9NNHE7vxVoDXpYzv8WRdeZYWSowaMx1ox5hQKfdYzgJDcZ8LG7EUpX8yJ0nD5Dz77HPTX/7lN6evv/Ri3GZPTs8+8+7p8Weenr79/FezCEP9Z2NVFVzckVmQKJgNNkk2zB4qhMKeBBARZ3IoiP58mBuqTh4+/nBMxsSchNm4l81PgNm1gJDV8uNT9C2sX4TOvftbp89+7ivFSF25EsCZ2KO793LS79WNpKgiKKfp8SdOThcv5eDCW7gAwwjs2htBSqbLeqqDno1rLzFf5ZLilHTq0xBgjWDpAGEsE4QeZQ12omRIZS8LIu9lPd/NdbAygJKHEEpjHSEoYNcQqC002iW1O4G4rKeyiHMf4j5YD31eSh8EqlULUJByVzHx03oZfYpuB2PLyggsyu2Y9wEKnrHi3lDRML8wXrI0ghUZBRlTg2vb1drKQJet+7b95q0czfjwPlxvEKRsINehnI4fa2PE/V5Bi9DmAUsCNRSLRzqoSNhjGBYVz4BbZMR2MXbF1uBeAyjlc/otw8T7ugwA38wxL5TrzawpQA0gCwFNXBmAZjlUPUK6qq8OENRxOACIDvLkJStM+wFMJTMyh7qYjPVgLKywzHvWrinAN9gc+s49kFvFkgVkWOnZ4HeUDFa34M4aTAAoxoEx4h6AL4A1cwW45NkE/vN+HV8xXBooPtpWJQgqpqfdRAAiwRf9NJ5JlxHf0WCtGkOAv9l5ga3gO/iWvvK7rp0CzCj6rENDBGT/VEgCq00FXsNd66fSl9NWgqB1gwBuYLnrSANiZFhfIGHaPty2FUuX8XaNFJs5QJPK9iBV4onJgD7O93nfvtKXtRivphyrREkEwF2CG6jiUEr/ddq8rF1/FtmyhbIosB+EBgBMKDyXemNVnoTA6Y4vqfP9IpeXAm72J8CWrtwOKN+2LUzebfYRCpsyaSW80t6wN/kHdb2UrEyeRbHPtTA+yB/W+bawQxsbq/lJ7AtAH13WVYdZOwA35gZZiwHUmakd/NsxLgFcYbcxsMtNnmsZk5oj2kdAdO7LGDL+5bkpxpqDisnozHhkrCiAaZZeAfgYewAa9GmVMRlBxKwJgA2HibIe0IWXsqaZ1/nRCzx//mr3Gixfx8UWkBlrAVktGyjAUfcXbvhJzA1n5CgQATf3xnkSbmQybjb9w02NaoFpvSic3EAVUJiFyPsMFlSqwZIWP2JwGDQ2E9cbdKQgZSPREWufCKqk7OlcKeQMAIuUCWQj6TdlEdRBcpTUjuCpSHiUzAjEKyGZxX/4UHy0VVOm/Z2AGxZsUcgZiy0BLiePHgwrEF972BuYgadP7Zk++u89N+3eQTbZwenMGz8K1Xe4KNSvfuWFxL6cijBenp7/2gvTsSMnc7/16bd/55MVnPzSS89Pf/9Tv5PzvX4w/ZP/5V8H5GybzqzcnR4NONq4e336h7//qenRU8niuf16te16gAApUyxaFtZG6rBgKTBuCDWozO//4HvTe97zdATF4SivlTBlRxL0+ub0h3/4b6eP/fxPBfS8FSV1JItv1/TkqccjVK/U3wUOskEJSC7FiosQSy0bBVfOtsQZ/eiNVysokbnifRb9Y089PZ0/82ZYqKMZswQfUngsYAtlVpleBSg7IB2h/SCbe+tDO0K3Xpy+8IWvTd94+Y1syrgAIjDPnKEMeZRbKFyIwmtXOZ077pAIiYcSW7NyLSnHVbQwAiCbcwllWJR1B8BvizvrbkBo+cNz/f0ANc7j4eT15bBT63FzwTJ0Ma9OdWVTIkj2BaAhjM6/Hao/lsp6QCOChkyUo7gG3z7XAcfDNYFw0IXC7221dQo969T3mBuex7jCWhKfwzpVkasMOi6kM794lTsur7n/mUwswY3AiOfwQiC55t0v3qfo39IvbfUbEMv+M/2+qHwUz4ij4fnccxEUmT0IcOD7vComZlhxlheQTeV7dRZUxpoXyh7By/OVDwIu7lOgaygv2mbFZAACfWG8CIbevdzMBYKYEgi0h+Moyq0WUAowx30Gw8EalZmo1Pg6EqUzqUowV3xEFw+tGIT83qcbd1CqcRz016we+mIAs3ELXIuhxBjU8QKRO4xrnW2GO2+47aDyAUEoaCtoI7h10dNe+j7PuumYjav1j3kgjseYg6o7FRezLv05sDEwV3CqbOYerEXZPtxIAnDHod0unf1j9hHjJXDj+4J4Y27mIQIyje2m6RgX4nkY36vsg4yL4QkCYUA9crlYfQo3Zi8VCMyaABCWqyz7myD1Ci7GrTT0CtfB4KCYUZUo5XJ1DFBWuoa9mrVBvCB917vAvXBvt47qLCCASin98Q9ZQi2XLQ+xPxJDGFcR7ihiMAEtMD3lZgqA4DRsmRRYE2KVYLLXKTexlRgVas2QDEFGIusu/zhPNZZjgZ0AnIe2kPGUEIJrlDTJfgtjzva9thq9mYxb7llKnbVYTB4uwuwvWNU8v0I4cAGlT2R+9nyQbUusaoDbiFEi3gt2smJk2avZUzBmrBX2K/1nXBnLrdmD+7NWlJ3t6u1SMmTWdRZXF4Nkv3bRUE5KTxxirj1z5sx0IQyQVYgFLp7Vxn2qZAdABlCDm33Em7mG2Ju6kgU1/7/ADUXn3NigV+j/VvSdR4+x3M9vxCWCqsblPWl5FiPCoQe4XR0GmqGEy3+cz9wwbFjqrvBsM3ikKPmp+8m28LdBdHOaWyClgBAslcUICkw7oT+LyRkWOR3Cmq+y9FCfI/OELnawVyusXVGc1y6eC0NzMOOQ1LwsANTPc88cmD760++ftj8Un/UyWTakM96cXnzxpeljH/vF6WvPvxiBlliPKM+7yTb6vd/73elf/fG/mJ597l0BIU9Nb7+1Op194+b0z/7JZ1IBOPE7H/3FKlj11vnvTL/4S8/F13llevq9e6dv/+13pofuxuLe1sW1GAtdbjBmxONwOOOzz747Auzy9Nrrr05PPPFYnn17euWV75aL5crKtQIB+6tSaWjG/DsQRE6aKfVeGCEsYOZqW+YfhcTCJnB0R6yH5EFNn/nMn06/8Qf/3fSdz39+OvXkqdpkKGyyYa7GMj4a635XLOYKBiOYtbIwApy2k1KyntiVCP5buPqIEcrmnJbCON1IptiF6bOf/WqA2NVQoSjhqvuUduZ8ksTMcIjrHcBrACXBatvwvwZM1d9UwIQFSN+wpvBIbSf1NH5sgjA5FwXFeDtB4Cihjh8j4JYDI5n7WK95BuBsf+aJGg2X4lY8dep0Ud0GlyPMekN3uu08JqGUXG36DnpHqKpwEKa02qrQAD4zPbiffmXjLJhfwY3WCtdQCZe9pHthfh3flc3knrRNMOF3WPeeYcbv7k/3kwcCmn3BTxQiigLrGiu/lEn66P5WILEeUdp1llmuATwgPBFW5WbLHOGmqmcRezJAjTE8tNlMLkGR7EpR29mfy4kVK6Yg3+dQTZgZ4j6wpgsc4Psf1jPgBwGLsdJnsEHtx/UVWaDcst6NhTAZc4+YqDijISfoC88sN+Nw+9BXlIhjzXzLHLs3i+3OdW3MdYYo88JYMk68BG/GDhV7NO4ta+d6A9jrZgT49FlwXVZDUMz4lhUPoxU5rJyse+ZawIkAzlgxARbt4Zmy37i1AI88s+Jpck/OV+Ia0/J1c+pOKwOzyiJ0nRRkL/Pi+FV1X9ZSNjg/UWKlB2AaBgM1t+gBWCXP0w7S3ctQxQgYzBnuHeYNQEycCHFVVfcqbaZtBRgpixGj52rc9e5PXWrN1LV+IoZv7vaQ9WTuIsDKzb47rizcR8gmZAuubJjyHtvUIktf2wDpQPCqMJ8QgV07SVagojEeAQ6CZV8E2Cc28G588zA4O2CGAnyoZL4SWb07hc2qAGcMtdXVi5Fjm0UMm3AIYI7O6vPByKLt88fKDZsGwkSpH3vO26tR41sVqfvYkMpmJP1/jFu5V/NZySDKlmTMjxHPOkJI8BQwLx4R0t4b3EVdOoP7Mu4EPCMLcW1hKFvpnD02f/l+FR8dIMc4HK4rmTHW+fx7c5DzE5kbA4pbKFINpHPgaWwFw8WaxQKXMnczz4WsG5HPEI4KfDaQ5ea538I3nU5zbyPbuYb7OQmlJHGRQP3S8aEM/H5ZicMiVMGYFWLxrgpWJOAUq3pYDgxkZRbA6ISlYmFSZbjKkEONRWCCirlnoccozCPLic0J43I7Qv7wwZS3Xk4Wy9F9cfGcSiZMrPG4gZ6Pm2d1dX167rmnK+4EYEMg2NEIh1PJsrl0+ez0yGOHwuxkw95anZ54/D3T5Qt3pm+88Or0xqs3pld/cHZajfL/6Y88Of3Wf/Kx6c23/3LauP9mWJub09H9T0Ypp64FVgIxG6VoiJon7oFAw3sVRHz4CNR7/MWJ06EPxACB4o8FeBRDlYJz73/feyt6nlRorI/78SNjD9Tp2BmPrVi6lb4foMMBf9msawEvLFpoxife/TRm0vTK919JoPbDfSJ8GLCjx4/hAMccqUjiu9l4ZYFn6nYF/BW3miMNphwIeuMG7BmnN3Mab6ygWEZ370Kz3pm+971Xp+dfeHl69dULsUySTZH9ezOYKMljdUDbnuWkIUcwrFzFYqcwXrLIimnKWo1ltQ0wFSoWwQK4uh+X2s6wVawVCurhD6eoHj9xe20Jo0SAtmAa5Xn4UB8USm2jrm3RWUxzy24O8LWUdUuhcI11gE1A0F/KOKHQLbI3X7vsEYWRrILgpqyddEnQw3UqT9lT7s97uilUnvq1+bsDJttY4VqFBz8NKp4rad6vIP2AA/ZTgZiiutt9xd9lSeenFU9RHKU8YF3KVYDLsL+DQvP8MxR5yZfBABeTyhyOPa/s4DvQ/xVzBqWXF0YQLAxCUKB2hJPbR1BkJRDEfcrPzbijzrhwzAuQYKkOBqpcVGlvpfNj1AygqrtKxsJxr3sNpg2GoU5sR7YNJcG9qx5P3auTFBgLXW3G8zEGjL1Mky6kWj9pE7EOXIPh4Yu5JjlC1wQ/X3/99XJlueYW6zQrGLcsY2a6s0y6x98oY2XUiK3hBTvEs2GKAJEribfjBdM6l//dN5ILmh1hnnivAHedNt7hA8XWw6Tkc34CHI3F8ogcZIxrVmYSYIKBqruI+6kjShmnvQBEgFWxcIPtL2CZvt+OLFsNQGacynWYtVcukNJtnUKNrHRPcA/3IMYUB+BcqQQY6gDBWsCIUMIAwNJxPiThmG3bAdK4Vvg/uoFSAu3y518xnzGkGwh3phwBwbDSuHcux7gCHAAYiIfZyP2IM5M5xCVP/3HJkz3KmiNzFDDKfO0odqnBarnOY8xZfoV1yfjIAsLA8gzWufKPOQYwMrYkxRzNXsJ4LZd+gV3CH9qj0rXTumxG37fHkeein3nOLlyyeW4BErwhw/jiOY65Lk7vW+4x4jR4zQy+ObkiwPmJ4GY/SimvRp6xBvKflHY1MKgM+ovPFRgqf91Cc6qXz3g5oUzk1SzAo6HOsAhxUfGyVoD+XhZkAZIhwKVRUR4K/02BtVnNWCqd68xEseASAuxQaGOLa0G9KdzIlqLAGe4LEG1TclRV7HTUOvgvJ2rvS0zN4w8fi7UY6jnIOobk9OEPvidunYOJJflrllKADXV7UBQEnPUZTgejJH/06iupgbM7QdXXp5/52VMVKHxt9VIE9JEAlsOJE8np0ZenLOrVymy6unoubpcIgF2hTKfLGbMTcYsth2HAt9mp8T22nJgK+qf42P0EMYddSiAxcTZraxztQIxEmKMAOYTh+9///um9zz1bYK6i6ANI9gbs3IgLi2vJVMJyZoMBbir2Jv2/lnY9fPjRAmoELGN5H3rk5PTWj35YsS9srJXc89iJY/Gpx0WWv1FapDSWBZ42L0UgFiVDByzYQ+VjgPCVCA7WV8AgxQwJAN4ImAawXMxpwa+/eX36p//8jwvo5PKKBXpoayyypMiv51+Qa2J3qMwcy4ESBqTuR6aS8n0nbbjB/Ne5QqGJA2awsAgW3rucQEGC7sLa8BkC9kQAWgEEXKT5Pmv1Bz/4QRXDYy3rKtIq1gBA4fAZ/WVNa6nzN6X52Yjzs53cR8XE5VnEIhT7mHsgrIyf0Sqnbg77wqwb9oKGBz+tOup+URnLmiLQdaVpHJTFmn+0kX+yPwiWeal2oCIWuNmMxaaM+wmoWOs8m2s88Zzn9D6Opcv9RzBzCT0E72Bmy12VdlR8zwx8ce8GdFQ8DwOWyWdsMIKqyCFKcrBkZHdYdRlX6MmTJ0ZV07bidbkr8HGHFGgYgEo2rQJZ8/JsrwpUzzM992t+uCi/c+8CfsNlZ2zHHNwQGC/LUgxR+utcF+AeLjj6UvM32uD4lEzL/hRM8zwSNFgP3I+2A25w7egSVQkYFsD6YM7M0OI7WNVczz+Yub3RAXVI6Ci4aGiASpXxpi2sGbNXaS/PKIBGAgKsb50W3YoVLStTzrzVPhkAn7ViZpJB6LJgPNs9cC2sNAxMV+2G8disX1PMYAAEILhcF9nHBVLH/uBg01v5DkwyfeZ9s7PIWMKQN8hedxr3ougm67RcqgE3VRICExBAQWBxlaNAF3J8RmdsYWQyRgaBlzEUjn9peyrFr1FXCpcXazEu8w0MOhgN7gFgRP61gcb3Oey2GLiUYLl3e2uSVBJ3Q/xM5DkyDpnOs2Fk+JswEtpUsS3ohRFM3ke+NGvL+MHWIJ8MQMddWG7OfM5+0KNCzAz78QBHKuTzawFXuk/Z6+1BgFzAlu0U/66y3ftdOcV1sP+4jcsoT5+sRWbYR4V+oHczR4tSDXlPfV99mhmWjXg2vUc/EdxknBaMStWUqIJ1m6dcHztyrA6+fKeALEEwNqtoWEDDZ4KWEmADoPBTS4X7oUBMpzVbqlIY00EROh3nWgPC3LwyQSqWCpoagZ8uMhibg+OIAvpE/Zmi19OmI4mRqbRv/LrDZ1unoM983NviitqWEvyH94V9IFqegLLgi6zHuHZSt+cSGQytswE2jz7GGTz44Y9W2vTG7QStHgjSjmvmvc+dzgIKgNtNEb9QnaEf9y2HQl+LmyRR+W+dfXt69NGHKy7n7bffmJ449fC0GuW/J8c3wCyxmMEHVAxlQ9wdZySR+7yaVMLdiYyHlWHDANq45ud+7ufqvbcSc4OldCMWGcrgwsXzNfacKwXaB9hUrYssBsAdwpV5ePvNS9PpU+8LCAp6T82UJ04/Of3VX748Pf3up7JJQz2GMSKd8mAywJZS/IfNRYYAc4/L7yFAY2KEWNiktS/FHQazA6BireETP3KcIpEIRGJ+WmBuZVDZ7Deyqbccnj7zZ1+a/uRPPju99hqnPOOrJZiU2kCkkqfmDQF3pCLGhUQmFS5HBNDV1Zs5FuFoK1myFzL3MFBV0yYWBxYZmxuwJ+v1aMBbtw/rChAdCzzXCm7mFqZrzvXJ2Hr+T63vrLHKRmI9oxzoV15FIacjgG2CS2vNY1nlfZSprEy5/zKX7A3BiNmEMikoKgSTDI6spkyIinHO/syBD/V7dO1a4VUmtWqIBASWdYcAijLU+KAPvNyXBleX/x+lPIIb+Vxl5fEHsBha6bTLQmiwMLzYtyjCPq+qY2PoI2AAcELWDS/a+9ijjzZzk/GjHyfCYvj53NWBYiz2asQE6WpjfHifdr6T3WJMlSUqQPpGu5AhAFO+Yx0fx5qfKMpdsYwLMBe72MyC96HffEaK7pNPPlnKkf5YAVr3IOBWK5c9bFkLYyJZbxqFZXGP1G7GgnsCPNjnPE+GDIDEHrCAIj9l4pThzE/JzDAX/M5YwEbI6hiGwNyZOeM+KGOXmieDYWedVy0i4pwyfowp7TRAXv3BOOrW5f7Uv4K5MlWdGCvlfrn+AjwAGKVDRq0rwQ3umvUo31sZEwCIcWvlfi/3VRg99huB6mlPGfKjICPt4NDn7VuJLTlYOqL3/wA1xOSgOHGwB9QBPpCt/KPvrNf7iad5aCuGEZlsuTRy+k70AHKbA413JJ5xe/5dunShWBgAJgYr41JJC4nDuXMrMvEBcS0Uo+3YRK5DRnfdsE6qwFXbB0yD8bJnancQOAxQ66B95hxwAgvDfOFqNEmCMbfUwrve9a6UJzlXzCGp7StJP2fdcMQCIJpxwiNAfFHLoC762+PerjoDu5EZeADYyxoHfEcWy3hD9pDExYKVKUG/uS9lJP289u363Y0HnAZekfpZAEzsNxIb8it/7+/lb1K32jLr2JYI3tS5YbGj/Ojwy19/uQaqJg3KORdpVZbrZrie+Fwr1o1HJ6pE/EjNc5NqZZZffwQ0ec85MuN3PldAGjxJexvBNsrW8nFz1NSmbbhbSGmDDqvFyeZKH7AWm+4mqDTpuhwMRr2RCBIADpux0gLXc1ZJ/Ka7QkFU2f7EcyxHieMPvVdFjiAlsCphMbYkDoXqlRzOeK8Ww3KAzPqNy7kn/dgZwIHyYgHE1xq8tCP3JbsJ+vCts+emQwdOTkcPPZIA11SDDRvN2UbvfurhLOBOV2STYCXg970VJml76r1UrZrUX0AZ055H4i56T7KiAG+9GePeyaYj7ohxEqHfyvf4G2HJfL3n/e+b7mUDkRpOptTZFPSLFzWsUdgHfMXp76EEOHMQH66stTx/z94+LXtHajUcSTAzNVnYZGy8qtwaF9IbcTU1s4cfN6cIJ8i3qp5msxMTc52gI9jCjB/1I2gvmxYL8N79KIcHqRn06FPT5TfPT5/78+enT3/6TyNEAlwS2w242b0cayQuvbWAKOoHHQgjVdZsHdsRGnsJ9gQF1MXH2lfcVhiCiRoTuzOnMD6c4bU9c4LAw7W1GnAU6FqWCWtN5cXa0pLVqmVzVxpnhL2KF+uR68qPn7GWZbSqriyErh5jOgQiPA//+hzsa30WPQ34yD/2AM/RKDG+AiFJwCttM+0Y8CHLKcvKvdxnZlJxj9UoNtwLfFbZLVEiyAWEoXEqc2bEWj2LrJPEviDU/NuA3HJt4HIeMSHsN15YetYDKua06O52EUttc521dNjPMiYKPcbA5IFSzIMm59mMLyBDlzrjQF9oC64S3keGIQsUrHzv0QAoBTaK0DEtBZvnXcmcs7+ULWWN5t4EPzNm+8kUGhlYjCP9ZM7mtXWKdch7JfNG/CJjS9wJgMeAWOTSazkfzpL+ulx04S/cKsP9WDfMi8+Ni6BP9KdcF5lba4/xPgqsjmTIvJMubWkD5r1+T5wGhb3L2mcAACAASURBVCUFOrRNgDUPcIYVABSjRBmjiqPJTws+0ibe5xpczrSH8aizlDBocYUmHmaRyQmIiYsEF1zNZeaRLFeMkwo1iG5jDHleAa/cY1/Y8zsBOFWlewQbH6/+XQ9wwa20rZIGysWfcaDgIvKfumEkbuxNAdI9uzrOqRIWytDmoMckdIw6acSs7o5cw1iDNQeAsIZhfaZtVBhHdjaoQV7uTVmR2+upW5bSIBhiZLvC1lzISQGsGdYkhfEuX4pRszMxldfITsw+IIYx/SuAHNkEsNoT+VmFSGNUYtDhOmPOiLKGkb5x/VZOGOj9r8FiLagqvZD/ZIvZP9x7s3gmDCteE2KtupCvbCGMDePJ3yRnKFuLOMi4LvR8fsdlxmuRAUXLZ2vTsgleIw4oxmYwwspe5AYvPUY/Bm4qoChf+PrzL9Sp4BmBAjd0vmlMqP4GBg7kjeTsmu71zrgDvmPaKw9kkc3Bj/49hbVBcAorNu88DsD7i+T5Oa+DY/Cym0nhPvfX6S6gPXVqcPkoOyATgFcCqQKshpsnAICA4qZgseJaGLAZH7obunMtOf+7qXbJuKRuRfyoXEP9DZ5V9GAWOxNBUbsDBzsDBXCzN9devZRifGFR+P7tlEPfupUjC4hTyRHy8diceHh/WZsf+4VPTH/z9Vem5//iW3F9PTp98+VXp5e+/u3p4584Nn3kI+8tluGNM6/VRnz8iUcqgPhb3/6bCL6DFVgM6wMyJ8+Pcd8fluRA3EUE9FKVGnqbGICdWDFB83X2FL5xghyJrCcgNtevnX1z+va3vlX0/p49ROGTot70M2mUgBsYmrXE9BBohzCAGt0ZgEBhqkPE3xCTkHV0kw0a5iSrf1qJO/JmvkP7i5WrmhFdrI+sKCwtNuXtXIPwYTNv35EihocfydwBBqNwlo9Mr7z0renTf/Sn05e//O3ydsECXL8Zd0do4Fs5OmH/ocNVJ4eiVleuUCp/e+aiT60lyp/5J0ixz9QhYyFtT3DVtgTuZZVkblGYzO/NCDkC4A+XFaeVwfcFNvxuyqxAHTAvywLAK/A+NiXrinVoSYJFwFz5sNsnXbFfw7opViDzxnoyLkLGgftqjRoTw3Nd/7qKyhcfgambogLt8571brR0dc+YZlvPLkap9zifUwejKpIP10G5VkjrHQG3xuLoYiFdlb1GP6tCc56ri0pmAJeg7A99fKd7ptwAI8ZlEZw4qGrdEBpLVh82gBhAIdvE+kZhOj5lQZZJ3cKyNnUFS2yWfNdNV4egEiCedgCCtHLpfxU5HK54jb+Sp/Ueii0psqN2DnvIzDANLmMiypol1m8wJk3/r09Pvut0jQ/ufJmZV199teSTxiT9NxBbmeqYlusFd+9wDyifCcJFbhn3SF9YI1yvnBY0z12iMvg8h+uffvrpMmBZY2aYsSZwZzLmrueOw0HZdSaa645+eKSHAdb2B7lALJ3K7Upif2iveof7rcR9XazlMFwBIrWWiRfbdyBADPDDM/YXyGHez7/9VrmaMFLLEIvsQRZg7ABOkD/c72CAJG7HecwZ6xGCoIBQuZJSq4qT22OQAW5wPfVZd4n52xqZs4czDmHuRmmKsDTIzooHDYBEt1IT7cSJRyqU4ZXv/SDrLCA7SQ+wzdAwyP4FYKg2E/cWr0GICA4EZi0hk2kbbW3AH9dw5KGnCzBfBpOX4d6BQT9mdLEXmKeOq8JNjkHW1Zf7mJCO42m50ynnzaqJHzp7WZa7XLyjUCz3rpTwsXf5e260MB7K2NbAdUH12/lf3Hfs2wW4KSunEuem6aWvfm36pU98oo4LMFuqfV/xC8NKpHOLGIOgNweo/JzDzdTBUV0VsdN9qYjbGTPSwfP4GZ7Ld7jOmB4GqQeu2SCeyXd4SV/pN2fQDYwrujWbgpfC2O/zXlGPUINl+XaNjXq+Qmj48+t4B4olDdAH8mWxM2EVl5BjE+7fzCGJATcF+MotlLiPIXhqwqriZBOBV67E/7yvKyAj0PbGb3o9cTpHs2hZbKRgLy1tmU6/62gCjGOhLN2e/s5HnynEzQniF8+tT//2T16e/vW/ebNm6tkn907PvH8psTQ7A14eicWYOJmbq6kgGZCTQOcPpDAfRQE7C2B7n/NERkwsVmhIrIOn3v1kbS7iEXbHktz98KPtRwv1cSebZDtUY6wHTjf/zre/VeDimfe8O1WXg9bL59aF8MrFFxCF64c1UixX2o3COBS2ZHfcS3dSfRiBSXugSu9ncz6U862oHnwnVTMvxoVC2mQVmxrn6ezK+lmLgOL08MrQIpAuz2JNAYbeeDMszNETyQI7HeFDYPXe6crlm6mweW06c/by9MMfnp2+9sJfTdeuxzp6ENaNTITM59mzHJnwcObyWPrPQZPXsvFhbmJlsXkLWANEs6ZzxAZnd23dFnCb3++HKUNI3UnQ8t7lZA7hWsu67D3Sa8s1q8JyLWvplmIIuKnNPrM4XM9aIaUIRjBlBxp2ZpKKklTWElhjDfO5LI3gvlnXTmWdf85+QvGwL435mMfa8LvBf7RBxWZMXQXehn0p5ib/yoWHeyhtNl4BdofA2gquHABGl5MH7lYxwKL1w4IOIERbccHBbMwtublhI2hBwZRlOVgwgRrtB3B5OnyNHdbkkClY077Yk1wrwNIgoh1VcXeAxUpJJqhxCNsCERkbmBl+8uL+uANpE3MBI2FKuXKuA6ypAI8bOYF6Q/4JQJWlgi36ZOC0AdDMzQc//KHayzCsjAcMCswkbUZZVZ2fEYdEWzy8UblIG82M4j3Zs4qV4CgI2F3iTMYxFwJp4x6UxYIw7m+tHFzStMlYqLmrDOYGnVPAb4BG7oWB6UGl6gGULe38f/h6E+A8r+tM84IEiIUEQJAguO+LRFESRe2WvCXxGq9JZ3PVxJN9pqaq05VKdU1NV/Ukk2SmknT1TJJKT8rdnaXjbHZsJ7Fsx5a8SbZk7bsokRTFfQUBAsRKLMQ8z7nfIRFV10AFgfjx/99yv3vPfc973nNO6r9S4xbdEzDdOXeHsCF5ryFj4PmbGed46TA4tyIzi58B1MhEEJiOwDQNXRqMdhiWwlimViX6ABKiwZ7P2NwYNtzkGlteCD6ukYG5ul+mSee+btja5NAmySbKnFj7B1u4BrvcCQMfiQx8G0KahE2+thTN4zD/hr0IRgrnahipganiK7pJY6c8RiGxYnJSJs0Q8FLOSVicaECUA7hsAVwyR81olnzgp0xLDf+haQT45VqQpbdlguOYeirDUhbTy2dpzZpk6TxePL+GfYw9n29lBWFL5O3RG5pNmvPRWvD5bzPCzJy6wdRUpyDa9DRr3eu1FIdfdf+sNkrQkvbKZ+770+Zk2DHsa+P0pT3J+0hbeB3cOMFqhcRSnvre94O5WaqxZjNKpC64kQr0K2PRJgPX9LaKCpPKdDA0cuoMXGCeOABFQxneoP8rnbb4OyZ5M/GDIYlBqcfzwXnuBDe5iTioIv70gjTGiwfEY+Yg+e8AWTI/LOhsrOcYBMBqGJdQujNBVd372W42ZLUlq/AOgvUB3CyduYy4qyrd3aOkIF1UuejzevVQxukZ1QvtaNqxYajlCLpmKeK3gg3bz7Syca4Z6C3btvezSZjXb5Gj0fKpT/1MeYNCd1/6/DfKc0+ioUFfuX0j19ByuayECHnPe28KYGPlzC1bN5V3PHA/cH5pOXv8rdDgpFcflSm578jK4d8TZGa9dfww7ND6qMHjxr5EMa9WwzQcxnTk5Kny6iuvlE2Es2ZYlHY4t6LxBejaNQipZ0l3N6XZMJEFt1wA6nRkP0R7Gvp6KCuCIlwE5MjczOClnsTD7MMIrSYjwDeNAahMc1SXZKjIhWN/LVMl20nHtm36HJ6WxlxAvbKPIomE9kKEKugZtTfLMsZhFE9sDV4RGWJtlBkYHC1PP/ty+c6jPyhPP384AObpMy5qxd0UQSTtchLvyIytZRTNsniq12DZ8GGMiCE9xcgCG5pxgcWkdnn+9Ibp6FDzVLfInMMRLmrYztQPZEhD45pxZ8NSGQ7Izs0ex8/q3WUa7OLy/f4tm1y6RhQlZ2mFPK8bZAowU0uRXlAKMlMMWoFvZW5yI00HIoSavJ7l+LPGSXqqzmnTrlPfEyEAq4rLejUUdDIGuU4do2Rqo/hn40lGB3LsTeqUgvHyPoIxvZHGHsDNjCQ3O/U62BQ1NZlx5PxOp8n3ei3Zmysp7dw0q82q7Quy95TvCbDHcTIdPAFMMjNpnBO8+DwENzIMyWhnxlGKm3MD9J4MK9VxrT2hfL7ZE8t7dY44b3yv45mOos/K46SA3OvRSRgC/CcI6SM07PqoqeZVZ5j9/Rx3QVekwzcZYwkY8r3em9eTOh3f57/9aRq4/Z5kRxJQZ78+f09hbr4/7bQbpmOYG637gaX93cwifKTTmhueoRW1Gs38ScFr7h2L19gCLKoFO/2b129YymvPQpqRXtykN3sOQVI4VsEmmJnVVk5gI9es6QeAUmfr9Mmwy0s45ipsiz0D33j9dZjzVThQOGiAG7NMddzWrV9dbr1rRzl78VjZs3tP2Ao1m+fRo1zCGZQJup1Q/s4d26i30x37QivGswW7rKbA0hcLS/rKOZJJLMjoXL5AWvlTTz+LBvKiAaHIsMWCsofqgC4hS/QsdphSFKSIRmf2BdtUqIeqRELa2chU4n7NcLXSuk5hOAICFkPhOJ3RlEZ6nPc6dy2Z4bwYwmnMqIZVv7PAbdiRxhlwDlptua/XEHQNecteV+DEWpJlFggBbqqtSIfvRo24sJeLwE1iimpJb4SmkjH0eBG+F3QbdZEdasiIBDfO3bRhgU9ScxPMTTQRWig/eOx75Uc/+EH0FNBKpqs16VeyEMbv0iMMQ8UmILhJCtyBSfSWeoOkKq/TiQ216k3EwDReUN5YDk5S5ilOjPh347nmhq0H7zldPIIfJ3cuXGO0LsT0dL3hFLXFtbOA7E+SaZoaOM9Zc+6bQkds6Pbd8rOKb0X5A4Z3fDjz1IGZIj2vU+TuhLJapBsyD4Dp43UPDlqgzQ7CtZJzP03Xxgjd+LcuCiD24j1MGWZBr2MV4h07NhLy6YUlkFq8XG65ZUc5fYp0TtiJl144TMf2c5FlZE2WDZu6ARgLIUbetXsHE7076FNFY9KRHSvxDFiwEW7hOVV2oRZ9auObdK9y8tjr0cpAr8HMpGXEc62YOUvBKD3iY28ejWqvy1gUAzAwo4C7CyzG9QCZQsRqeikGlznhse03YvsEn4EF6qR+TQU3xtTCBLcnixuHC9nJOnzxPKG59mD3fK8AwywCQc00LMoczEg/dOwkoMXIwwrEe5H3TWaTOig1MH008rKjdwvZWAuAI43YWQyMXms7ouxOmSF0MZPTbAR7bi2XXz9aHvrqN6I1xKnT1v3QmBk7lq0xy0rBqnqOTkKDGzEOtdt1CPFYHobDzGYQ3CgkjnLiZnLFnLnBPoYn0oQDvOek8NOLDW0M68nXncuCGz9TQXIF2Hm8FBrLGGRn6eveYlMx23Plax4vdSyp40kDEHoY3pv0svPQuZ1ee67HZFp9r2vMn96HzzkBS/Rba/oKeW435NUmAWAsk6HNTcl78j3pZXsd2UgwAV2yvtcFhxozw8bNmPh3gUGmDQtcNNxx7QGqa/fvNHJJV+e15Njms/G8blSZKWSYTYMZ7Ingg/vx39fBpM9FZjmEktXJS4Pre0MEG+GEpbHBqs1R5JzX5LP2uWiT/LK0QGZqZigzBLDcV743Pd+0uV7PYiZokM0rmeoEodrBfI4pDE4H1WeZoNVjx0a2KDTpc8m08wQWmXnms5AxUIRsTyvvy/FIzWOGXr0vwVYy96mVSWdTsCO4ca9JhixZ+wQvOfe9j8Vd2n3WyWrOYjN7sHEZmrD+VDQKts+UbJDXBjsWY8g9unk7f8PxxWFZQQubqzh41vSSqTl54lj02JOVwcUALFHXihC/IWiByS17byr33XtPFEG91kJl5g6c9604mQKEUVP026mYTnV27v0KQn+LFl8FDEV4G7bXyLr2RgHyJKFyWpiSRq8Wh6rS2MBuHDjDZK04WCvxWk0mOXLkdPnsX30JNl7to0wOIt6hMa5hXQiN1eM4HlE3y7Audlz7atjd5xOJC6Rohw6ySevWhoQmpmlirNPp89IO+2yCZWStKU52fnptMjbRANjx5zxWW1610jpHRjdu7OG111MlEqpmrZZ1yQJ/+ZwDwPBfsklvBzX5e9gp8UETkg8tEP8WdHltAulcIxn+TeflX2huoo4BH3wCcPPRD384mmJKseXkqSWba0O+NFamy/73NDdenEbExeCEzfYJi5kXL8aFlsp9P5OGKOnnrOzqsTJmn15JLoBEay7cFDw5gVNcGQaqidencU5ws1hzEyJGrlWq2FCQYE6GYhkbczUENdzivYRRuDpSWucRL69wY6mUW7vMB18CGb0/r1lhtgbZEEe/FUHZ5I2BdiKQ7UNENs5iNMtqYKCFBpkbSNumt9Ryzkc6oAsrUl3ZQCcQgLUQWtm6eUfZuGErzAUhsLYZQlDGQfEEYBcEOC08p2G0PMHk0B5CD1EA2quyn2scppOxP5fDYPSsAflDV05QkVe2YgVx6FlqvVzAezAU5b3bHLJDr48O8VN4bhvQAK2yJxBNQa9QYdNNP9JJ8V5c6KYJ2pJBbYspk+0aMsZs9PiJ8AxMt95Iw9J+mlTOIp7ToHuNeiNqkazebIaaNWYuXCDbB8DVxzFbFLCxaK8SBjK9u41rnaTFg6ndsl6j9NCyhUWMGQtfgLVh4+bSA0AauQg9jz6mlZ5dBeByjXt89vnXyh//8X/lc1DQEE1G2XroizUBDTw2ZuE/BNVDZCZYZAvAKgAj3B3eYgS7+XJ8YqFyvwnSNSouumAEGqbSdeB7sm5MsAscKzz0Rm+QzIK/OwczvTkWdwMOUiDrOeP9ZrCFl1SvI4F9atWc98mo+vf0uJ2/KbbPkEcVANYwVzIOi0XQ/s3rTgfD+Z09gjJFOgSkGMHIhGgAQG5qKUx2HNyI7euUKb9et8eTqUlNikAmzse6DEbQEE8TUvL9ChW9pqxqmgUBw0ttQtipPUrWNgv61fDh0hBsCm6S6cpxvj4mTRg9WrU0oce3h5kco0ihVQCL0fW+M+nAjSOfjcf0PYahvB7vvxY+q1lSmeqdTTeTKfN4IcZsQo+LxZeWZvA5GnKWsQnnTBvWsEM+5wQMGdZMtjDfl4kYnicqjcvucr4M4SRITGYm9D8+j1gTtQlnMueCFgXFyfzknEynM5lE3xesnUwN5wph/SLJQjZhlXXKcKU/vSbPHfMXJ8PGtun0mi0V+qdmE5cBsj1K2Go+41zLgpVzFDLt68aJov/fOthkdY8nqSQvW3OVHn/LlRrYfJekjY0bBwAtA9jctTAn6yP83gOzs2L9qnIV9simkm2E9CNG5t7IHAiNYBd6q8FT4bhaKsTloGgYpTPzA3u7gKN3tbaKMZSnyPIqCRjT2DfZ48vUMVtB2Lu/fxMh+7Hy13/9xfLEE89yTdqq5Ti9QzD1u+KZp9MSAl7Ob1uR+GJfGli7Ll6zHlEQBdjbAKLNnpRzRhDjs1P3pnWzPpFA3sayBnVGAD4pTLcnYTd1xex+UoF0dcpqRKbawgpclYHUWlHz9vWzbpAOUTQHhbEL8XPFCm8PTdV9tOIPv2IeN2F8ryMKacrkCHiaqIvvS7tzHdxEjQFTQhioxwE3H//IR9i0af7HYCcbk+LQxfqCKbxtbyY8mEZslAPtBI/GgFxQpqumkM0LSko8vYqMBdanUm84BZn5ABfHiP2cQCNpaOPOCTySgvQcabAS4CQFH51/eZAaLt8XGRjBVlVVvHFKO2bLwriw1dsoMPWBB/U6ht6GPlI9ZDn59APQ2No9ajjUEJDCMrurq12yVL+gwPiudqqzHTEnP/v7mYAD3Vw7qfB8S4n2AVI6AErdy3vK/tv2l6PUVJHaXLd2NanaZ6PstuzGJHUSNgAUZGpM+TZrSU9BetUiSceO8jnAwlomOG5OmYOJOE87gRXUclm5HVZk6GTpwvsh3lhmyP45f34QQDfIuTvL1k2bo+Hks089VW7auau02wahCTWdPHK4bNqxtYzRDV0hsk3QTFtWSLa8j8Vg6qVAj3NPnjvfNAqFumcR+x6zKmw70YqA2vh0MgemXac356KQwo6UX0C1i06QE0prntfYZdOIV0IDX+AZT5Mev57HYCNL2TxA1Wb0Q4zHFADJzuXtpNSv6qf8N2mYrVCqZRkGqXtVOfzdx8sXvvBl+my9yRgSFiCT2MQUx29klBoehJ7IP4eWjXhVlPKvbKJ9vGpfpfwOz57nnmHTnHMCb+ezc1YDHIC+EXFGtdwmhuy9O9fi+IKApg6Jc1aAHJSsQKdhX0yP97gJpPS80mtyDXn+DGfkppQbXq7TDAHn+vNZpIfra254nmMxqxNMENdhk8oEJQpEZVJ8Zq4PhbtuUtf1eQ04CfBh6E2qky/HJMNQ2WvJ+/XzemxeZ/VKK7sVOiA1DoBNwZXAPZkzC9OZAuzYBsiK9XjDOGZ4TmNtAoCZL5mGn8xZhOg1pN5jAxb86XkzFOVYpMNltpMMTYZ2tB+CmtAMNRWMo05HY9PcXKq2BIE960FmwvcLkBbbvgAIetiNxirH6kbzSBsZmxFzGc3Z1uuV3BO0+Jw9pmOrPUxm+8yZM02CRM1IynRtAUjqI9Ou+nnHP7KFGuG4r6W9z6KsyRxmWPC6LoyBTpbHkFiOsYJis8gEL8FcNuMTwCoZoUYjlaJr/5Yd6r0ewY2ORjq9ghvHM0Xsjr/FVcOe8PwEi6mFWiC0vG41bMTomQA3W7dsin56u2HABTQTE1RFx87uvWknmpmVPEvBcOH4NjZGzwnrfrUV1qa9OnQy6S3YNKnfhSjLoReEvQidjTotr4MNmnNAJ1U9I+ncsVkQEuMAdlrArtE2gX3G+RR1mTZs5lyAfHQ2bbA505dGy9/+3d+Xhx76JoksW5n/tUFtpLsz1tbqcl2577onWVl9I3ZclvQS4cuaol/bqAjoapZtneeuPWUX2nHnqJob17N214rHWcnfcRTctNEGp4Kb2qLJtVE1YzUsn+CmdkV3TzSbqdHe4Hzahd1kkwQ2/z1wk/ghAXq+13O5qj1PMjcZTv8XzI3Gac4qjovAzSc/9jG6Houum8ZVgap5dtB5aTydYJfxnN3UnZxJv7ugvRgXVHqO3txiTYAXEMa1oeL9fNQXUQTGg3UBxQNQaBVosFY89biL6+xEx1QWRy5eF0saIePemYrojfu58PQaL7uGoAQxDlItVx6ZOcbt2RRNew6RE/+ps7FQXRbtEq1PjF4kHQ8jTKqzRsiCV6ZIWi5bOsNQj8bWdGxbMCwwyQcQ+I6NDkX14p6uBaoZLyvvfOBAOXDgFkATXZjHLnFOaD/iwTJp/avXRl2BTQp9Vd9DdxoTHqdztzUSRq/YzKwnwEx9fEz0cYue6Q1YO6J6nIrURPXtCNUitKNrgIdSlpNFxIS2KJ6eh0Aouorz9+6m4SAyEzwgNjzmwrjl4o3La1RR/zMAUczJOSTwiDRmPrfAwnTzETSdP3kyvGzH3crFtQ4CY0x7hzmKVvURn5aJcXGKxtXr6J3KAAU4sGIyz2eO7/DwGFONw9DgGAZogtDd3rKEZ0CaF3okAO5GgBxi6SsImF2YU+oOyO46/uYxjsW42qkW49TJIu2BskVohMFZwLMZR190pDzyyPcJAR6nhobFk+01g2AUivgidDBOVekmu2o54S4JHKs0R3w3PIta/EuGToPut7S5QHmcsZLudTGbMq+R1iCtBHBeDz0o6YmKx2QRwKTZsNO0TzMSoyqpRQoBV9GcjoftsccnSRllzQgKXewJbq6nfTeetUYhG0BGYgDrqGp1bujb0oNO4aoUfxW+VjbCv6ej4HoWzDhPtAMavCwYmHVSMnOlsiw1nBCMaXMsgUcIuBs2yGv2WFlYzmef1Lrn89n73sy6Mezjmks2J0N/ydq6/jNW73uy9orH0FhnwUrXvc8wbUwyG2krElQFu6K+i7nutVQmt4ZCHCPf55e2yGt0vLyGECQ3YuMAZo1+wPtPnWBqFiujZOfmyk6kpmWxAfdZZrhJ4H+asgy7du2+Po4JWhNsOdfWUyq/aiDXl9fRkUQNG+57BRmOPi+v2bIXZ8+cDeApAI+0exhVAY+Vn72/VbAWakQiXMR3PnPHZiV/0/MXjOkIhqgXBtxQrvoPj+M4+C0gDKBhcT0FsayjYPX5rwv7VMt31KiA893KvEuIEgwiGnas3MSv9wLjMyZMmOxgZpLrvhN74OY9BINt2EmR8Ko+wj6IhH1u7djfzZu6KKWxDtt7R7nl1n2w3YPBdp85eypCTxs3rAu7uozip1Lrc9he67Jw4KpLnIcxp7+UwMHxbKGpLxfhTlerrjMGYfg1FBZUNW/FYqIAap3mDvYJky5AKfxBe4w9leUx0zb6Wgk8CQPigHX04Iz1rilXsdPt9LuzgOqpYxfK3/7VF2GeJ3kmQwBkGVzbM9SwvrZujPm5bfs2jgm4GRoMkXMyyD6HOrdrNp2O0xDsjtpJe1TJvAtunIuDzGPnovupwmP3OUuAqJFMUiOBfxRUFE8wD3LPTjsj0HHeRG8rnneMSYMNEtinM+Lv2gu/FjuQ+XqGVBOcJcmRTE4wN25M1yKMUpmb73/30fKxH/3RYG4cZI1w9Qag86MbUz2pB1NQLBrzghKBO+G9qcyiSGOZxiONW1BjMieNGjqPG3FcJnT0BeLFPsNAinp94IpeFSJx/DQAmcroAvVzPhiNvH+PmhZNiqeZHQOkIqdIrhNmYfIKAEY0CajxVlwwU2y6dpi2Em3Q5iy8KNbFtdiELwTHgiXEL20wBStNeTZkoeHjXcYhTfVbyrUKcAbWrSknTh4lTRyEmI9aPQAAIABJREFUTCdX8EC0bjCT/CPvX19uRTOzY+eWKNDXig7GbBxDLS7CyxRJWk8cd2ba0ATdwVcNMJnHMUhDMD1rMBAT5dbbb2OioA9gnbR3KByjHktvVzn66ktRlVhQZmXJVu53Gqatg9juApPfInsXKBIVKdoACQ1f0saRPcJk3kIRN42fHpFp4aepoeGzN+5+cvA8C72zbN66JWLb/Rs3lUnrSPC8LpCxsVwgCYMjU7Vt185yhtdMu4xYPKGtWUJ849RhMD4j8zMPIFxLY7UhMgasHGwqpNldtnQ4e/Y0uqPVVHU+GgyGob01FJDshFUR3EXPKgzlCLFv69m0moFioS7OYUrkLJ7CCNloE4AMDW7ojHgQV4i5Gwqb16ug4F/XatgfigAef/51xH2vln/4h+8U5EdU0Q7zA7Baxbmgk2kLMYs2Zznsj/NH4b1Ua9QVwpjVbuoY66XUTuL8c8Txr5DJpiLbc8dc41lMwpY5xyKsyfXLFgm4R4i9j/E3qyW3wDSZ2bAKtmn0ctOHh89OCwxX+1lBUdVqKOB3XfoczWKzQrTr0DEfZyx8s+/XuIQom3t3s8zimJll6Jr3M1nEL8AMv2f/Ig2Xm1cW/UqRdJawT8OZYCRDyQkCAsRQPdrIWmYfuk79fDLDXldmirmWM/yQLIGNaz3AYkY2GQWP4T2k+DZCQk0WU6YWLwYk2owMw6S3GMac0gFhXJsy/ILLYB+axqwhRtXJi8arNVMlK76mRinZM38u1gV63BSLp8OV4ljHIrqYm7bM+Ty2n/U1n0GyLG4UboLOH1/PJpgez1YhKSCWibFZobbawoC377+jnGX9LwF0CDAEqtV5APyH3NR0Y0A94Q0dFm2f+4Hp0B67httNb7YQJm0YsAmTzH3DDIJGQ662Ywgm2YxKfmr/g8FnbhpiM9PPEHkWQ8xQ1ihz3zUdTU0B/1O0ZbH30lJ6OfX19Zcjh98MZ23tGuwVr80bngLIGMY3g2gZVeO7l8MgYGAvD51nz7BtgEJ0ypEAJHbt3BYsb3sn7WvW0nqB8wiWtu/YGQ6CIfrLhM53wFa34lxMc40d2MexQbKn7CDPdUdnXxy3iNe4b7oJKzjUSIfeJyZNCO47sFPXAH11g26q7tJUGM8sHNboQ+NmgN2OjA01fYIkwM8kY9FFujhpovE7WgKLopUpgNbFU2/BpAP4Lk6VL37hEZ7vOGLkCfaHWiajg3RxOe9169FCEmK7NHyRi5KIqGFQw/t9sOza8jOAWhsjq8fU0TTMeZ6CpuFcWY/KpsfMQR3kSH5ptGgCz2RNF4OU1LV5z/47IyihoWtY0GBV+VCGzbO/XLKrmSmaoCePv5iccM6kHCDlMwmGroelorx7MjePPhZhqUj3ZazTU1KHoufp13V6mE2htjavgsq8EU/ownSxpg4gY2EZJ4uFrthSIMNg+xVx10Y05CBkFkJQ6kFFVzo8hH8ukiaunwORwCUrG0d1TT3GRv+yBtQZBYv0IEHfC6RY6xW72Zg651xV5OR31FJpPCkBTYiAuVcXu3SnZEF3FwJq5uesYS0WfAcP7Bore47F16pI1w7TVCJehVh4bORcmYNe3L+vv1ykuq/9Nvfv7YW5uYtNebjs2bMDKlIxplGd2UhNFFS4kA1zmaq8dEk7bM4A10JTSjpkf+YzXyjvfe99eKJjFOfbUW59x114BkOMJ+wXBfBOnT4ehjAqm3KcTrwiBbsaiAuE8UzNfte73xUGy7Cem6OGSkCT1LvPMsWCGabweazeuR00Vb3LFQqRDUXx+sEnngjR3GoMwQYqWp4hhDXEsddSJ8dF08I8uoC3uQqvYJTXNcxTLLSVbCQrtnBMxbaM4QSLSk/CaspqitZyvinAkyG+E8ePRXsEazXIGK0OMTNU6qYtZf7cBTZ+Nu/I7iN1EeCq+HCCuLdVQGXTPOYSimRNY0h6rI2BERoeJCYNi9Pb7YZm5UyLuq0oX/7Kt8tXv/5oOX6GPjzYHZLesDPLAN0DpOdfLrfeelsYsmPH3roOqAWMztGoNYExnGUujeNZamwifZs5JAvWxWKvGYE89Aj5mUmDIJEwmn3bBNYt7hR4Savw2GRx9Hrjb9bUsMdXGEwcRdiItU0VZNfDCGFKWQUNkeJwq7nWInWVRa2hr1oaIdlO54rPNsMNruEMazkPnEcpME6BaaZ9p5HJsJzr2U012Qd/D41Rw/LKEOoIVH2bWU7agWRG1LnBeAUDUsNOGdevxs/U2FpTJEWFeQ/JMGk0Uzyburzs7ZUscobkvG+vX+CTmo3QATUhkhRC+numWXfg1b/xxusNOK1hu6DL+fY8vjfZZz+fa0cQ4lcUqWuykdJZTGYswKjOBc2Dk9nyvWlXk9WRBa1hl9qyJs/rNdQsKRnAMWph3UlvtkOxGQc7LmtOqKXFnmsCYWywaza8YZ6BNlNHLspjMEcEOqMAuJVNbReZGG2z12nGVgAe51eTPhzgl9fNrnJ+C3oiVNJs/O4WMgPrYJSsamyROplmT3Ye8GXyhgDHDCRZzDvuuDPEqW8dRfTLOtixfTv12J4oW8ziFFThSHR1GP6gmOhKkjQmLoMdzqBPXIdN6wMIoZPpJkmAENPmzRsI06Nr7Ca0P4MzBDgz3HyJzbwfjd4wP1dt2UZSxZXSJggxexOw06KuBqbiOKH+bbffjp0CkBjCcW01Vfq9PYGbc1R7a/2spYb+kAKErobxNSu0W9B0iW7s7itcbzETE3CzQKg+EkxgfXW+2XAj+xNfmXA/jAngY9zngwPVi9ZyijGdn7P9zXz5rd/6Iz5vr7c2WBqKO5I2Pi5Qg8kaoIiqVY8HAXsbYLYHyHg99tbJYF4c134yVv1pKQ4dHnWRhqlkj90efVY+D4F0ftV7rK1Pcp04VzOU62sJciK0rCbn7eCG+w87GUxojeb45RhqI1M7mL2nksFJaUllgWoikF+LmZ6WmfnZBVOdA9xoYHk6PyAVPMGNaN7F7omd0NlbKmOrNhwU3fmV6CxVy+k1ZSzZCR/0eCNIc9EZ7tEDSISXFUKDKjYUxQ0mnZw3lgXGsqy353bhRFisqXHj4s1r9HPBSKgcZ4JFrxoHgv96QcIyOoIZe3HoZbuXGAapBq2Cmgg7GIc0q8ciSRgNShcgSuPBgoqvTloyWCJDAZ/Ca4wIE8GQiAXgZmYn2Jx4EBiR2/auKZtZcGVmuOzc0kdcd0cY8ImJsejYbbEni+TVujp6a9aOIHyC9z5EGHADISoBwXe/80T56lfOlQcf7Kd/1KVy7337yoE7b1WDDqjYCuKaIrPpdBjRXjM0nJhsKC++8FLoau67//5I407DG5lMjJ/enpNE9bzj6mtp0BcLNYlN4Z5RO8MaMRje10gZv2v/AUaVEAoG7cJpPEXmk8LNWsZ8vDz//PPlfs4rkLx8cbCsIaRl5tYoDFVb00dqVHGxnhFj6GaqoXMeLl+/FiND9VPAwSi6gWssTDdHY8myHjfvvaWcO3+xbNq6DdaMe9UrkhYOZlPBG8ckXGd2V2Q9KZaXkRRs8DzHYX3aMGTtpJ+3obFppTCgGQud64h7t3SUN14+VB7+1uOkk79czl0YYq4tIVa/t7z80mvKbzCiNCE1pNeEABUGTpLZtcyuwNyLc0EvTzbPcMIUz1tP0mfvc8hGkgqhI1PH8IRhLz0+1qfgRqHqasXV3JFgbhKvtnbidf4wxyJbyXnEusX7i3BI4znJPtxozokXraHEeKVeJ+LuTU0dN+UMfySr4+bq8bOZoeviBu1cdS0JbDyWhk4bsPg9yZbUgp6WR6j6jWBrm5BNxtcTgPj3pJ59LX+PHZ3zJLjx2Cl4DMPb/C0BVXp2/tR2hPOEDVrsIQo8ZEcyNJRgxTWSTLHrRCDRQwjkueeeDQCXjJdj6edz/DyH703hbBaRc6w8jmstncAaPq7hKL/8PcJHDQvlawk+Kxut01OLAXo+wUzqYRJUVYkA2j/OleE1vW3ZwzEqrLupes0BTJuQm7uZ88swaLS+YPzXEL5988iRGt7imemkXIIVdK5m+Ms1qyA8dYeCU8fW5rzef60lxbxiqvjs3TC9X52eCxfOYcPOcH+dIdrtQSgsOztIRmUF4VV7JdhzzvTy951b1sAGH4pq8DKm6hGvEtpZ3Yczt6oHhmZz2bZlPZ9ZF8BHoXC7qdjhoAPueW5RkZPjT+NkddiKApamF33iKLapFybb8NIFmh3rwI9HFpoV6GmQTIV315PAIUuU1OgGvaSaOl3Onbqe2BP4nKUvnJfqH49zzPMnqDrP3rkCln0pe8QyrtH6ZEvMzARomk179uTZKDY4jRN+EcDRxjVuJgTZpYbKFjbYqw7CVVcuXgFonyq/97t/zHxRnE1oVNtFBeU5m1byn3W6OvDILUo6h7M3Pm4jU20IDWVhzHUsqg6uJZxKw0+OtfZqOecV3GhrAkzIUPGlHUtWNiMzzqWMzuR+73z09QxhGfkQSKVDknPT/cbjpIOSayFO5pUF83yjJo77fK7R/HuGmK+DmzgZE8594CmK+AluzJZSBHsj5l6rzXrh6ZW4wYj0vHANRaI2T5Qx/Cpuqr87MPlVaycIHKT1a0+JZGYENd64xibjzUlHezyPk7FtUZ6CvBQw+noK8bzOBFsZH7ceR9BqDO5qqH4NgJS9XrUAx/ojbghRkZnXZJO8lih/LqWGYdEArOwm7LQEJsDCbgqIebeAx/mhpGWZQEcxIOLfCxcny/YtMAGM3137t5R33ns7qdDHy87Nqxl3+3FMhRG0GeOHPvyh8vDDXy833XRTjKeI2hRDjUallktQyw99+RCTsDpDn/jELnpXEZKA3rz/HXfzUwGb6e54M4iNbUJ55MibMTmt7TKLK5AbX0xGUTP35X3K3rjwx1jwQxjfbbt24W2MxL/1tHwOGuVWwM1SUhFlQtx8zRyaZA4IduxYa6dxPS8rF5uy6KRsJxyloO7YG2+UFmO5tJWw19YVNtm1GhMMollXFthayjVcMyQKO3FV4SdjaYplD7H9eY6v8Tx14nQjYJsrZ2B17rv/HYjiRtAB9QSgs8XGUhk5BXswNWG10Y3NQ6dPMK425dQrbVPr4uJhvK9gRNz0lwhwEM31ypQR/roGq7OE+Pc12KLvPPo4xRS/XZ74wUkKKNLcMjQyzNcoK4/2h7Loq1atgZFTyGwYCqBKhtYsDIxGXaNkyXXDkM51tWx6NbI6gkArdxofd8Mx204DvpJjm8HWJzUeHjCsKIJy9Qh+VjGgG30UmnQz47lkEbwIDTP+0cCwMTQaYeddVHDleCECbIBGFOzi3yHMt+YOf8uQiOvPuZMauzR2AR6YRwlEvPbss5QMa26gZkKZbaP3n95WOBON/sWMIa/TZxPtFDj29cQAtTmhyYDxa5gg10TeV9oJr0fb4XULCvx8ZmdmjyZtgnYrAZ4/ZTD9mRR6agDCPjUMdQhmWVdRqr8J0WWav59fLM72XL7H1wQ3CQpTQ/R2Pc3ibNDM+Mz07qxRE520ZcyZta5fbXS2vkjdonMhmSodJNtEOAY+v60UqxubHKW3kjW3aoZa1CRhI3Zd+ewV/Q7C4GpfreNy5vSZSPX3XNEElpIWV9mEvQ9tVJbitzSC4RiLW+pQb2TjtGyC2WGhNzK84lpjPM1WM6Ij89xFzao1MCyuCVmW9ev6cRyej0J43dgPKwdrk4OJBrwMnTte6FRTbr55A/qZjYSRtkbGpJ9dTsr1zh1buKcxCqKSng1jO43T2KFDpsjXppkwGxSeKdfMXmUNzdjhG7BxjQ3dzd3eX4a4T1Hra/O27eUUIXkNiMDO+XkFZnwduhznnRrB0IipD7Viuw4wQC7BjcxQOpEmYAwT4rp0jvPisM7Rl3CashZdXPemzesxVejQ1MNZVFSNJJlVMzhMSxEtL8EBnHeN+e8OND6UopgGgCo18F7+9r/9XfnzP/sc+8Wecvb0KMvGApJkDuN8C25WAvyUP1j/Zgl1utat21Br9PBsBGamkHvvq2DRXfcCGsGNYTvBSGpnErQkkEn9S+heeOiu2dzvgxmU0WlYnnR8AgQr8dDWNMRHdhzIzyxec9eBTaPb829JnCTASWATZMli5kZEbeG+Z2i/YCq4m4lagvS83Og1wikK9HVV4g6KEz7TCL2wZGJSuJjq+Qw/VcGYRcCsbXIDiUU8zbBTI95T2BbUsTqCxkC44MPwmY0Rmxw32WQn+FODqNrc1zXOaRQdiGgQiTHTgzUVDlwR9xf6HillBqF60YoGZZpqqCyuh3NauyCaGAqMVrJQ5oiJor0RaZujt2BBOMIWNmq0xMrAxrUUjIOSXE0GDSejdVT5iU+8E8KDB9oyTVhqW4jeDBc99uj3AA3TNMpbFwv4Ax/8EGJiYqGc02sxlj1KqGEco2LPkzePnMNwF/QopRD9KT//C/8DDxtgMau2aHXpJX1xjs65ATpZHMdZnE7cTYRu+qhR4JebxEp0NRMAAwGT2hyNVTbgc4wt5570/knEwbsAO1vIznj59YMwRNsjbnoJg76H16MNBYtl6OjRYGwc/9MwOPZyko14i6JZG2gFYbhKQzF+0mrLS6gk/FaElqySrJBYOj1RvQ3rIuNMbYh1SaSCA90b89YjvIIRppMxRvrVg6+Xu+65J9jEKcYrjI59uzCOSyIjwWI1LDSZOYDGOLoZUzsJyHNMgATja/aVgMKNRPZDWtrmm8sQW2tcLH9uT5o5DMfVuWXla199uDz55DPlxLFBRImweSsxPjA9r79uerD6bQoRotOZJCQ5ddXZJQAw3kxIDc3MGAyOVUs7MbyKhKtofyY6qY/Qmd20dkMwlnufAOQp9I8O8NdgbJa4+cN8MO4p5HV9VA+61rnwoQTAZ/xcd46rr6fxSRYjm0e6Bs1S8u9aswjhcqyo3dIIh/3pdwqFr8e9Q1dQ4+wJWrJvVhy3WdvVO0MLJUPUiAaTlYnz8hUiW8XM/L7YwdEhitpUnMMu7YsNWtqmPJfny+v2vlP3ItuSTFGEVqx90nicAnc3b+duhoKqV16z2DxmMCc4KjJm6bhltecUEacuxnFKLz4FxAEkGNM8XtL56fEm2PS8+R6fXR5T9ky7a8gmxcgyrV6b78v0bMfZ1gyWXgghNfYxnELm3PqNa8rFS4aA/mVjTO8nMmABOlE9OkTz1SXN8FnYaVlQgMcyGAbBzCxgxo1yOWDe1gCyqtewh6vMnjTMPEbtKx3oRq8pe2p42BowlnDosKceeplz549zTxPl9ltvYl2fiR57ZiudpzxFFyUyNgAo7rlrf1nbi12euBTAph2gqU7RPnpbbr0Fo806J9Q/h+C+lVCUlU/H0R5addzCjVMwqn19G6NQ3krs1ghOpfek3bDCcz+b+7PPPhdMjXPZ5Ar1ZzJZTxB233fbPoASdX/Q8fl87H+lZrFLx8P5rBPP8U6coMnxPfeWccpgWCsmaqvJYAysL69+64ly6/67eCvOEM8Dk0AxVRw69pFh7OlVxmsh5Ag4HTDRfTily0lmaGG8W8zg7GJc2w0doQUipDd1BbBEBtY/f+275bN/8SUcttVokOYpLHiZsBMp7ADCwUFKm2CTVloDjXDXciIXOpc2wIx6dWqfAWeCGyvG+7daA81wVA0NZ4g3gYdz7u0p2wlEstO7f09wk0UbXf+RcKSNauxF6HgbdsY93P0pNTiLWzAku5tSl4zqpB0KGzQ9e3VBjzv0LIvAjUX8BDr21chFb4jG2GkKh4N6VefA5zUCaTBDcNfQq28HN5nym4YiOqRCmy2uUhmovqGenAzplQky9PhCA4Jx0BvMAfN3/5bl7gP06IU2hlbP1kEU3ETtHY4VTIBUH++Lnjbcq6X3pfRdyzWVzdo1FWG6oZq2HAaVf6+EQuxqI5YOc7OgGt5aM6AanWQkMWXNOuogqL0glrqE1ORVvehlelvLB3/4gbKKlO8ZFub6NV3QqDQgff5FCkbtZEM8xJh3wuBUCvPBBx+M7BrjHjOEmUz5VnBspcxrlOZ+7ZW3yp133V0OH349Kvau7u8F6Gy7Ht6yXLhsz26qaAo6Xv3Bk+W1114HAK6gjcLNIRhMylqjl31x0jvT0NtszjHP7Lc0sktgAS5iNLbu3hVx+QucZ7oBkGaVKfxWN7SWCsgaWDtYG9a8BQH08WPHABjzZSshNhfAG28caqpqmnnTc11IKbvgmKsDkJo2PGVTO59ZFIwCaLTwnjGu84knn8R72xkexjqYrk6Yjyt2TW4YOTMTFGkLBCIrCSOxgDGImhSRtsk5eF5jUM3WynFcFJryv0pfs7Cx1fFvZ8IkNSpWbtwJC3SVmhPnMN6AT1psPPKNRwGqb8SYGAFlasHewY4UQp58R08WvgUdMjRqZaT320ILBGCH2RLgZCgvDoShNKvMkECvnX81MhQd7EZsaNqza1GNkptYsh6yIlEG3fYdGhfmbFb8jcwU5zRfWRtqcfhIQ+86T0Dges3Qb3bpTvHu4jh4MJwaqGZT9ryOYxqoFKx7rqpRqfqfTCrw7zIJqfcScGdiwnUhcWNfzEozayxDRim8TefK1xN8JXhJo5tZWam58Rp9rwZb+6CdyHHJAmmLRdIRggd0Vr1QzbBcrKvx92xC6791MJJRySyyZL8zXFbFwXUz9fhpK9PeprZJgFI1cPZnqtmrvl9H0NfzfAp5HWf/JttQAWPN+IoxRVB/nNoukY4ug855fd1NLDqvR8dosic5hvMox8PjKFZvhRG13YpFTtVmTPJttXXZS3lQ5QYymq5hNWK1BMSNdH6qoIbGcNOm9Swx07IHsX2G4wirooW5BQ2h+hl2+PKhD/4IbMRatIKvl7eOHUVLg5gYdnr43KmoQr1jx/ZyGxWBW9TtqJmEjXnzyCFS5LdE82FT/mvNtJqp49Rf0U1NnKm5cAo2AZDcQ/z3rh07yz/+4z+WfbfcUi6ilXnggXfEdX/729/GLkyFA7h129Zy6twJHDJkFYyH6dNRD0ZdjuFS9YchMq6aziU8mym8UMetB+Bw7uQZ9Jdkj1IotJXCgeF04ewI+EYJvRseg+Ythw++AThUtE5xQUXjaIC26hiuXIuUAptCQkM7Yzc8dJR78zA4MF1ryh//x8+UL3/pMXSBWxkf+2SZ4WU1YpJW2qxsTkgO2zfDOXzefVyT4X0dJcOIF9Ad1T5ppMFzT2oBs5ZbsiQZxnbO+e1ijrIWjbMS61JGv9HZBGvXRFKcg9pvf3c++yVDGFWUm7CsczD1uYkp0o7lmosm15w313GCm8AQUzPTC07Ot4Mb2y/ovUZvJT5cvSmMEAvaRR51Brwp+wNh7BfHy9PjdjF4ESkozIwK/54CIpGZsyPpXs+VBigXeRTYMibM9ThQAXZEEHxFCfZGEKmBcqAWV4SN+2LRytSk1xKN3PiMbIhhlECQIHrpwjm7gfugeOBVC9CAG86tlsQ0bKlwU+SXs7hXEPppQ6XfggAYW8K/ZZ7Q6RDXXEMs+Tib3pZta8rxE4Nlx9ZlZdO6nnL3HTeV++/cR1r3WTQ6c5EFNEyPqYVriHNpxvi97z0RVXMHoS5ddNugkNegPm7BGCzHIInAl3CeKRbm8jVbyktPPFVuu31fvGbbBQrvlP/3d36//C+/9j+VcwhvHTdZCDcSi0dJDx8+fISFe7G8/33vR0ALmOBZXWJhu7g1kk6SZ599ttx3333B+PhajXfXukUrOR6sXzmEodH4CXz6ea0Pvcts00m8HWDVAsC4RLNNQ0Rt/Pu1V16O8J89iLbCIC0AcMwqG2QTs9O4x9IIaYwVNG6DIRrneh1v56KA1MhShEYBJ5OkMhlGdHI7N05xLsVxGtIhjISFqQQK8iWCBTd3wUw0aLM4YzR6s14LrSXs2Au7cw0vapgsMj+n3qeXMJ0I5RqaHIOqbYRhHcxRQn2tGB3BaBvHWcBYzc8aCuwux4+cLF9HhPy9R5+GmZlDp0IBP0kgHk8Ux+Lar0FJ+23RReedgEmDOAYgm2RDcr3oTVVmAnBj+QHG3zIEgptoBshnszO2NPhWhZAWx4owMYXy+M5QzDjhqgi3yN40m56GRO1NxMsVhDaGxXMaNgojwjkcbzdoN+zsIO68EgQkM+p7k0UInRvXLiOqvTBpIDx1i8uZKgogM+yxWJuS7IUerllJXoN/XxymyRBRGjPP+fawUQIpf3qtCQqCKW5AQApyM33U68q05sVhKm2Yc9778jgJzvzdDDXtg/bH64l0YM6ZYMM1kR5mstraIMfM9+Q1JChLEKNdS8CW4MxzpIbQa8hwR+yjOmSMU/R0ivR+sgaxcUsV0ttCptHtuLGrm5SZOHDgTjIlB8M7D9F5symFjhFbqdYiwV60mlGErM4wBO8+R9uqLER6sUyqCRZXOGc7xzFLsoX5ak0wBd8+S4GSjoV1v0JPyYV3rqAw6BBMAjbLcNTAmt6yYZ0dzqnHQtbnp376x8tf/sV/KT/2yY9iW3qxHS9FnyZTpWVwIb9Jp15KfaoXADa30UsPkS8s7KwdtAmFX1Lzx5fPXDZNNnoUkJOb8nJCPtsACjpLatl233xzCIT/9j/9pygv0Y6d2E3GlKEzr/vll16MbF3XziiMzf67bi3DlPXQmTBEaBsbszzDmzEV3G7dOHR/+dm/Qmf4jgA/OhqO7dNPPVN+4lOfLoPsDz00N24ljGaBUL+tlD1jllVrOyG2XtrHwN5yr4qQrzJvhpjTnSsRBe96B8aIOm/z0MUtVwiF4wig25nFDnW0rSr/8y/+bzRmNsuNIqaXSZiA7euAAZuFFbNGUB9lRtrpb2gmlDZTe2H5Dtk3a6HJpkSZkSaDyj0xGbxwSNTUsW7SuQlA0YRt87UKwuszT8IjiYxo1cBcMvyVLJDvT+CSYeZM6vH4de7UcHP2pMvXQ7NmGL9hm1tI31uw6FUIhOzD0YSlPvAjP4KhJoOFSZK5CrWWAAAgAElEQVSehQtFTzMXYXhfVm9t2i8kPRxp0xzHDTVpYS8w+4v4WqK7EQbcCXMj574KAdPQJSDx2DIv4b01tGalERGksqCyw696mqhyKuhJJbX3xpf1U8w0UYdg6EpNQxZhE5W6sYgcBSe1BoeeJZumBf3YMAxJWS/B8JQN0LoFXWZUsC0tIW7agSisA7Bj+MWwVPdKNhHT14lF2Qfk6uQC4Iaw1CffX9atWl52bqWOS+sYxzPMBgNEbBSujNjyEEzGkVgELsod9CfZvmNzgJulsEQ7dyGYJT47ePIchnJtaSOMs8CibcFDeev11xgTNiAWXz+iN1mX9LClsfvWrqdx5pXyyiuvsqgJrWHYLKjnwvfLkJPv93NJ7WscQ0TdCIt9Pn6tBrydoWrxGpT3ppNGk0LGMDx+3itIVKNz5txZFn1/OX32TNmNjsisHTOZjDtvWruhtFjBWC+bOLAtPwyDaRhljdbhRajhcRMfAGBJvYeXb2zX7C9ixvZqmWcDcvHGhsZYWLxKwKAn4Ubqhmn9hn6utVXj40IB8ExxL8sJWUXsL6plAlA4ns/YzSBqpuuFaawISSmo8j4V3i1Fw7OCvjFWMFZzJZPSGh6SdXM8QVs5ePBoeeMQHdyfebkcfvMEc6MCHA9pHR3rtvVyjDbT5tVPAEDHEOlP6+Vaj2hB8KIhscM0FVYBc32AK7VunmRyys0brQ5jPkYmlZljjq8bcbS0YNPRq9RwWarf97kOE0Tq2ATg0Mg0Ivw0Fin0TaGrm7yC0mRyrxurZj0vrj+V5R+ydpWbbToezh8Nl3/z9WRq8ry5/j3vWjRazqncwAM0NZq/3LgyFJXeXdoXbY5zKLJ1OJZ/N5wjSE+7lAY5mRvfm9lhApJ0lDyH/9aopvNmDzWZyUzTTqfA92QDyQx5VUBQM88yJJZOXBrs9Ii9pgzjOzaOUYbCsiWCAGkWNsTn63E8hmMV7BuGyvcZMlPkbl0a9TZmdoXNYyzctGQt1bjpYGZF4BA3Myd8VqHHQnjsvXvNB6mPk52jPa5NeidxBNayMapZm7SrtjbSMKiF6tgrNlHVV7ZIO2vYyFRynQbLJfSt7iQEvyGYm2XYzTOnjrHf2HrAfn7XygP331161cugozF5YQKwMszzNLSk03L01cPl6KGjhLHOlXe844G4TgGeYFytzN/8zd+EHtR5KzCTHdUmOU779u0r63Ecx+2Xx7Vv3bylLLGExZHD5RB6wCOHDxEW24em70T58Z/+qbBPB198IfZDx9qwzmVqktnCZqzpEWboPcCNAmjjO6xox9VwuWnVPjP3pquCIcI9CzhLUfhPEGQ0AosUdsDQEM+2Q7tiSRHtDse7ApszxPydF3Ss3kh6+s2lu38zur4TkayCvJmU7qNl88Y9UQfn2OHL5bd+4w/JqGrDgV2HPWgLG2BFe3WQF0lO0ebIzukEreE5ynrXBBbE2eFY1Ho32hLZO4mITPrJdZbrMYF9siu5PhPcpBYn7Ull3m9obny/887jyJQZGnetRajWKA0Dk5/1PcmWpt1wT8gmxKHhSeZGcLO4/YLMjajbwk5ZkEojKrjx4hOMDLFBaXQ1CoYesvCVE22QB9HXxOUz/dMByZh86AD0zqLsvou1AhI3RieBC1QtgsxKZiPoiUUMlOOmIM+b0oD7N8/r8aOoHzuHQMN/p4jPwTTU5WRSu9LXV42ZD9UHaJ0UEaUPvMYS8TjAPTbQnIWS7GEjHLSWCzqOXkI709Qi6WJytgE6WoidKg7WYzL8Ms2m2onnb/dq9HaWhCmwmGVDf2d553130Jz0btgJQMmCIQULGmJU6DlyeXgMUDNC+OhgbEZbt24m5GSXc++TCqygb+O0zjXFYoIWWahasM96ErWir+PgGEafJY4T3iL6kRCgCmgtvsg4vviDHwSY0ehn4TM9IY2bxtJvgarv0TAIPgRBA9Cz3ADU8LkI7x08eJC06FvjPDEfyDi4+ea9CH3PBVuzCYp4GfVuEBKVp595pvQTix+ItHbSpTUKPIc5QkKthoIY+zGAXWwIXMcgc6tmTlnmHPzARjNCxtQQWhuBiaDHa9++Y0fUdjHU8ypdzLdt2xaL87Ldr00vZSw2kUbKRZZ5G9lZdMjSEgImnzXHEmxrTGRCHCfrPMgS2XtLwClw6mZOdfVaY8EmkRozQAnFcKYRE7fD5KwgXLSEEukKiS+fv8RCBfgi/jt85K3yj//05fLMs+dYuFanpjkntWsUHF4FsHRTrGuY4zBLQ5/TQVVl0/9l9QS/LpkJ0sSthVNaqMc0j+aLMZJh0mh6fT7rYEsM5XFcayVJN7v5nmXsBUc6JLXBYF0vGoMARNy/6z1TwQUzrg+/0/B4HA1WZgW5Kft7igD9mQJdj+f88e8ptE2nRKCRupZ4qOJBQ2dcR2qDQqzJa2mDPGfUbOIcfvn3DDn5GR0rf3rs1LVkNlJo6xijzOjy8743X89QWmpC0nP0fXWMKZTIvXqOOI7rXNavCbGlEQ+vskmeqPR7DQtmHZpgohvWy/d6rYb6tjMvjxGuFUR5z65HgU3NjKqgLkN4XmMHPYgErSE853hek8dW6KxTpubNGleG9jymhR5NAdYrd/Pq69/AukDX0bDllyw4SMjTc1nFeBdr9Qo2MkPVhndl3+rv9G+y+zVO3Xpqh50DeKyhnUqLXa8pMLoVwHL4jVcIkVMdFxA0AkCRcd4A2Nl7y01s0oOAKqsGm3rcQ1gFBoi1uIk0Zduy9GJnV23eGA7HrBlbbMaxUPUGuN5x7OP4FZik9h7qUT0dm9o9aO2++c1vxXg98OA7o7mjtu7xx58oH//4J4JhOQjAsw2AfZOWoOUxtLYdW8cEg0WeLV//56+VL//j4+WnfvI9pEq/WX7hV36lTAAIPvMnf4LO586ykfXw5tEjkSk3T/uZtbRm2LVnTzhbOhUrDE0xfpcBIpOwzbbHMFHCMI8F8QzxLMfRC00OURBLiMwqwbDekGJk9iCZEkHEZRib5QFsZHsJjbOux3lG59AELmmnJc26A2hw1jOfyTgs1IwqZK/Bepm529WGfereUn7rf/09MrMuw9ZdosHnrZQGORfJM30ke0zqAOJluX8LBgXKAjV/FxTK/urkazvcGyUAZJATjLsuMlScTkI6xKmZjYQh7i9eZ1xSbuKzUIQuGE1QkmxPzvWsX+XaFxOIDSQltPchg+H7elNQrtX9XjAZDrbn/f8DN9J1buq5QN1ABTeZ8u2C0nsW3aUXlpuPiyyLYiW96ULOOHIKikVopmJnDDyzdtLoOVEz/p+57xqODHk5qCGgbM5nuMmHojHKBmohStL7a0JUNwSOFueziaXiTvUPZmfYgNPmYALqmhWmNq0Kifk77IjCtAUW3TKQcFcryFbqlbjwPAyM4MbjiYjmMDC96GUm0W9YPdNaTQqKkeqUA7duLT/87n0YBD05Yo9k5nRIEbKhjY5Y92GovPTSy3H+Xbt2oKUx3V7gpFdngMzaJpyXzyVtp6H1S6OWAkx/D0+g0VzUPh9oAPDyayG8/hAn6+EKWNIzzSwNKesAnkzGVKZnfD6YMa7EsXeM/ft/+4svlHvvNUS2pGzGOJseKqA4C8OzGsO6Aer4GuBjCce9fOxkSF3M/rHOhdqmTr7tqttFeEiNSVQmlHtnY7mAYYp5wvN56aWXyod+8qcotvdihLBMjTz25uGg2DX2bXh65xA/K0o7TJZYB/Nh7969sdFvxIvtCQZoqoyQOrqSZ9Sq8eBaY0O0eCA1dCSoDOGZZq/42A2hh3RsDSZxJRYlYkUqVAf6NTyA8E9RpSJKi+4pdrb42DKMrOLKMeJSnU1m01tvHSvPPnOI78PRBXj0CvUsCLOb9GAVZD24Kejlzi6oaIDxEJ6YmvXVq/AOycKyvs/ps0dgfdg4mYuClRqqq5XCBWZnaXshOFuNl6g3lsJcn/+N6t01gyXZjwQYzgOfsxtvhqWTaUg2RqOjARL0+l4BZoYAnBOC0agp1Wg5UrviZwTcVk1drM/JOea1OKeT9fD1fxEOav5eNRTo3hodXgppk33xXvKzGeLKe8nw2+KwVt5fMtAZGqprqraXSZYkqHEMg2sttYZ5zck6JzvlZ3MMkh3z/F5nFkv0M4I2Bfu+19+dy67bXN8JbNLhmLHuFc/d9Snx6Ou+V+ZG0axg3bC27FKAQdgSz2kVXuuvdHRaz2QyNpijJABYt8e1ZAaYz9gaTaM4G/7bau1iC4/rdep0jo/RLw0nqxOAsJ61PXjudCQkzqKj2XczOrxr07DQp7imUt75zvtZZ93l+RefYdysli1Iv1Te9eA9bLzHyx37b4v07l17dqJFJNTsmIcWjs1U6YNsCGvJD46TtfXqq68xZ40akEFKOLuXMTjGmlIAaxbWHvSEN919T/nXP/fr5Q/+8DcJXb0Yz2kvOhqBhoVR+2BaGORyDHCkU3SG6zAktItQ1Qxz85mnnyz33nVX+S//+TPlzjvuCC2MLLLNMx/55sOEpW4DjCDgxiYZ1tlAzR0WXxlh3Rla3oxjZbTA885ayTvqxtQ2CdvRCEHN4NABSgwJyp66d0V7F3U7sG84PcsNd9tiRHDh/suzGUbneI1Co53dOwEplKkoFpi1dQd1vKYpumj5CfalZe0UcSRj6pd/6dfZx61QvcB6niq79+wtRxmrduUl2Er3b+2GjpG2VTu3mtT/muZNSMkSPJYdUHOoR92AmsV7TK6dtB9JYghc1Lfmuglwc52JrfrdXC8JlDLMnDXv0vnIdZhRnwila68b0O84+3ue41+Cm+wKTp0bmRvBjQKlG7STNrwyAi7cSRCiZfjdPL1IjV1SwBocLzoNTNQqcPibPPb09FRGW0I9aeFIu+Zzgeh0U/nSY0zvInQ36mUcFK4hClc1RjbTJdOD0TAn45OoMESUnNN7MsTTRijpAhur6NoNyE1sEhFcP8ItM5VUzavEnwIELUXTIv2qtsYS34qHe2jEqApEcKOoWHCjwXOBefVW9TUsYqGpVrILYDHje8/27vLAvVtJDzdVso/JJ7uijskMkdnYhF988cXwtrdv3xaVfacASbNQuhqppRiwaO2gfolzOP4aNsfZ81caewYdy9kQhTkOgiEnQDWY6IxC21BFhhrVRx99CY3NTeFB5kbhuAt0HFPFqo5beporGfvVlCk/jZBY6vsd990f5dqzGKALZggP5pXXXsWTejDS4gfxwnYj0NMDe+25FwGKE2Q7bCobbtpTTrz8EjqW4XLTnl2M/akoirdeqpe5YA8lQaehJb2Y4xoiQPGubTvx+mojUsfD+jl6lVaOXcpxr0AzvwhIFGTt2rU7FrAUvZ7JBFllK9bAiDEfwmuJmLNZFxh1AObZs+fLA+98D57vBf5mc0Ap81UAVrwzKOOrE6T8rsGzYkyvOa48u5q2bb8svRrYFq53juuzT0y33iebCoMZWq+ZKZ5Vi13ir0IXD5fHvv9UeZ0Q1htHhpg3zCnaPrRSRHCQNhPXyIxaST0LWZxRQlMWdexZyZqbGmrAR/WQgoWJ+iEaMlLiYYsMt+p9uSZPnjgVmh9Jc9naqDrexLEXh4OdT84B16tzwM9qzDLclPqPDLX4u98hVFav06x352FsuI1By+a2NQNIIWytxeO361cwdJ15auL1KW6PPk3NNVVnyszA6sh4ntQWOddTWJuangQG2pP0JEM30wClZIIWCxIT8CUbfF0TxP0EYGEHdvyyDljefx43hbs5Hvm697M4FJdhPu9DJyPZKo9n5VjDy5nRlmFfP+McVVsmqKyOY23SKeiqAtpxgAh2jdpZCX5qZlQdqwXCprMzVT5w8uSJEM/3r7E0BimYzBCP0Yojpc0xRDuwlnpaOCmVtdd+wDKwQQ/BJMiwzGGfFkhp/tiPvo++bxTCQwy8nErB586f5JqYl8zpm2/ZzfdNrGPCRzA1IyeOlpVu9LVabDn8/HOhAVwLmzIEgLFopc2I/XkRJ0CNp8yTtuXjP/bx8gQAJCMJL+DobNi4KWzN2gMHyuf/8I/KT/2bXytDr70Wa9sx1DbdBPBpCeZTMSuZcgCbr3zmM7A+Pyi/9Is/TR+/I1Gz69/97/++HCdEpZ2U0R2g9tjTjz8eCRorcJ6uAt66Sa02ecH5d+uDD0RvqefoxXczjtRyC0Kyzkes8szz0na9wfHs0r1t5w4ML4BR5ph7X2B9juFRTwEiuilP0oVTo1Nn0kXqYX0WPpcZ2LK5a7BzhTYwnQP8RJC7YCNO1h7HnAOASjosbcEOzLaVf/jiw+VLX3yEeWB1faQPAKOJqVkytW6jkOuFAMjaB5kU7aShbfcM9+HQ/GHNavFldTNV85IAYrFzkGHVxT9dM6kXSzlDgpM8VureDD1l77wML6UkZjFoWnxu7VOKjj2OmCAby17Ploqw1CJw8+EPfCD0D2aqJEUci4fNI42Jhs5UcOOZGfZJfUZWFkz9jYvJ96TgTeMQzI/oi0FNL8VFqrHIxm0Rz2YjzAHNysRZcTg8QDbfyDJp0luvZ05Z2K+pb5EDEoLHyHSg/gnz29x/F7WY58TpQRD67Sz000FdhtDSEAsTefQyehAnF4t4Df2hRuhR4hNfgibCFGUbYC4VvETpfVginsY86NttLurHWLOA81H6JsDNpoEOKhWvLu+4ZwAqtq+hrqvuwc97na+xKA2rWHcmBZ3V0zWltz20IsPQu4l4fY+Cvw6pTL4UirnB1iJTItxaa8OxlC2bhE3aTEzbFGyrj37+81+Mz9122y3XAa1eoaGoTpiRi3hI1bOzo/MVNCSHY6O0RcMGxHgvP/b9EPXZn0aQY7GqU9DbMjwvo/ExJi3Y22dWA9c1PUU3Y7IF3Hwf+epDUUJ9I+/5wZOPwyj1lR+m3s8xNEQK9Zywy2kAdxTx4Jcf+k45cNeect/d9yLKttuuC9OsI8I1PAezy6TmFbPaUdz5KcARhOuxbeI4I4qBEX2PoVnZgHcrczNCtsAoRlQ9wiorkzqOFNBSCTyPETRdUiOp19tPWuYSsg4KtLqVSueNO3qCMACNkLIRv2uQFmTO+LnUTd84OxvM/ITNVSlVQIEumcJTZwfJ7uJaXzlUDh46Vl47eALjU5gD/WxAGwGR56NaqSEv09EFza1Oqkb8rncoSPM5C3B85npe1rBQvyPjdPC1Q9GSQzbNmkGGKvIrAYBzL72nxevQ9/ncU1ybtSl83XWbn0tWVRBcRdFVp+L6N0QSLU2CSZQxqhk6PsOoN8Xc8pwpuvVz2pksMJkhI8/hc9WjzLBPZidlZpfGNAHKYv1QZnR5DamjSS80naC0F+koeY963fl7FA6MBrWVscz35/rNEF/S857Hz6dwuRYxpL8cP5MRTV1N0vIey3/r4Hh9sm1hcxumapjQjA1wo+o32MD6RoKOTlhP/y04MVxp1pTlBLLas9fsuacptb2qh/AD88h1bOjI4nlKEY5TssGKtjfdtBuGV+ZSnc5ynKWTcc3MWLIfh9CwrSI0fKHs27un/Mh73kXtrvMURm0vzz39eLll7242WYTx0NVbtm2kNEZn2YOORgZ6AefQSumCAT/fzXUuw869+t3vRGj7FZhZ9xZ7F57GQbsCkFvLmrv7znsC0L2A43eN1ia7Ocef/dmXyWjaE/vEls1bywM/+uHyyBe/RF2vI9T/+kSsgwFsmPPEsN8OsqGWcSzVu8dffIWw1eOh6fMZLee5KpDuJ2yzlXDT6cM2CN5eDr34UjiZNlo+AxAcZe1cGL5AejaaRWzHze9+N3EkNDEhzeiEVSX8i/NnJ23thYBsG06j4OaOOw6EvTpD+4RzF86UVTA+Wwjf9+BgL+BAWXLCvHAdv26ckxZbfyjnYNwC4ESrF0iBaZjuzpXsQWECasanzShhzuYa+YjdOGmkUd7//l8Ie9zVtYH9jzmyHBvJZnSFEGLoS5tUb4FM1LaJcLxtlGyfQXSA36u2tpZzSElJdBA35KRT17yeIMY1k2A89/uUpFSAUxnKwAEyofGassaa2ZmaGkNMmRmdf1usU0vnqUoLKiESeCFTwReDmye//3hJcOND15BoeEZkSBhcJ0F6OBZkqir66gFmlczU3lwPDfF3DV2KEF1cAh0nkumtGttIJ+PLOLOpxCJHj+m5QsTcxLEjps0Nx8DwN9+nwRS0hGaAh+IClBJLLy2LCqUB9/U2mqfNgXYHB/FwNlqNke65aB4us/HZt+g89KK6I5uxCW4qtmGhoOy/ykba4TUAWpxUwBH+LsjR47YQIHwOIaN5wI+9SqLSI2t5BSiolXta1b2s7N7WWf7VJ24jQ0BRql4vgAOjFH2lMJxv4kHolYmk7asiWJGGtUJmsAIYjVGoXevfVI8ZT5IaE7ISLjC/vvWtb8O4bIIBQbjLPatZSMpbL21o6GIYw9QwPfTQQ8Hc+GwMU2kQNcouVI1oByzKYQxL9L2B0pQ6VsPxyCOPEJO+p+zBY3oLIDEkUMBj2UUKunFdRdxmZFk3xoVyBXr1icdfKHcTx9awqSt68/Ab0TT0nrvvjDi9vZlW87qCu1Fi+lFMimN8k3s6/OZRiiHeEbTtWq5LtsoKz9fwalYSzpphkSueuxnQZVbU4dcPM4/UYpHaCGg9ByvT09MVnc01DDOAPePN9lVZAbWt6ncKUOD5OHH8PsY9mY3lYtpMplcHIPca/Z0ceG2LYNeKwtakcd20GHJlLguyBCLuQAo0ZdpcF5cQjs9T+6Z/zbqyZjt9bSzyRzjr4hAeMwW65kn1f+PQ8fKVrz6CAPxY1DSS4md6ResZKfirtIhINtS5IWj02QvOR5rqtL2wTRfRxmmYrCnl/NBorSZL46Jet2amYTMzzh1OQJPF4HxJ7yg3YudLrmfDUhorQbBGLDN80si45jxWZlrJxFWAoViwUta+pwo/axNCN/Ao8tmA8WSPZH68lmpAqX8CYPPfmcnltWqfHN80pJkAoe1JHVnqaxb3pvE6tC3pjfp5783r9pwpqs9SCAqKFe1mqMnPZfX0moxQ9Ql+e02OXQIw7aR/d7xyTS4WQnss78Fx0wZ4vGwp41r0OifGpeFJ+mC+y74aTpJJsmCmdZIMIcVrOA0CydCUwXDa4FKnbRqAcRPz/7JhYuzW+XNngs22DYIhp1Xo/IZx4qyQYOS1H62gjTM/8IH3YXuWlecPvoAKcBbd3OqyGwBwBI3bO++/j0SJzYRPRspn//LPo9ieLU8++omPlp71aE1gdmbJ1GmzVhNNb88eP8NaYo2zgT/55A9Yl2eoI3Oc0M9GitCdLT/zM58K9kogYtkHa+o4PyKjlZo4VyhEKIg+ixPlmPzsz/18OYUm8P/5g78vv/Ebvxh1wRx/bWDql3zm1q0Zo8Dm42SmKo52DLYSRn+L8Jz9xO573/vKf/4Pv49OZVcUUFXr4fx0fikqlu2/ad/N5ThgTyZ4Gc6mBVgvojMcsB4Nz9u56jXpUFlfTJDqM9cGGYYfungWx5KWDDwze1jN2GkcO796/UZYIij9gt1BjxlfirIpBbKAfYwsOBMAKEWBcULzif60XU0mjo7jYmjqqmwR3cUpXLiEBstf+cqj5fEnjpSnnjpatmy6g0jFdsDhDPo+q9FjMwBoAhoZHJ2g0ORhs2VXFoOb8N8aEJMh3jB9jHEC+cUAJsPb6bD72XQEPFYC+AxrXccV6vaatZ9sjs88HZY8n8fNEHNKL5IZut5bKvovhekrRXBjnRvTbqfxSjVGUclTRoVy8cnSeFDr3FQPsZbwFmRkSmWK9zKunrR5DZ3U/HYrXo4QuhABZnwuKn0yOURpqblxconewuByQ+oHvGaP6U3XPipT8ZoPxd/DuIYRrIMvW+OX9JfgSHBz6qwFrljsTWuDA3fcDe14Fm+FWhf2/4jigEw6+hIZdmoh/GT1S7kZmQbPP2PcVArPY9ujyqwAJkg7XWIH2aimoFItttXOpOzBs2plA+6Gzt26YWn5qU/uJ6Ogh/EzrGA67mSwD2bUGJZxIds8Tk3Ogp3GqY+iFs2UbgJPACiLG6pRQJRrp2tTk5mkejcyI28CAvQc3NAzdOAYOPbWPNCjeotmlFZDzqwPjWc7z+U0vWgcU5+/C9WfLnDHVg/I3kbW+oiMEu7RuWPdnAceeBCqeigE0QIcaVs3oa8//FT59P/4yRCBvUqoqp32BitWrCw7YKeefuoHYVDX02T0CsW3uvD+zPo6e/5Muf2O/VGvpoN7kGUyw+EMwPP7FD3cCDDweqxn0U0KvMZbncAygv+RQswCMTyjl7hm/SYM3/Go56CWpsMUZ/whjVOkj3M/xpxllyL0xPlnMHrOu6UAOdkWw2a5WVlSvQXK3DknQDceb2jKtFGrCS9T/OYK9ttYZgiVAesAWAH4vEJUxkxNz1VTu3noW3fspi4Xn0VobQXioQvD8D1Wwp0pX/zSP+FlPh32C6c8HAoeC8+69ndxDtjTLLopM0NNJw9DBRgeJ6wmGHBtmBXhvxUTTzKv0+PRKGRNGe8xhcT+O9OpE/DUsFJdf5nm7DxIFjGBRDIuOWbJlvh3gbyMg6+FLeGX1Jg4R1NEnAxRNPNTzN+EsDTACiG9Tuen59LWJICojF7taJ7GNTV/gjPnebYXyTBW3meCO9dJiHSbchPpgIUOhmcqOPPeXKe1OnStQZNOVK0bU5ktz+3n/Fsy2wlaMhMxQZzX7bVpT5Nd0q6mmDkYLZrprmcjlK2RVfdbICMzs2AJfwDDEKxLbZRo5guzDWbZ9XKV9y6Zxu5iQ9ys/bti3m7se2RkUt1XR8MCesM4QDobK/ib7RDUw0kXTFO7a9dtN5U9hHVutr+aoSXm0CjsRC8Oi4LcCOmjRdwJEIiMCmylTJBFN6eGsKVLe8oX/v7zbPbXsEEw2KxbK5t3ABw/ALB55G//LhgHG31auuJ733s8ZAzq+Xbs3kEhQnpTMafVDENbmB4AACAASURBVB3AsZKN/NznPlfeDZMioAsdH89gE2Gg82Q+RckSbKPC6uWwVN/++teiON9uUr+fRXh8GKbmox/9aKzlNw8fieeaxS2df+5VhrwNk5++ADjhOO5XZl/ZWsa5cOu+28L2CUplk2TTjQIIsge2bC1HYLHVsq5kPKyIz4BS+Rwmlb10xMrxFFjtadrtdJlJGogCiQd7T9A0pqRZloU1ZGZtT9dA6e4EOFLQs8aP0N/MYItmL3P8a9jQS+XkqeHyR3/0eYBqP8/5Lg7ZVY6dPoT1Q05hBREL9TXgxv1CWxIFcbEfGZaqYuLaO8315Hembrt2Q2fjtywM8z1DvW8P+d7QzFTJw2IwlCGt1Lgl45Nz37UUrCnHX6zVifXWyGAym+tfNM40LNXCm57kIX/kQx8KcDOifgEjkEX6VqqIF1A0npibmhtpboxVKFgNSmpgEuEl7ZrgJtIiFbix2aQR8GfSt2FwGMBorGVqF//ONE0BioxNGpSgzxvmJ5ttLh6oNLb+DJqLwZkHFc9e0zsEGFjWGtDQBSCZxoO2oq/1GVwI1raRmZHq60ENPEPX8HYW/XIqzyrs9XUzj4Ix5DvqsDBZzHQ5ftJOrGohCCVxzcsVycFIdLN4twFufvwj++iJQmVaWITuHsVbxgxlnK6FDkYj7ARDJcQxAHVLye7A2x+7QihkgTTQVjziXgpIkXnkpLTN/TRaqMHBSxj8EQpZvUVYY3tsaI5n1g3xec3RpO0aXc0txb0TEZ2x5D1QsYbyQDLlv/7e75df+p3fLlOkgKr/2b9/fxXHMe4ak01kM8g4Oc6m9PezIG0Kdx6Nyv3ob0w3P3v2HDUj9kWXXRkcBX3W1pCpe+XV1wEzm8vzzz1L7F5NCRsxi1cD63jI5pzEMxpE+Kw4e99tt0d/Jv/dhxf0ja99PUqUe+1mdlzA2KyCTdGIr4CVMLPAhSPAagP4rdu5p0wg1D4HMDp16nRZyjPbyri4eUW7AkCJRssml6bwz7FB9BOymrXjuhWMTRm3uzGbshvJKHWG1m3ZHd6NRbcGESoqZhmAUbFnmoDqJYSMCpmXsUldQdjpWllt3RyM7jTVQi+eORZsyzpEmm2CIZ71KOGGTkDfMkIO/n757EXEj3i3sKRXyeaz4OOf/umfYYgptNdGKw3AjcfQ8Mg+KWTuhNFyo1FnNQEjKUA2C+OVV1+NzULqWSG5c8cxWlxTIpmRzAJKY5bekkbaLxkH19FigbGfyaJwhlHCwDfFuPyMtiNFvmpCIkmh2fQziygpZ4+VervMVrpe8CvAEFkRslQsXI1fDVUh2saGpN4lhfHJDqWz5Huzw/liLU0mOjjPg1lu0sjTY/QeEgyakSjj4bE9VmSoOT8bsJafSZCVgNH3ZdgvNUueS6GuY5rNRj1XzWizN1utLeaxcww6qVIrWxcpx1B5ghnF9OrPZG5klQzP2nfJEFUwmjDPgp8psqB6loyXAzdvjDCU+krbF8ziXJ2isF8nrPAY5SS6sXdzvGZHbbtpX4EJUaowQPXzfQ/eSYsUHD2Y5XnCLktxrEYBENHHzjL+6Ft8Lr2wPfbsk/6xjovA/ixO5a51t5XRc5PlaXQzfbBFJ04cK/vvEBi8Uj7ykQ8Fi+K9XODYstbaUW2h2YwWL1yO+n4PzGwCZ/vZXQHkvvDi84CnC2RP3R0979R2TbFmDe+rLbLp5sB995Tf/PS/QWz7PpgWGNAmK9S5L2Pw7DPPBgPqvuNckM222K01gtQeeg80ZSznOI/OkXuPP5dy7xO0lNHh995j84ZF1TYLjvz9MKDJEheb1q4BQFBzBudjhnNSSAPA2FYGNiFF2I4gG71dNNNURhHd1SPP3kgTj9zwy2w4Rp1LAWpthC5bTHSwkh/ezyxi76tnATZvlY0AqvMXJ8qXv/xsee3VYUJ8islJqFgYL+cHT8e4RqE+2X7XFHuXDpJZojoAKSjWzgX72zCcCdgXs50ZrhJgJDBJUiOasDafjVCW2kRslGOf2jz3JdGWwC1xQ4RQzdZkPAVOqf97O7hJZyvBVAsNIxeiyqcLMjU3gBvbL0R1YhC9N1jj4aZV1+65LmIN15iFzSxax6TQ04jOp3xlWqaLNWtreLEZn86BscvsMOBGI+KAuIA1iuERsmBX65k19LiAxpvOlusitShWhpG0yVuIjRtdj96Jkz4NVJwPIyt7E5QxP8fpDaLuxvu4RGxXgXQf1SBVhBtq28QkvgydOA8Y6TBuDaW6Hhpx1DRGPIxOmpCpLTGZR8zSDhMkILoK+lZDoTh19IrFvxRm16wrUyVnJmlQyFrfirj+Uz92BxqeZRi05bAHxE8RJF+7ZiEj2yqcbjxpCiVZQNd+VZQ+XgDkRO8qrukycd8ODJHfFvEzNu61X75Mj6crbmoDeAlUSkYS4j268fXYe4uxs/T6ug2raKVQy4oPUEzwOEX/7n8AYRwG8I1nno5n+QzZBIcPUbNiU4l4sVVIfeZdgJCrUM41vZS6OHr4GB7HT9A6CEV7++37wzibPq53YFNH54g1M0wTf46NOhqyWvEUQ2aISiMc9wZgMtRh1s8Buhofw7C4QW+gwvHT33g40kfvgtWR4lUUadaQgEsDtsrCWMwXNR5W35TaHqDGz5q9+0LQ+wrsJIkOUOloUNDorLcAFwXCYmNQcInB77TaKcyU1Lzalh48Suvv2OnYLIgrsHFbdt7E+FI2QL0LxkAD2Imxj3o4AB69FEWiGhA7drfz3mnWSQhgAUvz0MaRru/8NwXU3jawXkusccMGfBHmbZznuY2wVRQQNFOL+auXeXHwannssVeo9nwKYDeJga3hgy7mgsLjCdLSj741C0ikVgmg2My6K4QyOgA+4/yMlh5NtkGADtZSlHsS+HPflRFlrsjQuUEY+uQ/GTWNlCBVcBuCTlkyDJNi1HnEzn2k93pPVj1XByQV74ak8arpy5ZImIw+YoYEtA162ZWBmGoYIDF2bQQq25evO14+b79k5VLf4pofHYHS4qtmWjlPHbUabnI+ODc1pj4X552MRcTn+V1BegV2tlCZuh4i04u3pky2nAgw2BhkbWZqkPysIEPjnN6lNjHF+bYR0f5lm4QWvWPCg9pS72kbVW8Nr8hcOA6CDovVGV7Shjrudu42vOI4KjQ27LTAs7Iuk2xHL58xdG6dmXZslPVlptFgTMPy7Nq9mXtcFuFI9YEbVtHj6NxbUTrhln174/U57McEbN6ZM6eCPW3FaG20Vg1ZUR5fPdtdhJLbzWRs2MyIk4rqsdtmOlofTVbOgqDqGXVstm/fUbZgO5iUOAnojGDHR86PlzcPHguG2mv+4R96T3mLqsI/8hP/qkwBdB579Lux/q3rMs7zHAWkdVqlmzEw0+dD7/tA+Y+/+/vlve96d7mLYqNex0Of/Wz52Kd/NuK2g9gL56Ng7hjstMX43v2ud6Jx2VQe/uLflwP7cTqw2e5rUQMMwDGvA0io7zUqA+/evbsyuGoGCZlp28zgdC7ZMsWaVAIq59Vjjz4aWVMCH+2vTHgfYGae63b+uQ+uwjl8njIQkdzBZ1eodeG7A/DXRYq5mVZzhodlaxR822TUHj4ASiu/L4OxWWL5AeZs1CXiua8ge5PZxpRTR0VUpYPPuhmhJZyZIFTXghaR0N2KFaR+T3aVX/3V/wv7v69cGmZvlMWSF8a29WLrVsBk1eiGdYpwoNEzriB7WADt/qXjF9WAwxKlo1KbZL5ddJ/hItdhghXXTa5D9wodvVXYymRPXT+uG9dslqNIYO/xsiRCAKBmjafMxd9Tl+v1BBuEsTZwF6WyzfBxB3326WfKJz/x8fBKZBplL4LOY1KJ2vPCDWLV5mBVg5OUc7I4mTmRMWIfsBejl5OxecXAFhKThcleNVnbxBsLgMIAWfPhImItEbMTPquIavCSBo4MBiZHDqIMjQbbyrlulCNMdOO7mZo+DGNRWxtoDGUEzDwmzBAFmFiD1g6x8BOLvY3Z2Ak108Jm3s4k67SWBP/u6yX1D7GbNtSQiPVMGMgANt6T96IWKAy7aeCUyl7AgDiua9kD33XvGsR4m3nICAyZNCs5XisgZQKhl56YWVLShkEJ8qgUktl00VCDHaynEJ11dkIPzlHMDeA9MkaxKMDo1avzABa9h6VoUsg+OjfO2MG40OZeYe9GRGyT02MADjKFaFpnx+zVTPBzACqp5HV4FfaKMlVQxuB7j3wzKvIeOXKcTrvU3eEZrqME+mNPPlruwQvymdTGgXUu+Cz0zKPeiRVzmwy4Q4feiHoUPo/nX3gOwDEAWEDjBMC8AIgxo2n4Ej1hnA8s7JUwDsarTYW8AC394ouvM0/a0eXcTWopAKSrNi+MLJ4Qp+IVO59DBMNG7yYKqO3jOctqGFuOUvQ8l9eeeR7jb1YIQlE2AcWU9uRaYTl0wyWMiTUhZHTMCtN4Tsg2YuBkcs4zH83W0dORCYgUcb7c+PTWUrvRbq8tGCz7kZ0HbO2ByYkJg+c9Z/8Yx4t522LYyiTYaDXBP6X0OYchrVPUp/E6ehEDdzEnlnE90zBz4bkBhKYmrpZDB98sL7/4GmDnLMBPNqMAKgveML1jRpgLgOq+1espX3+asRtgXpsQcKNppkbuMumuFlmL8uzMZ19rBXQMEkqQ5l9LCXyZPvteyah5TbNRQgGNHGtxZGgKDQbjha7nEkyWpfdHAdqW5O9CKLkcgeRJGhFGs1xZF34KMoJ9QMdmJerKhqjNbvRTzIV4pg0Vn5lGdnL3MVuGQBthuKKVdaFAUk/fwpJuAtbtkGGO2h2MrcBFptEeReP0HgptDN/WeImKxGzAsn1pS3yuFrx0jkVRMTwiqzfbe+k82i21FFGg1P50PEuvp4KkmiAQLWBcxHy5FgJwaadgi0dhHnUOBHhmpsq2CCJG0Pgpaj0NUF/Ls7b4XegtsQlm/CieX9NPN/Ieu0gvUBDzIoXJmYfRdFF7hb6MQp8yzXfAhuwhhHOGVgUXLtqPjkq1OGZbNzLXWT+dhLKG6GH2Omvz0z//czTTxMbx2gtU5H0eFuTAnQei3YChl1Y3YezoBMzw8hVo04aZZGhozsOaThB+ukCfvGWE8QWusjQ6rO9+13uYn+gyN8A+Cj4B2ScPHYksxIe//g00IPSaww6M42D92C//YjlPG5UTlG8QSGg/zlh4DiA3TX2vIWzuS28dKf/23/+78tS3vlvmAcq333xL6d24ufz57/yf5WM45QIUAaHzeDO2qoNjzzOvT+K4bcDBeAP20kbA+29jHcacIgQLoFnGOrIDt+E+HUHrRgUrwbsMe/tslWmcp4Gn6fVbydRcT/sYtTZn0AoJDHzKkZ7MmhFsy1SvtLYXX1MA19CVKRR3Y6cO1nIY5Tme+zUEmXN8XwOQWoy1CyDbynysAjtsW3yTkcmanWXeuw9cQ6KwlPW0DEC7YCFGMqiWUES0q53oihhl0hpghAFPESbEkbp6tQPm9nz5+y89Re2xawBrHDZKS4xTDmMT8gSzvxyzeTbCAaoXD55hnaP9a3FP06BakZvLuYYDbgNtM7Kc1hlSDlFwo1lL1jWAj7bNBc13hq1dE+oCPcBi3UzIR1gfKTIObKLzsUgPl0xzMjeLwVUmNQQWeDu40dA+89TT18GNi7G2qNccqR+oJ5/j4fhTYKNxz5BHZiVkvrm/RxVh0JZeS2ZN+LoXJ7gRvQoEMh08Y+fJBvm+rZThl9HxGHptAqXsYCyA8UvP0YHI300rV4sgjbueSX2Uyb0eSt7jG/KJGj6gYAv4CVil9g0naRi9Tj0tKRMrCMPKxvdSWJUuDENnVCrGIyVuegWAIR6KFu54reoeZG6mphRY1/L+c0wavWqTWxptaaHSePnwD60ve/dsjFDMPMyQ4KaXf+MQR2y76hKcHFVdXkv2e7cIqfi21s70FA0NqVC5QIfykStVv3HkyAl6TuEJHRtGoU8LiC37AG7Q2DA/3/v+91l8hhOgkaGepZrnYKc2Eb+exjB2sMDaAHBmLO2mxs6j3/1u2Qktu5+49xWM09f/+evlpRdHy0/+9AEqctItGJHtTuLuUt8yJoINJ6Bzx3uoVC+hPxa8npQGS4MuePvOo98JVsD3WKLcuLoAZYSN29oU68kgEOAIfrowPj4b50yk/ZH2ePuDZF9g6F8ibGbRQNmG2whfeX4ZPeeC81NNl6XPN1GJVGrZebJ5yw7A3CA0+KvRM2b/HbdGTaEJNrwLFyiyBxVs7YpWPtfFRqOhmeF5LGP+6FmZumqxs8wI8Dwx/wQnPCQ3WYv96TgcP3YixPN63TsYK9eHGUwycDMYrnkmRYt+Bu+dAyyYHSGDotd5ic1oDWmoF2CqWph3/vsU4s9OwMJGtA5TZ85X7zMMEV7lKBvLPML/FasZkyvlN/+P38U7nylvHC5l775uslwQtvZSgRQjPkG7D+dWJA0A8loEiAC/Dp7bKBuHm5S6JWsByVbZVfwCHrlTcAXg0/nuzPTe9N+jLL5tLbBlg4QAZT+H2ChC7AzoV9wscOjSKKM7G0FfpW1wU9e+OCfccKqBw6myGS1j6vyQXZFVy7IHlqhXJyjYcb0aCsiWFf5blkaAo5ZAJ8xwT1b0jTYIlupnY84NSaSk951gJ7KSmGc+R21gGNyk5RXFMVZ9bLrHaU8iWJLlUr+ibdR4G+6+aH0n7JVAaIJ14X1km4RTZNSYfSNjJHvo509jl2THTS44R3airMmU3awBPLI5Y1dmYHgGgsU5eOjNsDNEmEi/3hv6sfMwLrsBIgO0K9iNWHjj+jXlxPGj2IEjrAk1ZWMwpnsixDFDSF7NxXtgTE4Skj5w//1B/f3+b/92+fV/++uElS6FwNcWKApwlxBamYGts0rwOt77wt/9A7VYCKbAJlxlHDvZQEdp3NsNa7cSR2kL19GL3m4WBqANBmR++ApM+Ej568/+TYTKv/+9p8p99+yPOXMbmpcDH/9Y+af/8HuEWdh0GRd1a6dIJNgMOJjguQ9jezeSRr733rvoaXe5XEZw3AOYXc+xz7K+Xn3uhXIP9Wg6mE+CRRvRem02zhVkdrNmrVHWbqE8GMHRU8ej03g37McKwTdzcimAQQZfnaRMs+yTz9Q5buJGDcnR14n5Y2+6cQC173Fdu/8HIG6YO50g17Dgtwtb61eLexQ2aZyIxwzhYlssyMDowHSQuNLGfnKtARECQyvutzP/ltvt0jlnGxOKeM4CDOZ5rR3A3qqcgX9fJQGhhVBWR6t6Uy5m6nK5NnauLLk2SiYowvjejVzrXPm//+BzgFBCYPPdOEs0D3X/oAbRUtajLXVMuupB9zdL25hO6uVcwwGMaA1/mxfY+F8DbgT66lcjQzhY0htgJxnNjPQIDkOPE+FyBeIuocYLbUBM7BuCxMYZSDyx+LXFQv3FgMr3JLipemBXKwdK5kZh7NN0Bf8EE83zavRdmJ7EDBAZBxtdXjMHv4nBufgXI6aMfWVdgYwX58lzAALFORhmpjBZBCKClusxc9Fo4y1ZKVV6WK9L4yAbkgLj67FtbsibFSjlNTiIGhcnoIZPFuc43pCbpsyN96MaXHCjUlxvUkOosZQmF9woHrbe0lLinIKbbjykDhbNtKmXgACLIxne0vDPgnoruDFOaI6/Yyfy5Tgq3WNMQw4R4OaD7xlgYW8NobbAQlaiF73JCkTLVu50QeXDXBCt860CyA1JMfcSvudQ0V++Mli2P3hvOfTEYxF6uOeBHyrfevhJFms/k68f5mJL+fwXvowndrD0Qxm9enAYwIBhHKvs8vp1vZQwv5dz4l0TM5uGyjTsthVEz1kRDO4rb5Ceaax4GCbla1/7Wnnx+VNhWD/9s7eFkHg7bSKs+uwGpbFXR7MeQ+Dv/YR8Zu3SzYal1sN4+DDeovPqc59/qPzrX/0ljLCgg3EBgL72ymuh/3kUurcXcONc8557oGwFD1GJtgvDMbCy7CJDQ5piFKbg5Vdejr45GjMZG5+tz9N4ywW8Wzcv56Ns4jCGeeeumwOcORc68ZgsligQM9vKkIWFzAQ3FmOUnp4wg8DN1sKQzF1Zi1T8R5aPlDL3xIKoreHtfA3wUHukJ6e+LFKhGYf+gXVsMHiNbNJqAwQ3SoHdSIPJsRCkoVYAzrR1RPQy1X8BBFYCtlqJr8/SlsEeTS1cW1N/INJI49s2EACYWdpCtA0QUwSIjFwcLr/wi79M1hehT65/NQzNubOIvul5dvoM4TE6LcsKapRn0PIYi9eLVbMjS7RpM5khgIXzrKclC8xVvHfBpgBNe6GNCK/JzUC9GgvDjULGbC5qeBDixji7AKahzltba5Vyw7nqQzxGCpkFsAKtAFwKc/ljCpq1HVOk6Jutmdmb6TipF6jgpoaSZD393WPUbtq1MKm9kQybVJbR1Gk2asY8imDy7fvcXJx7GuEIh7vQdS143zwA4cjJM2X7tvUBnCIkx3O1B5j3ZP0lPX5BQlRRZ6FpT7VFnmMzAH+c9GsznlbAsKwzBMtcVDNmqGlynDDrBhIlsDNWGJNZ7Yqu1tZM6i7bdm0GUFjLBD0K82QWkL+fbtX33okTAtP2Mszo+bMnWXdTAWgEcrLLQ8OwDhTYujJL6YTly9Da7CjbAStXjx2PPm5u5kvZkIl7lu9+45Hy3ne/F93H1fLaCy+R4XeB6sOboojmJsTvLerVABGzXG8b62cUxnk14e0VXJ8M6VJqulhKYZpnblLFVx/6GunkrAXGSBCijb2ZdX4Hta+eePjr5QX62b0fMfCszWS5FvVhL71xsOwjLL2BtO9OWKx57NK49b5YN702zQVE/+mffKbcQwj8jn23IhSmOjqgyI7lA7BCQ/SJM4y0bc9N4aC8jLO2e/u20OW2wVDNcH1DhDe1q73MT9eOTE72ddPJtVSGgHIE0CSzHToz1i+IM55tZArxDMyKdM8KnRrnCg2qPduYYwG8WbsB1K05BohyrkZzX+b4SoByGzZf8bDhTcW55win97IGV7P+bBAcFT5hFpUFzNoI2PYYaj91ygs2aSlsdiuhLNmWabr2XoUQuEzVayrbXzw7gt3biij7TfaCxwjx7bDmPbYFRrKFEJf7DfPXAqZLcJJWkPAxQ8V8w8xxj0QcojYpGKuFeeT+49qq91O1dJGYxH1ndqVrJcFNYoRgYvxDlJyrmZIB/BqGJ9mfDEXdECDfYHXc8/NrMXO0OGOqghu/mi6m8xjrp6AFP/6xj4qlYvPXC40LYJPy90jvwmj706wT/+RBM2bmv70gjbnF3bxo/+a3X4uFQFK4gptorslnhvH+u2wNwMWbIeWEMYyUPaGuMvhrQKsOoAyAWpGkrYL68nIb9Oe/nYQCpojHW3OgCVOE4QNNBxvFRLN4niMhc5OUmFS7YSmbYQpubK/gdy+TSVAzNkraapcp7Xjp7CWGtNTb6I3rpVYRnHvdDXAjIyLtJ7hhXy4H9rbRQ+VWNhcEXhghhXtdnMwsBbMTlrP4MnPDVOYANoyXC894v80ubSvQBtsyhhE0Pr1y9QZqpZAl1bMJY0O1zr33lF/6lV/7/xh7D+g8z/NM80XvnSAAFhBgL2okVS3JapbcHWdccuxkNvGm7Z6cMzNbzu5OspOZyU4yWU8mM07iSTZ1JrFT7Viy5aperEY1NpGi2CsIEgSI3rHX9Xz/S2GUnJMgoSkC+P//+97vLfdzP/dzP4jflgA26F7YZIwyzM9jjxnl7jN8dhvAZob8fAX+EQtshJ0Y3JXT40UWqYmIwme/fdvWYGasTOgmOtzz3FOkQvYRge0KlsbKLQ0LHbd2up0fx6p89807MY87AVt2ku6+D0YEuwahrpuFDdxq2Ei//l//a6Sr1DZIu69E6Ovz8vmGgIzxDDU+DylSpArD0TKNjkPnAyAFDHeQe7f/yiCvl5nrBIjptCnAWQngMSqdQsOi14SAtwoWqwkGI0StjN3Zc6eiksMquN7eNamd9N0YoMcUVK3gxs2Fa78aDAeaDasLeL5eb/T8gcU0SlOY55y1S7cAZpF54OEpi3OWlEwuHV63aQPDX1TRyELYbLCGaLDWtaUzs+uL+28GzAvMpKrnWIPauq/hOVhNlSY1jyR9ZnNRxiWEzIqQicQP0P3ddiIf/+Q/QcR4lCgTfRSRtODCzXv/3iOwc2vSdx79bqTU1BnIJl2+bEuJclgXUsEcHM45WZoTOErLToWwkAnUWNvK9RXu4gIEe/S4ndj6wvFptbqOyHZOtgPmZgjtheDPraYGsKObKqskrlteWK+VELqzgNwjokrDlE7oYwQ3nmeF3UNsfMxj2UsPkKL6ys8tWM5cSRmVfG66XIP7ic8qPLX4/asA8XrWQKSfOZBkHl1TVpEJUtyPnHvBXvOZMsVqq+LgcY8hpdtAqbOptOw/JVscwmver6jeANCxBzU6hy2OKHVwF+QsAUZ6SOGp4xoYsPElU4x1rCcWmdq0leohbfzX9a4K997+fjxc7rg99l2rDQcwyptGcHqOZ/2vfukXUyOM3sCB/eko6aUD9EGyEOf8mVOUbj+AV8zp2Etkgg2YXHef+NynU+um/kh3zGpxD4CRdasWSHLtF/H7ehFD13nGuRzgjQ8fwGk3bM1IiHOPwCzNc1jL1MxxINexRwh01uJjZVsWD4ZJ5rvng/Pv61/Ty6om3fW+u4OhXYHe4v0Y7nmhx+jl9Nzzz8a+uJUCAVsh9MGyuoYsHrA9QQOgqZImwsOwLZXsNfUyhOyDI2fOpf/yn7+UPvzAg7x2YzgJm9qc4TBeBMCuMIXLMxKknD11OqoU17C26wEHk8yBJoox3u0bRz8/7s+zs1WgE4euy340etsJboZISXUx1jUI/muZXxUK7P1THIShs5E1ds2vRk6hDikYixKI9tzqBMhGGpp7CACtls0KXxlh5obMkKmrq2rKbD/EerE6Mw4XmV4zKLB53ESksZY4e+bLBpbNGQAAIABJREFUOM8qEAtXAITcG3BQp+lgmrn8DtdamQ6/oW/aDuZlW/qzrz6Wjp9j35hF3sC8GIMprIdp0qXfYoRJAuS2BoD1WCGIjk7qtva1ZQ3nmYyY/5cFxiEQlm1Vt+f6LKWnsqmewUGuYspgMIwGS4TE8tRTBjmOfa68zhWTwdiXyIv8mly5lc/9DHz+XnDzEr2GPv6xj8bCNFKQ1fGANafsQjfKCjdYHozPM8qOeaCCl6z+z1U5uXdLCAaZABmNZYV0pI6M7kqeFi4+8/N+qZeQ0XFDU8Hu3y5Mo3epcjfUbO+eK6McGN8zoz3TEUZKHmZhF6/orySiVLDnoeYm+i64Kbx4fD/TVtpdV8C61NUQ0cHclLNgmplQlhFP0OCwAzpPqludjT4MY0wKMY2brC6x+k4ICmQCBFL1GCdZCWXjODJWaTN2Bh+4/ybSP32Mrfl8NhH7VFExZV7cHib6UxSIVNWBmh47Ift42Dx0fHasdL6F4hy4TM+V6XLSFmP4MLwPJN6Ufu2LX2ahV6fLMBXnLtLynjWyflMfkd1JFnl3bGjDRHM13OMCKL6WjryK6rq6SLkxubswHBTgrCBNpcGf2hSvZ/DU8dQN0PvgBx5g4/paMD1S3wIdmSo36h0Am1FSKFblgKbSKBS549DEQnr04b/lWUxE6aVfHk7PkzIrNpSyqD7wMHKuCBoEpm72uWR5ZJR+NegO3MiKVEV1uNaaQ1/X15d6SKO99v3vEz33Xaseati2Pc2QI7eUvRJws/EWWB/7GpgzhDk7+fYhxNO2eaihCmt9ADAZuSo3fI2umP8CCR+qZchGtFehpE3pOB9DdGq1mQaAAhTmhjR0RHJEq+PoikyvOn6dHFrN6JakmmVubN3gYa2+wzXhIy4DMI0TNTayGSpEnjaIYGO3SqML/Uw9qcZgPhR0qfmKPj4apHGYkyaoMcBAsNnB+PnfQ0TezncBSlfPhvT8Uy+nt0lv3Hfv/XzfhoMt6c03DqDVOaUqBqZjFGB6jqq7kyET6lpJI1SqQTSPq1iClULHI5ixN1o1lRxh8Mb1WNHmxn+Z9KId02uZn0Owe3X8rc5GYfgMVgStbMwePLI84cIjI2lbEU45WR8NCJ3rskWeMtEENXQ1dj+GfQJkCWxds4ITN+Eir0/KFtDq2smiw2DrAIv+7ZwaIh0rcDU9697m3mInetknNRvxPbvRq4MpVVhGhM6f0AWxlicBF1kjFIGVANwN3rsxEjVdHcLFQkfgZq7GKFq64JB9lQK7HTtIncPSmHnehOj3TphIp6PXMQbKcQ/eRGpGxsDml84f98ITF06nzazHz/7sz1q6hkB3IJjmH9AfqYHPuARDeiueUXvRzXShO/GeFN97nz+NtmWSNdrImoaOS0OYY3awZty83kRs32YJOgfmkbfQuPH8FtB63HTDTayPIwHE3d9bYEXqYBAHYUasLLxhN4JhLnwW0CZT0sGcHWc9fuc73yVgfocqpVYCufcFizZGevuhj3w87BFOw7bKCmzYeQPNgE+mZzHy0yHftgNaSqwBIFyE/VqFo+55UoCrNm9ijskQMOdN1XDNh158KdJNDTy/F198IVJtNYAtr0vgpSdXHWv59wFBP/LRj/J7zCFnPI9mAuZGPZ6eVivQ7rhuI/XDnAzxtgGIlTrKMCIYJx3JeL7FWAhsPPME0f5tmxcZXrUH6kOdAz4v9yeLFLIovpG1OMscrgjwXHLdF8Cb/sRIdIr9RHAT9iyyI6Zu3X+cJNyvrtHTFeyxeBEtyXhi/rdYbrUslWkVPFNSVJR1AoRwAa2jcu2tV8KTraFeHReMXeWq9NWv/xCAzDmnHtEzUUNe9qAmuqVPoAWsp0ee2h0rgZVWCG6WCPRlb0JdxM8El0XQWeobxdqLTIPzXQGx6Sr+dr3mSsTwuLKy2cxDiblZzsT4fhnEZHfjDILe+1nuo8vBUE5fBfC5xtxIW5gvZOG+9MKL6WMf/UiAGzUpVlN5cbFI2bRC3FNKVUVem5dmZ86sl8lVUdlzwg8V/GSlc0ZfuWGnr/fwctEW4jxoTgXBpSjd/84lYRkF+h65zj4zNqF/MAcYCv7iy+9l9sbPv4A48zq0CvZWEomrlfFAVFCtwVx2MBXpq0xfJO2jmLhBAz625nomk3/y2Eyx8J10pqJGx6Qnnd9yd4VviGmdKRa8guD6OseuACYwhelGAvAPfgDjK8DNLKyJXgYCG/U3laBkjfaCQeMenEiyNuZb3SBM89gOgitnAZMGm6/ENRNNSH1XOjeI6Ky8Lf2rX/mT1LoSgVlVUzpPWkE1vuLYZjpRXzhLRAEQKrQgV6IUW/rSiq0TbCI+7vZ2SklJbXR2KhQmIhlD9NyKkPLCQrrtRgwGuU8rwH70Rz8Z1U5T5PRPIPg7Szmp3hgT45Rbr21On/uxzyDm7klf/p3fijTIpo2dYfC1beuGiLRuxTRrio33DTbZtzAD88Dy0NFTQl2LTrrB3hHl5H5X5+lbs0C3dU0I9fgxVdBHVUajpZ1sqocO4/TL5qxWSNdme0x1k44M/xvnFotr6220gjBP6GJl4S5Cq58hbXmWiNfD8sYbb4gDyUi/QhpdPybmimkLe2IJSjKzZlpjjMM48uxcw0ppa4Ez4MX5X8v1S1tMaIhpQ0TGeb2iRjcDdV4c1pF+MyYqlXbXwTxNAQoWPShZg0teC2vQpqyNaGwamog67YqudkwPDMCC+akpvUQw6OuFHWJBxKEzCovavApHaL+4/yvHdAvuDtuAbvrNoDDngZOrVMKmul5qG8sBFMxcI//N9/a++Er617/8b2AaCq2j+jGDVpZsRN3cmkw9hwlYlrkzSbn8ooUJHBgDg26gRfCpAeXsGJoszyffmu9xZhY/43dCxGsbCTbQ0DB5V9L+7AdFfzRYOIB3CyAr2BnGYIwo3Cg7FxaY+hHc+Gwdf9lbxeu5hcOkqWeYBsugBTGCljqFu7yJa1sLCMGJQFeAI+uiPb3rwkqkcnu8ce1WxqiveQePlPPnMX4serGyv4AbVrH6GTfBjNczC7PbjND3jttvTffdswu8X5FefOGHMde2ozsxyleDYlpKtqePSsZ33jkS6axuDlTTSs4z97EGUr23v/+uAGGmJt/aty8dw5X3FJVBOyiRDmEtr9N478Sxo+mee+6BSeDwZr0vsvctcCOvYMOgVUE7lUETMEANVkHx8wMvYG5n4QZz7+t/8/X0Y5/5TKGN1LCVB+SauMJ1DKC/uRNnYia7zaLSGBqjJtJnindtpPvyy2+SBfhgnBG1vO4iE6ebdbENfR20a/qD//RbaNjq0gc+/BB7E3sFrVdexjH47UOHcSvvSdcRjJgG34aOzkn2/JNPpF233Zrq0XIV2YZCh4ISPr2OVrSGNbKfUvJPfeZTBCRMJKwhBnBS74YpPk9AM8Be0q47NPOhmzRQtCrgaU1YHaeLO3PLVGiHXlCWh6Lr8QxQA+daN8UocDVNPUDQoVFnZDJKgb1nV6Xsi5PEoIbXCajdPwQ/mp56jjmjR40WrILT7iP6SfH/BEMWiQhuFMxXh1atSMvWu3+4lnmuGpZOAo7rYdspd2Z/JyVVZYUozsPs+7ZYYGBY06DnuQuYidLji2uaxC/r5LEh9Ia70oFjU+mxZ/elKS5jFAlFGY1557QsYV9xzrK5Fu7HEewDZ1wPTGTnfOiL+B+zE57DxZZSnO9ZfhKgjfuLAotl5EZ4RfHvSm1LGNPlrE0GMRnc5G4I2SDQ33V9Z2NOxzYzuTlzc43oeC+4McpcDm6sHJCl8EMsDY80ledAHLZMcA34mLTB7JQeoB+Sza4ysvLms/gnDLDcqEsILzQ33GQ0aIsSTrvdFlUMIlYHxtc4eNdKMHl9zs3/fVVSXp8Tyo3vLAtuI7X+CiG95tyUU/DiRhL6AjUSkfcvumcLroyYKnigk2PoRwAaMjZVRBgkSKJaSgrbKqhpml1G6oleJWPkKMWJVoYYWRghGnHNIdhdtIQRgCTYcQwFN9dtRlT80K0h3DUlxMwNcDMLo2FKaBXGWrkhZu4BouW8eXorfFqjsqcyHTh0PG2/4Y709A/3cZi0py3X351++n/6P1JNc08amQRFUwo8wWvc0K8nQnrmuadZ5OTGqxHSsXCkrb2HdlJNbQAfrdjV3wh0zFmrA1Dk6KZuv5pDb+HV0EaVytB02khEdurUCHom01Zb2JAxFmMTXoQFEuDseXkfET+NFdloLvEMtmzuj7x+B71npsf1omFTQ7S486470ytPPRngs4ONew1iXtNEHiqCm8JzxDJ50SH72dVL5PYLZk6wZ0VdlCqycekrsQZ3ZJvYvfrqa/GcTFHJ4mT32jG+V0G04sFkSkXmqXtlRzAOQ7BNRzlUejkMnHuyC26k7TCA0qsutmDl0E3Ezi0IB1BdQFsz5KZX2pB6mXf+2FLK8MqRAWJujRLNDcCWda7pKkziIgKS/pWqNZBwfTglkYkyz46hR7IRXz1jMIy2owP6XQ3NKJVPzQg3CSnRSJwP11lB8SQ2Bxe4hwHs3W+l0Z8l/jKh63belC6RIuhcD+ih9wx160T9IBI+B4RM1Mr1wYw4pwLYyEBZIkGLiFlSXFaUjBN1NyIMTrhsv/Xq8/TiORYCWktnFUu7Hxyi1P+5518I3c7gZVKFHFDHjuOLozSI6V/XCCiH9UHzCB3vhl/OuM0CUApwU4+WpHBchtUFdOVuxLkSL6wcRvAhagOcsC9ZmTfDOmxspOcRc9V5koFNmBVaKdbuPlX0upFpqke8P2u6gE3NQMGDqIb3knlxn2sRBADcnftGyiNX7SoeZ3/4wHgNNxAkmeY8caKohly9CqdmDsZmjTN53mvwrrmVdKvA/NU9e9J++qeZHrNasbZpMR09he8Qc0jhuODHa3sAJnSJ+WQptM/txhtoV8KeYTDWxPuGjwcXuJIDuwcQIzuolOB15vlq0iVr0Cfu+vBH0tGnno4S8a32PCJYQCWfzgE4HnnkkWiZsgIGy9TQDGO1AnBi77dOUl+yP0dgN6U1PPQV6Q/DDN1EKtp9ORt79qzAkdpOr1HuzGRlTR95+SWMJp8H5A2ydnpgeq8PfxLnuKzq/Z/9rEY3aR4w8se/9wdpJzqZ9m5S0AR/5v537LyRCryG9FM//svp8z92a1Td7b7vgThNn/nmI1Hp2cn9rbBqSwTNZJm0XQ6BwR4yDvUcpuqRdjBmpqWGYee62K/KKHT43le+kh564IE0aRrIMuvIQhSSCrWc7tf6b3luqNdzDXejBwrwJJLnbHj54UciPWmw0LOBHnx2Fzeg5nO9x9DbFbR6kc8S+TNpopdcAPOi6EWt3TzzY5Z5340vVqU+a1TdTgH4ylwg2pFw9pqW80yyL12TqXH2KsGWzZjnFxSEA6C4FsFNVTVpu8p29hIF7DBImCwmjPzGBg+mplWcrWdOwLbadoPeY+MYCq67I33/6X3pxdf2p0tILMpwOS6rYk9mrdfBBAmOo8jfCj+DhDji4JbFAf7N/3l9OQWchcVZ9xJecoxl9qbLzE14TXH/MrBmZjLrk8/4XMqd5S2ZxFjuY5MrpJyPfuXU1HJ9zrvMjc+jCI+ugRvRWkQp9pbgoYhYjWjyxQhK1NxYaplz3pF750/+HSdItlCXzVnucBq18XyeaS4fvJGVoELRp5GtN5WdUL203JLByREMEa8xHZD712Rh8XvZoTypchmai03PkfPQtmujbxEbJQ/JiNyJ5JeprWZo/WoW+MjQRQh6hILQnGWAlHk2QjU4jss8CHeOaEyNhCmjUeg8A029RDykrAxpQiBsFGjaSc1N0a4B9M/8W8He8ImPbk83QC9bCl5DHr+KtJRmWkbgbbAb2WDKDV6WKehYZ5q0MmFiGZ4mS0zmQ0cHmZwrQPT16f/65S+nq+w5CyD4Tkyhzl2iFN529mxolvWuXbcmDVNyXc+isH2BIt9shy+oM8esGPgKG6oCWxmuog9QoUnye7JY1YCfS1TktCJEnaX8fFUPglEO2G56rnTTd2YH1Q3qh1564Tno8dH08z97Nxt7T/r+976bPvrQvamdXHAv3jSFYWNZ6iFye51NXWHlt761lzLS1dELSfBhdC6uKUzgqBpCtHTx8tkARgpFva5zgAv1QDIfzoMNN+1KM4CfF6Gtz6IRuBtdjq+PDZoIcpxNUbreFKSVKZbAzpOKFFQZzXswRjk/1ycI7nBTZb6aKpKmHcER1UXiwg2vJp6NdLQRhVS3vheuD9MykdcR4Mjy8bMLVDAsAmBlN606tHpAgBPghoNdkOyzPo9QuolDqOjii6EjIN8UayMsy9wly+YVz7JZK1hX98K80PTL75macS57qLvnHjuGqRflq7IfLRxOI/SqusihZ2rVlhKWlbsm1f7ImAzQrLCTzVeR4Te/+a0w/9uF7sIig4ujCGPpraXQ37UpatG4Tfv6XlIdArXLaHZkGmsoOZ9BT1WPb8bpM2fTKbQYJ0iH3XLT7uj/NU5q4I29+9O+A0dIZUECMHctZVf0bpV/wcgUFh4CCwdnDHBjgODW5R7n/XV22h7G4AjrA4CSKWKzBL6X5EIj8y2ahTLYawFix2DpNCt1jDwYTT+5mSuG74I1HANImoaVIDDl1YlFwnbKe3sALVoyNKxekxYAqodwpLUk2LWzoY9Dj/dyLHrQfbVwAMoADQDabTJrGlMzvekl5sm4IAAAzc1tJt2iANkg6FlErxdZk7eTopJJdO8VFKlX89DQobcNm/96ns1f/emf4oq7A3E43ZwR7lRposd8+jbNINfC1I3KYgJqNAnUD0yGvBdh+AC2D+5xp2Ez7N92NSoB+TkHaQ2saQVrvIfP+d//t19JN+3eWFg4cO2bCBoihRWeQkWgcRIwux/m6BCsqykwA6BVrBX3ZhkPU8wtBgIGq8yX3/yN30qfh12RHaCDSBohtdlJinZVf1/4Yxkk/P5/+Xr60n/8lxjjrUjP0itqDeNk0ck0a3Gzjsjci41oJ2kGi0wwHeTzJ9i3bsaaohI9ygK0Qw2gvwywo9O4RQBTBOOyIoMIddv5vg0xi0ayVtkWqZSiA3op3cl51KrXjZQin/e1P/zDdA+l7ecJmBu70QLxWlmV0PA57n55YAuQI604lpqcxLzvrAE789a9Z94zjGdnw8x6NT9q1RBaT5EOaw7WEiDOxLfjeZUtNWDUglVjAczC6pn+r2HvnaBqDO1vVHlV16gjRGNY3hFVU9HEcByKtUVL8zNp6MSRYKSmBwVNaGBbYOsWW9KffPXr6dQF0v216A9JW10cHAELY8zIOLcxdxWkywBaPRoyXjMI7DPhi+fMNC1eIjtCPMx1x7nPeHv/WY/rPufcDRdvvevYU3LVtHtySEpYB7nyKstDspYmA5iiIrWQamQxc/78/w7cgMhwfXflhnQ5HsIP7Qr+wYciIlLNrtAsNDKMlcdqFRF+ZksKyhiHQwVzvE/uc5ONtbyQMXYWqd+iI22heM6A5F2RXhbl2WKgQLdxoJh7N29XysP5GYqQ/Z5lvtkRVCToffi+Ieoz75+1DqX3yI25ROb+TB8TKVsFh+b8g0yOB1awiqaP5mArGki9VMKm1HNIt8OUVDKp5kT6/J6GekaX7n6WxWqW5RmWRb8iW4fVg0tGsZ4uuaFdYtMlcEwEN+knPncXYkGqKjDVWwkouAKYakJ4J0sim+JGXKBgFgiRsAAsHCSh2MuY5DZVnCC9hNwmnb80n/7dF79GLr05DRIJT5KqmicKnxcQ+UdRJIffjBMV5qd/rezIlZhwHsIyHhozirYV1F1lYwzlO/8XIs8SixYeRCWGyc1/RkEaC12Bnt2C1TLJzFh5ZbrNe17HzU7QYsGxdW5t27AmTQydoVpiIxUULGLu9bOf/TTMT2966snH6Vf1OKAqWq8wPjBKVPYo5jRdZbfwBpgDiQU1HwJj55dpp8Oko0xDWtkltR4GWSyyPXTrtQw8txPZid6mB9HsCZoEeiB2QqdfhbEyx95slKQhG//9PAeNpZy9sD6RngVgamynqM7otkhZFQaUOfVkdcUgFLY9Z5yrdgJusAKFuR2nMfPiCszNAGyL1+zCbiYKLsS0MI6kWy4AOlZwD0u83iq+ciNVWVF9k4gmwcBE+LYusE9aIQw3IBEEzvBsjdqNjOxBZVuIBd63Wl0WupsRImdFjTojC24U/qtDup2qGVmFcubCNN83yJBlq3VjZW3MEfWaQnFCLzbAnmLvHlbyHADTzBUnv1UuHRoZQnPHbkhFF6UgbLQAdtcXQAaUbd14miUNU819zwKuZggUjp88A3GEfoCNr4nf6elZG3uPAOgU2qE3SVseItUoIFdk2Q8g87m7PwzyXopmXW+K3q0C0ivG6xWECohfeeVl/JVeD7buwY98BICAvwo/F+DMMFZG2I0ciNdhatfIYTwLyPUm1DBVsBfqmG1Ur//R3z78HebP2khjrQHkmN6dB0198KEHKZvmcHHPBMSeAPQIai7icaRGTpM+NSADCG4ujQ2hZbkxNGWCmxoYyheefDJKwjdy/TJSssvunwqfNaJzPllKvXXbdVxL0VRUNfIUwlrdfPWLEulFlZb96Fi7+lIpgA8bDZ6pFV3E1KwdyvuZW5eZr1Xc9wjpjl5A30YYoXL1WjBHf/vww3Ty3p7eT1orWoqIuj0MPDsBIQfwjdlHP7nz54bS/ffeEQy/rLjPQUC2QXaJ9eLB/Ni3HonnuYped+thNa14GwXozbEpVDImPaz9Fv6c2Lc//cV/+0r6Hz73E6H76WIO97P+or+T4FMAwBppMp3KPf+QqkqN7u6i9UsN6fXLpGRrTTmSpq1RV+R8JdAcZ95by6dX1ARBj2kp9UHRWJP9S73pRvYj15DB8zqucT9NM6+nmacaIAsC7FB+hTG84c7b0qRMPs/GPaXc5+D6NnXNenoJNs2KT+dnPi+rZHJMcYm6WYs17LF69bhmjh1+J9143Q2hvbPEW4Z3v21qAKAWN7ThCq2welyNmoaGsooENGP6lLHO6pEj1NSs4Iy1iwABtd4l+NykJbyyZvlDdaI546VJ2JspKpPnmgCU16XvPPYCFWlnERgzF2jl0Eiq+wptgyysmGA/177EoDJ0MZw7ZTAu7j/u8VkCkkFFlIOrd1l2bns2u0cWcha1dFZdF6XgEg35a3laKc5n/oSGr1TinfU0y1kaCZP871x5lTFGGUwM4JGrL1VLeWH2lsrgxog5V0uFSI4/ATTMtRGRdWquFGWgBYITlS5na3yworcsKPLQzIjLSRHhlhUwJQW0vxepKG5IcONnGYEHy1MSLQmI/Izce+q9lNS10RJ8RG7v3WZ4DnJmeDwUAnjIkXANkRaQrfIBREzCQUHe0+gQI0v+Rq8CC1NNRKAluWWoY+NFVYXAwd5PMvs8QjZo8/RUiBDVGT2bQ5da9uCXwXHTF9xQaZ1+/HP3caDAIoDC7Vs1NnqFjUjGwKoxOycX2h2rpexa7aNSYCnT5MZ2hk1l0+bd6R08bf7tr/0pYrfu9PQbA0QmmHq1sXmzWMasyHGCMRZOPO/Z9FcTB5SUvIeqbFMNIttxDiHL/1pJPQxfKbrGmjZwMjqWPjfHfhpE38BNSNsHyyGZxPUWxWGa8NWx2Z6LAfZ77aQQHAO1BILKtd30klmaTK/tOcRnFaBZl+Sf+cJPcXh1BMD5yp89DtNAxoW1ub6/DH0A+gbG098bvkr+fpUdwK3es6EoZaWwNqaIzp46SbrkaIy9Gh0baNp3JvyR2GTdeHbSYbiN3lTF/c9xuI2HsDoOE/0xOABtnFdD1PkOdLtzZBVMjHPIyoYreLQoWDSPHqyOrrnmVLiWKdIwNge9wMY7w/u3sfmZEqvx0BNEO+9DyIzgEBDh4X2CUlznTP/1N4ZJms+rjc9bYA5Omw9xvbC5zEc1oHoQK+MADXYYt0It1lYRATnoViDJwBgFjti/ioOwqxOmknlkfy0T6pUA6HY6uesuOwB4GCAivZ5yYuddwVzJgPHMpUxcJ6V0jwB1jo22HnA8zwbjfA+xDb8/BfUSDUdpZUK4h9EbFg5465xHiKyZm8C8jWi1nNYfjQ3F2hnj+xOwaOO4Ktc0oC0o19fG5n02kq3mMKcjs+ue+zp75nSAthHGqCtAwebCOM19jJ/rOyMLaZ8l/3YDHKLqrfBWolUIiPltqnPm1OHwetNPFk1sRrS7Gka3gcNVozrf69RbB1hfRL24VDdT/WfJs27JN2FstwgIe/G1vVHybdmzB6v7ZXToU4RkgKU4ib/1rJG90erfdKcWB1dImfSSBhIA3I7DrkaYei4dOngw0kZGy5dhMWR+tm7dEsFDB4xICNUtN7+MeH5kHEH429EOZcuWrQFUDfAEr+0ckLZDMcJW7yLT3KDhI4eSDN8Y9vvD9Jey95uu5RsAMBF5WNChLgSWw0KLlwkKtm7eGpYF/YAqK8a8yzfefC399V9/l5/1pA+gmRvElK+N18q62i/O+bNuB+8JeHSN/eqv/n76/OfvDxZHED7OoT5JalinIasGZ/nMJoDfBku2ef+jtGc5vO9gOnrobdjtj0fWQBAoM+p+tuN2Kq1I/x8FfJzF58a5sI1xsnCBjZv9iSIOdFE1MEnhWcGBPI7AvYzrd6Z4cKtx0suqkdTYs7DJrTzjJsbbtW/QtwPfHOfnywRa/b19kT4+sO9A2rl7d5qDQawn1e4Z5R4d4lcZTJ2nee4+F/VYOavhudUhfRhrRcG6gJl9nP8W0AywPvRhU8ei8/GUZyzXaWVYjR44lq0zVoIb12Ete0Ij+5QAVcaptq6D68ZPaJFqqXL6vLG2UzlrMiEqngWkT1HuLpgA78xh4DepqzFtGF56/Vj64Z4j6czgHK7KG1iLZlMKOwKd4qP1EMFwGGNaTWh/Q/YfU7W5DNu9IVyHlxEKnhV+ZaCTz3C1ba6Eq/1iAAAgAElEQVRXK2NlfJcXA8X7sF6ycDi/Zjk7tPwzxRJ+ZeCzvGKqjEm3JNV3Ddzwi69g7f7hD30wDgE3ehdHAToKzU0I+5gosjZFL6nCzjxfSO4dFUZ4pWZyXlCmpLygzNwEheWRx8BksVB0/3agSkyBTI3XmDU68XdJW5FTTtF7qgR4cm4u6uVFiyUwJN0uYArwBRuhuZNOk8Eyybzw8AQ3RnhR1spBYXVUA5ME/Ty6GwJQfCH0u4mIiH1ZoKo+QTGxYE/2xjJZvUIEBUYaEU1Ke7LgTEtFryr3EIKgW2+qS//kkw+C7il75+f+jnob3Y9NARVpBtNwdJPmkBrnEPBzTF3MwxrVE91euEgVWG1n+tKXv4LIrzy9dYTos41yYH63he7m42ySliZqgCbrI4jx2vD3ZkLSQJJxsL2DKbZFhMlTlBfbC6sRIydTC1aBCdodN5+tn+3EHKfHVrMtI7gZKXvdOzXKMiVSzaITWLiBRAM+DnE36yLHbfNRWA7U/ruvh4rngHzkke9QHsp43NzBpkzFEcxVlYwEfxQeH9j/JvvTDJsrHZJlVohmunosXdQrR33PPBvJ5jgE3+Hgkhb38zs50EZMEelOjd5EKuj7334UjQKGjquq0/brbkIfIQCHkbBhJ5FeAHpTfkTRMiDqbNZT3nqM1MMg82Xb9h0BDpuIEK3ysILHQ8XqKT11VrN5W01gKuoYnd1lcKRoezk0G/heZr8EY/Flzxl0KxfYEE0d1HowekDymjkAy0xJDyZgiBYNrkHWnBVt4Q8TwKOgal1HOddtdcQk4KB7DToK9oApDNRQ/rBZCfYBuTBre198Jt2I1onQPp2D1ZD90ILAztA+U4GNKZlCD8KrFUSWGqjN4rNTidOxRQiKKGe5z0FSHG+RXuoE/PXzuac5dBpJSdUQpdYBnL0mwYqtKuYWhlI/wnIrDWeY0xcAYHPM6UV8Rirx2HAsdYANTxEpf3VPpvdgUwRzGiqeh+EIoTCMkpqrCgDCFCxJ4T1EpA0wyQLi2M94TbhmM042PRwB7AqC77nr7tSxER0T7/PC44+F1kAQtHX71nAuHgP4jjCXJ/lcq1560LtMICCq5v5fQHx7B4zXGlM1ioqouruARqqHa5kE4B5BkyMAsqTXyhNBqPtiG1H7OdoQ9PO6tTA/HgaOuemoNXbKVkDqYSRo0+uG69/z7DOhxXBsuleswgdlMA5V713/LueZ2pYuUlZ+ZjsgSFClH5P7uCCuHqbGFMNoDa7OdUUln/IC07u2ydi6ZVuqgE0Mxo2R+N4f/nE6e/J0+pmf+ukIyqZho5586glK4cvTHffeiYj5GPc5mbZu2oJTMq7vACX1PJVGJaz5ccDow1RG3nf/PVE1WlR/AsKtktXdmt9tZawqFACzJgL4kpYdR6v1KgL2Uf7+wL33RaDoWtNQcpz539HbTw+5Tn7nZQo+qtMWNF+mtjW6JDokHaeNAwJhUolDWHU3APqmCQ5r1XERcNvVPdY3mrURrvHpZ56MNhRqtjzMBXszgMQ5PsvPce6de+XVYLa3EhAMz2LvQBDmeWNQ7xnZaIBjapPXKZnwfIueaaUsg2edwbDpwRoaZIJgQl9l0DkDi2XQYvCizMGWEysVTjsu6r50vObPks7hvEe9Zw/zYnq68FeqqcHVuAYmCHCT8LupQEO4QMVUeRmi2wVofZibBY3NKPJYmidIsrp0mtYQU7Xpq3/zBOByJSXhZEUq1Ta6pQACw8+meF6RCdGJi3WvBGMBz7eIo0qAJFyHPSicNVxf7hsVHnkCP9l+WZhSSskgSxyQAUkWFi9nYApriELPG8xPCTD5Pfe7LHmJMvQSceH7BKj6O8wN33x5GXPjgZUdip04/skUlA8qyqBLaal8oVk0ZcRU9FspGml6YbkLaO694kIP7+MSWCkixWLTz6jM/LVipfCPYCLI8uSByOWVRdRWAK93mRl7OhVuiH4FXeXE4XvRRRm+7TyRdRPgw0O/SL0VAx5VSExwrcWbOfDU3NSSB2hGbFPOQ10ExFSRpipjIw6XWf49RUpKl+yc4bNP0Qxt6ZtJnzhRTDfYP04NigDHwpZPfLiXjXVXAALLrRXgVusVg2DMw1l9gO6z2soLNjwIwnqbOTSmj9VSHZFuV/pn//xLRJb1ae8RUjQwNqiVQjzsBDeC0enVQ9uqimpEo0uAmPkFJn6F9vSUm3P9YxyEghs3NNNtgqlKUPo8152fRRaDx/PRNU6lPnPCiEZ9jj4rAuJCjG1lR5HCsNeQkZyf76brQbOA2r+GvLBsTz3W6mfxXVCDtKanCaBDWmEdomCo2J/7mS+EB8//+JP/woKM9O9/9adhc7p5ZkzuOspADx2I1ImtHfr7+6CS1wCGyL9TuWWli/e9dcumAGEtmmTBNv717/w2DAA9b+h+rCW7lL+MWpTgujlyb6YDHTuFuLqNmo46cOit0GftpL+Opmo2JXSOm77pRsegL0ULAGXJdKT5ajY48+ZROkskbXpL1i1yxWxkoxjktUK5mxqx3FvgMopWo9lNTUZQ8Z0btsIRUwJG7W40UtmAV59X2DLIDgbrWOStBXtWX8nANVgmii6sXGGwG6rNFmFxWP0RzR3A3fnNvW+kj1KS7/pw3lpyvIk0ySH+dn40M76mnv0cgY5fbOepu29jHMai/CUAfz0/vwC40EtkQTdp5lQnB4MbmQ7TpiHU7bjxV1XB8tK8sYn8fgvpt8uArwqudZ7r7OjiYGSuh15HpboHBui3DFCgtcBVqvtmmGcreQbuM5p8Pv744wEa1IY888yzERjc/yM/ElG0qUrHxn1DsFToVjAkhCFRxfwIYtPDB9+B6UhoKraiF+kuonZOc1mfC6Q5Klm8C6zbiwDcFpi4zbtvoXEkPbMs9zcAEbBznRfQFHWT7hogNWH69NCBg2EHEFWJthLhs/tId6izCuG2+5NRkmAGtiRK0HzW7I1HSfmcJpWqfsUATpG9fdp07Z5H+DlBxVik5mUTYUNlJp1f0ZKGjUja37VpWbHtWia4127AtP3RZvi4M2h+iiquudDSmJbug6Go1+MFICrzdgZbgFkbVQJOL+NPY2dsx7IB5nWGBm0eal0EUVPoDQX+MYlNFTLv//gP/4CgY1PavGVjOKFfoa3EbVSKSY2fZe9tg8mS7ahlTpSpoTHFr6DdX0AgPsRnf//b3wGkj6ef+fmfR390EhaT9iAwlitv2MX6oQUJFU2rmD8NrON5no1rtpY9fRyRsi7FNUgJ9sE+dQGaKllzHaRBwz+KStTTpKR7qYjUWOiX/uW/Sz/7c5+Jg7wbJkctmUzKPpzSbwT8zsBMnTh6PDqgez2TGP9UE+C4J3p2+HzqTT0bqLv+ZXGYF9PsDaYKPX9MXxlYz0gIsI83sfYXmD+FVw4gSJsJ7RD0v1EqwO+79t2W3c/neD9bnuipBYqzuRrzgFY9nEkVVToyU+lURr+pSsYT8DaN1015Oewdfjflpq8Up1HxqrCYnFYaYw6V1axOjz9Dc+TDV3CYZr9PPIdgbqwQ4+xBF2iWQ42Z85WTL7IGght/x/mby7GXl2UH2VCqpHIc3FuWZ18smsgFQllfs7zyyTWVm9FGex1PphK4cX5HsY7jxldmf+IfpS8E4+/R3PCGL5Q0N056haMukgAN5k3NTSh0LIEGIwhZANMjfi+XhPv+shaKLL2InFrKF5m7gIdWhsXg4szoLLMwAWbYFALwlMBLTlUFDcj3cvfQazdUGuisr8kMT6a1IqXloeFgAzhc5G52URrsoaGomPv2YFYYM0nFSBuVHXUcwjI3LWhIqmEiymFvPKjH6OkjmJmF9RDgBNNhZMyGEu6TvN5Ghoo8FZPpc5NFxfXVS+nHPrUtbdvCoQhrYK7fvlMt4btRoGKvK4MOAY4MkWmG6CeU8E2o7Ey/8//9OULMAdIYnll4DVEFVQ1de5mNpLxK7RE0Jh3A3dyqdZ91cgK6ZgEXdaQF1LBYfTVK6kBAU0ekXUjjC5dav6LPmIcs1xQT0MnOc5EeNjIRgNogMjoas4AsF/XLckZt400N+VzN/dvMshCO2aRSAzdYB4DPSnLj506fDwHpbTvX4dNxNnWQ9moCoHzmUz8SnYxfpYPw0XdOp+NnEj1lEs0ACyGw1vVWpRWl82y2RFT2yVJka3pvnFPrznvfH5T1HMJOGxQODgxRwbKXw7eDipTr2XjoATWEKJsDzFRbNMwEhBm5jzBP1m/clJo49F4nL6//zlZSVsDAYHhcbCuJ/OeI9qssI7UCyd4wbFCXAHOuBdlBO653cuCFGFLxOZVAj37722k3js29lAK7Ebp5zejP4jFRqswwLSQDGSxkKUWkl8X8ghuOG0fhRSHLItgJ5a2bkTYFGhv536R8ZhEIn+cwcGPt7EaPghO1fjgNjMHriK5tT6E+pZcoXhDn+rCsvdmIVM2WLJKRkRMBkDTC4eoeodZozo2WSH2IHKJz2IPeHj7tHMwL4RNSeIq4J6hbaW6CZTz4Cp5H7aFdGWf9NCIetRy1zpJ09TmhzRnHUO4UDMHh6EFkNKng135vF8+einSgHe1vhD05TSrgj/7oL9N9991OT6WbAgisQlTbZMk44HGJuSkAsCJPIanNJ9VRbKPkePDsudBXHMAI75733x2pRKnGdoTF5wE3b5FOWokY/nqatTYLuNRIMXsvw1Z0d21A0PpCpEzXk35UQ1HN+lAUKrA4B+AxGbwZACEjF5NcXRIHPPRiGqQ5rfdRwZhNMnfeRqAroDGVKihyX5XdGWKNrdRADzboNJVyK1dgJmc/qZKA1XE1daOgXSNL7QqqmBSWcVvWO857K3IeAWiUd9algUlSiBzC/rnjjvelMh22udKhYycBZW+lu+7/AMIZ7hPR7nNPPoP+5XDauH5DAN/xCtIL7C/rvC7SZ5u2I/J13cMcfe9vvxEu27eSvpnFSqOGg3b/gTdppAsDeuJomOutZb0sOXe4P+dAPGuCKU7kAlgBnkdPnk1nYMEex69qF2ukh/HfCLui6+8MrQGwBwpvmyYO+zj49CZSTM9ZZfClU7LVPa/jfbMGAX29QSKpswmY1gYqQ8nVheHguUMHI729smtFsEt2KG9jTp9hDK2IGyaNO8H+uK5vfYiLr8rI4/Q+Asvunhd7oswCe9wY88u0qX5tfi+a3fI179xjPbgXeHZ0WmoOqBRERYsYdTbsIxjasPEzDlbwybbxHqaldfpWiOyB7h5dQyFJLKoFPHHwWzKNW0ZvqcUK9W60fWGNzFBRtZSQFiT0MVbsKmtAi1nhXlFP8MP8nlqgFcviyvSl3/smQXEnXmhcH7qbolca6V4ArExROYG8Z9s8xq9h/Yv21GIGz9OcmVnOunh+ZzfwXBSTq6c9hy0Fz1Yvy/Wxy9NOGThm3JCzQlmH47guB1b+OzNBfxfccEFZUCy48eCRzow3UFPuJuppXvrK1R0OeC778rDz37I0XlxUwpR0L+FG6gPn+6I6b1JqXfCRb3B5aXeImPjKr88IzdfJ5khxLUdty5Fj5O6WiZFyfbzAKPJ+PBgPr8wqZcW892ijOzvnKnRsh3kR3NSAYMPrBprO7vMCOl1fw4tjWduFwkW4KG8Nh0XGMfKyvKYOtOw4Gvzi9J9+6ifuTCvozjvCQarOQ+Cj10Ylv5w9fJy/Tqy5kmBZozU9VOZru9PDIO4///oPyLtyXVCSc4uknFDZnkcst6IL+nbSKiKtvMmPqsFAy1BFCbAAR8BVjdGIz0p2aJQeMDVEztmFNguvdQD2sK9WWcaYqGNYtBUF96g+x+oL76poZlo4KsddMi5GKub/BXpR8qxhYPwbZogN9SrjY8QrMPFQXANQ0QF65Mpguvv2Wxj/MaLFc9HXaxvR3xUOmbfZiBS7VVZgMNhNyTDPxkXixtlBDvzY0bepaNnMoYMmB+fnBkBjN5UNkxySC7AzmzicZmGZquta0ne+/mh0Ebccd+OGvgBDbUTATUR75zkA3SgFNv2IO43WPdTOclA9Qcn61v7+1AfYcW56+OiIrM7G1JOCO8s3wxUZgBddptWFMO9lGSoj5UCahUjodUqETSmsW9+fdpsiYnIMkk6p0U0bsFDDIWwzQoGNDfmuuXVizDi/wLrjOYb4H41T2NKidwq6VZYHwHGcJoU6N6/GgK8TIWdo6AAZ8wJe0pdWcZiWsO+TAExQMwHo6oBxiQatlhG72TJHxnjeReqr6EJfD4hcojpOPcQk49SCFopQMq5hBAB4Brp/IyAw2FjT21FViMTH6hWwSzmH0JSsAvOuikqqBjRQGmkwu6JrsZoE+yqVsyamWCMyceOwNuFBw7Os4zCaROOhY7przM1PpnEPZdGDVJl98gtfcPvD0+d4ACr3DfuUCYYuccBpqLcVwKGgXUBiXy8Ps6jW1JmYeTrL+BpZ1xGlt5DutJrqIoC1A7ZilMNC4B5mozLVlsgy7xtN65AymANMVAlkIwLy4HINceM2loSdPX/udHoboGIkfvsdtCDAxFK2wJ5cJ9BAmU41uFxH2snGoFZDmYKzm7J6uHdICW0AJFjt9Myzz0bKRj2Ye98jDz+a7r3nfYU3iywh604NoeDGNdpD24gF2Gj1aFUyDqzdwwJ32KWVXENXFwUAzIXV23EcJvgxRfPFX//PURjxPpyF7/rQfaxfTO6YM/XtvF5Qwlj/+v/5b2FkU/pf/sU/A+yiTSTN/MpTj5Nqo3oK5rveqlP2usuMwQhBTRfgUyfvMszjZI1nqIyYwQy1mdQkEzbN4E/1DMZ+Glf+5P/88/5KegGwsnX3+0iHthSNUXkOpr2bWLse+GEhgWZkJetf1u8MrG43rGVV+Lkxx9kfF3hQCo4ruJYpUuynYYW2sW9EJRJzbi/Cc9sffOjBh6KytJq9swH2ZwgQ3MD6re3BsRgjSsFNuYDVQhXWufude7daqhYDHb4noLHCUJsJAa8FHAYszi/nmpVctijJbUqiutJgwmoyQI3MmhWL7qsFu2GnblJIkZXQNkUQw88qYOWpmAIp0XuK9BGC/4UlwQ1zX3KCgCpdZt8B6KRaAjAPskqqVVNPevrFM+mxZ94CeDZT6HCVeS04g22hh180fCXoWKCVi+DGfaGatKS6m+UAI4OLSD0xHtmnRklIThf5O3Fm2wjabEqJ2PD7ueopn+MZP+Qm3BlE+bshXi6Bm+VVUlmM/HfTUnzYi8vSUorPsomfh7MnVm4e5wXI3HiI5/JvL9bILDe9XM7mZC1Appbc8K0C8MDL+bh8sRmZRb6ylG9bzuhE2ZgAyQ3QTZ8/AWbMbZYAj+8VeeySniezPUadDva8kziinsKEKNJqzH3TJ1KLtYp/bUvAYqyl1tC+UpY+l0GVmwRraBDFyjqpd9AJs6gYdB+LHlAWFPA/MW58ua959njot7bWpc0bmtPHPrQdN1H7C+FbwETR1VfxXbMHWyjBHR/TGOgVoBAFUfUILss4FE9frUy/8rvfTLPliFFPXmHBdUAIrMBYawhDPw6nTjwbFvHxYepWkIJQjllFtF/Doqh2YThmpmGMFtk43cgq0Qy44HRxNo9bD9CwJ005m2AVp5F/m4/mf3k/7n/alFL9tSo5KfFGrs/3E/gKdrSTD5GcZczMlWgwqfCen13AAVdt0QibURMgR23ONM33OjhIHOsmNp8V/Pcx3EA9DJsbaVrKxrOVyHFiQnO/eUq8RxA07k5PPPGaREnavQvamWho7dpOtAiIJaMp6Ww0xjSdMUQDSqujqimT72hZmV5BLHyVCLm/b210BRfUC/ykt3twYTUtdOrsmTDuusCmeAizNktxl9ic17LZCV6NfFukmJl/kxwgWgCEFwZpBEtMnQd2FFf75IKPZoqkB8eJBhthIx7+y7+IlOiDH/5QbLjlTBReFd44gkuvIfq5SSgyN13sY1Q9tLQhPGXeyL7VA+BkrWaotpsgvamhWQN6A5oJhZ29GgeN+mZ4zm6TFaQ/x6Gq3ajqiRonAbemIy4NXIoeULWmQU1jOdvRBkxS+ms5d240uzBDGSqaJ0WHLXZNZ544wacRZddiVKfHxxippCbSIIusqcsASqtSNCQU/FXjcFw2W54GEXmqoehajbiWz6sA5Mxp9y/lrABeoQf+G9TxoqMYIq05CADoBPzBFuKS7d7Rpt7FhQcAc92FYJo1qAeNhp1qSZxvi6YDrNrksHFdjqAxshHk+r7+0HssMjaWIrfzXKPxqilTDi+FrnqxKO6shak7T6qrEk1KD9qWWV5TLbNldZ2MDPP7MhoqGa8QFjP++kOcgUVyrrmf6gdktZJ/tDFw/2qBNSmi+rqoDFLsKnASnLjPCULUzniD2hpoHnrD7pujSugoQMi0lIzfxhtvTFdhR88xZ7ejDTmBIZ56nytomvy7zsCT16y1QojrEAAPImbXfn+Ue9SNe4nNaox5LDATYK6+aWea5j0PUrn0+utvpE984hMwjBWkVGEbTGFZCcdavkTq5tFvPJJOHx/Bw2YtKb67wmtpy1aYHoCALE47DT1nWO+XSel2b+inszVO38yrSeaYadaZcYIA2ge00pl66vzFVMe6GmDNfePRR9KnMANdCUg6TSq0qnUlXjPQt7KSPHf1aa7FSQDVGEFGuYEiQZBrQyNMdTmmixYIKgSxV6fpXQWYmWU/OPT2W2jlLF1nzdDnq1xGxzOC9z13GtbN/ZznrWNvG8BST6DFevZS0uUB3AU3rDEtImycGpmGKFKhMlidYgB7AT5SDoIJz6Qmqz8JCkZJcbkHuz9YVTlggQFpR3vqVbEfT2Dqp4GmFZTB6ri3Ml5LFRRoCKbLBDfcl+SDbE5NJykxSrmtHGYvmV1ElwjPX+3CYGwTpeCkJAB9ADx6u82Xr0oTc51U2O5Mv/1731D/T7BFpSZeY9qTLABuosIXqcL8HEH3PEwNa6W2lJHI4CRLRbIgOAuts1Qk+9hkciEqOEsykpyuyuCmODG1fSiC5eUtFzKZkYmP/LtZ2pLfs4ySt6V4ONeqpRAUA24UFCsgdrIYakU5Fzdo1O6bZAQVaZjSv997QUMcMLpB5lRV1tJkIGIE4kKtY9MxrbFMnVSUZ7OgTRnlvF2OWEWFWTvj7y1vzGkEZYSWB1b0nAGTf/93oqUoiSorbLK5SY3iBEOWNZdzkOghY+lgG4ZidZa/w1Z4wOrIK+Btgs4XgEguBahhASygF1jMfwJUqWFQ52M1kgk4W8VTAt7bkm7e1YsfCGCF71djsjc7ZUqqmbw4gkA8YqZYfHbtjUiPqGFxyVwoIt/FBqo9zqcnXzmc3jjJxjQyzUbaQ/WQ9831Mya99GA5hz27a0xtUAiZfY4sUD/fU1KtjCXh4ftRqhbT6VcxbO6V45hchcIeR+xSxhvIEERxGAe3oNRUl39fvHgpNEICxB6qL2RnsrOs7sACJ0GNc6FohYEQjkGrgxUI3weetf4eNtNz7Kc5WOoAl+UA0CYOFMvWzf0K/q4O45uxqiV99tMPUeHSzoHxw7RnzwH0DQ1UVNGPhk20jzK0tw6ScoIea4GF8f51YDYS2UhVjJqaq1d0AaV/C/PURdXf3xeaHN2ZLSVeRyWLlRTS1nrf+L1WgIgGfwfx89hBxD8G/W9E7etrBWfmzZnTblZ1AFTt2GUE/b5zdUD7e/6WvWlEV3Ie+l+fHcfkVZoGnobp+Bh93VYA3kY4nGxT4TOatJEn41JH2b09m8IvZ46HC/08Z381PYeYjwvMXSl1hdxN6A2sBCpXZ8ImESJ0zclivVLGzTyoZL5Z+RAiVFJRYdKk/kyqXJYHzYwtJkaGqXjitW7UoZ3hni+NXELTxZzm2a3hIJfdcw1ffudQdJm3RK7MJoOAwgnArRb611EJpk4tLE6dhwD3aYCIJn+ySpMAYQ9Tf9RB+oWThG7SQ6nC0nwjT+5vnH+bbuAUDGo8Jjnr0EPFtJcBShPR/KVSCsdUgfOrEsYiFqtuxmggdBmP9xUwyKpwX7GQBYHMSYFqhfsX41trGsrPsS8TnyUIaTetwDhFYzlBjY0xYcisAnqbCh/TMuo1tpDOlC2RQRTIT8AgmqptBQBKhg7BeCkUPU56bA3PwGqkzRthkwAcc4CGJg7ONtahLM5UmI7avgLWE3BzBjAhc7MWsbqCdK0HLO/nZEoz9FE6w1w+DruzGRCzZHUrIFbw9ja+N6beH8Qw0IKDCxh1aqY3yvhWWWDBvi+QtXR5CC+kDRtIyXIf+59+liqpveleBL69eGW5f07xfs71C8xdy82feOKJcFN2ncmCrMJleZzgQW8f+89FA1tZDdKziohtK6A2SABXY9EEgt0rtF2oIW2xbh3gi27dF4+8A2hhHch+ck1bbr4NHQrAvxF9icBdOgk2b2LwQqT4LQyw8fAg4LoNgFnlpsUZN8HzmbPQQt0XB3yL4J8d7wLs30WY3j7ExXAJqR0mbJTKQYsNQqMm3QhzrqjSKj29djqwtqhaBTPDnHBTnGN9WHCgYF5W37Ohmc+eJqAQlLbymVWmItXOOG9YAjbK1JVYjc1FyupXwPQcpHDB6smVzJl6AI66PPfnqIy0Eov5GMETIYqNoCvKyV4gZ3AdLyH2LceYswxX8QXGRPfn6TmKOmBpa2F+DFLSxatYOgwxj6iiqphNx9Aert8KC9a8gZ6EA+k//fZX08pVVJfiIF5eiV4vmFoLgji9eJ7hA8SXEgb9uLLJ3nKta8YCmdXOGZvcUDNew/OUpPj7Srxzeuu9Gp7lQMb/Dm1ZSa+bQc+1NBXR4LWu4OF3w4TeQ5nsx/CAMD2jgFjxU5jzGZWxEbuRy3gYfVtCnEvBBRl+RQM7LjrspnldLuf2JrI7rEClQLXFxMmILfeiyNSSm74q+RAC6iPgHCuVm/k7fq9gGYpyvCweluUpKgfIWUdn4CLazWXkIZxUSMfflewwRp+CihVGP2w+pg68T6wAACAASURBVKQWmbSCmVpTKOpN+Ax9kep8b7UPAI/yMhv8Ffuj9h2a51cwIYg7g9aWAWhR4Iuwq4LqIIsf3Cc3b2pLd921lWiB+cbmVrnEQUjTs8UZZrx9mQgElijja+2oTqdJj9SxiKtqV+MGjm/QeFP6/g/2Ih5G6BfN13TMhd7Xe6dUNu44TVmdZNk3Yyd7GbqnkvFSjLdVLwAWBZO6NheIexGDKmjpjuagW/2ZX1akON4iaZ9htJXgTQUGWfQly+ZkM9p0Yfvf/sz5kJXtoW0ywuFwmLBRH0Ji2Z1aFkr0MOMQtKKk0kjHeQaY0iXWNIcAxcaipinUXVSXTWAEeCvgpS795V98L+jy//uXfo48+fH03DOPp0+j07luxxY0JhwSlO7PKw5m0zOlZTuMhjqbJrLxcaiep/z2kW89Sk69P+0iGh5kwzZlYUmocyN6jKnf8UMAuS+/+HyUdksjez+OVbCVMp1svlHKyVpxE4/yT43/iNiszlEP0Mn3GjQHYw3ZQd3I7gI6oPNQ3molbqM0eAvOslNssEaR07ymFnBWg7EiAxQ+HNVNRGdn7TjNoSDYAdyYChlgo9YfxWtX0Gpkb4XPMGkaXXjbqQIZ5n4r2lalqapCKGwQodYoLAusznBWMy8nOJResVcPEbgHVBO/q4A2escwdlMcTCt5fmXqevDJGUH8qrljGWM0YeNCwOh5gO4V5uaKzlWU2nYiyjxF64H701HKrPs4ROy67j33ABb0/1B0fQyWw4aJag26TePpOUOaq5r7mGYcbbVRbldx1l8Y+nEgWtodlYQCS+7HKrVeUoea0Z3DGmA11XQ8zCjzXgBc6FsT9I2iR4GLqTfpV/cZ5u4be17Dc6kvwGGLAm97gsFmDAOaPFAnYJDGAAX6syywl6zEc2cl93AewLF//wHKv8+n9916BwHMalKuuKOz3kZI4VUzBw0U+m2eyPu8fGBfpLummO89gJDutX3ppSefTjOXRlJHTUNajbtuG2trktYgemBNB3Bk90GfMgNQdO+TFdhO2bXrWu2b3bRNM03zzPegpbI/lL5I67lG15daHosM1L6UU3SwBItXxlosB6DamFUA3gjY808NQtVp9FrNMDT1pI4uAjzc+7v9DDa+PVg2tBPla5w3YSEE9+ffK5mrtnqRuTQ1qzmrTvCyaGobawiC1JzYQNS0/HHaJFgFKXPtuaAR4/r1G1Nz7/o0fOIMQdsSHkX700c+/knuDXDb0BHiVsGeqao5UmRjYzCJPMpa7meOVNNVgLBtFsKXjPufYe7WA5amee+oiuVn8+jkLgFKVjDHbG0Svjfq4hT3A7qtDvP1dTCcBgtR7s3eJ3utm6saOPd6a4lMtctM2l3bQNkgwNSSQM2GlBGoAnaUO7jWQhAb+hVuwDSy/w1odfznmdemsWyILFNk49xF93M3ZK5TfVu9Giee0eips1H8Ud+xkueHWSy/W0bGoRJtzuw8zKIibec2ppqmw+eGLwJ8X2MfX2TOEUjRNqh1IzYaiaaaf/aD9No+mMkatKBj2kAgOwgLCpjMeYJc5ADuiZX0shoZBgxzbe79uagnp5oyg+O55H9nwz3PEUGPgvocWGZZynKAlKuv8xmWQVS2mslSmMzqOCz5swPg/EPgJugoJqc9IpxEGdz4gYpQzV+bgihcY0v+M/x3RnsBRpb9LIuLPRy9ocIf5V0fmveqpv09tRzFYBQHSbZl9vWCFcFOIEkPbxE6X6aqHMwo0bU8mY3PwzY7IPpa9QvS4WpnLV2eZhIpahXcmJKqVljKJuofm6xZDWL0aMRjbxJzhk2NMjUCeroSRzbLdJmT3wnvmKidUVBbhchvjtRHURhx+20babnAwpqzd4nNOOn3hDvk0lzRnqESoR4JBjaxOUSMa6Dux5nkaJnq+9PvfPlrCAJpjIdYuYJIXpO3SFMwTo57Lo/L5YmZZctjc4021EmQe9cYT/DiePl8BIQedk5Yfzer0n0/n0G448oIqF1i7HNFXKHdKUTk2e8oWwHksXchhFA8Fi8sliyQz59Fb0WNK1fxo+WqClVDkCm4CY2Pz9t8swwch/D8RNp1XS9MDpEj7Moc4r6R4Tmi3hZKYVsxezsFvV9Pme7NkC8VITxWJG4zwjUIE+1zo+9HNyWk0vjnzw8gejzIATRKJ/Nbwg/ESFswUcZmsprKLTfLeg4DTbQcJ3tZ2f6hDpAT1SoAP5lD9TYCHEs8J3gfW0EY3e/bvz9Ap+BmPemDEOiy0Q/y+W689tTRrt91YKphB+Zh9VQE6aejP2gdkZ79eS8COhcmcc2uI/IrbRx1Cpj1HOIaj0Djn+T1N2J/r4jbe1nJtY6dPxcRspHpDMzPQi0HVvS8krFgYGVE0MMcoT+PaZF+XGEFSC8+/1y6ARdc3af1T1HY2rmuP1UhBJYFHKX8e1FxvszN5YvBkM3ZBoJULkUvHNjY/XfzuxH9Lqbnf/AkFWc3ERBQ8cRYKNDWmG2AsfQQvACoa+fgWY3AuVafElO7OcWjRwpgs5GmtYkWHPOwGxoezjJ/bIkja7OKtGE0PgTIOL9lGtthaXzm0c7D6ji+P8n9qKUyFVPHoVcNk+V4DvFsB5gPoZ1gHZyDVdkKQzJG5K9zsWLhMlIsCpoX3JtYP+ouJmQ7OKT0i1rkv1tJudSyF10l2rZ9idqOMqsoASgtNkpkHXThK/TYE4+lLoDNDR/8UFpE3/Efv/gb6f27bk11pAI62b+6YfDKmMOLatDQo43xNw5lHEA4WzM0VvStQZAuMzWIfsuAz6qm1bA4Xns1bFQN66qatTZo81TW3mpAY+zTFEnMs7YWXFuAUfdKGboViLsFjXVqX/isJQ7g2v4NaeT4ifRXf/XXqZLI+356RNnuQMBuS4AZdFBreldHg0XLsM8AtDfT2+0E1Wq2cpCNWLkB5tT1Dit4CnbpGKDmAw8+wBo4B+NotRc+UczXjTBFE+OU3nNg+/nHjxwPHNrKdZnCnKkAeHXhO2ULdQC1DLlBjJVDFCpHxal+V31UMVYriGUMZgE11TDJkUoU3AZLjf8NYLdZQ1c1YJaHU43pnFOPNiXLzO+7RmSW9VtyjsikCoZkuSwCkCURSJtKzVrPWJuw22rNCoE/aWH2FwstxGSFzKM4uywCCUF2aCNkY3iWITGg5xlz32abFhgYDEQrF8WYnkno1WbOAUYANxWwQ5bXVzC/bckiWI0g02pLFwepQ1up0OcBUfUh3oJu8J44BuRoNles2k5fwpR+8V9/mZTjNp45Z1KZ55nP3z5cansmGApxgX0I361WykLeOH+D6Sm0plkMvLz9gr/jOsnnvX/nilxfl8/prDvNACfLVZbjhNzuIbM917Q4/xC4KSqkDGysTFKEWxj7eAGabnXY3ZQBXk47XdO/cMH+Xm654AV6qOWLj9coWC6BGy8yBqJE63toOjk8uKMihz/+dwiRmQzZd8VJ4FdUQTnNS8xOPsxlcHLpWHYvdpAqLS/PBzT3ZGTfTh50hIisihSItHUjC8DeWjVSHwoMS2JjBXp+TiPoWLZjCnAjwFkqia1i8XIAq1ORNrx6dRbBqn4yM2gA1hKh1HAIk1OePBfOl421raRhqCwjNeWYq4eYR7jcikC2GopxEl+Cqdn69Bd/8xT5UHLsZ0iRtEKpEm2px3Dc3ouQM6gMIW8JVMQ4cS/RgoDFL2vlA869UTJLlj0FBCoyLz5Txz7TrRn45DHOwEdWJzM41wAszzmiS6t9mA/XaEQnOIsv/BEYQ8GNgDGea2kTsYpKsKd41XlnmbwMwzybaBnVXs3sBSs45BrRBjm2IFDWNG6u+BH5d0dbA6Zop9jkq/i9luh71Q0VbSWVG7+HgffUBABQL3QRxuZpyogHL42mO9+3OwJ7DQf1K+lBvCp7UcuYdfC9M6SNQvfFWEond3IIy8xcJPXk/lTFJlRvdZTGbTARWva38t+v4Sfj67Zdt+NahGencQWtnVDP0VaE9zG9uJHfEXDMkxo8x4GvW6n+LD7zaSr11CY4XkU0RKm/TsLM6yEYlLcp434LU7hPf+rT0dvIORJRDxvxEGBqqRY/kj5Mz1w/+sgAavagCfE56xliqbssogehpcxH8ewR6JiqlmVrNGWA/cGeZ59LPWhUmgWjajY4IC9cvACGgYVhPdm3SA+gSip7Em1AXvzmd9Mt1++k8SDGeAiSBcoGIaZDbFkhSFR3oOByy65daYAD6iAl+Aq2fZ8W7nEMEN2FT88QqVeFlO4AjVD4s67FYAkQ+8NYGY1H1SeHgWyFzPBopHcmUitVdA3a9PNaRbT28FrdCxtHRKmBYj3MVKSzpFEB9W/Rq6mC/WiLfkl8/lXaZ1w8fzq0Vi2wTCcRn1YCkgTMV/Bm2bHjBqpTOBg5UD1cBDe16L9mOLhlB3QrFnhOOJ+5jjHGePutt6XD+w8iZt2bfuxHP03rENKePBedoSOlzcE9x75Qy3xvb1mBSJhO8dH8Ue2tbtaASxsC8/tnARaKi28GgMzxWUfRrdmKwVSG9gjBXnDP7czrJvaZSvvUEdTN8Qxk6+sBaFMlcDHOc1P4fRI26gLAVufsccrCJ2CzbqORpdqWNllF5ssUeq9JQFw9aVGzjzawXUWA1sHcN53SydyavXg5jfIM3ibd1EdJvkUUw1R39vLf7uJFN3bAEa7La/GzqezoThffOR6B4yXAX/eavtTaTaRYa7oO/yb2hTpA2gypyhn2NQOhSv68wxrYQESpA3U54E5gUaOtuaCAvW0WsB8pOPdcQRUpYO0z7HheSikUTtOaoGqSyX9bviw40etN9+9gowDOFQhwsxOzRQHTPAPZ2iqAQU2Ig2Vb7GHGnkMwVA4LuQBrZErO96ph/zHl63UawS0xeBcZa8u/7SknGykrJLiR0YnrU2RIID3NfFMHo2vzjBpV1rjVUlWyivxb0XcYamL6GAwOwDyNnuXl6MF43RLP+iqeN+09m1Ntx5b0v/7zX2Xe9/IcAYJz+uWYkWAPr1ZmUbR2WcD9XnCT9/P3+tFkQJIByjX7F8avkJoU4uicpcmsTc7i5NfnMytnZjJgylgig5nlHjiRrfiHwE2Y2UXdl+wED5j/bmRTEHhMEDEpEA332lLey0M015774R502T00G/IE6uVn0m0tlpDz+ujEy0PIxn2RBot0SwGccrmxEUkAkxJ6Lmi9QvfjVyC7kkjJf3twZcV1GP6VXufvmD5Y0EtDN9NSuqEN6n/gHL1crHjgrW23UGsVk9kijacEbFyrf+zy7YEYXboVzRKV6lLsQygejGkcqUnbA7CWGstwHnUzr8SReAVghpLldjZSD3AiE6ryiZToCMzyrmGT1Ae0nQqX0xeu4PvRl777+CvpxT0n+D4HeQIIsUjmysmLAhgyG1Ig4gL45eq13BrDsfT7GZhMlzYgN39/5jMdILLNKaoMcHx+voef4c+kEv0S0Dj+Tk4BUFSN8L3MADn22dco+xflyRx5Vt5Dwywjl6ICgPtgLP08dVWWNktPm9qLzSpcgz3MTZ/ZFI7qCKNZ2SP2gx7EwHZcnoKeZn9i0+ymzPcoJoFdpBwRo15F1My+tn3bWkTH9J/iIU8hXpbxkiI1xbQW/xH7Lz366JNpw3oEl7zxLhgWmxYKfldCvxtxWTFjKsheO1aWtNriwYtgo4rKGZ6pgvlJ2IE20k8e2FdIP1k9dh5gsZcGig/Q4qRx04Y0jOhVrYLVO62wDs3RuqA6/eAb3wg/nRWAJj0rXC9GhvVcg6hrjoNnlGZ7skZ5XD3Eo7pJMM616NbrH91pbWwpELDTevR0s9s3ANnUxQHSKKZNdnpwM5+GoekVYlZpdEmkrwZolLST9v+avbnBstumb//FX6c7b709upq3c8Cb7nn+xR+SUmpPfZvWIxXDakBPDlPerJEn/+pvUi9C0V6AzpwGayXX4HDyJmqd4PU6AAtM1I9EqwMZNOafFSVrYYAEPqaUNde8yoGogFuBcgvzrwz6Xz8OD9NINbGOXqPSRuda19kA7IBuvTpcD104m9ZyXwJBS3urOPTaEQjbw0uPkUgh8KUXiwecQlCj99f2vIKgfXO4lPeoO2Gsvd5GmpmOI/S9SLn9BrRFFw/wXOF8x5kjPfrAmApFfwKlwniY0qW5KUB4jLm0EZPINt212Yu+xZh+/NOf4fdgDRBbL6ghZAz0YQptBcUBat+aEI8uYrh5FcZsioPX9KUHtH8UQqv/MC2q4dwJSuQjACoFKrIPbTAFKxUUG+AoBrfyRS8gQIzFdpyo6eQb+8L0c5Sc+wHA0Y6du9KGbVvTYUBJP+ncv/nKV9Hf3BOeQSdO0ECVnWkNveKsLDt/FuCpnABA6hHSBnt5lbUVbvXM2Ue//d10x/vuCMdy2Vkb10aKlUOfiCK98e3vRRHC+g1buD/PkkZ0IGihTOXC+vRvuzHNsG+qBamLBsILEZjOUUzRAqNtheE55mwP62fBoJr91ACiKUqzWR/queigvsjrHa9J+33xLFqxk2hUIC9j7DwXGJSCW72HBDq2YLCiqw2PJvcA+3HVEXiMwvrXWaxAQDLJ9003u18YDJuKkgUyNex6V+vol/uP3bFDq8MzUSPmcRYaGj5bsCJTo9bIVJUZB1tmRFUi83aGlIGVrlqENOpcLfvj2QZQtS9VoUGRoud+FCdrD+GznkN7M001H+MzSgp3qbqR4GgVabau9P0n3kxPP3eYp9nOHmaBiS0VzCiYFWHvVdEAsBkfKzzsMtPyXmbF+1t+7gRJYtFPaGW0Qyo0tblEPLMvWRsbTTZLZ3sGOfl3/HdmbTxvc1rM9wuB8j8EboxcLf0Oigl6XvpRMVullukgfw8kD/jMymRqKQMNDz8jQV/vf+cD0wtWl5E1N8uFQzlt8u4NOoAFaMqVU76fA7T8hosDkpsslZ07IbPOxhymX8v9dezXYyl3gDAmgqmPdqLBK2w4Ho6toJsOqP4qDtYlJpJqfHPtYQIYzIyTBtoPUKP4TtFXRqNRqoomx/3Vw3vduhreuxaBKxMfULNyJQuew3INEZCbrge5eoMJJn95Jekn0g3zS0Sbk7AqTUy2J19OB9/G3I2D4dIVPBTaERATsczib6D+IIOZrCDPkyxPPP+dEXSYscnkqIsw0tZQz0iV7+uPIdPgV86DZnDjv01f5SaVIZiDEfB9BTf6a2SQ5L9zjjUj68zyLH+GvkfOocYhzarx8+LZMoYKEI0SZGpC0SSVaxNSGTSfBWPbuxoDOErEZac3rIeqRlwwQcnjyhVVeIO0RynjPG6iq3uobGKBmt/v5PBtpXPptq24nMZ90/qCSN00kikxhejfw459mO9vpES7HbbApnzrEWobZQ5xcMjUuAEJ+Lw3U1L6b4TlgOXblg9zuF4CGEWTVg7mQrtG2g3g941vPZzue+h+Iml8VLTn572uQEMbZdk9Xa2Jz6mBOdhEVGj3X6sr9O0IcAEwP48IUWCmjiEzZZmVtHliUYpcl/7gd3+Xtgo3pNs/9KFCPGsaKgK4ufCCkaHrIvK2yqRC4MCmo9GeonOBhYenjIn36LPtAShdOHiIfP1GDsC9CDH7Y7MaRevTwrhcJSKd5sBsgbmppdLoCgLWOcZyFIv5jZQYz3NwV6FPmSyxthG1MTZWAbmKTOt1K9jl+ydhbgSGjvFN+M8IWAQBk7BDglwjZ4FIRw+6GKtJFEXr18I8GgVInvD+AGqm1LrUWBCkyD51G50T5b/58ish0m5gDEcI2IySjZDDHoEx2Il1QDUAdvidI+kdQIJtGg6SXrS9yA237k4jRNcarJkyaKN83tLdywjs+1f1prfRiFQQBFlY4bit6e+LQ38VoMjgZIxIftA2DOiBGknXDFGibp+7eoCjz3QCYCm75L3Yi2yK6rZY76yFaipfakgx+GxsZDjD/qzZWy33anPFKzBUpxD5btm2jeKC81G91aD/ECBRJ/FGgFx0KRXccNipwXEtCgD0dVngMLxIaq4dYDYDu6zR4hzro515sgJfqCGAz7OPP5mOA2o+//nPsW9YAVgJSL8QmiLTge7ZnWpzOCMm0F5F2xie1/e//wMMNDeEs7LtJcpNh7qADVYBuPvffIPy9/4gFVvxPDpCk9Xevg1RUdUKS7iXtgztPWtSFy7YtWrNWG+LFBJcoZquBs1PE+DGAgXLw013zgTzhfhZnyXWhU0hq2Q/YMX0iFrgsFZMvQTA74DZXSJFNwQIFUhEzzhF1rH3iFT4ZdmPKZpd0oMpwLZmpsypq7BWtumw1Ydu2BZkWJijZiXWnIUT7Fu2L/JzDdazBkUvpmqBl4Gz2RDmgeksdWflBDsCHNdIhcDGYEHXasvpqYKbBrDYAqUem5B6giOqhOgnSKbEecJrLUOPlLDsjZVtVgQbwQMEl2ACz5V6vDWvWM1cVkO3Mv36F/8EoEV2YYY0PJkDmaIF3fn11GEYKjmnxgmwchVUTkN5BmQdTA66PE+yS3EmQjwrnR+Z0MgV0xHcaifiOJSIjFyNnSuhMruTwY//zubB/2hwo7jLDzDa0abfByLo9UPGuDHLCkWc+cPzheVIPZeEe0OZNgoHYAY/UkWWT5YExcv1MHmAcioqX3zW8sjAODEyWMoD4e9FybjMiexAiGnRvSxjLUwnaQZo7rXabsWmwjTsY3G0IU6d1LuimdSDAk6t5xVaguLnuFbTJnpZWM6paHhsomBsQtAcDJRzgDFS08Nr/bcC4q6uOtiCbeS7T6C7wSsDPY1G+A3VOuPyIDmQLQU2Cl0EES+W1QJs2LAW6jGsG06PPXUwjNRGp0iXNWF2x6Zn7l52SOYlGx9llJv/zk0Fl4uuHOeYaCzgK3qGcJE+J8GNTIuLOQuwBTPqaHJ60UPQ1JPjnKvZ/N2i8WZRGZft7n2NB7/fy6r2DEYzw6cnhM8pAIGLNvSdxSarINbD1VJ0BbR24TbzaPrFSaOfSB1CVkGnh9cCTI4Ct97V6A96Otmgz6XhIZxXN9SmO2/fjQncwUhN9PchsmVjaG9TyLxEeqqHFAzddNmEwo+CZyt173PZg2mgpcK7KYWtZ/63smk2qAPjQLJiwrRTsJDm5tkwgsVSmwRFtAYwE40KAUX2pBLgOL6bdL7lcLak2c7gTz/1fDg0P0AFSh0blCyLvX54SOFW7KFjNYob7VXAhyWfrQCGOlge0zOCYtdnoyZgfJluECDUAdai4ofPnqTyxpLTGT5XVsPncQR9zxaqcnyWglr/Vgske+KhrlmcBmL67Sgsl+lsBsxMoDOJrtsAmHLm/Xp8UK5SsqvJZIMGafysIcqgEVDy3F7/3ndgKFvSAFHyDZT+Vqmd4UCAlkxTBgdcS7CdzBc1MrJPHfquAHBeeuyxOACdL4pWYw9hTk7g/jvOuu1ijMc4jL0eK0xMR0WfK8ePsXlD3xaA4s2kt9o5fK+YhjBot0cTupfLRw6ll/e8mm7gmdhE8xTtEFYCKtu5/jkjbKtlGOsp2K86rmeJ52fna+eG6eqNAJLHnngcg7lbAhQNszZWoUUKfQMA5c9//T+kG3dcH52eTd2soBrnNZitDVvxUwGc1nGg1fFZUf7LRnGB563O4o577y8qsKJFBwwtjNMhBNhaGbSjC7TwodnCNoIzn5cp0GHmmdqReg5UtSCKXA8AKm+ls7jMgkxqlNerv/BwMzXDAap+yRTrFVJz6hNbmDeKZxvYH+2f57wZ4c8xrmELQG897N4IgL0V1uIwlVNPcv8PPfRg6NJsotoFc8NCSUsAKtexIPs4Wrb16s742vf6mxEEOubOcVOZ7pM+/+NvHwq9T5FG1cOMKkfAzAjMhJoSrTB0k7+ihQRpyJ6162KTNdgZBVhEpVMwmymMGsMRmPWqCL2Ge9JpWTZlBKawjtc1aHQnW0TAPsUeL/tVYwNdhOL2FHMeRnNID1oZYoG/QZhtNtBHQqlG9Z5+WFY1jpJutK2P/almmV+ynwrSY4/3HOV+I83pPObfsnrFYZwrkDXfLEqttWiIHk6m9C1sYH+U1SnXN8kvuwrzu8MEODIzUczC2DTDFC9xnYueUdyj6d7YEGx2av4WHdUswF1vqCVA7bkB7hMbiRGFy+irkJKnVWuuS9945IX03POHuA/25XLdyQGQ3MuU7YF41uFZZd6x9JV1M8v1MMvPo5gLpa8ixVRkfJYHu+6fBry5CMnfy5KUrP/0PMmvybgjgx3f/h8Nbpx046YaQH7NoGvBjf09LFe0qZpW6suFQPkGI+IsVTe5oedDLaPUXCI2Z2lfidbK4CcLkzJq8zWZcsrCVEvHszvxcv8bB8AbDaaCSeM1BHr0wOT7AitbPhjtVBHlNatb0T8EZuAKXblb8TiYReSocV8z6bdyDfviLAXd+x4heLX8WZdGIvgRUWaREgstEhGL2g/LbS1Gch83W3HP3ds4gCD5WhTdDqW+/lUsICqNqlpiYeokbOWCxmUkY9IEjc0GhxeQKJSlrz38WnTqPTOAdTvUrPSpAlP7UEXBk2myzFa5bfDvPKY5NRUC6lJKLqPdGuipKvursNFlh2lf688dQwGLvY48uP1y0i3X3GSg6eTzGXsNy6un/DwBU9ZJ5XSd7xWCM+aU+pIsEA/Ay0Ge23XIHjjgzjfF2a4NPV+iv5Gb4SJ57TEiOQ6yYTarCmjp3jU2ICWFRMrtpus3p+0wM7a5OHvqCPQ0efEK3WLx9OCb58/iZ6JJKT/fQgpFvyM3Izc/AdyHP/ggolJca0khWSWhJX8vpeFGZArthwFKsjNGzVZF+HpnwjDRoGWvRsqKZfuI9E9Cj7vo+jncYxw8ZPBpmSStEoJe/n2csuEVRF3m8wVX5uLtwWQpuaCjjANtiYNIUC97M8WmZ08ewUTQ/74PaZlFGUY3OtNBeSPk38PcywhA4CJpqJdwxP3Zn/xJvC9su6HxIEBeShsmwVJ298ARvt9pewIGMekp/AAAIABJREFUW01MFymcGTbUGq7xh089la7fthlfE96TMvE1CDxrqaqxh1StJeSWVOttg739meNHOLQOpg/eexdgjQPHVC/jMEOlVzUd7Z1nztPQ0vEwmqP8HsYO1kVwa/XTZRtCAno0fCwH7OjNssi6e5WyWYMrtQobNm1MlZqmueEyJsfRW7zx2muRVmxlbNoUXDua4bwKq8rCPvLqS3QiP5XuvPvu1ISZnB4oFQIrD5xSrzmvyUPkaXpO2XtI1sO2NNOM5RnEtau5nr20Sdh5827ACp27qZbadPc9aQa24Yu/9uX0T3/8R8KFfe36vlTGvT31t1+j6zZaJyqdNC9cUOtzyx0cOkPotdCx8MzXkvpTm2FqLg5vhLYXB87zMw5PU5P8aTJA47BW2B6VoQBDK53aAGNG+HYeryb1MkpU3qymyvXEa46hXxKsdjHH3Ne1LTDYs5rIcapjX1wwdcFhaFm2pdpuNLP8eYcDvwKQtksGzWuH+fnKn/1ptHT44IceKvog2e3dbtLu0ewL2kJotGcaX6ZxA0xSsB/s67H3OX7ffISUMkUMURRShmB4NYzEEHMDmwR0LQIbmwZPceZYXWlgqre9WrlgPxTmWhjCnl0HcyJrcw4A7PozzTjP+qy0Wom/PQusTKxkD7V9hwGClguaNYZYl3Nu4MwprvUc8oHVIcb2Waj/s7y/wSCMD5sm0GxdhzhaRkZ6nkDTlj2CHJvlCm500vZaZgmMJQqiJxRjVGhYAYOk38wGqFs1sDUNK2Nj2q4eQKxDvKyPgNXvBfARrJgAlM1knVnZKbC3WlCvnEaBPfuraVaBTew1UQyjeBb9DGyubsuNtQBIfn9iBh3Wavqs0bB5kvGdxRh0de/13F9j+n//wx8BbnWqh8AgEPdaDDaX2JeLfo/vVijl9FImMjKTkwuN8hrPZ7RZHwPp5eDGs8dzxtfmsyafZRm4ZALF8ye/Pp8pWfLyj0pL2bPnEpuhCgk3fsFNFgjrlbECytLFlQ+kiPidBPxM1iBvXB5ymYLyd7whIw7JLoVUghUPViufsrDI9FKuhBI9C2YmZBGYGOGKy+/nhe3P/coRoJoCJ32OCr1pD2GvKXJ+/MwFMkGJo5GiXbhHqUJoJ1Uxj79MM4JU0xtSwtFqSDBBXn8BTUjko0WIeMrMMREEN5IJerBUkicxDSJKl7lhf8ECHXfdratJb6wiisQSHVfYhgYOcqpdqisKcGibkEVZCt+7imojJtPA5fn0+3/0bFpBOuX4aWzSscReclFwLTWI52QRRpngLrwMCH0v73U5VZiBh6yLPxOAhI7JklTYH9NMPlvfI1yXGWNZGJ+zYxZumjwL38fx8+c5BeIzkN3xd53cg1CkzVxX1vb4mlym72uW51wXWLiZXZM5cjOUoYl5wYCqvXBzNyoKNG5lQqTgipTZElyyzQOvsMF6WBmFLcryTOsGSpRE3X4TDsz963oC6FRSiu+fJgDsKF4Yi5TntzVbmUF3ZDUftjjgGWzauD40OWepOlF8fOLY0dBZyPB89CMfjiqkSG3w++bbuxByOkaWkxbUKqymvkBcqPoWQU4bm5iAepjUiOPt+G7dRbWUgbm5S71+2HhPw7DIVFRKT6sfkyGJsu7CoVgH5MJDBx2Em7oRIAeFaTQ3+vDkcCOLecShpWkZ/6l4s5sDU0Gk7r2HSK/sQqx8k311/Io0IJM42mYENVv4vfClX1UlG3ILVLvP+XGAzfvvvZd7Hg136HIqeuZIF7SwWdaq49FAh++5UPY9+QSMwIV0+607EY/ux5NlLXiLkmFe27waAzWMCH3ubsYDHDgC2V4qtPTxOQ5D4uFUMI2VUeK8goPbuVsXgBDgbIsQInwBgfOwTvbKslUOZUGpae/tdGYWHFWbuuHg7RQ8MUfJP0eTy8OwCuqiNDmsb2xJjQD6cT7L91HbU8/vn6ZXmYDAPlsbAHlRqaK5IQzCYa6zm0NwADO4KebvTirtTFtMcg2/9+XfTb/wC78AI3QmrQbcaKr41a9+Jd106y3MTUTsUPs+F7UYdTBGYxz+TcyVMQ6gJu8xrDKgaEgzCbhkkMM7y00INmDwjTcCnJpKzinpVq0H3JCMrHheJ/bujf3ZLtXOO3/X+3BOud4Etpn5rmdPLOcQnNaJmnHV9G9c/ZECWT5zhulWCyvTwrxuFsQCZt985mn8fDD2+9hHgqWo4XeHYD7qmKdqfHw+mr2uJw3lgRaHs8IZ1ofl0Geo5jKNuYkgQIBVzVyzJ5kgRmbAA3UI7dEigGKO161C2zQDsDxNM8/VNBjVuLCa9LXp2/B/UlPAFJ5WRyVDrUUJwCHmNve1wD3b98t9XW2OKU/ToKZ8PbDtDC6wkbFtY001wFiYKlZvWeP1y1gAAobUm8DO2Z6lUv0MjE1EUuwnYzokIzs4cuRwgLYWnoXMrxWgUeHLs3RcTYeaNpbdcr3bfmUIBk02VuZGwCNrK8Cz75djFj24PFzYG4axUDDIsqrQwHCQfUxQZOl4NOmN1A+Ml+9ntRvXsQBgnKIYobGR0nfWbWUDwcvAScYQ1or3Hh7VfmEzlbgb0lf/4OsI0ycp/zd4M6JEz6X2i7mQsy/FBlKAnNBSlggGz2LPo9wkO4pYSudB1ljmtFUWCztPs5ZTDWfOOGRtTf6s2P9LWpzlsoesPY2MDRoaUvl6AhRiW/k8e+c8cN99gUZFmeYqw5dGfw0mgM3zfMMRdA2SGs1qFQQmpXSCP1teHaMQ0slxDViYny5RVOa+peEtnfPG/L4btRSlCNsDIefivAYXpzfqAWGk3AZizZ2+cy7PLuJ+eYi7cL3h6GVRqhjKtJYGRFWoxOtYEEb6s5THNVTjz1PDhACk1JOTUorjRCCDw2KztE2WRyotggAesjogU1D2u5GNsESOxcbrWG+AsJR23kh6oh1KkZ91dChmg50gd97StCJdHgRBkyddJP+pmG0eGniBdvWDw/Ppa994CVRN1FZOKS+K9TEmojl1J6FNDz2oOnF0nVWBX2Jm8nPI/85o2gNCcJFTKI5pM2k3D+GitxT6BNgKv589C0I0rrCTvz1QBEf5bw9zv7JBY4AT/vjcnZw5j5o1V5m1CVE3zyFKydXXSBOH+NoKKO6JORbXwOCpW9HwS1Cj7sNNRDbO5xqgqhkqdaioOJEBbLQnE8CohojcFGMzAHAcMNFMbzCNEm+8fivpwVbmF7Q26aAayuy7O2FksGg/Cy1vLrxIKUJxo8uxAsvD5GMf/XA6BaCxGadgvxswY069qA6YZyNAHMtrFdvKgk1yDa4V2zhI+XtAFw0pWez8vtqkENJR2TUNy1cYBXLtln1ySEf6QJO9kvhTIH6Og99+T6c5JDfRr2eRTXBYESnPzs0wIlTTw7yuAlHiLIejOrVvPfpt0gGb0tq+vkhNVApwiQxf4zB6+bln00ceuC+o+2iZoskd1TSCGg3xKk2DEthUG0iw5st4bq+8/nq8Xy3gqpIxPTd4Nm3Al2UaW4Ia8vI1VPzhKsnhBVhhY38HP52dN1/Hs6xIF8dgELpowknDxWnK+KfGSVs2rOL5AjqDOrfEjH5VpBPeoZT9FhosKtzW8E4w6TzRliL0YWzg1WhG5jlcKykVvooux9TUmusAayzMYUz6XmEfuwU2RZZDE7cJmA0tH2oxZ4TeS4efeyZ1UyVk6bgH7mH6Js3QoM2x0l6/xs7c6jYANZf5U4BqRfXNqdFnNsIaGNWVGKEyOr1xCi6MsJ3jfZTwTwP0f/M3v5w+9dlPpr4NOBITKCkGP0kVkw67W6hUu3zhchg6tmtYCCCKnlSKwp0PHMKmIOuhFxcAYc7xWiMl5t0891JJlcPv/z//Jn3hC1+IAMfxCT0G9//ot76VbrrhxmB1V23fkRZJd+1HJ6RtwU5Ksw3oxtCYGCgZuLqvCiYmABWzsFeVgAp9cWQtXOve1xzrilCFkmFsNph3K2UtLHFmj/jON7+ZNvX3RUfwDnx5pri+Oub56b37Uu/WbbQ/Iih1fnHOLALGZHPOwfp1so5kb03zdwDqqjlcFzjQrR4UEKnDa7IKjrExLVJm5Sv3d47KtDdfez36XHVStt1Nui+uk/dwvyiHXbL8Ppqkeq6pOeH9TNnKupkmMsWtJmyI31NPZtDm2hNsn6Qy0N5SdcGEWpkJsDGQiPpwmD/+jTqNqqSGSDea0vZz9foxJRcHAOztopVrMLk2FQ5zWLN03JNrrolxCn0Nz07dmJLNKJfWRJMxMDUsW9MkG8n3ruKB9cQTTwY43bZla3ReFxAZ2FWUGD41grZ5UYjt55jaM+Vl0YvPt4FMS0FQaHOCAJ97mKM31Sx/quvQrejVhdSiHNf7hs6trMXZ9Iu/9BsMH3OQTEUFz2AYILoSw0f3tuVi3ww4srjXfVzgnbMtjq37pOeM+7dZn9yiKesxPVOWp58KrdO7rYj8t/tu6GStrjTdaDaGe3YOF8UhhV3JNXCjeZpMieBmD/1NHvrAB+JBRF+kkn28yFBHmWY2ffN1RkvmzRQ0uuF4ExmILE8/6fPx/xP23tGaXtd537m997lT7/QBBpgBQPQOEJUQi1ik2JQo2YqcSJFXtCLJWo7sZDmxbP9hrcgSpVgmKRZRbGDvJNiJQgIEQLQBMJgKTO/l9l7y++332+AV7CxfrIu57Xu/t5xz9nOe/exnhyaAgeZJhKmb5aUcaxUUd+7mM9dmkKw2kw5uQUHVDkCQojV5/E4xaU1U7MUnoAktTehJqkmZaNK/zbRMipVc/K2s0BTONguLlBb3kCroxla6hY6vGkEB8wk4MlFuohQPW49vk8LwYmKRrUrhTYm00mujvo7dNAukmwc1cjsuG0QYtzJ6Si0toQ3p8mExuBzo2P/PwdDU4T68xOSe4HWLOBVPzDaWj33qxzA19Ig6zXn5d7RN0AFZ0Zpl4irXbcjXDl3rRAsaTlTvbqimM0rkvDzt499lBZO0vOhUL5cEpFnplqX9ApFE6A7OcKllMAkwPJYTLVF15k8zXZX+Nx47WRvBUJ6rDpUd0aTTOep9RdcUfZFcM2uNIjXIYjC7g7aaxolqZYogs4ldr/SwTTrHLEHX2ZZxYQNSy1HD2RjBHKsTzIwVFLJo9YiON4Rb8cahFQBEfFDwDNEsUB3N+OjFcsetN0cV1RGs/TdTOu4u9Nd/7R9Hpc33v/+9SAt4zdsvZQfJcxQcbsMDxY9X0ZV4P/tZuM4Q8AQ/Xq9VV+vw21AHYLNGwcrGrRsRfSJyJbVkg0NBjDt2J26k7ZhbyVA283vFprKXPgPFyfM8m3HuWz+sgzszg/HEgYOkYp6jC/r2mJd69qgnME2h7YG721aCuSDwLJVxT/70J7BU6FGYh92KcGWMCAIXADVWXuihZKCtJ2gcBnAonL0Ms7gzugRTZt/BTR0j8Hexg9W/hh+WxRf3lleefK68RErovjvvLANbhwA/Z8sFDMDWXraRIIlPD6nZ1f2b2IFXC7oLZY8CYlaFUa7T9himdqXyBRT6agh+qnRmZSkxCtJvX7Em2NpOdrZOSl1916HtePFnT8Yz3cAxNTFcCIdr2lWoA+L5qf954edPlQfuvSvKzwXP0wSCSUS09tZyV20T0X5ZGu7VaYS5pkt8tsF22A+Nebnvp0+TQlnLok9ZbJSV6/ZMZ3jupZWHT6PnufbGG8tmBMMtABON1S7AxJ1nU9EDEKT3ZGhcGkMATTqD11Y5V6qprLxBLCsAMX0ceo3YgBI3WbxHzx4n+FZeX3YbP8cz20Oa7tabqF5jbXBNN7W5Hb2YkXMKgPMwrNubSNN5f2dhhPRQqTQn9DWKvnBVx+gu0nzN7PRtfuFa0Cwrwg5vntfotzTOPWhHc9NJTyjZocP795eLgPur8VWaBNiEJYHsFvc2gAVr5xz31efWjsD4JOO0lU2GbU9c0wNU6ENjHyWO1wRrIbAxxrj506MmxMYEadcDf/7Krhdjc63/y443XRnds2cZK2qPfCahLXKhtu+NwYbANwLQcNMgS+u8UAog4LMtSMQaU2nEq2MwIps2by7TuANPkw6zt1Yn60tj9AnjYBzjvBsAwJybfZlmWXA3MH5tAYQbnU7mvOPHzxnAr1VRmU2QofKz8sQRZOq7yHPgvNTaTLFp7dSVWP8vkQ8mikd37aKx68vRPuIGqus0IZUkjZ5agio3aDK3srCc52n8b9wz2CLIZ2x6ckl2GQuJ9mbmDM1HyXUzz+hhZpsezn2RnnX19d2kHzeWkdOz5S/f//fcc0DNKOQDz+U8Gz91Taa0zJgsX/eTPUzQkxvj3Gy7bqYHmoxSgposB3dspzwlQUzG7aiyq9nBpD1Jam79W+NUVmZH/IL9QHtkOa2CWOnoJRa8n5ZfestbYgAoEHOS+ADmat1WFYmqup9hINo4MS8gd+UJTPzXN0yayQGcJ5y5McGTu81Ea74mq6qcCFLN3oAor3WnytcpWHJSCGbCEp5jewxRof8KcCIo1vQ3oUOJh1o160qBsp4YLfCTi5R1NrCIDOAm3IW4sxlmRAagjh146ILMYZKLnuaaozKKBWCWHFJ7e2/1sGBjBDBOaDf/ajnWrKort992bbCV9TI67NLdbVnSbB+pCXK29aSl2GqDnFW205NmdLZ85guPsTh0lAOH8KHhmHNoS2y/YO7fShY1GC74LjyiTenGTPV5/5YLs5NhSTTt86jAhC3rLelTo1R5Dfi7NErMvGfqnhw0gtP0s8lU1fJUo8et6MZKBOZiYSrBj2AjGJzRaiEYD9KGgMZ+OgFXjJthgT2kCn4uy4UiqPLQf1RVaPWW+Zp2YeJWYExAZ3Ucu312goIcK44MPO782txh8gy7qXobpxTcFhhOyB5SUZbU9nW34MRsVYWAdLrcgKncMdyNbZK3ZhUMIZ4Zvd3snAhIPYCh97znXaR0nioPPfR4uf/+G4IV0rV4AwuYrFalVfL56uRN2ScLmmkpWaHj7NYFQJddvj2+FhCdxBreNgJenc9VMJMN5rxfgo1T6E4sva4pqcsJypZTF9VNVdIi99leN6b8n3nqaXr6vEZrinXReFHwvoYArU9NVBQJEFng9MCIhd8dETT2Tx59LITHl0D3r7QyhkXVXVUIc5l/U4ov2YU/9K1vlNvuviv0DTI37St6CORnKMfH/badlNWr+2E5aNtAWmocJ7BnHn+iXEaFSy9sWTefk1QJXqAHThP3vHU1/k3zvI4u9j5/F94IRNw/gcQqwNkEAeYoqUENF71PMwRq53eUQasfofHpIgJId7gDnHss7NzMs9yjQdiQY3oLeY/U8rhTi3JhwDHiYFOOi2giLiVVZFCxSmXJ/nDMaf2FzlIaqybiUoDfCUzmHIfrCJhjMD4uk11DiGZPj5bdjz9DqT5eJ4CvPkqIO2Ai1DktMe4Pcx6CeQ3+VpFqa2EsLAmA+JxzXWL8tyOorlMjpIOsGzjATTSs5ZkNA7rXUDputV0bnjG20BCsCDpmWQ/37XmhWJygLf8S65j91174+bMBbmRe7AC+EcBbrw+FjBzP/KffR/zMNTk+z7ED78NnaJpnr2+KguhYJ22pwqepl2j+a78kG6Fy7QoQO9GpCOTaezEztM+dY4RrvQh46tHMTkCsGDBSm2yO2QWaXpFhdINsKukYzIusiUytzKtz1zYFgnufYReGiqZVIjXqZ4A6ZAjcV4GOG5l9BPlLMKZ8EW1VLxuGTQDIRkC4Oh/9hqz867Kaw+iu67J+Mm4qGWeRKnHnD5A5CzhX+B9VpAZPxtgRNHLrADzznBPWeDTcZKkFUNmjSoaty7hE1ZgAtFojYS3tA8d1V2uTNACthXx/R5haWu8H40FwJXuiDMH7Eb0RBa5WNXFdiobdvMtcyUauQ5AeuWUXCu6jwPa1g68xHmBPzXpwq7vZTHUopI7GuRplsilHVzPK+VbsDPHC7unqsQSJgJrWFpg0NtOlng3gAiB0lmIFhc9LZms0buyHKXq2fO8HTytKATSivWUTc3FMDRWgymvU743ryg1r6muSVMjeULnm58a7Aj/VRtyPLCBKvag/S/1ugpt0Qk5Pt9TiJFmRVdmh3bOoKMGNtGZomXlwTwBu3kbJqPlBF0aZm2BkdEkF5beKOLmpAoNo7Ghun4mZO3QPk+yAVFFQREwaQVACi2QInLhM72q3Yq6O9/F32fBSkOKDN0XlA3eXkn2n0s/Fv3XnleCm2ilX75Xvk2kwNR75IAxEnneMB9JSpp4GegBKAJB6gIiVUubs50Dt/tsABT5JdUIl8jJvKjDgfAiMCollJB3HVlZSMczOfj1C1fXcF+lIB7uDvtJqOFK1vF6C7lvExroOkHMWd92Pf+q7sTs4O1IJ4NTYmMcX0DhQBA7u0pcwVWoiqOuZ4LNYno5ajnwTyfq6RM8JHhcI8Ap03YnmwPA9BKk+y9TX+DwFM8m8+UxTzJXgxYGWjFvmQP1ZdnPN55B6LX83xy65E+amytO6ADDQTbqLEZ38/Ezw6vgyd2z6Lxq2eV/43p3RPNcQLsiajbHblOLValx3VsG52oT+vq7oN7VACeMM77ligB2bBomAnkl8H1b0NSMWXomXEe5BaK1sPfH8s7t4hlTlMJF7e2y+R/6f5/fud78zxvbHP/7Fcv8916LTYkGHvZB50BNqB60NdMKttAzteObsLzspmzXP/wLahxdeeL789j//PYTEBCzobEunra7ynkXJJmPZa/Z+h+aJuRC7WjVnBCGZMlkzf7do6SeMhZT+KE0tP/KhTxbc+cv73ntzNF70mVu1YWC2jLRO/xDZWeZwKNEJIIss3gKbZ9HhvIjL8H1334O2aF0AZmNupDmg0B/67GfLDTBaurLO8Peb0CWFaRCMpzvzj/3FX5R/9lv/Y3kGoLSB0t1BujmPvHa4PP8zPGGuvJyUFiCddOq6HdvKCOm483MT9AHbiTYGxlhgY46AhX7388+XHWiBLlBO3A8dPwz75UZgEqbDdciqOAORu/R5QL/eHFZfTbAj7xjaTBA/VzENnPMEwFATPvUqNlttBnzYm2ovjNIUa9IVO7aH5iN0ILZeCFaAe2VjV8aRAVnnZJk606M+582kl2IDo/4LW/rHvvV9GrK+KZ6lc8l5XY/uZ4HXGUx0uJ23itLAx3nWo/FogI1ZwngtrActzYWxDQrVlA0gxHEfzDOGfQ1oOKKZpWJq539oQglOPP/zJw+HeH4jAFbGUpO+I68eKtdQ8u/GRxGzTIHi3NjJs4btIx0pWG6RiTGtgTHkFOPBQG+qKcaHTIt+U6SomnidOiWvbBhm0/R5B9dg2fkS7shaU7TY6wwA5LUucF5tzLvwBPMZ8bNG7scRKvMEK4I2wYmBfAJtnJsYrReiuIB11lS16RSZm2BnbVGiqJ4gKqg+SZWoa71M524sCNaSmtx78GBZR1pqEyzbGZigEebUWsCkf1dviTgARPbO8aXuynlqUJ6R7XYTLFPKORtXQnjNfTpNGnqWe3devSlAoZV1fiXXsUJNl6k4wYftE2zTwDUHcGG+WGwwDGh0rZUdEwRUAVxdpky5WjSZudgJRpuU8BYy0PM79UXaUcQr+J8xdiVzKX5gg1JZI+bfOCX6bbZd4LpmiMvNZFNaHIN6gVlhxzi2EW4bsos65vIU91ZA3aouT28xGie3tii+JxbhPEzL8GC4TR/OYeZXt6Sco6f8uz/9a1KutpEZZJzY7BOBuky32ID5uLz5ZcaAFBK/DjJqkhW/j6pY1rQqg1BVPS0vJDLWZMYh01kJfoxx6beWWMO1OPW+IUOpZReincx/D9zo5GlgtTmiwUeHYsdGlAYT5FV/h5GdYrd4oJXQ152/+oIBBqfgJkGNf+fJp2dNmCtxrBS05c7fC0qKK/Q+3ARf5/GT5ZFpSptr/yZ6edTYHYOCrzdQhCCxRudWjEUlenK7W/XIgBYE3ChA7SMV1MIO3wBQgRuCPztRAYngZgoBsp3A6ykFDMYhlPJek/eiis0aVV6xYyUOpVt4XxYBmpYFnlFXg2o+BjCLBno0pAm9LBiUHo43lk98+tvcWHb69JSpb+qM8rzJOYIfRkuLBIQAWJoO4mdfjxNyxZhNx7/hW+O11VB0ppnyd56rgyDThQEMBWSW9/OcsoLKe5W0qXlhX5NgNcFOJUSsUobLm6J6zKQdo7yejzQMTLCZIuVgfDTm4p4mcxP+NQEAodStaKkFfKlajQ3tgqyg24ZtTtgZ0ohLMGIKL2XU2lhsZ9AlNSB60wxRvZjNBhU4KyA2HSi4VXfjs7Aabg7t03XXXFkOAUJ6ADuyNUsE3p2XbYFpwZcGk8SxsYvcH8vh6yLVZMpJs7sLNOnbTopr/769cb6+n6BGTc1axMdS03Ygl73xd5UB4nB5GFO57ewy7aFk0ErzygTjioUNbiG6Zx6Zgop+QXSFHoPN8D4/+eSTiGf7yw1vvguBISwQge0Ev3uRiit1G/cDUgYsF3dxN81Xs2yXH5sz2AO86rS1RyQYTUuZ1489/Eg07xtaO1TufDOaOxdi7u0zNEK87vbbyiFSOStYzH3tMGBuAL8aS4nPHthbBmG9fvTxjwVTdg0aiw6NCHkGNt58DsBiddfmK3fQgJKdow1MYVEmJ0hLwr4YYHyvPQC/VYA3RZ7TBPR2y8kFeqQFLyrQlBkTcNV0Yc0dfSy27j4rUfUJGDEZKoO3z2kVeox5Nk9jpP6sLBxwYnLtCoC95jdddUWwWecJmAbVvujwPRP+NnZn5n9lGp1D9INijnULYgmUvTxPIk45/dxLGDKe5fngqsuJ2ThU8bGpvZfpjO1zuAK9SztpwEkrTBnzXYiVF9lFjbPJUas4z/xqtNpS+ghxsmZqpjY6TTGwANkWoRHWSpM7n1FU/DAPbDaK4je6r48rhmd9VpR8CkZkO20y1GhMe10yRGExgecMY6FDoGP1F/Mi/E64b47ZJdfvLdtHAAAgAElEQVQWxqMNKAVlRuoZAHMAF1NLnP8w1VqK702RKb6VNVu7eRv6GhgSxdAAgq7Va8o5mJQV3iOOeYb0k2LYw4zNAbUjtQAvmJjCumGUKrB2rqkFwOZmrYNUaj2g2/uxhCeN6ZoRju+DVwsjG2NVoKz9c48/Wa678uryJGDV1OmOa68ui4ylNhsg26aEDYLzss42MzISNYd5mTzNAtW9dwFW3DxbqOA1tdlIVZAHWJ63uolnp4Zpin5azq/TjAeZEZnRIVi1adbfYB5rdigyi+pBXd8GGOvRYd33s2hEVkzWJNhzqaDKJFDXYtOg025a+RvBtWuDFYAjgF1Dlb33WvUlQliNQKhis8hHBRhhLasjTs2zvsmEKYDW12YOHVwTzJoiYEmLWckDK8cEcoCapkbWB3p0zUxxvmjiPKdprAZmJ2zmjDVG/UD5nd/5lwA//ItaqCbjlFtYm8YBpcbDedzJm3lmmVLKFFGCkdTFvBHsGBMq7U2ll8nUVLI4mZ1JmYvHM25kkUrGuCx2WQ5uMrsgk/7fTUuJckNpHQsI4IYHbo5RDY3I2hNMY6YEN1lG7Emk2Ce1Gxlc/ZtgFTi+/jDJrERErAGbGDQ1/Y2TM47vLo+P1NyI5AwAifgyqBqkKx0QVVFMdBenSLs5bWugaJFBr5ZGcKO2poOKqT4qaRoBKyJzhe+i4ElcQJ2TjXRcneEJQ0JGaWKwC7zOhpgmlRyvpqCG1jaWnTs2YfhG7xboPrtyN+hjw+QyVaZGx2Zy8/VUky1QfTTVVj794A8REq4ph49DnyLcau/GfI6E/GIDQme0Cvb0EEg2uuNbgJGAOnRBnSboWi4bu34rqTh+6lq8x96f5XnNvD8+F0vBp6CnHahJI6Z4y/uUAyV1VKrXM+2ncMv39Dg+l9BCyO6ZvjQ9wIffJ1p3IAbY5JnnuU4iSOdOxvMQOIQhbJSiyd5UanhfH7lZrlvrATMXjQBLGbO5JRa/IqOEoy0LdRPPZ5Lg1NqMfsIO6yyCLjTuuNXGtKKlslt1EwH4LHbl4k0BLNmBcs+t28qbrthejh3az72lPBKNyNbN69CubMIg8ARGcvt5b0weATZrETAKHGbQ5bgmuFurgq75ahgvFoAh0hYrsbU/iU5Hu3+NGre66+faVuJG+8jnPx++NzffcmsISL1qx7FeOS62Tk7Le6W63Z2sBeC8hKfIWoLIU5Rx7ySAdWAY10+vn+jaqhaN3e4Rmt4+AhgxJ2/biNtvvTW0BYJYdW6Wqep90QoTZUflpp6BYBoWCZYH6GR9FiHuy2gZVrOQvvNd7wqxus0qNTBsAdRoDGf6ohNR8dTzL+IVArNA1dGTzz9Vbr7jZsYu6UvOeQ5wcvDlPeUyzs8+S4dgFI4SuDfDbA3h8bIkk6QNvmlGrvfovv00z6Qk+957yjDlxr0EmRkCmVWHbkDcHcyzSTKdpEZCoLh247bStYF0FIFBzZUg6hp0CG5eNBqNZqKuW7JLmkAypsYovVdP4fPayO7eOWn/JIN5P+J8x41MTqdNHdntntThFhPHWa7bXXYnwMv54hw7SQn8KQDJTjRI3YDZBdIbDZZHAgq+8cUvlzU8n82wKgPoUoIXB1zUe1z9UJh33TBJi7BS9aJPQPkwTNfpw0fDuVbBpo0sba/SbApMzZH9jTTBO00XddoS0LMxWMkYPG7e7JPnBGFOTpICcl2wtFyH606OsaCTMevhAUCqK2EPQa+HZzPP/e3CkbfVlJrnbzpSUTbgqA9gMsfYmGOMX4C9kkXrgnnSc6mdlgiOnxHTUTyPRVkEPo8CcgzfVheO6OOi5EE9TaTbFqMdxzGqkfpxFHc32IkAvjPM63hWgjx7hBmMWScFmupPBPs2f3Xdj/J4/u6FJ54qN7zpmrIbLdgSz2QHvjk2MG1T7wMAWwKsOKYGehmvspauv85FrkUpRAsOzGMWNHjvjEM25AVsWJ2prXB7LaU1R8pb4Gg/MXVPtmGwearpOqtV3eRp3eCcVcKRKfwmq9asZnUTXGVfas1akSVYeMCapJzCexIeNW6gOf6SrsbqQfk8R5m33mqCPht+nqBCbA2apTq+niOL0ITYOro7A270nxlznlpUYBk/KeLVtjyx2z00rLmDOjvXa11BLqu+rod4txJQdV4yh7+ZL6Ok5HmyvASPq+n28vu//39yn1by7Jh/co3clymqgU2rz7HW1qF7W56Wyqqn3GinRCJTTBknBC4+W2OM92c5QMqMjK9Zrqnx2Ol+n0LkfK33NrIwtU1+ZCeyWur/T1C8HNxUjTMZDNwcPRS8YeYFTRt4sgai7B+RgtQs5cpqmtDDEBSD+eFYKtetxsr8WZgl8TeJ4tJtWEYmaaq8cR7HSZVpr2RukuXJgB1pLgWVTnw+ksVZgPa1F1EzOykyw7RboHqDCps6RKj1TLBOIpfljKNURIR3oSmhKIeDKWFRMMW0RKqjEfGx6SFjM+l3rNnX0MNoEAqd0joGjVU3s+xSYmLq1MnCMc6uRJ3CodMz5TOff57UxyDBTmaMnUMjoEf1PN1X65pwgW6U+q9yxeBtxjI7LJqWOQkXETDrqZJ6GQdJuv7mwMn7kXqbBBxtMBeKw1xM/Zv8eYKKFGwnaDEdIKjx9w5MX5esmj9LEJUpSO972OpzD5eDm0TruggvzVpSaKkvZbfRSa5yIXaM+b5V11iZLptravMNvc+ibIkoV8qupWo/MEp+uRmflVl2E63sKGXYOlwA7IXGQizA6EAsPs9zaGERm2Jh0ffEzrqydhfHFsv2DW1Uz3ShWbiaVFUbqakncKI9A1Ap5ZZb6APFfT6MR47RpBNh6hY8ddoZO2puBFH6kDjpQ+NCEBHcbMXPRRHxMXQksjnrMTjzXsmK6WfxjW9+o2r0yI5/DbvBFkTQARZZ2Ex1fPWrXw39y3W0YQinVybvaXxZvCYrhTqhrC8QXNbBlkRag0VXXcKPcIC1SuNKwQTW+LZDENyoDVHEKM04zMLUiM/TOlpOhKMvAfEIFUOWMKvdeeWVV8rb3/72sk1RLWPfUmf7F6lT6KX9wMkfPFZOPPty2bxzWzk3RX8fPJwWwCstLLb6CL1CmkvNzUA3AAoafC++L0dpTbDj2uvKWnQf87AA7iAaAac//ta3yq233ELZONVDgI4zh18LwzSB4oJpNFPMUfWCTkFXVqj/Uao6hjZRuQUIfPSxx2hVcV0AQ5sMOo5GuX6fRY8OtgqJeb8LtFyYQDuiXsD1RJbNdSwE2WxYuCP0u+I+wzydQZh9FCCkANxqNNNOlghHE05+9oosyXU3hH2AKVBFtVtJQWqS9p3Pfr5sWbu+rEXD5JhttSmiOiF3zWbheQYN2EHY10Vws4RwdT9g8SQg0LSm7QwWuI9TBByranQdNtUUySzG9iyMmKAtGn+yBirCPUkaLplz56mpmcPovQSzmxG/T8EUPLPr+WhnodC6bYqKPkX5jLke9CNtLl5RddMQWo0zXF83c8t0U7+aHPPuLmjOU4CmmieoiUj5yIaoLXr+4YfZHC4iVj9ZrrKlhP4rBimOOWkxCUG9H8AksF/F/OmAxYtdjSBX3SwAbgTAaGsfN8+ul3q4yGY5BlOj0grTc/LgIfqLrSiP0Q/tJDYMt91zd9l4yTaYwZ5yEp+aszB+veh6+pnnnQBzAeICgNk5L9Pi+U/glC2rqHeYO90GTf3Y9NajLehg3Fh9FZ5HzFXHkuyhqb4Fe2+5kST9nfpNKZZpNTGMJdekrN5RqO18Nq6F1saUDOcQDV2l9Lk3NtntVBTsJsW2CxwjjP0YN+dhi3RWXkvp/WHA9lGajU7BVK9j7F9GRVyd1SvErjEq6mQWrfAy3Tl86lxZ2UccMp2lAR/XV88YnGbuT7gXX8CwkYrdBSqlWm1BgQXKGIC9rxOGCPPY3S+dKB/8wIMA2T4KCZTpUE3HmJuvQ1/GuU7Q12yJzX7G6sy6uG4nyFmeSUg5iDG4AjOmY6sPf5fsVsYpvzdue7wsismsQXQeqAEZX59FGJGSrlXtUrq/QKpPJFmlbxxoP3/88XLfPfdEXtlB4EJQAYTK68TFPQ+sK6nI158r1sxdeQpRTQMoUMyPrHvPkwzasCZCzUqATKn4GuncDgZ4pq2S4vJ3Uv0ONAWAOiWbvvAis2mhr0mGwa+lIkOPw/kGicMg7ggAY+8ocsmgXwGOlRXmjN1RyBpcZLLN0hdH6loUrcZBGnh2EdBjMzEZQgaL1X+XbGqnBHMrNu8yW5SW4yFgIBxhgZie1XQKD40JvGUu8BB6h8r7P/JZKMUBdhjnYbNXs2kaQOCGGZfpJs5lCbFXCyW3skOm8PgqvDHcXExGHxN2aeySvS9OJu9dXrNgxOeSouI06ouUYfgPBFyPZ5t/JzhNkbDHcjfiv/7e41sJkuyOi2qWl78xHZb511S1O158Nulq7HtENRsgUlG5ASPTY4oXZaW8Jo8vgDYdJYg2JeWk1ztjFi1TM/fG4DbB5BfMCEJtjHeBYKGgVko3ugxz/l0scPb3MfnlLtzSUxth9kL7S7d3skh0sFPuRhsyNX6hXHbJRkou0a7A5Lx2cHf0cerrq4cRYlFAaCyYttGl5+7Xw1C6plPcsTpXDpKuWUCsrDfLIJ/r162O1g8ySY6/TaRN6mBIzuOjc4rF3p5A2rjL3siO9vOa1Zg3HoHmV/Cv3sRx5zh2nlmxEhUkBLxZUnzr16M5kYZG+KcGaRcMzDNU61y+47KynlYDulm3sGivovTdarRzWtMT3LvXgd5MUZh6Rv+hiPJHP/gh4GZPgLD7qJx0YV97CSyRjuLs8Pc//lN6Up0tl2OBb9q+qacDofRhAhamgoCHHnbLoQ+IhZaHYhDl6+OnzpbTNm+EwdhwOaCJ1+6jr9Ul9q6CYrcJ5WStKEAlguPFea6uLPLhweSyCQDQHUd3oMnbEQDI9ddfHwAkgi8BSDG3VhFhI+CYtlTOOS9Qku2lXcdTsFx3P3B/OcNueIQgtYEO55oQVgLW5rL32efwQBkp20kt9aND4kTw2TtfLpjbZ+zXoaMbpPWHDI/XthdDwO1X7SwzXOMj33yo3Hjt9Yyt3nKcwNtG4O9pw8EYY7o62J9+2i+M8TyabU8BuBnD4fllUo1nOZchrAU2b0RHA6M8gNO2AcWqNAeNGhBLtLXWGGZXP8DPDyOQXsv9lI2SWV0jO8ScOApDo+v3LGvekBVTrEH/9t//BSmPOrRj7y5rCVCtMCeTpoANbtygOY5hVaLzZhTGYts2em+RqiRxExu98GThb+Zg7Jvw6bFjkyLrftihadonmKIdJRWogHs7AnpBQR/C3LO6BZOqspWAnbet2qtnjEfKjWPNw6BoKGiac4y563v77Lu5b9FWQzwlsIiUKj5hAv2phfLsQ9+PDu6me267665gcEYZoxfRaK1l02FlqSk9WZw6P9VgqSnkPKYAtT2wazoY2+XegLnSxrDMOzU0EzBVjh03LuHxBdDuFQxrTquYVu8c1pFFqxz51012GGyyFrixNMsQ4ny+jnQ/x9Bws/JLg0XivKKps+kpXqNtiSaQmlaGQzFr5jQb4VZ8rxYAmnZzV3Bt/DnLOFSbqSGigMwqL4Xhand6ATP1bAbPM9amYXcGuMYwAHQOCbBl/MOkUVUWGlfTDQiMp3iOY8Pcg/7NvNdk+eZXH6GB6wGuB40Vp9jJWL1Ail52tpu035ljZ9ggVq7oSTik3jIBTgKPZGH+YTVvVSoeXkQ1aUpmcHz2Po/MDGRaKv3VHBBtVoPy7H192ABwvx3//uv3dQiCqEKWDjQVwHLCIvrYo4+Ut9x/X4i8ugluAgibS8pMyKxUaYhKN6OgyfyetJ9uqv69QczF1zfw9k2wS+7XywUkLpC6QJ61E+ZDweIk9KxK+dR6JCiKlBIPPSpgau+ZTIw3zJvRxDnYrdiLUVUutWdPFQVYNr4ziBv4/Ag1u3llHqxOk3oD1MHazEwvlTUA5kEW4zqpaxC8GxPZAoGlXWgXWXzCs0vFuQIovVj0/HGSy6yzFmJxUzasbiUHvL1sXKc5Fz2TCl4jLbwXgq86AckSbpqzoOApBJCTneWDn/hKOTUjiq7QvLuUENrWQID3OVGxvhQppppkwFfiKgN/pYnxe++3ZcVORAdH9n56vXy0potKFitSPgz4rJR6PVVYK7lLKtFjp14nWZdIGUr9pb7KiotahZTnk4M8GT0HoMdP9i2YHPuU8BwSyOTrkqJMnVam1nyvLPdLAbTn4YCvQBCLTM33IEsGl6dGPW42Ea2uh1w4z9xGenptmLrqUBtDyqYVRsasQAuOxt3tdTQ+ZIEiNXiGJqZu8rRK0Q9lAr8Ij7PaUlI1FywUZ6mCGgRYUoLHnKAslfTD8SOHAtz0s1MVABmI+mEIZgBt51ioeqlAOUI65hhprCuvvop+QNtjjn3pS1+K3karWFTPs9i6mB3FjC30ROiF2mgXskDzwGYCZ1cvXjcdLMx1pqhML7SWH3zjm+UrX3yo3H/v9eVyXJinEUjbGf382VNl9WZADeyBHhg9sDdzpFPM0V9EX+AmZy86np8jNO7gWd2NI20b82fVlTspN99fvvPtb5e33H0nQc/qwKpzuPb7ppEEbtESROGr+gAW81ECwTzMWz9VTWOkOXbtfqVcdcWl3O/GcgqgslZPGUWkLrc1AGszzBB5AqpjU8X7dHhfud+zLGLNpslgxA4cOMDOdpJWCFsot1/Hba/Gvjv9aLApM8Wz/8RHP1be+xu/yT3CyFPDtloadIRU3Gv7DgRwefN994dwc4FqlCeefLpccvlOds9dZYU2/1xLuMhyrHMEmdP7Xyh3XbeD50z6dd+rpR7PpIaVsBk4iR95fjfrEECN825bt7KcYhxs3v6m8tMP/X3ZhqFh0ypK7zmvMW6W7MYPP//FEBOPYS53K0BN88jwYoLZ6hhkzSDwHIGFce46x4NVJZ9q+bSZ3KpQQpNKNwqsIez89TsR3HSSbuNGRN+t//X3/hNuzEORchwdP8P6ZvdzUiNqB7n3NrmcJiBbaq2VgJWIbbJO5uUJiKOAPfufuelbQ18nN33u6iZJ9/ZSeXUKZuzDf/uxcsmWoXIvNgCDai5hTW3vET5LOlCTclPPYm8tK6hewjvpckD85ku2lwuMbbUyK9EmzQAi3Tg3WOTgBlgtGp/nZY1YnweHANtonp4DwMvuvAQY34ourR4magf+RhZXG3u6BSvm7mxXoIbQRquMD/aYdBZfHRqjac5DgOv9VAMzy98obNaKIf2/TIsJXCKNpW7GalNNFkOgLHtP4obxZpJJRtyUknh6MynlZqUXrFVn6apulZPdwl1/7dp+gQ2Wx+6DDVQ0XWchBMfROdmxHwE/2EjiG2N11PvC38jY2EhX88lpmJppBb+U5/estmks2RQ2LDbatFZDJqne6jPu+Ywid+KGKfUZxycaO5z8yoVTwxC461ireN+OofInf/zvidtrWBct9iDesiDK2oxM03BTBrgBgTvgSFDnOhzeZYwT52rYM9RMfF13/UhGxhhQYYhKRpHVUMt1n0FG1F7nXPa1bs4zwxDtJmRcZdSCEauyMsuB1j8EN6647LYe/8lj5QFKwaP8WR2HbIgTRzX364GrsvO3XFLBcQAdbay5iZ6UJxKlsbxijMVctbnjy0AvvuymSsbcqfSygyVLtj25FBS5k3e3nh/Lg33k4jgZdwKdUUliO3bYAEt90RD4rxPWRVYg45tLHQuIZKJE8/U8dXPDq/px+yWg2WtmkUlnx+8EN0uUalpZp9V7uA57HK2nLVCGTbGSW1a1u62OstL15SqEqDLg87P26lFlrpYLroCSu7qGARwkYYla1pS//fCX8eloLedJc02wQKTQOqueEulmqieBQ7Io3gsBj6AzPxwELnx5rBRkJduVFW3LBdwD0O8OTp9ZUoM+yyzhW+4b4O9TILy8dNz3TRuArJjKFGCaLuXA9r0S+MywI5XeDO0Sx85y9WTp/LsEUckMJfjL/GqWHmaa058LYFJs5r1wLHr85VYFsROQw3EnqOjPkkZF5O4mo1EqgYF04xBBaGqcFgn0oNqML87qQYwEp0YABxfQSpXyu7/3PjqIf7OcoSx4y+bBcikMxBaQz8/wj1GMbnpmJb2A9u/dXa5BwGoJepSqs8sd2rApKiMGeGbPP/8sC1MX+owV5UMf/lz53/7wn8Z5vfzySzF+XYR27rgcpok0HePeypkXXtpFqTdBwIZ4BKF2HKx7+ldzHHaX7KoFN9MssKat/vT//pvy3l+9pWxFBKm4dj3s0vGLp8oWdEb796PB4Dy23XxbGUfLET3XAAAPw95oMPcgjrq+37/8138SvaJ2PfdsWcMO19YN7SKEsJ53fhAgFbTrheBkJwA1EyyHOWf7YM2bXuTYNvazI/Yk3duffOKx8u7f+A0cgfHNAVTo9+SiJTBSc6Fb9esANoz+XMQ8dlXxot7GoocxK8gIZD4/q1QcbyFFcUPDNRwlRXYC/clVaHLaYKPGCGZRrsw5+/qL6IHGYAuugqVxg3fm1BnaMuB1AhhTNKtzOMlqBMGAHD7OIXDua56jCui5MsAacWb/a2WBtFw3Hej7obLOHTgU3dBtpNoBuzNJIFk5uL7s+tpDZRMC9hnYwV7ATRM6toO7XiqHAHv9rGMbAbEH9+4pV1+xozSxJg1TjaeHzjhrqGPZzaNiWpk8XRNsj+A6EKn+7G1nEHTnCzgU3EQPq1UKnbvKJ/7yr0h5bSw30417dm4UMGNvpco5VsFul35BBh37kPH6YQSsFme0MZYUuAqQFpjDsxrs4eZ8kd+bxlm9CXCqsReM87/6g/8L1mag3ET60fXS+xkiZ8cFQGOcSjhZm310CPdcZmE9+pijlndrZDmnl5aaSYNbhZQjTb8QAV3zQeYm91bNlZPwJFolNSknYRJXAYpkb/qsYkIOYJWiQ0VwKKMXmk3G1XmA4hHA7BWkMpuiD9kEPaLU4bFhtt8W4zNc7gE5uaboYhwbMIFMsIo0hkXfk2L9ADrqw5igxhEzGbZrkGmZgGFwzA3bGFfrDo7tcUxvusnv57k3AXD0n1L0r/hbYK92LAw11TNyH9WWGVPVfgluJiO1ZeWg2NNNdDO/0wxRLY/5T6ucJTzZiMremEqzqs2CEHVGAJCJi2jbWgBRtAKanUdqgJD4T/74P8DgbMI/iTga5uV2GCcWAm5GMadSEtFEqtlHulz2kLpK1+VsvZOShYxtWbAiQE4JRQCUWuVU6mXdgCZAykxAFi4JbqxaVuLhx/L3eL04KZmbKAV3FHAjnoRyfiul4JZh+4BcuMK/owZuIvXjTo0H5+Qxj+jkMk8r0g0qmUEUeTBOQubHnYUi5DG68LLcxMKtWZECqOjYHTqDKr+WDI0nnKguQY8BMAM+wzCYo/bQ0xDsGeA2FrRUWNDlwPCCZmGHdA2uPHVU+JgnpAKK1cGy734qDjrxRLFL9wKTViDuzSNhB4JWj+LunEAo2wMoqgCOKCw6JURmYBXlxVftvASAYxktTBfmcG3sSpdQsM+ham/tGMDG3v5RA+VTDz6EoA7qFNZoEnHsNCNzOW3ntaYGKdFs6lb8u6xgMq0UeVvumX+fNuzLtUmZq8xBl98nk7KCnVW2Y8hBIrhJhiRZuAQkgga/zpJugUM6Eud5JNPm8UK8Xat6SnYpB6K9VyyVlH3yfWI81d47FpFlgrLlDNByzVX+XQLiZGfyfvheuftJ0Jdpz+jWy1ioSg9lHtyIsbCbV0ab02G1CjuiTUNdCPPw3dBDjF2LpbGXb9+I18195W8/8lHSNneVnz/9dNDWZwETboKvu5YdJMc+deJo+SVSH+MwJt/59qPlX/3J79LOhE7PjM1WvThY2A2UtnAQrXcjVl4ikD3GBsPUlHqPimWoj95W0bSTnd43vvb1cu/990Y7hkZY0EbmoWO1kU1DWwfpQhoyNqEhYVsei/pPaYPw0Dd+WN5yz03R1XqaNNzQto2IfOmfM7Qh7NobWRA/+F8+WH7vX/8fZYGFXlpcC3p36udIrXz/uw+Vf/Nn/7GMwEL1cF5jaDzanI+S4eYxBKmmgqKMn00MP7PyY0RKnx3qoiJJFtg23XiZZ+eoNju4/5UwGnzgrW9joWbdCFM4mBfSTTbhtFmh47oT/YPjy4VZjx13WccPvIqmgKDAPLCp7RmCpiX59n7qI+gYIMLTg3vzQzQ9NreUOegibTPBc/L3kRKPccomhIXSpoznSMOMwFAY9HdcfW0EdD91Jp/i03UmWghMU1EzAvuBCPkQ3b9HqNzroFXKNhqCThw/XVH1psW0GYDGr8cE7dCuPTgGX1rOU+m02rSkWieC9TkCfaeCVUX4BOIm9FYTdLi+QJXfegTNeqPsR9PjmrwFUKz+xrY4js8K3BBYZXprylWDb/hARWkxmzfvK9V1P/jiV6LU3uKAgl5vbtFWJ/jG8Fxc/y0Y8TWu6+G/ExOMNdQ0hjZE/CfrEAZurLOmT6bYCNhJO1xyYU0+95GPhJmfFYFqUlo3bS4jgHTNCE1JtQOCDlPZZrrvOEaHW2A2Fnl+IwBM13LZeFOTrjXt4WpM2TvgwHTTvLpHhpo6kvWbtpQlS5wZN/Wc6zDygRVUZC1a+SRLi/u0G6hG7S6IAXWMzVaFy36QarrIumNpdJvsoqaHADp9Y2K3CnMle+Pm3rRUWDNYuaeHDvfaNUVmVb8gG8rq4NzOGK0jDSaoNhsSjLm0vrIMwQwAypTipFkG1hvF3Tpbm95fjeZOLZzWED4HmRwHZb0xTFbClF3tGGZPZIimWaMUgU+SxrNnXBPVoiuoYKwDdC4xh0bQNPbSELh6ec0rSCCrMN34GOwTQH1kEmZyG6fZCKA/j3npCGzYvnJwD5qrDkxaCc++XuZGcDOGH47MTSPu/FanphQlWZXMvhhDkpr3BoIAACAASURBVGHPbIHf54ZZNsn1OgTXwfhWzHxqPb3nKXtIK5MsL3fMukZ4XmKLrIDOY4V+B3fbJcVar4MbJsfPADdvf9vbYiJFLydutg/SRcAJVO2iKzGQg9uJJHIOpMXC4u48g2N0zxbp8tkHo6JvRJaCaVnte4czMccQuWc5caLB3L174VHSzTmlINhd3AKD0ikoXayPwjA7YnVAXqSsgLl36UODmD42aa8f7RLYWbeBUgQ2zTa8VGtj+jPSUj53WB+aPtnTRPDkpDPXWs/XMj6SUcQV7Pjr8JowT76KfLnNGasqKmndCRa+hmaEawyc9u615VOffag8/tSr7LD78bKZpNYHEBVX8IuPFKhlLtEHn8Ah1eF+74LmYh6VTzJnLAiaHno/f8F+VT4CCTLyvuaANKAvL+fOgZlAxH9ToOUZvhHc5GCqaMZqQie4yXNNlieRu3+TaSmZNdmnCjBX1/nG0sBkZTz3tONORsdr9WvPManMVNsbFH2tQDt3BgmWgw1gMZYFkcI31ec4d+dvRYiVA71QcAuUmzfzPF0MNg31UFGFgBWNVhdI58orLgOwfB3WhUDGn/wPv3J9uYWWAV//+ldJK6wo7/zlt5enn3w8WBoB8wDOjhcQ5XrNzhNH2Nq1qwLcWF47QNdqWzds4hjTpFueop+VWpw777g9gpvnumHzpnIWd2PN7Voxz3PbN8iC1ku6Zo5xOapvDeOpyfJaTbt0d7X0EpdVKzz+3/d/nCauV5Ur2Um3ktLqWQnoYAx85atfC6OvX/vd/6XMRGsTBPXqC2RF0VA0smv9/Mc+St+noUj/mN7tM31zwWuDA1OQzvyREc2KNxlaAY6dtafY6dVzPj0EsiWCxGl2sSsQys4RHHbv2UtX7LPl7e9+T3idNBGEXZG12W8W4NioNNhWDcZ41m6KEB6/+MLL5abrbuYZu7t38YfhAhjIcsnKxOYGkDNPSuQ5SuSvv+mmap0gXTRLgGl2fsZzp3rMv5WxYD4dJM0VXdJJo23H5t6f96r7IPCNomNQ4F0HgAEh0Rh0D+JzviaQTLLoHzh5pLQhsmwEDJhyaJVFJF1TD8A5+8KeMosIcwD7gAsA+7WkUEKXRPAeJch3Wz6tyds5tBWMGdeyRdYlQXC4qfOnBvJRgplb9bDwJwgKaBQUu9FxfXb8xziXm2T+9tBVO3bwfP74kcfKW9/zK1S6UKhAyrWBhr3nWJOtSNIXJqqguD4FwsdJoWjloW+UBSfVJw6zOtMzemXI91KpZPsD7QH6wxWYRZF1KISxAl5SbTMwYuHqrTcO9/oU16df0iQBWJH8qq2klwD0guUO0yw8+4kauIlGqIqbGbtj+t3IBjKevaYem8Yq7NVclfu/l+q8HZfDeBFHBA4tCskZGw2s77OAnPDg8TmH1pArsDKKc8u2HjJMpqVeZwXjKk0PsMF3nagBbTMCghfT0bExZ25bkSjA8evQ3TD+bLAZmyXGQpMpIeOH4Ir7Kisl66IA3rEnIyWbothbAKj4WNYvhOxWCYX2VZaRCtNYI7ET0CeI97EtRRusXD2s6BwsrqnuNtLLDQCbqoKuFtBccXiPYPQ50SaqSufHqVimanIKPWhj24ry4stHy/v/4iM469+IRQLpvwWeG8d0HNUD3ICSAHzYJYAqT4LzIb3Fs3btFbRkminjjTEjK6Vdc3OTWsXzSqqwXG6SQuSUJiyP/772F5tX7D5IuwUzWcMXCXBel1Mg6KTyzMWpQk7++8Qy5kYtQt7MKrdeqaPd6fhhxYeiPXfwUpXLwU3cRHON1RAJcGOPFhkcS5D9CJM/wQ0PNLq9WmrHgMkg7DHywwtfrsT2mDZ2C30JA0Xxnl1VZYCiHI8dnuJGFzqbuZlumGNy2ofOTUZ3J/2WCFQKgUM7oDmfOhu+DydgFreLo+xkBAdMKjF5vSZUprNq66mbyKuvpinmtnUIxwykBBYdiLXTXkLk3LGSigVETl1D5ZkXD9Lh+8fRq2eM8nIFYXOWP4qk+EhG4Y3pt3h4cc8r195EuAlucjHLhoyZo8xjJtu1HHQkEFGwlrqU1D0lkMx7n6mg5WmpRNDZlDNL/CI/7CQSTauRqLlSZ1rKv08gZHdZF2cnar4mQU7sqN2lyf6pL6jlaXMieewE0B4vj5+7AsFOUpip9cnr9L0S3Oho7LE1lPJ9AnizqJiuUnszCVDv61ZATmduzP3Wr1kRjTltkmozTjz/GNyLBM/nMFEbJl0TGkNAAAZnvL6DnazpEptx9rJ7H0d7ofbMMvX5eXaHszCZBATN9lbZr4UXHztxrNzxnnfjaXG+7EFM/PnPPUpn6bujEuuZnz9dbr7pRl7fVc6h7ZhkfNpYzxSvpmLa6dcJHv0Z86xXEzSb8umlAhA68tJu0kxfoFP2leWKa3aGZucDH/q7ctddt5brbrix7KK79Sb0DwKdAcBNs2W1Bk3RGeP+x3TGPoEu5J67EW8iVlxJ+xEX6BD5wga5QzYKx/zhuRpkdE+ddd7YQoDzttu4O2tTooo53T2+smdf2YPG561ve0eAIZBemaYySUZBUKMzr6aijYyXKVgkK4MaSAdtHKK83ukTk9a0OiAZs7lRxN2Kxtchpj4DWHF3bNBLjynLkxfCToDNRaQmKbtnMzTPeuGx3YS5VujvdTVi3HpAYhjuyeJQqRSNLtFhvbqbjvFU7/UDJuvY4ExeoOUG/j5nKelWM6GOogOgO4Cr576f7ypdVPR1rYXZITisopw+Tp7nrFh5AUavAeA4t+8VSnw7sc4/Wl7Zvxex9A3RCmOYSjNMENgkAQqxMnjt8Gs4KCMUZs0bBwxEL7LaGHb3b4mxPbg0h6sHoBxHtHwaduQa0kXGO5ueDl/QDA7BtZ5CbDJOHzsWG7ke3k/mx7RTN89DIbseW66CbnjtfWQaKzx/AEQXztPNHGAuOF8J6FJHFBYFMlwAiOeeepKU/Nly+11vDtCm1vISelwJdMNcUs0QjKR6NOefPkTGGoGVc1NthcHQYoF2Cz1sl2H9Ms+tlerVMdLE3/ry18ov3Xt/bPDifdXEaFYIw3Ge9J7H7bX9SI1RmOb4MopeT3Rg5+cLADjXxCbuo3pPG0kG9aGQ3XUqgE4FFmRU/Vp7BSvpHMvhl8O1CYDchFu8MkHKtIWxZqpLxu3E0WPxXj4jn4MEmX/vHO7j3tlDT+2N61em8Y2jAqKIa8xnN+7iMNNDozY55ff9K1aVVgGNm3JimXKKZk04ZaJkfmRIOKYAoVnhPF5qhezBHD3hLk7QIX395eVd7/pN7C9uQFhsCyHmDC1GNM+Mvn+sc4KbOQTFYfDJaFwA+CxPI7nWpoddMi8JbpJ9SfBhjHQdXh4vlm9yc6P8uoyBa3etrlr5VOAmZDG12Jj4IOMc3QX+a3DzUyjxX3rggXg4hp14ED4ADix6DL0LDzFyW7Wdf3OkSGBuuPGpXI4gwpur2fHGCmomSEu1QpcHsyBIqDlDZsBLfUgitgxayRDkz0OfwQCs7J9Bq+R9o4kki7s3RRV1dM7lfYlD4VDayPcuWC6mghKDlxuNel1KLf/TQ8V1EoonXEBZtIYVVjiKdGwVUbOrDwDkfeF/MJ/lttu2le2XreeesDvFm0Y2axqjvYkp8v9d68tRUlCvHhkrX/v2jzA3o3JAK3TOcVoxFINOii0ffD6opPgyTZeAJ4GK1+gzMO+b6Pc81KT255kWzEGX+pdkRJIK9HvZsuUl4AlWlmtr3sicJGgSQPjMkwVazuLkAE7TxRTyCrzSHmCKsaA+QpCW1XeJzlN/kyA303MObD9ST5Q+Sv7M6/Lv/JlVXsleeV7pmJ0slPfEnVWUGetSxLOQRbR6wUVQxk92rx+h+SLl/uPYAWgnMTiAPwZoWBbmcnomXXHpBgS6Q+WTn/xELMynT9rioVAGaxrDBXqp/OZvvpcFYpZO3K/QGXlzLL7PIaLsQe8wOnwqdnnX2eCRVESkF3ifg1RQ+TMH6lFKsj/y4e+USy5pLreildiyeRPB5DyidsSm9Cc6Q7C3I7m9glrRGbiDbOVY0uUC/QHKkSsnP3LkjOeLsC0f+fDHy//+r/9FefjRH2EI+Hy55bbry1Z6Mrk4n0Kbci2i1lO4166mlHwW6rwZYHacc1qLpkE2STDXCENx1bYdVQpIbQAgyAq+cIKSnuc6LD1XX9GHlsid8mFKdDUuXEs10Cn63qy2s7QBmGq3Z6hOOouY+a0wOKYl2tm1LmkgxzoRXdgNVHy9D7M/U91X3Xh7lKOa4pM6cyPjnG/l+YxSIn0CcLCR9zmIg+2VlJ6Pw3jIRi0xZgWAk5RCN7Z2Rlpd5qwREKYXjEBN1k9RrU7XW0mrtAK2LBlZomLO1h4RfAEHbd2t5cLxkwXYVFZcfmnlpyObTXWLAmCbMrZSlbeCarWTh4+VNYNraH4JG8U59mqC6Noiu+zCDSBrVvyqFojFZZFroKtxbBplTLpIN0L5RjUcPRlCsB7GWuzOozw5Nog2N2SXr24EFqAbZuT0kWNlFX47B0nj9VHddwRd1RbYklYqDZthIJd4b1kJ12MDroyf88gWFIMwJzJG+h35bxtzxmofRa0yruqprPLbjNbMTtH2QLNbdQjJuXa1LGeOom95jT5tAHyD8RrK0ucpWyYhHKlP52I0Y2Yd1uQy0tE8A0GGbJE+aPbq6gLUKCqoq7VgOYavy9Bl2wEvi7A+Z8tnP/7J8p63/XJV3m/aDRYurJVt+MkGY5rPSD/GZoZ7yBjo428FzgIZ+xNajWSrH9dFPy3RllExBHterwdX+1JZZCPzbOWU00uLBUu7uY9qbkw9yQpaiey9U8RsqstKMP3bZKD6N2+O3ZDjxPfQ38mTtFTc710/I7UjQGEdC6Za0Br94pZiLtp7q4dNTAPzexyWaJxNhyJwPYrUralbjXvG62PcGnetXmwkPfjywbLx0jexCWks//wP/g3pse3cG6wzhq0W7iN2cp2hD6KAhs/4T7f9SOeqYa2yJI6XjCOpsxQHJLBJNj03llU1VGVhkgAnPdoCfHF/UjvpsVMPmmkuNbGTXGv6B3ncCpdoGVKZ+/5X1VLCPcFNCoq9MAVlBlJr/EWPVYCtdtvSQj6IyK/x4GRuXBhyh20llYMn2iaI0v2PN1coZCsHEaEK9BQBLQ/uLmj218mgbM7TY1SVRRjISZkziR0FMkE9POQcfCNahbNodegBwEMR2LhmxFjnf20IPbsIBA0EhCXTEA5Er8cNoFSmzrkMiBnFwAwsVeemK9TkOFA10LKa5vJtbeXKKzdRpUGTQXLYDVQf1GkmRxXU9Gw3TJXsT3P58N99lV3O+jJu400OMIPVtaWq0noJbjIFlIE+A3qyIfkAE+l6fT6H/P1FnVVrXYkN8H54n7KfUwWI7GxeCXj9sFIohN81LVMO0OXMR4KbZG4SSCS48b38G1+bXgX5PBOMOh68rmSDgo2BmndBjlJqafRaynM5Es9rTsbHAZ/pJ4/hezvhM2ebVgO+nz/L68nzWM4CdVslpUkdi5gMpNbwWV3nxNTHKGwQQDUGzCYS5tZCaConC7O6jxJlms61M8auQADaSkB6cddzLJAXCCSL5dpr1HRQIXFmptx999XRBflqnI2jwzflnYvzLKRj6G9gZByvAh+f6ZVvuop2CE9TAdLF+/SUFWhk9Nr4yXe/U555Zm+58cbLAVQb2Te1loGuVeXosSNUHAGSoBNbcVmOBn4s6GpKTDWcw5hr+3bp+g70JBizoVNpoArw2aefhBlpLl/4wvfKjTddhk/MteUc3jB9BFidfjcLrtxZERT+7iN/W377T/80WJwRUhFuZn70ze9Rxkxgw/p+/dC6ICCrXas9y9xDYOLJ8V0UZW90Jj7y6oEAUOsJhufQpaywssMVyiDP5xECsAzO/W95IDZJlseGUJPlZlHwCODSC0dmYO02uk0jyLeaRnAzw303NdZmFYlBha9thmp/rn6CnSyM/8aJcl8Wx9kZw6Ca5pLe1+/kGCXLK9GPGGxN9QyTolsgFbSKNIidoY8jXu0hcAygBRmmXxmzmF055p+m0gBIe15AYAwrN4hg2/M+/MruKLFWKyIDYZl2Kyk+XXStVFxio7MXdu4kLNWdb76zXATQsIUqJyhV30mVnOCmVZt9nuHFE2dLP94sXTpLwx6dO0tgU8Trjjz0NaZnqzluEBCcWS57Gs3UatJqY4AFS6afe35XuQp/lA5EzdLYmjJa7WaPLuderseCCtemSF1HCwTbk1ARxvHnFeQbTLiWBYJzg2lRN5Sma0iNqvk4gkaojddbrt4OoNUjaiMuwhZuyLQpsLXSJ1pX+DrXs6gUqsTEAoERe8Zxn3p0vFYoDUA1F7DEszxMP8BtN99kyW2ZOH2uPEpZ+B3X30TJsj2WuDb8qzTYbNeWgA3rFONBfV9ljUEM0txTrZ9fE7cEbaYjjSv9GluyTmaPPTdLgkZ1L7lZkomygWRUUPnJuhBB3DWW2OYGSWJABjVQlVYLAi7HuykqjmfDU9csWT43V87XMKzlv9Vo07RqWADo+xyiBJ3fTfGcZJbdZQtmDfKKaxthtVqp7FNgPI39wozARmdjMyLGA1O9XKNWGBqe2tfw4gk22jA03/7Bz8re1y6g+XFdtoci+BB/KjU1sQYwCIA4yDSIHTA4MjeLNq5F45ebytyIZnVuFnFkfMhUU26C3VBmBXCu+fk3yaL7WtkrP4xRCXQEN6bO1dxkWiriorqzWhypowvrkhM5briAhZj3+GOPvg5udFHs4KapExD1ycJUqZGK2pc2VoQWAmJupmp0B0gGUSeD9LD9Q8asZiDVM6MxFXqBcQafNJ055Qw6Xly+dobB3lkrE0+9RpY+K0byvXSadGLL1HhTJzlmN/nGGQayOhsDjo6Sijwlz/Gti82ONLRBSXBTaW1IbXBNpqgkhKJBI5/jtow3XRcPE3DG/fEYvR2UybcvlXvuwPBt0O6u7C4BLHXksOdpjTBNF9WlusFy8LWp8rG//y4LFrsO+uDYJWoSmrTgj2MudYqcpyX3mXpycvhAvQ9RwVAzPMxcZD44QUK4RfNc0iDRQaC3Tba7cCAoHHSCLk/XvE7bcV3hqMmxnIQJHFL85XGSlckUT/oOZG7VY2dJeLIuidYThCTLks9Q4BG9P1iMw/qdnUQyUwnUltOVuZg4x0xj5fn5Pp5XaoxSj+P48TUuYmNh8V9ptfy5H1mq2K/BWA3cqL0wB65jaPj8mLbQioDFw4BZsYBMbBYtu8ibIqmbHy+b1uJYy2H1kWkWVDBAjh4+yK6HBYbFuR8zQEH68DBdxC9bUw4cPFnuf+C2cNndvGGQcTccAXvzlk2xG7N8VBdkhda+zlTUBkAHnHY5uHt3aBc+85mHYG96cWe9iYZ+VI/g6SHi7u6lHwyLzwh9tOzebFsKKzw6mQ979+6nFJ2eQuzuOlZSYUWQeBjDNUvKz5CC0ahvP+mbW267JQJNH+fQwnufBhi8TIB21+25DJBmqdeS31LryfnyN3/+1wC7neUKNDye8xwbAHeyPlP7fvVTKeauQYOxHvx13GgcQpDcDWjr1z1Vwb4bC4W16hJglfZTOXQU6t4WF9FXizJ502JHEaUePnwohKqDmzfhGUPjx3XsfFU8Oj9hBUyP2G7BVgvdlIWzBS3DMBB7OOY22AoDo4HKflQLgpux2dJjzymOr7j7ZSqVNmO8uII0jcuhDI+0vu7BxzDYo2iODRBzlLHUwbWpcDJodOtBxM/2U8q8lWfZwH1ahF2r556Ma44IoNX+fgAmxWfSa1USY/foSy9HixAZux7OucemlHxt4YVVP3Zw7kZP4bqzKBCznxZjehaNyRzPWuYlNE+xqFdMQTXvSK8wr/UO6kYbpfapD6bowP4DAeQ3k/5ybLuxMxifxWbAlL4B1bSgTsPRvJG100Cv4FzRbZQSazXB2lI1Ewb8RCsFGBa+t2J2NULffY//rPzwoYfKzm2XUIF2eeU4zRg4R3poHVo1b+4pyu1Nf66ngk/GXTGt7T0UgFsGHtVK+rzwDKy2E9AdP3I0LP/1mzkLgF8rWMIpd+H8cDm8e2/Zgu9SeLkomjWYceNM144EUwTTZrd5fhPFBT5bPmLjBfA4SbrVlKsVpzqBT7BZjA10LSblGhxNXrnHaulkokKrpMu7wJDrCt0ox5/U0dp2EjJpauZ4P9trOOcEurYd6bDUW/bC2For1DhNetJjbIA1HWHcmCb1ma6CyXRt8n3aSXfXscaEhpQgH5szvqxnUx690WzTw899H7WfwcQzTn2ewZRpRFvn5o602VxzefalI+Wb33sKgIRAGX1oPekozRSdL5pp6hfkpsku6n6aDlJg3xo6n2pTu1w7k/rYaBzL/XHtdT32MwB0SDEqpsXX+5HsTqahPIZ/p5bUf5d7qgn2bMkzxjPKWJGSDY8VYAlTOj/iYTQFMl0sj9D75l3vfGfsciw9k8ZzskQfqcivC2Crzs5OfDU7wTaY/5LuZ0HyZAQc5mrtv+GCIEXdDbKcAE0rkHIRdOBp3iRy9uGKtK1USpO/aIrozlzBcQ3oZKCNHKnalppeKCuMHL0GTS3vQxwcV1v9i8SAXR89fYhIS7ZcIGc1QY5cps2mwe326DBZCQiz3NBKJnuOiMpt1zDJYmjV+KVb6EI71Fe2bezj+icxjFpRhiltbQH5tFAZdeoMC8tke/lPf/kNhIYOCiY3VVPj2q1zmy1k8Z634RVgqizFtMl4VIJhm8fRHbgG3NQNJGCoWAldeNmB8rWDKxmZ5dqcRLwZ8B1sWR5teuQ8k+2NiHt52ioedu0jdTDLNTy+VhAkra2vRxoIJmPi+9nsMb0Q/HsBmANWjxlBcojVGS95fP8VjAlCvOYEUl5nulEnyPJ9UlC9HEwlk+Pv5+zii7jQ46UJlOBKelgBoRoDBZWOMVkFhZhi/ehUzqfC41aehV+rNRD06NzdBks32Muigw/JAs+1m9Ydg+Qp2XcCoOvLa6++SpBVzEzwsypM63r+nWZcrsMhtgeDx83r6W3D4hENSPk7A53fbyX4rMdh1iold2ercJCNVZlxcRwx8TdxNj53vJS3vPnGMIm0Yd4MtujnL57FfwRvCgD0BWwWtmKktn4LPZbY3SoMnMN2oKurt3z/ez/gnHqir4/g5qePv1j+8I/+GalUvaHwIoGZ+uGPfxQCZhdunZNlmDoBBXYWD43LfH05iJ/LE088Eb12rsKdV4PCquUJYFJNROjcKNdG0NmNqDZaITApoycaJesLzAl3cK0wH1GtohaA9WAXKaojmNM98Jb7SxPBz1zfNz/9SSrU7q2YPgLEBTYGvWs2xhiqA3CehsGaZXPTwkK8ElO5qGGFFZimqkhtlc9OszZ7OjkGJ0a0feDZwjyRfyrHAZk2XRzktYM4K0/CjFh2rTh2ljRTna6xgOETOMQ6bnSvnWXt89k4JqaYpzIVlm330Ml8EnDTbrB2DWGsXQQ8H0c8fg0tAwLMcS57aanhMxewuT52YZRmSkrBbQO7MJtaNpEetwFiAyXmS6RHZy5Quouzdz1GJRNotuy35Fog0LCazoatiouPU/Wlb80qAvUoQWBw46Zy6MDBsolUiLytgOUoYM712nSsYz82M16zm1fmoAunOiUBnK68plpe79Mn625QVwCsoJk44TxavX4TRoZnygfe/1dlIyK02+lSHi7RMJ9Nrrekk6yc6u0fjIIQmSqBtOlBPV+i9QD38SKbZBlKbPTRgKDH4Rr4TTzLBR76JPeql/HZiceTF7T/x4+VIU35TE1w5tPMNwXZS671rt9ck4Uroc2otfwxtmVa/xh6I9OulmXbU20akXdoC2VN+Ij4wj3TOiA2njwfAdkqAKExMNIp9qVSLxMpGVgVQJprh/fP1KHpQp9TgBQ349zTTt5ToBtsjswiTJtFA9layOO6Dspiur4Oc49crTwt52o979NFG4ZGU5bErSWOucBu3ApKmSH1KVWxBH/LvVGsPUdjrZ72FawJjLH59vL87hPlc195mHJvwC0/n8XN0U23MXQRbaQ32PGpyNnO6VaVTanXtPCA81rOknuvMrti3MnNdVbE+vf+3NZNIY0wHVhjDf1b52bG+IxfxgPX7vQxi5SWPQb1o6vFvuXZn9DrCG48gIFWpbzq/UdY1N75y78crejNrVYiYjOkAu4qHRVogY+k9aSpowyRw/3i5Cs3RdGi+UxTSO6aPMEQr4aJWkULBrDiw8EmheaDUHXuZEt3wszPZSm06TIZIfOKma6SFk39SlRuWPJtaXcYjFVC4h6CgTvven5nGmoBRqmBr7sYrHaN9V6Iehe5cRdHddTkdaznvtYN/KoVDeUK/Gw2re9nV6Opk+ZNXIXumCygF0awxt5wRfn0575fdr2Myn+SYFnPosXCPR1GT0wwPFSkQRtgeQJ48ZCXp6MEAQ4AH7RMWIphEyFXYEXRbqYJfyG2TjCyXAOT4KEK9pUuKcrx9Zao5Ut/IfSqTJcSLKZQK9ODbzxufu/xThIoXVy8FhdNwYgTM+ld30MRueBG5qbS5lVjank6KidLpscSxedYSKbP98zzSp3S8uoyj5ugxnNJUOQYtbFhn/4rLJ6ORQFaVVhgK4iq6sv2IMGMmUt3Ua0p9t0ht/DcO1phiMaXyh23XV52vwg7sGkwKvDacXXswWLg7Gl3XjOknGCcdAU+N0ywWUHPn3Plrfffwr3ShbPKhwuYegEHV9xxR3nsa18lD38ufHNWEWwvYAoma1IZrtEDhl3jZz7+FazuS7n22jeFIeJqAolpoAv0TzIemZbaQWrjJMHY53EE3xY1Lof5Xnv7K2k6aKuK86R5HsW4U4B05523l40wF1/6wufKr/7WPymj7CIt+7SCIwzxuG/S+VH1AbUd+g/u00XMxQQ5N954Y5VGU7sCiNn1zNMArM2hmpLrlwAAIABJREFUY5shHTGGoHqdPZ0IPOdIyXbDIrm4WXqtnqOFnfcwvju9LPIv0kVdPc8QTrMTsFPnSANsRK9xBi1NgBe8fMaZP5ZCj8Fs9cF8HAPgDG3eoDtZ7GbsTzVK6qcHQKN/zymu3ZYgK9EhDQ6SquF5qBlph43aR6BXiL0BpmHKnkH2WjK9Y+m+Cy5j23SL/N+rpFzUsbQBHtQ6daC7OvHkz0snwtEOUkWjMAXqOaIJIyyLKQnp/BdxDW5FJLuKwN7KGDqCjklgdCkgNFgAWhbs+vY3CExoZ7gu01capdk4sRsxssyN7RfIl4MtSYEz1mQc1aiYkrLaz8qbRQLpSSuwLMFnjOj8HJYNfOPPZGUsfVd3Fmm6mIKmBxWfmlO0ElWNJcHYtVn2mrVN7Y2BUrmBP9OdWK36TG2ja8AZgLkBZZdPfPBDpYdn++bbb+V5YmCKEL9BDw3GgpVTNso0Zky4YeC91d84cKPCTCFvxAPZaZgQzl3Niuu4gGiO+TJnWwauZaVpOpiKo/SaWuSaumBAg80SrCE9qOO+LITAWsmAZq6yXWg+BdUJ1LkfginnVzAzXI/saniyuNnhfhhvzESk9qbB3nz6GDFmXIddvwT3zuXQm9TWQRtnzljGbpqIdTfXoAnZHe6ngNt1rZe1SHamzaatPgPipOm1yaherDbAF9mw2IpIV+EWdBGDFCHYimFe53zuvRpOfaIs0+/EDsLUlPFSYCUz3KUmivedZbPTXMfYXMS1fb6z7Ds8Wj735UfIVKjF6Y42Q27mdDSfBYzKCqqlU57hpt92OGOsnw6b9ERLCxLXTe9RCoJ9/2Tmfaa5Zmu8a1zIDaxresaL7I/omBXkeTzXCWNhtelXLI/jN3M713t/vlxnWYGboHTJd7obAwA8CrixFDz0MwQh6cdIQ9WqpTzBdJWNckP+i1RBTTycbzIKCzOADsYbK1jRinp5Z2mrrPw0LZJsgyfqxcvK+BAzhRJMhpoNHowX7M8FTDa2rFI0VFgJwGQAaixACLu0uOYBCVrskdBAQO1g8neyo2uzn5FiYptf2jbekj5TFzIh5ie5J+4o3HGHByHeFOIlKjvLDoSka9f0lE2bDFQnSzeCrjEWnYYWdugLLeXFV46WB7/wEgOBTaFp1nqAE7lzq0YWWAzrGzg3G8QpaiSQZmop007e46TpAghwvct1MD5on4E7tuV0XIKEpOpSkOzPE9kmQPJeddS8BlIrk1VO/m3mThMsLT92Hl+g4gAdZTJ38dw8joI+B6lVMbrb+jz93n9zkApw1XvIjrgT93iJ1lMbtDwF573w+j1+gtdM2yVwS1rU7/3boIdr6T0XIBecvIcBvPRlshrHHG2kUSpjLcFN2J/XtAuVFYK7Qbd+FTvpRwN0n406h0hNjVNqvW3TStiDM2UbKaMOxJpDVMVM01xzBubiwIGRctnlvQHYZSjtmrwCzc7qQXLsBO4dl18WImEt693ZHdi/L+bcSgLsbtJCfaQr1lGGbUpjEHAgK7Fn1yvlS1gLdHU1lFtJJ1lBYdrGRewyxK2OjUEDNJ8//uyDVRWDVUoEas35TuK2fMm2naWJEt5ZhL4/+9nj5dXXDgBQbmDBRrPEnNgIq2EvKSthvE96zHQBVltkHtQSEKTnAQwu6O//y/eXN995F8LnbaEVOkI1j2BNkbEp4lVbYUj4espyV+ZUzwYcns3qGBgtRQZ8LBEpTRnZhLGeIHQQMbVl0atlR5h8qymd16V2mDRK79pNZRoa9CKsyyCCZf+uDy3MJE1P22EvzsPEyLqp3ejSm4b0nC0jDsJeyJYKMNbAMsg+n6SFg+YWQ5tIc7mLUTfkvo/nPgZ7toeU2GU8my6ZGHbOPpwXn38JEfZltFbooNqE0u1Dx8oG2KiJBQIerIJMSAPXcvylPehO6A+FM/QYjNq5Y6dgsBZxxD2Hky9iZQBJkPSkAu1GbXFEyyVbyxy79xmel+Bb/YuVVnWsI9DJkYqZhakT3Ah2TVfWy5SFGBmQ4Os0joNZMPCZ/mi3fQpjvpcS9Bn6FcmmBwpWsFljYdQNxYdjnDkxS1B2zjj050n1hEeLGy8NA7k3zgTT9roN17FICiB78E2yv9Y3H/wsDMSJctcdt6DL2oCe6CwVc1R76XIq8NSnhEBsNZfPQH1QVKUZ9GvpBpn8EIzLhsgkMSYFPEqOF7X+RxC+EtaiQZAEQ3cBkL2eMTsJCLgI8LInlwBnidgW67n2CNyHWNCVK6g35DrUf+qBFO7D9niyStffcx/dhOrtY4yMOMZ4Uqy9BEjzvQRoghfXMQXIWoYoxYjAH3OO2JRaUdYk2R+Ds+DmlCabzHuZT1NY9o0aIA24lhTqglYWvJ9tG+IZKFdQtM/3gsMZBOVmFQR2VsUpFm9GD8atikqpygG48kUzjei6oIGladxFAHc9BQkF+cTsUi+2JI3l819j/h+j4pH4pV2tBRJ9pLqnJkeZCtXmJow50dnY28+mqKEpqhEQxuHllhzJpGdla8pNXJddo9WEGReMIZEq4+fGBQmQBETGPsGPH8aFTNk5IGWrzLIsz+Q4L13zgyX6B9VSUe5ZymM//nFUS4lUXchd3IMlkDqr5ctSc5M+NxFEeSNvol97YZMMQoV4ltrJ+ExARXeQj5liB9fVppW1KQBU8TVxWmoysrQ52Zi8sGRuUpTaYqUVgMlBJMiK3bbXYNmcCm8mrFRaO3+nTiIcVAUxgJpuaNJuUkiNAh7FWSEqxtGT17cTkB3kNnyb4+8DjDDmrXiR/dk01ITb7KVl3Tp6paC76OQmH3j1eLn8ihuoijqHrf7m8gd//F9gctzcWnHFjWYhaSaQTmntbeVHuCWzo7DjelRMVXqQCjhWaTk/3WV6vYKZbCmQA8GrdlF7Y1oqj5FpnuXgpLovlUeR7+PE9e9S6xM/4zmn4DgHZAq98nUR7E09Ahh0F41yUs7XElrTXal8F6AkIs/eV37vIO5GYGoKwzSMH1lFtZwxSu8Ej52l6nkOleDaQV/56yToSQYo9TuxK6qdk8cRFPnvGKg/yvu9Fu8/YLESpLlemCpTGFixWJERilJYGDpJSzWB6rUg1btIR104O1q2biCAoLlaoAHdxiH0NJR6X0H/pMNocBSwHzwIY7AaQzVYCSn41ubF8ju//d6o8vn+d78XvaPOwRLcd9+9ka8/dOi1SsfCGDZNZWsGq3re/I63Vw0YSSmimSt/9EcfFL9Qnn112OXbM2vLli2RGhoh8Ot+fCmMx0svvQCY2RwgSGfwnp7VLA6VZuMwQETB/HmaDT7+xKHyR3/4ngBgpg7HecbS0e56rfDw07JqBZHNMAKmXNwE2XftWdJJV11xJSLZPeGlswLQMaXuReYJgGbrk2Z9R/i3HuHnPAu6AUSzsTnYJEFiH60Yptk1t+q2zf3YvefluBe33n5LGdyysZwDwK0g7YO0my7QpGBgaaTpu9H0LFkRw2Zmgus2feDCaAHAEhuJqIDkcwqA8xqmeVL2t+B94/rz6mu0xwBsdRMgTINbqTULa+1ccfNif7DKrR3gYumyEYQAIPPT3NNeXsKMsBmTvis3bEXfQdUiZeHTNc3aS08hMsZYrRfTxA5czJcuADhgvPbs38M8mS3X0DB0lIqibo8rMAHkTKJLGicoraTaS0fdcGCXM3JR0cUOEek8DX4t24xKMsaDzNuSa5Qso0HaAM04lsJXc2OlmA65rmuyOV2WVbP78j4J7G2G3ED6Ma7NtZJxMcM1yCgK7NVcqreJohLnAfMjSvndYHpMZwcLZafVeYDUXY88XJ545NFw5r7xpusAWoqlWe8AOLKYdrWeB6gNqD/SPM9PmzwCoC4CimJ+K0eAgVSc7kZIdsoJaJFHYweO1mi2Onj/OQJlPffpebyhboQpmgNED8PamdrrIMUapnfcMxmHLrVdsGdR1iiII04oHLfKULDQDQAQoNjcNPx6RAqcU5StmwsyePo143he/YnPx/RVbU0X6FRVTRVol00TZCvRiI2Ya00wZPzLz84wxu1RV8f1n2RchqCZzbJrwQrmQDBWMvvq/NS7WuauNoL3XlIkDVDXLsl7b6CSuTFtJJCTHYmNnroZQbvCYitW0S9Ro8rmmljZMIgOdkX50reeLi+8cgrcrMZGF/WLjEkyIzOmjzxd4pVZBqQUrogCOIGna2+2/DFGLdfRZJWqP8/1O2UNOmBn7ElmP5mcZOj93rU7ZQanYCOrDAe6I5ib6Ebg+qQC2hkpDmGsx9+nid/rgmJO/qePPFLuZ4GVUQi76thVW45Yed54sxxonoA5VoNJSxiiVbX4y8VEpj1kbkR40eKdyTRBXrwT9GeeUuZGyi3RXJ6k32cgzgtLUejr7EKkmip/HgORg8WBI9AJDYWsEAM4mBsnu0BFMzEGhYKsHj7bqf9u0ZeDySmLY48oB2KUUXPsMwgcSXmH0F0MZFn5zu2t5abrr6CLM32cyEeyicI/glw4ucu1QzvLf/zzD5C7J8eKmrwB2nfCUr4wLCRtxaBSA6JXQ6XjYKGQ8q0xF8mgJHuRgC9Fu9n0snrA7kSqdF4G8jd+LTBKBmg5QEkA6W4kAYg/8yPTVH6dJeEJdvL4yZYku2EAHCBoy8ytx6hNYd4+NBM9NYMne3311ppweq56G/VSxWBFgYuCx8vcaabBfK+8H3kediMXfJjKSfYoz8W//8WYqUCK3YCz6WdWUjkZotkmi18b49MFNNhLJ4VEpqJMzscxJbsWTA3jyfHdyOIRu01dWxUowlCcOUWp7QCeEPyki3Vn7Qp2yFS7rFvN5MMIZ47d+oYN62hEud9NFmOpet7dXY2AoIHyHvr8rGBB/e5D3ykf+gBmcxQpvePt9wKE9X9SwF+i3HsLu3nBzQkEhjvRt2wg0E+Qjnn6qWcI1odoZXCa5o+l/M7//D+xgMOYwAg9+JlPM1/ry6/+6ruo5HqGVAyNCNEFLbDrW7V6GwGxHx+dz5a3vfUBmJZXyw4C0V//uQzM9WUNLInpH4XrVk+5c4vF3QXWe8M8WSIAdLqzslSaXbMi/CcefpSO6s+Xd+ByvobXm0oYR+QrezoBu1IZzxEg+Hce8NYHsJmG4nblbGXnPgXoaKME+Sw9rAR8gjs7Y3/ra19md9pbbr33bh4s7M3hU/iU0KfIijvNzBAGLwEUDe7ucGUYQgdh+kPa3olsfpnUhU0ndY1Ws2CD0GtwIu4UYBFwm0wnGdC4tgnG8WFSXWqQ2mAAWg2WmC0uKaoFzLR09ZG+OE5rgLpy8rmXy7Ye0k0rSOdjH7ACLcVxgtXC8ERZyd+NsLh0bFhD6ooAg3EaHSbLd777bbqJHyjX4/mywhQcjFoADDZfEzBPsgmOY9ezOq8BANFkEJP60LtCjaA+RGrwCHTjlsOTDkzdYzOARd1WF8fWD0XdzUc/8IHyvvf9BvohCkDQX83ZEoVnFEaGMjes9TJrGiYKQg3SgnrZGlMtnlDF19dHWsVeXeItRazWE3bYywowN0cK7nO07hgE1D7wtgc4X4okCJQXxy9G+hR1D+89U/pXU1nGmhjeQQQs6Ao0YoAozkn2vp7xO8M6q2VCF2uGcwBzNn7Oe0xWflc+00lA9Ec++NHytnfcCyhAe8MYEehanSZonBudACiQjmEMy1pFM03Xea7RUux2xqIpvm7Gs+9tc9SYfAICPXtslOn3jo3wE+E5CUb98G+cGwZZy8yZM1HF4kbInZGpd782RcWaN87nFMeRnVwN21ivazebhFd3vRj3YRNtKTpgc06zSQjdD7HCNLOsjz44+iLNqoXh+hwfPguFIwvk1R0rbj78rLpnqz9Rs6ovEONfGQKbkSad8SkBX2hagzh9NeDm52XXnjOAauIppeLjaEjbGLMamTbxDOoZd5NkJxaWNIl0XcPhmWN6/1PL6SZ3ObhZvjnNWOHaZ3wTsCdhoUt+2nq4IUlQZNwJD72aNsq0lO+hFKWBcwhdk3NRbMIxXy/AcY36b4Gbxx99tNx37z2xmIsivXvusEX3NgCrymwR/3LjolqJExDcyECkQCsrWfS5cZGxM6qaG/NnITQ2b2baiOMIbrywTEV58UHDOYRqYln/NYhlyXDFLgASVJoHUrNKiQnn4AvTIhmcmh+PcCfoncwj8/AZh3YA72JRaoNe7DTv7kR4vT1D1Z4eTMzhqs/QJzKer9rRW6658hLEfyxGWy8p3/vRz8oLu46UjZuvKz95Yi/W4sPlLBNJ34F63mOOQOLgkEIbx2cEXM2gocRd3x0GjsxDpt8yYKd+RBdSB0jeC02yvM9VZVMlnHbQLK8GckHPyqV4NrVS7eUeMsmEmDtPpibPYbnAeHlX78yhLmeKPN90APb3GgkqIPYYOeB9boKbrlru1L+Lpp4wN4LPvP4URC/X0HhOXl+Wdo9Ad4s12sg3+/MUP3tOy1NxySyFnmPZxKkmIqJwFj4X7n5YDO9vnKtAT0kAi2j2OwsLehcPFyJ7Hrlnrf1shnFmv6E2nvE0C8EW2Jozx06XSzdj0AeVu20z4Hf0PMZ+pOlIW1jqfQZm5AL3KHLQnPPqlVV56b/9sz8rP4cxHWHyfu5zT9BHqoOU54Yolze1pLbBUla7KSv+tLdMF5RxG6XfW266tbz0g4fLSzj2PvXEwbJlUz+A6d0AibHyqU9+ofzu7/xjGLXjgEm75Q6jYVlNSmhtOX3wTPl3/+Er5dfee0swmS1ct72wNlxzVfnyB/8mqqDU/MyEZUOVtnbHPyeFrG7BJqCwoJ3shO123KaRHffGdMMPESxP8v7XI55dQXBrZxE02NiNW/8g+7c1Ap6mAAsGtJOHDpc1MCdTlDy3US49TMC35Fs/FoGQep0RwMipMyfKC/jcvO0dbysrNuFxQuPSGcZWC9qDSRgW01FWn61kxysDE0CZZ9QMUyzw0lFZrUAnKeJG3JknTx4pu19+pQzCNmykh5SBNUpuAQIHCM5nYMcu20nnZXY1VnvZzPL4qROk/S4rjRig1VEuuzQ5UuZZR4ZfebU0nB8tIwCbfkBMD/PgKZiLS1YOwW72lWEqJBtpz9CmWJOOzCH4A1wNAwrHGRN7X3yxbIehG4AlsgijDyH1FGmqKHc1dcoOXYDTwqIebQKi8yebKFiKSCEJbgCPXrNpTNdk0yfqQtxxd0L/d6K5+s9//ufl9//FH5tPCj2Qa3YEHNY/BcIBPHnmMt+CGNnd0F8wb2WvlCdUBmwEUj5b2bTMRrWtG0LWUu+17A3z7hN/9VekmEbKr//6PwKIUlm7QJuMi6dJbXaWbqwJGhGU19kiBP2VDVutwGnShkNAZxWlGw2dcbGOV+PSq2Cff52rjUsUfIyzmeZvZTWk1f/zn/0/5Zff/UvRDmJSFotrstO25diLCupxjK9jLjdzro1xT3FHl+G3MIFUbIJ4p7hVULExUl8WqSeAC6+t1inmA9VKCopdY3otP2dMTxPbqrQdonnFuMavGikQ3ltqsGLhrhqHNtoYWiLOUnuuKby3CNwyob7n4cOHY/3uYZ1S7xYO0mp8ePRnua+CK/U1uvO3sKHhQivgG/ir8rVxHozA1MogOS/U8SxajRZux2w0GlfDNvaUz3/9SbQ342RcTDeSlgKI6oU0T4ySIHBnNgEYnaWQoFkxL/c7ZB+16t4s7nD8JRhxXLm+5mY6QUuVETD+V+SEccaNscdI6UrKDLJHVYqTzQDIRspQRZWYQmw+srI3taOv+9ws7y31xE8eC3Cj0LcSOnoilQ+IewZbLaj3CN+amlpZQbFgKBThprJqgUcqzkU8uoXz0AxS5tFCLR5QtjImcqec1UGeaCK6ZAyWC5L8fQSy2FHkhxOteqaxrxDceK411Bd+KoGe1booYmaR0O6CT54fKar6skI/Bnd97FpMw1n+Jtuk9sANi5uaodUN5YZrLyf/vo4BhuKbhepTn/02f4Pw92Jj2Yu2orsPxH2BnllQsEtYnNdh7NfYVE0K7bFbm+n704CeicFZV6fxX8W8JEVXodqqFNwJsRzceM+9d1UzSNmzSpf0Rt1J6moSKCYzkqjZ7+M56eFTE6vlMVJv4/MIG/oaqMx0Yw46/83zk7kxnSdIUHPjuY/xXGWnPI4+DmqkUnPjM283Fx46qUqwl4M0dUKpr/H9szN4quo95nKdjs86gZCvz3P15yNUw5kWil08r5tgIe3gvV18ugQ50u1UETkalSEIthybsjZSuw4qUxsxwHKQMYLmCITn8IHopcyugQ7zC4hIN6zuxrxttNxz/SrKacmlr+5HRoEOZxtVRwQjx9MgKY+HH94VhRG33Lg9yq1vwDTvSko/e3iuDz74mfKlLx4tt9/egP7l+rIXl9qhoXVhiqcYU3O+c7jabt2+qVy6Yys+LmfLzrvuK48++OXy/e88XH77n/xW+buP/j3tIXaEpmNi4gL6sAGeycWyE8ZxZuQc3jivhmv2y3tPIHzuopR7Rzn06j5ACOlb0m3rAB5HSP+ou/PSQ+TPztG5JbhRH9G0AkHnyn5Esa/GYtPI4rdlI2JiFj4utHz67z4e1vM34KK7klQZAj92paPoWki1MBfOwmj1bd8GMIIiF7CTwj6Khb7NFJ/+yU+jzYOpmgnuazel9ouUuL9Aam3Pvj1Rlv7AfW9n40qwkAGyyoxnvGfP7tATCchcQ4LSRt/SICNA4J3CD8Xn2qFxINC0DsAxjJj5acTAGzduIW23nUVdEeYsGxUE0rfcHBqYDaT1JhFWtkLT1xNEzp54rQx2QefjEr0EwJxBQ9eDI3k5dLLsPryv7LjletokXKAEfXfZvooSfASajRtWlkYaa04eOU2V0sHSt34tTMoQ1UAMMObNOVii01TCbdq0CfYDoz+1fi46NWO4ec5J51kDsxWlpuLmBH6h96h65slGugIqbG2SAXLwsuaeIc2zcvv2aEz50He/W+65977ShsPzIuPeFGykY93787U7/Sjl14BRDYPpLb5vMqUiw2xVlNozgmgHDE0dAdkGxqbeZW5M3zZZucPffemjHw0Txfe971co3+ac2ijtnRoNiwCSySBl2Fnmp063pvyn2PxN661iGoz3lLlqIe2rIFLtTFs38xWgYwlw4ywBlhTKHGvNClpAmM770l/9RXnrO98af7f3tYOkmLQi0A+Laj/aDch8LXIP67nnYYxnnAhfJis0K2Gz/drcJMcdYazrqSTbUzkmV+J/NTpLxIfT6KYUGffZrZ5AexFArn+RQGIUoNNnS4paJdQScUcNUTQaVr8KEFl/KQDdCUZs9NOmnWrE/MwNfZRa8/eOaYHRajyUmjTFrDUiZYJwTHU4xBZA+y9ADvGOn48j7pe9M/7Zn86+aAvMFxugNrfATjWsKYdPLpYHv/Kzcm4MTREtF6aYM4s4EbfxvKan0d3yWisZp7AjmMfbqpm0FcZPfE9qKmJR1Zg4yYcEN35vTPDfZGaSjRcgp/DYv/E4ERcAlcY81+oEPWnel2kq1xsJtKrBda0VFM/SbEtu4qlunMNOoTJNqlwQS/SWuv+eewMACDKtSDJw+PBDhEpACMU3Rz9N/jooTR6UF6DYKsGJF+wJqsNJrYMn7gmLvqpUVB1VEOeDWlYVb8DKtEQG3dRTvFHsKujSrl7a2bxs7Gb4ENWLxjOQ+n7mpWWG4j0ABQKDJssBdaZlgehkl7OKydHJrmARQWAzO7EucgzjGHXN0jNGdC1ru4XS7+uvvaKsXdVbzo0vlr/5xLdgmIc4fjM+ISe4Y3SnhW7eun57OUt1x4QVApECrwK41F5Pd3/Mp5PnTpRBEL/uj8lyeE+yf5M/EzyEJ0PonliOTXHV9C6We0b6rKajEdi5Y/BeewyPJWuRwuAENsvBk8xNoudkZjxePocEQW/U4SRTtNxi2/c8gWOmk9uPfJ8EtAlefyEqB/jYsFRK3QlsntsdveL02s+SxXHg+55pbBjaIHaqLupVDlf2i3vETbC02Hyu48Aqp0m+70fEaAM903jVPbFEkR2FC3uNFZSWd3w6CaQ6LXUM4bbKHBd/gI3zpGpVws8UHDvW2CGuYEdpuao+ST2dAC9+ZtuGXr5eA0OwerCHyqmjzBNy1WoBmGqnKOXevrW9/OqvvJumiK+EgO+tpIfsF/b1r38N5uIi7te3VHCd47ajETt+8iiLygKmkWvxUNpbdsggkuJ4+aW95R/92j9FAzJSvvj5L5WvfeVoed+vI4AlN79qFTYEjMO+flJA0Pr2q/ne975L5qC/bNt+RaS+XKRkEhXcb6A6Sd8TK5VeoGJJE7B+NAF9gI96Ujsuom0sonVc8yKMSj1j9CnY3qtIrRj0OkgzzDCnx4ZHy6MPPxLakx52ZXfedhvWCwp8vbekJRFGz8BcyLz02MzztVeDBfg0hoG2d7A3kztVA9wka0gnxocnEAPvxkvmLEH6EoSr1++8sgpQPKdRDPh8FjZO1BF5nPHRCsOlLskKmSXSMA0KlvVCAVA9+8Qj5do7bg6vo2OvYYRIz5/rrrq6NMNujOzbD7PYiycPFWYIuScILM2wW50EZftkqaVrBW0ewBDv2JlT5ba77qhcX2GGBM3wysFQu2te07uiXDx1DmferbBF/Xjb7CkHdu8pd977Zv5Om3vmC+vhFLv0NgLlY7S4uA5A+P8R9h5Qdl7XleYtAJVQVahCKuQcSRBMIikGJVIkRYnKouUkeWzLlt1u222vWT0z3TM9q9uzutvdbs/IbbejLMlKppItiUEMYpAoZjAAIEiCRM6xEAoVkeb7zn0HeOJorSmpVrEK7/3vD/fes+8+++zjWBVk1PYWwBSCnwR0aCsEGaQl7NTs+ura5mutpnGOhPbBe2fawndxj2Qi7DP2BM/k7WiNRnQ0l5Xw+AZPzeNMX6jpYB7KajjeXfui/NsUjIE4DFVknkxhsd4DZget4IGBka0WhU/E8sNgv/7JJ8uLDabYAAAgAElEQVSLLzxb7vrER6n8IkY4N2CyW3D45gGV84zXN7nXfsZsmns6fpy/U0hP6nptu54psFBtpmKkzWVoAMiKcMso8zB0vyNlDhozjRn/8o/+Q7mdObQArdLOPbvLipUra+ds5muHInjvtR44dpMG7I7ZIFMdJjHtGGlc+1Hp9yMz6jy3rUUPY10Njht3779rngy1jJjMonYcvexU1MYcRXPohsAKvkMwiAZa13DBuGucIMM1fBapqBkKr7mX+3numhXm2mKVsuJiA7lAvWYmOBe1MsQxNXttnN9JJRbEPc8nzGuZp9NNDyu0lsyAZVElHxVpxEmN/3oA54Z559855kJbG3N4wiz0XyfLP377CcYj8QiPG3t2TQD4t7PzHxzEr4nDtbdSqclmnnw0QwahNK5tg7CpXp/nGGSHYLiROTBOpR7HtT99alIAbGop00heg69XY5q+OG5MvM+5gfbYrt2mrXyv6TfL3MNduxGzcuMdsQy/AYYiA7kBbkTmzzz5VLnjttvC18b+GQbLKjQ131bzZP7uQDzDLqeHXZHoyd36Re0MZYfMhBmIbc2bZoDOHXXush0YDhpFffmVgtBkDPLEM22SN6ceqwanrCaKdBbX4Gc66DX7Cyt9boKTNnKAlkKrWmfn0jGBCR8kkH4G59iFd0KjQ/e3A+3OYH43PIAvBu+FeRlhgNz23hux1r8E4eWB8vXv/rjsGuwrh07UcrtUaSf4SPvpBAqpI0pU67mONABjgpe81jyG9yRdHNMrxoedVF4KfvN+Jijw4dbcZO3NlQDIz0ltjUxadGvnvqS2J++j16IfkftBP99nO8az72WiV1qQst5wyqw50SwvP0mQdDHIge75eZ1RjshOVL1AXmvuEPP9zaaFmavNCZHAp5mRmUCqUIdVAbI06UQC7zCMwRDBzHJbRXnhixMl55Ul1GfTSW5p4/nz6gfcUcDiSE8zLvJepBOmQMyv5hJ850MEGxaX4wTwyehqpL21RZAmjU7jroLMCauhpqKtsaHjrGmkQdvPocWZhscKzShLJ0EVhousws03LynXs9vftXd7tF2QLfyrv/x8MF+rVq8IjZi9qJYsmc9haeex7TV2cDPYZQ5QibIC5uVqzqGrfP5vv1g+9UufQl+zofzpn/6woOktH7jzBha3E+Vdd36wvPr0syE6PnEcPxfYnOMnjyDopOdbw0/HLspqpvTdccxcesUV5bmfPBPXuXrVGpgQytF5voOAg6mwKRuosBpjwV0MyzKTXeqJqPBAF2BVUWgMzpS/xO/EKpvr6Gm0ZMEixgcVaqaoeT4d9q5SeKlfA0zOP371C+XDH/4gzEV3LPhW4kxi/HUS7CZ2MO7tuA0jspOWB0//4L6yBk8fjztBkzfbmgBmjyImnr4MrxU2KUh3Y/06zk51VndfaUEzYNsILftPAhKHSA3pGmwLg83rXixL5y0o659fx3PqKKuuwjyRp2mqsHfJYs6HnzBobNOD/bKg4dmHHuCZLCn96CMMUt6z+XPnx7x6+OGH0VrhJE1AtfS8290964+Bed26deX2O251kFSg4PonS6jYlaC4j2NVuwGMRO34bDrISjeYCNNE6kN0JR2hEi+qY9y9NlIp9qzL9gsCdtNaptdMb1qJ9qOHHi7vxgF6EK3Y5PAjqi1NzrIx9bzVU/jsznBPDPCtggL/prZH7Ul0zlYvOVImdAGqFLFyni3MwZ201JhJj6NuGJ2Iojznh+/9XrntQx/wgDhxHyElyj2UckeEf5YNhvPetTJ9UDSd6yVuRM+pxnVV3UoV4JqXHqFi7RQi9bOsK7Imbm5aCezHaC3xA7Rr737Pe8KnzY3Wiy++gI6NZ+k443q3MjcUFffPnFtxGqnRc2yyxvDhOS2Zoy+ODL+l225tOIdJMjn8NOvgWHJ97eMcXdckADLdYjwLIgBg7ZfB2HUuKpVYj40FUZKvTwvg4jTMSgb43KjKlufGNu00Ui+Yr+2EmWtDYzbOujZdH6jQ+DAQ0IyV6bBYh2mPQSliC+ubzsUC1ROkyC2A6GbTbhXWEGRRazuM7mgPruAD5Stf/yEmkktpaktmRTbGrvGsNS0wNN7HCTCTZ9DjTLKEXAM9mOAOwHVzXM7NZ+pfvN4ELpm+yk12pqXeupn2vuVm13vmt0DPe+n6X/FIrWg1I+BXZnYuyFh4Vi0EnGBuVHy7i5eGfBZw8wF7S3Egy+4upjxqrXsGGDNDghtdCgUo7JmiQZhNAdOSOt1yPYb6nWjopqiqURqnW6PAxgvMdEKeaAVQF6t7Ln5ubSJZhcu1cWambhJcpXjW1+kfoaeC/5ZBNwKUyN3dnAyO6RHOX/2E7rKTCJznKLWch16ihRJwXW5nTJvCAr88Kq/2Us3w/KYdZf+pTgRylXVI9JpMUz5oQ6o6mQQVmW5JcNOcRkndiQ/Mc/f3FBMnKMrWFlldlGAwQUwyEcl0NAOlynLUiihL833eefzU2kTHbhcQnmlWQTlAHWBZsp7X609fkw7ICW48fiL3BDfqhdRoBViAukqLAT+/eTBnCi3HXV5n3pOcTG5PJrEgOQ4Fr5NIE42jS1DkKIiye3MAYcnmqG4RBHtj1edIZZJuJV0guMn7nqxR3vesLHsrOPSen2XnHFV4QYdKVUtv60niuZj3hlq2+/NMdrQEAl2tFR3Pmo7WgAVj2pR+qHLKMDGLG4H6PQZI/tBHbiItsShKn/cRwL/0hbvZcbeUd77zJqrzZlL59HzkwS9ds5zeT3twFL4OsevM8uB9D5cHH3yFQoCryvs/+XPlFIZkR44ewBH5NQTHr+Ffc1kAwMcfW1d+4zOfIkCepefZTtoI6EEEDc89sjJLtkDWxuuV4fHZ9hHwd8I0PI5J2h3v+0CZRfDWjv+b37ybvlm/TJsjdlsEoi4WXE3w2pjTXTZU1GCT8XEQMznZguMwUedYL+zVdNv7CXYyX3yOIl0dNL/5l/+9fPLnPxEi2cOUpqsvanNh01sGXcEQoGQWAAtBSggj36Dj+uD+PdEO4fC+AzgDL405OIvFXnPQiaQmRhgfptQOcU0L5i8KJ1tr3mw8CTFfeqi6stJGPcoptC8DmM9tpOJrKSzRSlIGPlc3q4dgRJZcdlkwB6eYF92AjIM7tpU+WQ4+UwM4tWZTMJ1T63CMVIypryef+EkwXzdgZGd1mQPwCUDPO98Na8P4GeXb9Uf2JfoZEdjteH6EajGdYaeyS7XkNsAK6QVTiGo6TP22TbZsGZDjLpa5KdtoWin0JcwJ11ibqobmjTROtBDg3+6/555y++23A9Y0joQlARhqzGZTRY8d4Ma9Os9OBtRUjPIDg7sIKkz9nE3naWUAI6gZ3Tj6hy4qnY6h4emDEbQxYzDppIB2bH61LALQtGgBDyA/d3Bf1UMz91QiW+Id1TbOH/W79nTi3k1QNMt1mQBLiwZTsqbQ1JB4n8Kn1sIXwMpU9I+j+w/S5mF3WQUz9fR995crLr88Kg/dtE83dcWY2/7yS2UJfx8/go6N9b/VtDIM5zlSX5r9BeNlhZhMrenWyFerOeEn56mOKdZBwE2IjE0bKtKNql/xHGurBrJ8Vg8AS+GymYMMwv6M9Jb3h/ng+BkDNOVmOIN7stbG0GBmmAvp+aLNxoAZCT5vPpsMU4puRIdhpGyvMoK2aALC9RGsRiJbwDiaStGDpJ/WFFFR1W7VJp5Mg+3lkUc3lOde2MlRsG7hoNTC8G07IVkj0ko+87OwJCPMp4n27cOschQzQV2yuReZjjIORKFRI1XkRjjTVSk0vph5qF3Ec2OecdP3xma6UUWdmYzcQBubTEsJnhVaZ0YndZcXMjyIFM9Lab4V3LyfwV+V8RfryMNsrUpZ4kv0dO3V18TOwfpzbaKTVbHCwa8uKT11Ow0lc01v1RvgSYhqU2uRwCRP0tcmEstjZFVQMAKct8yN4CiBRDNAag5QCZSGQdSicZkbRWROZAdyBFpFYkHNO3OBakzMmdN7YEPbyhVr1+AsejnGYi+VHz78ZGgOb//gR8tXvv0Ai689nqrDrpUlCWQiKLtbcG5wrzI91JwGMo+aIKBZ0JsAL+9N6mqadTEB3Boqcj8j2YV8bXOKL4+d4MZ7Y58Ry/ybQVci4xSC+XuCJO9xTriYuCyWaYxXVfkgaZkbgk2CmyxjT6oygVTVZan3qe08ktlL4bCvjw7dgpMGLes1+tocF+fJvbuukFmNdUeqVKAjYBVQtvF7ZcugLQl2sjfhhhwFHzpbCx6rH0TzvcpJJS2ajsj+e/NErAwZJnTQ2NKiUulqEPT50NbelK5VBgPHRsri2Wg/6EA/YwrnA8jRA+csDEnP5CllSkcfcZqGkru2ENjI0w+epv/UEtiE2VHBY6f7n//5/2jWotxyy1wYnnfAtEwpjz3+YFlz2SWhHXoV2/l//qfNOARPLu9593uDhbycclgiAy7GOygB31Aee/Q1dv02eb2ehQqBIqnRmbOmlR/95NFyKZ2zo/qMpU1DPxek2vqhOxbcJUtxOMbJ8sCBw2UbVVmK999E8Pub//JflFF20McJugKaiQT+Ica/lTk9MhymMlzt1RPAqnz9K18rG17aWy5dNaOspknnmquuIq3C/eNePPLwAwSiNQRBWBSC2qmD+8NTx7QUy3QIVod5zl0GTsbXpLlQ+ghTR/ftLs/+5KkyjgBYN9sVl1waQttY7OnGPQxtbnmvgkx3yXZN3v/i+jKHADBguoJ0xASebY+simLpAwfLa3RGN1VmEF9DWXsn75V1tDS9AhTcpwEv5wHrxznPq+gaLsC1pFpafb50mVia+fLoPfeV9S+/XH7/934/+i9tf+GFYDwvp/xb/ZGOLX6uoEJdh/YbCsFHNJzks04zrzRS1ZLgOMxR+PYwby1Nb7etCGlO1xW/rch0sZ+kqNRrcY7LJPIMnAetVsowpx67995yM+v7eZiyEVKh9pbyWWn85/M2SE4keDmXNCnUlTnSU6ZiG+mHmAuskVPY8Bn4TxFUu3GZHoERm4hL7ikKKvp4Tke4n38Pm/gLn/wggR4RMYyc2pnDCMtnTp2JkWbdece6zvGdi3Etjh3mqiJe11ABjWApTfeG8esZJO1vpZPPyetcdNnlwTBteeHFYNMivgAuRohL+s1Y7qobtL4z2pYMoR8Zhz2ZRMq6TYBDK4tWzs1x3+oC73EBSzokT7D6lnXEoKstgutUD+kfjQ1b7MLcYGqDsg2BKzfPY/DsIkAaVBrgNkr01eGEGY3XCcgn/SIr5Nzr0GjP+2GqRdDUSNnH2mxpOj+HuP4B2yNwn7pZg2yNoAFh1T5NogULqSrdFXkWWiBM0wBUnQ4bu3F6sKmdaZkAO9Yyjdh9pnzlaw9wD3uZy1SAdvsciX8TrCaz7N0xwe2D1tJ9oJ2Gm8bNoTEMHC2WYWxlAZDnmpoXx4rMk1/NUoNkvnUo9jUVS9Q45DXmGPM4zTqezEYYa6ya9bmbas2MSW64M9a1IEg7n+3Ug8Hgg55mt/G+W28N/YaahVryDV3JA4r+Evx3PWE0EKYAuHmyMTI3HQ2GpFk/0Uzp+74M7pWJqUE5AED8XnN2zRecO/cENjUwZtBV3OYCYQlvraZKxsMJqbI8J483xXw5BFuAmyHLHeM6mPxOptBVqABnYaz3PNaoKVDmWtf3oKZXvKfALPLp/KMTXrdMdxt+rtb6Lg6pL8lzzqD81kAdsrwGMGq+vnzoCSzymv27eiLPW7o7zKcabEh0p/V6GjsrFwXzsH4FuAghdX2f9y/SBhwvgV/SwhfSVg1g4Wt/CpDJ5nHdGfzzHNOsL9XtocFyIbACoMHAZYrT86nmfVUx72d7nNRmmeJRoJxs0oUByz3OtFakEtkNjrJLcUiG5b/GVTYntZqD/+Vnh3CZS7btRqwbdrh1IWa8+toUG6eIzXtmpZrgJu4VX7kbSR3SGXbdWvTE/HRhtjQx0mOmeXGARYA6NmKLBjSvMn99tGegYmQyO8RzAB+1Yt2kkkbHFOVpRncIylvheaEUeyW6i2vKIkzmdCf+wz/8G0BGKb/12bsYu+hiFs2BZj5W/uzPvma8KpesXowgdjFgaCq7NNNGx/Gp6aMkf0dZuWJF+dIXv1h27yr0a5qHaPZStGMry6bXN2Bn0E9APkwV9z68dDCUCxuEiTAdB+P5mqIaR3R6HHDSAXvyHMLbrQiIP/WpT5M92YdOgs7dpk+YGy6INt606/csRI/RpoH1Y4TO2p3LYJqefb68QqmrDIAGih/9xF2QpxNpBfFAMAh33HkHIOUEKbFDZe41V5fhbdui0kXBqgthN4BkEIFyL2XiRJYwBBwjBfWFv/lbSoJHywLSSx+8A0YIcGP7AnfkQ/j06KisPqIH3dAAvYmGEBD3cC19nHukhGwuuvn1aMehhsJgtJ5UxhHSXwpLr4EF6IOVOco9mM5nyJA8+/zzGJT2RN+kPehypnKvZDb70R1963OfiwKKW95zS7AuMqTzCLZRJmyjYQDQelIj1992a6xHuT4pqnYFVrPj+LE6yYaabjzV5ZwkMLtOaSinON90wcCxQxForaRx3hn8wkgt1gAqQdmxGyC9hzGw+NvDDzxQrkHAfpq03WQYi9xwVDbdtaymWd3mjwN2ooN2Iz3thjY2VMGwwIBRfm27Bpv2TgE4+jxttniUyqfZ/O6Y+ZM/+k/ci+vLpfSUsg3HtDkzo0t4P+krmVY/PwKe2h8ZjQgKGt+Nxb2OqlXBH+clQ6OT8TCAepD72Mn4mmIpOec1GK1k6JSNmZ/nvHL5CtKbfSHSnsZPbUAO45Myn/TpQV7TytyzMbJl/OqHWhnDk63icicRuiPuYWh7CLKhE6umc66jwWiSejvB2Hbdcf2qGzFZBdJ7RA5B0hzmz5AbAJ2FOUbGRTfmxoxdpB8vpZBgCuNriHSUJIGvUWvT41g07eK9MW3OWPIzNGOk3Izza3gDMVctg9fTx75krWwOwpHZ6k7BrqA22qXgy2U6nvs5yCbq+IAO+CvZHO0vX/v6A2wAlqATBaxEZaFzCA0WY2yctSrk1VRJCXA6WnkGAlqE4RN05g86vKaGmuOE66b3q2ZYatYkGShff5T5lamqXOcDhAdpUY+ZWtQspImG2xxH5sam3WaIFLiHOWoTboh4i8nd+RCVmhYKQfH58tSPnyi3vxefG8GCFyldaRCMvGdjMfc/RVtMAPvTBE3fEBB7LMVPlZmpD96bml+xM9BrQIpRV1gRquCkcUGZVgm2RxEpJ58nnjcw9ThOxmamJwFSCouaUzSRitHUz06p7pDwEbF9u/4JTlqDlDskhVaaPUUqy/JGgqW7oFnTZ8XOzOSck33h3HlMpF1xDdUxmGoYJoBfqa9pvq4ELBcGAhPBst48/2YUm/ciHYCT2fBeqXHQd8IJlgLjPKbn0ByMmwGjQCjOjQUkAIzAvjEovb8eOynCDOYhHG8MWq/RBcYBaxd2n3si6xTOZSNNU1ACIF+fDIyvSaDkufjZNjBNViRTXh5/mPNpb7A0OdgTmV+4PhYr05qVBq3soKmpSJc2lPgJ1GQdJwFSFSBHJYjgI3pOEfjYfbmIRjsPAkQ4ejaEgFkKn4DZc83dxVkC5wRoWceywEahp3RvOO76unCeQCjvGON3mzAvnNdL5RD9fhDjzmT37QI+cPQgO9k9UaWzYCEaroPQvVzD3Nl95a6P/1yAjU40N3/8Xz4HoMHH5jffHUFNkeBuRJNzEMDedNM74vxdaNetezry6k8//RJ+OTeUS66kuSDB9if/dC8pqlfLH/6H/6use/BHNE9cSGXX1gCZMjaWfR+lsaGVNrJdS9HbnCDdsgc32/2kbK679u1lCimpf/w7tEAsLB/GTNAKqAmagync5nxkcQQ3U2A72vhpxYvjLcQNloexoG186eVgSmfRyHErTNBLL64rn/3X/zPNKWm7wH0ZB7Qo/o7yXNPWjk1GSwdVSpPU1ggmSVucgDXpRGT9g+/fW9avW1/6sWZYuXhpuYW0nEHBdgcTCFgWHZhGEoQYNNaTdrpaPY3By/I4BNwbACvqJK6lOgpapOx56QWq1LaU7QSf666/vqyCEWonWENzlNefeQYd1CXY1KBhYBxHmwUDEOf1v//+v6ZKbUW5ZNXqaEI5nYKBEARLnwMAFF8fgvXpJ+2lSV8r/jmOKcd++CqFIZxzQzrHzVYt9JjIon4eUKOHz3D0mrPvjz3d0G80dstVRF83OKZaa2Vg1bIIVNUftrP2Wb20ajVVOqTsTpFWys2VAD1ZIFcG13P1L84Hg4jHlKGUeRLA6xN2dOd2AAFziOc7jecpE2HJ9SkqoKYwLs+Qktz2xmYA1YPlU7/yi8RkjCqpMFLe0ElPqF4FsMnwec2CTb9twNpw4xXceC7OZYOb91Px7hBsh47y3/jGNyPNt5LxKRDZtW07AvtXyvvvuqucAbAaw/aA7OdTOXiEn3qjTeeZHT0xxLiYzqZcLQ7VerTNsMt5AAHZRoB05PfcOcmyWH4sc9OoxGuFpa3/zvkJXPkypSWIjOpcrS+IB6499j6TcdEfSaNTv9WLrETwnJojWQ7Tja7Dbp5d7xxDrTal5ji7Sbf5d+9BP/etr1UQgpUA4CbMCpk7LbDGZwAck3g2Y+opER5HzAj2p7ZEkJQYpSXQ8QEKBfpWwgK/WB7/0Xpi0SwYH7RoVJNqczKGxg8FPu+D4VTOYHUbNeitEy26sNEsDV8pwMn40Exa+Kz8LONlgpv0T0vtkeAm9ZbNZEgzuPGYvi/1mK7PFSQB+BnPppxN6aqxTblHxoeW4bGR8yJ1g7ogx0X8mSbmxol2MbjY4sCdfqURa8PBqg0z3JvNCQt12QXRfYNiygB/ccetb0ydSAluHBiZ8sgUlIt19EARHDUqWnxdM/hx8gVoacrzZU7P43kjcvFIuitTZKPsIjoo44ySdI3ZIvWgn41pJj0d0IJwE80hWxpqiaCvnT2NPD33a2DwAD451RciGQkfgsfxnnmzBVOZyYvULb9lcLSMU2Fb6oPyPjVrZDxuotdMxzjZTXP5b15fMgopNvM4mWbJkroEFTkAA4xqotSoTEo2LtNWyZTk3/0ZO0QmYKUFKyJP0KWuaQrBJwehzQO9Vl8juMm0VKbmqvapll17bqm5yusd4XkKrv1KyjOesaChAYL97ylM4soK1Qom6fSkz98KhCcy6Y1A9fX2aqFTMsHH6xGUeW7ptZBpNs87c8EJrjIYaEkOtx9AV2DjXBgDoEQ6FDazm8A7wphxXevUuI/y01nTMY5E17VowZyygHLr8eFBmOvDVAUcJK0yp+zYudfK5mjNpBTlSlI1C6heejeL9wsvPlO+80/fj1R9Ty9+ItDhv/Zrv1p+Qtm0AMT00k+eeKL8xm/+Cq+7G2Fnb7ls7apyhIX0hltvB2CgN9i0pfzJH99b/uS//n55c+tmqqCmkG4iBQQQOQxj8t5P3oW53IkySgCz39RRAvgVl18R+psBdqkrScEIVH771/+k/J//xyeqPw4ARJ5syB5HPE/TUlGGzO12cROgq+2aGOkS1gaCvH18dtBl+8knngqdjxVjsxAlnyHwTQIY7d60EaAHAEDfYOn5VHaxA7v3lKmwNi9RwXX1tdeWkxqu0a3cRoNWHz3xCD5BMAYfwRRRTUV0C/cmMmt3unsHtAxb/m9XcIKwZcE66W596cUw/OxH59SLQZ8P7CxGo69serXsR/vyEmDs9//VH5Qu+17t3A04QPSNIBdUWiuGuB9WhH3vu9/lXgMSly8v7735ltjobMWI0Pvn4DDgukGcT9PUMNnjPM4w9jMFa1A9S3onTPMY+1Yv2T4gwJwAUu8TQZQbqNjN05ldp1rmxfkooKhMhyCnrqG1FD4Mzxrs4wnQcbYhsZLiFH5MrlXOUS38I/Dw4Cx08HiCQf25XMttoKqmI9rBcE5T8ZoCskX6RTauBbdYAYDVUtG7iLTNwOuby14sBR59+LHyi7/8CcYu65bmqeipBEETBL58xe674dnVofEnmxDXFoXtTnfnnOcWrIqMoCBOZ2XGxwu6YnOP3VjYEdtWPF/4wpfKrbfcTFrxsnDFNmU4hYB9iM2AKSrvxyBz1dVZnU0XVYTT8Episa8Ml4068dQaZ6x2ycbKfAl6ZMezNQcpHzU5Ftq4WYvNn++vF1TZH3cpofdzJ6kgB3bHVJvaJs7BdTA34q59wUoxlrz2NLPz+bgeOZdSl6PtwkSqxSZrtsc8mIu9Qiusk6ayJ0kjTcXn5wzP19SuthGqI2bAlE2ClTmDLmpo2DZFssKt5TvfeYhNOoah52CyzuC6DbiZxjw4Qyn46LjtOwDhusBTsHEecDNpIvOdeXOcSuKJDY+2jBteejPYyViUYmmvK9dzx2JaegQw5H4kRkgmLFnFzCpkfHAcqrWylUbKXDLmJbP+M8HN0zA3mZaSJdB7wxvsTnGMoN7GAK3AgcCPw6U7C2khH1LkiRulYJlnS+ByIf3RqOAxr2qQaU4ppRgo007x8GV2In1TwVcz9TUZ9FY1DzWo5AUmY+FPjxF0F58XfTkiJcKiog7DtUmfibi51WiPDX18wRtFaZ0IM2zFCd4alR3BaMzPsayXKv4Qltadl54A1XfGaw/gETqeGqRdQFOP4zU4ITz/ZtH0WwdJDpQcJDl4Ulfjdahz8KuHCejvnkM8CybLCANf+tPrz0kU58K/C258Xvn35s/Oz0lNj/dK/wqDf4BX7nczYFLLNIUce7Y28HPdsY/aDNCyQZ6Nx7ABYI4D77fPPwXFHrNZPJ1sSZSm8hUVCe5yG7nZcMNumhBej2uJ5xV5+8a98GcCSr07Ehz7t6DweV4JStOQMJ9jHivWq8YYu3ifdLx2x6ZeQOZPDRRjUQZTQTMLi+CmjYW6h1z+WRadGQhARxDw9lKVNxV2ZSZdww/QVuGSSxYDGGEFTx8f00UAACAASURBVGt331LeR8piAse853s/gOFAJ7IfM7lLFlHx0gfbsj1SU9u20eZhQWe5EmZmGymco/jp/MEf/H6kKza/sZGWApvj9fNIpTjO+pevLSd2HEAvsq/88KEfs9tFpDwfQz92qxrjveOXf6nseuLHoff5Kh24p8F2XH/922PH6ELrPV3yNuyTeZaHaBz5n//j3eXTn7oeV+55kf4VOGSKaoKGcMyHHYAK1/SFlH2bSgmXZ9tPAG52b99dHheQkO7Rz+ajH/lw9KKSRdLW3Zge4FyBMp8xwHkMMgZeff21ctO73kmDQVoiyJo4v2DuHrr7m2UDFU+aoX0KB17ZI3LuaAd4vjx3Gylq7uZq0mGQPAg4IaW5hb5RU6k88ZxbAaT62kwnRSeIMND/xV/8j/J7/8v/WkYRI+/btY/O0fNKx0zEqQIbzc1scMjc2/TUUyEgngsguBUrDUv+pyOsHgQU9pAi2fPcs+WhBx8oH6JqTRakhSDfTerTsSa41C13nGA9iesx6Nv0U/AfXei5l5bFWmasq7haAyvb7H0XzILgxTJpb5pVTo22IY5bbf1jjHL8w9zDmYwH002tMJkvwVAJTi27Nw0bKY8Gq2tQPkgaxxSXTF2n7RlcNzWfMz1sOsdScCZddItmjB1mrdSF/ixtFSbyTGxn8cpPnmAOTASszodFO1lmwhBqXkhXYjqpA9j0mGGtdPdtsKztFmpVkRWbBtZI47Ce6SkjkxETnbExRMr2lGZ0VvMw56bC3J3E0+fv/u7L5dd/7ZdirRoAIGlvoMGhWqo5mFOe4bqGOb83rErjvk3BBmQ6mhR1K5rojdpDS+CCTmsy62cn64TGfhZCyEZ6zlp69mjlIXjiXOummUpENgfHNF9UyB29kmBaqFSbrJaG81EkHQUwbK7cwLse5WZqsuymmzpjpD8FcSEhMC1U9VPxfPTbIuVtUYz+SO18xgkAub3LzvNcVlHRO5FU+BDnpo9Uuz2/ZlFVRbsSduWk2KxuW1k2vHqk/MOXv8UhcWWmxHsEU0x7IJre1APKlLnaQk8ldFi67tPPTRJggJRwFMtwfsnU5Jqdupv0mUvgkvHEeyNjnnEtMwa5Tmf1aoJa71FuNP3peyXNXHfytRGzG7KUAENjZ8YBrja9vJiWehJXzdvei0OxQZDv6Sxs1en1OBevh0IN5H6AaRsvuhlZxS4dWtGSU9s3mC/NABoBQiqboWGlUwpKMxiF0JWJ4hx1IaxgJnshNVT6Tb87xjPQX9xR11RVpsXsPWNFV5oDZXok9D0sekFnmUJxN8TfKttjGhe9AEFbOk4X1uMIAHvJs/rvMkYjTNRWqO/oXNsIuPnwmkFVgoCkzRLFuiComn9rWu0C+PCZNAJzMimZugpAxH2YQlrlBNt875cdrn29Oyv/PT2Fmh94td6qrr9Oz2DtGs+nOS2Y5+Tg9LXRv0O9UqOUO++t4MBnOog5nToGQY06l/TacNImeLHPlzqTnACCGwXljq2gZnmtbTI8ZrIkkWPWn6MBHL03/h6In2d8ikUoHY5DeCcDyTH9zErLV0YmtFHusJLJA3C167HCeG72X0iw4+tysiRIz/L0nIg6dE7g22Pr2KvITqBce9iYm2ZHrEcL40Yxo/+2eC5+GJjSWWXVDuXbjeXAQozdBgcpyZ7ahT5mAZTzNBgANC9UYygofolWBrMQsyqtOs0uypTULhp0vvOdV0bXcsfEli1bADlrYyHqx9fGcvFOFreRUZpJsqiqmVm5nJYhq64oR97YVf7hS3fTxmGk3HbbFWhtlgU7tJMKQI9ltZSVU5oOOndmwHjovbOahouxi1bUyHXtfmVT+cLnv1dueMcq9BSXxu5e4GCw7LFdAf4k+2jBERqeQwej27nsw1bAyTJSPadhqV7HtE9gtvn1XRgH9pWbbryxLF6yuOzGsXgKaQK1JAaVg7y/j/uya+/uCED97LJt0dBiHyDWIS3rJ6NDeJwU1QGC2w3Xvb0sosP2OlrJWKaul4l+NTbz7QPguCi3DI2XVx96FE8cGolScXKAlNzsZexmbVdA40tLTRVsrsfLZjrl3zu27Yz5v+aSNaS7ZFzZ0DHW2gxazKHTiEe3cy16fVmdY6XTPD77LHoh0zhP4gVkJek+dDQ3w+yojVDb4E7dceLmTf8R5+QEvq2g8b/DhZz3Hwck+f7osWRKms/RF8gqHedjm7q/0A66eLJ6GwRlUkzlmRbk9z2bNpX5a9eWswT8iQIMV3hfazrFARYpGMvKgy6p74v/NoUXbqNVDMs5nRPYIyg9ZUGH+j7O5RjnPHcmLSQA5uME1c0bX4FdaA2ti8zpUu4H2QJA9bxy4ijaJ9J8bnLd+OgvE81reVbqi2yJ8DZKuGtKhM8NYa7n4HlxDnzubtJiPVxfuDhLIrEBbeV3K9Lc+CyHReuzua/GfPbP4dqmMp5N075CyX+r44txrqeOZfNuQMdhBfQ/a+ca5sxBGO+BYcMUXwvgzzDnJxK7nO9qgNTvpWbQFFRNOx2Kdc5vU++1ErFu8iL+cE2TAbhH0P5MBdC4vrm+pP4oWfz0Kcug7/GCIdKfSLNMAOJeqipnojui7Dn6XdlQswfW1mpK504Xm069sFpaAa6F95zRn0g92pyy8fWjAQR7pszk2qmUpAzcYw1xra0wzB2knQTRDirZukj/w+Ao4D524liskSmFyBgeWYFGTMky7gRAVZeUOs+acsrXhsylkc7KzbVpOJlWX5MSgboexwyumpumTWdmBqIoJDU3F3xuOOoz0Nzpc+OuIdNFwbIwrpKmNxUgPeYOM6uVslQtnH0FRg2fmwzsnnRqO6oe52JX6+YAnoguc2xvFR3nwDGI5I1IUNCsYVFfYRC/0Cm88TCqPoNJJTXpDed/Cm2dQxqBmeP1PVVoJMjWSM3BGhmsmgri+r0+qxeCLVG0Gor/yjD55W7IHZcDOvLFfK4BNydDs0g1GYFkrxJANKeZEgEnePN4AoN8r4DJL30JPIcEnSlwVvSpeWE8JxYud4KpMckJ1Xw/E0zlz5/6t8Y9C6DLgtXNJPJYHtu0VbyW/3mfkxbPZ1MnglTzRROqBKeZCsv8f4LRXAD8GSkxFwnGnteoRkMgVlkYA35lrvyyeZxgNUFl7cJetUROYndPnl+yUU5Iv7yv+SyDeWowftkcTvM7m142tOe8IzrwxLFlqNxtHjxM/6MwAnRxgLlit+yQkp3pxT+JCMACPL/sQ9ty2aULWIgm8PfJ0R3cZn4zYQ6/+93vAWTexWJylGoq8tQYcfVSeRKtEiixfQYn3bn0MTLoyQKtuWxl2btvR7n22it4/ZEQKdpIcwwF/Mzpc8ts2hYc2r6/fPNb34CVOVH+y5/+u/J39Bt6880j5Vd/9UMxxtWfWM6qAHsqhmt9gBUX7t1oFlatXolDKloJUg/PPPqjcu/9z5dVl04lYN8c88VFb+2NN5Q3YYM0kXMULMJUbQKL+Jf//M/LlVQdXq7vCFWGRBW8SfYgrNxdXsPNVwHuZ379M2US82bfa68Gs9dLOsGdsHqcgeM04IQyn0LPqmEZDIzfopGg6wBB6Qwg5xRA7jBVLqbj3oa2ZoBN2TRN/dxwwZZM0ZSPXWcbmouTW+nCTFsF8lQAH9LOis55zUTGhAyCwVRn4EM4G6+nymoGhnxRIWoaGzbuDIu/DXEdYMfwp9kKyFyEiFQ2expeP+eZ66MEbcu6HUv7YE7UvNiOZjW6lw59lEILFwO0MhK2S1BX5zVxbec1XBM8wSi4kQqDTsDQGGmdYZjCXJ8VWssSOQ8cq24e3YAKmqICh3ny8ksvRapqIeeoHuksQM6xfRKGwY+eQRPLFsc/56QJpgCn1ZRMzCVeYCBRmOrmkbSFomTLkcddH2Vd+GyrJUOswLmdA+BMcINLum4/GindpZetWFaF21z2OCkQiw4GYTOnAl6PARDdcApmHW+LFy9mLaPxpHPUaiPPguds1ZNAcBal/Iftaca9MvAKbgQ6mwBxpj6vB0RrR2Clk46+0y3VR9x7kHTjYR16CZwrMUyMZ8Bn7N26pZziHvajxbHnWRj+sc6fZPzZD6oHNrATobpWA1YjaSbpGBVEWaa+aeOGWDfsUq+QfBrX5AZez7VkpmVBFYjrTD1AjzPvpQyPwVug41x2bTIlZ6zIgo3MQLiWy9wZW8JrjhYWp21bwQZelnMUrcxpHNN7YIdbAa1iukkTSNcNAbS6qfg7i+6KuT514fXlP/7fX2KesyFzLpLGaG2jESbrl61WzgPi3NQYBqPww5jHl+PKuJvedgluchw2xwj/Ozf80Sy50QG8Eg01bqau0+vPmJdsVm7MUxqT+iQ/X0FxgCG+Yy1PRozPDHzQDG6iyoYXCW5MS0mFRvU3P/2wauJXNTd+Na6VYMmOrSEYdlH3q+4kaoBNXUhzgMvUTTI3CVYyDZMVUJ64lVjuCIULgeAbwKERPeP3ZG/yOPUM1ZdBdWrE1AQ48jUCMw2xZDPsuKu41wnle2zUZmAOZiM6gyd7FCcRX/bRaZto5/SaKsu0mP+WYCMFuBYKtzfKHBPQhOi4IQB8K3jI+5ABWeAkSEt03KyJiXxvQ0DoYEnlef70XHLXkL2pgnFhscymnXm/4rrURzQYowSi+UybUfbF9BLgFkDY1cTcyOAk0MvB/tZnE+6rTCInvV+Z2ksknudi2jFTUXXRZrFTG8A9133zokC4ag1chN1sWQnZAUUrpW4awIlxEprZKpQLho5W1DHRMo2Y6TyvvznN6X8nUPS1NTUnY5d9wRqbXj9UNtExJzNo1QsBXgt7DDPpzVZT9/5tGmkp2ZtWvjva3OmTujqNOR7+LGfYHPTCRExngd2Lc+5PnhspN1zLQoVA+d03vzOCyokThzgPek8R1B57ZD2tGpbHeVkef93br6b6+lC4E2/Y8HLsOhfTsbqjHe+Y1sll5erLATsj5Q3cfh966KEYH6ajXFhlcU5SfeGOtJ9F2jYhJ6nM6kS/coTKKn9qVtY/ay7C5b7Q5ry0/lWYo0vKJVR+TIPit3P2MMJgHXNNb3US6O/+678uv/DpT5UDBHhLmc3/W7p7jty7KYUjh46g/zlYli/FyZfdvsBxAL3ATJiVVu5XO6mjg9vejHveC7NyCEO+7tnzWOhZkAU4ggO+hvCqeYlducLhW979nrKcajErXLpm0KctXF3pCM/93fijJ8sVpDHctGjcZomyTEoIRkkT2RncsvRtzzzHs5mGIHlv2fzaG3jW3FDmIRge5RiHCcoLVq2siyHja8sbb4Sw+vLrrivDgB3H1mnus8yL7sAa4R01oPF6U3H236pzrI7/aCJrWtt0q8yLoCJaKrioxM6rVgFEypXUDzb4BtUQsMIi2NuopqOtJhEQVCf5SE3x9w2kxgwylq+fZ0PS5TlxXNkjNTaeb/UOqRoRNSB+oKuvwSzYUdMjvCdaldhJWADrPDD1bwNlY4C9Qszv2/YC1kZ9jM10j5JGWnvVlVHePmGcakY1I4wTxbU2xBzX/8r0IEFZh2z1YFZNamZpisYxazVZrIVsFGxvYFf60BuxlitS91wfpMXE+pe2lY99VO0TAIH7dfnbr0UAvSMmquvTLKoLW9E/qaEZ4bxCN2nJNmPyyJtbw/9ozopVZf8rGyPd1A0TeRSgPInUpQ1Jt23diX5qQUOAj2gXkBYbg2Bg2kqfx7bSzAIGe0k1rDRCG2kQtVCF9SjXFudubqYM9G4QBUIJbprd6QUx3aS4NbncsWMfeO1UaGoUjR86vI9n04JYGT0adItl30P04Jo7ZzXXikZ1DFPVsz3l/ic2lxde3cMz9dytpLISlbUtMhq1Qk18HY03Gxv6TOlHrzN1Q8zT5mKUBCOZRoo0ZmPNdtxltZP3QOCdDH/zRjyLcaKvV0NTk4yPx/LYfq7gxlRmcyqsas3qOnAhLRX6hQa4sRTcaimFm9FxtwEmvKCauq1GcE4A0wyKJ82Z5s43A/VkAlCzNbLvyaCdATTBTXNKKTUoBi1RYrPe5K2ppxBzNoGdfG10cuZLVb6kpuAmPz/PT0CjpX70VNGjRBra6jB2DqephNELpU31OTSfYtHoDWfuUfuOIHXIFWNqZA4yacN8CKnVaAZryYwkI+ECpj17c/BPUJSDPIGhLS78cjeXzFmk1dQbsXALbpycSfNlcM77VSvT2OnpY+HiyQCwbN204kUmrrITqQ1KligReQK4OI8G+HHCOVAzvaPPjdYAIwZ+wGOKiRMk5TGriNpS7to+IinJBEzNjFZODs/bz/N8w8iQ84iO8yw8Lu7uBNQRmOO2M3Lk7Ek9WC6uq667HIVoTgzHVXotJbhJ4baTK4F5qviTak3AVRekupjVe8EC4G6VMWLzvzpVagWgfWYU5vv66AEUAIcATfmU3+fP0o6kS8dTKvgAFcaLQRhf9Y3IP8paPJaODRwvz67bC6VePezu/ODVjEl2nm2K0umJRuWJaRP1YEuWLCSADZSr33YZVSE9NIbcgAEgzfEQSNoi4IYb3sG4I7XaQeUKO+o//uO/j9j8K7/yvgA3W7a8wVg5Ez46g6Q8h2E0bPw5DQZnmJSa12DbjAWLluMyzEkS0L74539WXtl4vHz0o9fAEi2GLdoflvNqbTrYXX/xT/8bQt8PRxB1HEk3yxIozF90CeZ4LPK49pVXn30OYe4Pyztvuhq921TYnE1l5aplBJE5mAnOLuMwN20IWdW7nMRefgKeHC1oAK1SkTUIQShg6ZnHflR+jJ5nNpqP66+/AQBI+wgYgyjHtlcR7MxJAtggu35ZRzc10ZQUgONaYS5/kn2J/KKw4MArrxL4uwEvW8vrdBF/z3tuKZ04O0+9ZHXZwznOJ83yGmxBJ/Nw8RLYARcKPmsH2iSf/2Tmnx41pl1Dd2HpKuPV1KU7TlPJ7u4DpPj5ivdDQEtTUnfvpmv1U3F+8u14HMNdkJgUospkbEO3ogBVF2OASg8apmBgOGY7WqH1NmcFWLwLB/rzAM8TsAOho2NMBrCXtVH4rdubzBXPyWKTgOsNP6gA+TI6pD33Ychny4I2WCAruWRvjAnB6KtlFOAIkCy04Lztbm96UQDSwVg8vIPgyuBrB3Da46qV9Ta6wHPdreqJ1HHxecMAvBPoeWTlokzehpG8xz5LE2WqmNcHAMfTcYKWOX0BPyFZtPfddnsIyQVwb2xYjw3CsnCaVrR8WlE59zS6oVOKHUJh2FJ3r1vXk4q0Qz0BWR1Yp6aUgl/msFIF03/tAMtxmH9ZTjuJy7Kd1keH61FD5doddggCJhcrJ5kLg6k1v1knhnftifvuOjlJvZN/b6TErbALzY0//ZtjtwEqzlsR1ct5c+5nMJE9dQJWEom8eid9oyiNga2DYWI9OYJZ4blzjL/OeXRLX4Vu7GQ5ehIt2T/cU9p750SWIrIOkhnGdclDnrlz04KerJI1TkYmRJDteJEtCnbwouGeccb1OeJSIwXlWM30lKxiMuJ1La5l4r4mszMpQXDcp6g61+qMRbKRjsfYpAt6TW95rxqxLeLN/0dzwzNQUHzbLbcEqDmtIDYed6MiyvQsA6sCBSaWhloM5myh4N8Dybnb5kKbgUeAjYYWJoOEAe6ttNYFcCP7I5rmmMlU+L5kkmoArOmf5mMLbPyfe/hwjmi8P1+Tn61TaStUXDQFjWYRXqdppfodin171Wj4Fh3HL45Lb0gL9v3jUHoTUM3ndWZKJa/Jc0zarVp0V7Qbu3/PM3ZtFaDlMRL4eQwHSHOa7a0MVQb8BFO5O8g2AqkdcRB4nExhJbixw7CD68Jz43wS/CX7lgAt730ClETbHjsmMj+PI9pzcbNKTH1Ofq7Haj73ChYUE1fNTw7s/IwEXInUU2GfpfZxT7mX3sPql1M1SALvagxpkzrTIVb5KAC37ByAw4Jby8RrLxRBSU6uBJI54XK8vBVcXwTp2PdHw8ia8lJ7JuCNMclgifsT+izTXLX1g+cXHjhqiQBivSzms3EJPj6wvyxbNIsS16PRuVjTPy0IVi1fCeW9AkHxwfIM5crgk7JwMfRzB/e2fby8813qbrBWPzZUnvjxG+X2W6/ltftgX+bxvEfKe26+EWv1jdyHubVhH0FPP5wDsBur6Ss1Bvvxwx8+Ur70pZcBUaX8+q//T9yb2gOng7SXZmuWlXdTlaPZ4P4Du4PNcZE7fGywXPG2GzC5w5kWHcl3qRbav2+gfOTDt5Y17JJ3IdRdCOX/xT/5r/ztg3HdkQoFfO7duzfMAe0ZdATL/hkEpRHOZYhKjvvv/0F54/UBDP06ARHvKisQR+oedpySeavT9KXS42dg6Ey55Kq302IIV2pdyAEsUwFStjE49Pob5ZUXXipHcS62HPuWO94flVPDiJVPwGJh2REM1RjMkGNF8OlYC5t8zfpkNNx4MGc3v7YZx1t6fPE8dvPfB7l3xwEItwLWtpOmU0DsGLQqxxTKcapaerlGy5UPcJ1zON5kAEBUybiJtPIpBFQsxrSzMGidIYiqaRRMRvNhK5QYRmo3PC9TELNJxTm2nQvdaLHIaZUj23dyP6kYcXOpDqWi7Sq2jG7Y9gACXxg8KSu+9ytfCQB7Ndom018n0DDpUNziexqbDJ+RxSIR7Nx5c56O7TbBo+kINkjO2VbG8t69e6LcuIPrO6u/k0aZatAIPpPANkfRlMzh2f5At2AYm0g9AQDmALR2vbEdXzQCN++bgQ7KJuWa6Z2gYk49nGvlZO6tXjNHYH8GAR4CnYhHbuxIm3Sjy7Ij9zFAzwEYsZmkKfvp2xQpDq7DPkx7EbWb1pqGQ/EBUoKCTBmBYY4/KqvV0P71CFB8LjzDQ4BZNPuhi1G0PQpDN8oa07cYUS7Xe45nNQ647ugnHcxcMeXKJMHKmjEqmBGYcb7REVwq1b/JNDfSHaGN0orAtSLExWGaFmAm2wOFCaCARoDkvwtw+HmGvyl6Lzien+Z+9/Uibp/Aa8cNShwXkGyTWfV5J2T9YGpPYM7XP/cy2C0b4U4rf/5XXyNNSzUwOhtBiwxPGJzyLFwrXSNPs1a6Tmb6J7RFYbpaN/fut6uWsRr35QY1N9YJcFxHBTXZBNMY5JoruMk4lTEg46BxzNert2mOqR6rHpf7xLOrRUlNjGIjjgaRkODmZzE3pqXcfSZachEQMkTg5yDuhCeT55OCb94Fx66iQcFlkPKk8gLyZGvwqM6XzQEzg2kG9UxXNO/ma1rA3kiVPm0OnBfQjiEl0hT1Zz1eZUD8zEmKoXUjccCwaFaWB8AD+IiAyQNXd+BPg1OArMbOu6Y+nMimlmpKyq9mAbC/y45YqZKi3HEDcINtUnXfxS4jrz3Ra4ppfX8yCAl8fta9SaW+9zrve7ZoSCanirAQcLGIy1AF2xKdVWXsLoKzDOzxWitVGoJhB7VpphR85bPMlFfSi4IbmRtTZVZpeZy8vgQLeZ/qRKrC74tsXb3PSW+GIVYD+Qcg03OjITwzWDrDDMYTWWjtvySrMEK6YAzVf64XZr1MBdXcsRtSWS77bjlRa4uPBDZ57KQ6cxfSzDxdZLRqM9kKsPW3MU3mGKsj0N2F4LgaKfpHmEhYhuqxw46IE+rimhZgSS+4mTnVneFIaHG6YCYGTzC5CbbLMMBbumQ5jQB3leepbiGeFTAPzQ+X06xyYbnxhnfRmPDfY4pWCrEKkfDyYIZO0Q18AJHsv/idX4n/fmPza+hqtvJMJ5SPfexjBOPzZTnpqQFSQY+xo//Wt14vZHDKb/3WrwT7dfToIcYvIk8WyRl0ABfk7KZSaw1MErO5PPDDH5d56HfWfgDjPFMOOMF+/WtfLTdSYWUX4SuuvaY89dij5cZ3vSN6AZ00IBBQLS+eRKn2C//4j6Fh6MPZVuDZ0ydVNaF89e+/gMCYprPItj5452XllvfdUs5T9rxx44sAnjmll/TSGdikSb30mcKMbJQgN2yPMdIF02B3OtFLaIs/TFPfJx95PKp2bvngh0PU7XPYRWuHbnQ802BYTpNms0z4rKlv9X88vD5deRkTAjAX3y5Erz34+4zAcnXOW1BOE0Tvue++cuv7318eRbD80d/9V0G17d24kfTJpPBQOYyGajdi6pVoS7otL7fqCZ2HKaseg1akkjgb2AtN8CKAOYxkdGBxBgFPppCdH6m18JyOAHac77Iy3aSBV5I2iUjDV7Q0UcfonFOU3NgARCA18PJM/ssf/VH50Ic/HH4qvQDWIYCGqYwqO9Dxu5pgKlZ23rlzPm2LAE4uNWymgEznC156OI+Jlv0zXhUFj4XBaLVr0NV3DM1NN2Lsr/7t58tatFYL0Lxo9DifMv8jew+VhfMX1wag6MzGYdDaACvDAFdbckS80cCPczGgt8hqObmYZxH8eN8QAno3i0fRyUxgU7V06XLuP0CJ63GtOMw978cZ2o3QZEDNkOZ/Akj+bRGDfSfjdhYpU33ZZgKK/Bwrpc5aaMDx9mOxoB5oJjSqHjI76HbbR0uelZcyB7BWWPfDx4O1c03w/qgFG4PtisazAJ4uAZNzH2Ck8Dt7aLmWmmqbzEZDAH2O98io+e+ZnkoZR7TNaEqTu0kZovLyTCf3Gc1X6zkYujbMO7vVwZ0pO7dtjTTyVEw8xxk/p3EkX7jyKvpQwZSWGeWhR14ujz+BL1T/QjYJQ8HyRL89ftb12I2nG2/sJuzpxn0wzMpwOn99rWBI5ia1i3XFuxhnc03PuOV4NS2VViI1y1D1theyLY2UUnqTueZm6Xv+LYqVGj43skuNpfbCcZI8iczHz3IoTkGxecq3CooN9Bl4vAFR/QIkcLD4pVDOr2yEmSkQ/xblYQ19RYh142Zc3NEniMqb5E91PuolksXInFqCGwOIX29liBLUNP89wE0jXeXn1+BDYIwS8/pwoiFXYyBJyUnBxbEsz+Q9zbohJ17oKXhdmme5OGTOLwACmfH8eQAAIABJREFU12wwTcFqpmCaaTh3OSmYyiDffE3NgCn/vVkPIrvWCZBI35sEFPmgfa3HiAVMw0GoxBhcDVv1TKkF89EwV3QQDUG39pEzz7K+fJbJ2IxbHs7TFwzqc6Op3xDAQu1NiucyjZT3pBkEugu1KiLBazOrl2mgrJxKUJVMlM/C3PtkFkEXW4fBZJgF7cWHmeB+ufmWqZw3bxbBujd6Ne09OEhpp+MUyplF06CaPgm+Jz8nc8YGt7z+Oj4qsK8A7KIuJxYEdjtVdFf/Pe+rrzMf7/1tN+fEHPL6ugGBbQQINTezZlIiTipJhcPbr4apIQBPBhSplzC4DpCWuhP2Y/0r68u6FzdHocQVV80on/nMR8qDDzxafvyj7bGTsiu5NihTeyeWf/8f/i0VUTtYwA6WHzzwUDABV9HaYRjm4j3veTeBaRqgaqgshEFxZ/z973+/PP/8fpidCeXOOz8As7KQe3SKsvJNsfDNol3D0PCJctW16DV43vc+/OOy+nL8ZliU3/aBO9FW7KeP1N7yN3/51TK9ryWcYN9BV3MDuqkUy3GdT/vY7Qu+7LQ9hZTBpldeI0AsjAKYlWsVd56LZpv79yGwJDZ8/OMfoOJpISmeV1mQsZ7Av+ME6anuXoISaeGzsFha6HciOJ48k8qThsAXgU05f3gAzTYBg1yeLsX2wNoBAlx1+WXsaql+RM9zFHBneqiLIDLOtajrMIUyhDh5NgGvhedkX6y+BQtJO7CDZ1HugY35JizI1TTttJTe67GR5mRTWQSxx+6/r9z8rndFw8JgdQAqpxjrrnq9Nr1kfBzDp2QUl1nTQgawKOUOnBw5okiTnCJ1lGueFT8HeE5RnEA6pYu1dy6syFHAgqkpK340QRrjs2x8qH5FK49OCxkI8Od4/x/Don3mN34zxnA/GqZBHYYbmyLnrO1y1LfVjVsd62rzTL+EFigKMWB6ZSbxAwu6JaSa9ANiTLhFjNM3dUbwmYpjNvkjQMCjaIgmhXO1Xd6tRJsBsOGhROBXsxObFOaHGwKNVWu3elITVgYJ/hgv52FxjgJah9QIMSYP00qgF3+dTqpXrWzqEthy3ud4Bntwo9Zh+xjs3LQlS8pRwL1du9U/LYOm3Ew6cQaVQV2wLLvQga1cCVAkKzECM7ef3/ft3FWW0Ph0N+NFv6FF9hW0lxeAQgO5FpiSdQ89DjjvjTUsXIv5b0GmcStTVZHuMi3NczNYu94kGOrWOdmSdnuDNZqHZuxyvfF+yzKlzs+/RbrdhqmAmw7G/eQJuFCP6hYNKD0JW8N48N51kZay5P403bxXXHFjGS54RLFp+PO//hbM2epykmo1mXvb2Di/WS15dgIxyQIfqpVpbnx5NlEwpg7VWCJ143rnxrVujP3ONTN1Wf6e1hq12lqX86p9rLGqet40g5vMWqQsQ9Y98YbHvZjqEuOS7nJc8KWGyfSa8SaxyIWu4AZoB7MD+Lmnnr7QONMJlR9kMJe5yDSGMV9wYyonHQIzBZM16Z5MphSilDYColb19aa48DezK80PtoKbanVtsEgWItmMqvGp4qGfYjRkAoKHYc6Y+20EmnwAyQi5kNiyQNowU10BbmAypOXG7CeDetybGPgmJrvUX6UANHGbiPusAK0ZTL0VaOX9y/OME66/RGl9W4MRyfNrRu6Zn/xpUJXsUx1QCVhSJNsMZvyYKvyq98nnUoWLNZWYvaVypyMzpzVAsBn8t2WcNZhXEOlXgpB6zZVpGVWwqWhXkzQWI5+Vn5mMx8V7UlFkpG/4v5VNF6uPqmVAglzfm/2NgmaUim6kMQ2SGuYpvnUxHCOQpT+RrH9fH/2TCDq3oS3ohcIXxOzcsbs8+eTTlB7vjOIIz77PnWlDJOl5vfVZpZgv72kyOr42WR3/O3Ygbm84zwp8ap8UP8VztaRaIK2Gqz5n3JEZW7G405h10YIZ7BqxUGd+XHMFIkbAzSx2oFaDHXNXqmkjO+Q77nx/+fY/fZOgDt3M/fvt374Fh+KF6Gq2lPvu+Qnd6ktZurhe7/z5/aSkNiConQeoWVV27dqK6HcNlSJQ/OxeUUSRPpnBbhcdglUqjI030Yg8/jhtGea0odm5goabNyJQBLQgUpS5mUQXwcUrlpDjHyib3tzF5rUr0jKWP6++nFJ0WAcZiy9/6Xtl7aX9uBq/LUqzL6EySJ8s15Ol735XOQnLMaTBJeC0B1HyoQOwIqRZenumhWX/MFU0h9DtfPtb34Gt6S933H4Li6k28G6QFM2PwQ5SIddNVQqaqnZcn6eiyyGfV7UNrsZc4ej+Q2UnKaoNz79A9cu02E3L/CyndP0cacFBdv8nqHiZQnDU7XYvJeinmRczeF3qCRVcdpJ+t8x5+sxZZQLpnQF2x6PohO4DEP7mZz9bTfYc0wTjU6QprJA7CmswXS0HmwSrnBwNsimh+CbQnRxvKSfPaVtQNXt1rgjKEdCaRpJutETbuSvzChCREfAr2sXQP+jI7j1ly/ZtVCAtL4sWL45qGZsq6vFj+qeFzVcP479d9oJ0xffvpWkmKTobahqkQXKRhrEjuDoggY3BLVJRstuerziLfzM4R5sZwYYY/gTVafsOljHWQX2ETJFMgsGJfmCWhwMS582imo33P/LwIwG+roXV6zBVZKk/GwyP5zlH2gZkPoprfDDm0RqH4MW9qW08OC/G7HGYFJuKGsAgThg/bcG4zEBU32pbDkVIzkPW7+eoIlS3JLs6zrVfiTXAYdJGMmeyYjMYt7thbhbCJinKVmu0Z/Mb0ZHd3lVzeHaW8/fTyDaMHUmNniYlesh+Zdg9LJs6D4H7nkgD+xk5rxXmRzWY9xgQZvVXxgfXr1yPTRXKsMkcugbJZAsg1F+5DjoGZM66GJtuxiNtyAARFJxGBzqxm+fEetE9ZR4NYcfK3i378Rcym2IlKL2zYFzbWAMXXH5N2baPTd2sNeXf/efPAwrpHTXCuNPnzLV9ov5ramk8fo1zVkC3kJU4eVKNZmVuTKwr7NfnTqmGgNd1LlmazMg0ZyBy024Md40RHwjiEtyks3/GlSwmSQY9iziSXb9IlnAf9NxTS9rImngMyYRIv/OzBaGqUpJgHxLcPP/0M+XOO+6I/LE+Ghd2/USE7Aped9aVuXHnbjAz5SKP4wz15PS4OWlTvUbfJQeABKfBPAGKZbhxMzjBZCOaAY40mLSpxwujNR66av5kcqI83eDS+Ny3Agt9ExRKh0KdBSQZnxTO5nlE3s4qAM+PnVqyE352iF+l6RqBN80EnXyjIGgb3jWDh+YcoQ8300x5bv577v4Vs0XJJ18+kAuC4AYgyxJ6ryERbgbhmm+0jK826xTouSj4pVN0XoOf16yrcdH0/g0TID1mF1RGeGxocGh1bgPsCfBGFMfxbxVg1sqmZIaqqr3efy3urVrxGAKS1Pbkom3+OwzcFILx7e8KCdUfWBnheagHcceo50elwEk9AlwcQ06u0OVZHcuC5iSz38s4O3dfqqeVm93pM7uiAeOVl19a5urSCajQJE6fIitLnn3+5fLQD3/Ewn+GSiSt/qtDaICnwKy1+ip3EPlc/HuzyFhcl+Mpdy61cqsSpXWMxH/GuYYOjc8xkFVq1c7l7BJ5dtMUY1JW20+T1tMjJ2DL0NRwLl3qzXi+szHxOwlToaj3pndeXZYtX1D+n899r0gSLFs2q3z8rjvK4qUzaOj6Q6pE1kdzuw6e4ZVXrMXxeFtZscommRNgcA6X99/x3vLC86/C2pDSGQI0YfinX8e7P/zRsn/zlrLu+ZeivPWZZw7jXdNB9dMlBM7FUPMwCLx2Zv/UsmDx/HKMjuPisi4acB4iTTOd4PkyzsFvw+SvFxAhE/QoXiPX0cNoGLbjECkru4HPhfHYTMn3THbY59rPAy6sDptedmLoN5FyVfI0MEYr2K3iJgwLuHXH9vLCumfKO95xPWa8LLZ4/HQDEOdiPngYVqOVNIZdulsZn7Pm4Umip4ubKG0qohJoAt4395Q3EAEvonrFhpQrAQIyhpdRjt7te6SMGMtH0Ga8TJNLgc6lq1aVdp5Pi9qXKEgwuLFGEpgH2f3vgn1ac8ONZSeuwzvotXUFwK6PICuw2oGwWEZzAdqWyEioUzBqKAw1Pc7iO8h80UTuTMMY03UwUr0ErmQt9YWyGaZuvt2U4rths2dWp6JpjzVwqnz/29+lN9DWcs21l5Vrr7sm0omWdfeRoxwABNhepNU+XFyTqbo38J2ZRVuEXs51FPH/fmwC9EES1MQ6KdBwCAfDrnaMXwRS3FNdqw2u9p0ao5LohIwXk0b9R6TbGdtdnKdiXSvOZL4GAQnLYbeeffAhUlELyjzaVpziMwe5BxI2swA/CoLViTjBj9KvrLZrofqSeaDIWnBgen+I862pOkCUuk++l+O9JBAzxdGBmFYvqW40OOe41q/CrB3iHBfgYfQhWoVMBvCdwQLAKjf7je3etb0s0FAQVu8Mm6NDNIbVNbuD67X1w7WMD1OVIWxmbX3z9c1lC8Bn6YrV6JYWlj1b9wCE9jInYIFHT3Ldk8oq2B1h9SnScf2z0XRxbLUrsWYDwq12PAswEay0tyEEpwTb3nHqt6fREPcMG50jpJLbWDPURtnPSuG/Zuhnx6tswqyQw6kVd32CB8+GcTEI4Ifx1FbWJqanmJwTKDJoBfz3L76M/ln9lH3/Azo1iz3UTpFCayemnnLj5LrqQDXG1TgcGlNYuVirQQjGGQeGMUe/IsFlLV2vJpQBJkxdRm+6uql1nfM1rpPGBNNSPtsEN1ZoZbFIEiC50fQYoeEkXZfzIdfg9E3TvFEskAAoNgR8VjbSbsmu4Cri3bG7Iq+DuUmfGxtFemKiLpX7ghuRkRbifu1F7S0YiBtisApKswaL7CkU4IPjJvtQb1594JZo+jWF4GMADbM4Ff/mzBpUl69NzUimqfzdSiMvThDlMdMlOSqw+J8VD8dZRCZD1foaj6NRlHlheQxBWQA7HoKfXUVO5DIV/TWYjryWYIYaGb40wQvBHd8JXprZlSxXHoAidK3wc7I0+oIgtXHMZJ1cSAQoLjRqoKSUBU7RUbyRVkqBbU1VETQZdC6C7eTu09ci+rboV6Bo2c/guuPb/KsePkywdoR8k7sIrmgXBDRRCeYEDG2KjT81wWuH8lYg7LOo1XE+k5r/rCzKGY4XFtwxQxz+sGaZ+uO1Vn0ojI10pCkYq7PswcTfRlgUJ5nC4nmEiSTXadVXTeHpgaBD7DnGna7IiHdJpwRXxOdIJNmM8hzlsDZvs5IPfWv5uZ97L2L4d5ctmzeVWdNI5xzcWw7Q30bTxZWX0CuJlNXffvFreJpoWonJH7tPm8NW5k6AWz1HBCHJhCVrdJF+rcA+WbBk2pL9S5bHyemEDrFxsDiVRbvwemtpHYl2oGdR68I0q4fOxC3qorid/SzG7TrsYoHePx3b9DPm5YfKL//yzeXNN14uGzfg17G/pXz2dz5S1l49vbz2+vryIn2aHnvQe8NnccvfcdNq0hLHy7LVnehpFkT5+OH9Z8q8/rXoZ7hHs1qjpPskuff+ftNG7RxjI/Ohu9xz/0/KVVcvR28wlXROB0Z3/dDZM7n31bm0h/Low+zc19GF+R20hxhjzO4jcF2Ot4yaDBtRCiq2bX6z/NJdnyyf+2//g58fjDTDIOPq5BnKy2lH0XIWYf6QKQgdpyfDOsyk8olg7lgj/fJXf/UXsfj2AsJvevs1PPNhjOLocozp34FRWBcYgC4CQHs/lR+HBgAAGg+TElHropCXOf3www9Bwx8p19OJfL6CYZEsbMwpq4VglfZtXB8MaLghkw48Taqz1XlBcGpjsE0mCI8A2DoJii/SVPPq664lKKFroBprx/btYbB31Y03lWMwEkOAOcuXe9XuKF6XLbUSkzE2RHBONnMMBsoSfcXCHcw1d/AyYLkR0ZPqMMF4Om0h3FZqPrifFhlTAS4z8S0q9AEaPj5a/v7zf4smazHNVt8R5coDeB25QfCzDY4zps2MwN1H+sYAKKs3DPPQxbkHcyzLGMysi4DloHzbwkEtkoJYGST/Zt7T8RsgjH9nI3UAHZiZKd2LLQPXBbpWCOEbZGfz0LfpkF4NNfcxF23lMdOGqzZ2ZCyM8AzG9eNh3dA52c9wY+06Znn4OebAcXQvg7BMpmHUS/mcTA3pYRWmcqOno7mqQGCOKU5YrQ34LD3y0MMhZp/BTmDaMjqFH9ofFgN7OO958xhnaoXQnh3CAfwYDtQ9AIJZVEZZZUYJI609Dkcq8DggrZXNUWdnLynBabCbT9F0dklc47TptovAXPP4vvCYGqKJ61IqAA/tPsTtJK0NGDkOmD6BA/mltEPp6hEgtKKPQ2MzxJrD3LfNwYlT9NyacLosWrIAIDg3emK9iON2X89U3KrHysqlqyEG2PCc14SPZ2FrEY57nsreFkGpOVzG2gnmwNFBRsxE/Kn6V8CoTS/PvrSzPPsirOQ5xOdnYPeO45w+SbKgMudJFrhGZRFI6hv9m2tdppYcrxmb04Ms4q9sGq/LtS7XxyQFMh5FVappSyJOtTG4WMSSoCi1nNk/0XU0W/ukn5nxPrzyOFYSBkFShBYXoNfsc2PQVlD3ZFP7BfPD0mRekCkE/V68SNutT2GgmXu1waT6lOZUlIJSg3ma6Km6bwYsucNNnUidAATbqCiCkmtUSZ2wjwmLXIrZPHGN53Qu9UJEduHi2fj8ZAo8l0R4/i1vbDOwMiUjaEiWwc9vri5qZpAu6Fca7sgB2BraCrUUfqlXifREQxjlfXJCNzMuzeyN5d1CvJpmByU3GC2vx4dThVO167c0dAKVPL7XJFjzmXQRjNLLRSV5CrASSNXA7CCttKhsQrhPQgPLvrhBq691balnFaAqK7tkeqO9QQVgfglAFJcJbny+9ULMCFSU75eVPK2AjzbYgQCFdR8cFvMuWsNMTEGXehW/RS5Vt8R4Ie8uqPEzhkeqeKyXnkq1qaLpTSYiQOnkIBNvMrsLzu2Tv3BXWbN6RXkV8ani3AkAh+DFePP8xZQu48T5HVoaPPfi62G0N46FeW3hIEBK9rD676QYPsdMsm01z3yRbUvwcwG0NpgyFwmff4yVRl46X1N3I24I9SEhl43p1hSATXrcWJHSqfcK93MKHcPbtUIn0C5dys6HlM0f/dG/LJ//u++UJ39yACBQymc++y6M/m4sD/zgvvLMkxsBRDJtBXO8kfLhjy5lp0pnahbz48cPA5SwqB8wHy6Ig/4POwA+e2p/FPD0YEzZu3pN+fv/9J+ikuRWUkImese4n6ehhXrRHSy4jjYMZuBpRqlHyabXX0csupid5zn0C3uik3Y3eoZXWEvu/ecHy/ve+86yc8tWumivAZhQzUJQmjytvRwbwZgQVDoVB9X+eYvRx4yV7WyYpk7vL/0wEftgUnYTiB559DEM6kpZvbyr3IkHl00rO2eRHunFch9dRwd9jAQrZzDbO25QZuz2AW7aCfYnG0Leo6QgbHy49jL7ThGgNf1zwDoXVGOTrhqm+skCANmK7S9vLNMos+8F2BxnR99Hk8OHv/71cgUVYHtJRVzCDr6DcW1KtoN1cgOlxvPo8SNz4n3bTzrO65yDEaPaGGeA4uZ20zrc6P2H9uKmW/2agjXhM8cBVbUdA2aDgFsB1wkYi1mIVo+QltpDqm4VKTVTT9P76LzeSR8u+lctgBVxFz+MgeJkNgOCkb1vvImfEPeAe3P6JD4yes4Yad2MsuudoIGmmxP1CpzPCBtBQWm0O3AOmp7gGbvZ0qn5PPPdtTKLTwTeJ9DACGpk3iMNxnv70VrZPkJWKHpS8V7XJllpNxkGpzbLnpmTY5T/neHv6gDDqdiu2xYRGKRM5/A/3aX1JepAdDwfgMIkwRzwJEzkyVgf9SBqYy4fQxc1DKiZ6b1WK0hs+Pzf/W10BH//HbdHmtOUpr5LsygJl7HbRxrWEuoxKhTddMkoavTISRnSy2ZsFIwlCxcshgWbVp56ah0pVly+j6ItnDIHcf8+zDDvZYNQYDpnwzrOjYo2vbXmMp4PHjjKfLK1Qz/zYiv3Ba1dL3OehruCTXUtzrk2QBOOgiyYMiimITkHUaOVVJahHzlI13C6f9u+AiYXepG/7QsANkIl5SG0ZWd5XwvtFcbPEQ/P80xaSKWegmU53102bt5btu2iBL6b1B0biEHuUwflYGNo6nLzdZF1rpYtmTWocoAaT9XAaAKZsSjjZWpBk3EJJr5R0p4xsZmBaQgaWLerPtPXJkDJ1H+m7zLt5TpqXEv9amQsHDMNcOO/J7iJDcQoJRMid3fWwdzw9WyTQ7GpF7vXTmMwBiOixwWL9iFQbjtBK3bigJtkL5yUgeI0L2os6Lmw58+INUH/mxIhv95wgvXGBL0lmOEzDJIe1y/BTjoi+hkK8Hyd4Cbf5/HSzyVFW5kW8pyqFuKivka2wImrWVIyEn5eskw1lVDTKQnMmgdAPoRkoRLNClqM84KSvM4MgM3HkW2QhbiQSmukOgzuLiBSsZFuajA33of8rMrcVGdgQYdOvxUc1r5SzWAur6emFytd6L2Q+vQ51RSLiN1UkANZFq5qRzzv1Ntkc8oUeHks2RXBjYyd7E24BoUGqTJzoywa7dAQjrHI3dttNzYdgFnSS0csHUdEqOhasBjiRXeFAkSuT8CT6Z2Z/T30YFpFKfQCKiLwGCEl8uxTz5UXaWw4wM7KT/zoxz6M0y+CXKp6Bg7to8oGsy7cdKXHu3qnQymvKRte21q+8vV/5r56TrBOQa1VMFbHZnNVXdU1NT+/mnJKQXxlxvxKrVCCT+eJYyvfn+PP18aEDodoqHJSm3rg6HUzA+2IO+IRmBTWQVpaAAk5Ps2Uw37ETfSnP31b2bHjVVJBC9Dwkpq455Vy+ZUt5d/8b/8mdBMP3P9w+c63N5RlbO5vuOFy0kV4diD9+OCd76EK6VUadK5i7bZYYIjgx2LI6rpp02tkdKaWK6+6hqAxCCWOkR/B7vN///VojnzXXbeQ2+8q8ygxVz9kld3sWTAjUO0baTy5ElO7AeailPgK+0/xMwaWniOP/bg8RmXVWpyNr7xsbRkkTXgCpmMZ/bQ273gNAfW1gBRSWZu3lsMHBxCdzoWi7y+nSN11I0B9+J7v025iV9n55kA5driUX/z4mnLDNdeWV3fjdnvliggkkY5i7A/Rq+gg59GLXmm6RkHRpZk1xJ0tPilHqYBqASRuQcR8HV5eQ5zHZHa8LYCgM7Aok9z9+nzsfO0cINVxnEaZffaYQ2QqsyhwiTWLNMFUjIfG0dScRb9zCqDeg0DZ4Pjk88+WeYC7U4y7Y7Bbkwlii2fQx0tPLIS4rpuncaM+3oLQnDEvuHFOyLY4J107uvW4sZ0JaREDfCe/HwXg9FJO3W5Q4LkcxcPkGNe1lI7XHQiqT8LaTIHhieu20aaULNuA0zzEME1jsyHACJYR5GzFkeyqLLYxQKZeEXtrY+PXCfs0DPtspZvrkO0fotKS5zvKOBH4DcFuWHKs0aoi5nHW1ckw8dOoyAqfK363O7k9yq7EPDBSEbLODRmAvcB0xfVrHDZMRt5zENx4n6dxPQrBbZPAjSrDXLgtHFwXZquHkcUg9WP60w2ADXxlhO3IfZxgbH+v7W9ujo2SBNQiq/04HwW1GmS6jvQyfjodQ+a4GWSHaF0wRoWeLVbc4M2maer99z1c3nf7h6iiw04A8e7IGO1mEBV/+zvfINXXWq6+ZiVgbrQsX7Y41mPn9qRWmEAquOyOLlHrBsGGlN2woYioooLvzCgpwXbKuc9hUrkVXRVtUaZOmYuWbUGYbP7Td74KQ3WwfORj7y1rL19a9uzFO6mdMcT3nDn9POYRmCULFnQkxkNoIu0mRhlb7Kteoa3JIOe4bc9hfh9n7PTDDrkpphiDey5jljKDi4VCaVhby7wzayKLott+ghtjql8+x9TKZEGGf8t+WckEudHzPSERUUOmy3cDOAmaswglMz6SKulobAzLmJbyDcdVts7JNdbjZ+X2/29aygVOcZwAZwa5XsFN9nuQKnKSKj5SbGZwk1WJoMYimyDF3wUqqXTOdE4GDE/Gm5KAprIYlvRaDVONAJO5SCAU6Y5GKqpZ12KQ9LMS3BjQA6Q0wI031p16aHyk0BpC5Qsi2wa1FnoVGQ3OPTwbGqAowU0Ctbei00z/RLBrgKK88RkAL7A3jbRUBkVLifPaI+XDG0ypeZx0Em4OtDLJbdCq0UejgQBGoGe19s8WAukLU0XV1Wm6gpSKggUTNa1eXYzDVpuUUaagMp/pa/yu7EXtSyUgkFp3YY4ceIhifNYXacYoqW9Q2S5Y5tkFfh0CItJKLq5B2DTIngb5E2uzwrWTLCLL0ZNccslKtCZLCKgs3GauWRS6oJBNZTzy6OPlsSdeCEHxDTeuKR/8wO2kvUbKrm1vELBOhSjwlLtpdkMLl7IAtXWVv/78l6HqUeKThmkGrBcqx6TeG+MmWa8ct3kPvY/uQjPNcOE5NjRVWYXyVkDs76H8J3j2oi0ZG0VLYId6bt/MaZMjFeUueTI7wCkEsR3bj5al8yey2E2JlgzXX7+M901iJ4iHCiDk6BHp7XEMylYjJl6Bgd5ehNM/IuDNRotxKeMDun0KWh8+c5SgNGP6bH6qOdL8D2Bp5Y3pASsNon1HC9bsi8pmQMvDeODs2TsKkJrA7nRW6KQ+/elPs1M8TCVKf3n+6UfLptdeCw+TqwAL1fxCwRD3Bb2D9PtuWI8vf/FbMFHsbtE4XEPaapAd+yT6as2cPT0ExwY4+zdZwbcHVsQ+RcsBspPQce2mrHoHWoenHn8exoZqsivnlffdfCusDAckrRX9kxjfhyjVPs/Pk2wKFqCr6QDUnrM3nPoUd8BOZrQQsjCa/L331tvLUYDQtn27y423c+7MgaPsjK1ykS5mSZKVAAAgAElEQVTfitdJH2zQOdpMzFy2ogyQYvM8XXQtZ+8gvWPn6Fa0IccBRodxcl6O8eEk27qzcRgjLXcCNmECc/L43oPlwJYdZTLltZctW1naCMB7B/aWc32kV/isSD9z3w36/rcARy8dNSbzYGV0xrVPlX48VMvzfnrdHZa9QFTMs7AceRYd0o+hG1J3E+XYlpg7jrk/ij/tZu6YnQVzNpvzb+Gzx2nUGul575FUn5NcKsHKVtYGNwWuy+FEy+9WKQV7DrsliDjJPZ/CuBgH3Lz6xuYAN4uWLCkzpDJccyKFXXDz3VYefeQRmqN+LOab67Qp7T6q5WyZIXN0FtbolEy92g3WPWUA6ndMQenEq6aHHA1HgzFkU+ViMoE1qEVGinPRvHEv7OAIgXuOVVCAmiOkCc0+mHWwX5sgcOu2LeiMpsEQsc7RO6IPUKNBY1C8gCaBzfDwcdbQVhizOQBxACVmldve2B3eWZMmOVdayxvb2Li09JSnn3k4PKf+4A9/jXnSRhprJ8eHReSaLGbQLdrec0NIAM4inrFlxPr1z5WO3qrZXDRnTelbeh1IdVK558sPlLu/cn9BDhT+WerqlOxQ7In4mMpPsNzaK2ZjQ/BO0vBIHoi9rfSMOgewGR/D0O8MGY3zgGIEwyeGztE7ajvpPKvKKBjgXnWSph0DhI8yHnraKaYgrZ8eNT/LGy0BSjwznoWdybPXk+teOt/nWumzToYmi4GsmHLNFDfk38KygAszLeq66TkkY+nxPZ6vF9ykztPXJTMTYEedWIO5ydSWr03d6k+VgkdrA07CtNTtdCUO2p83q7mpKArBI2j6OKWVM6AGPZA+N65n2RdC0OEHq1rOvFkg8sbJJ7tyIc3SoK+CzuJkY9crC8Ax0k03b3CKj0PUBEBxl2paxoeSNFn4NDQCU+wwXNQEGg2BbvPuOvJyAi9en3lHd9qZX0xglFSYDyhTRRmw3K1ER6GGpiJTF35OAqCk7HKH7/kECFIwy39HFYUsl+ChsWPy3CwprLqggBLx1XwMdQjdpAZtUpr/ZtWQLr0OxDzfZuag0o1qZ6rmyG9L+vIe+dqKwq1aqkLi+v6LbFtYswflZLSoPjYKH6tzJQtPg8lwEZLiVpR+ht1qG+cl/VzBDosZr+0hQB07waLJWgWRQ3lqJwAGIy4qFVyUBphMK1i07aHURppGS3/p5RPQ7+pD1q69pqzf+Gr52t33sbCyk5vTWX4DIzr1K2+8hu8IN1cPE8fFBFIvneSvFy5bVb57zwPlR4+vC/G01+aXY7DuXtRR1dxtBTtVaNfMQOY9MUWVdGruLJpBUVK+zaApJ+J5dvPu7M6x2IwAcBwHvT3ojmz8CSjsYVE/SXBcOI++SMeORIXXZWt6qGgaLHd+YFEIfH/3936r/MMXv001ysZyFT4iN7/rdkq36ek0CbO+JQgrzyvIw46AhXqEdNZ+guw0WjqcPI6Oh7SNok3HQgdswx6CvAFH19c118KmsCjvJsX02ONPYPR3sNx40/Tyc5/8RTYwlqa2URH15+WSVfPCAXYm/h5TKfWGii1jBFtdcbvpPq046hQgzHXi+//8PZi27eV3f+euMg2WaN2656lUmQ8DTKk8VUYnFAhz7XqKtKEn0IrgHIBj3srV+MbsLdsxffvO3U+VD7z38nLD295e2pYAdEePhLnbOIvhQXbpPbAaZxkns/Gw6UBsfFahJOdi9UsPz98KIx2HB9EBrd+wkTYV15ct+3aVS9Hy6JkyhA7MtIrg7DBVVl2kcGRa9m7dAXvdi0aLtABaFas0FMxaSTmFdNbX6NP1kZ+/q+xmbPZTLTN97RWkDahsMuhu30WJOc8XFvPYngPlFM90BtffvXhWOTBOb7KYD1a5dESjVNmucwCjQ6TTXMO8Nu+xvliWs08HtG169TUE/L0Ex/PR2LQfcOMA0dF54aIFMSZdP9W3RA9Ajr3umWdDWN9PVdE0NZMCQ0TddjUfb/SCUz8pOFVro/7HFN1xzmWYCSr7Gmutm0f+7Sws0Li0Hl+W5M4wNWYndubsIPdmCnN40GcCWHyd87376w9Q3fcLUbHWzuuknk6jfzF1J7jxUbVY3gsTZ5+/Uc4hurc3PB3O2f6HsSqAcu3sRoNlo0gBlvM1igZky0MaBLMCWBdEfe5zny/Xv/0STIhnUu69ItLPB0jljNKSYNkSDKP4zFNhngiDD/80Ad1LF15TOlCPYih4gFTnJNI9589PZj4cZUPcTcptFDA3XF5Yv400pAULpfzqr95cPnLXrVzXCY51DMfqV6LFxjL6TgnQBZQCVluYnGXuHh3BM2d6b5k9dVnp61hIL7bD5XvfeLy88NRuGGeGIODZsDIAi4s2ucxkWCK5gfHGHuEXbgLAr6BpqUwfTMwprvsMGr222bDFbayJO8qL6zezvvZH2nQMXc9E3teC98QILV7cwPR2YpyJT1RmS94KbgQuGXsdT45F9UfRUqQhA4mWFY1Y5zhoXvtqdgG9WgPcqNtNdsY4J8Ayje3nevyUh7hhNE7J9OTxkgjJn55Lvi9Zo0ylZQuiCyZ+F6qlOMHU3GjipzBNADEdzY2lnIKbtFC2U/EQuVx7LMmopDA3hZWCFbUwMiWyLylQMhUVza4adH964iRA8d8VCo/p6Okk5SLN3coKRYBxh8FX5H+lprw5oWHQNVOfhMrU+HfNmfIm/xSw4fVV5KsSvFJlfv5JdiD+fareCQ2k2ux9IljyZiYYSD2PvzcjzGb9Rep1Lmo2Gv2IeI+mepmqMgVT0zFhHBHn5Vdoe35Gii92MKFJ8fyrYFGgkymrYXqKdBDdXdxiUJhBj+PWaO7r1MLk5+T9qalAAVsN3H77byl0DHAT77c8v5rq2WitYuP0ho6sJMieijsb/5k6s8lgA5SOk1v2LvpJVsbOn98GULmcSpaVscDXCjK9FE4DcujBg6Bw397dYcLlrlTQ1NE5pcxfsIIdykj5h69+rew9wKTlbZ/6pQ9T7bK8HNy7k8B3GE3HMcYvpb2IU+wPtxxn3tfe3Ibh3HfU3zWcNhPcCKzdIdSUaFZu1Jxw7avmfYgeQARuy9EzlZki9Jj4jWfnrjfH30XgWFOkE0hRnGUb3kZq5yxlm7rvdgLKJrA6C3S60TLMQjOxH3Awb3YXm1YqNjafoIcU3had+MgsoJs1XcaXLV1bHvrBk+Xe72/HFM0tyjmaWy4E+J4t//L3fpmU0zqCzWEqyK4uX/3yPwIWL4PZ0j+jm0oSgiJloApbD5DGm79gDj/3U6k0VC5FH2OZ7fqXN5Ut9NE5T9nyAvpTbVi/qVx7zfXskPexO0Wke8Pb8dPZH5U8+hy5YC1l4d1AZc4cAM6yJfSKQstw5vDR8sB9P0DgfaB8/KMfDxbgBMLiDsBIK5FNkOc9aNWYDDB2nr/7fY4+RXPnLyLwTSqf/8vPky6aUO645Q7SjADn05TlmsZksGnQ2sVzbsHMr93qIttusNPvApRowDeRYNxGZDiDI/JBnBB1Hr4Rp96OubPYQQ6V1/fsoBXEymh4KUMyCUD243vuK0tJSXSRwtT0YhBgchQB7BL0RYOkwGbDnP3Z575UPvObnygHKNO2A7kbHv97EeLlIVioLu8xY2Y3mpwNGzbE2ubayelRQbaYXfoOqpztpg2jIuPBOLMflevQiKCC18uouWaa8rZQ4iAAsg3m8ijMkS0FJhJA9Rna9uorlEXPrKCokeJ3wzmR9fvJ+x+grH5RzOsoAuiCOVsws5rHMYd8TwUIjmt30qwlzAVTcerTBBBHuY82N1UAPROQ0qHPGezaYdJ9hxFsL1yyuHTTb4mFKJyMQ6/JNb256dXyjbvvL7/12V9CQoJmRE8ewMQIbJexR+BUdZU8REuH+Hz1HZNhFDuoyDGfNET6bR/XeJi/29tswXw8iLDiMIXuDr+VdJupKUGNqUpZnz17doe9wUsvbSn/+t/+LozPaNm4aWN0dm9lXI0PwRwrwgVYnyO22WKkk0KL84ABU69e80kqkU7BghwdGGcdWYSZ5DaOsads3XW2PP0i3erBX+JhNx8f//jK8nN3vQ9WaIBqrC0wL1REmYHg3I4xXgT9Pp8B0osLVi8Od+fOTtK7BX3M6/vLC09uKFtf3cGcP0QzXVyWWWoh59Bfwdhc044j+OqyYNmcshAW+wAVn21oaKb2gXxga7ZsPkJl4dayffsx5jNzBzHzCAveOHOKam6+NVlEtE462jHQhfHfOM10c/2/EIfUqzCf/F2AkXpX10Kb8Ep2/FQGoSH3MLakZ1gSG82mr6mnDXkErxXcqOVKUBXVuk2CZM8rNKeN4p7m+FolIKQ/G0ArN4y+/wJz87OqpZ5raG408bOb6pDlqvYvMR/LbltwY0rK8s9j9LJRc1N1EqK7WkbtxSe4aBYDe9HB7vAzQUIGh6ScvFiDgoDJz5JN8Yb4N4NGsheJAgU0MkUJaDIFlumqiMSG60bqJn+G10owGVUs5d9TAOzn+n4nmJM+wU9zKXSmqqqWpRoIpZ4lAV6CA3cahp2f2skbvjmFfK2UfLZj8LzCDTrqkxvMTqSELjJCgW4brI1pHs/fzzfF5NuGKBE0FWCcdaG8WOXUSDv5V3U/nlvDayfPJV2j7ZQcqTldUfRlaFxr6krS38HaRAdsTcs13JwJWJoc6vHRwtjQrp0LjCoehf49COuOnxwrs+a0lssANmsx1lJkN0TqwNyu75MMmseO5wzXuWfXjgA3rWpxTLHIZFxxHWxMb7n/wYfLk8+uD33I5ZctLD9/1ycAUuep1NkES0GnZD9QjQ3fcxcuiRTVN77xnfLmlr2NsVHTiDaO825FKSTX4XN3XFVNmSDPZ1DF2ZpbWfGRYrhmEFO1ShWE++XvCd4vjkWrE9khEsytljqP+Nl0nA9MjXonTNc0dr3dlGy26FkxcRwX4sm8huo+Nt2zZnfj3dLG9V5LVcVr5eEHX6PSp/rtiI+XrZharrhyYfnQL3ygHNixHsp/uHzz7sfLimWLSFW0k+pbHeBTY75lyxeXLdteZ0EfK5esWYWWYno5Tom3ZeErVlFZtX1veebZl8q3vvl6+cTHr4I9O1bWrJmDfqe7bNu+DR+dqwAaeHQwXlZQnjtAwLTCZIwgt/ba68pxAE0fIGcEoPa7v/MXZRUVuLaWWMyzmEz6UUfmlhbZAnbQ+NlMBOS1o/GZaM8hQOCU3pngHtIc2MX/2X/7qzKFNWTNpYtZHyaE8Na+UDbGPE1KbyJiy3GRA7v6yYifrVoy1XJy9/4yBZHnjoceKZueWxdOxPZ3Wrb20tLG60Z5zzBAzzSQTOQu0jj9pC/60N1MgBEl14Ie44ReBOHIvH/nnvI6WqVlS5ZGWn4aY1d2Obpjw2Tt2vpmWXgt3c/NLygAVaAK4D7KTl+x8wo8hibSNmML3iqmlmbyWbNghWSCZTHsU6VD7hzcfLch2J4H2xL+VAZLDQd1AA7Aje2G1VMAy3GAV66Xzlf/2wCgr80377673HD9jTEOdd0934ER/9zprMN1MyOQCNuNqJqtxRZtVlb5HJlYghxFt2FqqZjT+eDGh9cJvnoRmrbo0Iu+ZAcGePapUp9hJexGWLKHHvxR+fSnPhnmlMaVcQBlP9YCzi/Tl1ECqeCZc5EROgKYsZRdoHXCBqN8lunTlrC9sIecFZ+UC7NG+574N1PvQdbV9Xga5/MX//2vymzSn7PxJ3rHhz4UQuLtnM8SquSOA3y6eV/0+mJhEvD/v5y9d3Se13Xme0iCJEiiEiBBsPcmkipU75Iluci9KC6xnTJJnFnJJHOnrfnj3rk3a27mTkkmiZ3EY8dNLrItWy5qli3J6oVqlERR7L2CBEmQAAiQIHl/v/1+m/zs8bpr1oUXDBH4vvd7yzn7POfZz362Kv5+yrOPUKk2GwfovkOkn2Bt2mk8+aXPf4M4QdPWwyPljU2wMH0Ivo/12JEhNmkW6H3soyuZY1NJEXcxT3bHOqfI3ngxGSblNMz5jLnzwCOTSueMmWjriBNQUmcQ1vcwPw5QXr4JpmvdmzJgwB5ILuQ7ZfXV8/GYml+mzZpWWrrJTzXOQIfUCWDeUp5/7vWybQsdykd41uNN3SM0Jv676pxy00BBwln0XQN4aZ1B8xNAZgTJA5VX9ayyYyOzEMZy18PMarjZP8Q4FUgmi12fFfB3maExxjlWUz9Tv26GVtUMARkDwU2CqnrtTv16nQxN6hczFSbZomliHjuZm/Oam6yWSubm19NSmiB58EpI1BrleUcoI5tEDsFa+nYQdH3jzNCqqCcQ6DAI/cBoTOiOnd+nDido01qPifhdze8my8C9ONut2/FYetX3u+NxEHpjwmyqBlZkgGSX/Kxkd7JbqK+TyUnBc31ZbizsvNfJ5Tl6Dtk2PXQRlmJDj9ajzzAirKHL0KyY8qil01Kf4v3KaqW84Unj5SJXteusyu6S5an0L1DI+uZEOqQm6g3PgUqPkw890yI6SPrfukaGWBhaPRr0sUqm3sa0S3RR1elZfZTdaCOgmV66YJwXJZ98Jc3n56VAPJmbBHEyeDJKBga/gjmrsU2CoWAmOJxpjlGaHboh8xNZtN20LUAIuJDS5FUXL4x0lqlGF8KDuI+6O/CrhcCmbboGcAKabTR07KNKRjbRSo7T7ODHNraQh54fTMz9Dz7CAhu99sqf/cmny1R2YYcP7MFsjQUT9uikzrKkA9qnTKNyagF6kif4fjpuQ3VrYbYUNMgNhfuTAYvn44IZFGtV/VeVqdMsjprjFnYx9aC2HvBm0Kh/9gmAKgbN41olKOMG40FapJFFXQdVAY7dy88yvtqxye9oo8Eftckj6GcEQEsXT2f3b8UJXg+wG/PQOeza0VO+ffc6/cYARaXMW9ABaJwFAOwilYFfDv4mP/z+fdDxEymTXxZC2FEYeLW1N5Wlyxays6TMuIPAjWHfth1bIqXh4rIYEzDh7T/+9T8gSO4lTUGgXT0XYNJCTDhXbrjrrnIK08HDLAjj9CDi+bQS5V9e81LoL/rYsS4EvFYi49H0wHqm3P/T58v0qY3lxutuKu2kVm0sPYTOwa7oYyeQrkOAdIqNVCf9gAYUpTc2l47Zi8uBDdvKI/f/vBzc04Mb8tlyx60zYQvmlA60WFNmTS9HAFfj2C2f4h5MALCM4mbspaJrIYzgHtKXM+H3B3ftLWufe7FsXGelDALtf/GH+NbsKkdHTtLhe2GUkB9mwbRk3cX9NGmJsQie+7dsY0GoUtlH+fthANwAi/os+iQdgdGww3MTbI+9rEw1NREvTzDudE9uwg14nAaDsEqjXAkZdMMc9zRVp0cBkIIbRWOtAIF2mCbHtxoXG42qw4n0eY1BbQHYbKP8fAqs2Faqu/oAH3NhgJxzbjirzZ9NfYeC4ciN2de//p1y110fjJ33EM++sZX0AlU7zjtF5bJC8ruCEk3xGgLMHYvjnOW6ZW/clCqAjq7WgPJB2hFMhIkYZn04CFtljDYOWPpt120ZGOPsm2tfhwF8vXzqE5/imbDRUC6ApYBM3blapUyyRfrouElWO3NUMMn8rCxCKn2GJqvtANqZsynPx6elkhVQHUj8slLNjYlibI9j1duj+C2p2frMZz4bc1U3Y/dZh2BW2hiv4xCfm9M+TtyJ9YpUrfH5tKl5NkF79yHyPTxESsb2CfRXwxDv6PFzZc2b+0iFAtCm4OfGmgjugCXGWPMPLiu30+Pt4P6tZdZKULw6NrWoUjAglTOHSKMyD87KKpKCPQc7N0pLFJ7JKSrOhmC7DtPQdTdVg6+t3UnJeSvjG7fvW26ncm64bGAcHjqOOLh7ZXlj4wFirL4zdv82Fcl5n7IVBH5DmGKeZAcYdiugZQXVVjuOkSmVnWP9dq1Jwa9rW27ojH25acu/u6bth6FN1+Fci3JDnyAoi4Ay/uWaGpkCtV219ULgpSarnjlKdjtBVoJzXyPD6DEc48Zi8YGhsh7c/IqgONsvCBqcRKJwmRsbZwp0rFhJ8zIDuoJCx3Xu8LVvlrlJDY0ApropkrM6ilemPqHd4L0Cmqo0sOpg7WuzBNsL88Y5cQQkLvDRvbV2zFx0vUCZFb9TjJymQvXpIHdR+gvImEjlhn+MuwS3tbI0BA7BUFbn5I31IQUVzETwd8nq5CLm+XvOLv4JVs5XefGZsbPh/JMyqwc/Hi8XwKjPdxqJPiIcVcyMjFIKiM+XyLn0BrNQb/8/nsFOyXAD9xYA4c7D5xVeM7WmlN4zgY259FPsiqK31BiCFCBnYASQGmmpqhN4xd5UZdh+eV796GUUVHsPUjWfg6li6Kpzt7maeOCEjdr4Mtho5X2KBbuFxbn32GCZ3DyqXH3lZWU5YGXu7JkASRbDseptBqjOmVHWkyZQFOqAzzJ+c/ErKX2dCFVhH5z1b74RPWJcPMax4NkZedGylZTXtpT//rdfQJMwQnpqqNz1wZvL9VdfHmmp3Tu2humLxx1gR9gO/d81Y1ZQtp//wpcIiGGHEvHWRURx4QAL1aT4ScmsbE1dT7HU4FQAqHomycpkKWTOj7QCz/uZ46W6wfYxY3xTCo5bH/fe8SSAqRZQOzV0wHm3siAOA9AmsdNmyYe9oQJjwugyk133FIz/jh7bW26+9Uoo8O7yt399d6FQLMgCy+bf/4FbIIf2llWr0deAKg9QufPMLzcjXp6LyRjpAWj9Q5SU3nTzdQCdMzzvY7CVPYABKpmo1JgNa7Bn98Fy0zvehafN0fLNu79f1r52DF+VSRgITqGv1UWx4ZHBawVRzUJDM0C6YR8pLnf/h9BfTKWZoekpd9aDLFjHWNBfoanli8+uA9hMKp/6+Efi+khyEiPomzN8gvTOLErFW8sRWI7JiA2OsTC0dcD9D48qb61dX37yg59SNn6u3Hj1wnIZLsijCdg9qI1n4Z4M317Gs7s9jk7Jm9hCmnPAVIZiBTuPAmDXP/1c+em9z9PUEY1qd1u57rZbqGDpLLu59jmITm1p0M15nyCV1oxPTOxEAGmxWFe0XenBpbmPzcQJKq4mMI82A54amVftCFxbAUXucGMc24eH1bQfZmshBpPqkuxKrnvtKRayvegx9NaxgkyQpO7EaiSZIH2CugCZCnvVjESfIcabupkdGAnOhrGxCkrAUml0dObG6wbWI7yxmCcd6JA+//lvl0984o5oR3CEDUILwOsoLOhe3KpnwyJM5P0ybTrmTrFZpZWXTIwJsho8M4P5OICbP0eshDWOwXAcsyIxFxg3i/z3cegGXXSbuQ/G5yWwem8+9wImirOYt5UcoDIStWqz0loYIyeafuIYOjt7Ls6vBlS0yhI0JY1+aXrZAE66uP4xtC3ZvGVDWU6fsrPE3KpxqLEIrRrn0OJ18PtDMJC21lDY2xFC5zE8q9dLJ3P+DIB6iB1RK3kfNz56cqmjspJHbWkTjOHbG3azqOsijC3KCVys9/SVLTsOly172Wig4etDGN7RxkaE2MM+gTRhKe97z5WcI+nAMcM8s0kIcY9wXjCt9E8bzYZmElVLx5nfLWgJw6EPkDnExB1DLDiGi/Iw19xzsJe2KjRtXT6/XLL6eqq5urEPoAVH74lgjHYfGVW27zNNXzHIMiEjSg7Y8Jp+HYue7zSgzTU7OniHn5FrIK9jHbBnnMUnGb/qQYnhKf+daaPc2Oc64NqUDTFTt5pAKMmEzJ5kdiZIA0W/rpGcUwPjzTnimpybQD8717k8Tuoakw0P+5JIG1aVv3m+ufYGs5TMjbRq7BB4YaalbH4mfZg5L11VRffZODMYAz1LbHFfy4v5u8x/+YG5a0gtTBrxeNHerCz1Et353mBeOIesAApVtBRaHZBISszjy9CYrkojn6y4ylxdCoz96fG9qaH+9/NtxlZ7iPV5vaio4vXJIiW485gpMk3qzt8lQvWafK3XmNeZYCZvfj3tF7oMoWftS3ATi1/cQ4GPjuQK5ELNe54KzIc/moE6GlFtiK9ZUBgyMKpSyrZkIPhIAJjS4g3mWO1ebhM0B7jpl7M6i1Lu6OKdjILRq2IVUstTdROvUjMIjWWROJ4pJlkNhaXRQdhA6vOoWQBUg5oBDMhtbbLiSwZmYbnlpuuinHmsnhz9RxC09YbAb87c+Yj0sFWPQQ/kYwzkvZO5UXR6wsoW2BtF7vbPUZBrymIWTSUb4W1/9ugvy3MvvBlrz4L5M8tHPvBeXGbxXYGFsGpGdugEYFANRvesOUysicH2bNq0JXRIbrB8JAJy/XlsA5DPNkrboydUdV/i+fCrCsRV55oTMYNFpEnVO3Bv/F19PrjagepnhCaK4CaD0pDgRk1XGB7qFj0WrxWqDaimamsmfUW+fDLeLs0Tx8B+zUKMeZQ0UCfmeRvLZz/7mbKPXP3f/83PMAJ0l41gcsGM8p73r0Qf8Et0AVNJJS0lzdBUHvzRS5TIdpTFeALtJVUyGWFjPy7Eza0T2Knu4t+mAyhZZdFra+1EEzWXRaUds7Mj5Vvf+m55ac0xjjWqXHftZTy7Wez2SRnbqZj7fQKg0kD5/zz0J+PttYO41BTDSYDlvIXsZLmvbzy/pvz4vodhJ8zYjCnvBly0NtP4kn44E/g5ilTcHlg3aagWqqgmsOMdixfIGaq8TvG9FqfpV597tvzeJz7JgjwGndABqpbGl+7l9AcytYduIlpUwC40sRgO6Kuj2yqi6jGkBfZt3l6ewztn1+bj5b0fvba0TptS9gGGViEsHsMGazepttEsFjMuptcVOpuRnsOMva3RVmDZsmURo0YpttDYlHFpKmczzsuyHJr4WQKuZ8wcwGE2qnWeej+9r5MQmjZZSs/nnrHfEWNIj5s+xdH2fGNORYqLybb21dfQ+MyJ6hEFndrxW/03GxCmFUonqawjAKOLb6LUH3d5uy0vXbwk4shE/vaT73wbsfNdZSOeQQt5JmPYHBwAUNlZfCygQQRs5ywAACAASURBVKamT0Exc6wVvZED21k+SuYFBuFsVFuR9pfx5b+DyYl1QWBStecxftt6JaqbmD/RLoQNlXG3nc8xM3ASMXcr/Z9MEY6wUWloQROC75LibL2StpPK6mej08E5T2Z3bmzRMdjyc4GRxz3Cc3Cz2mZbC6sFYH4GAENO+km8Z9vbb4V0weaZHYAbhdobSfs9SZHMe2meOo3P30OqrxU2bcNrz5bZ0yaX6WyORnqPl61bqHICyDbRDkS2sIF05BE2ZQd6dJQeRUZyVNmALmbjxj0AHwTLDLReNKfTpqDvGu5Dz3OqzEP+Ykpx8cLR5X133hg41v5snfgoTZ0F8EY3tnsH7RqIsQuuuKiMolgAJBf3/Azp+DGYr/ZjKHgCc9FDB21qSlUX6SMSclRUjoEd1SxwsOzv5X7RJ+80CmNlCLIxrssGe1n0apuGTAFwc9ZBQqwkYnNuxH1iXBXLyYgQc1JGkjKRSlNYVbn5lTGwviIqU0gpOvbf9e/LdS59vjxO6nhScyMYUyyf2YssvPG1uQYlaZAxNM81wU2yTfmelIEEmEqfmyiLZoJ5S158loqEd74zAqu+B3lAg7o3r95DJUvBEz3V70xTQJuAwBMIdsYJIMNhCbM0J5/t4PYYKumzhNbXe/KCkXxdHJPJ5GSp98fJlFBQZjUQ4w1JUBXCYX+vI6camhq48rMzLZY5w0xdCW68nnrWIlNFmSdUMJcDIT6vlhPP3UgOjrz286kmjuskNLdfiUs1zKrO0WvzvAQG4Q/jWK1pNnKQVMNO2FJrRUFJtZ4Mk2BJXID1n1F3U5W+mz4Tvav5kakxdaNQy0VZqrd6phWAvABOq8RZ1Si1AnNVa4Jkms5BrbpASxcbXAzwnn9Wsw1TVunkMeXQxMJzKX2N3nvnbex80B2wGJ0ihdDIYuhk7GJn3wsFbsmngfY0v8txsOKi5bASJJ05cRszDhFIFQCGSSSn2NE1g47S+JDQRfuLX76HnesEfDlOlt/57Q+XhbQK2Etd5RDCRdNfOsSO4p52k+uW6n157bryBD4svb2V3kVGayxU9BmoXgGhwK0C6/ZekW4XqDhTFcBKicoEVvfuNwmzE/BmyWL6OVTVgaQFqHbRkn0U+qAANzxDn71jWO2FTs6TCcRjeKZ2DT89RMCD2W1i47+UKjIrqxoaD5drb5oHoFtYtmzainjzRHnp2X0xl08D6m65fWHpnnOaFFIjqal2wA1tMo5PLJtYrJtYOBoRZnlNMjjz5s9CHLybcTM6+trEhoOKn5O0qejEp2XeKj1sTmH7/5Py9a+/goBydrnt9ltpLrgz+k/dcuuNcT2bNr9d5pouIh3jwjuZnfbP0UXdfse7ytNPPxPHfHv9llhQMDsuSxZMLp/59Ceiv9AIIOv1dWtLN8/uBKBuPAzA3ItWBOMyhKdHI896uKe3fPtLXyvXIJLWDr4PhmcmIKt7DosnKbxwPyTFpx+39zqeDTtrAcswLs8NgNk9mzaX7QCSa26+sRxlLA6AtBZfsipSmAbVFhi+I6QAJrNQvg3AcC71MUY7rQyDDTnKoiQrqgdLmzb+GjYyxgYp244iCRZWq4SGWABPATjmsLBqCujip31C+6LZmK7ARrkhADDosaK/js7OxmLLwaXld26DimNToQg5dqqMNVOG2nJYUTlj/oKyG4CuV4sdvDtw6B0EMAmQQguE1uQU5xStFTjvYdJ0460xpgy44PFibJHh2INg/zDzagoAxz5QpnJWXXxxzDOPY/HISRhNAVe4esP0qXlxjKvB1FTP+Gsq00PK0jQRzxnYZRCQNMK5tcCGqeIf4nMacb227HobLTaGATyLliym0qw7JBBWFwnSTE0vXsDmxRQZ42gIoNzoMWR4sHpoJQWpU7RxfQaq3sOwUp6L68V8TBdRxJctz79YXnl1LeLx60kn2iZhIpoYDCcH0dUcwLuI1Paxo/ZQqrRdB3o4HgD4opWr8Xo6Xda+yTjZhTkkxN0eUlK7+O+jaAUHEAfP57lv3bg+XMSnQwUdPzyAfqxQRYjtwdKp5XIEwKsuWc5YQbsJc9N7FFZzb29ZdfnqMnYq9wWIJOBo7oRlgpUsAJgD2/FFGj8ZVmQKJoAYZK5H/L5lH8CGTTP9yMZiZTGa2NHPWIa4DkNA+0OZ5jsHE3sGjY2NjAWjE624CvtINlI04zo7QswntgX7PEpTTtPaVRaiPjOS65urzK/rZUJ2wrfrQDIzzq9fzSpU2Y3sjZhZET8nMhkcV0GxK0y9xqeGp2Kc19us1IMXP9cNrDYAQbjUdLj5+ZmaOg9uoimX4ZBg9jxpKXtL2ZLdzsu5c/eAFUKs9CAexLSUXOR5LUltEU59SC72ufCnjiN+z+SVSfH4ybQYUP0S+MQNri38Lvjqanx/etmYh7ULeXYD9W9WWnkupsdSaOy/fY8X7+8FNh5Xa/JkRFL0XN/FOlMKqbmpByh5fZWAF9FsrTQuH3ams/Jh5c98X+z0fSiKhkPPwbeLNecaeprIm1cDy+ASOXcD9K8MhnPh8At8CX2Lupvx7GZMEYg3TG/Korc0+Tt2Gm6sef9YdTo1kbLl2YLWKk9fNXmsBLN+oo09SZfItPC6+FWto7WnIgs8DurTdJdMmKJAr0nw6TEEWC0IKfVxaWDyLVgws3z8rg8RSBCqHqTShkWkk+cn6zaeSaiXxxgCvJ5Kk1h0FTgatBQCmlIZZ8UEAXQ/QVi7+w4M106Qh50INdzRNZM43VW+gq7gIAzQsaMj5d23X4Ez7k2YYrHT6j0YC4GTXppWUza1Ovtx9vzpTx/ES+Z4lHOaJhqNyJcpGLokgZvPWIfeqj2QnkeVYNveKwNUW4QpVW1O/OrzuTCu63c/lUbKlhpUoHAPDU6CG9tIyHzEGPAGS+G7QNBLaQysSFcnVQrDCqp1tIX+njuFtApdrY9tKO/78BXobmZx3Tj3Nswujz+yvtz/41egxhHVNo+Uj378qrJw4TSEjW+z8x5Vbrr+neW+H+HU/NJmxMCLafQ3j0XhKF42FAnAYAi0JnLPHQdHWWylsi0BX4Qrr4xdM+LXJx9/sjzwwNPlhhsvoToLo7Kz0Ny4nrZrRAiPeIxy/SVUH7l728NiJTvXSBn6EMd7m3RLO347P7zvp5S7D5ZZ05rL0kUL+J4f93rqdVeVN372AO6qAHy2v5dg2ucQ1RNpHDtq1eQ/ptrt8fs3wiDhXIt3yCL0MjYznjy9E8ZoUqSZLAU3Qa4OSCM77+dhmmnqGqxh3N1UX93wjuvLEvpwORt37NkdHaMdDAOUi0/inN948CEqV/bAOi2IztaWej//4ovlkumIO2GzellQNZgb4flNA3BCFcEc6XLLAqODN+PD/mjO39fpv7UPMbLP+GKAg8Z24cbOgFpIPiO6gzM3WwAvNiGNFI7aEb4GGesygaOYG5aKy9Y2AVbOAjhGBG6KgGEdRvBl0am3BUuFg5u3lC5sPU48+URppmrrNCkPUxLqFxrYmBxDxNoMADlmI1XG2RyYnT6Anv+2GecoGXknBs9/mHnlfHPDpe4nAkP4hRBoLNM2Zrvjt/Emgcftmuz4BJiYuz//9+Wyiy+JJprGOXVlp6l3HkRUPBcGygajx4kHPQiiXWO6ASoTTCGRFj7C/RoP0zyJ1LUB7RhgbxCQM4kWCUcASfo0TaMHGgO0vEFjUGORjSsb0P008J7jCMNN8cxF0N4D8zOdn8dJVfUxV05ynHNnEb6iUTlzBrBxEsNM2JuJMIVHSUvtRIS+dRficcwSe49h/rhtPwBqoLRNnhZ6sDZA4inO8dUXn6eqHkCMoH+UFh7Mz/feuQjwf0cwqJ2mn8CSPQCn3XsOUy11oiy7bGk5zd/OADg6J0+HTEAn1NBCNdYW2qsA+rYdJLaOAbjb4gZNKNWh6vyMt1aUse1ibiOrYGOrOeAZWKzQ1rhBIg2vb1p0ecf6wGd9hnS33j7qHgMsUPKuz45pp9wApAwi13xj23mbF7WztbUuyYQKaFzIPuTmPX3jKllEZdgoUHcOuEa6oY0WIIwj35OsUDDatRRVVWVWeeSkNCXTW2pKZfPrwU2lQ/VYgq865ibBja3qLQWXuRHcSD9Wwb3q0dXANjxpdw/UQDQxn/crWgLXwNoFCzYEJb4n83HJBGlQJcVq2il2/LzGgSna88IEHOb0YpEHBKVIONxsOb67o/Ni3JqwV9o3X5uIMAGV/076zP8OF+UaSMuH6+dmdVSyPH5+psUiX1gTFXvNnp/nmUjT4yaSTK1OUmXJ0CSAiTJ3mLHzlFstLeXOzHvh66O7dqSUKmYgka/n5ENULGb+OpC0gbCms9ZBvpPqEXd4Ldjpq3NY/9YmJixAgomn4M9ztiJDgawLv4/MgScwkfazCZ3+KCGuc6Gv+aDJxBjzZC7GjNYHxwXHNIitLCjf11yLY5xi1z2RIH8aBsfXdnaOLr/1sQ9gsNUJOOmhBwqLKC6v0qcuAH0Et4l2MCZIzZw7t/IQ4d+HESr2EJTtENwJg7MLMWUvrqjTuL5+GkpKH0+mL1InFQQvvbqu3HvvQ2GNMQO32N/7zCeY1IMwRXujE/ZoFiGb+umI2o2legu574ceeqS8+MJbFXBUBA9DMIZ0nwJH8/vVs0UPQvCQ4ZDBiZ1p4E/HdeX1kLRqjn3/nSxnBoHcXURwISUV3wQjd1wuzH77HGMMsfNy89DoDj36KcGyEJAa8ao4Q0CbPqWpzITuHh7ZU666DoO3M4MAiSP0pFoCcYHXSvus8l/+8ktsXikbn91W3vWeqwH3PbgJUzrMdbzwwvry0MM0UuxqLJfRUkDXZ9m/o3h7jEer4u5uBk0HM2V7AFO+yzDgc3GWYX3++dcBSC9SaQW47GyF9ZmJ0Jgyc4K8HcjVEcgk2o37EIvWohturDQvBN1NlAYvxg35GAaEQ+i0/uo/fR2WbTztGZYBnJqjaWbLVNoh2D6D+TUH0OBiJSugBsNj9GzvKf/+T+9BJKzAuhmwsAKgTCqNnmKjJzaUbsDeZEzYTgEwwlJfrQELwz4qUqbTh6qB+f/UQw+Vteu2lbuwD5jOZw9RzuziayPOc6QJvvj5r2Ba+DGYwL7o77SetOhiXqfXzPBbu8q00whfYccsWR8kvdgok8CCYcrpLD4snWqAuNf7AYzjWYh01/XmH0C8ilVg6dt9IMadjWfbuKcCfYGHC44pKKs1//DP/7z01YScY5nPAwCiSVQhHaMsuonrsmR9hHnnArZlw2acrlvK1Dnzyl/+u/9ImTICTFKDN91wHQD/cHRl74aZ8RpHmHvTpk6ntBpdEa+Z1EHaEQ+WPiqpGqAHlSCYZuoEQBkbNFs8DCgwLSyjMh4mqJ0SfyuUHNfRQZyfVlcpQG4CAIfjL8/tH/73/1BuueGmGM/jDVJunBC39tEM1s9u4zP8OYGfDHCsYo6GeFUtkukld28jsD/9CIxlNE03DXKv1pNyWgQI24V5oeN1CS7YjrfNW7ZE5VcLlZST5y0qh2DgplCZdwQbAFPQgwhzBwZMibBhANS00JZl3DhSs/ScG6DVy26q+96AdTtKOvONDRvLvkOk34hx4ydZKt4G4zkZxpRKR+7PDMbSdoCwTs2Dxw6jl0HvxBXecceS8tu//UGqGtvRE66LJrO2SNhLanfp8lVAkzOk4nYSc3FfLuPLunVbSQkfhTnSSHIagBxG6RgVyhzNdiTNXIu9tGSmNEodxUbITYjFHeotz7LxHAOqsj1NiAfc5BO0J5IGVqAeTTztdhsNMdnUupHiPZkW+vWiF2NQ2r64hmX/xWRuPEYY+bJmZJzzdTEWamy/gCbADL9P/5nIdDCgThHfBDeZrk+iINfi1NMmkZLrqvFVmxrlDVbU5t+zDD3Ta+d9bjItpVAzfG5A+94QEXZ6dihWlQrNxT4COsGicpetSk5yAa+woa7n9C+piYiDceH4Lur+VKBsBU8sqJ6wu/9a/lYEqf4mgAHHTp+XWBz4jtQI3wInb4YASdGwD8OdYqSLvMFqbWpsQoqZBB3R0yqAg6zGhRvkDU5BcRoA1ouZkmVKFsXPzlYQiSrzYSWg81pSyJxgLJgSAZrlzjUgo7YmAIwgxZ292hLTaPZd4TV5/EyDGchDX6NJE6Dd/O5MfCu05NavZC4VSZZimoo6gtX4M08/z4L0WrAFExGpDsI6+EwrxFsxPxcqggA0nKKPNtieSmMcoMZvblOUXdvbyUuR6jUtJSDwuqpO2NgDsL8YRx8BjbEmUAFz/bWXlxtvvAbL+INl18ZtZJJrZac8jz5o6AnsStvZxXUS0NbiCeIz3bJ1C7oQxJN0cH73HbcHa7NjG4snwbEx6FgAQFMHZZ8zAS6jy1//9RcYB40smkPl9z794TKrm10h3aT37dtDQIb6JzBYIdLa2UWfnksQt64tDz/8CIwPi2CUdDluHXtVlVnFbPFtZQfATXAjyJHhOUGKxqqmelCbYDXGP8HP55bCt6R7Q8MU+kfAozstju33KHb/1bFYiHmoE6hQGUsAGmLx6m4bR8dwWjS0w4Yh/FWr0k0n4ZPDh8q1Nyzk/nvvT5bZ02mWOW4qPj+DgJuH6YuDR8aqhQT+KWXajLH0wJkJGD3J/ThVnnt2M6WkmwDBrbReWBVpNxfAiSyaAtxdlN/L6lxDU8Y927aF4Nwb1HXF5eXgy5vKT+5/sqxZswVztOZy22038h5aSUB1T5s+mXt0rsxF03Oa48nQ6vHRTvuFqMDRpI4Kk1m49R5hEd/OInX3156MLM01111Ok9PF5WAfYmR2vOe4J9E9HnBrFYy+RT6clonTynf//u7yyotbIk13w/UrooP6OcYbKpEyff7sMg3HYMXk9jEbrQEd47MXkbAmgqN1AUbn8czzz5XLaYS5C9Cwmusaw3w5zQK9Y/PWqgkmGzRZjDE2sCS9cJZ79PBjv7A7Z5mEOFTzPSucXLTVyB3kembCGJiu6gfYz1iMwpT2DqbcyCsGy2MXbdlKJ+45CyZklLlGwU21YWngNsFkMhYaYdAcPz//+c8jNaXIe/vWreW2d72zbHh5Df3DdgdLctutt9OC6HCkD19BwHvPt54EMI4tqy+5uFxx9VXlIM+ygbmpZ5SM9wjnP8z4nbF8KeLs42Un82MS4Mz7fZQ030Q2GYrF7cWkr402DPru2BS0DYa9YTznL4PAuRtDcvOqeNaKpg79bqj+OkfVz4/u/WGZj4ZnDikzPa8OqZMh9TkJIGsLGd2Hm2FiddHtx3NpEkBwOoxtVIka6vU0Y3G2ssqmq9pmNLLYb8KBeCaMVCssjtVpfQC4WGj5XxObul1odmbOmM2ao6KxAQZxfwhwT8JgLF11HWvTGDZKA3RW38a64cI8EUuJl8oamsE28vz2HSKd19RA9Z8sYANpO0XXExgPS4ixs+I8RlO1OcmiDuLXWzSuPXn8IMwNbBoB9A/+8F0ItqcBTloBTD3c03Z6Ti0oO3YcoKM4nkk9mMa6m2HcHGYD2oy+bEQNH7ucg1TRzZo9l3RYZamQ6RbXtWbioqnNk1YgCvYMNrUSfmN2ZAUkJZjDFmNICg9zX9WMNQQ7D+sRgt6q7UV9Gig1p3HIGouSGprUDmZaSvCSguDctNfHv1yzPFZu8mPtFi1zjZaCe10pBM4MT/4u3ZPz9+ezRmqG2CjUrjzOP7Wuke0QJ/ym3lLPA26slrKJpuBGMBILLlBJpGfgdREMIa95M1Wr0lM1SilZDi9GoHBeDV/Tw+QuNhFgvt6FwO8EA4IGdzGeeEzymhNxgg47N8fFx86hctP1RnvDZYX0ZQgGQipMYS7/c/H1fS5aUqbqf4JtqKV8fAjpcZMi53rGxHNN4ajn5LmYSku9Tv49H4qBMXUWmX5KzUqg15pgO/p6gRKTnhPM+HrfG2WOPIEQV3ENKdLWeGysbeuZqI6VRYu7ylVXrw4330mAF8tAt8NyqCNpZdewE/+EB2EpDvVQwdRKIzuDG40jg41wyaoeI59rxYGVU7Y/IIdP19spTO68Ly70vezuD/XoxGn6ydYbptZQ4gPQZDKCzUL5PwxrMoHS3jHQr+MoZe6Y3MRO+OME2L5yYOvu0kITt8jX1pgbd8zTZs2GIm8sf//FL5LqwJPjhKX+BVFlY/mjf/b7weDsAPAchY1pm8hnErRIQuJfswBh8eRy7w/uC9Hg4PGhcsPVK8o7broeFmQQIeB6FhBLuxEn699AcJy3ZBnXOEh65WE0IAcZ094Ix7adyE07yaxVoE8mQnBjCtB7ozbnEDn8BDc5eQ2uFQOWwLGuIo4HlcxllJ2zk1N1I1A9BUuBuCZYNe+jc6uRcToBQDHAOOggDk3G22MWVVKCm0YqMdox9rt0NYvnqBNoQzTZgtU6NFL+6A9+t2xYd6Dcc/fDhb6K5a6P3ECFDCZlU8+VWXMbytJLEbIOtlCe21Mee/RxUk+nytKls4KpadMQjc/UDfpqGg6+9ItHGC8EU9sT4Lrr35ayQz47qp3n0wLzdT8NBV/H82ZiueWW62j1oEC0l/GCCSFgo41Fymol2cHXKAfuIDWllqmVtMOCZcvLKHekpBrefO2NspmKuWaEuk2US994+zvoGk0lBTtktTNjYZOcz9FzTKZ2VFvZt253+dqXvsRuuZRLV84uK1moRzt2ZW7mIxqX1oFBPMa1KEI1uKsFsdFiDCrAy2uvvBybIBfs2ZjhHUCLtB0NSzOA3XYL3fS60rumYx4aGevsBfp48AzwzHoQT+/ZtK3sxYpgAoB/Ns1HBw8fLdNIlQ5xfD1eJnAt401VwYY0c05RmmfeIvqOEJPY/VrhE410ZU8BcFUOmHGjJjBSauojWKhMQ7GhOwir0QxQ7z2wD3FsG8zH1HKYPknHWSDnIVz9i//w38RROCHTrgKvnUVUVe0HvKhdm4GT9Jtc85L5i7gPVDLCOAj+BBoD3Ks+0l3jKYdu4TlYbWrPq9DYcK6yNqbRgiK2OzUVi6AbTAexMjDWwvDam8wU2RRSf2NpgwBtVx6870ekpS6NqrkzAILDMHljAdACqQ4qJ91V7Nu5LUBVFyCy0zYriqxhc8fJ1mESuIPn0sIz6UIDZdrtICBnGmCphfFFIAqW6CyvP0qq6gAsz7RpM1jDRvNZ+FzBuKhvs9t9F8aLb6zdQA8yKexOYm4DerCn6Bz/arVH59mcBJg0E6sam2Hw0G/JukkVnCNOt2NC2MYYtpCAKF262rtK/5F+nKePlWmwRru3rqdVw1ru2XD5k3/xe9hVnIOh2Yo+iDnHfN+0ZRf3FDH5AIB4NKwYsWQ8DOchWJ8R2BSfQeuUdtjDhhDKD7MBNv447h0TWmHYsHoQ7VgrLJI1lBpd6p/jt6ClcpGvfMYmMn9Gs4EaGpRRIzPB5xmDhkmHnWODlsUQWcCR5dr1GpxMlVdi5QsNKqsNb6U5dO3yqz721VvApGTDNS20rDBKCoozHiaJkBvFenIhj5vnZnPVU6wtuTlPgXNihziWJn7RqJFBKUMgBHz5uefLrTffFAJOdQaRRzOfa1CxVJWb532urPnVB/xq88DMoVlerFI+XYIFQ6mxicDP8V38PaEQDjM4TSvlTjdSTAqHax42WR5s6XA0cQOtq33wQhwAAhxvpn93wYy+HoAcPyu8dmr5wmRPNIvTXlzh2nkdBK/xc73BUm4u6PXMS3xWLS2VjIuv9/PqO0Cn2Mq/1df5J30XqQt2Av3QHwq3JxC4HYBnQaPm6f2yW3M/ZZhW7Xj/rVIYBbBQRGqep5/7NhHvjH6CUSMA4qorLoYVuZpdrIr8LVS27It2B+5UVl28mpRvQ/keJbRr39qGjmFC7NrGMdlE8pbV2bpB1K9coBsNRCc09ZV0ZjYg2nrDtIAT2l3mIQLWPtJKv4QNOkpAPQmdS2yT+ScAavbls0avwrI01gWdIzu8LAT61//601wTi+cRxJMHj4VB3zgWJMFaE5b5Sy5aCVhpKH/+b/6awCDQArDCMnnZn0UkPIPS3f7jPdH0cAw5aCf3Ce7NIjpZ69q6AYr44UceiTWog53ob3/i45GfXbsWUaitDRhnxwnApiq66OLc1tYBc/Pz8uorb4eeJHrOnDGFaQ8rJmGNdrW6TBDi/PZaLLW0EsH3BLitWRsEbVqb8IISKdRMkdanpzREU4Pg70xtmPaoJnEFbqhkjBLjSQCy45qxMdZ1KZ6Ln8spdExjz1H6PI0Fk2q0CSzmQxh0XYHN/P69u5gf58onf+uPyhOPvlr+/u+epC/c6HLTLZcjFm0s1904vwyd2UG6YhYGcgeiWmwzrQ1MRS0DbFzEt3PQ9JOBdD7iS4GNWhxbXwhu+lnUr38Xhmj4xhymPP+hBx8o27ftowx2alkCU9HEIBpPXnwuZfw6kQ0wlwxq+1l0BO6mC5pgBAaZN9PZAfOQQ9T66nPPRW+pO979rtAUDNvxnmeomd84QMIJdFlqR9R4DO47Uk5QGvvtr309Knra2WkvR0TajOZHYbFghCKRWKz30VdoNiJytSBttkSQjyQ1EQ3JGNObcA9WuLr25ZfLDLQqZ3ldF8xnPyDiOC0C1GkN8/xd5NoQSdtyQcM6UwEucdKYp11wSXk9ixapmVSpJd0LABUGddM7et4o1j0HkFDkC3oIfQpqdiYduhbbIHDfx1H1E9So6Rn0cw38PMvzHAOgOgfLEf5bpIPOYKpiemk/z8nFzrE0FeGtguSXXlgTAGACGw21U9XGEFsLfs6gvYap6N30WLLNRzu6rUE+5wQAsJ3r0ucnzUVbrUrSXJRv9UrRMNYUNbFzAAF/G5sm42A/QC7iNDPd85OlUxfhtXdxn/7i//rH8qd/8tF4rYuMjL1anUbK3Ydh9mzRUrWNoUJMO4uoTNWHRT+WIdiwg7FprTalxD3i9ny0M1Z9WuIt2zaW6qz1pOU6sQ5o7+hiDjWQ1sHheXxTWfPy2ROlcwAAIABJREFU68xVYg4pJ0vaZ86eX77wpW+W9Zv3kvqrvLeaAFFHYRMH8IqZxCZCAbaaFlkl/9tYYOnyDBipKYiaTW8Zo4/ABM4ASJkuO82i28fGrw0PoePH6XVGinaKVXGxgalM9QQgo6lyGnOWMQJAdH0cL9BjKEwABB8iNagGRCIhCAUZFH4K6F0PXXddi/sReOsz5vprike3dP2KXAftZSUIde3S9yzSgDxf47xzOgS9ZF2kLTJVXq+L9Vm6/vnl56VEwvUvBMGmvKyw5r4nGDnF8zL2WW3q73ytzyykFbV1NX+nttP7bZotwVB8mOuesbSGCUx/ey4JiHxtHJv5cRoQqA9aptMq3WiFB0ITlKXg0cbegcvq9MyTT5EvvC3SEcHYSOjVRKJhFGepbiy+3jO7hFeag0R6maOvGA4ADgO4R3U8qNdUU5Zj97Er0K3yJKhb7Y0nntVHsjZJfSXN5YWmY7A3/iR5eQ2X6kvTvTEySAInPyd30ZnHi0qkmr4nbMgR18rmJFBJAVR0s63lvz2mIMWfPqzKprwSu/ozB4I3NdxAa6kIfz8ZJJ/iq6TOMh85QP5zEo0T7bg7gtp+YvReElMy6AL7IOZy947KfoAS1vE8g24YlGHoYQWKTQTzA+TqGwAK+tx8+lMfogpgJo6a5MZZ4MYxORTiuUg3N3eUJVSWvIzu5kt331uOsatrRnx8joV8ivb0iAgDgAAgPoIIbsXyhcH+DLKIyd6pV5HtkJ1xUR/HczOF1AeAeeTnj5fnnt4UaZwpgC0DSlcnJZdU3wCdooXA3t597Gq4DibYZauXlDvf+06s7I9TGcDOZOg4egPL+d39DWE6t5rdSylf/eaPEPORfmnrZO0wvTXCwjmjfPKud7NY7i1buZZmmsYN8fwEXK34ZMxGAOoQf/Kpp8rPn9hYMCYlqP5RpA4sqZXOdUGwk3JrF5odHXmXr8DLZV/54j9+P0C7wNncu60iDJ5asFcCOQNTVV0mmxPBhN2grSDqJ2juhCqjRMFK1bMq06JV3y7mDQdCfxumZ6NNaXBPJUHjehh7VdBRuI2on+OolTK15zVMZlc9pWWotE/E/4bIbKBbugzn4TMIPseeYofczDOYVy5acmX5/nceL/d+9w20NqSObr+BFF5fufn2pZjH0eOIyqNnngFQcP0+v1n4/8iqrF59eZjwrVixIlJTArvFgJZ1b66NNIBzbjSs2eyl8wDKiMFxpb0bMbfpy5VUtwkk5i1fXrbhBDsfAz0PfoAUkNqVTna+e3fvCUGm4MXFbA6vDf967sva19eWZ194vvzBH3+ORbwNrdibpBBWlNFc81H0VzoSOz8wXY2d+e63N5X77vkeaRbcrtlR3/WpjwOE2GkzmRT59rPD0wenicVvtDfYXmoA+dP9VKqwcx1DkD2FBubur36VvmS/X57C9G2ERUrQr0fMm+veKPPR/Ixl4ZXd8HzHAjgGGR/Lr7kmFuJY9O2D5EaJZxGaEMSqbyIgPoQQVwaoh8+4CrdmwfVSRcsTYT3QgBwD8E2kImwcMXAdQutdgJWFlJsvvvwy2B82LmiPLHk2jdNvHyPYMMXKAolRxEyroo7AhGjqp+BWYPbUE0+Wm99xWzSjlAW1d5LeLwp+XYRs09JqbybY1V5jswDIDQ/zWZGsce0w5z3F1BIsxlk2MKOpLiw7dsOwvY7OhAosBLdnYX8biXlq45wnMmCH8Qiymkw/nSkwMDt27yiP/OJxPJfeFXFKd+SViItPsjEZ5ln4eTHQuTbHgD2k9K0JXy+O3U96po97OVpD1XC3d4NC121BqojAflhMtX07ER5jFzCe8ul9bJqaWqgoo8nleppHDmJyt4du3lu27S7PUi4/wrg5oy4wJBK2tMDwDhBlUUSfoI3nrHfXTFyhBU/OCc3/ugC+kwGWsuljEOoOAxCyJ1IKZ+tFscFQWNJfW7CNB8m8Z5uA1Jq4kfZvubC7Yc7efpnlyCyG2Qdfa1+rZDz0MhPYJCGQmkHXOY+lSawgKY6poDfWT0wqTYvWCns8z0yde67p9ea65uflOVfpqaoQJUvAfW/qDhOoZMulCtRWG7kKwFTZFj83jWJ9vw7ImvT5lenOrFrO+xs9Jxn9E2BRBTeR4ide+vO8nlV5x/DIKbRwXLzgRr4ddGpa6g46/IainTeHIL5meR2lwlI+VtRwwlEpo+C1RsHng42cGYPU1JATRTDiCWReNtCXgiVumn9zAHjTwyfFQF5DnfmwozST4CG4MA0UBoAiexYcF4pAazWKK3oz8WU6KoXJ4WjMlymJRJ7hCBw1/1V3U3+fQMTrSF8bH6zHSfW2x/FvqQjP/KDvTfSbyNYBmznA8znTGvoctDEdO9gRWSeCVyPisLGYuWkqpYZGV24rAsbAhAwCbs6yWNpv6KzlbwzMMUywEQY5jzZ6AV179cV0xL4VL4i97CC3YSQGs8Auxx3GxIltZc7i5WU/DRO/T3XQpp0HohHgGBbnXvLI8/FbaGKxej+g4wxOrbNndZHO2BDBdIK7FnU9BEpTXPLy5mon8hxmoMc4dPhY+cG9PyZ/bEUBlS7oGSzFFhg4VprZjfQP0MCR1JRrwNx5neUjH/kAi3N72bJuU/jdNDURbKi2GaIueNEyFrJxzeXRp14pTyP0PUE55gx6C+2hhHz61AnlX/6L32VHS2nmgUNlNBobg9Mw5+duxW7EAoW3EQGuxdfjsssuow/S5SGsW//WW7HIqB9wFzSaNEEf17oKunyYstjv3vNDyjTpZ4N53ymqxCyddy4KUpxYakg0JXSeViJug0/1fHMihv6rBmQioPBewU2WW+YEdJyM416eYqLK0ozWK0panc8b9nicZ+5yz5KucpNheFAT1Eg37cloqbpaSVOMOUFawkq1c2XJkpn8xIIfF+MWremhvq+98jYWsLbyrW88QAPMjeVzf3xbmUn66MjxzfTfWkbZqkFrfLmfHkpz0EQ89ugL5f/8/H8pG555JhoYGkQ6YSrehNmYwP1qhN3ZuHEDz3A2pmvofdiZrqDqRyHWDgSYsjLPUuo9y1YBxAUN6Oy6rBGkc9Q4s3vX7njdFCqcFNi6CbHxpgynVTKj0Xo8+9ST0SRxBaXZk0mjHCYd1iC4QJfhs1bPcgpwcohqllkA2s0vvhyiTsu973j/ewPYqHE5grHfMLvV0dDzNsE0CozXC8q7yaJ98sTJMI3bhg3/c0+8Wm6/5Qo0Wt2c72jA3ZpgOZYDMs4x/59+4dlgFrUT0Nzy2ttuK62kUF948smyCc2QKW7TUNdec3XlbaMQ1tSXbVn4qWloL8HbiqmdzD9x1qxZtFvgPjl2BctO+m5KxmVJd+I+bIfydswM2wB26h1tdCrgmgAwJNccXawjvWWVKWzkWUDAf/yL/6f8H//5P5Z+2A51JyHGczsqG1QTzA0AMGSF2tDnmcrx/rizsZebFYt+Hav57zhOf/bTB8rFMKpT0YRMFJTxmXu43zo2O36cg9Ewl/tm08xmYrVamoUA3UcffjB0Zc3cu5mzAMYM4mlUnI0CJOjSPJ6xHOBGA1CNU10D3ADojI+A2TxwK59rnNqLg/nipctwRZ5WNr76OpclSzEBbcq8aDdwmKqmEdgQwYwp6q987Tt4X1mZhxCYyrbNW3YEOJrJWN+6Y1uYGTrXXGA17BTcWB04iecoS+SaMw3QaKpN3ZtO11OJMVZR2jJZFij90OrBjf/tGpHVt/XsSH18MB5kTyXXoDTMuwACLlQi5wLus4k0lTGJMZHrlEAvbSmqFHmVnhJI5KKf4EVwoxA5SIpIgVappkwtJSmQ5dz59/R18+/eg2RSktBI0a+vD6KB70zXJ/CpXlOdW2ZU8riSFxIC/tv7kvfR4yV2CA8803OM2Sx4ynuQnx9SknqfmwA3vG0NwSnBjYuAYCHsts0B18CN0dYb4wBQUJxB24eY6ugEMwILg3l9E0tPXGAjdeYF+b5sdZ5qZ2+KZcAiNUGNfzcAKpL1AoeYnGMV6XEuBk2DpF+h3ubzfKBWVIUZFjdZ8OO5ZBuHPjr1utB5k6OflYsLn5kP1vPwc73Zun+G1To5ZK/Vc7YdRQ7eROapz8mH6gNJMann5jFzQAywy+u06gJg0o9nhvfRFjSyJ2G+RzA+TdropOkigp6VafZykUrWxmMY4Dlo+gL2wcE6beqk8s8/97sApSE0A2+x8PH6aMbpIMO5FFV/IymYx7Gef/CxNbhpQvHSkXsi5YtTyfH+b3/+J5S87mBBYjF7/WXOQyReuR6HoySBzJSJMcz0UwP3rIsOxG0wK2+/vbn84PsPAFRcfBVrW35PfxMmgAC0EeB0iAoINouRgbjzvbeXm665rmxd9zYC4QPBynAl0eeoG81AR9fssvfQQLA3Pfg7zKNseyc5eTav5bOfeifswGyEqAfLYRx3BSDSsRr/ad7VjZhzLOeQz0YBo94ZvQRKK+lkcVx4B2EjzrEIToetaEEj8cLzr5CeeiKeg86o6hGC8tWkUBaFfLjePYJpBdOnWIzaqAhxTFrW6HwYrxanRtsGmA3wfyFNlUEr5ok7FzQ9UZnJgivwtgGkwVY2JzKXzjtN/lRVCg744dLcisixq5X7CrhwXevuxjF44RR2lrA4J+jJg/9IOUMKomthmTd7Bemn/eXv/+Fb9P8p5d13XlnmLZoSm5Yhxrc6iMcxtLMb+za0L+rcLoJJMZ0wZ85sqtUOwti8ju6qA7pdS/cBysoXoFnoLaOoplu6ZEk46KpF2LBuXXmBtLbjfP68ebHYq22bRBrhFVI+7oRtjjqRBdcO152kaQQLawAS111/fenguH2Ix2VmfkxZ75XXXo0b67Fy5XXXRGpKnYb02pbt28qiFVdxBTwsxkGo30mVfON/fJlS3rZy5dVXhqD4nKymmx+NzrynDFwb/Va0M3eAdKdf937rW2Xdq/vLVZehOzLmsNAuW7IUMNIDqBgD+4SuibTYxrWvxmfLVlwGa9OOGaRsww++971wz+2FDbv00pVRSLEOQfyNN95YFs7DOE9QAet6CvbK56ofSyumimtgwiI9yfkcxrtnN8zIadiQsYDdEcaqwNA09GLK5D2vLtN8MC3HOK+1pJXaZkwLk0LdjCfDsv3Zh/6sXH31jPKJT38mYnmV0xCNu3GNgU1uk0GguMy0g01ttXfwpQpNdQ6uiUzP2RMO8N6H0DrM99jc7F+/IcaL5efqgATnViUdIkWtGWCwSVyLXcIt0Zbpf/iRh/E/uiXGjW0ybCx3gHPvIuU1ygEJGDoJO6MMQkBt5dcRehbKYHrM7dyTc8yP1VddC2CcUbaupbnkjl3Ezpmle+b8SCu/9dZGjCL7EIRfAzuzp/zt578Ynbs7qZgcIR217wDHx8emtRVzQOKqTT4dO42MJ8eq6bpkOozLumnLLMyEubKyrZnn4H9Xhp2VrtCYLLhxLUq2Ize4UY3LuE+dSa5LKchNpsQ1JzWZkb6slWX7+qxArgcJF8BDxYCMh0H0WCGdID4LbjIl7vMXdFYAp1YhxRhwPXK9sOTeYp/c2Gdmwc9IoOVnJFuTGzg37H5GP8+tnrFOAFUPzBLQZMoo0/OeUzYnjrW5lm4zlsrsej3B0NT+luDGn/7NID2OOS0Y972eY2aOzgO5/wnccM9eBNy8k11JVEoxcV0IBDfh0mrW0P8WUHCjzPm5g42D80EBeMz51QBNUkqK9axsygfo4GrhvepwDKZefLY6T3+ZVGGnWEjGRpYnU0GCm1Z3NAavYIoq1X6AE4OJD8aco5OO3/sgvVkGHkHPCXLunSBzB3WmvvLBZv8MB14Kmz0vKTNvXlWuWS2glcmfGo0K+SYS9nWJ5vOhenx38pHignK2AsdO0BoutdIE8KJlizCjspoF+2zSUQ/94gn6yFAuKkXO7uWsDIW5WQeXJfNc1xBswgTAgxuuj9/1gbLqokU0jFxXevCDadZlF1Dk5m4UjrzzScGs37qjfOVbP4wqBHANC+WE8omPfwyGpZFFcTyU9mNlOtT3GajvZnbIAgJNFp3YliNqTe49O0fQtLqhm2oEbcW/9tVvk944FCmdhnDOrJyjXUdaoXkPUf4tsJGdWE7Tw8/gmtoPnX5w/06uHxNHKp+G0JJMgtHpnoVxV3NX+au/+wrGV+byoaT5+0nu2eIFnfSO+r2yn3TJkVofKitMBDhjebaWgqq3svpO5uQImgZ7ATkutYRXX2bVxwig44xgBHHpElitfrr//uM/fLn0HCFYMXZM/9hJ/Txzwy8FNwINn6v3wDx/pckS+FUMTaafHA8uZPU0b1WZVgUbn8s5AlI1q1yLmKyG3Oof8Vvp52hlog4r3JEr+/qJoNvJtGCYO5X+NE04ES/qoIUFVT3zFRsjNLRzL52/27iHK6+5udz/re+Xr3zlccYvwtvVM9HRzOa+7y7dPGfLu90wvPTSS4iq18d49rkbQJpg3QbQnHQAGKzA20gj0uWUQlt62gH4OcEcFOivlB2jqsMU1UM//gk6nu2MiUlotmhsyjMxThhDDF6W+NoGQF3B+g3rOf+m2CHvRWszd+7csvAdt0aH69dgix76+S/L9bdeU6654frQ3AiEXDRHk0YZRMA5YjMx0ruW9J/eu7/857/4Ap9bygc/+IEyw2Y/zK3o0mq5vbu5EOnJYninR1NBtDfSg4//4lE0KJQec1//4HN/HA9kF+0nZFsWA94OkKI5SidngYIl0HZBd/e/AHPBIWJSo22huQ+/fPSx6ES99vVjBdKHBXFyVE7pPaVbsfqXblJOg7xf4egUQRO6OsekVUavUrn3FoDfcdMN81N5jNCnCjbLcddmNRPPxQWgEQZlDJuNxQsXlQYe7H+n3Nq6iMsAV47P5ZybAd+moi2Iotl1BJjx4MP83ET128obbqhE0tzXAcvdFc6Jh4hnsu7qyOz8LTB0A9aMGHc9soU2NpoTGZuCv1bYIW0CnHPBggNQ3ATZ/6lB40DOfw8s1Ey6pZ5ig3MMcDYVwz6cOCuPHDYGI7AlQ9wHnZAPA5T6SXkZA+Fvyqrrbi4n8eN5iXTYKNk3YprauvnLLsV/5gS+MDCyxKS1dK+/70fr0NMUKv+uQLi7k7jTibkk5qAwPNPQhx3k2G5IjNv2UGsm9jl/E9y0k9o2jpjycqbpCn3ttdfFhkP/LGOz64ltYtyQqIdMZj7Z+pzvPjvnVb0ZrPO+6pOFLoCvdL+vrwYKhpMHWa0VVcbB93n8BDdhqBsRotZzkPEaYuhI91SVtW7KBGGRLjRjARHhGh09B9XGMC9cBxPc1LNIjp9MQyXbk1rYaJHE8dQtZpFPfSVUxrf6DX+uy2mI67l6Xqnr8R56XMkEx3bqZjKW+jMrpcQaMjbAzGBwEtxkoU/er/+ltJQwIfQ4HMhFPHKILmzxADScq0Q8FSKsKqsc3On/Ysm3OUq1NQrBYnC4c1FnU6Pv6h9k0nwOjF4Wpqwy8t8Otkz1WOvvw826edmbSJm5cPCAw0cmdhaVGVnQWfyUMYoWD+wQ9Gsw15poL8VPnrvn5A33PclGpbApRKAEhPP0YIC/2qJVE1MlY5N50sxJ5oA1X+ptXX3pwjIXP45O6OcFCFzdNQxjm90AuHnmhVfLLx57CqGbHXQpRZW2ZUc1QXMl7mcLk/EoPW6smrLcet7c6Yhu76JS6Eh5k7JEBanRUwsR2xmC1MrVdGgmmHztO/ewuB2iGmcMhm7XhWOnItAtm94ORDyEBkchrD4Cwc4xGH2mBhwnjQv7OCaHkrQOSqpnzpxHZda+8qUv3RO6nONqhWwNIRvoAs8xT6On0b3WSizB2B9+9tOlDebk4N4d5cRxLOhhRqxIYuuIj8hMtKqLyz0//Fl57fW3cQrFIRembIB7ZsbhX/3Z75cmqgm2b3k7mBQnqyBBxsMxWDVLPcOiSdqPYCW4aQWYzcf/w0VkL8LPZuj9QQ23CJirVl0aqaj/8UXAFIvmWco7g2UHgDjGozzSBpc2m6w+LtIIvsbPtVVJvV9EMnj1wCbH2PnJ5/TkucjWiGeycaFBNSAMi5kA2mdQ+VBVQn7/6s9JvKSdhWnCxFOUeZMSaRmBacGMDLaokRLlERxPdSW9nY2KIvVnn32WipCdjGkMxt53LWxYN2NgR8wPQfsUhKXr31oXQs4+Fx6ubA6VLLbaOENqbPr0Lj6Dz0Fo+8ovfk7ZqpUeVbsRNxzzV+NezPzUh+ZLX/6qrZPKFVcsgkm4OgDN0ptvLqdwx32GlNcSOodv3741fDmuuOKKWIz9veXQl9CLSObGlPiXv/5VwM3NME0Lo+qoiQXTeR9Nd7U4gCmZTvsNAc5pnumLTzxV1uC/I0Fx5wfeGdU4zZ2WYcuM4brsgqvzNLHATvdj1GswvnfCBkxnfj0AMJtPimM3zEAHINlu5438fstra+nrczDYNVMZCqMrXydbyDRXPjXEpyUAIVk9Wd1fUGW2EbG21YKCN4O2OhRjmMzXTXfeWfX7YIxGINBIirnj1xCgfz8l5eoiZA52U+nUhI5oHGlBQbsAahDzw0999ONlCqLl9ehI7rvv8QC4Ako/y/jgQPV8O/UDUFSsmSCD1lYJ22HIFgOAGq3O4p4e4bwEj8Fw2/yU2Gjs+NEPfhCb3e1btmrgH9WBbjJkFG0L0YJJn/4zpsAG0fUYLxyljn2v1fE77WIbp9KGg1SQQG8/1U/jmLdWiqm31GjOyiPj1EmepakvN01m6t5cv7kMk6Ocu3BJlEr3AXz289z3Y6p39/d+zJifh+D4EKaRJwAfs0O4208a37h0jIqiY6Tix8DEziSFuH//wapSLubQCJ9d6UiMyaal9FHSOVc2yvJrLS4sOJkH+zZ79pxoDqrjtuc8HmZaNtu5Xq+pyxS0QD4BQha1+NP1LatpXTcza5AsRWpNjRepuUnwEIAmdCtVBaata4I9qTFK1aaoyhCYNvI6qk2Wuln0g8S7enDjkTJllmt4ZmE8TspMvA7PO31tqn8DfBlTCcbqN24Z4+q1uHEOkd6v9Dp+51qY665VdPVdxx1DycjktUd6Th8NDTKVztQ0Qwluklz4VUHxb9DcGEizK61Bz4XEhV/mRtRn2VmlBah8Wbzh9Xk72ZZQTPtAFQEx8L0gDfQCpKi4rmldEt0lKDBYpAYmxboKjnxf0GwqxskdB8PDZ7sApCdPUnop1so0kT9li3y9zIULX+7MvZH1dfU5yHyPYmb/nik0H6pdSSs26wKFmCmtRJz5cPKh+vsESn3sBOfMaacHye2wEbOj7PEcbEkfgsTjUOxNiD0n0tfnnu//GA3J1mjkKICzJLOJBakChONw9cRqXUBJnDZd9Cef+ygBegZGaevYVZp6IzWmbwpPai7+DGMBT79AV/Xii69oiIsQ+aNobGbiHbOZ7rZMXEDLKXb/iq8Fs20ELc3szEdb9m2llHohy3UbSAsOwIBddNEl7HhG0XfoB2Ur9uHR5sEUimkszncASloplL9rx6/FxfJD6HtWLcYRtfcA4kVSEaSJGkEuw6QY9IOYMWdZ2Qhrdfc370VKYXpGzyPKoSeNKZdfsgJ90TvQb6DZIRcmcDaQS7X6s3r+lV6mEUBmoJH5WrIYIS29glycbBDYwiJgMByP9uTVV14vP/kxDqdonCzzPsZOVWraMVVVAJjfFiBXYE2dTmrCgrGspUJHCFiCHcdI7tByjCTFHDsxnod6KKlk75Hvy2ATlLJeKFFhiGbDUmhebyorAhsTW2XE9EntLNiD7NJbWSNPk15k8YE1G6HEX7Knlfs4j4Y3qy9fBZjYUR7EbXfbVvofsYH/5Mdv4TiC5ilxv6aRMnB+P/74YzBAc8vOXdvKJZesZAOAf5TdrBksh3pgHFjYpqHVGIA1GeJZJS2u78f0iy4q/aQxXAQee+yxWGQ015vPYt6BxsKCgS5SUaYJvZ8/uPe75f3vfz9j8UV+P43FpBHh597yvo99VPV0pHz+61/91/IRWL75qy8t2xjTM0mVjYM5UEi7TzEugGA0m4F2duSD+Jjce893y96d/fTUugZ9DuJqUqdWB6orscRYl2H9ScazoMbE4ThWAN39pX8qn/mjz5UN6HfGccwNpGBWIvy1m/qbb64LUGDac9uOHbFAXI8poffttddegy2YWbZu3RKB2/uzmFL5VVddQXlwT/iv7APU3f/g/TF2psOiCAYPwTRNhu0QEGmGN+K8BgSNsWWBCxcgwO1bAwBWJ141eHv2YZ/A8dT0zMTobcPLbwaQ+en99wN4TmIFsQC2oi3Y5g4MHu3RZBsXgbPMeV8N3Bi/BxlX3YjD2wBxTaaq+KwARIw92+MYs9bi9zIPMGtckO0aqekdhvUXI/56LRMAIgqoRxGfRohdzn2PsQdt1Q9/+EParYyU//Lf/2159olfUgQxCRA9hcq6rVT9zSHODJed23fiY7U/DAWvuvK60kT6/HjPEUTBR2GBEbJjeNfC5qlnz4HyAFWNjzz6ONobAD8f0zplZlzrBBiUyYjJbYmxES3QeOb81K7uMA/VxLRH7Q7npCi4l5SXjNyqVUuDKXYzJHPTT8ytmrti/8CaNEjqbT/A8sYbbwoGRLamjfSfIMGUTCMpu3AL5itFwq5T2U8uzPZqItcECclIJMPv2pXsTehIa9KKLDrJQphkbC7Ej2rNSXCjG3G0weEaE1wZ+yJ9RtDMVNF5XU0tVkZboxpLlIAk13DPMaUauY55TV6LAMS1J1NWeZ15fvXxrv74KSwOjRbfgSW4Dtda74PyD5+nr/Pa/X0yRgm24tj6jjG33dcmuMm02fl0XgqKBQZWibh61KelHMApODYNJC60xM8Jc1IXSnZap1jwDMvSXvkwXBgt0pXm8+sYwcxdjxeTSNnArY9CMwMuFOIKBWtW45EH5bVepDcnVdXhYhslyRW4Oc0FOjB9oC787jryK5FvlnKH2JMKQZJgAAAgAElEQVRzCIMjBqHeMYFmawgyU0hJyXkOBuHs7vvr1JusjZVNfuUDSJYnBdY5mBP01LNAx/oOlYtWzMKY7ibKU2lYuHM7AbtS5p8hkk3pnl26yCnf/9Cj5aVX3ohdou9vZustuFEkq8jNqis3I63t1DPSKfdamv9dRwl3HyWFB7GNF3gGq6YXEOzFFMzw9kCx/vC++2IB/NwffTb0Fc89/XQo0K1WcPC0EICnAwAyz6wxl/TvIfLjiu5kMlwdjlBJsRwzPAw5KMPeUX74o0dDPHicHZZpIu+B7J3AxPNURuKgXLZoRvkYFRTnsA4/uG9nmItNIgcuuBlFa4Lps6GusSP/2jfuIaj3ss4hoGXMtMAwCb5+53d+iwoeekcR8PfRc0pvIzfAyfS5g6wYFHLjIL9OymSnmL4wLWVZPePI+7EH59UehI3PPvtC9I1x1z+eE5WV8ViZtqzYGgXFNZNCUonu9AK8R7Vhldd2fDlP0rogdjSxdFz4qpJOpH0NRuwqDUruqiqJRKUXO03Kchwslg0pg6FUl1ObD/67kZ1uM/8/pWO4LKUFAZIO7t9gmUGl2gAN9hqtnuCAh4/sKX/6pzBdCxeX7/3dF6ga24HgezQC9EtYuKYCVullw+K/atXKSH088/ST5bVXN5Tf/2cfAcRMweDsTXRYnSwgYxHDvkoZbEdZcekl5U36cg0h4pyCaNiy8SuvujLOfywL3hlYjjfR37i4moJejfbEfke2YRCMP/Hki+WD739H6LpMUVm1sRsAIPjRV2Yy41FdSB/vaUV4/MqaF8spdqmXrL6MZ2afjMo5+4zCSgGKPaPYzffs3ANo2IfzMf1/qNpZDthaTLPQMSyq0QoBzZArnuaZjRMR5AKK+jF624qj7YplF5U1lFC3NbXCQAwC+GdT6XSIDQ1Gbt5L4sdu/JOa0BHdfieiZVMqphc4rx07d5SXX34p4pGbsnff+e5KAd4B04QYumq1YmnsifIkAmSDeAepjxZAdRfiWmOY5eayVf7s4GEuQYwb5n+mJlylnaz+NP+spwLNG8uRwfLLxx4NWwybcb6G3YE6vrClADz2A/zHEK8FK1YlCYSiEESjQPLbVkfJBE3BHFCW4gTATDNONzIneBYtHHOQmDsdQGp1Zg/PbyoszFl+qrNqZbE/Tfy3AacXPII+UMdkDdqe/eUT5Z/+6YVyxepGqm9vj42gLNeaF9eU5aTm1rz4KuLrG6ItBydfBg4cYf5Rek96uJlN3YzZC2FsqIbbd6jc//AvSFNuICbSZoU1ZT/6pMO8bu7CZaS8doexocyKfctkVpbCDO7A4G8aAKeHWGfFrjFYJsl4oEvzySEE2NxTzSHVVQoO3MQpiDZWuZC7frlJEnxW1iJDZPDU0pAmJ0YIhJyTCW6S7fd3jmXnfjK69VVQyeLWVwZlViBN9OoBicfNxf1CoQEbC2007CQgG2f3dgGcpeJca1WVaSyp1qfUsob4l1g1wrUHY1wHbpLFSTBl/BPI55qY5+iaKCuU15hMdb4/r6+eBTrPqBhII0LqkXahvZOA3+fjT99fX9STREOs4UFMaEEDW6vdSO3aLqTs1BmxhqTm5jy44WpfpnGmNKTAxgXDSinv0GkGp3oPUzXRIA72ZRYiq0PU+fcxKdxTusPNxd68oLtS2RtvQoX26KRKqsnUkF+WgyuGC3dB1ftW8HBDHVjJ5CTtJXvi61L3YnDTolwqOxtk5gNMhOi5+tlnADCTyFu7m06bZpkb8+AO0HzAKUJNus0B6e7EBUydjddg4BD0mFO2esGH5g3OB3X+AfD7NCH0unOQZ8qr78Thcuf7bihXYlk/TLpl26YN4Wki3S41OgnmZu6ii8pzL74WPg3uUp2Yk9m56Tipn8XE6OrL5KSiZUo3E7AdASedei+/9GJ8FM6gvdlY2ZXr0UCAE4otQCg5Ft3CV776laDQP/nJTyCGPI4A8vXQasj02Hdl/tx5LJidwXKYU7cJWxdgRzCoBmEIgOHiFDs3ZK4XrbwsUkiPPPoklR44uQaYselpZfTUj+9GG80fjx7RSKpyPf53/+rTpNhw40QfdBQw1sRuXR8IlFNl+pxF3IOp5Ymn15Sf/fwphJM0KGThOcF1C3LvuOmqcse7buBc9jIGe0KbIKPizxwHLjTuyAQ2fg/DNljF5cTaz27ujXVvhS+OgLK//xzXi30+xnxWC7urrqoFqgnocQX4AmS1MAYP014+YxfL8QY8Xh/6M9tZ8CnNLIS5W8qJHjsL/uezCHBDOXLFEFUbgtDiON/CmlDgU1VH+JoAy7xOaIQcXyUS5c+IdxeMwZfI+o0TZSm9egbRKbWxGLUAGiZMdME8Vu5453sYry3l2998sNz7vQ0IgRsQ/U4v73nPuwPAjGMs3HrrzTA7mwB8O8MM0q7xQ7Buq2BwREovPP1EtGrYjz6mhQXoUG/lX2NAtWDAeXAxwEeWwBgh27EX4PMcLsBqaz7+cTyHLP1lXBWEz6yG5Sjaj3Y1OOzYTvLfpkaCKVU8w30+ybMVce4kFWM59gIAywhgeYB4NAZN0Hju13EA91gF+ez6zzJW7XrtpkmtxzLOR+O8c4zXUQC0AZ6hG6nJ7ZwDiyQ3qLz2yydZwKeX/RjhafL36kuvlquvvCae/WH6jxkjljBvXEB/SZn1LIDPpTeiV+F6dyGOlbXZAaOjJ9MKytYFLIJSdVhTaSAaRirMcU351Ab2cE22pBDsmd7eRym9JPBMqqCq/niMLcaOAGMxoHQRpdPxZU8nARVgwAame19Go0Mn7OsRY08EgJ4ANNlEVPBih22ZTEuvDwIojYmCG+PsceJuCymZyVg3qDGxIshKQxleu7DruzMEsIyYpSu9gzk0O4PhSxPPkLGkve7IASrZAH821RyhvNu0T8PoseWb3/wW7I2lvU3lFlKSgk3XNYFIF6ADThXdoMUZffTY2sv5NdJK4SKAxFT0V7087x5KyJ+k/9tRNiJorADSemvZ2bsLHdN+YtAB5rAi9aMAGs/RDuJqhYyxOkU7j1xTvJ+93G8rAvthswV1tj/w/riYWuIdaSjkE27czEr403TUZNJuxrxI8zCmjPemsKTSnJNZRJOLbMogXKj9ncc3/rk+ZPolqoWZG64nxoUUxKYm1fNOrc6vsz9VFqLS5Mjqhg8NQbaqZq083ap0UJWVCG8yq49kpGql4D4Iq9kE3cl0OLyCNIjioerL8za+OQ5kVDzPBDsCPL9y05/sVGZJAmBwvAQ1fk4CEB+W55WVpv5MnOD1eO0pMk5NTeKBYLpq4EY39Vy7/btfCazOp6UEL1qtCeWeZ/Le9o5bYuMRO7FgOAy4mppVB5BSFvEHvWRnZNEUF2J5toxIOG7W0Gbm4nJHHYJkAzzHitw3x0mA4E9P3i8HhheaF5egwL85OL1BpqiiA2/tovxpcPAz7FKbFJrgLSunPFdvnuzSNHYs4ZlT0w0IapJONBCE2zET2qqtVHB7fv6ukYXbO+RufsGCBQG0Mi+pTXo+oClUBXgt5hP96Wd4zWPH45/SeLr8q3/5zylrrcDNMXZ5U1iELbk+DiU7b9EKUlMdNIT8JgxJHxOun506uXBAxSSCyG033xqgrZ3ddAO+Nb1UsMykguIlfEKuIKhv3fB26WeHJcAZCnYMXQYpAmnozVDDTz7zVPm3/+ZfQx3vpqJmYzAq4bjL62dbzst/P/bY4zAkS1hAsaBnHGwjvWFppKV4FdPEbk1LckS5Y+hY++Wv3A24OUTKQrM7q4xqE4YcvSDLQVXpWUp5xzuWlTvfeTusFeJgAv4phY2kMubhnnqYfPlSAFMvvjl/8Z++GOB5MkzJiEyh1TGjTpX3f+R2Fh1SHpiPueDu5jhxj1kEBQTSzHNmzw3h39u43z751LOUuO93TWI3G7GZQFjtbgYHbLFgDFdAX4mRqwmq30yVy66+sjt6JeI7/9vaP6Kvy//Cl9yhqcL646adePW7/MzqZyUlvnAe8KSkpvjfKPpJ0WPwytXd5aKl7EgpmR3i3k3HPGwQo7dp05t4Nl3hxLx8+cpgbb7xtZ9i/taLZqKtXE6psx287Vdl24pehN+9tMd4/fVXQpxqM81diLdXr74E9kaNzSDl4R0IONE7jaqaOjpHTUsp9j3OfBKg7ISJsev9c8+9Vq6+5hIYuVPR68zYENb+9GAaTbXXItIymxl7AZBqVZGCm4k2QxTYwGKc46dGc2tw1r0ZwbFpmg4aZR5hIQ8/ItMiluabEvHB6jpud21SIKcAV2pXnqCUezmgf/FFy2IzBvkd6SxLjQdgaF5HsKrWZj5Mwl58f/qPD0Sq6zCbt1mkUJZSgjwAQJ8L6N9J1dNzL74QFUayJocB5nPnzeNnb3yWaamr0Brt3L0zUpkbmNsf/siHMT3kQdk+AqBwknPXmVYdjuzDxnXr0bXsCM+WJpT+57BpWIBW5ixsSAcLtCmcbhbhVhifKXS7Psii8xg6JcHKH3zuj6qqKMvD2Tmc3IMLLoyXpeJDCMLV0BifvP+KfM/xLIb6DpcJgJvorutCxRw+CdibwLEjf6z6HK3asZpx4yQY35GDBxAvI7qFmRs3n9bXtDhZR6PlSTj/9pLubUDrNRPbBrUzf/l/f43LHVU+/KEPBasvQ+dmyvi6EyF378C5cpSWB+2kk+bNXQiIsLHr/vLKa29Rvv1KWffWFnrMLQIozqaRJ2lwnoU9n0wjy0T10Hx3IVYUffr0MKacIcoGjP+tLMRuomci9JaFNg2mSa3aO72b3JhDCnHcE2xeqa7kb5Z/99hNvZbiEfDI2ISppr5Fdm7nq/os4imM+a/rRlJGkRVLuSBn6sWf9fqc6liVtiW/EwTkpqgefPhaY7BygWBxZV9c6N18RY/H+sBTtVkwjuVa7F8ja+ExeBayeJl1SLYkwU2eR6aeqs+tCnWqc65kHJlWS81LXntqTSvmvtIZpXA62fNsXeTf3Yi6rqZWy88Q8EgkpCY3gYzP1MKJWK8YC74vNU5VsQdZDh2K3XGe97kR3KCGv50Aom7AN5vWyGqpMJjzARG0BAnezGGbDJnD4+LzJPIDUpMg5S66TLV0PDhTV1x4VkXVP8QANExAS0i98Gzg5c1IUXFaQbvzSODkMXLABGPD5/jeHCii6PTQkdLyujymN8eb6HmnQ3GF0C3zJZiD3pNBSkfi8aRwVP5bAeGDFDE7oTx3AY3H87Xegyz387P8dxwXPxI7Qv/7f/c5AOQZgMhbiKxJNnCfDpEXbgbUNNPpumsGu8Wnn2NhfprAMFKuuXol/WJWwWJQKaNLLtc8DHDoZ4d9mt3idHZ/jz36CxrV3UB64ljpJW98mgAW6T2eQxdMVCdgrQ/K+pFHf85u/ZYAMX2cbw/CzykENS34LTE1UOykuZs7GK/BlJTXGFswJpY6IalcjV6n4/rZPWNueeiRx+jXsyb0P2ENzjMeZtdl7J02lcBsIz7+0j94FNZpVHkfzIHC5j3sfNUTuUvWvVIL9NkLl8JwTyjf+e59pA5MsTFWh0jJ0LZh/ET7BZ3BFPBihJ8XE9fVJNn/SVF7RU2aNjrKYq8L71rSKO4Q9daTUYx2HCxu46yo4R0nByuH5vHhnVTlexWX/UZw47srnB/vTQrZf/2vgxvTUtUW4gJ8qaJTBXIu0LfnRcbxl+r3JKkYN9ok9hVsPEirTC7LKAefCPAdR6qkDa+bEbqIT8JDqHs6O1qYtyVLlwM+PPem8vm/+Tzs2ejQQfzWXR8F/BzFB+Tt8lv/8k/LE9/5Bq+xRFYamI7VCM57sIJvw2fGDcFadCZTOqcDCKteSOpGXsNXSMbiGIuufZqWAU6+9vUfxz01Jt5wI6JtApz9odwsHO6BXaFk3Y3HCoStO7ZXZeimCOZRfQWSCBBwBA3OZEuPuOGDLNaPouV5/+/+DuAIfUgzDDBjRsB1WoEjHySQDeqNHbqD0NYAYxmjG6j0Wkwp9WjYVgHHWEC5z3aYubZn9x6qBJ+KlhfzAC+e9Em9pVikBbrve5+6oDUsjsfKddddH9qlBkCEjsNqbGSn9u6jKSUl+VZoylge7kVQytp1JX2rLHM3lf/4Lx8Pduc2FnxU++FCHK0DzIUKMLx33IdNmPntgMU62qvDtyyiHeQV8M6DYeomXTyDtMyJ8hd/+QBNGEv50EffVxaTVrQybP9mPHd4phOIS+OmAVSkSGFufAj9xKsmQNg5QMooKq80A6SEiC6zlBihIWO1557CdsJgNdmAEr8oY6KtXCyAkN3zXsuQ9NL0VFCiAaH6pE20oRhPReZSTujnxIB3v/vOMnPlxWX7y69EDDfGGnvd5E2FKWrrXki1ovFwIi1TflS+8Y0H0V01ldkwtkpZBpnn4wBNfXgRmUI8xzp0HHApy7QHMXQj3k4TGZ+ytu0sjN2MvX7uyWEAimMixKY8Z1vH2K7CcWZcNib7vATBXVQ/VQZ1VaNc2Uc1hcY0nYhdwGWi3PSkJYTgvGJD4FYZL2lw5xqQDEyyOAkIUqaQKSzXFuOx4z2Ftsn414Mbjx0C2hpRkJss1+FgdKwnExhFlVS1SbvAFFcbMwFYgqLzqSE1LW5OIzZXWp+UTHjOfmZKQVLLUg++fK0x1L9d0PhU1crJ3HiM1JdmWik39hVTjjNzTXqShriu2d4Hx4rrpNdSOVM3nBdXe3+iSkqPp1oQ9j7me/JeB7iJahrLaCP9VMpzOhTf9o4Iu35Hn6NgWypluGFXqlJwo65hUIouAljFwCSS88N0JBYlD2kOxWukDFNALGuj7qYe5SbA8XOytFwX4wECwBRQ9MFalZXHFtWJpqXW/Eyvw/9OYacuvjpZWooajfssi7QNg4JmJpuAzqZimTeUqfE4Tj5/ysaoJRCICJAS4aZbseydvYZ24zK6YvmSsoFA4ETKaq9MUyVN6bWlMMuB0zCeyYlXydW0TbgFH49jhw6U/Xi5aC3tQHVSt03pLgtpK3ACAPmNb9wd7pkf/tC7yuWIKwepDhhk4ZZOFagcw014FkJQDbJ+cO/3y513vKuMAc3vIfd8sjZADLB6R0wlvdREPv+JZ59iV31N9NU55XPShZgLOwqIWTh/QdwjqXOv2eqNAdCyAjV3Dv1WrgFydSfVYGsCQXHRUhxtuR/3fO8H4f1yrO8sqY+pYYY2lWqcuYg7uxSHmOLBkfhHD9xXLiWHf9nKVWWjJntciyAq+qnw3KcSdCdzD17H7O9HP3iItJJYgFSY++5x58qxU1gD0JdgJrvUFWgULr54JZ9FSoBctCB48+Yt0VNrPcF3L03qHM/N9olhNPazo43UGeW/lnyfAujEQmxFkkHBnHUtP/zr9GqCGd/3/wfYOF+sf6rCToKZhDAJdvIv1klVgEawWL3K2hJYSrRJI2cwQWRdnDF1ND5Mk8rcblKU9HcadY7y/bP9LMaXEcy3lVlUtrgwzJiDlunceJoZ/qT89McvhVZn9WWWD5tiVPBfKH+9sjz8swcYz5OjDcd+dE2XX7EaTcPTZRkMhgUCc9BETMIcchuL8X5Kt+fMnVtmMZbsCHqO9MhztFJQX6OGxjn2wAOvkwK9IcCQMeGiZQvwk+mNGLDh7bcRk14VDRW9n3M4V8HD+g0bQkMyHbZx+6aNYd7nwjRVDQii5rY5M4Oi1zOnquxjc6JuT6t7TP56AC3tlvWqq0MUbUsHWyjI3LTamBcG0vs6Gu3VQcaK8cLGmps2bILJ2RnYYyFi/xb1MbAnW7fSRwrRslVUGzifacwjS9iNDwbVDmLI1q1bWZhpBwH7JItlt28rwDS2MzW3mRSW7MVBdGJzEfJPYENjk1uvMUCO4l2/0HvsBjD2Mhe3bd0eMWEyv5vOM9y2bXt5izFtqllfn3aekQaIoxi8B2FVLoONm0blZexOa9+n0D7J4ERxB7G3GRbnAMc/QFppP9VGdsieQIm1aeGZs+ZCfpHK4DrU/2wFaK1YuRw/mXUA04rt3rl9N2NgfiyoQu0rrri6NOAX9Q9/9TcA4d7y7nfdGYDB1N7ll1Oazf01/l2M6eMxgOe3f0Ql5Ns78LHZhXang9TQdDZmc2BsNnLOtOKhtYO6veOku+xDpI5Hg8vpABLbgHS0TihvvfEyLUOWhmbQFN6QGyNYQTc5OkKHJpJ1q4Nn4LiqMgWANTaZNm5dgJGl8UzAYhWla5gxvwsAqa9NtAcA3FQpFDUqtYIaHk8Uo0RlFSCythCn5CEBg5vZrJjMtEmWNMdmswYqEtgkq5OAJjMXKUDOdJYaxgAEEcsiyRP/77Xke+O6GM+CmwAExLLzqSE1LYwVmZvMMCSAyMIa43B9tqQ+3VSl4rD64Hn4+ohnNS1r/ndu+FPwm8RDdcxKAJ2khOcg8JEQSG+gJDSiVJ/3JCkR+h7T9rX2C36OAMifPodMdZ0vBQ/NTc0D4jeBG2+d4CbZEl8qtSV68yRDnFvz+EhjH084P0yH2xB2msONfKAurKfRWGj0VJWRy+74paAyAU8KmtzNHdLOuw7gmLsO9Mh7gxGy2snddpwruzl2RgpDBTf+3sGQwCvoQ+MH+hXRceY9fV/mFf1vvSYSnWZaKlJKfCtGE9xMo9HbBnqazKcpXmiAuEbPx8XVlI26nHrqTrDk9XVi/3986AjCz3Plz/+YFgHsbt967eXwsumCGj7ELvEMItKZ0OSTp3SVH9yHgy4lob/9qU+EuHMTYGCCTAbXMWBFDYP38muvic/6Ik0nb7/5HWUBdPpu0kjHmLg6qDqYzbU2c90zAUKvYm1v6qYTtsZ01ACTWbFygJsFFVuzjWDsM5LB0uPj/KDl383aAvBcj1AlQRkK/jRzMXObGuBm0+bt7MLbYJquYiFbBgjBtwI2boB8v6xPc2d7efa1NZxbb/kAu7x9UP1HWNysylMoN15hGefUTaXEMJVYf/c3/4Q/hyZ2jCG+6TgS7smqV2Jqw16prVJzqaan0fYS7rigldTaObrs3GwJ52ndaYdtOWE14AVvCMGOa0FM0AjaVeC4kJaqUreVaqbWV6h6+a8wNsneVEHnN38pO9aFt2Ju+I4dyQW+Jt+VYKYe2FSfjKCZnfrwyePhVyTAmcJm/OLl08v8mc2A1Z5y6aoFpAO6WGiby4svrUE7syoW3ulUyax/c3v53rcfC+LAVkc2Xe0ivXmKJqPX33wdz2I/4/qtGAfa5u8EJJ8CXRqwLyHlsmvDNtZh0l+kK9wQmB4x7TGD0uRnH3+8XCc74V3hb86he+65hw7kh8oHP3R1HGMSVW99xw7EM5zFgiXAUfgpS+qiZLsA2x6wQ4pmkaP1lWLMCUAta7/1ve8pZ3TW5fuc4nbTn7a6cPfKgnqatNIIi2OTFSMs1GPs1eT4Y2w1kb5pgOmTPTlX0yX0wXIqGgVVRapGvxWLJfaQQtHC4oH7nwI4q58YW954/Sgi2YtCi6aGRO2EPigbTa+hDTtwADNKOqMrutSMTp3gYVIilsWb6njyiSfKUbRszczVboD5EHPyAAu2VVfX3kDFEKBygHL8STyYISqAGmEctr/1dpnDvX3pJaq5uKYDsJCHSNNoCKh2RGjeie6mg02Egv55pGzUho1GXNjJ73qITR1oZbbgxqz4tJseTJ3tUwFKO9mUrARs4VHVTzVkz1EAZA8AABdsdEhvrHuzzJk3N7rDa8hnKxbL9w/AhlyHEed0vG9OkTprpL/SP/23v8UI85ly+x03AZoVKcOA8Gznwvy+DIPzV3/1BQBeA01ep1DtNKlsx47Caia7X697821eD7OOBUZ39yzSouvCBNN0+GHikalMd+iuO+34m507N8w57OL4M4K5ccxYZBHtEIiFsk0CHotGmnmvY3AvGzUXzVlopybipH6aCV/p3c6GEDnABDHEqijHglmBLG2vOnPrzl9taIw1GkImIDnvFFxbf7JyKjdG9Zug1KmkT4xz/TeJcX9dv5KSDtdTr2cyoDZYFlu21M7vwrESgFxgfjL7EJkWxoxkQKaTXNMyi1IPSBIYpXQk002Vh86FtFj96zwHPyt7M2bmItmhvKfJ9KRuL/U9fr7rcqbE8rwkNVyro6E389i2InlNQXCoF2WMuJn6n31uCAxryKHqUBxdSAE0ApekzbP0WZ8bb5AVLFJbDqBkJeoFVnnB+eBi0aipsz2WqY9kRCx9jQfDYplINh0bDZ4CDcFDBAr+bTO6bOQYCnMrW9KlmEVR0HMCpqFJ1M+XN6w+Zyjo6cVUalxQelVzQ3dbWdHl65PqqqfIfEBVU092ZzTp62VHtJBuwuvImXfUBlulySHFxDFzgHrcyk+hEl5OpLnakRO97Cqay29/9INUT2A2SPuBPaSBXERayDFbat/ERJvK7lfh4Pr168onP3EXu8sDgJbtZRIlyzrzDnHvxjJpl19ySVR0fPEfvlkuWbmwfPzDHyuH8XbYzw42TPs4JxsB2gxuHqZaJ6Clv/Xtb5d2dqWKq/cAMG6mxHUWn3eIHaBpt6qpHSCWcwrjJ0Cr6YdGPveY5mYE33EAhjHsEqyUWHXZ5eWJp54pj0BNf/SjH2Lhmh4sw3FQ+QmO18txrcpaQIoAOVh5EGt3wU0LTM22TZu4NyxEsAij+Myj7LDnktuf0jWz/Lf/+gXExASYU5jljcJcjtYJkwhyR+ymy/8muHPGK8jN76C6D9JMoRnjWKOpSDql+FE0AWDUgn00KcGREYCmmg3z16Zcg1atYEVlpld9XQAp52dCNVZrmpn6VFT9f/9/ghsOVfGgNVAjsIrPqlfWVLo3X0Fir8bcyN5En/jotH4WESfwGYBzqkyGxbry0lllxRIEn2cRRM7GTkGxM/e7gwVzC+X+l6xeWZZdScuEEw3l4Z88w0L9Wtmy9ThC4akA9FmhQerAG6ZVXxWAQw/VVKvwQnrqp/eHG7Fj8V6Ayq233EEqcyDYCed0iDjZLTsX3sCddyZ6EVD7cWsAACAASURBVNlQFx/vq4zGl7/8AIC30D38WuanjWmrPnCK9meYmnrllfIqi+B73/ve0E8ozG5kkZLpmbNyRTAbCl0Nym/SBmI1TFF0DnfuEKxP67ZrusDOw/8vae8BZfd1nHle5JxTI2eAyCBAghRzFoNEUtGKVrCVHXa1PnM8u8c7Hntm1sc+6x3LkmzZClQmqUBKpERSokiKOSMQGSAaOcdGI6f9/eq+ajxSkrXn7JPbYL9+7x/u/966X331VRV6kH4891MA725ssvsRF8uerCZsM5E+WcfokNwFfZUGWC/XXml+17lxFEbHVODQ77GBKTI23KFtOggIaoOpfOrXS6ImnlnUvanULJAWzFxyyVvCLrZwT3q3L5CBpfc8Fd2aaeSbN1Fxl/EYA8gx5Oaa6k+4rz+FLg/ZZRyB/FjaW9xkxhX26Djrxt5K1hXqDXg8CKDaTJp1Z1iD2TNnlWMYckOBBw7TKR5HyuaTG9FIOWsMmauTOosIXQfmQANoyky1jJwKGJ2ABov6MxS6GzlqAszQCJ4T9W+mzyYEzWaPaNi08RepLu3kfD+1qUw2+Lu/+79CI/dnf/JZwsWt0Ybku9+7F9sGQ846+/M//3y56urrmFet5f6f/LTcfY8sIHWKCBMbGjJ/cD/e9klBQngRPFcqM1922RVlJb3CdAqHktkoG24LlZ0wg+5FZpuZrWu9n7Z22ozQrT57E8mkuJbTUY0Hwv8JxJyPxyyqB0Ptpqw26ua33V42E36zoroZk9FMl+elaLx+1bRqG0PW8I3gQbATNiI2bx0jkwFqRm+Gb9xjks3QVubekoVtO0JDIQw+X7Cvea/UtiQYynBQfrZqY6oMpKsAhb3EVkJVI3i+1pqgTeIh3geUKSbOY1mlvxs24QAOeLPep5ndSQ1O/pvgJtmammZem1Rm2OnNx2pmqTJU5/EEN45tVmp2T8zivKmhyeQMP+97vrKPl0kvZkvtJryar2TQJBVkgDoRwz4nLRxhKR6iZvUVyqfffOON0RDwhG5doyqqRr/+NKhOBcQsME+ezTOlPP1QpGY3aKoEKl7EeWBTDboTK+m6RKU5STyPYEMkpgHy34jVs0D9XYPn9crKZPqcSM/jJEuR+pyk43IiBqpmo2+BzjQtU6SnN5m6mWMgY4sMZiww0bcPwWPpqR0mBm06pQW5llNV1OwSNR0al0CXTL5EwzmhfcA1g8qQFJU80RycIRX6hiveUhbMmk67hGPUxKhp0RrZbhY9BEiNnYgOgGyVxUteLpeS6r2xdV05hfHtAh48h2E4xWQfijEdAOPzAg0Pf/nLp8sYhKAfef+Hoz6K7I3NIp1AghQ7zo7DwA9AP/Gt73ybmHlrmTxhZIiIr7366tAqyNjste4AGSkKAWXahlHRVqGuvYBO4Fm30lNHOnco4rtupLXanXvW3HmE6naUu+++u/zZn/0ZoZGzpZWNzaaHg/GW1dV043pbCPspTvzBPfeS4TOlLCQ+/zpag3aMVifu9VR0hB5ACG0snt5IGlt+E/C1FzEzGqzOg2Gq0GaeYYMkZj8AT7Uzn2+neKFtMlwK1uuJeLPZR1ZpPmshQQyKmxVAoXMnKevaTqECUEsEVICd89y+T78Jbvx+vt+xtuI/3gxyEvy88VP1NwvVNYMb07ZdEwlw8jueqdbiPA9uwuXoxLV3YSy5L7oula705urPEp4xpS/sDYXbBncp77zjmsga2UOYwEpHo8a00An51fLu97+tHG+jxsSJQYQ7vw6IJQ13y1E25tHlQx96H5vKcrLfZsGUtbM+dkWK8e2f+GR5nvIBOhc2D1yzej3eaydq4cxHb7E2NhnbNhiOigwy1qLryZ8r77ijnGNDuYc2BS+8sJ3zjIINGMF6pneSIQM9Yu7z4Z8/RHrwW5CC4JXCNri2ZQsNRe3kOibAIk0ixGNBup2kmrfY2LEfmUgIoc8xgO0AFjt/W1G3D1VpO7Nh2lyTGG+IaFcT5uoPm9gurQ/F04Mqyq5ljaabWhT9BKC7MQjW7TzfB9b0EGDCchbjp+AQwCLsYDPsQehkJwLY9aSR62QZApjDHLYPXPTdgTVeTjbeSBgNx8un2wbQUljbCsjpxLNzTc9xnGFeV+C4nEHn1IdQwzGcMvUfsqWjRgk4EeyTNaUezY3fDWsBYcJjbPa9AI/HdmB3WCtMeiYVOppGkTNn5FEbFFulWfGq9hnb1EaGUpeehAuPkN7OPQxFzHuago9H0FAdI4OpD32ZJiDqv/cHP6aJ6fO0O9hI2YpZZTnXaBPSkYR+70GX9eTjv6Tv2ArYml/A8sC+rdkQBfj2kUU3Hba2HRslyDsCU2SISwY+worUGzpwiAw3gLSF8Oytdhimzb5aFtqzeKaZSzIwg22UyjUbiurOuScSbvM6ziCN6A8T5cYXiRzYcEWpMkXa/ZWM/SSYLjOkljNXLMqojVeHZ4hsLhloMjaCF+evrIzZUHOxX7JtjrGAxnRPbb6Mjr8LfAzde421FlhNpkkwksAmNTiu40ylTj1ItTHVUco90f/OME3+LR3yZh2Mn1cWEPXioh3Mec1NhK65QH8EOpkx1QxuQi/DNQtusiVS897rdeeenHVu/M551qhGWAQovpdZYL6XYuT8fMgvOFfuzx67yjVqfa/cl91XXYdZ8d8wUx7La0k84eccix6Wo2HNmC3luTK8l8REtG7IVHAfUi0QRm8pmJtbbropmBu99iTWQ4PjRuBg8rc078YdDUllrC7Rm6I9QU+HkXZWNL3CkHOsqL6qwCkEyrWVug8wEa8Xf9RutQhovWmNZYrTnHCmxvYgFdHB1kjpFUgjezwHxs04w1Cifo9vzLKCoJ6xIBQ37WFB9AJN6m36EILSbAiZ/Hzen/udi8R0zgGwL040QZpCNGlgH8QBPNrBdMH2enxoXkNF/BV1Wz9iCLHrUwy5VYFHwji8/a3X432zgHAH9dP3AhrsDm3n3ynTadjWMhSPrZX7747YEIYDyrwHacTMVFJce9JJeCZMx9Hy84d/Gen5vREbX00diVkUrjvEsQQYthSQITtu6XeATF/0DNa2+OY37op2GB/+wAcR/Q6jP9CzRI7YevWcTefmYfVBvDkW2tz0/YFsEKcxtJsx7MbVewgECf+cBjgoWO7B+D/yyCNogxYigGwpOzFoO/CchwBCbEoos9IVWngipf9XQrdvo5DX9TBGx9iEDsrEkLnThdDbYGj2o2hhDtMD6GcP/gqwJVOAKLULlDLzh76ZfJZCT2TdQFTCJiEAtP4Q7M8JPD3hetX9qgfjPgg5CG6MgKLUiJYOhhZ9hUHgv0NTxv1Wg9IAOxGaqplNDYfQ/3pD0Om3sTf/EbiJFiYZknLl/V7mpjI2HT+dmcPcYC/uq/NJNgKAGkHeMqzf6TJ3Rs8yb85Yah5dgOgSbQKU/6Sp4wnzjC8bty5HH3WmTJmGPuYUndFh0/7b3/692b9sdFQvvm06Ooap9PzaB5s3tgxng9hCyGjxq6+WObPnxGZhDRErO1uwbSPA2dovMi3DAddq3Vy/sn62bzE7xexB9Sbr2VTsYP7AA0+Uv/o/P4dxJqORcXjqqScjRDyMrLddeGPqJgxxHYBZjTYvfLcz68BGkoKIH99/X2x+N998a+lm7Rp+BDcHiVsKbqyH1KcHegT6DUFnlLOElrQ3jzzycLn5jtsJZwBOhsHyAW4ylt+X85nqrFbDfk/OB4WzOgWDYVG7cH0nYCrtbC7QGUKBxO6sv8jCgc2RkclCcoeYxyvpWu+6+exn/6R84Z++iMD21shyuuuuu8pbb765rN78etlKVtpVpJT3IuTW2rohxqIvTJWtIpw7h2ETTpJ2OI3qvEsXL0P8f0P5GU1OB8LitLOGR44bBQiZEP3yxppyzuZ/BGG4gHQUOjfXxkaOO43wnro7bZGsVrdBwwA93cuy1bsBmKMBZFabHVh+cO9PSOH+lSYlSji4dmSDZFyUBRhCU6th8dTd2/eztkl1p4mlerXesDxHrRSN4zaYdO616zeg3RkfzG4nwIsZTtZEUsMXmTrM177EUg8AtNQzWUNLjYs6tqGErSz0KmNs/SjLTujwySaOgjVesXIFobthsG0DIuHBzdOUcNegpR9S6mApC0NaHnMSJRJ0xAJMs9YEMJFtC+jyMzYvVWfjNQoKIv3bTLKwxuLFqpHxu1GBnx+LAbpH5MavfXC/SibH3+sepDC5ZgF3OO/YwSxil99rDk2FtKLRPDK1Nm8QF/N8ZJvr3lmrFNeaZJUNEkB47dFFgGM1syjBxlRxYceOXAHReSYpQYXn9PVmbWy2emjW7OR1JguVBIdAJkKkXGsIsUM+wrkbkMAirK7xzHjyvlPC4nV47oykBL7g28eoom8bBs/p91KbkxGkTlRnrId34/W/GIhnycq56UZ6S4nwXG2Nj7gpOyAZaqkPBA0HqNwHmuAkH7T1JEzdNVRUm10xwCFCbiBdzplgRkBiVlaGcAKdNQr++ZlEbv5d8aBATGZJtikqMeLZOIAWYDpp9dYwvBYyqroYuzl3Jy7v4vB3e5cotB7Qj5R1/j1uSigUttVpLZbn9faxNgXAqTsL7BChnJ4AI0uud2ER9OG+NlObpTcCzBY24B0wFX1hYYzR25fnIAa8D4xHRaco0ont96d30yzSlmdMm0hDQ+LisBbHuB+p/CcefbRcjAc8m+JTe/C0WxHw9YHqNb58GHQ6moU7HNZE0aeduvVipFldYGYRdOWzs+YvLMtoYPmd799DPJX7wGuaSy+pt2FIOzPZzcbqA1pXm9IGtdwLr2cEIYRBaBzu+sY3woi8/dZbo5DiiteWMbayG7JwXQNQDifzQlD7LGnmCiknIoZspTeQz6kdUHWAlHONrnqGyVOnYIBWlaXQwbdwfp/fGrzm2t9Hxo+O6NTxGT4G9oZKsT+97/5yw3XXU/PMWkbGVU8HO7R3/96oQ7N85ZqyasVGQKTFGgkL9qbeDZkT7Xgu1olxlQhwotaSBdeYthkPtjqrECXluhq6rtaWYSM4iaccvZvS2wlorNy4zucsXZ7Gx38To0dW1nnb0OG5NYMcDc7veqVuJ47dYG3iv3/LF9ItOC8sxuDSQd6M+L5StjQqpalA6cu3+yK0nnPBwHLD1QvKiCGEKFpXl8svvYiwRw+e2yCqB6PBaqO/06RpZcjkC8pOQO/6tetgTZ5lzkQ7yfJ//OVHyusAkQWLLi2tABuryJoRJcNp5WY3H+vyKDAfT8bM8tdWE8qys/ex8tqKpbw3lg1jB574EDboQzCCo8u8uQvLIXoBnSJzbkDfIYCnNkAv/cZ6dymtm9ah81lEv6PlZc786fy7EqflBKGt0TG/+loMlPCb34l6SYhNfwp4voTqsTI8zmF35OPMwzOAAddO6UPCASGTA9RJGQo4eZAMJ9f1pZdfXiYq3qUtwmHSod0EtFnq0NhlywHCvYMAYxbnO81c7IoIPkS+hr0I0TlfdPzCiHo+NkHDJ7IEEcLQoDAxBF9WNl6HxuVCQLyhD0GeDNeLsKunz3UHtJ8mbLIIT9T6KocIc1MtGiZuxcq1bNpbSd2fC2MyHxsluEYTBwg5xDpbA2Pa2UwhSj/o6M2i9k9/QrSu04EwHa8uhp1797sCSOzFCRsOEBgDwyNwmywLbKmJY9jh7gPKv//b18oXv3RflNDp268Hmz/9yWhFItAYABBQwLsJ5ko9zxaOZ7NGAcJIflf3sAPdj/PhdYohCt5krDZsaI1sI4GDAEHgMYRntAPgKmi1MOAwQp+qG2T5/LyAwfCk57Vdx0A0LwIckzTWUNLCStra5EgXZm0OYSx3weJrTzymm996Ur6jFhjzRVajmfkP/QefcbOUSVN7Z6sHQbkOuxlStgVxfuuwGYKyiJ8608qCoNtkYw6hLkBF5t8s1GYw0xzKyTBMgoTsyZRJOWYcew5fSQjUrbiGetJ+peOfwOd8NlTNRkr2IysRJ4PksSrTVNPPXUcZWqqOdg2aJ1OT52nW1vhehpw8VxIGyXB7DpM/hBHOdwFJh66nEdZTfN5RuJdrSFapAswqKvbvykws6hsEhMk/RmcALdpYx1sbWZks9yWbyLd1lAEQDKUUxPsMMoO6NOdMA9ZLdyMVor5IRsRNjcaZ5pNroIOWa1RQtdeML+sNuOGbX+/f3ED0lBUEyw742Gy34II2k2mXBaaY1GpcImOqoY/xWDI/DsoJmQK+069RpVDaLDee3GDyIXflDu2Ua2lt+/z0JqPBRXuQxX/akAaT1U3yqisvwxgsh3bfRugFJuDIIZgNGv8hS7Bg2s79Z/BUycbYvBMRqeG0c1EqfteOrTA5XdCMtETZ+X4wPCcZp2Mg+FFkc6xEA2Nmid17hw2GVcJb642IVdpz2w6K/PFeXzxNRWxjRg8v777zFgS4NMQbSggFrccOvIWTgJC+LOKlry4J4eLbb7sd4Na1bCaDQPAiPS8KM3Y+aeIEFny/8Gy3wII4xu6dZh7MW7AoMqt++tCj5dkXXw19hgvUtN07bru1TIFxaV27ki7am8pANAoDYKzMcetFOKknk2jTxla0G6eok3IBNWc2RbExn49CNcd7yrSpwVbdfe89UaPijnfeWcbRa+iwNVEatSH0fAxd2UVZTc5QDM7d995LR+DrIhvBHjle8Ho2U72jTp16EQqgeizg5sc/ui9A3rve9a6oO6Fo0glqWX7BqwI/qebKCMDikRp7CgNsRVSNosye8+aIInXLgsMYKJA/3UgVFKykVyHYUbFi9+MjnOON/MsbkUXMvXQvGn9KgXGGacM7aQpTJaB583dTf5OUs6tVo6BX6IrqBvj2bzaiPS9m/l3QqHYOoJoDQnQBH2wFvw9C+2FX6dFggZsAC/1IlZ86eQSgsRueNfN6iC0hFNzR+I+u8AuuvrSKZls3l1Voxtau2lA+TyjxledfLmvIxpkxbUbUVnFO1sJ9A0J4KQTrhWOwbec2Np8x/EZ9KDbeHXRf7sP7h9vRsvW0zAP3IsMAMB8IoJk4dU55/tGny6ULryx/81/+n3L5JVei0ZpRNm9/vQwaSRPCzofRj5G+PpDiarCiLXMuKEfQi2k4j8LYHT18Aq0H+pARo8spgK49k/ZSo0ZQvL11axlIynDffoSAyDS0yNo5q10TJvnql/4lmlnOmT8U4KVAnQxD5u5UNEbr17/OWt5LCvPQcvMtt1AVnCaTGM+1q5az+bUTquhBcblJpRPZWcRz3H44Nv3KcDCOY89GsmYev/9+gMjM2lKmkRgxCEARHhSAaTvAXp2HG5wbrszqzq3tFAAkSYLCg+tf30Q45KK49mWvrYt/e/WhSGg/msAi+t2xy3EdGNXAn3v+BdLsZ1Ie4tfBqgiWpk6dGutHL9qN3lC716KdNYxo5qe/Z0Xce+79AU7Qz8u0GVPC7m5H02L2aWSiNDY0fzeMJGCwNYbAMJMvFH8vvHBhsFoyc0oFtkD7qYvUXsgQCepslzOD8JRyAttUuCbUYPn7erRPeusCsMsBnK2CSsbGde9azxRjj5FsfYhouSbv10xIM/HccNVi2tE8N3L3jRE4Y9Za8pj2+rLQpjWJPJ/hwx270HTBMqWeU2ZJVtC5pn1SIG5kIMGCPeCyk7XrNpx/bEwWhs1EkXTuva4sBpu6Usc6WA3GiIEKZzlDQCl9aN7njFRkmCvFt6kbTUYjMn8jVFVJgwBPDUAToatGQbwOuxO2BnvAvZo6n6ArAUKyLl5Hli3xXM0p7zp2gowaBam9GWtBQ6rgW1SQexOk2vqmVkruHCVEnFN5XDVOvaGLQ0QMc+n4B1PLsW3D4rEFkO6vZr/ZC9LsXYXiki7WN9KmKrOwQKFtNLS9OV6/E9zc2BAUn2EyJZ1lGrEGXU/eV6SyYYWjTVoAoIoGBSod7A0TytRMkZdVSwUbhqoyTubEc1LkA/H90Mvwr0LFRIIOruGr5q1G1DmQUIndZE8xgNLkdsl1QqYw9BiMTd/w9qk+CbDoRVpJd3QyAxCinWJj3LmDjBsYl6Mn7a4NyOpBKiSby0LCKa9QpKs7VHcPPm86Yr++PSishxofe2W6tfVRTlPB9RisjvSPZStM3mCO4RVFcVWKeCJ0BGi9B2Ht9CnjqDtDeuKxQ4RfBHpHI54/ACAly/LjH95fPvLhj0Sazn6MRhseRC/GTkGo4GYoTI+0/TZqPOwlxdbxtvHgOTaeSdDWJ9EYPPDwr8qS5euipLgNLJ3Eb73+2rKQ/j7tB2jHQFirMzH5bnRJ3m8lWGhjY+L7EUW/jvd+LWXy12GIbYAnYxWLGLAyjn4+ijGffPopDOzBch2lAkZwLY/94qGIO2sQnKh6OYIbN0HTLX0WB/H2J2JcFUGaNqvXZIiiC7Vq+vcbDrjpXr7+tW/gvW2xJhh9o6ZEyq0LxucvSIu0fyawr7Y2KoUCIo/SfVxQIHslmHGs2pnoAmo1UzIQ9uAJz6QBPgQEggnnrGzfEbub/2780AFs3pz9FABH98HQ0v8PcCOfpKPvy8PpzWR6uAlATPvf+RKimU3XUw+QgniS3oMQWpq50p+bXzh3WJk5dSTzroUq0BqGA6R8T2U8KBtwgGJoXXuXuYuuots2BgcQvYRNcxfhQzPrFqA7eAYn5x233xHhgMGwfNvI1FuPDkv2Zjzz4YTrDGM2dAgakg2wA8MRYgJYN25qZY7spdCfjR5PlfnzpmLwzjGvVrFeTpSrrr+x7Nu8nbYBT5alS/aVK6+WPRxAqnZXNDQjCH/sUvNdZpPWr4bkEKnKFs+TuWgjfbcz/xrCOESm4XRE82bbROq3C5h1/MwTz9D36dry0pPP4Xz1Kj/56fMIZIeT9YPma2gnelONZ1McQ+j1hTKOUgOCAgH1Pjx4M7527TpcrrxyAaG3VuqrANhZL4PQswwdNqhcdvmlzFs3EMCRjSZhik0dlnFwnfSjho/rpOohANwYYjcxJnI5KBuBaH8f+pUhVOg9vI9NfP8p2JAdwdgspnidvZQuv/w6NuWdZBzdipB3Sfn8X/wtGzWAiCJ5DAXOotorPFeKTo4ExRpqAVuEbR4zpicggyKYEyvF73W9soQ6QTxiG3i6jvwRMLRQbG/rdiqPy/Y0tCuRZcL1OiYTJlDNl821J7bnMP/6u6Jw71Mb7cZl6F7xpqJfNy+9dJ0g18Q2xNKCndRPpH7EsXEDPAYwlPkQ7HgMr3UFGaBulrZP8PuxwfFZe3yp5fJfgZu2wXCXIMlNXYBiAcnQd7BJynYLaNxDZAXMHvO4grwABYYSaUZ8CJ2P5/DeqrTCEBPjhCObzVEzXFOb2VZ9ngk0MtuSAgKYzKTt2CuVEwh++EyCoxAANyIXMk/OCyMNCWaawU2+J+DIaEaGhzxOanfy3KnxTNYlw1BvFPFW8JNhMjNHZcbyGjMzKY/td7NasNeTYNl7NdxpJCdFwHX/riLrrF0juDGq45g6x5yPzr28D+et4U7fd47pAJvsIriR1XK+CG4sjVKL9lHhmWco/vD3g1S89rjBqMEQhrMf8oGqO+qEp31OhXkHc8PG+iJVLwU3oiNvIlLE3RQEL/xnxhiDPrPfD/oKmRnDT548SsjHJCG+ZsXiJjSVIa0QFnFsdTTSSfkwqg7GPiW2ZqgVhptpthQqBY2H53sqaK2G/YeFsSeK8ecQc6lU5zM96JhtFeUpk1ugxqmJQLprC/qVXj0Rvu1pL3/zd/8KUqRTNTUarIQpKLAeQle7MgNs+qD9sFGhyF9vvzub+OGI07K4oP2tFnyKc/WjXoW0aeTwMy570d30RQtgZ+fPfe7TOHv0UNpKeXkATpczFKZCV0CRTkSelCOnxOy/fvkr5RJqRVhu3doWpqbajd0MAVMZBRt2ad4UVXhNrfeZABbJBhsJSDlLWvhzLy4uLxGbP27fLyaOBngBdWSuxigPICy2vXU9FUtByoC2Q2aU4M2ZxRG6BypTv/3W2whH4HFFu4WeMf4yOHpi49gULAIYlCHXsx+DshdGy5cOqhWQpUFlcAbiLXp+Qc9u7mUMRl3gsx1wMxTq2nlj8a4DtAn44Q9/jF4Bq81rJDVa1C+Ynu7C9uUxZcPSw3G+KOZrb4ci5u+9GtoqjaqG1AWZNGjG3vO76jdkFJ3R0R26gSx+X+G9ZnDTsYAcf9eFwLsBkSKzsBGr+v3MjWupZnektxTHYk74rGu1bFLsf8crsqcIr/UCyNoiwWTgAfy3mhOB/yg2tBuvnl6uu5qwxvFdMJWA1LEU0Bs/gh5Ma0r33mPKwBYqwNlxlWezl3nVTjPXu77+nfKf/uJPyksvPEvYhj49M6aF7uogWo7RY0chvlwTVXVbRk/C4z8IuJmIoaEKbCtNbXuPiDDGHja6m26CMV23mHsk8+jYDsAPTGZfAADMof6RItpvfeuhAIjXXjs3apoY2mqhf5Cgzgay9iwaigNg7ykebNkI8HZeWQiw53AMX/t2MvDocYQg/TjsR0/W8Obla8pm/nvWjDlo0zaHRmknTMlufk6yLj75n/9zefwnD8A6GFLqCviajze/LUIoj1Pjy8wyDbRFCA29RVNW1ovi7Q9ShmHf/j3RNf2EPd1gXl977bXYdK0vMwhWwWyxnsz/cw1BsMbbDCFBg+ylm/Zw1vvYKfPL8lfXsP5m0Gvraap131x+8cvHEfHeX554GiDG8xs9ZnBswIdgrJR/9IOxPIyNMhyetbf27SME3od6U4yLzKkvAdqIEdW2hpeOjTZbZguVwwcPttDeBaGJMdPScJr1iHQ0ZUDMoBFwyLgLWCwbsB1g5toy/CXD4t8OEUYzw3IVLE4yBDIqzn8Bn7ZDO5xZL1n3yxpGzvMd1PnRecnCbr7nf9eioRPj+5kg4obq9QmCvCfDXK9z/bI4fs73TRXXKFrLZz+/a3e9lrEAcVklbZisliEvG6DuRY/VifIV7mdeUw1Z1Sq/j7DTXAAAIABJREFUfbElpvkbZg8nXtsWdW4aFYIb4MbSGZmt5eeaS42416XmxGeSCSYBJvj9DCcyZJeRiGZmpSNMbviowcZUvU91NhOkZM24DId5nmZBcNqW1Pzk94LZUaPT+HzqXBN8pRi6huarrsf55u+12jChKIy+elXtdBVFW9Ll/BioY7UfoVjA7zp//DezhWWALYsQxQLZN923DXNH6xoLMKrLkRHiGhUQi1Hc07WZbjhtrMGwl9r0RhVmAU6O3RvBjR4GRuUFPLYENzItUvpOGgn0EFs20tACmUpDsbk6eEFrsZAl+jPjQ7FdIDUHsyE6zphh1M1pbDTSgV5UNHIL8VGNmyXK86FlXDIRsMDlONkcleEDzYpoGxPHehYKwAb074muple56opLKBJ2YcTYNaw2AlxFtsfgwWPLk8+QXfTYUzh93CPlwz2WgsZ2DDt+P2wCmUUjekdM/iAPbNO2thCzXnLxjLJv5xa8XASTsCozEf2aOrqNPjGtxMsf+PkvywBiXxYjs3/PIK7j4L4dhHJ2kvYMdYu3tJHMgAkYlwlUHn2C/jYrybr65Cc+xcKngRyeiWzV4ehphecB0zIZ8eAGaGIfdiYIn+U5DKamhJ7YnoPtGMZny0oq8jqpHD/v9ZorL6eU+2hCTq9Dx9vDifFlvPdxP5aNH4HxfYVQ0EV4YCLkTXiXAXg1MEwox1wK2OJpzgGNdCtCRbMGNNwuMuuSyK74TGVFbMQ3DvFpT8Zk8ZKlnGdSGAtj2hp4492/eOSx2FTUwbhQtuNJmvmkgdGw1clrSmstkpZzws/rFZxBh5GKfsGNnmdWxRbkuJDSg8pqmUHTasRiG3ijwuW3haB+a1jK73E9wQQFuMkY9nnP4bd9L86Y4CcmdRUyp9eWIMx7ysy93wVuzJ7SV+mLdkDhrqmRvTHsnc7yDJig7H9lPBGWm6+bQ2o4oakBCD37nyPMOojPINA82Z/O0bOj7slUNjupxvu/eVdk6hwG5Fx80YWR+Wddk74wpJ2hkuwEvw9g4zrdu/sMm8KF6Dmmlu9+54GybMlmjrWn7D1B5kMXmLu+eLjdKZcwFCM4+Cx6hhH0t7qE1hojSy+ATtvONeh9N5ef/+zlctstV1BzZSSg/nDZzgbcDjt3LeJZKRz1bkegRVsIg3a3IrHlmBETkgOt4Chq0pyiyvAxNv3VrJ9J4yYD+HpzfftpxrmdOTiJJp6rykwKRa5mXTz5zCs0+byQTXkjm/O00IasIktPgOOmpzjTeTaWjXs5RevMFOzHfffGebnltpv5m0JUGpWSYXSYlhbPPfdc1LdR6+IGKfsgkBcI2DTUjf5v//Zv6a/1XLmQvlx6r+thJnftIeTeuXf5ylf+HbB0nNTrQiaVoP4UYGlBeerp56qQd6/M54QIz27ErtgiQ42LiRyL0Os8TzaTc182xtCYDIipz66F7MXne1mM0w3qNTR1U9DFXY5d8HoFN5mxMnXatAgpua611YalLNDo8bNuibV9VpEIMJH33dwFD85hmRrZHcGHWWFmpxl20H4IqARLGUaxeaX/7d9zrt9Ilq7Xrg5GoGQYze7y3p8szcqVKyMMVtt0kLHaEPSmU3OM47l2TJJwvcvAWKlZYGMvrwzBrIWlHksBwr4Ub/TaBE4CIu2OUYh+sJmyQfaVSnCj8+bfw7kXGAhOsHfam9THZMHWDBNlqvObQ0rOExukyiA1MzHpyOcemaLakIUYQo/wTyUbIoTYYGKaCYD8boatgmlq0romIEBwW2vDNTSxGcpKXU0V/dbzpAa2CoLNJHMsqtA3Wh2ETZMMOQ9udMwGo98S9PgsDDU6PuGccpzaWb2WabFNixjjBBouwY1ESiVPlBdAMPAMo/hFkBkWFSbJiGfsc/fltUdRRa45Ac5vghuYm+ebwE1obhrgRo2AqbGBXhnfiG2pHCeskBtPDngOejQxbFjnrCcT2VEN9biTws+abWTtiiNQlZ5P2k4vRHDUQQs6sxqvYHC4ni6EV9Rkmeil8XGMrYgpnhLgwdCXz//JB+kXM5qJSOO6M8dJcV4D6jvA4qX409BxpFoPKd+9+wdl8crNvDcoqEI33gljaQy4Y28ANQ5NXYbat24Ysfet6Hx6YfTec/ttiDenlTOI14Zg3Exp9fvtiJLv+dH9Zf1GYtnUsXGh3vH2mzHae9G+rCidSdvVk5M9sbPubLJQ7D78r1/+XvncZz8SDUh3RaNMBcSkqQO2zD5RmPn6+nWMV+1rpcBWMNEJMfQw0igH4Plu2Ly1PP/SK1ECPyY4NPoVVEBetGA+vauoeYMQugueqKMJNohMlwl4Lu3EQGXp1OlsxnsSYMnI+WzTC5HiyZi8NJ6FyTR0YVDspmsYi/lgSuVAJnYnAJa9qL77vZ9g+AYFwDHMpAHcu5ewHIyZQkOBqJN+/36rYka2amhQMpYrA+RCCto8aGF2bkITlsZX9KwR13DpwXmtxzleb8YmUjl5ifazVkJUD+Xvjpv322wYEpDkTEvo8+bfZW8UclvlX8jv/6pAr5FWHsC9Ap6OOdv4746qUTKPmZ0lzmGcK1Dyuqz0bUn42s/mt7/4POft3QMZMZ83fOn8NwOscyeEd1y0AOcC9KOf/Ojb0Oa0l6kTyEo53UZK9aiyetk2xL+7Ysz+8MMfinHsjvH5H3/zN6SDvzfoX1kK1+XosaMjQ87MpE1oHazOu+zVbYh1u5SnnqSJKpeJvB8NUJ/SMmBC2ULYtYWN48w5WMdBJ9HVEPY5sLaMGtu9/Omff5zntbuMnEyGU6c91F5pp37RMRyFw+XC2YuYVn3Lv/3TvwGGZiGiH0X9lv1cFyLWEQNoJDsedwNvl6rS3dDHhXFhzh9f9zr6Gp4FE3rXjt10Pl8W1XOHUCulnVCy4EZNnmX/N6LhUS94ilS7KTRq1EPfQ8E+BeoWjVPf5RxVI3MB1W/1UhXAHqKOjCyOmUKyAkMGE1oi/izLYThmM/oO5+hw1o9Gfhvp2TILNtx04/zMZz5d7qFy+D/8w/1s/DgAFpkj7frAgROk05PpiJ7mOPqnsRTCfPGFl2F0LojsnacoWOgm5zrLauzhnaMn6gL4EyxtIAFBYCEAyQaHAgf/JvgQuAg2BBKGdazoa7PUvjhcamJ22cKADV6nw/5KAgmPI2gZTeKAbI5AQ4AkUHDjn0l2Zk/mqO+54cmKpGcuE1LTq70/9Fdcf5wHp8hrcM2NQy9l1pnMkWDKdamD4/EFNx7Xa/fvgiKvW9Dk53xvNaLqLLXh8Vz/sv390dVooyLMgU2bAADbjEZRVs0K0l6DdsoMr9Gw5n7X8/i8dbKj+STMsZuxHdI7wkJRK6YhzGUtK9kw7O3ftV0+k3S03GRrSF2G43ztmdTFRPE8s6j4fr6XWVSudcctm2w2R0r8W3PYKPU3yVb49xT0ej353WZWKD9jPNw135yB5d/S0UoQlQ5XMkaVjaopGvldn0MUQ2Te5zUJbrrDCgvK/btrxDBWhhq1zXYYCKfTY0V4v7LgoZ9Rk+RZZMSwRTrb6lAFVUYadPbTdvuvwv4ENwEm3xCWEhE2wM0N19feUh1VU0P8BOUl/YTRtFGsqmbz57MEvaDFSZU35yA0h5UCpDT0CbIzQUmyk1mvJhFpAh0vzpRjxaL54Jo93AxLGS46EYvcTRrvEtR1FDbHnbt3L9MUB1Pr47YQ/G6iNsyeXVuDuTHD6ey5ruWSy24ov37mRcS9B+iH9FI5jCF0hziI54gUh6ymflTtpZYKGR0Kyjqp6WFTHYDn9Ac0wiPXij5HpHOvWRWtC8wCGja8hWaAs8ri11aWf72LomWDOrExDC5/9qefxWM+UVa9huAXrY5VeM28OorBNGOCrbrcd99PABcjoahvwOvczPXSTFLNDSEiY9SyMKZVy9y4YVslWWbEOhJe13jo+WH2XoF6XYk3+vQzL0SLnnnzxpS33nhdhM6201TvEHVNfD42i3OsLeleRdToDzCShoY2AUrcYEXPpvHpFZ1EuFqz0LhvDEBngIypwRoFMwm6828teHUGL796qI888stotGmowVoX6huc6MZfvK8wfiyCXbvaMPLTIxPE1FANjkZOT7qmEppuvyf+FdzYjE/thdeicdEYp6hPw6Cxq2W5XYyC8fOGIYyE9W+sE9QAzc1hpP9Ih1N9FGLXLAh6G3bocnwvxcThefwecGOdGzO2kp3MtZLCfa8xWNPf8ap/QZdEaMQ6IYpkDRtaQ8hQaReyx2RwhuAcXX3pQATG8wlbnSgzpo6mY3x7Wb5qPc9oaGzAjvPlCL/1Cr72L18ud9x5e7Tb0DCNJ4XWeiA2GZxOrRM7WG9lDvbtMaC8/NzisnbNTjZjMuVQy7duxJhzVWNGTQUY7UR3RUr2ADzOLm3oakr55y//NVlyXUhrfrLMXTgdjdQ+QqSInNvRUcFidOdn45rWctdXKRg4YwRMxwIaqO4lGxAvnL5kF1D8D9FY/TlEyvQ+7IOZLLAY3WFd2ylI9yCp0mPox3YIFvMwLRgU4V5Mh+9vf+/7CJqnBejWaxb8C1qsRGsSget2I0UsbZK5k3UgSFH87nOxFISVvWWtrAMTEVNutBfgfP3ms2XWVFlCGDPmmeEjsbfmdDBFPl0PAgdD9DIJbu7RzmTvQbRyM4K5lDUScC9ApLuaAntmbApm1gParEJrGFA2We2TzRLdiIeSbdiT0K6btWug1h8aHPNZ8CG4kX2RmTHMo9fsZwUuhrWtZdSX4ofaYRMAMiPVkIzfEWj4sl2GTMNbqD8kS6S9kIUxTd0wlvN+Jq1PtpMN5j1qH1ybAivvNcIGkbVKajNMh8cNQIBhmgZLJDPjvQrOEnx5TZbkcOyXLl0aYT+P58ZoWMxjzZ8v+0ZVY+xEiHe5P8tzCGL8b22SzpBaUUOF3rtOl2yz2V8TJ04JQa/Xkl3ttTsC29qi50SjDk7VzQQYaexbbqQnGV+L0Kb9ybBaDdHUopbJajSHnmIf5Mf9RPDkuPtKpjodSX/PsF4CjXDqG1IN/9YcovKcCX78bzf6ZIUS0OQeGraOezCZKO1fhr+SqfG6kpFqdgArAKq2J0NlCW4ELKnhSXCj/U2AHRlQ0WMMLSnX534QupmG3MESASIX50vobQ0JGjngPYkDwY3AyjiSNfgCePJ+slEBvBqsz2+CGzya52RumnpLeR/RaoEsKU9q0SWb6TkhzKYR3AQV1sgSELg0C56cTC7wQFV8rnmAvekUTTkoIVbjZr1oJ+abBzVZhHhogd6qLqOGrHzwes6VWZK56UlX6k/+8UcxfGfKJqqz9gHwnESf0HbI9D/6R02fD2DpRQo1HaOfeZ7UQvuYFBbyJeXxR18I4HLhvFFl+rTJtEAYVsZPJqbMRrwVb6+H9XPInjgOCGtHj9CP6xbcSHVOIY6+m7TVf/rS10hdxwiSmfJOMowmEifYtX0THqfFuIgfAlKkVi0HPgxtwTZSyh944MHymU9/NsblNSjauJ8AmjSCBMAdlYrl3IqMD3FevYxTjO8RgFkfzj0OQ2aWluLIh0mXXUXFT8XP1193DTqE6XhLZGrgVTpZTKf3+cnejAZ01BoRtSjjIcJHMirWBHFSdhJBMqksly+IOEs8dQie9UiAUTRt40hWaDUrbfmKlWGgt1ABtJVMnEkwNsaXBU1SsdGFF6C1dvVGDBcptBxLT8k+N6Z8ZqXN2iW2Nmj1GpIaV+OTHW9jkTBWGkMXm4si0wIFNzWebKz6vMDPeWWm3DmyJZIQbAbRb6xZ80Z0keBG5uZEMJkVCll9IT0kFxgmLt7LV0e2VAOwCG568AzVqqWhch7nWvK4/1GdHHkb57h1ezqzsZ/igMeluiMbEY+TjLzB/buX3p2pN8V4feIPryjj0KlcfRm9pjauZE0eh0kZTvjjqdgU1a+NxTO2iNw66hdZ1M5nJoidRD8gvZuTsHNHokAdQIbsu24AqG1bD9GNfT+VeNcVsDSZeKZs8i974zh6P63fuJWqyEP43r7owm7B8C/9y+dhGKnZhLB/IIxKF669C985Q4Xbk3hzy+nQ/YtHl5V3v+eyMn7qxNIHAcqxM+hHAFBnOmPMeJa9zk1DJ0S9EVKP/fnzP/1fyoRxE7mH8Xj6MA3UWnGNjyXk+6FP/ddoTdF3ADoM5towNvgB/PeOnZtCYzcOtkQmwFYCS5cKLiCEhpnhR5sCmmFWOv4ETouC7FOVQbR1Kcc3M8ewj8yC87AfzIEAwWcqiFdLYLPM3Jicx8ES0MdJhtHvTEP3dhiNkc05r6Mkgi87hds4+DAaufm0zVhBq5Rnnl1errlmbtUpwNidoyjlEvpDffrTny5f+tKXaPD5djINX4reV4IBGRFt7K9//RRM0BTCWBdH1pKO6aKLF5Rvf+ubUYRUPaE6GteNTkxeqyzKIZhjwYLHESxtJGTt/R4hDV79SqYIey5BhJt6NMeEyRFwyWi5trJpcdYoc8OSnfb7V5HI8MMf/jCAlz+eX+AkaHFuxl7DPRuysiSBIb/nniPhw8r0homMBOCAmapuLy/tl+va56YWR6CqE+V7W2Du7PgdtXW0fn7GUv+hLbQLtTaqUUEXcN8BNpjUtZEmYSje1w6bxJAsi5+r1a5rO6GUVjSHnTqkFoIUtYJcT9a6Ecz48viOVwp8Eywkg5JZZMnQdDBLTfVo/H7utxV4VLuSe2V8FyASgt2Grif37Eij5vpSR9URRhcQNVgo91n3gjyHz8CxFdwkE6VEoQ+tSHSQolwI4xUMfyNRyHCV9+88NSEkQooWwMV2mgFVx/kUERf2AM5nqZiaYa1HyWdgbiILrRGOarbZEUH6DeamAW5uuAHmJra9qkpw8hh7jhTvhkjMCWEpcjemimzr4Fl7JmOFdsx1c0pU6ABmbr7xM5ke/5Zxy6PcZGSyNPpW5INOZNYMdvSSBVS9KdYlVXWMjBFf9jAyXf0Uv6vJ+MiH30m9l2kICHeVja9DlZJBNXQIRehMYSfDaMbcC9HR7Cz/+IVvsVn3wSul0zWhkfe+68bSQphqLNU47ZBsdkgXtCT7SPl2Y5+GR7t/++ayYc1KPM820lEHopNhPDCW02bMKl179i9f//b3y6q1u0vv/p3KXCqRXnv1FWRXkYp7cA8/psaRFs4YiGDn4onogf/VX/1T+dyffCA2a6uf+gwETVb2dUNzE7J4UV/q6bTjeVoMTgHuOcZjDwp0vQJ70EzkR6/LwmWrqMMxj4ypRYsuCiSsDkCscppjaUA9r+Ghgf0HRSO7FnrK+JwUfZkmrpFTf+XztI6PxrHfoKGU4ofqxigvXrwEUFNTdjUOtoAwe01PaRBN8XxPwzAasenSZa/FQlDhPmfW5KCfR3I+jZcTXeOjpsDFEAwPM9A5p4ctPe21nIC+9xgpcDtCVdih9KpKT+kQHrxMjeGDDJXmnHRBRvxaAsBqxQ2a5g3gJtmcupTe8Krgxkxj6+S8CdwkcOE5SbJWYrW+fgPcuK4InQlCPYeflOb2lU7Am079hl8t58fXKU3QoJJponm80cVa8HgGdrAPYvpT6FX6cfDp47uUv/xfP0kZAoq5wTggWUBHZuf7w2zoi2E5qf1BttUggMQOWgD0Z26a/TMFQMzEKMcZ+57oJEDRaBqYd8cQ1bYRtjrZJTq2Hz/aBTC+gc22LYoBIkPzo1SvjgoN0d/rgpnd0G+MIszUqVx57eXcP4JPa8qYfWEiAdlRO559BoBWotvzfkKx9lbbB0vQCVBt4cmxAAHFpJvX83w7Twtm7plnnkU8jNNA+vdr1NzRI21vtN+wDuMwzjEQZtLK2YK0CazdV195uVx5+czy6qsrAXJU96YWjuuwO86O4SFLSqgPk1UQeL+2dke5+YaLATaHAuhYA0WW0fIFsg+ZWRJZO7E5okMDBDmv+6PXMxQ7Z+7cmNfWg+kLqFuN4+FGa5jl8cefKNdcdU2AgdVklhm2sUbNDMLejz32KOBkMuvOrtxHombN9p17WdfrgtWQGfK4KSAWSGTphNSjeH2Kdd1gBCdrOUcLAMT1ZDsdwYvrwnCOToSf97WGlO23XHZZMEGGrQRBNcRQM5Ay9JEbsvcss5MhKDd8r08gJLvqGpe92UIldsHNLaTfP00Si3ZQJucVWnAIRLR/giXBlKDKcVFvo73wGtwQcz8IwSxAw1pCnss9x2fpuBqSmgYg2gQrl1mX3qvNOHPjDiebe9E5MwW8V6Tsow9kDnhs9x8LqoZTJoCRRTDLh33KtZrjkCAs+yr6twRgcQzmgv/WCsFk3zYEyY5z2q7U7fjZZHwy68nPebxmtieBSzMo8XP+rhMaTHcTQ5Ng7ZROSkMw7Ocz4tIsXE72x3FK+1jDVn6jFv1LwXEN9TF/OJ/XKPNlmZhgwlyPjWQPwXxtPl33PcGr4Nps6u4kLvhcLQQabJyRHdPhg40269k+WfYQJKTFXhRJISH2rnOhkhxVyN6RCm77hdDQvElQLP0T/6exb1QaywOEKAjvXHNce3DUSdB8kniQvO8geQEhQGbReHKL/EXDh0Y2lrtMiIIbF3cSwDKcCRapXmzCuUnl+UNUyvu9SGmtPTYUXCnSUqVZm4mpux3TMrh87jOfQOdyqixfthg7SnFB+7hoMLnuSRjL3mzq9/74/vLK0jWh+bj97beSQgujQFC/BwZl08YNoEnU9Gg8ps2YTawc47d3dxk9bCAe7CpCAPb4AbUG4kU/hCc6YeqMsoQqpXf/8NFC5ID77sp1fKoMwltd8dpiBQKx8ViKXDAwZ+58NptB5XGyllxgd9x5Zywa60H0V2XOAx/EZmOYTAHpADQ+4yZOiEJ5ThD1UNarUMS7lbRdRYCOtV2VPf7dd99bPvPZT8TzsTbQXurlnGLyT5o0GSO5loyV65k058pjCJtHkyI7ne7PTkI9UheJnbcFOgIbC2t1B5VvQZO0EtZLT1+tkyhdEHMGkOzEtVT85EbjO42e6ng3I+nYruh+9u2prNAIQgLRfDGKMdFGAIOb4uB5ZLM8Q+iwH/qA9IIOEmqYSTbL6jWrw1CveX0b4ZaxYdydK5l2mv8ePHgUg2iBQEMHlca0rzazDfA1OO7RTWzF+tcjpVoBm+A9RJkW7uK9HsEKImrT49AYCP4Jy9nDzG7Trvee1OxJj+0o9V262ceqWoIYdxkdX1E7iuMdIxtH3U+sPV55bYlikoLOkFlqeoLBpH2EDhTOf6W4u9L076ydk6MkJqwjC5152Q2BMVdZRg7sXi5bOLNcjrB++GALmG3j2nfRmHA8IBpAwFqZSWXiNjp1nzgFiGWezp5HNpXCne5cn5QxBoWq5mQlURX46MFymvICXZncW+i8vm7tJjLzLik/+tFDsIXE0vk4U5dMOYDKvqpXYzoQiumPh9a9XHXtJay9MWUYwCKOT+sEVMFlyaMP44xMj67XFoYcQc+jzpRo2Lh9b7n4smsAlF2oi7OH6tfvKHfe/iexCeoF7qLejaB3DCdUv2bTxx27qHate8gYD+f3/dZPYUOKCqhdToLZulJ5eVkU2dtP9o+fG0CBQENMMowWzHMNbNkKWmOMZwMkBPg2uZxIJ2+FlepS3BzdvF1z4RSwORsi99kLFrRdOhrWizEbVKAzDobJ2lga8RDqYl92s+7VWSlYVk9n6QdB3mBS0XfvQQOnuBlmbcni5TgWIxibcQEUBP3Ofees60Fg88QTT3Nfc8KGNNe90SaMQ39jyr8lKAQPk2BvvA7DQs5n17saGcfJbuOG8HSIfAk4quSghnQ+//nPl6997WuRNebfvBbHLBkNNS9+17lt+NO56zXLGgv+HTtfhsJ8loanbJdg2w3DaWoBY6NjTe5Dde1YWezNc6mxUYcTxQq5Hxkw/9v5oJ5jOMCxneflcdXfWJrC47v/6IhFaJ7juWZD5NuwX4KP6ATeSKoQzPVg3Dyuttbwmpob65A5RvV4JK8A3LxWn4Xf8ffmxJiOMJHhFAFIo2xJ857pWGRoK/fUBDPJTCerkqnYWU7Fcyd48ZoScKf+Jo8XofBg7uvnvX/fE4B4jGbWyfvIiEqyRzI3zv3M1qriY5nxGrWp13825AZZADH1tRWwNSr2N+aQDnoN1dW0JRMWIvFDhjIYHETM7OcyTVHtH4Bj9ML5FGngMjWMqYxPiox/L7iJAsU8gFphptbi8OCJ5EROorOgvNIFDmTXqAfQQF8+MOs+pKbGf7NyccYTI1TAQKdaO9PT8r08Zw6w4EYFe/dOUs1ZihqgRSjKaiFSWpJJJBegu7mZypzjENNuZrGQfUR4x1RUNSQjCMcMocX9MtT/9/zoCWrcTCq33vJWGKhz9GRaT8ojWVMsxF54KhYqmzx9ZtlFGuGKZUvKB9/7jrIDet0OyidgUXopjrJTLAZ/IuDm8PEz5Rvf/i56BcSyB86iu/kAAIUaFIepWQHrM5iKyaZ6q33pjDG1XPkONtrvff8+qOaP1dRIAIXjfsJmnOb/m4ZnFhRGTH2Nk2ENm7zejpSuXqUL1Yk3iBj9UIuJMd5P4h05aW+mDLyx83ZS6SYiULaU/mCEl8fYGK6+6rryPGLGXz76eBiGq+kz5WLW4EY7DsBYFTOfRddDF+T1m8pLL78ahkLDMI/wxauU6ddDM1DjfWk8JxKW8vnqCbdwzXphZvcM7F87vwpu9Co1eqL/qWgjBBZOXttaOEfs+fLkky8BvAaHLsmaK9MIE7zyynKM2vgOI3Md2hE9aQ2LhjaFls6nw4TdbG7qYty1G5pU0MKGcZhddyx6Js9nASmF7LKU4ZlwXznnQsHfECM7p90Ava9YzI3igB2entkEseQb4KaJAwpBssxjQ1Ac4KeBaJLF8VtZ5ib5n/M8UGV6wPQhajZ1shPMzWk2fhuEWsmnu96sYV7KGZyDxTx+irpR/GUywtw5MJljRlPRtifd2Sm6N2gQneGHkkpLS4rTZ+nSmQppAAAgAElEQVRXROjo2IkDdKi+qHSni7MNRo/BBPUzUwnHgBS+cmo/YSIq3J4g08YsSYHAbsKK8+dfUp4lI+kn961gcyZUsMWwIMzRDEAUKdqYDISco8uFiyZQMI+4OiHaOTMvKN1phVBoP7IXIao9YzZu3M74IlAePb28htj/upveiU5oKw5AC/WjhpfP/Ol/KjNmw6Tg/VaDJgsFWwuYsZz+zFlzQji8fkNrzGUzX5axAat/cz62weT2BlRVwhmnhNDWUMTJTzzxJMBlMmmpbOzYBjN01HGoeVmDkFqt20g0KlYJF/A7N53DK9F/fPjDH6ZJ5N3xeTc4M4/0YlOwK4C2sJx9jl4nc2tAn34hqnUTsv5TG2AnsnQQb0+gh5K1PPZTpbsTRt8mvYdIhDgCS2z2pHmslPUJm5nF1K699tqYjz/72c+C0XH++8qQSW010w4jtDey7Pbt2R9r9sWXX4rPKI42E9I173ULll5v3RC22kwm15TAzFCYbLHhqtwMPZefdw2ZtSXIkHFRI3PRRReVhx9+OOyJfzerVMyvhsLNM22XNiuynDiPWhvtn/dhMU/XtePs+zI8Akjt3cs09ZQZMzMn7At2UaA5dqxjbWHBUbHeZZEFZNoqhcUbuS67pSer4f4UjleE2GvNlhpCpweT7AH/Or+0bYIb9ai2Nsl9KqMS7lPhzDeYl5RSeJy0DbH3yQRF+OyN3HCz+Dd1N34vox/JxGRT5whjG57h53zYqO7RNZxa2xl5n7m3xl7bsEwJDAKA89m8ztQvpgA4mb0aaVFIXRtZnmeVKrjJMFkU74Oy9d8USwfDlqFEw0xqlzinzI3SFcGNm10kaHAC7Yr1hNTXSMD0jXR05ruJFthX60xlCE5ApBbKkgcRGssKxb+LuXFDixxyDtQMbsIYM0C93NTYGFIUmR5oGnvthkXVPFmwLxaea3iqiVY7dAoNlidRqsdUbCsdlSGFRLTx4DhOH+LOQYfZSwjBn7jPFgU2tCSYEQNg+OWSi+aVt7/tlmg0txYgIG62HcNZSrx3YwGNwJNhWMrf/99fRRtzI/HohWXD+jVlJ5lFA1R4C8zISJo2cw6TvHe574GHorfFe9/5dgSc1PjgmKaO94dWP0ExsZ69+pYRiBr70sPl/gcfIntpeRRNvfWtF5eLLpxH6Kx7WbNiGc05qcmAWHAwi60dT2O64SwAyD998Yvltttuw8CRgmmGAfS8gMamSN2txMlEnDhlaulBjNiY/i4Ym1ZSNm0yZ5dyDbGGw5i3BfOsQqx+4plnnw8afTvx7H2AKG4Mg0mRNmjyY8dOl4UXXUK4rpT/jcJhk6eOimJ8ggxLA9QOrMwDBI2PPPxEhBbOAizHo2nwWRpC8zlpqGVeFI298PIqqPzLI31d47HbUviEj/SkDlLobd7cWQG05s+7MChvDbvg5pprrg2D5nNW+2GqrTSxXpYLdhOhs754sBctWhiUdr6v5+mYeRxDahPwrvUApNkFOd6Lhso504d04QF9CU82tBFetx7vKZgP59BxQppDyXTrMEgNRigYGL7vOGVZhFhgvOEacb4l49LAK28wYB1MjgAnvRyPGVvs+R+/mzV5fD/VO54jAZDaMokJX+puzlC6X9YwwI1Fuk5b3I91gpHGDQkgwUOnJxk6A0JCd779pmgb0rXrGYw2AHLeZOaMBTfZ4NCcDBqKvozqwRbLU7RyYnsrVD1zkSzFlhbSxw9hgGBvbLUwjme5b91qmLDhhI02EfbYFkXqjh/rTObdQTpi72eDQZfAc9MQvfsPrmR90KiSOlIX8N1ghlhTJwGg6vpWkqo9ZcpcMvLwyroOZU2NYt4eL//9f/xPnv0IegvR342sLG9f6ju1CYKYWvJ/LGEoihIyJyK9OzcA5pTz8xx2qx2GpzMh5qsJB8lYClzd/MaOmxBVsmfMnBXeoBlEPusWwnKKkHftRivi2MO8+XIjmAtI0LA6B930nVcWkdvL+r6MsI7ZQ4IHM5tkRQ4Tqj3LNeiN1vAqtWxwMBIsmOWoET9jNWR0coMJpQ8mZLh1izohGEd6OsHdhaMgw+Ec1z4KoGRKZGus/FtbZhyM9ak9cB3YTHUQ1Y9lL90kTVkX0ESxNX4XXKRUQLGnukA3VT/r98Mes5F5bIGJ7IlOjNoZdTFuZgKcZLVkdbxGxyYAHo5M6CgaYREZiJQ7uE947WZ3Oa5qbARE3qd7gyGvGuKpzrKgw3NrH5QzmF5siClaJ7A4FA0Ldk0dD7aJH8Nahvy0kxlaMVnGv0cSi2vPBc468b5DF8oma3g92BCzfJRqNDbzXOdxPQ3taEQ2GhWGU5eUUYmanFHBTYaemqUXeYysLtz8mQQ3jo2vDAumiFhb5PlSe5igJ/fmBEDduXb1sD7T1ON4vNQA+WydD15XptALRCsjVBmUBFV1//9NcGPih+CmWWubY+XnBY/BtsPMKFER3ESxYMNQDc2Nds8QlCyZoFjrp/Ojky+YSWyRxSJj7loS4/8LuPFJx8AbeglBUQp4K/ARnYVCXmTaEA9HaMACgEwWBysRpGxK6mw8Zj6Y5thdCqBS6JSDkSGvMOTS8npMIOgqJLbYjRuE9BSCWAS0PdEP7NpjDZUCQ9G9fOoTnyAk1L+8SG8kB6s/NTP6oBg2y2QEhtAOw1/9+jfDQ9CILV38Ckw5i5m4tF6JKefX3nArjMXe8j+/+BUWT39A0FyA0/yyfdMGUlm306CYrCEMVC/ATVc8o5Gko65Zv7F887v3hzesCPijH/4gYbG+Icg8S6O/brjfxnb7EpIyVdUu4M+9+GK0q7j99ttDOLWFxWvgwl4ugi2rNo6Hlu1MaGgdoZR5c/HSCJNtIA5gPNJNz0l8EoNppWAZlHlkYmwiTdxF1QJTtQSGpQ2joYezmSqpowBjs+ZcGH1s/vJ//6tIU9Qr1rHgtBgEsqMY4x1okq64nBo/slert1MccXQA11qG+2xsHHpsixYtKo/SM8t7tm6O80Cjr3G0dcWMC6Zj6NfHHBiGx6yAsBYSoxhao3iWxxHsGKbTY3IhhMiRwm2H8WDnL5gXBlYv0fRTDe3WrbupmDo7npkTXmGjxrEyRwcbjUwx6mTS2FzR970GDXLQ8oCbIWwkqefJxa6B8zMJviPFMejrmrFVsx1qlowv/9vid81aHt+v4Mj1VLMlksJNwNIx32MZ/ybgyb+Hd9n4pQqPVWRVGETOYqyJyFIAMJg+3Zsu1j0BEs4dDYNVevz+MKjNYUMHoHvqV+6880Y2pbEwCNthxcZibI6WwWOHlSN7t5WXX32hzCFM1ZuQyauvvlwuu/RqTSG7AHVxKEzZtw/eHFmJFNBhtz9eFr+8khBPC+NyDj3Js+GRLVu+OfQ3n/+LP8TJWIxQf3SMudc6i3IIzrkXX1pC1/ArYAx2wTqOLw/87CmA/vvRUxwuf/1f/5Ew5yzuicSHl39dZsxTwFqTEhwPS0mYkSSQcb5sA9xEqj5j7tyZOHFCzOnYNAgt96SXnNl7bojLli0HfKBzsXIq60Vx6Rr6mo0hDV4NhgX9ZDDNyDEEPhb2pgu2RmZHbYc6G3UmFriM8vq8LAGhyDUSB9gYPK/gWyBv+fsBnGcfNXpMyVWP5ubsNQebSbq24aknn3yizJg1I2oOHSMZohdzyvPvp1pzL3Q79mIzJOyG4z27FvzXe7iBxJAvfOEL8bvM53YK5xmeMcunOxvPJBgqBcgTJ0+KeRjhF+ZMrdo8Kq5D4OP9eC+pJXFdGXZW2PvCiy+U2bNmhwfuJhedndG6DUM3J9AR0OmcCEqy7lSwDWxovrL+ieeWkXHOWjtIUOMGl5u0x881KcD0uIb6BEuOmc6FjK9AJzLiWJ/TSMO3j1c0ujTNm/1IdsFrHEubDceuY31yLf5NIBwOBP/PLMEMAXXlWmQnvT7BTXcFwY2wVYdUosGWZHgotH253huSjRqers5MFOxsMBnahOYqwR7DcUppR/49gUt+NoFTZZXP95LKcWvW7yU54PVaodhSHz5L3092yO9p07JJtdebNjDBjcyN1ilDYJXZdh+u4fV0AI3qhKKF4zVreuq1M7bMd59raL7YGwz4S2iIHeL+BYAN5sawlBocs6Xcv93nxB++lLwoQ9G5kHCJyNHvAzcyH4ae4iZMu7YRFwfTq3AQ1NwwFLEgkt5zgjcjtWY9QaLGoPKNU3JDzYKo3GjS881NJ+N1zWBIr0njUkGQuoMa04+MDGwue2AAhyPt9rcp5R13Xlnecskl0cBRJqSvhh663oEcRMXQCWRCrUeUaF8RB27Lpla0NGcj5tsb8Vm/AXg9oydSIK+13PfTR6JU+pTpw8pHP/Q+KsC2A1agrGWfYlMh5Y106MmkhB85frp8hzo6TozdgK0Pvu9GhLQXlAO7t5e2PTvDaNkAzvBYOwajBS/oKA//G9+4h9oYH4kuwda2UdPTCS9K/Y1C4CEa5cFDo0BeC7qdSVTi3A3AOsuD3oHmRtpUGs9Ff5TnNME0ccI5Vmo1O2s7RvAgAODCBQsj02oPYMU+Nk9Tlv6Z516MzdciYhp06x35zPft2x1jc/lll5aHf/E8BeHozMvG4OQ3K2v27OnhrUX/D+aMeoE5pA8PglHSYL68ZB2tICaH99tGaENFvR6AguLULehtKW52gmrAli9fEUX8NNArVqwBjI1Et9CHjCwyeugVpocnKNKQulD8PXU3bpx6lf7rHMo6IBEXp66JLTh8RV8dmUK1GCx4z6XREGDaOsR5qbflq8Z90Xg1aNIUFGZxslhsPHtaX6FtkVk877n4t2qEXCP2ejTN9Hw6ev7dwslR7ybOeD5k1RGeCooHTQBjFX2y+F9Km/2TaiJDtbJ21mYxTOkiOYXOyzu25tRgWKsBiN630UhzqCXzT1O/hbjVtdcsLJcumgO7MDF+zpER1Q2G8Rh1Xmw74Ga4bNnS8v73f4CQw0ZqoCC0/ch7y6ktKHzJwLKp7V7qxhzYR6yeNO/7f/Ig9WSmY7TaaAWwolxz/dxyG2Fi8sMRKR8KYedxnsMBKvF269m3LH1tbblw4WXlwYd+zb9Xlh//+BFCn4hfW9BfsJbPnrWIGqJFWjqc5JpDb8CYWlpfLUYkMbDufe4r6R4ti+dGLfD2x+cq4LV68QzW58uvvAqYuoT5u4a5u40UdBgHNGp+x81McG5xMZ+CYvp2Sk1Yc6qPYRu9fAbcDB3DNR7XeatIXBAvYzGfzCWvMVsTuA5sVzCCz9579z1RSkFDLytgeFbGSSBmVeCe2AaBTE9LOLCmp9Hj7TgOkf3l+lON2XWdupFkwmU9BFDaUDd6zyVb5NqYi6A5HADXKJuAVYYNGW2hpYvnlL0x+0t2wvXoPN9AWNy5L4jQAUl9yTBsprYzOzkb8hLE6GQksPZaXGuGvgxP+d+OgxvnSNgTx0wWRYfFv8kuJchx3tdWH+Njr3F9u3aqeJq2CjwT2SAZtre85bIIOxmSrCye2iSAH46mBRp15rxeQY5rTzugnslVlmyL66OyDPzI+MjCNNWx6R1dqwnLMy5H+bcr4ys7muAopRgJZnwufjbXfzIoAYQMM6lFbaRJR9oz9yZI9zn5SibS/05tS+pfsipy7qfNur6GyYh/cm/N0FeSCKEFs5p/Qx+U5xMcZRgtwaT3kRlavldlIvYuPN6hsa3nVIpSQX0lIgw72veq1qxxjwi72cAHflZdlJ+1XVCCmyMATueV39mvfgvHwv1H5qamrisVUL9rt3haMuCoxTEayRgyrZHF/fvAjXUzstGlWDO6ojrwLOgoHW+MC1rXC6kPsZaoNmTkZBVRhR3m90S3CVz8fA5kpRlRkkeBnvrZMOqCIEsq+4CZsD7U0OuwuUtlTZlAGXBqthymFL8eIclMgJDebN6jMRIjQfKTo8z30iWvxqb1rne8M4ri7baGB1kHnYKmx9jDgLQgRByE9sTqljvwrGyKZxaHKdO9OfCIkYj3hozC6P6qPP38K2wUiNFo4vOJP/pD2jDg5VH18yg6FuOwPTHYJwhrjECYe4500aUrVhNzfiI2tBlUi/3A+96Dz3umbIS9aaMarGxND2LY22AoFkFhm9r9gx/8AP3CfESedG4mHVsgQrQtNjy97y5c8xDoc7UBP6Vx31W0WFi0cAFe9L7SChiSuhtoSjgeqqJKAcwkWjtMIpy1gbDOIPs12doBMXU7nvYGUnaXLV8duqINVEK9gBCZYuC7f/BDxLqToZJbiY2epSLzVECBk7IAurYQOpgUtKWCwNF4Q2YoGc7cSahMhC/1u3rdtjJ9sqGvY7H5WDdHw9yHOhsz2Ew2b9oSz7/2INF4HyyXXkrKMs+htmI4HobO8JOGYBsp5hr8UWNawkC6kUhtu3g03qvX7Szz50yI82XMPErGA3IEIc4hEf45npFzSWPufI1UXjZ6vcnMXkiPKLMCkhZ29Ton02BUkWWjW7QpjJwn++w0s45JH4s3LKmQ6yLmeni0NUWymbUJ09EkuAkwT+hJAXFXJr5R6jOAELVmCp2DuQP4H8Fz8mvWfOpurSRO2kZNGR2A3nymF2vX++rfF+PK+FujhRZPGD7+hoPwrndcXy695NIISbYdai8f/agF+I6X733vboT1M8pgxOr7928vX/3qP5d5c6aVd9Ictge6sMHMrYcfokI3fZ+2bNtE3x8BfGvZuXdDufm2q8tFl9JkcugkSl1T8XsTc5tieJsQCS9CMHy2c6/yKsL+f/7yVwmLkUXHM/JeFbuPYJN67bUVUZfpePtJOtNPiYxJN9ihZHuZGRNlCsJKSc/X0hLWUzJca+kI5+RwBPEOktqHK6+8CnbkqQhlRZZmGGPbe9DYEhAwkargUf7A0vDYHGveCHKmszZWLVsRIMpNxx+fpUyHDpLz1TCQm742RYBhirbgv3pjhEbZkGWZTG6wV5OaH8fXEK4tGuyRJFMmwLEuVmcMr+zLRRctLFsRcQvQBVSKa2VJneOuAwFdpt+6ZlwXsqCCDdeHDoD2xGa8zk07qyvidc6axi774zEFG1Onw6awPmQ/TfdW5+IxFbE7fr5cO77/DAUH1cgIVgw9uaYNwaVTKkDxeQQzxOd3ED4TrPh556HX7Jil7kMwFYUEcXLSwa3hmHM4axPiXhwvWSodNlmpAF2EFwUyS5Yuq8VE2VOyZIXAJBp2Et7T/jg2cT6ZmEbGj+CmgpCaCSzwkwHXGQunHvZPRiFTwXMvC62HTkQjIzN1L7mfVRDQWMzqYRpp0gluHP8s/JdMih/3+nz/zeDmjcxJo7BuA1wk45Mhp2bdThzTtPao51Mr0PuTIao8bnOtHr+T0RbH38rlXne9nTcG1CvgEwd4zMp4e8zECRXsABJ5djXqwvc5RhbxCw0hv++1KGVkp8EI2luQg7oWdLCj96HPxpRMXl6r96qNF/D8XnBjvNXNNPpD2Q081mQ1wm5uFpMzASRodgWYjWcXJHkDpPjAHYTQLnjT/M8bkv6rRdqUXdaCQP7d+6yToX6uipWrl1sRZC3DfwqgNWSQhZqgCDHEEycDZqZNgl0ZwUQeziQn9o4h8tpW4v0/8sgvyvvf9wcxKHY4bkMIOdiuusZU8RwHoTsZN3FyeC7rYGFkR+wZNYhw0WkooTFjJwFmhpUvf+UbpXULXXqpIXLy7MnyjjtuKosunEtoqrXswfD0DJGpwmYWDrqOfgPIviAT4t+/+i3utQLDP/rYB8okGIgNK5dF7Lc3i7MLoGAfnuJCwjmCG1OrXyFd9dZbb6X439kQFvfi2k1B9B5O4DK2TJqGmG5g+fd/+1cma2d6Q91c+tvfiodrU7vteKCmnE6cNDXAjU06u6Bg/xGZYTJCY8iEMCtl1epWgMKY8trqrdTCwWgjdjTbZBJslue1YNeE8WMjY2PPTiYcZe9lbMwsyUkVZdgpEGgRRSefoT1DTGPHjgrR7gpEoegg2QxGYzTJDpszmaq19IohYyOa1TU1VfMZO2c00m44poE7V3yWnjeMCzvwcTKSbOrpRpTxaZueGpKy9LvzRY++hptqCrgeaGShcY9Dgr6u1USjwimf0/BrVJ3nvpeeZhow52R4dVyjYyyzk4YjDaXLII1KUsu+l4vbuR79tRr1NHxf4603dJpNXFsh8DlxwmzD+t/NDKh6gNNnWHs0qtTImtd+mrFA+UO4QcBUsw4E/JBIzCc+Yn0sbRGfV+vT3XYjzMsBCNz37kZszGdHE5o6zdgcw1nw92EI0ttIqz9G/Zk+hFr79LYr+MEIbY6hrcHKTevKUKoW92ctnCA1/FOf+Ej52Gc/XR78/vfD61pFyGbr9g3liqsWUUphX1mx5gWEwH9Yxk0aWgb1RAzf3r1s2rKTEAubh1qdzTvKj2FFV63fXMZPnGon2wo+Y4OnACbhzAvnz2PN0KajZ0s5RB2aAWQS1dYBZEDiXAxl3cskb0Lob7d0N9uDzB3ZDsXwmmEN8/DRsCx4C3thMt3U9Px1xtwY1b+YBu9GbwNN5/IgRL5mSZnd6BzZhjPwMgynz8WwlIDYTXgF93zZ5ZcFU+E8U1zsy/WxkQ1/IcDk108iWoZ1cE7JUhqWViPWC0bSlwAr+h8x/w39bGilbQqs1ALaNzxPQ19Zn25kbo6Gif3pAw+U27ARso5uBq4dU829ng2tG8p4ws4yS64R53fojbDVK6mbMxYHcAhAT8ZFXZCfsXDhHXfeEWBM0a4vNUcZPhGMCCKcX25Ori+ZkGSJPIeCXnV1mb7te7GhRnmJ/QEId9lIlDXvmPljKCrDI4qGLRqo4+LfXB/aB/8V0KjnefrZp+NezKY0NGjPOplmG6k6BhZk9DqtQlxbAGCv2TNkTUbw2U30UuuL/Q+nhTVjw826Dl1bMjq1PpvvuV4FUIJQn7cgWQZX1jTXd93TqqOf7E1mazav3XB0qjGI8zRHI5rFyQk4MsXb63xzttSbwU2zo5SMUs1kquGv/HyIiBVMN7SwzaGudOL8TNT/Yf29+X7c69uiGCUh2AjFVcFzstCVKbLzQG2Bk8X9vI5kpkzdl0WzI7gv56/gxpCmmhnHSYauF9et5lWbL9hQ2qLeSuYmiqkG9qhZ2jo6eb+/F9x4sBpPq93APbHWwfSrYxjnHtLqDUWjxt5eFbqdoisDWN5iTxZh9JAw9dU+MAImgE3Qe6Cx0NgoJOI7Z6HNPURkZHmjNgJsPNRMyAqgx2CGEptLs5DZ1KljyjVXL8JLoDw7WR3bEQKrnD90oJ2wyHwuqUv58r98pbz/g+8j24Ly3gdJO4YxOctilvbSuAwnxq1n6OZp9lGtets/wjjWwJhDPZwVVHX96td/VEaOGUKvEtIviVRcedmccuvNN0Wtmx1s7qZf+CAsA67fbBExM2Pu+ta3EBdaVK6Ut771snLpgjnlKKnQJxFC74SxGYDRsOFmf4WzLFo39S/889fLxz/+XhglampQl0KK/AAZFP3xHI/w2dETpkSWx2oyNX5y3+OMw3Cu53J0MJPZPEWx1GlgR9MjPIjnbUXfXz32eBTZc3KoCbGSpIZ0KqGDp55+Bg8VAACQ0RjUrAN0CBhZtU1mb7jxDufzFy26mGM9FosmBYV6RNYB0Vu1IGF/ssEEOuEdslE6I2ovmV4R7hO07EFkbJd2dTZmL2jkXRBmSckCacD83FbAngsoCz/qqdurx2clABkFUNOzlJKP4n3MNQ2xHWZNsR3CsX25oDWw1tiwnk7SyS78detaGYeJAY68BzctDXcCq9TXpFekFsh7cQxicTFX83hpzN9s/PxcBTekVMtyNQyi79Uy7jIOVS9jCrsp2n4uqeEsjSCjYRG5pGoVn7pUTcGOztWcx9Th6LdmyNbUVT6gfsJeLl1486xMLO85F+w6LwtqwsIkNt7dAFOzy3o0HIoeGKrjsG1u/M4Nq2L3QZdyFE2POqWhQ2pTR6UUo0b2osfasXIBYdvrr7+aDX9Zuerqt1ABfD//vYTzU35/5AQayJLuPHxk+c53v18uILvpBHP2OD+nLK7Is9brNiRiuESQoT1wvA0h9urWF+bC1gi27djPJjupI0Ti5/ZEvyTmNkyA4+fctBmt89Dnu4OQsL3fNOCueeurOI9lTGQWYvwbAvXdNMW09sZo5ljVdVGbCWBxHFY0Gk/CiDjXongdduSxx15AXLswnq3vCS5kIS+miJ6gW0DwxBOPkzU1KBIC3Aucb16HTIXP+jLWsUApNjdsnvcoAFmxYnm9PpynC2jRECw2c91rSmGxtXP8vGvH8xqm8X5kOH29/vp6bBuaQxg1564ATIDgWDkGjoX/reOi3sh7SNmB89tSEjJK09HRyPioxzFL0usT1AlEXJPZ3FMG0/s2xOQ1OYb7qAqvg+tnZE69Dtku78f3ZFF1VJ6iqKxhQ6/Pv3mPfv8UwFV91RLC8up5ovs0LK/PWT2QNYi0a46tDPQR9hrBZm32eDyc2r5kq2lrPK52QhsQ64twlsLWdMxdI+4FmcruZ2xUKlAOtlUdG+/lXpmMTaa5p23wM8nwygpldtF5wiD32pqEE5t+Q/CbIaiog8P+qMg7Xxl2qpjpjWxw1q1JbU51ohTjNqpGB5vZvSN9P8+TAu8EnHkPmdyj/T7XFH0RGCSgyuvSBiewyaSP0C42MICdwZ0bjrs225CTCQcBIK0Kzr1r3wST2rdkimqrmRqWEggpEXC+BSBjXtq+qBMhn8ofScOJKvDknqe1/K033xxUkCxK6GcctAbzFHRTQ+nuhUecjTc1ihLkWXBHrY7xM7MRjsJw9OvdP7Qkxi7bvJFGjM6aIqe5WMVyXUm/FrxIq/em5PoJrkdjqXB9CGml+/fbtM4Cfea/Gvays/Pxcs0V86HQb6BI31IqnFLymy9ZwK/T2e5lwsTpLJ6BZCy9DOOyqbzzve+M4mHrVi4v3c1wYfNVWDaIST8BatMHv3nrlgjBCRws1jaCvkENjPQAACAASURBVE1d+O+l0NBPPPkCDAsb/BARPcibsfjjj380YrhbN2+M3k2K/mS1BGmDMRKD+Hmd+PcDP3uI2hsFQz+j3HnLjWXPprWRZSWC7cKGoc7FcbE78mhAxSO/+EVQwgvw9o4ibrb8extodgDAqQ3G4zTZMVdceTVpjZvKP/7jNzgOYa8LWjCs17DgZ/o0GLNDGJKDoV3ZsnlbgIc9GO3J9IyBgwuqPSYKCz+rAGvwNQIb8U5nkjbsQhPoZHEwjVd0EmZz2EYBRLusO0k1uklv6rllMz9DVlHiHBp94cILw1BFsUdpUSaoAEoaO2OzCQBCC8P806ikYj9j2Zu37UW7NCkMi9cnaNIgex8uoE2b9yB0tL/QkPBCvS7BiGm8vrfXFGZCjx5Pyt4NL/vveJ/+rrGSbq/p7BM7jLwGxxCAReb8u0yP9+cYeB0yU+PH1zCc4+iciloaAJhsHmcvNBlE7zlrbXjcg4ilZWoinNHITgjh5gvLAWOI7hqeypEjdkuvndt9eQ6NaXp/ZhwJbnyZCefy9pyOg5+RcXJhH6B7vTWAsoJoGsosn29BxEWLqm4jU1w1MjsJKQ0dQjiVuV5DhpRRtwAXTOrQoWQYEkbZt+8U5/S8XTuKwjnmenyTGU9dGMfW56c37nPOuH/2oXEMBTd68T6nDGGYJqrxzA3ADTBL88taeB8eS9DhsfzJGhhu1j1t19LQHKivyXnm8R2j7F6c6bEptHS8/Zt1dWQu3LB9fnHt2BLbmAh2LDhnHSbB9h7AQGyehgIYOwGM9sJ17Lx3rGVPnFOxtvi+9yzLKPvhnBZEuQZdq1VL5pqh+vekyVVQzf36vg0JxyCMzjRdnSR1JwIrr7PWq0E/RBmGY8dqg0nHK7OTPEaGaZ3bjplzy3t2DaTuJsGO53Xcvc+aSdMrgJYgyZfHNVylPfA9x8/z6WwFYObevC9DdtoLw2xek9fhvz43z+V5vX6P45iZXj+LMfZYipd96Wf7/BaTqm5DVLM9lU0YEQhWTpYmmFfYFao7CxBTC+O5UmeU8zydoQxNe68JOvyM13M+zHweuHgsf7JgnefMcfT5awu8BkGpv3uMrNSvnWvWmibjnLYxNn6fB3uWjkrHhi8IVksTolsq+EbGmCxbW/yeQDP78/k3P+P8Ti2N584QmM87mxE7Rv7N8UmywQKosldRKqNRvyuP5RzIjuE5ljWjqr58TtGnsoEvamJSdVwlUQQvOiYC0JqsYkgKsoO5HGsTG1Lb9gBsGmyNhRUTXHm/nfiDx38DuHkBejDBjRoaTWf09lFtqAeo19lQKac6uuMYAhw2e1kcH0akkjXoS/U7RxvHMwUsaiJAI8PbRNiiJ4W99Fit42Aau0axIahnQveIAk02tdPD30z9ghdfXgYgU7BJCvOCqcT7b6R2zJqye8fmCMvwNrQ6fZLwfufOvQhgdbL8l//2L+Wv/vrT1JQpZSWiyD4MVHeu13CA1SaH4d37ECyPLqBT8NUDqtjietMAC5sQHP7wR/dBtR8K/Qy3EcrPKy67mC7KCwixtJHN6vXX0JHG3sU4FG9OkeLDgJVt20+Uiy6ZWm6iWvEZCqEdwNC2Eze0SrADLMAxNXsU2ROvvLoYwePL5eN/9EeR7r563ZrwXLchABxAmrlaBGvjyEB897vfa2hXzoUOphVx9ETCbGcJP2xGQ6P38vwrS6PWSdS7oDLtxInjw9C5kTvZfSavLFtVRg8fFItEY+P7/j1p0pzwk/CU1TioiWqjF9fcudM7BLuV6ambgN5iTfGuNRQ0cE7M6DPG+HrO1q17yixq1Wh42wmJtLQMCgDi+XPz8rzJnIQXDkNUmR7ZpFou3JfX6mfdKNx4niQEkFodDZ9GJgoKInKWBfM+/axG0v/2Wt1gfF166aXlWcC+WRymrDsGXld0GebaxlBFVkPrubMjstfm796jm7HzyWMnyHHhuWBHjaJWD9ooaXeZhdoPyF4raIEwojWLpHdsanrrnldjuHt3Gxvn5MgQ8f48v0XnZs+eGd5x3dTRp4wYEmPr+TNNMjVAEabjeYyEqdSgRO0Tzu+z8fs+B9kFwar3ovF1szWdOVONDd/ICDqWjovXLWDUOI0FOB+HkYw+MEFXy0ZVz9i15jgbEt3N8XPzjzHhPa9tJ6yaG6lembo+n4+AOMN6Hkd6WoCmIQ2wwn14v1mo0Q3C52YdFOdwesyCCEW0K2BCdTp81j4TgaRr1et1s81Ckl6fz8LrcuN1rJxzLTg8CraHs1ZffOnFmpbKPSpsdMPppt4MJiE7YcfGjrOzD8bXjdoifTJMzhd7JDne3ueLZEqqtctx9dr87+z1lCEaWVkZmtdeW16uuOKKuE/ZhWA/YB4MxwmWtdXOK5+B80VWxhYn1gMbSM2idBx81jIgfkcgK1iUlfH8gr9IGWfOe72CHgFMhkycI64xNTpqbNI58JplUxMY+rnM6JpGvbAlS7Dh2An1PT5Tz692yN8zLO0acrw8p/fg8XxOMiumbxuCq7oR2sHwPK1WPRNnwDT8UawtwY10c/S3Yk3XOYRbxxoR3HgPGYqJ5xZMZQ13pB6lGdykM5GgyOt2rjWHnjKMkw5jhn+cgxneM1SW4XePnwA1WeB0iJIVilAS1xU2kM97/7J+ea1BQjA+XkcyQQlUci/2M8lwJFumXW6up5PhK+1fOkIJTLzOPI9aPxNW8vd0JjKMleG5TO7w9zynVKQhObPdAn5YGLVxfxInCoYFNAluDEMZSk1b4vUIiEyWSJYsr811+NvBDaGOFwE3t1ESW+bGH2eEgyS4MaxQwU2tSFjV0fwrc+PEMe0rppC/N1AuD8O42nFLJAt0WHjxNT42GmGgG0wbglZ9TKNXAhvpdfYeQMvcWCh6dXVzE6n2iJDTk0+9SB0VGABEg+PHDSnve+9toL8jpXXdqkiZ7kQoqpyRljfdcwLFwMaUv/uHvy833nxjGT1+ZICQfZGSiYgwmB6yEuwBw3V4j4GUEZ1uwdCPJm49aAheI/qZfRi6+3/yU5gBRKc4jny9jBk5uPzBe9/NQqKAGDUw/OkPveZx+7ERtrCRuRDX0VH5AEbS402jMuzuLRsjc8tKvt3xYsx9EdEaBrPY3VEW7Te/9W1q77yzjB43BsFvrUYsTd4yUuYFSpk2CIb37rrrm432BZTOp8eU9Wv03s0ssiWEYzaR4mVeg72edqNbcPNxk9fwPvXcyxQ16xT/XasSuwETm962mwyn6lVvQB9x1VsuCuOv0VbUq0Az0zk1Ohq9KmqUbRGJV2PvZ3w/F6BGWEBZS3F34ntupFay7Rebnz8p/vV5hIhRARlGNsTDxCNl3Py8n8u6D25AGgoNsZ/3e24WDz/8awzkgAAcLjLDWQpDfc5uZL5cqFnfweO6ERr7/+Wjz5Vbbr4ywENlgHaFp6n35MbqYvO4/rfX5str8n03hkid5Zpc6H7OsTSebJgj2YQch0rPVr2P53KcHdfUFWnkfT5uVL6XdUY8tsf1OwItGRHHvHpD9Rlo/NNoa0x6s+Bcy3kMNw4zagxlpJFPFk0D7XG9D18yTCmwzPuN9RPeGCFTxOVeXw2jVUpZYW7S5NZk0gFwLAUYCXqzGJzz3J+HHnooAJXX44YryAxqXr0D4+sG6uYne+Bz9vv+3efq5ux3HEvBkc/D7CHv0wq4/RpF6QSYzjfH1efjuRw/51JWm/UevZ7aikRP+0ToOgQ/znmBWc26OxPj7nVMQ4wraxNZM3iecc18NxwH13DL8NgYvT4Zmlr8spbOTy/U+Sjo8ZrcmARZXqOMzWOEmG266/krCEJQy98mkxnpGk1Bvgx7glQ/J9AcDvhtsydepMxvCyD/4IMPxjN2LmULhVoX6mwADl/Oce/Pa3Iu5DP2d9ex4+W/GR5OZsexF8AJxg0LzZo9lzW6L0Cs56/aDOwl15NhkgR2glPXs2PvM5HF68Pa1fl0Ha4m081jL8cJMJytqFjWJjqE6547Kfl5QwV8sli7UbssmdDUzGSY2HvNfSBDMhmySfDgGs/QVa6XZHIyHJ1ZQqkFSd2LgNNkiWReHPMMd+cabWaGHL/U8UWvR50F5k5zOCw3+AQmqUXJUFVeW9rgTPH2fe81w+rO16xr5P15nOg71lj7hoq6saeYGRzgpMEmJ9DI47kO/Y7jlADLcRLYGBmxREIwYWABnZV6fzbYrm0WPH5llyq4UQ6Tx+qFM7WL0LkOkMcMOxVhsNri4jeZG7yxlxrMTU3/rbVs/LBK/dj5eYW4l9LzGjfDVI3Cgo2qh0a6QJFs0nbqPkwoQlICFp0MHXvp2D2aOBq9X8zKMMvSKBPV9Vnsg8OjsFBcb9I17rjj9tiAbeinONUu2V6EVOfWHfvLv33jB/H3nj3OAC7eBmAYFd2/T7LpnCVuf5gsjNHUbznGRL5g5uyyGLbm2ReeLR/+2Iej8eVq1Ps9GdzIRrB/EzcSGiCHmBvzRy3MWnrZCDgmE1u2Maai4/t++jPSVnfXDRkd4Mc/9qGoWPoafXr27d1VhqFhUG/iw1K05+LXu6iVGGWljtPMc3081C6MpRStKcRH9d6JBSuQ68O/v3z0V4Fw3/Xud9PEzr42xpot630OY2uH37NUhH2ufP/7D7IJDA5Q4URSAHeY9FoNgqnUdh6W4ak9ZjazKVgq3FhnrS+h8dew+HkNrYbcTVVD4mS/8sorYwNZvHxNuebyRdFNfeQIK6mOp7cU6egY6k2baXxJcbV9pAEPJg06vZGkKDMjyQV96BAVXAF4nsvn6SanYXVT0NBpHIPh0Utp0N3JBvmMBrI5bqY/jd/x+G4sgo/sROyGqKE3HTc3Zg2hTExUYiWby/BIlPDGsGQ6aoZ1vGev0+sRFCxdKstSCxB6vKVLVyHCpjOztWRC0IohxYBmiCxDId6Dm6/jmV6S46KwOkXzGg5/vA/BUGQKsImkEfW5ZCpxAiiP5bmyTYWbthuy4+UYaJxSO+T33YQSLIUXyNltlrpq1TpAwexga1IPYY0RNRSC7gULKmBwDNyE3Nh8GRZx7rmxyhI4l9y4HNOaKkqYLFKZ1SNU+r3q7KrGwQwmRYk6Lo5fGDGMk0yVtHOGWcxq8x5n0G7Da3KuboG5jTAC95htMgz1eCwBSgLeBJbZUylqLXENboQvwLYoom8G0FV/0yvG2rHNsva5yfgso12I/bDCfauZm45JMhlen8/Gc8iAWPG6BYbFteMYZCE8szZtY+L6ypCIY5yaG8GF89k54XGcd8tZex/Dzsi+1DokfaoguQE21q5dF0BwD6n4joHP1DWvjfYcAgT/LtgcNlydzfJGTZy+8f5jaOg8riAxa0JlZ/FkHQQ5rhkBh9fqvK7hsPYA3I5xjp/j4JzSSRCUu0ZdC9dcc0154tdPBxtvI0+P5XNXSOxx/GyGfp1rzgWfpddvcU+vacHCi2KD167ZMPRX2Emzy6z0vGIlxUNx0NV0+JIl0eYaMfC5ei8n0Et1QdqgTUlWuoas6iaX7Evz73X3O783NG/sfr75b/n9ZHoSUGTISXDjftAMimJvNX7MKxMdUqeTx/dvghuBgWG2Zk2N9+V89rNZX87Pp86mAtsaMvO6PHYyT34uw0r+d4bVXBOOQdZpyu/bPCM1Nx4nWS7Xh5IUQ7SymFGDpimrzmObmdgMbkw+0tmKe7NCcfSwNCOq1uGJgo0SI42K1l6P83s/z1c2NFkisUqCwN8ENw3mxrCUJ7DtQPRuaMTUfO7qSBQW24lXdsAAWjw4BsuMnZgbFvyL8vW1yiqidACGadp0+26HnwDUyND4GGdNGYrifS7amPEYjWEcX/SvSNENpx+ZSxamwxvCsHRihmogpD7Pkiny7Xt/FuEeQcyN1M+49ppLy36Egm0II48ghuxPmvMxBLJdQOiz6d20kzjtF7/87fLHn3pPgI/tbAZmRQVzExojJgUhMrtwh+gqaMQeAI0RZTXXYUbFpZe9JQqBWVPn5794jCJ6m9FeUH34prnl9rfdRhYO1YqpCaJuyGwNH4gGVcOV8WMNvBkIpxFQWxHV1HFTgI1DW5uhF2neAwFTVkpdg8F6FKPz7ve8Oxb9Hor19TZ2DqOy+NUV4f1oiFwsbpam33rNCoWdzAcO0j9q4pjQ2hxAPzGqpYpozRjx8xpqDbOTUkO6fsMWQMe4Ds2JhkeDv26ddTwqbZ9xYBudZe2QjVv3liF0Ws4FriFzM0g0n0YvvWoXhovAxbN+084yb2bVDjheSfP6fSer9+H3ndBJIyvcNDvG5+T30iAmlZqaodFkz+UG6Hf37m1DAEmbC/Quzjvv3fMkY1QFmtRvYp75vgvHY6uh0OOvhQZ3hoGNAmcNQOP53Fiz8Z3X4eaSOp68FzcRNwMZSwu1OcdS36FXqhHXGKTGwLHw2QhqUniXoa7UAWWYwPCEG1RmlmgYvC6v2XP6vnMlvMWGp+Pmk+8lq+D3klHw727Azt/MjKnMngXQaFQLU+XffAbeuxtngk6fmZ5P9YDPdxoW7NhjSVGm1+X5BZ7r1q2NlF3Xh9esMVmLMNRnIxAQ5LjRG44ZIIPSEEWm+NFn4bm852QCNMqCNf9mWM0x9rnIJo8E5GqUffl5xzd1S6m98fkbbvFzgiePI1gS3FjG38973wLAqJ8iM8ezFdD4zHx2nlPwnu0CvJ+xgFuv23N6TO/Lz3ntjr334Tjny+sRlPt8rTysU+DzzA2ygrSq7XAn93nUe4ClgckQYGTdFfVRdhvXxvqMnEcCFa/LH1mf/5eyOw/avLruA/8gmoaG7qY3aHoBmh2EBEiyJGuxLGuzY1mWxna8JbLjTLxkEmecSqXKVVM1NX9NzUxqplwuxxOnZrI5zthOLCf2WJItyZajDYFArGJvoBuaBnqj6abZpJ7v597n+/JakypVHqp53/d5fs/d7z3fe873nOPZ9qfARtoFGh4CTn+r1dOOalX135oA5ua8zSS46qcV9N3JT/pWyMJfTODIj03PrvS/5ijj63f70PlkHDyz2izyTDQ0V+QZEcy7NyD2vXsfXdyYJMQC9mk3YMNl3U+AYJh9Ipd4K54dz1Gvmnt6VhXkVKvq/c5TL73ec658O6ekYKgApRocZRrTzgFt2uSsTjA1tA3Ls6TmF9+pHDJu2jDGwLMRMMNJYMkjqteq81Mb1eOnMjxjffQcXa0tap3V7DVYaceg53U10QVG34oixBk+OEORzy4kyh+aYkkuaVoyfx3T9tN40NywUAjYN/oqrlDGwLqfIWamR9TG5aXO77CIy8+KWS2aG38DUau1Ysobl7fvRCiGTpaOa0OLw/+8AzZc65JqwKIhJAEC3lI4NzQ3uDCIwLyZ4vUVtDb2XCYkpK9QGmTePj8HzLvjFXD99Tk0AmrY2V4NIGC2WpfPqLkfiD16HL7RbjgQpYrgCnl+YmDcfMfDIfh+MQdHMtFevTlu2T8Yd9W4EMftExg6N8H0JLw8I/ZBuZioKv/0s58JwDq++Lmf+ZnFgRwQ0hvIXSGTONK09AZ+nspkQY9uPkeE3Q6w0VOxCa648qrECsnijiv0p+Ni/oUvJP9MzGg//99+fOStOhENi2SbgBJug3Ex6BYZM45FamK/mfeQh7mA8kx5LpqWNdlw6zdsyq303JEP5wsh433mM1/J72cPQQkJCy736ssBlfE2kaizqnj7xOI6fDj5sHKrsfDmv7OGh0PJr4JqOcyeeeZIDra4ZWYMjico4aa4eDNHCZS3L265u3dvHwsWeXLHju0r/I3n46VyxeUXD96OMUI65fHkJy3A15PYb+vWjeNw0x6H01T7Hxrl2EDDzVp8j3z+GrEtCR5D+PVsD+9qbixYAs/f1gNw8+ijT6St28fz3rMONm6MVicCQt3WKvDikC9pzu8OV2tWXdUO2VjKIUD91D5lADWf+MQn8v4rERIbhqZIG2gxNsXbhUAioHvQm9upmZnmvdWH/rAV55/n3XjNEUGib0CNtvms8SyU5ZDHyfA5odybk7JxjtyWtYVAUKe+19bvoCsRUT0ERfMN0Zogv/ZWZ3020R6wot3z5j+1joABDQ2zEIE1D/x4oi1NZIS4Oqy1zof2j8M1FwdrEy9nBQwyGeRN469P1jbB7RauLDf08gcKevULUPGs8A5eVfNrs/bqw0ym+c2xhgCSf5/ktZdesnEcgiJnm38Xtt0pR7/sC3MKxFhj+jf5KnGVz5lh7VTzVe0bPhShaWxqWisp2xwUpBP0LbtZrbVxe3gv1r4xKzfCmmgCWb8Pr77sTYC4BF5g4Hd/93dXwAuAqb36YTyvSVTe/fte48PQ7vBKGh5G6Y91jevz5AHBNpNnKeNmrJRvDwGwNbUa366JoS3PXtIuwFufyoPzjDnTVnOlLOOo7HmhmOZa/VGH8+eRvY8NswwA1fWqTPvJ+qHJAYhmZOnpIVWtrjLe+a53B6AhvU6PMO2aPDexyk4ORw79nqaYaDjSjtflbB/ePjxtI5zWnzsvSzUJWavl3VhXJabXZGV8V5t6qgWqOaeAYIKqGcSvlyX7qXybeabNWDwFSzU5FWz5We1JQUkvbvrSZJMFXgUxFfTaZlwLRv5LmqhygarRUWfHohfMapIK0gq8Tgecngxo7XitLr/PVJuzuozBVVpqPXlNDWBHs5YxmefFa5wbnJ4JtsLXXHpmC9JHQ1MQg3czcn1lbpoXcJiAC24EqhtBjGJH5i31177/+wc4WVJjxk9kOfBqEqkmMWttwpc3DTlhMcDNiCA2J/eiHVuDrk5mkeRWkbejpAgw2J7Nujvhy3cstm/amoBfOQjiCbQ/5NRDSRKnYWylNj/k9lwWMuLh2RYCcqRgWSnsyutuXBx96czFv/13vx/bm5Dii8WP/ej3x1vo6sF5wWUhPEceo/ADREG8IerWJ3IA/vZv/z+Lf/grf28E6Ns7At5FxRsV+ulEYMUfOitAyw0UMRIImCG5ZV42BtzwsnmizXnDTUlpsP+JHPhfWdx9V4iKybr8/R/4QAb7xOKeBPU7O6TB6T02b2Juh2JtOORll34+WpqL91yWfm4abeQKuyGal7OSePNESKKbE4H4D//wD0cbjh4NIDhvCoujR5MI7pzczk6GJDjCjyfoYMb70pjFaMwISIc6k4zs2bd8/e5kWI+NOpvCgVSVs833+OMHckBP1XIP5SPRhO0JsFGXg2xPTEQE7r6knnjLDdeNW5ns3TuTmVhuLBuhqnWLbKoPqZe3j4O3GYW9X26KQ9bc3JZxQyZ2MHbB1mvBzx4gbbPNcOBANCcXbh3EyJpiHKQOWWNls+qLnwcPHk07kXGnx4c+WZuAjTmuV4HPCbLa9itwHn7kYAIpztg4BLmD1u/jxhZgZ2y03d9DU5GXQ9zhDCjpo88dzPYOsNKDQ1sBGgeE+r38rqxJet48DmwCVJvNBTIs09oVIXQPW3TWa29mbvbV0AA9n/nMZ4Ywq+AnoJRH0HCvtI8I5KefPhovtjcOzZT5aRuqbVSvuXHQ6I/n6lEztTXTU0v/jXEvQOqqzf6skdF6ksK97AEHmfaVp9VgbdV4EYrmA6Axz54l8MR+ejKC9qmQqo2/+TA+JRab+/IJvvSlW8O7edMK50mbfMfciYdjnn2/nDDlGBPzp1/mbd4oZ368avh43jEPmL/GdVGO8TC+JeMT+m6X98VUol59sM54e+F94QQZT2NWcANEMj1ZB0ObGtD10Y9+dMw/DQcwpi1Ty3PW4i//8i+HNmdqQJIoNGdTuQfSS7jYWEPOCesXuHniyX15Zgo/c9I5VwcXbCYxGnJgXluGS3vqa1JMbdPvD+S8M6bWsjXbrOTGRX8Q+rWtmiNeW3/6p3+aWDo/MtraYIdcvvHbhpDKvFgD+gDYOW9KGPeedXI4mmgJUZ0zwIv2aa9Iz+tpI5eaypGBerlHuOIOYjvTAStALsw1xRh/YzE4IEtNip/WgzPDZ17luBRUV7Os3QUSBTfmuZyTamZaJqUAYFZw0zpbXsFNTTpdz8qjuaGFGj+X7bUeyhHqpcLfvUwUHJcIXXPcagK+NrYM411AMzq+HItqiqTveD6kdvJafdrXvd6+FgyWAOzZYV7jrRZ5qg/jAoPgvcIpmpwbgIYH1bwQSoI9NfhA6eoxAnZYl3w25NBIDZEqvh3cfDMC6yvRFAxwk/9kuVYYNEOzonFDUZPXWQExNCOvRDPycgJseTFNDZsZzU28zGlszg5Jde3Zrxvk4Mty27/uuqvTuKiCsyDXpKzjWYxPJPgdv/2zAgZKltoQ2/0lId46hB+47xsDIHAd1ZZXo466/qa3Ll5du3Hx6//0n8fGHHJjmvCRH/iuxTvf8fZobpJsMi7WQJbgg25YcsVsz6EgEBN1qA3yvu977+Lee+4eUYvXC7MekEUldg6CUkCCcOczjoa4CrFnpt5Tg0uQiLYIwLm53pAgUg6VT3ziDwaH4Jd+8RdHYktxOeTAAG54dZicwYDP4NMMHQsXae368xMB9NoEs4oQS66Yl6PqW5/3TiTLJrKigFqf/+KdCcw3b1AA4onkRDo3aq+XwiP61qtiC60dB+4k/gXYZLzWpw6TTPgzETiULBZ9cTPS3kkgk3pgxhU4ePj4YkNybXWD4sRsSqZmnz2bz1CuuHw//bRw9g7Kp4d2BphVnlgXDiSbZrp9n1g8c/SFxaUBFg4wLwd91d61PfvbdxwE9yaY4KXhsTiAkUFtjsZHKOjwvSefjMto+D5illQ74YAlONRbjgRwYPMS+PqhXYCHA5hZiivuiG4bga2NhIbbvucm3wKR8ooV4at860Z/CYHmDAICgAICQVl1qWfzRxomOKoBGOO59AKr+UF9PQgd0v6eOXOeHIeG9muzcSo3Bpn60UcPRNhMd3jj6PaOL1GAMeKuZL61mfbH3AIJhI6DY0s8D7UHaDPWvsvrpmYI/V1t3jE+9aKyFa2pHvhMVIAAFgAAIABJREFUH9z6geByK8pjquBws5ru7lI5RAMb7Zv+1QSjbPPjGYeVcehPbekN31h8NRokcWtkmjbn+lWgp8yS15WhP8bNOOivOToc0xHOAgE9xiNjq12Nu1KTgD4bA+vLgd+DdWSbHx5uCSSYtWv87G9ArGY+awkPhIZsHLh5pq7WAkBa58oDeph8lG/MgGHtB0Zr3imXSx/119hZ24899vj4vucAsmHuyJnsOf127vGyU08BGoBy191fH4R64wNcqsvntH/AEs5PifnareyC1Qr87jlzZA9Y/56rdlGfmxBX+cqrCctZSnPROFrVfphbY4G71ES3NZn08sPb6arwdZjiyY0mtKRl1/6DNKape2pHAt4yt77jvXm+zZzY38x5O0wYS2Bin+pLybPWRYV5wUHNRAUQqzUzveRVc+EZn9f86PPyQyZFZwL9anzUXZN/LwjVqmmbcowhGYlQLclp32+MoGrrh4xOX1drcro/tGPy36Z2shor5fc8td+m1mt6NOlLTXD21/kJDqv16q2GSH3lvBQQ+mwAspSljKE5E/kZXy3nx7jIZj5YOCZfCPEe1QWQmRoa4IYsdb4MDZHPUp4I3+obpqms+7+i/cqbp2lbmgAsutrFzUHQskATyoTwyJaaTuDZIBKPdAiiG6aBL/N8EptlSaZiX3cxk7zyjNfFlS5n3zkBwj/zMx/NBtydwUbyPTIC1wn/vWfn7pHc8UQafswgiTwYZC0Yk8G9KLeNc9P5/RHQx5FLM9AGQdI5Gbc375qJKX/73/zxIPXiLf3y3//bi22JJnr//fdm0uQEOjluiQ4oZh55Rr6RqLwOg78W0pkDeu8jDwVgbBhu2cMtPRMgKuK1Se44F+jLSfZ4/8jefTReRzgt6E/fSmd5VDmUTRJvAxvuYx/92AB6bmbPx2XZZLktSf7F4MvkdkbMSZdedV1y1STdwSN7EyX4wWi1QpbcfyA8g4eHKc3hOw8mnBPmlvNXgMOxo8czL2vH4UU4WJReYzOlvvXRRBH+jyUOzdaNSJmnBhixgBzYjz66Lz8viDdY3DsTnt/hRLBYLPUIcSu6/PKZzbeaiR5w07U5Xko5vEdiQQg780NjIC/O63OLcmgS5G7Ix46FA7BhbQDu5SOSKldNgEgMHAeeDaMM81SNxfPPvxThfeUQTISOl3HeG17QpXt2DuAABDmg9d/iNhfGg5BdrfI1LjYcEDBv61SZiVcU4e8zN2L1qqcqdvUpw9hYBzUZORzcEsW5MZ7qrptjib6En4O9brG9hY6kiUtbvfY6QAsG6/HlkNMmnxF01Whoi3Ga2odLR44nY+emT5vjpW2EF6BDQNHe6RdTgPdKki7nRfnqGVrFjK2/mU/87eCyFvTPHCAtK2OAl0TrHS7f6T9gJzzD1mgaa5Iy/iVVI6vjA3FzXuGexcuxZF51WZPmxjN1z3awed5PmoGSWQe5ORpTWiyC0NxsCBi4PHPfGz/waS0aY4dr13VNgjQJ68PpKz+nh7k2NMZKPYH0w/tdQ84OQpRK3HsjiWPWnDmXYqBryFzoi9ulPpyMxle7xgUg54bnJ3/p5Epco2q3zHWFYTlT5k7/zD3O3NTKbRtzAgyYawLexdJL3+T/Euq+Wlnt1D5aG4RvZQBjg+S91CqZ9y9/+StD62v8aK/sE+3RVyCGdsd5oX9AXGMFmQ9aImvCmgOWOyc4N9Y2ICqZb+vUJnvSePzFX/zFCAbYSwDwqQ6fAegAIc6V4KrOviczHnOczhx9RHQnNBFW9Wfs2Yy78iRqnHta3LaA+/Aa7SWv1Z5J/rZeynMpkKnpRR+8/CwwKam23ysHpuYoz9fBwlogJzh9+L1gSHktez4zvYxax6jUy8EV4QzcKN+zNUsVRNjLJSMXwHU9GW9l29sFVDV9VZNp/9acP3g0mR/ngP6NTPbRfrGiqNs4K9s6Vqc2lbcIkFRbi1IhNs05eV6sm3Mil4fZCfco3dJOMoWCQRdN1OQ9yZMYflOeOxSeo+c2WD+DaDyg0OhHNURjTL4TuOHRoEAP04DUFZz2Rt3wr0XC3Q4fZ9miQcyV54ZHTwDm4hd+/mezCTcEpDwSMBNvCQH78r1NQX+AEtvbYO5QV40AgdNuP5IgZhJeFDQri/gMwApvJQN5OirF7YnQ+0JcrX7j1//lIIklQOrib/zY9y/e/KaQhw/uz61sX9o9g5cRZjbDzgCqhx/cO6Lx/siP/cggLQtFLu6EerinyrtksvZctmfxYFTGl0hul3Z+NYEAz0/MG95GV0Ywu32aRFweuU3cmr5y81dHJNf3A4jZUIfFsQkAAMq4m9NIbcvhfFa0XsfDWXrq4DOL//gf/1PAUHgxz4qgyTWdenCmBTCRvKiM6NkJPoiHZD5EIF53jjgVR4dwGgefQFcR9FJPDBf7cHg2xA0NgfDJg4cXV4Zf43Atn6SRR/F9ELlH4rzhtpwEnvF+cqgN82IED1OQBUfb8XQ0OVftQcY8FWF4JG2mMXGLWDMOtgf2PrnYHc2Khe5vwsDNCdiq2pNHlT7deON1K0LXrfeLX71jsWfXttEfwMiidRt0IIqBc/755wytxu1JsPj2mAEdTv5N86N4JCfyeZKQph82vE1aANGYHoSVcPzc4D3jUASSrDmCUxtLJtYOhzKuiRuyNunTiGyazXow44qb1KB3DoFB/M5zfnew+0wbgD0v5FmHNlJuCaTGunUCO739miP1mXPvE37ew7c5Gc6T9tWbpoL77rsfCPi6YjyLDOx7xpDg1QfCaEfaKA5LOSTGyyFkDAgu8UYIVQeaz4YpIG3007w+Ek8/+0riR2Uw0xCwtF37sj+MsUPRSWENmRt9NR/A2B3xKgR6t4bYX1dlbROGX50do95IS7S252iJnDunMn7ae/PNtyZw5bsGUCig8L0GQdQunlYOa8BPW4y/c6fxnSrkywEx5gS6OTFe5tR+th6te/PpcK06viEAjBGAWG1kQcWW9NOLCt3rHGrtvKwB4649+v/EE7gwAtfNvDzGDoj0XCOGewbB2hrg+mxs9F0bgMxtCVvhoDcv4uG8PfnBBNJ73/vel5AInx4pHSS1XZ8bYfdHzZmzjJxvMZ+W5AtwGDd94d2kndaE9WVNWxOEJcBnjD73uc8tfvVXf3Vc9qq18zlNEW3KcLnP2Bp75anLuNn/LjvGGIhxtnrWPGgnwGTtAXCPJR/dlvRTuxu9mXMGoMfTFKdxmP9EJk45ZErzR+F3MEvRqNfhYwK+GfOlYKPAoQBk4ooJRvqvmryadLTPGqy5Vhk1rxccTw3ajN5bk6f1Mswume/yelqfnwVWU3MxA+CNoCv+zvf+S23t+6vNSwVK1Qytrremqpq5e2k0p9pZ8+8wJeXCfd7yktZ9MbRK6cdqYFfeje8XZAE2YrsBN0MzxJtvaV6jpQFXWARYbabZLI49I27cKyuXVmEsaEVX92eAw6Vp6f8PbjLnX12luVFJXbRobbhdFV06XE7nhsBu/xq4kVfDQDNlReOTCRBR+ON/8ycS/XdHTEC3BYSE4RzzDz4Nu53FLvnjSMiZgwqLXucNrANOBttt2QQPBbWfjjDJsA4XMUkAdyQw3bYLdy5+73c/sbjj9mQlzveuu+6qxd/46Z/MwjmZW91XczsJDygAZ5CmAoj2JB3CiedOLT6RZJPf/a53DFdXqQ1elI106Tk1wqKnDoTDJ2LXl0vnknwPy/uuEBnlxZAe4vCIVREhEdupTXRNAv1p/2c/9xeJo7Fu8e53fc/YMGORLsdyXfpoIk/GFfGhaE/+5b/+xPCsMrcUO7nQzoMx3BsCVLRaYzo0MgIH5rm1Z+PeIMslcnNuboSdcPiyg0/y4/MrbtXAGzvzE088NXJuHQyY4qIPDNREULVkb9IEZg8rm+ChR/bFu2zjWLS+o8/7cwACv4SNIHI0SwRCb7vaTmBUNerwqPB2GD6Q7OrnhcBcDYXDC5h1mDlEPUuA3J/knFs2nj0Axle/euvwqBvkwWhNeEvRTjiEvRyWjz7KTfiMcThOkvGRHMa7BmgBsmxE5RMQxobAs4FWa00csrQNnnNw+htIsbkcasbO39JiVBukrpJAbWRllkyqDAezzU3wTU3KTYuH44FmnI3ZuI1kT1Rt3/GrJ1f5UiUwr4tp8lSSOTZgonb1kEGaJWC8CL57k27Dbd+e+trX7o+HygcWd8Xt1gFhvZhv46/NBJfvfP7znx/vAzoEmD5ppxu0sbkp+dTwrQa4z6WhQEqqjM25EbvdG3N/Czj4kz/5k4OYbT2NCLsX78oF4coBKjvvylCn+gbpNusJ34MmybqrBoHwvSRrxbUKGFGPz2teqFnK2FUlrp+9gTZej7VmLTvMrQ3rtd4++kXLNkxYEbwj63jmWN3GeX1ycm3IP6rx8iqsdeup/LMXcqa4qTYKMfU5jbf6RFs9nLAN9gIA2rWiDYA8MOo5fcDLAU48q13qPyNaaSCLJrqAl1u0kA1PJNiouaLpsM4G72SpFTD++gEc4WxpGw8oY2bcjWHd1X1mfY3M4TmHa5oCQIybvvoeraE59He9LmmRaPqMsT0KxPh7RCuPUJOUFKgB2Hynmjb8IvVYg8qoObJgcWYFP5no0ImynXOY1ylzqt8HaAzAUfb5ubiMYH3AQuTC4Kakb8D3EIATGYz1b61ZG9XwlfhbLUQtExX+1eT4vNqM4YW11Fh4rpog9Rsj35lmlxloD0+IBqllrdbeFNSsrr9a6DGPS3CjP9NsM9M/1Nw0AfhrfCrlVbNRPox6a/Ly+WoAVMCk3b30tH8rACimT+CwXEHfp6XBzTWeLYO2cuzLJRfG91E8pDw6Nxf9AcqWSpJ5kZ8xbYAbloCpfcpY5T2Klpov9RW4qdaqfexcfcfcUqIKT8Esi2g0Kmk4gDMKzLuv5BYSpVke4A2UDbRUD83s4N+KuQO/5NV4KNwUN+kPLQ7s35ucQkmA+E1B9kwyP/hETRRqOYeEQHtr4xa9JoMGndvYD0V9/LYcsPeKgRCBRqJvilA6FaCzJmz/i/eEE5H4Kr/1zz+x2HheTGVJgvl3/s7PJajWtnBW3AIg94T6zuDSiFx6cdSaF+4KAPnzxb4nH1/81E//1MwUnpv8S5mcER4+mg5eUReH83NJDvtf+/XfSJqD9yyuiJ1XX7lnP//ckcWFmxKBlLsnYlhg18Yc6jsS+vyebzyQ5HhfGOYkUTKvv/4Ni90h9lEvHYla7f6YuO6+OxnBo2pye7XInz+R7Lbpz7r0/01vevPiU/HqOjcTyKQ2QlKH10RlR3viVkcNi3zcCL2171qEPCQsCoLQAaWM8hgsoBJPp4fL0zmUpu195IzJsw7aJ2Ou2rplqo6p9wk/QfyshS0xc20Vt2UQcqcLsE3gQFpNoEOS3pRcXtr0VMjIF1ywaXm7fCJk8+0jWdrhaIEuDxfroYCY666dHIQKWkJo2FbTTgCGEKud/9kIBnwhm1j7HKIHn43WZtcEHCV/er6mkHFbz7g4hI0lPo3xAYQcunhGFyY6c9tQzkjNZfUYee45a/r6wdsoiRjYGWA8AkJ/ASNCEVgBVPzbt09E3h1LblC0ZVHtGuseIo1m6/t1G9UPwpImws+Si88+56xB+i9gAkrKbTImJZDScjXnViPMmi+cj+HCmXaZN98FOggP468NwBpBWFBrXKuVevmVF4fWxRqb2sDzltqq2XaaBq7e4lMRMtpuTxt/mhSag7vuuXOA1vJQahb92Z/92QGuAB+Cru6p+DX4IF67s6/kcLMulGeOyqeq+WI8F22COfGZg0//rBfCltA1JsbQvwmOH10BfB3rZp63Dp195ul4PCIvi8kWGAKACOLOuXVjDP2z9oyhtaONXr7voN4QzbX5J2A9Y70bC3NevlFD6BsDY2hetONkwmWQ0DQznp1zOLWUz2Xf+clE5AwzN/X8qZs/EzdOnrqZAgk9GjXnCEDjvNC2akSrkUT87dqizbG2PFfw53tMttYVcGj/+du64Q1nPkQ3l5SzF5h6QukboOZZwmtoYZYBLMuns85HmIuoLpwBzjKarpEAOfLI/MjldWgZA4VcwrlxXgIFI+ZNfpJfzrJ6d1UzYX5GrJbUX/LwanCz2kzUi4nPG+ajAMacFHQULK3mnrjUmxff7for8Kg2p2d26y/oKbjBJa05v1oTbfe88a8pv23WnnKAPKOemoxWm8RWg5uWW3DTvrw6UiPNgL6D15T/mF+91Gdd1SOWtyRezQCfuRCLN4RzNZL7EmiRf7Rpk780zVLeHDHgBggLeAvosWf60kZmrtV8pQHQlvN7RtSqp2lBuFcrhPqE5uZDYcCXc8NsNAZ38GgmUvTSGKopqRbEFPAP4xWDmxqJ5mZdCDdrwr1Zn9wyv/IP/m7Kf2nx4H13De0Dm/F5Ic8y9yDpbolL9KWXX5FIxglXn00q1QJV8tM5OH/8R390cTA37SM5KE9KzBjTyHBSDzF6V2LBrDt78+Kf/Z//MkAj2WpT9dve/l2L/+ZHPpwYOA9lAzyRiU5yxgCik8/LIbVt8YbX3zTQ/T/7v/7d4qf/xg+NIIEHktLgeA6KYVOMut3hjAMjyacgfn+QxJQ/9/M/McKu82Q6mOjCa15N1MaAIRnAz01fvhXgc+U118UT6ozFP/3Nf5YNzEV4pq+YAx9BnUVvrI8fS3LNDZsXTyMqAiq8mHKwXZwstnufiMDdcfGIYjpcx9dwQcQWl8HWDX16AGDbSxUBcFJzz1vCOWNR2zwm/vHHuce+RmQzfw5ch6g+CrpmUZljh7My6tJKMD+c72+OhsWi9r73vNhbd8QbCkfozSGL33bbXQENM6fIQ489tbjikulG/kRSK1x88Yz0+uzh3PxjrlIHzo3w9cePn8iBNwPXETTHn3958b3veXtug18d9WzZcv6oG4n4TW+6fkVTAWjLPzJuwTnYDhwIXypmu0H0TDnGeAZbey1asN97g+fJdX80dgSxuh1O2qWdboI4GVT+zIBurp/73JdS3oznQZPjJis4owO4xEPjWu8yZTo8lFeuS7kIBMKI7hveVW8+BCJBpq8lKeqHQ9K/ksDLGQJuMr0D1BEsBISDdWpq7h2CatySckDoGxBnbAj5weUR0j7cBeUVVOkbzZL6Ab5ynZgx9Ks8pmFnP0+Qw8kpYaadZO0Z5G4S2MNZiKaUZpHm5vLs7f/0nz4ZcDdzDm2P2RNgBw6sRTd2IMUYqF97ATPAAqihzaipzzjictx0w43jff2yDswLs1ajONM6cSk3LyNkf56xhgEYQrHATtvVYw56M62A9z2Ht2fNpbqN4XlyU2Xf+a71Byxpr3UHPOmDthUgNoyBsRtznnOBI4E5696qQBzm7KWXVrWH5lEZPcyBG3vXOGsPLcgEwNPV2d5T3qGke7jqqqtHW8w1jZpnaXeHZ2te1a4OLkzmDxdOmV03AKb1bq6BC2DRmlP+nyWljP4aHxo23ysnyZo1JwCRvYWDY/yB1nckc7r1VOBMENKKAba/8zu/M9bQai2SNeIZcygFD1dyYTQmEEn6BwBuGUZBwkxc0TXL2DBuhEOLQ4WT19ByLnMiVnjbqzWZG48CjdUmH2PvtWK9yN/VGHZfFoj3smmue1FRvu+a76HLJ9SXZiXjo281L6mrppy2YcUEk28LZcDcVgBT7a85ad1+rylptSdX6+m811yk/IKttrNjot/VGg6Cd+IE1ZtJf1qnspRhXKZZcDoHePlMm3BqTcXRaN6HFhLMXIK8ER9veEZF6bG80IEcwrVwAR/l0OIstej/VeDmli9+cYVQPGLbLG3m35SsKZUMe5uGyOFAcKeyYZqKgCbEZ24Fjxr8qObjsiyPxy/9wk8uroh54O47vxYtUJAlpndUiGew5WWgNmdBbo0L4x3JlfKl8FYIZ4bF0+momDRbAk6O5iB/OreB87ipRSO0dkP4DUlDsHZNkqXdfl+4K5+N8Lww33158T/+T78a0uOji0cfuz+LNmApgOj58DHOPGNtsmZfN/Jy/Pa/+7e5RewZZMfD0agczM1e3wAEt4CNUakDXPuT4frTn/lsWPhHFj+cOBM3RbPywtFDi2/c9pUkb7wunY17Ydy3z8i/08nU/MRTzyz+xb/67ZQRlVrm1eTbUJDuWrZfKsqYkV53Wl6Vq8PreXCg2LPPDJ8mC8FNhEYEuXkg2PSnGdNl8l4T29VIBheECyAcSoZdJircD0LTbW5XhNy+ffgehPa05VpsPHheiKfVBVtFOZ5eFN1IJZf1ACAUvMq5IOCeOfTc4uorEwQvmgocItmkbegu/OcTinpbohPro41BiNRsVFA17Lzp18mQqS+5dPc4lA88e3y4hDvwtJGrdm/CDk4HskNVW44FAF2w9bxharnzzmQ4zyK8NiEAHM76QBtAwBNWFd714vG5Q+OK3B7l6CIw3UD9LMjzLKHBW+6BB0TwvWF8h7B3yDbWDbVqXdjNr74S0lNL4Tb/YIDf9ePgL2dghsV/bvGjP/oDCR8QE2fWRm9fBJryq/lpAkV9qB28alhmiecTLFI9DjB133yzIGs3jT6L9qqdBCJNBoFlHowpoSX8waasb7fqP/mTPxnrEygoOdWhpG8AB+DkEFWeMQUYNgd07t6NNH1g7FV9INTEGZn5p54a+9dadHt+z3u+d4Agc/9UcketSSTypxNwE1gowKx5ojmeWu/XvnZHAOZNo+560mxPPcdWMsg/OwAoQKQ866DkWCDFQVjBWK2K95hjCG1C2Ho1b/pgrJvGo4Jgcj22Db4K7pIYTzIQN+SAfVI3cfukLuzl8pQcai2YXzdMIKT7S300HcDAWOPLNvkJNABP3Kj9bZ2ctXaG3XjDG964ktQU38b3aQSNkz1j/AEeAETf9H/cenMT9s88WyP6V2+yZkg39zOFw3kDRGsXcAP428sNWllzIsEFoDCjORO0Wf+tPd+x1mjemM6kpAG0rDGXCZy2H0jw2BLWjZ+22Q8AcD3S7EOg4IEHHxkRjmkvrsnPA1lT02y6c1z4zonJFZWiiTM5Z7h41wxEePHG6eWogr7mn5qVa65Zbf4oEFntxWVOq7FwjnjG58qpJrZak6HpoAgQgiXrbigW8ipPqhoja6van6Ftyt7RjuaWAtq6dwqqqvXp887Wav1qHutaryZHfW1HeT81n+nHOK+XmpWV8yqaG8mP8c6qGSoFQ1+s9wJGpliKEZ+PumOSbW6pUfYyt9SUO4LfziB++LbDnDi0ONESMUuN1AwBgmLdLJUtq0HnilnqpVeiuRHoKJM81EZZNLfETZq3FGAzMoOX6JTOqXhtuBUDPbEZ4txMJJPPaG+ouRrCOsnAwsiPF/gAQO/87tcvfugHPxg0djhxaBK4LB0AIGTefjmNvTBmmwu271x88StfXfy/n/xyNDgBTflecmnme+9avONtcf0Ox2B/XKxfJ47OIsGXTr+UQzYpBc7JInj5zMW/+de/NxD6sQSk+x/+8S/FLr4mm+Du9CO3owACIbeDh3OoXzCyxt6XaMK33PrVxV9P9F+mH4f/FHBCXCfuT+q/5rrr83NNogR/fvG12+8epLRf+rt/b7Eu2pQL1mfxIuCKKhwV86Gjzy8+9/kvDLNUrG3h3TBvzWRpgN8INpQyqVDPzHidnZvtgUMHF9s2bBupFS7fc/ngGL38zQjveJ4MM1RqR7KSkmJNuCQ0CS4Qr+ZvsXv2PxVN1vpJihWUD8+JylkuqcnJkTRwImebijYiSaIT92bDINTuDUdlS35fH4H4aLQ02ndRTDMOiqsQMe+4N5wnRECL6XXjIHzssSenyTr/3njN5Yu7H9i72LltanQOBvy8/urLhi29G6busnUrHp5EccWWQuGJA4djJgS63MwCPHMgf+3r31hs37ZhbKiR5Xj3rqGx6aZ3CGvDRcnpZTETgtTdNj4ARFA4DGvPt6l6yGiTDePWOxIYjnxIU8vCC46LeKOq+s7HP/4zQ1DccssdOeTXjIPZAT0Aa/aImzlhY5/QFBCw6iUEG9+GwHVYe4YQ1oabs84lnqynCsBRAVyQNbSIERja5mCqfd3mfullBPkZHbjmNsLvd373Txbv+u4kDsyhpkxgi/nFGOgvAa1fF0rqudTq0Fp4z7gaS20HEPxewUcw3XrrrWN+1E9zgP8kmF3zGBGs1hpyMY+W57IGaWB5sDwYU67yXBwQggGb3ZfsHBoYAtOrQc+G8M5a1Wa3fW37fPbVOdFWGX9r84kIcgBHP6uRsr7M+8hblgsQkEUA4wjxwKnXl/mY2r4DQwCKdOp7vQU/eyimqgC2C2K28TqUPVNb/9AS5VyUM+5QnjOnXVuTYzT3gfbTPHsPoPB99QJT5lGZfZbnB1DAXOMAN+Y0IACxcqRbGZmTs95KwuXJSZOLlApQ1hzKNVwbC46+Ge06cKO//YfDZwyZhpnTjH/3kWfsV5o7bfB3PerK67AezTmnCdwu69n6sMaNhT0xtNOZh8GNSD+s447VANc0uRmDG2+8YcyPNmizUCIXX3rJGCN58AawT99p/so/A45py4FqoI0reLXVLtzeeyAa1RlmwmU8N/8IR+fV1BSIUByBvtRUrAYI5q4mqV46qiX4dgDQ8dDWaif0cXJHXh5zVTNgNVQV+pQA5qWgqZwY66SaGmOmjoKGArPxrPRIWRte1basCPa0pxaWciBrTqo5qoTnnqnV2rSvxkB9g/C7rMN3nVG4NqdivRjn0JID5tlelNVtHVRL2TO3ZcMIL4QCYg91rFz8SZQBECP3uH7zMF7hiqW/PJiBKWCoPLIVbdZSA9Z5OCPg47TgeA45KMzs3xxw8/0fjFnKAGGSLCfrJSozmzZC3SsJxRfrQ2y1ckYMgdzSZKC2kCZLx0CszSKOrTiPZT0vfvmXfyGH66bFrbd8ZfFqNBMbAmyoB5932AZx70iG669+7evRknxhpDegzfJS6pRWAAAgAElEQVTvxjdcs/jIhz8UoPNqXEAfCajKwAbgxEM/Av7cxSW792Qgzl189s8+F+Ld3aP2n/u5jy0u23Px4v4H7k1bMygGO//htKwJqLjq6msTa+bk4n/7J/9q8Qu/+NHh8rx370OJgyOr7ovDVfF0+nPBhcldtDmZf796++JPPvn5wd15Mbyev/XxjyeA3s64cT88Yufc/vU7Fo/sT/JHQC8blGrU5oWy58GZDU21nX9jkabfPCd8dizqOej2xYCaS3dePFzGnzr89OKccJLmIptpLfycm4ftNIHkRhyHOUaSEtrMDvBuLO6GQMP69eeMeko+PS/pHSwqHnCeLalU2XVrJhgIxi6uxowRZ2fbts0jAKKXzToOq2XwNofUnfc+sNgcL61unOafqQB7JiBwQ0yVgKK+2AQAxWOPHUgfprum9vmeTaJNbn/NEaS9zC+ykmsz84qDD8HMwueQcg0t0FC9T5OfjWmjI3gaU1nFARub08ZvELf2fzU3Q3vUU/6OMpGZgUPjU1NXoy2rh1BiGvrP4V5ddtmeMf42P0ExXFZ5fGXNqE95dYfX36qCK+xLLq678jQd0kaeP0i9iJoES8PWMzcijFp/1oz2CKT2ufDMAGWmIouGdoyGB+AiXKs+n5yZSQScGqGbZzqEvEreFZQPXwxgKqEVwPRdgLQ3YqYqgvKpaHIc5sYZ+MRZOR7TtM8IWMLJeDFZNF+YNrjdM4GYJ2uEJmF4n9hD2c91W3fDB2T8A4iAs/JdrE8Aw/rXVuOkDNrDHtDWe7le+q0Mz3uVs1TSqTmz7q1Pc6VMQKmpTKrhMtc1O/gcMFSmcVKX79ovgEITtloHQIUyrQXjrj2e10ZAYMZVCqcwAUiNJYBpbTDJNQoyEGttzsi9x8a4a181SbS2q00a6vMCLPXTZ73Ru/QZv3r9NBt9vRBHItIlKAKk7RP70/fKJzMOJcsra19Iz+oaEcmjjRaPy346N+Y+dYtfYx3TxIjgjnx9Xi6QDyQdB8By9VXXRms8A0p6XlvInlOZl64Va9ClcvIzpjOAvTbm3Bm/5KdUw7ACJpfessMjMuuu4MJzU+sy5VxBm7+rmSuI8x3ljzMn50tNRN4f5jLcjKzfama8X3Dg+YJ7c1Bg7b2pyZimsTUZB/XOfs4Arz2vtamXIZ+Vw1Uz0Vj/S5J5n9UG/VVHza11767pyvoh4iWAbvnKMs8FFn76njWl/9WWa7c+6PcL8a5Fq3AeDa1TQMvUOrlscLIIbWHEnosWzOV+ONXMmDm+P6M7TxNj95hxWDHtvZQY/kANzY2B8vpKDuMPcWN2m83BWLWcQ/LMoJRhXjHgIeduWi8FA5MJ0IMDwG4ZohET1mhC3LDXJb5LzCqw00/+1EeymbOxTxxb7M/G3BpAQvOxMXFpIuIWl115zeKZI8cXv/lb/3ZoPqBwZa+PZ8jf+tmfjjYjNuRn92VgcpNKZ6O7GN5JbnAOlPujfv/0p/4yh/5Zix9NJu2RQTboXywWk0oY4NV4f+PmxC5J/Yi/3zr9arw5fjyH7J2Dx6G9KNNcsHfv2pNb7q4kp7w1/76WsgKU2H3Pj8kmGpQRfHCJoOXXEL/CZA+ORI7PDQn2V68hY2eytaWmqtooy3T3jM9PxKQnhSdBqDxCZHIZpov4i9FiyULOvZpg68aVPuG889y+LJYpNCdJMTfRC6b6mbv0+vXTNmsxvOc97xmkwhJKLSCCZO/efTlwNszDZumKaTNxC7/88ukOWpNU61+92BzMhI1NZ6FP76+ZT+rA07QdScURno7vVKBrU0mTBEGBDG6PNntZzEwoXvc98Nji/d/3zsVn/+LLizffeO0QfvpkXI1XXberMnfo69sdd9wTMJnM8zdcM0Dccy98c/HWm64bh+WpqLa2hEytHfWUIYC009pRtjgvUkmYG4d5b0Y+I8gaMr+qaONWkrPxpLVk7tyVqNKEL4DBdZYAsnYa68V3Cjrrbmwt6P8meUzyMk7apm/1ClMO84n3VpMle6MD0pHH276a7whgJgT164u50ndjRoDoh7pps9j98TEAI1ob2oOxdrMuGg3Zoacs7VGOV0FAOVzGuNF5G8jPc+aM8GditL+BICDXmnApY8LQ3h7wjdWjzebd3CjDd7VL+/RDX81zg4gZE8LYM/3X2ELGoPFcaF3qOWecewsGTMxR0z7oT/d6tTP+brwc/baf6oE0+HZL8FFuhP7XBDfTWszI1dbV9LjbNARA661wVLZ2GIsKO+NTYN74JdquX8bbfvG78fLdxigyd9VKNZWIshouoSY+kYWtGc82W72/9cXYqwtIpXUDXmn1ngp/knb8sccfTRsuC7jLBS/yRb8Ec0UIdmk+d936AODEroq8OZ6QFVLBbL9QbrHE94rs0fZqGcoT0W/9LzB0pmhbg3n2kuC72uifcdOvahyqlRlgZEm8tVd6zpFzhLP10j2qHH2tgC1/ptoZP4fWhVlFwueszb66L2uaar9qJvNczS+j3IzNUEosAY/3VgOhamLqAVvwUROVdVmtkJ/9p57V4Nb7NU2t1O8hsmMZTG8l6eXSvGbMCv57OdW+grYRGy/KEeNq74zAublocrixpvFteOIynTunoBiyFe9m4Irh/QfIzlAMFDDMk+qt/DnjO4EbJo5Z2NTEnB7xa6ZwGVqd/OT1LUbKWpyTmFoGV2YgKyS85A6Kx9Q34x0loN/b3nZlwm5/ODfrk4sDj+5dCMv2Shq8RoC7FH1ZtCmn4+L8e//hjxYPPLQvAzTLlpDzPe9+++ID739nhOXjUUk/OAT32gAH8QIcDpfnBmiwHLRae7Wbfm5vI+ZE2s/1krakWZRPJ7Lv2975fYvb7rgzGbX/cPGP//F/N0iSt99+23ARdhu6Nq7dx5Mv6dlnji2+9MVbksTzsXTeRuFWum7x7NFEyg1PyMF0MknotiZjeFFriZI2UsdM+6p29L62rCaLdaN1E5isoxnDbfGK8jqUA2BTtC7DA2T/41ksZ44FIFppzR4O0KeirdkSbU1vabW1Iu/i7BgvG73kSAeSw97cuUk56CxkB9ODDz26uPaaKwYQuuMbSTwYDzGC6LHHJO7bsGIvLnruZq2q1EaxQY6FQL1z54Xj+X37k7fqYklAn8178lhFKEb7KTaOPotsfOFmwcV4L808PYSUvjUMfG3M2n7nnfenL8t0C+HuvDFJOPELTp36Vm6yU+NzNDyd3RdNcGceCE2gxnw44JlmvOoifyBZ53fH464an7ppK3cAq+wFB3Izmdel2Lg6DLRVm0vQ7c24qvoLYpp5LO0SI6kHUDlJ+kaI+emQBhS0o5oEz49ry/Lm0huUOqw7gsW4+H7r0x7la49DRnqTYe5MOXW/d+Apu2Y5zxJ0OEnNC4TPBFQME1w0Z/pY0AK01atLufbFag1EOTwAqDVsXgt8h4koa2OaCqdbrnGkCWhOI3vFd9R9NMKPwPY3wAkImEd/lw+iz70saL/v13POOhPnRv0Em3507qwR7fNqRnd7iDCnOeFqbw0xO5mncqq0u3UDOJ03/ai3EnAEdBsDY6UdntOGEvmtQXNYLouxULYx1Y7pTXVO1vCliz/6oz8alxOfzazs6weYdJZY2+W9WJ/m1hirT/vMrbqsK+02rzz+gAJ7o67eU1P53BgPfamHoHbVzGnMtNFa8LOBB1ebF6VdmJyikyMCO5BzXszDxxJN/oWkrBHPh5etCLQ8Zp3BNDQPx6FDzr1bv3Z7+JHvGd5gYjQJJFetSkGFeVzNdTH/g+OUua9JyOc1/eqTNWAuzEv3i/eq0Sng7Nkx+TlTK1R+jWd9p9oD9fm7Jpl+PtqZMXQxoNV/Tb5Oubr6Xz2vCpKGSW3I4hw/ATdDe7nk4ZQvWW15vzM09MsLo/da5rggZz0UuJQz1Mt2gXHBQts5zpqU+QpidNbg6vaWr1PQtNpjzGfVEOF7nBGriNck1yNZAzE0PtJpRBkCfKS9fk7TFR7TVJoAlmKx0d6McaVwWZrzVtr9ncCNyl6zM6ZDyb1kPsRekcjqmyHGjBgtAQpUhVyfVULrwQuLBoSd/IyYk46HaBr+3eJX/uEvjDgr+x95cBEVTPg4WXTpzMuZrF0ROBfuuCTB8u4cye7gpOHpk0N8S3gf//0/+IWock7lgLk9mqWEzaZWzqYycDaZ25bOjltLgIxNOwR1foeyEVWHis5BcWa8HDZcuLj29W9c/O//xz9ZvPe974la/PoQ08S2kFAwkTmjCt279/HFI8n8/cD9jyzirR2uTTZUPlsTErGs2EXlg9chV0s2XFV+5UtYRN0YJkd7HRAOl9WvltWbiL9X2zVrPhobJ8IVyRjCXc3N6CGkDZ4HcCygHj5deASRTerQu/3u+xYXJ7WCz7RpBHy7P0Haom0jXAglgsTzDsG9TxxcXLx963hWOca0moluJIvsNRItV+F145BpLhm35pnRNbbwactc2YQTIM7YOQ7q/U8mr01i3dQGXpW5sty49++X0C+eZ8mRtCP5zIxfN51DfLgkxn3UM9YJIUBwTJD22BCKQMvx40kIesXuUaf3vZhNAMcSiR3eBIi1/c2xH5h3dow6CTACoZob/TeH1oHf6+6rbuRPnnjeM6bKYCIyb/qkjwSp3/WBIMGpMUcE+cxufXAQqQkia99LO5VRdXdNco103KCBR2POYtP2XOPHeLZaCiDB31XLW0tNZmg89WtDSPrWhH2mf/W201/tNY7MYQSw8SE4f/u3/yD5iN65zO49k7FWwPTwLjdEGY151H2jrYNflps/AGfcPvWpT6244WujcrSnJke/F9jYT73BC4Sm/frsVXAxTJ1StWQscXWsF+sDIO4Nt5Ft65nViwoSbm+7NDN1kWai0TZlaIu6gMq5fveP+QTiAMkCbePls+4N55rvzQvTDHRmro1BvbUmH+2xlRAJ+quetrfu5sp973vfO0BUtfO4VtYu4MVDze/WpvFTrzmvqbRasYJQbbQ3gBd94SGlXoEDC1wbs+Yv/uILi7e+7btGbij9eCZeoVuivUfSxoHCdaLZeeMbbxgmKb9/6UtfCU/yksHX2nT+lqGB33DeTHxZLYW1VM8d67camgrucj48Z76s0wJG63s6XBxeMSN17a/mn/R8A25GzJxVIEZZ1YQWhHi+2pW2E6gBboCECnxz4F/nulr1vr9agzPMP6m7ge9aRuvsfBaoVK60/l6oCwh93guwMaom1POrQc+K1irPnIxM41Dh1fNbfdWad1wq39qPUXeaz5lGH0e/uDhzCx+hZIxDeEeIw8xMok1HfnkfL3YCzglu/Kw2qeDpvwrcvIYMgZuJNNeEdzOydHIHy3/DSyo/8XBepcoZf7H5UXFxZc6khwAZi8niJ//6Bxbf/Y63Lh65757Fy8eejWt0BB6VkyytIR9eec318cg5HsDxb0Y5G5NYSVlcrv/Wz/x4PGGuWTx4/11xpY65I4RiHKCJQGMCCk8GYdEEkZc8h7RfkDGku4eT5gAZyoC+/K3kNbnypjR0bQ7HP4mG4v7Fhz70wcX3fd/3hlvzxyNmxOPRToje+2LMFACmOZhMJODNzWJmkSYETDzNyrrwZAi4w0cPx0V9CvSi6RLXqt7sZqsttxOj38rrBjwWELgxXKFuEmULbChWxObEejkc7dLOC2eU4ielW9g6I+8+HYLxjoCWEnkbs+JoJoIGpqrMtp+gdWOtCUbsnZ07LhjtIGwJAYc5Qp9Ixca9dvsZSdat7sxxqKhfexs9eMYTAUJFVU3o9E2xxwaln3wp2bkvmPb8AweeyZieNUCHg7EB9qZAsfAXIwv4gQOCJ852McPJRM4jSH+AEYKkQfOeDGH5ppir9FEk27PCUCcAlF/X2ib29H5jkhh/QuLZpI3YlqjIAI0bL5BA6L0hQPgb37hnlKEsQqvuw70lEwrmpLcjh6m5MG7A9qa4tDZnlr5Q2zedQDUfxrFZqmm4rDkCysFgPoxR14tx0s56WemDQ1uftMM/5Q7zTYDNpSFulqitDn0bptxosQYpM4LvQx/60NCG6nPd5PXLIXYsvCXCj+CzDpTVkO7Gu0BCWYAaLYfnPvnJz8ZT6c1DsBtj5fse4VLvI2vHgTVJpq8b/dI+Al9C0PMzfkxSNcnqkzHRD98x1iUXa689pozecB3m0mdoZ+MDEdQdT/Nqvpn2/tE/+keLX/mVXxljwVNMWQ8n7ctll1081njNRb6vDQSkfg7zY95TLw2QcbK2vY9IDcj4zHoAKHCOCkp7NjS/WHlN9pb5Jwwc9uq3d8wPcKQswMS8e0+d2mNcqnEx3ta6v9UDGH3wgx9cMUcaO983f9aD551ZnneGKLfRpq0xGmDttteNOSBIw2ecBB/UL/UYU/NkTO5NCpwb4yU1zo3cynfHPPtonEW2btsyMnoLnnpFgrSeCvEUQf3xrP2b3vSWYaoSYsC/kf5neXmolqVnaL0jV2trKtT1RVv1wata1XKnzOG4wKTNJcx6brVZCrhhHikYUW8vouopB8b7laHVbg9njMjGem9V89oxLyAqP6hgpUBiaGWW3l4FRPpfIDJMX5mPjkUBebk0LbfnQ8+ntqNllkuonILIIc9S9vMBj8xqbXP7uVqTUwvEajA1wQy+yeQ/jbbkkotPQ1kzHTziMEPhkXkSXJd1YgbAjDZtmP5wfqPFzdpYrblq3QPsfSfNzUxgtQzvPLbTdNXClRjgJd5SlEuv4wodgEOD4+dUTwV1hSBLy/Ot034K8pPcP1detPj5n//bi0NJjXD4ib3h04R5ncWNrvxKOn3VdW+Il9Gmxa//+m9FiOXQTMwZMVxOnkiwt6QP+Js//ddzyB5dPL73vsWa0wkgF2FaVEh7hGTLLV3ejueeS36MuLsi8yIIO0gJlbEIzkrSx3XhLWzZvvhf/tf/Ob2gRkyit6ePL/ZcLADbsWysGTl4bQTiOUmXALydPMmDaU7KyZfjRpnbAyGt/TtjoqpQckAcDWlyXdSpA2kPoDZvuhN8MWscH/wkY4mr08OnqNchuO/AEyPNxa54kz2W33F4HGYv5JazLsDwSGL3bA1518bzvr49fehY+rBj3LgcJjWR2NDGqlqdLlptLXdkkD2X8QUKTmwKGpyv3h4OR8CU9yu4KzCL9ldvMP1AzBRZOGtxceXllwzg5P11UeOJ4MrGPs0vQulPTcLLSamBBF3VauvwHGH6WILhbduCrHdymBAJDMJjmq3wN2Y2bcJTW+998PFopjaPzx30btfMcMYGEKmphscHwV7Oj03imcHnCmfAeDX1wr6ApmuvmmHvtUmfjAlw6Fbs4NReBM+aIJTv94ceejweSVePYJDaQhgT/DQEytm/X1TY68dY3HffA8MrytrBO9oTkrwyAThCx/fviGn1ssv2jOe1t0ENgRF9Joz009/Gyvxy4adNMx7WDqGkbYSesXSLb7A7wkrfhUwgCOeFIZmX5U3LGBljgqEJOM0bYdoIwb1Nq9var1eTOnhgOSAbCZeAtu61q6YN9ZkDn31/kvpKB3BNYrd8MWErjDeQB4jYP9ows0PPRKrGqMCGoK/gMjfATQGQcTc+9WwybuaFVogWggnKT23tmDaGjTHABVK+flTIF3hYF9aY/taMMuJ9LPM6lXyp7eZzXEzyvLJ6o1aXeQDofNdpvHv3rrGfrBvfqZcSoG2evHzf2GkDsFrtn/VvLQOdCOklkA/C6NI80phI1oUxNFbWurlZrRFUt+/5zD+ZwIEg60ybVgI/ZuxGLKu8/6Y3vyXBWycHj5PFiNUVwTbiVB1+NmbrS4YbuwsqgCPoG3CDoO7mL0DksSPPjX5Xe1wBrN/6Y/zNqTp6saxgN1cF4DWd64M1VjBt3Zov3/GyZoyNz9EhxNdZrRUpiOjFrlxM37W+KuQlvnxdlAPla7ZNq0nF1WL2e62n75MJSNHqLJCp6avt0D/fV277sdrrsmVr32qtjnZ7zjpWpldJy96HA15MmWvze3mXvaAX0LRMZ8swPeWl3NnXjEVkqXaOsz1aA6FPgBsyAHYAapjdqrlBOAaCq7iAQFBDaprTF7ybtvM7ghuraLU6bPp9zxf6zRru3yNx5iT5sIGJK6CCl5L5e7iZR3X/agi7QrYAusDR3/v7v7C4KLmmHn/g62l8EATTVjp1NIv+kj1XJcrvZTlU/nzx6T+9dXR4Y3KSrMmCOnny+OJv/9xPZ4MnzsqTDy8OH9w70jnwkKGx0dkXTHgkKRDDRXvXrt2DZY+8Ro01VboQ2vrFo/uPLz756c9mw+EWHM9kxU08EXX3JTpvOMzDlgcwvfACdSfPsLh9mpBoe15NvWenr1Uf9sA3ySXZGrvaNl8MiDkvQKcmK2Pod4fOizFncQ2vmq6bA9BwwPXWdCwA75zcWEagpozZ+nCERFS2cAdgWKpZAQ2HdJG5+fB7NTU9jLw/zCH3PbS4NBoawOeJaHve8ZYbB/HPIe5w2rtX/JJtK/yF56IpcmttFvBvN6MNPkNuNrQ7Xj4/kHK3RAtH6D+W+DuSeHJxhdgdli+EH7M+rtbGpOpU7a3avzepmsL093CCAuLaOMBsOvUcPiyp5CVDMHnG+/rb23RJkgSAQ7teKPpirtRfoEbQEyg0UjKi91ZOkD39zMHBWRlms3h+qLOHgJ/mzWZ2yNedtoe9uXh836HkQLt2ha9SdX9VxMawubBWk8p9DtxwozRHJdFZI8ZBm0ey0vRb/QS9sVC3/k7X2YDctF3IAH12QKnDeJc87PdGXSZo9V0ZQETNE2sjjPA0yhUyFgQ0YWPMgRNldB1aa0xoAG+1PyVjl8zq72HijSBhxlFOwXaDM9rDF8RTpsEHCWzCnLBGPu5aaUBHa9h3tE09vaEjdRZg6G/3jXVTIrA50PeCfnNPAFZYNkK4dvq+tper0oCK9ZRTjj5YEw28p00+BzyaURzQNQ/Kc6moA0LNXMrgPSJsgRgx2kKjZO79bu3pAwHvH9OYflbjUi0KYAMcmkNaQ3M1taHCL+weAKtmbXNqXJ0Z2lxA6z199/K8vhlf/akDRIGT9dALkyTGr8t+fVZUdEkRc64CbMaMm/gFmUtxkQZRP+sYX/DypSZnxAciYXP718+aoXvBK1ix7uqNWJN2QUK1Ej0bewkssXq6lk/vm3JuytNRBocNsqFCvFqSAg3tHnKSFiH/Vmtf6i11dBnLqACiz7SN3q+pp2YXn41yV8Xp6WW47exlv6CsMrvnfwFRn+/PkpnVUZ7S6nbrozYJCXKaPEnBQ34tuVyrTWk9I+zjwRHMq2cScPNqnHXMwXgvQM9ZCm8wP+HdyBqAKExbMy/Mxnx6zs4AtUxU0xWenBb3raBuAMDvpLmBoIqMrCaxVSghrGXCmN0MqQtYGLkyGGyQigNmYn1bnJ2Aea+eDtEsZCH5ptgYORa94x1vX/zwh9+/OHzg4ZCDHw55LK5n4eE8w2ti6/bFnssd+kcX/zpxa44l1L2gfbL+HjniRnvD4od+6AcCll5JzJt7EwxPgrzcyESpjIZGNlixZc6LRsXvl19xVdRnCVcezcD52VzcIpmbDh15YfFnn7llcSp92rYxIfeHe/WpcFiS8TttHQSnpWDG1dEvhGkTg6l/KshyU0AXUixymwk4knD8frcxnozwOz/kXxttEA5TtpE6OwCnNsp6FnTyu7iqPuzt06Z6MRyPnfESsNh8fuEFblAx3aQN9ycR6KYABwdNzUB+WmAOGIfOK/E22LVrukwzS+HMOLh81s1VzZHFUd6AzyxgAqwovC6UDsIiZe/NTT9Jaj1w/O59dR0K0XltfOUJyEeSV+uypF0QPLHPGBeCYYzlUqjUDt7NcSTedNvTdt+ZvAou4xvHRll9oDR1wt33hxAdHo0DWf+oyN3CfX+0I6ZKaRhoK44eFSdl3WiDTVRvC2NmPOraSWjuf2L/iJVTu7X++rxB8wBNworQJSgc+kxOnmM6U5+NL5CcZ3r46u9DD+0PSfRt4/N6LvkOIaSfgJn3L1y69jbwnzFTb81BeTTlnjHaVdfOCvA9MUk9+uje8X69lhxexqmE8wb+Y2LQdn0YJPO0wxhtiYmR2aaeUNVqKdPaAAhKlDUWyjYWwJY+AGfWhWcAGaDBeiVklUH7UwFRk0+5Ky5OzVcEtDFX0brV1Di1xzMOhzVaDo42lVvk5mTctbUmGu3x3eYJ87c2i21UgV++Sb3UzE15PdWS1Uuk3CXrBNAEKMyhdaCepjLQRn03rubRWOsP8nQD6JUwbpxo3ZDxeZDVFNhLjj5ar8a1buk0ZJ6rp1ovOOpCkLbGzbE+aod2etbeNabd3wBWAQNNlJc1YL7K09G+mtGMP+FpLkqGBt6ktzkz79Om784F1Dg7P+1hwEfOKGb3wXkLWLvmmmuTouWRAeb2JWnmOdFgnxmLQcGJn9a2dmir+pxj6jfWQ0M0BOMEK149d3xWk+Hqi5Lfq+n2ndUkZNokJjIv9fTsKYesgr6ml5qKBkhhqopAZ96pLCgAKRjqJacyoRc+z9UsxUupyofVpqxeZK3BmshqHq9rt+d70bYWqj1azRkyhx2DAqABQoEfl8BVbvK1SChfW3tRrJm14zSB3tTcrGijhucSBwlapsi6gBieUSNCccZpWiQQ5GO+yhxTpiCYm4MSumsGrHbsO4Ib3gTnLFVUENWpCGgk39Q3hDT0eu5ZM935JFhBVPW3DzKLl5Q0CduzWF9Msszj4m9EY6Mj//Af/GLi5IQceftXMtFnhIORPDRB8efE9W/P5dekMxtDPvwPSdCYWBHfmh0U2Eek5I9//CcSYyYbL2apFwJuns6hqaNnZ8GPSMk5+ORd2hFTDn7MXXfds/j8X0ZVmk1PrXno2SNRe0VzsjbxZ5I24UBSNFwU8xTN0lOHnoqnTgKzZaPxsx8M+pi3aKYmMnx1xAmhNvtW7IIAhY0hrwbOT2+p9YayQJxD9d8AACAASURBVHyvm2ao9ZYE2i6cbo6xQZGSw9tRrmdLZLVxi4Id+s/EFRm3BsJV53Phx2yKeWqE1g9g6QYWl+bsaKSqblenPgQ4L7bExHQsWpjdu7aPRVJzU1WfPZi13/hrd/kVzHbqt5i9X5JptUzGrQkDlVcSZ1W9AhAei0u6vFLlBrh5EhJPPZ1YKAnih/dEQO/ejQ/y7CAdasuxY5JynjUOMvmrBJOrq+verJcN614LKz+1BweH27ZNTAAAlbfddvvIrVOX2cYs2fv4wcVVl+9aAUtuyQCH7wFDQIk8WVddvWcAs6GJesxNfqrtjWHNXObPdwhzSQ2Z0GrfdwA/GLMU7Ykx0zZjU/Jxb2i95RNY+kLgGYPBdcnY28zWgzJoMmoWU17dW5Vxzz2SHW4fAkCbaG5qvisnxxjSqgAL6iuwIECbFsFcE2rDxBPOR7lLJa0TiOowrsaumjH9qjaRSQTYsb6qMleudVJB5GfLIOCUaY5qaj0vnjQ+Lxj2eW/P1UYZD2uqYM9c1eQ12h3TnDmq+U5blGGfNa5P21VBqd8+0zf1eJYpybqwfwGz5mgCmkoaNp+0Eo1gbc1XO6BO+wvQMK/KrTkFIAImfa9gYib03Dq04AWJJXwDXPpcDzZmOWUAHPrQYJc1R/Zi433Asf1t26w14+88Mo7mrmbsanGsFe2jIQJcAKAS2/0NwFQzWQ3zebmUfT3mVP09J/HOBHu8KMB5bzSluBxih6mbNUAZzgth+wk+OZleyLn2chxatLcaDnNRk0pN/9robDKm1kv/9lxj+gzZsjTZmt+CYv1sewtuasohb6Zn8IxArwzzqPxyVrTN9/wbZpMlGBheUhHo+lnh7/OhhVhydApi/orGZwnSBmCKQgEnZbVpqWdGv1tg1PWlrJ53lUsFB913/W77ZQ37Xr1+fZ+WZF3moOdWx9cYmndt6gV4dZuqUZr5vWbgVPOEPFxCMY2k3+GdQ3iaQ6MzQ8bi3cw6gweA21hjxKWz941/26jMM15OXgTxbSDA5tr4UkDAB9//vmGB8m/wbMagB3GlktBsxt8Sab4a5Bql0mjkmKRoaxCMeRKNQyLB9tYlpcArATkQGPT1nOzViWb74b/2vsQYuXyAmzNzmz8R0qybKE+kM+PJtHPXFSOlwmc/+4UsvNgMo43Z7hAPMflIhOJP/NgPLN54w7XDHXkcKiG5vpCy5R3xD8g5mg1y5113h0h6S24CSQAYcrOBPXWKt1PMaGeEpBsgRMgdi/2dNuYcJOGEtT83C4+7+UT3c9ECd2viqm7DCTREI2Ugm5yvm8yitjGMQW8QXWi1oVskDvhG9bQIuiELkHrbdnCZ1HIXhrkrMSHOi+2Mt5ED34twtfAngHll3Lx8t+pp3my0bsp362DjLtLtAu0Nl9BQRuvFNdq4cWomPOPzRxLd+IqYpwjzk5mjXXH1ttAcEEwnBPGsa5nVPHNrrPX5+jeGNzI0BwnkmDbLQbUlPJq6yRon/UEyviTBEm2yeuAcihfb5s0zTsOJBIOyBroGtff5uH1v2jR5SL0t6h9B0GB1yuutlFCv8FT/nd94ZHFZAFUPgxJ61deb/jA3xVsOsXT37otGHwknB5n1cM89OA0zRtHeRw8ubnjjlQPkPBo+zfe846bB4dkY4Ku8chh6kJYkW5OWSK1XXDG9gGYsmWTvvmzPuAFqu7mo+cYY4WXMZJbnDoHatBG9xdFE3niDPEAzvow2Ek6ElLn0HX2pWUf/y7EybiW1EjgELaFGG1ZuR92xjWkPnCY+JXjNa7Nr6xNh6P0RxmDpSlyCs3qtd4ex9WxP+K4gWOrVX38zXxp7a896B+BKHC1PRl361Xbd98D9i/fGY6ju2w7manUa9biEb3V5aU/zVymnxFx1Nx2B52pebZ0V8vq+Ej04Z4sy9K/mHO0zp9aFeVRm6/VMLx5V3yvP8xXy1l5vz96rxqugkIassZDs0WpiKqCt8c51AUkvMNZHeWXmCim62s2a+8ovsh6Bokbgtq601bwOj61cyszbBvFqEsofR9K6FrTvIby3pZmZNl7yT3wLJFxmeGvq5PMhap8rAvE0BzpfrY1qLVZr5Ozjmva0wTPaWZO18fVMOS+9fNb02M9XtALD1PS6wQkq12SYa5hqyMiUVU2Nce1Fs8BFwmDJokWFL9ellwNlKKvaFN8dZv2lNtP7I7yCbNtpmPn1qsaxJsAS1ceHeVWTWQ1QNT6+Z03VpFrTk5/OFXuigLdACGeI/BgpgCJf2u9qyVqetiu3F3VrwfoCTqGLAULSX9iAiRX3hgyWkHdtLk7yFzJ+TW3PTJ7J+iOsy9lxsMGvHHPiX9oyE6Qu0z/VLLUa3Hw5Qe0+GPc9j/Ax96U50PIBYWET9jNo30vyS5xBxQf01Etqpl8Qq8DgAzQvplEJVzOEwfNixMQ+8/bveuPiZ3/qo1ngD0X9GFfbeBoJ3vRCXLzWJ6HkNdfcEMb8ocUf//GfBcE9F81IBG0GdEei475wCjEwUUTjJXNJ1OsX5yZuc1hIFh1Ny7O5tX0x7oNPRxv0VAQkDeL6DecOcEPjtDaga7D0L4jJIhmK1+cmTSV28pWTIehGc/N8PFFizvIyST0ojIU6Tr30wgB+FyVNwrMxl0mXYOE4XAmHCkxoU2qL+b3pFuwnIdHw3Oooiq060k8bsrcHk1jtySC2RYN1dnhAkG5vClN9N72zfJeg7s24dfRm4+e+fU8O7Yvn8Wh4KlnQyuuhq98OgZIxtfNotEQbMomDVLoMOKfe/U9GYxStHpKww0N7uumboVx5Dvp9MeuYO26g2grouaFqi5vm7XfcN8b+ist2Lh589MDi6vz02aMBQd8V76d7770/m+TscVC7rSpfm62ZXTu3jt/9cxAYQ8k83/am14+DH8H4qmTnJrga00UfG5dFWbg2NZm4hRCe99//QNZMUk4kds48mDfEm2zn4su33rW4cs9FUaNOkNnosEyWR469mHQIb1p84eavL15/1SVDuB45ciKxg/aMdXX73Q8t3nDNpaMuN1xCtAHQauqydqyVEvyshXtjutq9Y/JkemhqZ71A9NP4V0WvXdUU6rNEscBtD3VrxRgUuGqb+SCIrFVCoeMBOAx3+nCqjD/zEkFGUNZE43mHGiAAlDBxOfw8C1Dpj3/mqK7QBJT2Eui0a+ZV3b0VW2ODhJ91cGkEnjnyu7pGWoSlaQJYFFiOucQ4eOlzSd69jW6M1sz7ngfSjGtTUHi/39W+JsUkpI2TNjnE7S+aG6DM3PqdpssZoExzYz30sgBE6geQ4XltadA/7evhbBzUYS1++ctfHuaYBrWc8VieG+eVcdLW6Y04Aw56+d34K1+ASOCyoNPfPM7US8uk7fpqvemr7+H6NABnL1Xl85g/c+kcMgcNWOl97dc3wtjYFCR6ztgQloM7FeFFyEt5suOinVkHL2ePWWvP5zw+NGQGoOPFe2poliMfmCaGtvx4CKe5aJqLCmy/rwYV2ue9XhaVVdN7zS/VFnbMWtYUqDOvUk1FozF5TRNIHEpiiVitmejnBQ6rTfO9WAxZYn6WcW76rO8WVLVNzlz1rz6blGMfvpi6hzdR9o821GxYgFENcakE5eWow54psV17erFuG9t34+effnRsh4ZnmBln4s7yZmr28t3SGnphrGNBg0uOy1lSDVl/Q7sVcOOiBdBM8BrTeuZZkEJaHe1FLJ5andeC+1LoVHNV4Nk5WEm/sBKhOE8DNyIUAzcAypjMgSZFpAFu6g4e1VgC2tHjuEVAT5BTbcmSPY5JirSzcAGddRFGkiWCQTu3nrv45V/8maiXTgepPzCSbOJnYcWvCyK/8srrkz9kQ5JhfirRc++et6sgtfXxnjoRDc1UZPFAmpmHHXDDrpr4KDbr4ZguzgoAMgCywYq7Qw0I2Ng469Yk0zUeTf4DwCwCA+R3i1pZyK7dECat9lqfvZhJpzUp8armKYdRY8Ior3ya2gS7CI7Fk2p9wJMye4Nw+NTEow4HQUnCBTd+DtVpwM0AjAE4XXhVH/YW3+BgFWrd+N0wk9yXQzJTujUmKnUN1+AM7va4ljvwtFv5FnmFaDUo2lqCr9+rDbGxSlL1+YlTryyujIbH4Yi8zA195+5dAZ5Ph3Py9iHwHn0U0NowhWWiDp8XPh5X12MnE2QvJshJojw9tC+TczAJkoj4YtMMUnI2jY3BfXtr4uJUTWxuumFtRsKhKumqq7VZ+x5K8MgdyVnlO+UO6Iu/9fvECWYtrrgJQZ4bc0mvX7stbuHRFtUM1YO1nlDG1U1vQ9Tx2iBGhU1d/kUFhLnSV/VpTz1w/E1QNKS/AFqSv2p/ybk+t/YrIM1vBSmirT1SPpNDwy0Jn8a8qef++x/P31cNIKddNG9McFcnV1jd2AeIjQAc5o1lVuxqLCpQ5955aZgwCF/1ErqEsIOq7SPwK/RoshCD63ZsfFebnZTR/EnaemNioACBwAgQ1vg91ojPCXN8pgJWdfq+flhD1jVNgOdLLDfe+k7rpT7rqx529kDd3RtmwJwS6Ma5/IVGOtZPQMZ6Nqc/+IM/uPit3/qtFQ++8mqG11bGxjmgrnIflAkQAgnG1RiXXA8A16uk5m5gk9lKf+um3dt/eVvAhZd50QdrteZuc2quCCDgrEJP3fpuPdRc47m66Gu3tWt9WRNCMtTFvV5c2mG/DRNUxtjYinPFpOD2fUni17z1bd+9+PSn/2xwa0Qn5gr+lu96y0rsIZ6V686bXmIFN+7Tq8/HcnvMqXpWaxV69hWcVMNtrfZs9r2ahzy3+sxb0QgshTdww0GlGpHVWp1q15SxmsPS+ZB2Zg2Zs9TI13zV86ram5rR9NF6KjgfF2GE5rSll9BefEvutVa1yfroe87Mmtcql9ovbe1Y+F61WOa3mqSuBe2fZjk81akdL/G87SmHzN7q2ers0pdtkt6GTtC1LgqxyMQbwmEEbszx8wHvcAltjrxTlARks36iVYiD1jyWxm9YjpaONQOQvvDSqdPivkiCOXJL5dX0CwPcAC1LcFPNzSshAs33eEtFo7NkjE/zDaLPDKBGjTQnLRMhUVRe52ZxTlNHBHqq+5s/8UOLt74lMUoevDfvRxsRyELDItT2xg1bFxdfclUOrscX//e/+L1hhng5HXBbOZHvj+SOQa/AilQN8TgfnTfhAw1HYE9VLXvnvN0O8MPOn7aJR7Me8TEeSBdunTFT2PBswMmz2DjeK2FW+/1e7cggzgIv4chsPn/z9JBK27hsP3ngyUE6Vl/VhuovaFJWD6VuRJ87lL3U0c1VgmgReRcebylIVnoLC9nnbhJIruXqEB4E38sZfy75qw/O3sJLpCyvpm0DcDbEHVu7io61pWpSh7rDuzeXFwJaN2+e3lG9aVvMDiLteOjxJxc7kom8QnJbzFPcP+/8xsPRxm0YB+vNAQiXRutCqJTnYvz0TyJQZukdO2b6A+09mGjEEmzqlzrNiTkz7kxT/C+uCX/GBiOUCYd6Tfm+5x0Y3qdZuSDgRP/KvdDWkjQPH0k493xezgaTgXFhwnrnW28YQtlYmU/tB3ILOgXsu+SSiyNw9w8vMQL5rjvvS06sTeN3At66M6bTRX26xWsjwOKQe/rp53LLvmq0eawjSeWWm7rg1TgTguVH9NCpedM4KAtJ9Z677xq3YIJeecah5GBCivADGuwF33Hbb1BMY2T9AAeEL1DCREHIaXPHtoREdRgTwEubPNcbv/GtCVeZPq8pxpoGSABIQOuHf/iHxzhr796QS7XZOvFvpNBIHQS8dntGPcaEkLWOaCPsYX8P4mmApvkyfl3Hxm6mN9g81pI5bqA9czTX1jRpeLYcJ+WVeK5uWjjgwbqsNtS4/eZv/ubi137t10Yb9a1rubfjmgeMRSMJVygWBGk/rtaNSTppjNRtbq0Vn9VEoU+AhnFXNwADzDauk/5ZxxWMQI3+Imdrn7E0puXWNMqy72i79vUcMy88roCcXgSr4alLfzmD6nsiYS125/s7doQXmX3t/Ni0acsI37E//LQrA+ysQRoqQIDQO5uzR85ue5BZiuam56M1NwDrUpNZjzntKzek4MVYdG+PA4s4XQKbak/6vr4UAKwGPjNo7TQ/9V+fLRioucz706qw9JpKXTRXQEJNiNUwrezvpWmKTNBWL+vdfIxyAqxGoNylaaeX7MqbmuMLrnxuXfTiUY1M21xtUc9769K8+7f6YliNJdk7zIM5G9Sljca6xPpqgXymT/42b9o7zzf82CkT10WD7KJ1fjThPKXgjudCEwFWmKVocF4OGAaC1qVOoJL3XPm9lc00WUjanKC+I7gZgfrYssYE49ywSwItI7XEIBevzfsVmjQkiEAE6VQFYk3PA7/odDYk6r6s6LfklvgTP/6xqCEPJEtw3BBjCjIJSMBnnnlOUPyNGZjTi9/4p/88ICQqMBqGBH8DKGZMG5qR3CiArfzjLm4wxk0q6k4Dz3xmgkzasIOnboNmoE6FnHZ+DrjDotcGFKwJ4DmWxSMhm4Oqk9EJdxDrq9eJpFsA8jbHzRxAQgJWvnQJl+2aJNKq/wYBbOmBZHENwZAx6aRbAN7vLb4mKguzQcX6bBcczs3peKUhPRe0nYqGBLHVGJYrM783+TXGRV9KXC2RtIeO932uHdqnXfMmTDU5VZ8TMM4+OByPxJx1QbyV1FPNDsHu9jtSAYSXc3XyiVkPnql56+xoHp6MVuB73v3WoblR97MxP15wweQN1SSgLKBgw4YZdffFF1+N2eqqIexoEbnu2yA9oG0w3+f5dK4Qy3nV+6emkPJLCK0vfvWOmIX2rADZAwFMm5PtXRluutq22hvFzXYQyAOqtae5eIZG4+CRxZXR6hRUViXsUHpg7xPx2rp4xYuEiyPe1qHEJLo4MYmMpXEvp8k4EyI1MwEW5ZMQsrSP6yO4fV7Tm+9XU+QQ9Lv2aWdjwTiEbrn1nsW73nFjBKG4TzNhIoBgHXhWX3rb856yAAzvmQ9jbX4PRZVsvLVT21o3cGJ9lAvWGyFh2M+Yr+rBRug2XUnLt14KUpTFbEmAAqf+vefd37PiqkzQzrD+J8Y4VrNS12/zYWwah6dkWWap1ap381VTjjK6R81ftR0+V5YxqKdhx9j4ADuAmzFUhjbTSv3+7//+CARYkw3A19QczgnP9zJkjowVc5S5Nj4AqTFp+pGjcXhAUK8rbj2pys+zdwuWy5OxntVpHPRNPYCOuTCm2vH2t799jCFwVm1HXcDVr98NlOlzZZt/n3Vu7KuCjQLuaujsK23dfcnu8CHvymVw95ATeHTrzkEYfil8nGjmYoabpq9Eyg6njhZdbsNybl4Mx29ttO/ldNWEVLOS9/2uLwWA1Zprd83lFeKrzVE1Q/W87KWlIGbKRIL520KlZB/1u34WDOlzqQ3GxaXYxeDcZZDHakfsw4IRdfpOPfmUV77WAFupmzD3KljTLt/vGa3cgrWa12q6Xc2PKRhbDfDa55qvpsJinrMTOE0eqDXvvV4uKyO1d2ivI4c52/juAPmRvydG7KEoVZZcGVH2aW7WJyQAcANrcB5Cl4EnJs2C88T0vKW5wa/Fx6o8ruZGmbTi39EsxQbWCVIhV3CaGyYmwk5QO5FOIUjIyk2Qx5G/RwOzACl2htZnINwZ50Z6hjPyx5YNZyXq8E/Fproh2o7HEtQoQbVy4PB02hDey1lnrU/8hjsSi+bPQzCL23JciTcmtsu6/Hsq+Z62ZnMT3OPWlZ+DtJuBLAl6Ep9n3TRTM/BUABESVgL1UHX5ar42PIos2JcClgYql1I+PwE5k2kBTZA0zVPPpZ5zQywWP2fYRJMl+rwQpY6HGL0tN5CauUx2QYPJrn3UpIwJWd44qpLspnNQ+72xITxXM9cQPBlnJqnzsiDUUU+BLkJtqj362zdubyq11XOlV07NVGflEHH4uvFpZ01P1fYU8Pa2a9E6NOs+O0xqAVoiPYiHo22EsFdJrvcmON3OeGkZf99tjiZmn5cz5rsunF5EJ8Lv2ZXnJhH0lQjXrUOI1uRyKNGsL7poy4qafAoDmbdnTB2B784/f8brIQSNpz41hkzVt089JUZHuFZRiV9xxeUxeexNuVsHYDt4MMn6tm9b8dbx/WfE51h6DOjfzM68bsXFG0eCit68MSMQSuabhoqw2iAFyeNPRRs0c48dTzBGiU2V3QMbwDvwpHQDiba7jElTjtONuV1//a47h2bF2OmXzwgYddR85dC5777HcoO/bMW7ByAR8RuZmzDWfjf/AumaZMb7Tx2PCejysW6VaV3oh/oeeuThlUOtWaC97/u9QTftg7+rCZlRrtP3PFsBZD790+dyM4xZE2PSCCiDqckzR2LO8Jz37S9zvdKuaL/023cBJGPqmZpGZuymvcNbqhyears6jr2AVDjrf82t9U6zLzxnjn3mb33o7Vl7apLDO/J5b97Wdvu/2nziu9o+4r2kn84Bn5szgKfmIw4QN9104+gHAG7Oa3aoR5bxMQYADI2OcV+t1bUHfM/39cHc+lyf1av9UyMfb8xhAqYdngkpgZ8Pf/jDo2zjWk3JuPgtv2ssvO+nvtsj+jEEbVT/iKnME1s2b4uWbc/i3//7TyzeHvPU+mi9XZSnaeSVmQ4nqWZ8Rz63AU5z030lYSCMu/PGyzxX4PYc7VzoU+dKHzxXAKTvPdN6EZ2X83mZrQDtJX1U5hrNe3l5ca9Zqj8LMGqiMpY+G8AE8HGFH8Tc14L79VzuT89WM+K57kvjCdy4pBfceK/yoZf5grjVQK4X7s5rNTe1LFQTpN3mrgRlZdSKMbVESbwquWnkaWkVQ76hedAqD4rH2nEemi+/28+b4xW3JRcu3q+0LF4wxHORnzQ4Q0OXv4ccBxiWnFIWG/+mHCThkYdfy7VVIN51sOIK/le8pRJd8oPvS1ZwAAYoyeIeUznxw4qWZG1i0zBJTdssgDCzh/r9dYPrgrhErTWj/AI4L7+05PD4PG5XG889c/F973334l3vfls6GhfoeE357kvRDoXlkwiujy4+//kvj4BnO3ZuH5yFk+FVnB3tBFXmt0aEZNqaSSwyUQDJdJv32cxsPuz8eW99hNGwQyajNoQHJB1+Pt5byQBNHeolVcPT4aFckJ82JOLXWuG+LagsSJM0hVE8hnKgisXAtFBVr0P2YG6050ZjVDTbg3u1ynFO6tkrWqWam2Y98crIjWV9ghJaGF7Usby08HxE5hUcURJM5rO63zlA647nAH7qqWfS3klmtjCL8JUnXoC/HVS+c1CW7ozRpmjGqkL1vj4YBxvLInaQFen3BquNj8XsdHG8hla7yKrHgSoX1fpo8CbX5cjgb2nr0STMO/TcqQCZTSP+kOSZ1w8X60k0662hatl6bVQFqx0Ot4Ij828z1WvH9wmEr9/zYCIUbxngo9miG//HrZtg93I7vvXW28a4jnguiSR89VWXxuRB1X/WSp6talh46Jk35g5xQXzHoVmNhTLVSYBS9X/+S7cs9uy6cMzp0weTITua0O9J1F+kW2uUCeG22+4e2it9e+qpwzENXDXa1gBpDuS77058mICj9UvTqeCVBURSY+iTuXOgG0e3X21mpgHO77773giU88f6s6YBT+20jmlzjJmcSnJCzQPyrPEegbbviaOL7/2etyyjhU5N0bpoD93QaELN0RWXx4spvw9iaNaZtWOegAqaDOuOdvSlof16ZdRP8yIRJ3f1CqTuGyRT64j2ZADorJXvTmyWB8O50e+68QKvveESsIS33Fb2hzUFMBDy5ltsF6T2cgaqubIfPFtOBrBczzFj6bOq93luGOvbbrttrAHzDLQ1lk/Xn3Yx8Qi054wc5OuMg+8WFNQkba5rChgk2qUJsCAJWLn//vuG+fnJkMJLkEUMNo7WHs0MDRFTovg8xgfAZnbSNnPdFAwVOiWDN8AhoFONkjabZ2OrnYi+HbcS+nup8pzLkv76fvlj5tQz6mOOOh7OIUKq3FEbov2Ww49Z6qysI5cGbt8FKlu2ikOWMzyy4bmcGUOTlHQsr4a+UI1tLQPGvFpHe6ganWocrOeprUuQ2SGk/2p+qNVAppzDggNzU00IETOzU79mlvp2oGIeS/RVls+tHeaYmVtvxoOphrDa8l58jbcyBoE4+0hZ1hilwyu4qTmbq3zQtmrtun68V3NTL6IFX/P5Gd3Yq5rD1domcqOeferu2A7t1PLiv9qc2gt5LQl+9gLd+E/K14dtW/Fujg25hpd7PL8PeRnuLbAz5FPkBNf/KhXM5SBQp73OPHP47eBSX0b7crCcrklpuoJ/a/HF4Qo+wc3aNO40m1t+dygOdJvfmXoGV2OZpbOqveGfvtSUMCGdE/PUqZgOiGsCowgZ4vIdr1057D/ykQ8PIS2OyRPZsLfccuvIFH0wan4pBl6IhxVezdYcyIhlp9zg4zX1UjyrRkZQNrlMtk6NBWsQ3JqWkVINEHJSuSw2DRDmf/pxPOSkjeEDWayAg0OnyNuiVH5vMeWd2CAvL0lez2Riti89P0yoCXyOSSzlv5Qx03/eWF38Y9FmcQMTbbOxKO9FHxxIVYv63WfdKP5mkqHa3BRy7uGj0fJk+q6++oqxYA4eDEnvkuRq2fdUAiBOdMuc49Igaamxfz5mvgtjToJY/W0djHYfny6GF1wwtU/lErTuZxPyfH3mpATLvclldfWlu8ehd+SIW9W6IVC4Bg8zSdz2L0xZNuiMz7EtifCeHW257PJ5gO7b92S+N4mG9QjSR4KmoLUbTWqG80N+rkbpxRxyF4bLU37L5N2cGO7h6nwsHlybzjt7bDJCpoHJGj2WGlwwNIcwwelVwnRvzt63OfXH4W8t7IqQOPD0BDcEisP8rrvuHRpAvAZJMB3C/olgfG6I8BVkg0+UmwnSve8bW/31fmPkGPehIUy9w8yajW8+3LQBONmTcdio0fvwPwAAIABJREFUhwFze4rXiTw8G5Kdvl5HL8eEK57NS6JgB+jTXO7cGdJsNFUCcc5cUg87tofGSqRuSUEBIevwoQeRYreNOD3U8Lt3X7yMt/NQiIGbc+t/OKBsRhI2DvWAOj83tINJeKgPQJ+9MomAAiVmH8fufunFl47AcfhIgK4o2LSp+gU4mMtLLt0z+Bef+uSnR344wd/M69NxHX13ABitg/kqkVs7CsrHel7Ff2IasT8Jbs85ZO3zngsuKACheitQOufmrpoZc/SGG984TINuo82p1Vuu7xsHax2PCQCoOcv70jjcFEK0M6lAtNnQzUfbrW7rte2s9kk28APh9eEzdo0CPTU5+MnjUHu1TX/9HGZz+ejSBkCn8YoawqAXqZqmfafhCKw9n9fEBYA8/ujjI4XAxpzdm8I7NC7HY16YJg1ne4LzDT7gjLYN1JmbIeRDB3ChcckQe4ygcvbecMONk3O39N7T96GdHkT06WU66QKvZq5mbihjUA15zUHVlvu8Ar1aGHM+x2qacFaDAL9XnvlsNThYbbZxRoqgq2zPV57VLNX11bhFzkfPWgdex5OzUB/8Xa2mNlXTVW1eNf11z9d/42DNI+CublNlVDlalUXtf4FANU7GvKCzZ1W1YMoo2d3ZWtPrWItp/5qzxAaafEifl29TTk55k9pUc6A+KB9oOR4OJXPU1I7xcBb3SZJnl+65rmECGkr7aZj1Yk2hVKDRcT4am459QZn3Bk6Ju9XpoRqjcfEfcENz8/4PDA8pKxTIacwbkzJ/nyGl8SaOZ7GCKQS42DBnZOClQ+ii0fhh1gnH5WQW70tpmDINkM6gJ3fRGYgOts4UFXazVWU2FiDUi6eSjTN4JHJS5L1yP87LxJ/IDaKHF6LzK0Gq2gGcadcRrnYmatmeMWkpy4QZvPJDiqBrahoTlPb5m7BjkvMartdD2IQEh4WfSXQ7PSfjxGQ1kG8mzzMvpa8bAxKgcO/jMhHINoMxkBxyZFTPOM+Flu9loK++4tLptspmnvFz+5nmrakV2xB3d985Em+xq5Om4tEcQHDk+edPUNPXyYCbc5Mzq7eSkv6UxcVfPqP2u6C06F45PXgLvDrfvS0Zu9piDyXg35VX7Fk5hFabIA4ejQdRtEvKLqHUQUgAKsOBhy80bclxC42grruyOXokwGhL+uz3/c8kYWHMpW75jz+RYIxxcz+Qui+MWcrrmQCtLQFRBY9us0ANQKj/T+b7exLFuaHxG4OoKmXeK8wgg+QbkC2b/ZuSl+fzn//S4KBdddUV0S48Mn6as3oKGKsKf2tEv3hNvZhwAu3nyJkVzUhjgRDEPSj9LNeBmWUSch8ZIEWAQmraC7Yx8Z0ZQPHMSCoHzOnn2rjP3vONRDMO8Vp9AMTRJF694fobYxZ7YmiU/vzPP5cknhvHfvSP3ZsQlNH5k5/81BhPWXjdtggk43LNtVcGtD029rb+0FwAj9o2gGw0GA6i8gSuu+71Q+NSLZHo5ucmVgUQeP31r4+JKGk0EuKBeRe3AvgUnFM6lcsuuzwEw3jd5RLCHHBphPXBCPed22egwfJhejv2nvViTEsMrhmIGadeJ9VGmt+CS2vLGAMLxtC4V6ui7dWCbgjX62hMJDQhvkvzYbw93/ViHCqkrE9nk+d2Zv28//velwTA94/P1UloeGmTgxqwIHCAGwBOe5w11SaI1m5f1IzZ+FA1tWgTsFEStJ+eNUf2qHYSWMoHtnqho73zPTwh2i1jSytUV3Jjon3P5IICbFqnP/SRj4wL6aUBovc/GHNz5g74EYYDGL49EbjfnwuzC8/kRiWYXsrYE7BD46nvgE95gsbBGdELi/bao+VAckUmWBtIroRt4NQzAGLNOTX71+OoYQDWJQhkhbNnSnxdbZIt0b1cwvJQmu/I5dSY9kLvXKyQ9V6pDMZae5Q3HCQSuZ7FxWXBmimtYFo7pomsZ2HXUjUvPptlz3Qovj94PKlbfdVuGEOf1RKgjmqxCj7PT95F5TvvtEud5Tv2ou071Y4qT53G/fSI1j95W57pOPvZfVig04vzNDPGy1cAw8jGM9KXYSJP3YDM0WNHlvMwY/dY3/YMM5X5774WHwxHhzJGef51XGpV+Cvg5nVLzc2XAm4+9IEPzGSOTDDsPyNcciZOQJ3UMBzAM8DADeHam3+R1GsTIIiP4HPTJXWyx8UOmEHkvIbnVZBbbYZVqfn7BcAAGIHaMhBdOEOYp5wNKzlJphvbmFganJSJT2CzsN1Ciia0EzAWRAZ6Tfgyq22i4/l8d02ESbUmRYJFvdo81XLMZwErGZvNSw8lLozQqEPoqWzsyNkR9PA84Gap1tPGgY4zri/FvmhsepOwGBo5ckTtjZZi57ZNiZoczdAyxQAOivQD8pIAdKeWhGFY1EJrrAkL1nhNU9JcGDuHae+5JNsMMVQCzGzME1H5Oxgb4XdfBPy2gAW3koGA9XWJhgtglAVcPR+eyLXXhEyKAyFDdfrtUD6ZQbw42hrjPUwKOy6awj0bwyF7f1TQu/K5seCKLmbR2ek77Za66pXxIq+4cF32P31ocUm8pKgqCRqHWSMkEwBCtT8fb4stCTJoA52IZu+CCOvDAU4//JEfXHzyTz45A0NlLGSYPRhBuTuaP2v31DIeECGojSM5YUDMwQhnwGtrxqKu424MCJc333zz4oW0bVM8nw4ePr543/d89zBHEBxMS1+7/e7FdddcvkIYJTgKum3mmcrixazvkCUF5MrmrsnM2misFeOnbuPkGVobN243cWalF154PsJhbwQT02QSqSa560XR3uzfD2Rcuoypg7eSmCpHY9rNPMijtj2g4PEQvfdcctninnvvWXzsYx+NgPvPaeMLI0Lxffd/Y6wXbXnzm968+IM/+vN4nV2UNbwh9T20uP711+SZB5IZHdh7KGt4kTI+NpJgjhulsO1L1b+26w9uGg6SthuLrZu2Zl9Ifkrjd3jxprfcNMDNI3sTwC1aXnM8BIdEvNlDNJVyxY1keQiDOTl2RDAzwRBmAIA9VmKy/WuczYn3rKmunXokGV9zo31MS6vHXd2AS9NRVItpTw1tyonnYtbaN/ZY0zIAy7fccssAVPVg7E29PBTjax/d/rXbhta5nBj7kuD3k+nMXE8z4eMDUNMG9iIx0hdEa+RWWz7d0GYteW/lQCiDwAdGrUvjb39533sFbY2vUw+bai6tAfOg70COfhp77Zfo94Hw5q6Nhsi8Xxzt26lx1stVdnKxPTFrxLB5OMR/F8tLw6mx/6TREUF+u2jEAZr4QcDzMFelfH1o7KmabPw0fzXzK4dcWRMzvfnTXgLVWGtrQ2gMBxKk1CXQMFfDrDE09ueMC6NnfL+airk3Z1iQAtnVMun/a+88wLSqrq+/Bxh672ADBQs2LFhiV7DFFkWJvURjRw32rsEWNcauMWjsJWIXRVFQwIa9YQMLUqXDwBQYvvXb5+6ZyzgzGJN8Sf6Z+zzwznvfW07f66zdUv0lD/VcjF6D2XFZltnfBBjiHO8PgBwgh+i6AINkFJvysPE+nhVagujDvD1QyAmkJqp9N7LO7uH+vGYi7I/y5aLsISfZTLNR4LvLPZWTsvCdNbSS5UlAK2+i0FjAcKnUBmw8+C1tiFOU9TzQ4d2UP9YSPl0NhlyCRZbmh+eyVmAcz3hG1YZcpY2R0Yxz2L8FctrBC4o1GzlRRIA/518SLshvBF1uhVrKrZLZeuoij3PTr2+K4KsGBNjgKs7LHNgg+NUA3vFZHJxAtK4ewmNK1xVmgMUHoUcnrlRLURC3x/FqJzaogRvKUASYnMQoAFRAeTzfr9NnZQMSHyZlkY7Go5LQ1kknl+KcRKPzTnSMACvK4gjSk30mhsjvzZAlzwvQE5ReUH0VKB3/ez2DhYwj0GqwHdwXz0Vw8XfYjKQdgahFeVYFiArgEHUNEESZYtJyrkiGugTKwxUUgMEzAzDy3DDmjIzCIVSDaQrAg9E3UgMQM0dCHODDgsfkZtGjXt9/TzLJ5H0V7R7qurA9mq5UFk2kiqGMgf6ZmAgFdiYMWu5hkWQgx2SLwZh2rkWuzkoG32mwspgxcdjVYhjJQoggYJHlujAq5l3Rb0zuUP1xL/8myKB4p21+4aAgdobULeLmxOSmPDAyyf5Iu2YxPNSZZ3KO+oYNC21Kcr8d+u4k1uNlm6WAYmvKcBrVAjtQrhvzxtsyLE8h63kHAoQDNgd1AIk3AciASuoV8V1oR9gRVGVTpkxVHZok+5dhL1n3VTo6M/Lmm2+rn5tYr3XW9DH99dffuNdgoWzDSCiHm2XEntl88z7aMb/jrA0pKAA4nwjQdFttddnJNPXIoARS3HPPPZSiZKTPc+YOB2oFhOPGG29iH7z/oTNn6667ngLAveQOBeuut7bboEyaNMNjDdGmqIeSvYpC4WdCKRYf2uD9DyfYHrtvp8jkHyi1S5qjvPMXW2/p7NHb77ytMZ4CyqWFFjVVc9l04cbc25O4orJwjwgt8rwfcMPCjHCEHQhhDVOLmos+ZMdJ3rd2Mk6lTrFLxesOpoH1ACHLOGmqxbuL2j/iKYXHUp9N+8gOKxkoE2eqRB6TXXQPY4GFGJAdHoURTTjGMu9gXjGWpur9HdqLFcrGbqgemKMxloOtYyzBolDeENLMEdSHK60sdkuqP3f/FxMIYw4g4nfYZJhywCTlByShAtx2220r0qJ4FHGBSRjDLoARradffvGl1wHmG4Y5QjIktjFF1Ka9sZ3zCLKaN5SRNgCodBPLhnqfKPHTiGuSqVwZD7QvZYF5++yzLxy0UlbmE8AQYBP5yYIRZBxSd9a5YG6chdHmNkC/M5SZfAmmgnHB+2I9iR1+2iCnhMgcwabQtmEsHZt1+iJYEX7PMyEef0VtHOtYqKdCXsQ65yo4lT/WRmeUlG4CEh11XdjKBbiJd/KusL2JTWbIqAS8UhwwjlD1UZcAcCEro96Uk98TyZDChhD6JO4J9VHcz3MDOIfanLIyDgCGpRprJaiIvS+SxiVkF+UNVVTe1ihkEKCmoWQ8oVgoO89knYvYY5iR4BmFsTJrNvZlPCclz0yAdL4Y3lChhXaDT8rvGh79tywhOQl6wI0G2+tjCOKX1FLsLOgFWBu3p0Hoa+DyEh6EXYtn7mSh0feg5fJ6Siod3/k96DVSpjfKdgHReSHgo7AxYEFyzqjoX3S6TwoQJyhN532xyyqXH4g0CkcwN/Ebu3CnvIT+AyXnda0JgKXw0PnGyw9aogBFoLzQu6eFJ8XBCHummHABbtwIUB0HY8FnPD9QL0IEgMcCSfqBrkprMEmfjWVwnZD6Et99U75kf5MAXiyIzogoDgQ2NSSabCabE/popty2UR/ilYMbIcxVov1SZM/wBgl0Tz1or3z/Ur9EGcsYWzY2rcSWUIYSec7hyRZ9zCL75Vdfi4JnIZzlC2DQr0HlB5WK4TO2KgFOKAftycIa9CjvhB0BPHz25UTFt0lxSEqkq2sttROTNHS6oVKkbqHTpo1CRUqfRfZfJg/PgfEK77AIlkcdmHhTBHbW6LaK1+E92dV0kG1YC6ntSOiH0GKxR6jC6rwwcrTb+LBYU+/vZfNDQET6jfLwbqj4Hmv29MjYlBnAEjGBmC8YZGJYS9tPlEdV91U7V7hbuyAik7vi5Ky9ZheP6vruu++5nQ2hDGDCUAV8/PkEqetg8tr4Dmfa9CnuDeaLhv7hydhttR7J2FhCmngiUN1cj1qKsUrdiNEDyCEXDKoGbHXWl73Iu++NE+js4e0+duxYZwMAabTxq9ogdV2pq58juSVChjHC7whYBJg4Gdu8z+YCVKN8/SFpbWOpaQF8GEujCoFpQAgRU6NDB+WskrqUBRl1V1sBVMZteMExTmLXGfFeWJQBj/QP5yLiLizGq2KoY+7GIhmZ3LmPsRipIHgH98NQhM0V4KJHT4FSgYZmWZBIxutnKvMaqud6ArAjR470aK4uFDX/sL/pv//+Uks09QjBsDiMQ5gG+hrhwbWxQAMEaD/6ARUhYyzZ5qScc6wB4crPXAKooHKnvNQNlR/PmCbbsB7KqA3gQU1O8EwAIHPjK6X2WH2N1cWQyvD/64lq17Zu4A6gZv2hXRmTtCNzCBU7cuJ7GX+TcJbM3XuLtRvx0gifKw21LjBeGD8wKwBJsnkz/plnG27UW8znm65GZfPD+cjr5mx9tpEINsHfqb5gXLnaX4A1GZ5KfqgsqPlot7AN5Br+8d5gsWkbnhcMDHty39xqLIUdXKhcwjaKclU1bK/Y4DlT4OmhKo48uKkKcBhPwc4m2xnZq3qYlOSFS91iEx6bM+rDWkvZOUKWVILftIHPs1G0Q/QXMcQwhXDCgei+BLLN1FQ8gyB4XE9bcg3vDxYo7INibOXBpctzjbEijSMSU/NM7nV5orpEGwXhQX2pR3i10b+AmybSWDTPDKUZK5QDBpcM8bA1ydSCSMrJ1gsvqgSOUnJUbHSS3icdgSsYU0Q3LhDLsQx2JiFVDIoBN2OSQTFqJxgNARtQqjynU4A8/c31Ce6AgRNwCAATgjAAS9CAeXBBQRZhryJqk+1gXuUUhaTTqBT3ExwPvJ1SQiQVE6MLd+0QpmG3E0AmmBcal2eG/pO/ne7MVG0EMeR7MC6BnInG7HmyMvuaGGhBcxKdlTIt9oSZzZPahUVXCwsThMkVAInn8xw6LJgiFvNkb5MoUM7H9UGJUgfunTk32QZ1lIqKRY3d2BQZeFL2NEnTLiQWeMrCIITRwY2SwUpkaECAq21koN1a6pYIshaCNwwGg/EKdQr3BKiL9o5+ZlDCopQK3LQW0GGgA77IIRX61EjkR1lDpx0Bvpg44Z2SAKtskVS2uVJ5NRXgQah8+Y1yWK2aPNJCFx968qh7AGMfmxmI5hoEKoBgjgylu63StQIMxnsBLNiLjBzzulIypDgs89RWa8tGCEHC+3hHciuf5F4oH30mil7qsrz3G2wMkWARWHioIMDpgxTj5lsFCGxRYetBe3WQYJo8LTEIc+bKM64ZOc6wYZisd6zs7Yi7ZK9ea/t7GRsEy4NZYDFANTT5u6+9j9MCA/0Lq4pefEHFWGNHlEIe4H2WYhEhIJpI77/uevLgGjXak5cuFltSKNsnyvvBB1+qHj0cPNDmeEuVuBt+Z1d5rS5vKFRiCNNdd+3nKiHajbamHRDczIXWEvYAWQQj52EPEL6wJbAgi5QXbJKEJB5Tm2/Rx21/CEz39bdfezszD8gE3bPnmm502kpGq3xfU1FseT72QpFiAcASSTwR6hvLFioFu0spDRgTjGcYQD4Bk5SNMUk9GT+oJDkYc8G08glQfeKJJ2yPPfZQrrsRbqzL6jdzZjJCp9/oe8YS74IZpM94Nr8FKwg4CuENgxJpH5gfjBVAIu+mXjB8jBMAIvOS8jP3qY9HB9bGKNQF1CVUMMEShBcVz+0rMwOAEaCF8cl4RvUT6R9gqPCsomwBDAB2XEP9eR/Aj3IBtD5SAMjOSlaLGoGxgIqc8nZVAFO8Rxkv3L9QAgn1KAwNwN/7w73RZruNIQIe8MVcCbVfCEPKTduG3SO/U7ZktC3HD312EmimLhHeP5jfsIV0gJVpGYI9DLXaEnmoIAgRlKxvAW7CTop5z/zm+li/WU8SEy4WxBldypI2v5Qj2BK+h0wL5saBX8Zk0j4O0hTehPeEKio2wYzBYJTyssAZOdcupJArcQTrkvdoinpyTZ69CSBP/dlERz0ZX8Ei0fZ8D7VgqNVoX5fnGuPzxQri2RYgkHeEkW9suEM1FqwRZXFwI7mNyUtivxJ4xtYvGSGnnIY8LxkTJ6Nl3oupCWwOhtTz5TlNBQIMejJSHQ4sAZ+i9pbhKu3gBppON46VcVm/vv1cTQSg8cRVNAKqpcztGzWVN5iup4ECyKALReDyHbYlxb9J7Id3DHq5bBAs1t+N9M6w7eD3YAn4OxB7INegvKLi2P/wPrwq4v0x0KLTef/8zGiY1AuBqF0g0ggSDAFeYgH056t+kXoi0K7vprJw2xgKg1LLMtVUDGzqEnpPaFrqgMqPa7mGZ0BF8y4mhgdyc3CTIjkHwAk6MIBeGNOSsynacobsaNpIlePP1ERzJk0DgIM6BRpnQPI+ysIn17vuXjrfrlmmbIR4uHSyeEX8Dq6NIFiULQZ79JW7S8ubBqzJQkgZggX6Th5C4GXOedA5lS1AVNyPzpsBy5H3dgogGGAvRYidLNZmNeWZkr1OxxRkMULlU3/KF95akYeJ3etHor+32GQjFz6hMuC5LNbJUHZxRbA12idsJdxLTnYe7eWGGuORhSUMVOlH6o+wpG15Fwv6fBne7r/PXu5GTZtQ9ghSCIiCueB8qTyScOX+TsIdW6W5sgMisavvJPWedlJbwKAggHBRHz12nAPcnXfe3tmBUoHjcjEulQsqfcxikSKKch5hm9SBRR5HYg3t0BG6jI3V11hLoRYmqtzkVpvuRtCjXn3T1l1H9jxibwBRAFEMgb/55ltnUMjcjPvthx/iUtxVc1tRud3QO+ULQ8iG7QfA4bPxE61//z2c8cCeJEUoFhBTvwPAWjZXEkl5SbGgucDQWPhGgG2rrX7h/cs4RTXXWLY5MFSo3yhDh46dfGNFrCEilnpkYoEb1GIYfcN2MIcihgtCGb1+5HCCSmdcA6A+EYvGHKEPGA9fSO1JXXh3UtnOqbD5c8AmAZviOkllqPLG+tSeHFUaU7Q7gUDdO5PQAwJ9/EbcI/qNZIkuUN0VOHnHvK32YTxut912/jsu7sw9QBWqnojWO072PNzLXGkngEYgPw7eyxqDTRqfrDkI/s4CDQBJ2gfvPuJ7ATDWVF900P2fqjwAl94CPLQdbcLGiXJzL5uCKeozBDlzEhBG5u5XRo1y1rmeBINnj9d4m6o1hN8IV8Ez50r4uKG3+mqLLbfwmCiE8sCIGLanTMIVNs5DQmSBKOmf+M7YY17T5sEohDE+dV4sexXGQth0xNqWlwV5BiU2uyEAE9hJm/IAHryLsRBrqq/fmT0H9zlDgcZBYzgCdcb7YoMfjEUAET5DOAdIcOYGGYNHsZiuKGelpgJTjmTbFOAGlp3vbFRSMLtKVic2uNzPehaqG/4Os4fQqsTmGucD1l+e6+QBzL3yM2IfBbu3VO8I2xvuIW8esbZob+o4W95OLVrILk7XF2epGJhXPIekoMjKRmKWKDPYgnb2NsH5hs08gDCTS7DHjGmYmwBQgJoUK49k1hhkow4jdIo2ZnoPYzqM56l/zEPe4X1SCW5ED6qj0X2PkWFhv8ygGOELwxFRf4nqmwLbpYbFFZxFJgYBHRK7IBomOigotWhst3NAEGPzkYOggIagZdH3RuN4h6gTaHBnJDQw4AQJyw1io0E5YqGP8jGomLC8LwYtZfXfAWh6B0ZKsTvnGTGgfCCpIwO4VDRaoHSVlTQO6P9paK5N4cLni3VYKIPJVt4u3Mf7gz6MwVWsDk2uuZWG0sF+hTBNsVhwx0wJBjnPOyaIyWgl12JUh7QFbR6UvA8m1Yn2D2M5dkCcn4qbsBAyE5MYLR21+2Jis8DCEqy0Uhf/ziJPfdw4WEIe4zdsYkI/S114x6xZcyRAUgh2zkXuG/LF9BRlD/DBA4w+C3dYvIm4Jwyew8U0gB19QNmDReJeAAKftK2zGwI6HaUaot6TpCZpKrsgj3ej8rSVuohyeOZoHYCO8Xrnhuuu40xMqC55B/Xp37+/3Xjr7bJnWcnHHgstCyxCheeHESDXIzg/FlhaR0CAhbhUiwDCAKE9Q3YyG6yztt+PoGDiIVwBVQgtDFZ5Pn3xyfjPZIC5krVTQEIETATdmzNngd7R3dkS6sC7aR8YCdovdpmUa7q8hWbPUl91SgHXGCvEfKIvImBcLOT05aGHHWL33XefAyXUPQuLZKzflHvJ8q18L2L4WGS+EWuy9topW/1336sf11jJF+J2SgyLrh6Vw+jRMAydVJ+0aPE+3k8KBtRFMAHYI7TRHKAO2EzBpgAMVxWYIm/MBx/I7kfJ8zbYYH15ZA2z3htt4HFgNlC28lmzfnCAwdibMUMgVHFVyP6Od44L4NXkUsx80BpAOWlj7EcYQ5GYk7UAARmgOuylKA99S5mSg0OivwFmsD88g7aH5WAMMq5ifvM8+tDHLqo0GWBzMAYAg5SZ8eXsntgsdpDd9Tc7QFRpizIVuRtFZobwYe+DYA21LHOV/gYk8DvvBSgwtngXAIV5QF9wDgBD+8NIMe6CceQ6AHhi65KnCusE4wWWLVQ/lBkwSj0jZlTk4YLxoT0AZ7QX68+333yt2GMTbS2pJbm+t8AjqqauAj/0EXMDtmaqYjmxAQWEYGfDOHLjYyU9VefZyorkHrKDOjAPqA9zhHYOdU0IsQiUmGQE0fCT9xdl4p5wp2ec8TfnEoOd6h1rS9jUBOubbD6SXQzjJJgQ+iHY2dicBjvO2IiyBwCKjWewx/zOETaTfDI/mccYyGNzE7YpPCPATd6UI2Rbnp0H3HjGgCzFEe0Usi+t10srwmowpmJTWikjU3Ba2KMEGNIc4G/qwLjgiDozJ0J17xtTzXk8H0mHlOqSVP4h50NbE8/wh2XP82s0DkrxkJI9JmX1jYRkYVo3k3lBEcFwNZ6Tyip5ZGK7y7MpTwTkjLaOdsqBm3LFucF1O6L8lrvXRN+ddnRU1U76V9KMu1oCgcYWXUfQXDRcnvEIlU8wBcGkhEooKNkYuEsAQAItMSioONe6jlSVYGLELj/QO0wHBzsEbF4CHAQ1GIM4aDY6hWcyaGmAmNA+SDPmKFihEAaBpKOhKtBzZuTo6FwXE2eGBYFJx8CNKJ60S9xLuaO+dBR/u26UrKcKTBXAJ3bAAQhTDIRkvT5TsWVWXTnlGKIvWOxaCmWj7y+TOoLOD0oxaNh4HoskbTBdAdUaanBQNq5proEVMVTwuIKJYHeLJXrsBNjOdppeAAAgAElEQVQF4k2E4TKT2WlGVxNi6C21ZaaS8gmceTrxW0x6jC3Z0eH6GgaJDFwWd9qMfyxOsH0wfBywbVzDbjei8VJOnk/52H26/U52fcTGob9XJRGgq3OU0yorLwwaOwompNOVmrwIGoTDZL2b+9eTfQceUPyO8Pjsq4m2qoAe4I7rERy8t4XeSzugvnAjfMEJFgSeEX0LmMIAlPu4NgwyeW4EcUP4fTnhS7ctYTeMcWXv3hv4Tpm6Q+EDQJgvCGHOM4ZjB8iizYZjkSY884EdPoKMsUG9vpBRKLtLyka7cJ53siDQ5iz8qCmbt2xrPSWgxr7+pjynuvo9ZWKDPJCW+hahBnOCIMLNF9aJoGsd2neU3UZiYXyTo75oJ7aHcYagobzdlPGd9oVChgVgDiW1SivbrM+m9tzzL2pc1XO7DdQ73yp4IK7tHcTKff75Z65WSpF28diE+S1Q3RSkUrYC7DjZ3DQXkMV+CUYMgIlHEUIyDPgDJNMfqJQigGDYx9Gv1JP2CLUPdQGsMcdp89gsRGRhrk8ebsSewnYh5dbhOsY497hNAIHKsmzgLMgBtnl2GGZyXdjc8EwARqhHwj6MOZECcioZsPqPvg4VEN8DkAdDSz0iKWfY+AEYyPtE2zAuKSOCJJgQ6rz99tu7VxYH5eN51JX5yX2o4mJzQ/stLQfodnHwNEpMDsbDW229lduxTJgw0e1tvtUGg98pf5u2sLcpwrGrpKUab6xQAMxl2oo2jE1mPv+bMwoqC2UMYEn5UO1EvLQAA3mbE66NfuDekFWsi6EmYX4F8KMtuC5UfcHAxMYtvTN5FsX6GPIiQENshClzmC/wN+WIceIskdomWNbYiDJ+uC4YjvBcy2suYsOd5JEcUgSuqQvXhAYigBltDiCm3mFTSjm5ng0x8oX+CLuaAEiuocg29XzynWezLiFLQrsym/RCYoojqnm0U2zoeWcEAAwZTf1c7af3zhXrSIok1Lvh6DFbISpY42Bpgk3z9BsylueasL2iPLNgeTKZXhXYuFmChJZb5JDbg50I4Y/vufseLfAK5Y2btxZ0DJHc6NWHffKuoYLExUElhAu5f1ej+RU5PVjQ40EJBqMSNFIT8k5UuOYlD41AjWHo5CerOQAW0KG1HXnQUt11UMd5PWnV8gNY8sjdQZcamYmDEWEYK9dUhtrev0y04hKCIKoK0XZVP6HzvD1xPcyzU7Q5gxrWRmWhXExw7mfwxIThnti1hKDjOgYH5V+YUX2UP1RaoavneywWQf1yX0y+PF1bU/1DZx2ALdRtfI9z2RCsAIPRB3wGi8e7AnDGmIrPZOOTGLYw4g6VnEcyRX2qfwF+fXJn54IpizoFKMszaLWVj/anjWLMc19+FxRGhNEfAf6py2IBiDCIq6n/qRvCAeHLPQhLBBfCgcUENS/eaEmootZMiVqj3ShLqPvwjmCwsXhAxy+S+qzQXVKhx/GWZC7BIrIrTLs2noWhcnhXdFWSQ8AO8THcHTZnDO9xsdhsBJOq6MtQyy0wztVCB4BhccRTaPXVlVdK4Q2KFeqgtVzaMc4l4nbnzh39ucS6wQAX7x9o+8UeLEzxpGSnQVkIGDdbMTEaiLGL/sQL7NNPxyc1iY40dpOtGDtU+oiwC5HsEBUYwjHiZ7De5BdmdpIpsFxiMlEBhSCo3JlWqgbCsJnPEG4xl+gzFvag3ENIBSiKMRabvBjvfMbOOoQXIIt5hH0Lqj0W/zTvcSlGNZ1UDIwB1p/83KUt+B6Aje+xAY12jN9oK+ofv0cZ03pJJHki/abYLZSpsXbcHLiDt2vX3r1WY4PVXBsx9yTTJ15Y2At2VU6p+Uq9EIAm5nesmfnvARpinqTfUoTgkCmxPubrE4I5GIiq8zuAQ03rV95uJTar8ck9K5IveUYn37dJRZSCR4YsDNAQZAHna39+2tjXdsSaxzW8M8Y3bc6mIWwpV/SMkJGxNlN2NCYA2QCBMc54dpAIYQcWYypsilBZLQVwSv6Xa51gzsdY9DXEMUQCbKihglyIsYKtrQPMjI2rrvwFcnldBvIiWBw7omlSVRxx+OFC65OEupVUj4WQJcsbMdnesIYlMCOjIox13a3ux+CG4HxYa8dvVTuXRbCj7AryRpkUmEU7jJlq7TkfXexfaz7C9bimK9Al54VlZeelIITucpgxBEHZxYLjkWe1q1nRwKj5d9F7hBXOFpj8Z/wdgzEmepyPNkW4Rh0CxFCusFkJN7xgjwKc8R0hB6sS9WKg0xZhv8N3xgb15x+/BSsUwjwAUU11jMWlJnAT3ljUhzIFqIj6IVzzC33UPxYwFvAAKrHTDtaQ8wilWDy4N0B2TPREdSagxRELZJxjhxoTu7ryzZHQQojGNSGseA7tiK0KQjQmPM/lesqP1T8JYGvrfwQ1aryOYjO4j/Zmxw19P1lu+mvK0JY2JFotruPs5GBTqBdjl/cmo27cJ5soUnQnZxgxziXzclfUAgIVLC4ILLWALzbMccrKjrp3742UKuB7t3liQWRhI9nhFKkcAFMxfyo8R7IYIGyIOnUgcJxsUAjKqLG07rq97IUXXvB+2KjPllIpzvBFbGuloPjoow/sGwUmXEN2Qezg2mmnDxDqLtUVHj0k2luzJ4ECU2bz1RW7h6jLsHR8x4suWNTwPMkLojyApG8Y/7BdnKdNaK/YbQcYpV95PqAkIgnzLtp0HRl6oy6ExYN9AyT26NHTGRZYABgPjHcpC+dihw3Q4XcYnMQAEK4iBfLj/eGuS9kBbKTTgKmhLBGIL81rqc2z8PmhPmV88A9AHElffRerOnJ/7Mr5m7lDGShPelcXVwlFMlNUdAQzpK1iTeC9jC3MAzBbbN2mRaaeVuoWPdPZFAk8WAN29dOkBo9YPauLccKTChUi7FMzudsjViIyLm1BWzO+KSdsKwMx5lZexnDjsnIBOj0DVrmmzQ/ljXlLHZcHN8kJ46cc1QEbzlHX2o48uInrwvYl1ggvE33k7VfpdRzqltrkx4rK7pqWjAAI1VHlmpxyJUbbxTqZPwfrnJeJsdYmRmeZ912Mq/wGkrZBfvAvD1KjfmT5XoL9qurNvIl3pzrzPQUlRHOBhiMB8kqDYb7D3Geh8qpthgrmhkFWpl1RI+2EnntuuJLTbe6eDmkzlh6ajgzdBGPiyKIG9iSPKrk+vjvqTuisnhZfP8+/TOWlmvlvBfyWsRU1duIKmJtamR2KlE18v66iTqk8UcYQ7EFRB4ioh0D0sq9oiNXwuzebW2zXzEBlbcMEzu/u3EVfN8KssUhxxOAq1C6Zozw3cH3hgWJXe4ZutAGMD+ql7H5Ps8FzM8+r6BcGIM/miB2UPx/kTh/Vcnj78rwqbVvR1/q94rfo/+qeF2Mkbdcq/8W1jJN8H3rTpn5ME6jSnTLKHsAx2Kh0S+pM6untsILyLc5cGGOs0B7UmWfTDyXqH9+9o8aMsRb1hLULRFDTOOb97L6zIFsulLTozxHoIpZNU7EqzBEWAx6Ld0FbAYqYN5U7O7wcK6cazZWYDIHDTG+fwn7AkCVhSBtMlwsxLv9ttRPHV5F0J40EkqZMnuLCkCizATQTTE8sb5b4zRaIgWkpg2zx4LZYwhsg7gWlbZRIrH7TFm5EiNcgCxnpBMOewHdl3h8ylNZ7GygmjrZqVoZKSrRtodzGl5FMMbd7WyCqnAWXc4zn6GPajAM9f6goqF8FsxhzJjOWpIzRt64Oye73dnXGVGUXs0F95wsQuMo25iEusdnzfH6h2iU6bRZ2v9jjdSSVV35ulAmUhN0DvzsNr/eiFqaNfROSm0ulaodklJrUBg5AUL1mY502WKJnxK6X+e5zJGOfOY8xNnXlOspcJDAbLEdTATqu9ft5L/3GWEOdz7yvh92inAT0XOpEGd14VQAHVx4YfwQQ4ye5heOQgANI8u6E+2duApaiT4Lp8k0Ic4bxVdO6IJVmsg34sbdtjEnv9Ly/dnZ95bmfu3jz4Nq1BrWui2qbBI7SrIGhdJYm90jaLwB5tc+CafgpwidbW2jrYO0CiLpdRW7dy4O4inWQmmbPiN+DgWf9CNIiD6K5zvs0cxapcKvOV0Q2R+5xki0by/2hDZavA8xjjZe0fieHIw7fnOLpls2p6tqnYOasecs8+SWGubqhpeJiDB/+om2//Xa+AyS5ZRLA2SDIPioqmy1uPwIR2YDzyZgJmeooNBogGsVp1LCLCMT5j4KbPMCqpgU8CKE6Lj8Z8h0cO/rl+iQDXx5XZ0VzYwXvx9sqf1QdzKEuqboDzVOv+SI4KFR9WJDCoDgWt3hPfPd9OmrFLJgVfzt9mAkLVHbxdyRP9UUujhzgqmki07+x88q3a5yLiRFMUP7TmTMW3xzQ5D35vgpAV1mkytZwAV0LbRn2N/mxyzlfdGL85d4dO5D4hJmkfFWHAPcjmAIMV9pQJXo1+mcJ8RtCaGYVqNr/TO5i9xaQF0IGmpgnHuysC7FnFDxSQo68XA5ACyTovI+SyjO5rWLzJYPz+gkEM6UYdsTn9D1Htrqk9YtFlzmRks6mo8C9lNqLZSX+DioH3EibyMA89Udl7wdeTyAnje15Ukc1FEPZRLY2WvHSxRKAc5QPrV7jlgIjWmf8LQmgE5yrvdRXRJJ2BkXBCVspiS0Cae6seZ7YliE7TwaNTRRPKBbasFEhaBzHgsybwhdZxhHPF9igf2ID4O2RgXranmt9d5mNc9qeMnD9D0TOzTyDuG+GgjC2kEowjEABF/RLqAHDniWCVwYrE+whz1ik9gxvlhh3vmmq4ZguBojrk+qL9pK7LoAxqxvjzplBlZl65Z/F9woWmntUX2y2mqK6zZw/3FtIm1rAG4CExMC8yNeMrFyAJ3bXTBHGim9wso2iQ1E6R+CGstAWySOyic0lJ5LKRSBF2CJinOCBW3WOAp7SuEoDK7/WLb9JShu82taHirUv21znWQTiKeGKXNtRIb/iomw997WMGZL3x67mQbEeRz2qMkBhbxnrQrBTUU4cbGo8KidbzdfEZjC7wrNs02oOEhTUVnOrgnnVOdokf0S+RgejAURqbbHKHwFnwQJF/QOcOFsEoMucmKIMJNBMG99sVVX/JNyg1s6xUGlpwtYoT7wsX7ACUUsVazPJKQE0I0a8aP369asAVbni/qhauFLHkUd3FefywpCTVRq7OvCbZyhW2I4rABexi6nuOWI1HTnW9giEQww8XORCGPM8j+AMLbkigFNTJSoEywprWe0FvJY4EkH15fuBNgydbUywPOqlHgjBRuyysqNquweFXR2wimtZ0Gs78pO7uuuCUVluAavhgdU9a0XngnLNPzIPqAJYx++xqER5QkdcXfm8/WXvEMbylCUEG0Ik9MOe1oShn5bDyvnCTiT9UONx680320knD/S7COo3VdFoidh90UUX2YCDDrVuayjnkgIzYi9DbCBsYEioiUGeq8BksMkigG0c3hlue6KBjyEnQYh5Lp5wFMLjXOmTyLv+XUIKbxfsJX6QMfrAk09xFcm4cW8nLwupsgOrBMBBSVzPmRty1aF2rW+vK1jeLTffaM8/N0wsRLKB4ZXNpXYqbClD2W+/tuNPPdkuuvACeRi29DJ5tmRyz1ASXUvJFG/U/yZEBWs063C9Qp3LmDlnJnQASJyVkEBFOCG4Q90YBpIBKAAGC7OcTmEfkFRFydbNgVIm3J0hwUsnAw20NWpFV/lKXUcWdFISxEGCX8YX7rXR/zwjYq/AqaO2p3wRQC3e6/NT/Re2Y24gLRBBiIAAZrBoqLPyXoa+QcwEIkab4QnZMIs4jSogmGhnJ7OD9+NgQKbpUGW6XYZvcJPdXh4YOFusTlma2TSxtpBENNlBEK8rMVNhl4EKA8FFKhwAcmt5UNK3JI8N+7CwY6Ku3o9ZcFH+zgOdVGTdnQIN13q4p28VVr5izciwUe1PyP2a36g6uFEDVAEDP+VZ+fWUdovvVTfY+XpX/9wVMzchu+L+qHt6FyFgKsFBnnyIv/Pn8s/w5+j14fyTlzF5AEfE69oOyJN0faXNDd0Fa8N5Zwjdtq8SZ3AedRT/cDiq6SiYP3/xMhq4adNs96QHjxr1qlvWMwmbyUiscmAlpB5ImYdWx2zkX5ZvpB+BFhqYzo29Y26X/JMAjiqXjBhrPkKgV3cFzVmqhbw2bFKoiK8E8+MgoF/+8G/sxGt5f3WDo2KQcGcVm6Gq19dGS/rQ1iM84emKZnk1ZXQhQtyhjLmKyZTXbddKi+qGUFfVOMCq9E/V58VCmwcPVZmZ6iZ5/jlxfX5Sxbna+p/nrmichWdFdeUDHMP8kVl7qRvFaTIq9YE/NwMySzS+flTWrK8YP/WqMJNV+5/y4169o6LTnnvuuXbGGWe4Z0q/fjtL8DS1Ma+/rcBq68j2RIanDWUfInuFTrJ3AOAwJigHsVQAMEQvLsxsvGB5SxUssVlTQhTkNXrcAXuVdlUcY197ze65515F233F1li9hz322OMCRw21Poh5al65uISsyLM3SxH+WqCmfvet3XrLTdZB+b2OPvpoBwQPPTncDj/yOBvz9lu26cbryoi4yNoo3xnr7WTF4llFnkMNBNrmKMI2RsUACLw62WzTpjK3sJlZJndYm/AYwYMvDjz7/HuVTVWoc8MOwb1UqjAmMAiMT9g5WCQM8HkfTIx7cWp1L5G9EmsE/RwuvjFWGBdxzFSSS79PdkPEN3K2XP9Ks80T/Zwvd34+VWVU+Q1D8vlKAtteSVBLtPtm3DRukvoiou8WysQgvocNEklU4yhGxYiqKzQDzgQlFYCn31BHzlZoBewu6mfjpuJmLT6eekD3srsnPUZ+CSIVSCONkfzaulhenajRWjQn8q5UqLL7AuSEDAlHklBNVWWcf7TG6BlLNIarzq/8dWHT+KN7Kxbtf2Bn6gtTTSvf/5/zAQpqe1tVGVz5PTlsVD0Cw3FdssOrPPgt/zy36cnOLcf6BBX7c5vBAUyWEspHUdZPFRiBM5X2RNW9RknAl6Ga1gAjNxIBoBooSuYYLabbCznjqlcL8qqg6KqnhpyyWwH4iMU/6L2/V0ivcGzl0XaVFqDUy1S+1HTLD/J8OZYuSxM+j3pdkGp32cx3xj//qDq18t99cNXSflxL6gn26vkBl2cr8uCzavmBvg1xw8+KX3UgczoCwlXHyvE7cQd+yhHdkK9OVRKP58TkifoEOKltGOW7eEXPr1pW6pfem9R5eWDHucRm/Hhy++7BN48sAHKPz4JgBXMTMZ5I7bHc/foSwSFlsqBAVtnzoxN8B5NGAe/AQBYX4j59NvO4K92Vt4ecPacMPMXuu/9Bu/nWW23/AfspaSiuj4qU3ayBIjHLnV/eTIvIW1ZPoRYatZInNzYosB5pweItgARYFnbVBPQqFAuiHnfWBLdr2oLcQQhE1Gf77jfAvp74vQLkveWeVuVcI2GdyqtnYKtDVG/AsrMt7O7EIEoINtRu/u6/DhEQLLdDDz9MNjeFdtvt99qZF//BHnzkbtt0iw2VGV5ZgafPV+ysUrlEt5ezgoJ2kdesQC7CAjmSoVZfMpdktHNmplQNS5eVeQ4w0R9Wrraet0i53gTYFs9VOo9WipC9VMbCWtvKFsyyeUVl1qpdJytV/Iwy5dlqLeNqGKRMK+sOFUXKcUZgsiZ6dnGx4mMVymOjfhsxFGqvetiayPB3oQR0s1Yq33ypyySoldCkuAQqSWyT2Il5av8lZQSuVPqG6cpb1am7rlH7eyY92aFgalVPmyZCXag/Ggi4cRDYkDAKTRSHih1xxdwDbpKmAA8l7GPc5kWVwpNSfbVEticIcX1TIZXIt0wsigZno2VqsDLlRGvZ3sqJWaoXlxbN11iQq7o8z9AAMIJLNXYaioVbrKSlTZoX2sJ5AoQN8RKVm3BrrW/qzMVqswULZODZtLWAjG4D+BCdWek8ZhNiAvAp1Sf/4CfxzGsuJpHN1yypErGnaqho42lsad2BBddjkktyYjkjT1J4eyXPx8r596M1hGEX7E1NgiAW1PjMX5ebazWuYTE4qrtghcJn+XUjvtW2RlW3TtZYtp/4Q6VsSEEL3csxs/lJcz9VJL+prFYLkzPfqKgDAFN96Bs71LmsLRqrCRglA/b8s/KbycQchdqJOZHs/Cqur7D/47dYJ6PRV0y7FSikusAN7qzk7lCgI43418a+Zltvs5WMEwmFnKyllxMuLOyZbUJtNg3cx0SsSulHBdGI5SuTV1G48EDPW5MxWdaxtQl/L/cK7oc2jR1/fqzkd/78HhbuYXnvy4Lbq2AW9/OOlBErPwEqhRpnQ+BWHXj58lK/oNyjrapjI+KeJMCJGZLKHzR4vCPPfoSgrw1YRGb3mlogrwLK1yNfntpaL+pWrVooAyQxVirBCYRa5fjJg7afunh4++QmZk1lTLR7Cpjou+eg/z3yNRGpKwM05ic5fxO80m22smHg/VbAZIeaSOMSV8sRSlK5337727PPPqcM3X08mN0zTw+z3/72UDvykAFWIFCwsLSBde/S2E4+ej875/I/W2HbXrZg+sd25flH2arrbG/TFhXYjVf/wa67/CxbUq+JnXne5XbhuacKXOGSKX06kVod3MgTRsKyfAku/ykiqvgJCfilduSRJ9sXn02xp58ZKuEI06BEjVnDcGfS4msxk0TzzQE7usUCPI0wzDb7y03XKSDgqrbdjlvrh1IbOux163/YQHts+F9thx03sabWzhqW1LOLLr3GLr38fAnaenbzLVfbkQNOsAnvfWd/fewe67HRmjZHOdbuuvUOayNwcvV111uv7spW3lSu7YWt7ZizL7eHr7/AVmpYbmddf7vtf+xvraWMiN984k57+pUPbM5SMUNzZStTb4n12qKvHX7Ssa7in/j1Fzbsqefs/bc/EJBTVOdmysm24EPbYpvVbdQLs2zlzor71fJL2/OAXnbNVX9ThOxNbc608darJ4k2pyiCcB+bOf9bO/jI/nbvXc+JkWtts+e/aX+49gRbpcsm9uxTb9pFl51h77z3oW217c52zjlX2S936J0QpsbCBAV1HPrkU/ahAv8VCihEssmrr75aKU1aSvCnHfJc2fS88Pxz9tKLLyjlwSy3AVq4TBHP1Rfbb7CaHbzPLrasSy/7wx1/s+vOPNKWKeXIUWefa789+zLr0qjYRj79kD3z8uu2oEQ58dopf5cCRr484n2Blo62So8Gtu4GXfV8JVktUiwsGXBfdc1V9vTz99stt11n416bZlv02cMG/u5w22X3LaXyrG9PPHS/QPebisI803O84a7foqWSmioxpAduVJoGduCU9bIrBiua95d22eWD7ayzzrKddtpFY/p5u+mmmzxdx1ZbbWVnnnmm0nns6kAn5Z3KVLrVECwBjvLrSlVmOL/+5IV3xfq6IrVS1c1xlcVwRbxPZurzo+UjHlN1g1fTRq3G9SczHq/p95AF/B52jnFtTe9ejpmpAi7zz3PPabVfgBtX4bPhy8BNXsUa7b0cuIm2z5gf78fcOV9/nR9BPcF6UsX1nfWzFuFbUL5E+y/YCwQFEQ+1KLNDZKClh/48wV13V10L1LXAilvAcUxenyNQoy2B/iXVELubDz/82DbqrbxLL40Sg7OFFpNliqS7ns2YNsHefOV5u+TKG+25kW/bgmkfWcPmRTb00Tfs8FNvsDv/NMj23ambNWi/sa2/3RHWqUWJjXjqz3bvQ0/b4ccMsttvvsYOO2hvsTuyf9ACU7JEweiaKFaSYIYy27iXjgf/ql9q02Z8bWf8brByWRXZAw8Nsc5dW5lM9MRekRCSZUIQSG7ojcW0YLi8THnGihfK/bxQam1iryjs/kMP3a1En90Uin9jE01jD98/3H595CB76LlbbeddNrMmSzvYtj13txPOON5+fVR/u+feW+2kgSfY7VfdYjO+nG/n33ipLWlcbj1XWtV23Xp7u/fhx2x+sdiI2ZOs/rIiW3vbva3/wAvtrF9vZWMfus52P+kKu/DO5+y8/r+wwjnjbfd9j7V5DTrasPvvsGfvH2Kn/P5GG3jxH6Um62+bb6YggMpsPmbkWHv2yefttptus9ffU7yvNevZnn2vsjdeLbN3J9xmbVeZbMOenmhHHXqZPTTkSttr1z72y92OVqbzqfbKm0/Zamu2t0cffMOOO/p8u/nPR9kBB61vP0xubH022ssuvPw0O1qA9OAjzrJH7hth82cou720OaViqNbuta4ViZp6/sUR9pxc5a+65lpXP/bqtY7s4gQ5pYIqkCBrphuKFW9nt1362dXXXGndZXN1/FmXqv/H2tzPRlv9oml29BV328ufTLWJI/5qJd++ay16/9I69t7BPhv5N9Et39jO/Q+3r6bMto9ff8FaKxHv7Tc9YX+46jaV/y5bfe1mdumFf7ErrxiiSM/KRC72pWevdnbHXddb/70G2n57n6ccbA/bd5PfE+iSbYwYsAvOPV9BFHtZfzF7G2+yuYDMfMUb+sxad2xte+y2l4LCjrI582YJuL2vvt9MEd2by2bsQttnnwG29lrr2ZAhQzxK+F577eXJTDHKTs4lCdDVetTJpxUvMv+jV9SBm//Rjq+r9n9GC1QLbvxkomthhMiXtdqq3QUaiCytoFf6GRua5595xLbafH27dchDdttdj9q4V4ZaYdlk22Lno+zdD+cLDN1tO2yzsj365Du2/0Hn2vjPx1qPLvWVJqLM1tpwKxty+5+s7/Z9rG3rzk7vF5cqzHkTBURcgst3Pc9xBPOqOMjaSZcr/tVAm/DFLBv92nOKbjxbZIw8YeSV3b5dM5dBpQI3TcVcEVKiVEk2m2GHAW29UKqxZg2tu1J93HTTtfbLAfvITWiu3XH303bioME2TMKywxpiK+a1tk1W/4Xdc//9Nq9MQKtxsR35m4NtrU497Z2RH9hK669p2+y1s9154w2Kzt3Urv3D9XbdjXfYqcccaPv/cpjq2VcAABmnSURBVAfrtsWuduuzo00RgKx04uu276BrrFHPbez7kQ9Y24IZdtb519lToz+xj159XuWpL9VSV9tw+73UTvfJrb2jbb35NvbkY0PtlRFvSSjvYZ9NfNZWWq2BHXP47fbROw3s1fevtUX1x9mCOSvZqu22sJdeeEDq+41s0AmDlfm9xB5+6mZbtGSe7IsKbO2eAlhv3mybbdbG3njtW9t6q/42Z8EkW1w+166//lG7957h9sqzD1n3jk1todRT3RT3Zb8DBtjtQ/5ir45+zbbbfnvFEZqmeDFKH7BQgRBlp1Iqxm6e4v/A1qzXs4d9+NF7HgPk6NPOs5V79rIrzjvOZn70mnXYZA8b9t431q8nEXXn23V/fsZ+N+gyGzr0dtt3961t0Nm/t48nTLJ7xIp16tDGhvzpb3bKoPMESt6zwlYLbdjjb9nxx15gr78h9WNxka21Xjf7ftr71qXdhnbF4Mftmj+dJQbqRevcTvHRpBK89LwLbOd+u1mfzba0U089XVGsPxITM8I9o676w1U2/MXnbeSol+wEsWQHHgQA2jAlZ33/U9mL9bEZioWDSuOxxx6zY4891nOfeZBRGXOHcXGNs7UO3PxnLGT/gaWoAzf/gZ1SV6T/nRaoGdwktRTMzSujXrFf/Wo/RQ5/QEHhNnZws1q3rlYim5pGjZaK5r/ennvpTRvzyuN22N5KOLlE7MTo7+yNl++1Puu3tL89864dfPwV9vn7L1u3TrLZKGhucxYp7pFAS9uWSmxbTBwdeVa1kHFmvXlqfOWz0rnQowNu6heW2RGHnmIfvT/Jxr3zqrz0ZggItXFvmhKxJ2WKd9JCruHJi1PvkFdOwbL69sM05YVauZMVzZqv8BJb2tgxL+kdigEk9++hj75kx558vt32wJ9sx523skeGPGI3nH+D/em220xx0QVuShTFeYZttEZv67ZyL+u53vp22CkD7dTfHm6l8/T+5h2Um2s1O+vko2yDnivZCYNvtHP+dKd1azDDNunawN6bJZfpDfraVl1EX5dMsuOPOdteHPelXSV13D03/9HGfDLJ7n/mFcX06mUnnnCYPf7IE3bNlX+0onmL7Xx5bhUt/tiKl0604U/NsYMPusKeffkymzx3hH0xfpn98Q+P21MP32w7btnLHn/8dRtwxEn2t6FDrKh0hn05fqFdf+09dte9v7M99l5LzNjqQn6t7a4HbpNX2PFStXS0RXMKbco3H1mXDmLJROcfduCB9uCjfxMbc521lhfZ6Wed6aknWrZUUlAZVLcW0CzA7kg2WI309zEHHSSQdI3av9D6H3GCde7W026/bJA9cc+tdszgO+yF9762ng1nWvMCZfMu6God1t3KTjvklzb4jOPspbc+EkvSX+yaohvPnG6jRnxil150rb0+/knlK3vbhj3zjp195tX2/gcfyTusnnVYqVCA83apQH+vXlE+q66N7L0PXrb2YmDQNz50/8MqZxvbfe99rf/esv+S3RKAhnHx6KOP2rnnn2N9d97J7pLN1YyZUwSG2yr+jUC0VGPNZLv08EMP2/HHH+/jDScWT42hRKp+1DE3/zuL4T+5pnXg5p/coHWPq2uBv6cFfgq4Ga+UAhtttImNfHm0ck5t6QBi3txia9WcQIOldu/df7PfX3GD7bbTxta0/mw79NiLbd2N97Lhzw6RuqeX3X77k3bWpXfauLHPWKfWMgpt1cVkZ6towN9Zp/bK7dNcAfoEmMpkkLy4dKq+K+N2eSNnjdybokAGsuUL7cTjzrUP3v1WeahGyC4HYKWcQPOIYp28YpYukWuy2JtmyvQNwFkqBoeMwUsWL7E3pereY89d5Pk0TcbEuNAusTtuu9+OO/lce2LEUNto2w3t5YeH2akHH2/jPvrMuq+zqlKDLFYMFtm1LSyzhdPm2ha77GPb7T3A/nTFuTJ4LbZZM4psk822s4FHH2wdWxTaoKtvs0+nfGVLpdbo2FL5xRY1txn12lqPhgqgN2+CDTz/GntsxNv252sG2+jnnrA/632/Eii58vJzxF41tG6rrG5Tv1f5ZD204Tq9bejT19lqazS3++/6wI496jq785Hf2dLGnys2TWc7+pALbdgTd9luO29hQx8WK3HyBXbTX660EjEzi+Y3F/Nxtj03/I+25VadpZ5rbb896jz7atKH9s6Hr9uQu56x004bbN9+Os5a1FdcGoEZAhzuIA+4KWIxJikacSslfiSzOdF9lZtUHkmyjSKZoeLLKH6HwMcZNmjQKbbK2mvaXr860PpsvYNdcPxB9tKTD9ouR59t9z//mg3Yek0xZFNt/PRy67XZznbRoKPs4rNOsDvuedRuuuMee/2lZ62p+uepR0apvINs8oIPVPdp9szjY+2Qg04W0/eF1I/trO9um9vEbz61r79cYEMfedsOPHQXJX4dYz26d3OV4+mnDlK4glOUS2wNO0jhCV6TDc43305wk4ZHHn7czjhzkB10yIH2xz9eLVXjXTbggP0dteDa32eTLdy27S1lO3/wwQdlR/Zbj5DssYWyHF11aqm/Z0WpuzZaoA7c1I2Fuhb4N7bAisANO9nZs+Zat2497A0Jjc0230xxXOSq2yQFx5w1/Rt7c9zHtsc+B1q/7Tey4cPus/ETFtiGm+1jw58ZIrXU6vbksHdsn/1Psctl0HrOGUe7KumbSbPs5BOP1i79EXkytVDAu2XWoo38ecp/cGCzcP5SJTpsK/CioHmtGtqCohk28MQL7FMZzw5/8QmxCwI/ek79eg0JGpzCRkh1snSJchEJ2CyQIWsrCe3SxSnM+sUXXyx7oQ1t9913tmZtmtncmVNt+IjX7NcHHWOvvvea9eq9vr0uQ9mjxCicfMbFdsb558qDR3mKSubYr/rubM8/+rittdkudsHVd9ge/TZS5vFymz1DKRDW28xuuOoSW6tbF9top71t0JU32eCTD7RGC7+xeU1Wsb2PPtNGPXCTmJup9rvTLrIX3/jUhj96v3WVPcjZF8pT69mXbdTIZ5R2ZoLt1m93O3PQ2da2VXs756yzbcJ3o61Nx6V25SVP2WMPf2iPPneZrbLaUhv+8ng7YL9TbfgT99iWG/W0G25+wJ58+hV7WEbL7To2kwH4e3bQgOMEbm60TTbtYH97YJQdd8y59tnX71uDpuWyWXrJLrvsFhs3apjc3dvbAiW/nCm36A2VKHSAGJlfH3ywHXb4EZ5lHLVMIzl5QIgtlN1SE4GR+jo3YK89xYT8RezSQjteKqUNBBIuPP1Ye+fFp2zT3Q+124cOtyN22UTgtMQmzZSd0uZ97b4bBlvfLZSBfdSbdvk1N9iYF5+1xrLrelnlPefsS+3VNx6xVp0a2F9vf1Qxjc63T5Vs9MWXhttxJx1mX3z1jnWW7datNz1sg686XezKRDE08zzG0Kabbm5vvvW23LrFOJ1+plI2fGX3P/Cgq5buvfceu/6G623M2Fdt8y36KC7PIkXAf1bM46r21yH32uBLL/fkjriBjxkzxtVSZHX3dBjkqqpjbv6Nq9N/96vrwM1/d//Vlf6/vAUc3IS3qxsW4zpQ6S2FWmq8jDO33XY7O+H4kwUSLvEktwCeLtpVlxTNstPPuMAeGfqsTZ/6udDGQpv1gxJsdlrPRr/6hG28YWfFcmorwbmbfSfhevXV5wuYdLbjTzzd3hk31jZYr4f9au8D5R3V2B578i4BlYVya8ZVTEHjyLml3XNJyVyxNMtkMHqUnjHfRo99QSY6chtupOi1unT//Q7Q7rvMhj72iN4vw+JFxe5KjmExMT5HjRxle0oYz5n9A4GJ/d+s2dPtxRFj7Zzzfm8PPPmotVmpk7VWrJjdNutj0+ea7br34da332Z27PEH2uP33WO77rmbhPyq1nqVTW3atyOtbOFUu/eBJ+24E860otlTxW4ssXbd1rM5yxrbb/bZzo7p39f2PGqQnX7FLXbsPttbS9kS7b3HgfbdrGJ7T/VeNPU7263/Yfbqm+/bxG8/tw3W7yHGJQXdG/rwkwJ+A+2t9562zis1tIHH32ifvL/ARsrgdnH5F/blF0W20bo72agXn7St+6wno+fzbdx7n9vr7460YtncTJ9SIq+w9e3pp2+R58+G9rSYkAMO+K399d7brdeGPW3PfY5QHJ/59rsTf2MH7ftL22iTTd0weJZSR5BZ+6WRI23Arw90NmOttdaSDZOyWAvIYoNyxmmnKdBha/tYXkh33nmHDMib2K/2P9i++Pp7++TdV23Sh+Ns2/1+Y9/NLbMZn461do3K7Jq7YE8uURyeGdakQZkd89uBNnLsOPvk7detkRiSe+4casefcJoVFX8rAm+OPT70ZfvNkQPtq4kT7JlhT9sZ5xxrV1872Hqvv7OYqgEq50Q76dSj7MABByqb/efOAF5wwUUaJ2X2y933FCAtkaruCc/Hte+++wqkNLb77rvXnnzqcan3DrTLrxxsZ59xpj1w/0N26CGH251D7vQcXH379pXdzxw7W8DyxBNPdE9dQE4dc/Nfvsj9m4pfB27+TQ1f99q6FqAFsuwfqTEqwE2KdYO31AMPPGCHHnqkBJsyvSs+ycCBp9qlv79YSTOnW9cu7e3aqy+3W24ZYt9InXLKyb+xc887WR4oWwpstJFdwwz76JNXZCzby8aPn2F77rmjAuVNEuvT0k486XS75KKzbdbMybZWz96Kf9PS3v/oFbEty2QU3Fbvb+reUoSJaNGygfU/YA978fm3tFuvL+PYTezVMcMlxGcrBk0zW3Ot1WWbUWDvva/du+wwGjdRIBTFB1msuFm33vpnufeeZR3ad1RcmDlSUxW4K3vnLi0U7XiB3qMAooqVcuvdd9mBu+5oH73yku19wPE2a6HirhRPs6uuvsBOOOIgay538u7r9LV5SzvJBftt227L7vbGW5/aZ59PltprnvVYWwa247+x7X65r5XP+daWLVxgp110iZ168YXWXOq1O6+9xC688gabiy1R6QJrq4B3W+6wm1185bXyDN3UunRqY4+JHRr/yXg74biTPcZM11Uai0nZ1a6+/CErKWtrO/ZdS4zHKXbA/icpn1Q9K5oz1QYed5QN+esjApANrd/u29hJvzvWjjz0ZFs4l+By05Qk9H5bY7WNZbi9j73z8TgHN7/a7wj7/eA/2mED9rUb1H/rb7iBhPo8+/jTTzwR7zbbbetRfnGlJoBjY+yaRLcRumFNJeYsVlTyc+RKfcKJx3qMo5dGv+Vu2OeceqyAw+/t6ynzbe0+21rhgsnWa7UO9vGUBfbBhKnWVf141y1/srMu+L0tIhu7YvkUKVZPA2uphKor2+QfPlUC0w1lF/WB+ms1JVVdyR4d+rD13rSn+q7Ytt+mr63RfQO798Hb7ODD9rWVV1rNLrn4MvVlJ6WDaK+YSEpSqbhHM2b8YCeddJKDm2uuuUbB+mbZllv/QozNMDE7v3M259RTT7FDDjzE9t1nP/tqwle24w47yiZre7tQXlQH7H+A3XHHHZ7aoo65qVsnf24L1IGbn9tydffVtcA/oQWqBzcpKB4GlmRF9+ivOubPXeBxRFJCuhQccJnsXBYoaBw5gIqK5lmZbGFat1zZFH/OCqUCKdFO3JY01Y69iXbmJbaoZLZsdhpKrdPO8+oswf1bcXKmiEnovBLXTJZhcEeBHkULlt0HHi+zZ38vGxAFVCtQQs6l9W3KVAGrlRXYrlgxLhSXplFTnZsySVnJO8jQeL4HEJwza7a1ad3e+u//a7kCj7W77xb7sls/j3mysGiuszeNG7WwTz/50rbq19f2/vUBdvd111iBDIUXlDa3uYubaMdfZu3aK62BmJnCJYts5bX72VGnXGmDLzrYJk14Wx5GG6oB9CDF1SgvVpC5ckUKbqigevN/sPZt9dmguU1V4LkuzRR1p3SewJIC2ykGyxzZtbTrKDuXolKrp+Sj9cQ2oU4jojD5cIg+jFFxs9YE8lhoM6cWeF6t0qUKute4SG7NcnNfVGhd2su2SO0/b0GJtWzb0srkxl9aLgFvzW2eGKLOnRVMsGiK6tHF5k9fJJWU8mu1bCyvKaL4NbHmAnqFpKmQ2olgiXin0ecENiWYHzmi6P8G0vs1ku0TubRaaCx4/j2SsOr+ovmzVU4FPFykSOPFCpanYHyLCpraksLGVvzDZGtaoKCAHbvZzCIFN2xcIDCqfGN6PbF0FssFHWZk8TwiB5u1bK8Afgum6X0t1B6FHsDV41UXFMnGSibeS5p5mWYrZk39BksFcI4QGLlEUat76ryC9Inlw05q9CujXQ35xhuvuVdfCs5mSuUxzbp07uyZ3BcJoLVu0dpzG6F6I9dUWxkaL6RM+MfrWDBfea5I3lnbUect9U9Yhf5vPqIO3Pzf7Ne6Wv23tkBti3W19gfS+xB+lt/ql8tQuEQfROzVg2QLU1pPwlGqmnp812VLZMhLLNsCwitLGBcoiJ/Jxsaj8SlQn8m7Bm8pW1aZIwmDYjmK65yE+VIi40K4yLiV+0j54owTORxI3Bk5YDjZwPbc41favf9R6pWestspkuAivK3yFCkScrEiBi8TWPpwwud2n1Ra1553jkBYPUXMVXTeeo09Eu4y1adesRge2Zastn4/208xYs474xBr10qqr6WkG1AcHY80q2SOYrYUGNgaEfxrmZgOAYgSCdbGfJextH5R+yhRo7cjsYQUpJAgYXyl/J4hOQUf9KOe7tH7bSmZ11P7yrpZAIRkrorG6mGedbEnudJl+idYoqjPig2k0/XV1iq4flB7LiWLtm5Q88lE2puN5pYDVDqW+6za0bkycW38nMVEIvpxOUEYFZ2YMNTLVO8yBU9qSEhqqQv5XqpHNASrcc6vJzo1z0INmr3cozDyDAHn7B0OvhWl2SNXlxKwtKFYunIZDH9pr4x+3Q4+5AjZC82ydrKvmieboDbycpo7b4GCDL7kwfhI6Jo/Ulunh6dgj3VHXQv8a1qgDtz8a9q17ql1LfDzWuDvATcetJO0B0n4LZPULhXAaCQGQ7JI23NBEqUMaCh2Qx8uWMuUIoAcafUd3ABmEID/ALipCH8f4AbhmVVC7/3LHX+1/fcfII+qFmJOFNZfjFOZ2I4GyqHQoJ5C9QuNfD93qr342st2+B77yPmLVANyRS+QvY+KVbR4urWWrclbimC7xa6/tjU36Wc3XSvX4u3WE3tCotLWHhUZ9KG0li6069MmSstQLrCzREK+kBDz+m565lKBAIS6A6KIfOo9FbGWcwDHG03/AHqOBgA3AjuwRQI32WsdNAKSPNeYiQ1SOerpRH0HerofYCMQlxCPSuvXJazkGRDyfZ4J/uX1MVVAVwW44Q/iEInJIfI4tlrkOFNgRerZoOK7ElgSETvq7Ykx4rXZX3HCQV5l8Dyw29Jy2fw4ENY4UhsWCJWVqz2/V6TorgqoWKzgg6jOihYp7YeMgHnUxx9+YhtusK5jpziqG9p14ObnLRN1d624BerAzYrbqO6Kuhb417UAq/uKPEKqe3smFZw4SLLdyiVvSySEmpRLOGXgpkg/NiH3EN9xKZaEI52i3+PgBubnHwA3FVISsACACHAD4Gogr5q5rtIpk40HEWdJ1VNEfJ7GDZTbKHnDlIrhmPjDl9az7arYQ4tgaSb+g7xpgKEyW6RnfPLW+zatpL6VNWtn7ZottV6rd5CtRzepkTLWytuIOMkpXSiAh8R65S70K78DAnhnuoY/auoAzlMnhH2GXpwpAbA4dZXQjDM66RLeqIg/XgLxQynXE9IdSoc+4ZFgIn36U2oEN06p5Ho9wE0VKOBVoWP5g7dmtlr+ZtXb38/Page++yMrYQ0MSsqpt3wk4OXeoi+LBVpInIm6jqCOlJ7cVoDJ4rKUT4t7imRITuiAhrp2YRZ4sKIa3ubVHHXo5l+3tvyPP7kO3PyPD4C66v8bWyC/sP89ACeIERVdWQ7ETDgSkMaowBRY2CT7pV2Q2JJ2YaGEblMhIBgRMk4qVp929Ekl4sAG+uBngptlUr9UJi6UDQjgxjmJTBg7jBJTo8zNZB4H0HAsLpaqTAKwUMyNtCZKqVAsEb3Q6hc3sMZF0kUpeaOUIwIBi6xew8XWsKyxlc0stsLO7Wy+Hl0qI9i2TQALYhJkP7QckZEJb0BMBQniz1peuLpId3VWnrGpOhaiHgE2EoioeDCAJQduxGeo9jBjyonkAAckk10DCgVIZTjJWwktVVXh7oX+6eAmwaTKI8BdOpOyfaUGyoGauNzBTVZ/v6YSKFYUi/YuEYAh2A6gTElNsQMCxDSQfVPJknKBG8EoPYY8a9iDJRshAVEZORcqv1rFs6qO8Wjef+MUrHv1/90WqAM3/3f7tq5m/+kt4Kt+JnT+bnCDYJJBbxVwo8DDDm7qSbAo5bTNlxqkGck9+S5AUQyoAOy4sIU6+MfAjasdXEjJO0iinX/p4GRS38yfVySD0+ba7ZMxmN8SI1Ku7NXLlOqhqP4sayiGpqCooTWRV5LMaJy5adCoREa8c6xJQRsxUY1sulIPzBXz1L2DEmwKDs2do8i9rdtmHAzMRIAVJSx1xobm5V2yccnADecyLZ5EOaxMGA1VHSyUH0aDG3kGKp8MmTjjQ7s5XZMxNwKXztwkixrUTfVVyprADUAI9Q/XLc+U/DRwE2YygBtnoHwkeR52B1dpXCUwmX7mXMQciC4C2lD/bPC5uq0SmnIVeRnpYwzA08EJCl1fHmRKtKxcYgDXcoHrQvpXf5fIcL1pUwFXDYWKvIvVje86cFN10NV9/ye2wP8DYz7jkQA2SLYAAAAASUVORK5CYII="/>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5" name="Picture 2" descr="http://osetia.kvaisa.ru/wp-content/uploads/2010/04/%D0%A2.%D0%9A%D0%B0%D1%80%D0%B8%D0%B0%D0%B5%D0%B2%D0%B0-%D1%80%D0%B0%D0%B1%D0%BE%D1%82%D1%8B-%D0%BA%D1%83%D0%BA%D0%BB%D1%8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5226" y="1844824"/>
            <a:ext cx="4267200" cy="278130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7" descr="data:image/png;base64,iVBORw0KGgoAAAANSUhEUgAAAtAAAAIcCAYAAADffZlTAAAgAElEQVR4Xuy9B5wcV5X9fzuH6clJo2xFW7Yc8RoMSzA2ySz5T4YF9rdszjnnHD+bc45sBJZllxxsg20c5aBkZY00mtzTOf6/51a33BaSjBcssKnSpzUz3VWv3ruvuvu8U+eeG7n/tn9pR5Nj1my3LWJm0VjUYjF+i8Ysoid4tsWj2WpbrdG0VjtqkVjC4rGYtWPG89qDB6/zokX5OxGLWzwatWg7QhsRa9M2r7ITbbVaHMOD57Sl0xmL6lWdn0eLRzPKIx7joX7wEmeI84hxbv1MxuOcy6xSrVu92uC4iKUyaYvR5zptx5Jxi0aiVqpU6GvUkqmUNehbpVqxRrNpMY5PJtOWTiWsOvOQLdqUtdOrLJ3r8zHWWk1jB2tE2hZPxKxSb1mDc3GwNYp5qy0vWqResVffcFUweN/okI8yGFfwAp3v7NB9tvszeKV7DL8rmL2HRzmfVWk2xfOJIA6KC8foKGaJYxRS/VXnUB3MnBAhtUzUNWveL58ftUGcHtO9033vjiH8+aRFIIz1kxbasOEwAmEEwgiEEQgjcKEjEHng7k+2k6PXgl8BnoCxGMBVADriIDpijQaADTBaB3hWa00AKmAMABoDRINnrSlgIOzGC+1aw+Ig6hQAOiX0recFrAF+2oSZm60GkA5wx+tRQHYmC7gFnEabDYebLQ5rAZxbqZg1kjRLv1ptQG8TaAgATEdpO56wJv2qlAGYDYFus1Qy5cC4TjsRQG+UvpcqvO4gOOGgs96oO4AWokzwXDqVtNKxO6wUX2vxAR7JqFVqbT9nkzFnInli0rREq+zjiNHndHPR5mZmrbSSt+tveOWj+NmBaoCAGVkHOD8WNfVC62CiPUCdORdCFvDtPC3wG2nwsoAvr3XweIvxBACafXW4/9foAGj1IADQ2oL+NDtgmjZaPSD9UWx/oa+5r87zhQD6q3Pew1GHEQgjEEYgjMDTMgKRB+/+dDs9eR2AE1DWwWnQyQ6ohcMETg0wCU51drbOL/DMYLq4AznBYYHhGMxvBFAbExvM/glnoOFEAbL8GWBsAdgGoJDn4oDdBCx2HKBedwDd5Hdx0QBYQGE9CYjm0dQzYrDrgGgaySZSlkzEAdCwwQB28Li1AdcCzBqAwHmUdmO0pd8FqMVqR1kYRHi9yXkaAuv8nYJlrhy/3VIjmy3Xl2JUDUtGqpaJVSxxFsCjxcRyPm8zJ2dteblgVz3v1Y52hUWj9FmMsjPDEQHVbgP87G2rF0X7GkP/1FO94LA4+Ndlo7sktdPIvos37eC425ajZbHNnbnpAvgOwGYZFLDdOrDFqiQ41WP79bS8vL+CBhUC6K+gyQi7EkYgjEAYgTACYQS+uAhEHrj3lnb/1HWwtwGeciUGIFMAWo8oLwh4tgDJAs8OogGsLcCYZBhia8Uki/cUeHaJhQA1qFkkNhjVN0k9agBeB9BspwG0ZB08l+BnEua4wY7letWqoG8B6AhgWWiyCciWxKMvlbGE5B1qUH2A+RYbrXYD0M+5kXLEkjGkG3GrAbxrvKY+RgHttWbdktGK9ScagPGqpdslwDaA94xN3VxpRJB9tKxUrrn0pFSp2cLcvK0sLVm5WLLLNmetXitynqDvKcB9NjvEY8xS2REGP0D/UwGgBlgHj85qQucTKezwWYuQAP56/PkvGU0EEg3t1yvt6D4BK+87OIimXS0gAkra50ZsvxZEWgxpmRMA7g6A1lPqSgjqvrh3zxM5Ooz1E4lWuG8YgTACYQTCCIQR+IqOAAD61nZm6mtgfwMMJgzqwLkDxrz3zuwCggHOAtGSQQi/NhxAB3IMAea4PwLFhvTPzmjTaBtA2JJ0AxCqh3Cd5BYJgG4SprhRrQK8o5ZFkyxQXm3UrC6cSWNtgLCLFOoAZM6bFKAPxNkOfCPIGwT4azVALp3q4hQB9FQm5ZixWqsDlovWl6xaNlJ0drp3KwCSV0otKxYrtlwo2+LiEueTrlgLCgHPQJvdBqjX6zUrF/JWRV/9srWfskJxicFqX15raqHRj4Z7xCLJCcuObLSJdRdb3+hai2VGYO37aCtJ/7XMULCD3kq2Iia/QYziWsk4A038PI6AX1jxAG0TDxHNDsh7qGnizgwEDaldmnBmW8x7TIuKLuUc0Ncd+XlH4/4VfX0+fToXAuinz1yGIwkjEEYgjEAYga/6CETuu+fWdmriWpL+OoBXkgRhMOhjEbN1aZsFDwFnArcCzmJI9bvgahXwKsYzDqiVBAP1sYNYlzMA7FrSMCOZCHC4WGkBR+mJSe6TrILjxeZCE6NJTsFMxxwHttEjC9U3BcBhUcU4N2nH5Rxd0C6phnPf6pN3zMGhmGqdK5uCsU4X0GSvdPYK5luAOV+sA5SXbfbYXivHBhl/PGjbwb76z2IglUNCQn/QDksWkoinYaTLlp+ftVppxd408Qu2Ulimf+iMXeaCBtvYp52xSjSDrnrcJi/abtHciDWigyD+UZjqSctkANTxcfqbBRATZAVaCZmubw50GQEkVoSJTStPv4DYLAQq+YKVS+VgvOzPEsY13tncqKWztBmD9Y6gm1acncIONN8uu+lJ6lSgFKPHyEC+6t8OT2IAQgD9JAY3bDqMQBiBMAJhBMIIXNgIRO6HgU6MX9tJNBPb2nI2Wk4XAtHONgu8wr4GqomAOXU1AEfVAJwN6Z/ptxLzEoBoJzwForWPEvJoQ4AwJXcMgV1YbAHsFCeStrlaLFoTcChNdBR2NRIHvKL9iLB/FdDcBEDLTcOZaMlL+Ke/BQDF1Oqfc8re/QbyjJLlAM7pmOjaYCvi1nFiJs9jzsqAYB0hdtzKsxYZ3oLkIwtqTQOUAfECv/EMDiEp9Nli3IMBJZBpFBYXbHbmsNWKBfv/Rt5llZVipw9KVESCQpMVq1kVeUhyLG6rtkxZK52wWjvHOfm9juNHYwOx3WHJzA5sSCYYC04bAHgxy4FaQ4sESVaqPFasUpq2+bkj/F6xXA6ZSDrpSZwKesMKMOx5KxVhsGs5ZCTrrb9/syWRkESQgQSTEejZAxMOJRzqLgDxDajqcLsQEQgB9IWIcniOMAJhBMIIhBEII3BBIhDZdf9n2smJZ8CEwn1i36aHtMsCszGArJjiOnIGSSgagOEAeAZaXnfMYL86umgHmB3QfbrnAniIiZU8qHYyMMwCugLLAm5Z9M1irqVvFu0rrKdzCUAmANAJXDLy5YoD6BjyjjiAWmBd59XvXcmJ2ozzfCaWt2x8Cf1w0IMawHdxsWzHjs/aIsl/bsiHRCKaBCDDLqf7+qy9cshaG54LkFcyo/hmZCXRpGUSAGg02O4cIgc7SVewwVtaPGVLc8f5vWSvGniz1QoFZ7xdSgJOVV+r0Zo10i1LT8VscBPJlvEai4gE4HwcAD3O+KcYxwYkH+ssllgDe7zO4ul1nGuUxQU9AHC320u4jJyw+dkTHrPh0X7L9Gf4LWDwWWUEwBgGWjBavzeZo9Jyw1byWqAM2vjEJtodZl+E6DoMj8EW4L6NLCQWQZttcvi4INdZeJIQQIfXQBiBMAJhBMIIhBF42kQg8gAAutZ3KcCtbhkYVzHPrn8GSIs5zqTTAENkGoBRyTaE3cQqSw7QBhRHE/glC0ASEre/c5YzgHZ6roTcQNreNIA4RdsCz20At6zo5NQhzlXe0Z64KH2063sDuYekCfkSEgYsMZL4PFdBslX6GQdgxjle55IXSF9k2fqTy56IqG2l1LTpE/N2fHrG+65907l+S+XGLJ7JAWjT4E/awJ6utnTIypPPdAwql4808oek5CysCZr1QN8t6j3OYqJMX0qlZSzsZmxpft5uTr/DKmigo5Gaa5U9OOwn/XY9if3deAIAncZjusxLyDxiSfqDLlvSDfTQjXYW9ngMB5Ot2PRdDmOOrzQSjxrs8/zMnchXTlp/bo0Nj+2kXemniU1kgJ8C0nSQ/QKfaJ6PFwjaHL/P0O9ZK+SjVisP2dDQJZaA5fbVhsuo3ZtEApVANx0C6AvzZg4B9IWJc3iWMAJhBMIIhBEII3ABIhC5797b2tXMNgewYogzkk6IAxZohj3W934SJjgl9hgAhlQZ0Fd1f2hHZB2bDdnIdeTNAOsAlQUJfLCxtJPkYCUAKhFQgFn6ZyURikeVvEOaXgfQYrb1u6zpxG7TD/k6x7MxK3POQhlPZg4SWB/PFG0Y4OiFX9jyKw07eHQG1plCJ/KZBrDG0gPW1z9m6X50zqk+2GekFioCI3Z86ShAc95s1TWAWIAvvtERWGj1Mw7D21LhGFhdJSsG+mixuwu2vHgCDXTRXt7/TYDqecAzMo5WzQG02uU397DOTKUttxHgSz8l7HAJhUtOGCOho2XaHwasb7JmcacVFzdbfjFhuX4KukQfQQ5y3PoHn2Fjq24mSGio3W2jn9gAxJmjWFyrGbfyAFhrBbDIz2n+WPACM4VFzd9q68tdZIlMv2tqvA9uueepiiGAvgBvMj9FCKAvVKTD84QRCCMQRiCMQBiBJz0CkYcevL3dyl3q2uIMMok0rG8gjQAM8lwFCYW0wEmAp2BxGYDpjhdSEYipjYMU3etZ9mlipjuOxg6okWegYZZzhQ6mZaWyAVDlvqG/5DIRJC2637SDacAliYty1FASoirvyaEimkniDy2niwb65rqNpecs1ZFqLAKcDx8+YYvLS24ZlwI0e1Jd3yDgm0qH9DHKuOIsBMDUMOkaR8MqJx+yPCRufGwHko20NVSYhWIxcVVhpEP1qqBwlPGnnY2XZnt5+RQa6CNQzBW7KfuNOHLMsUeRccDqagxaNEj2gfyjb03GMmthi9Fjg8wd/7YD3Yv7W2tFQqojSHqEX69icXIpvtQ16xsatEbfcVs89QBSi+fZ+OQ7XSsNTQ3ZnCIa0lsHVQaB+i4fCaw1GAzFXwxGHtW3Vcsrtji7bOnMpA2NbWUX2HfNm3Tq6mrIPj/pb7DTJwgB9IWLdXimMAJhBMIIhBEII/AkRyCyd/cd7ejQlQ505YAhprhzt98xmYC0gLDYZZHO7uUMKxwVyPTS2XJ5kNtGkGyoTTZxKgmu4yShEAMtNltg2asUAp6liXZPto4bRBfLeUlrMdGUOFQb8nCWdCMCgI8k2zbeP2+5uGzdYJyLTdt/4KjlcaZQf9IZPJhxvkikB2Fnk+ikkTeob0qbc900z+HZrHOpqmLp6J22gO442jeFdzULBPqfJJkvibxDso0ajLRkKgH7LtcQGPCVRZs9cQwGetluSr/dKrhwpJBwqOy2lg6SgyvRspWOWHZdxpJr6QMuIA5u3X2OjihZUKCXJL8WcoxWY8wS2eeywng255VEg0biyE8qx62Zp0Ji3w38TbIhi4EW/ZPiWYmA7ngiRpu2HBK7Nlp9gfHGrs8iZRIQZ2xlcdYGR3YSl4s0O4EsRVPVXbU4g69jA4cTuax4gmYnYbQXBHbuLfhTnbqJwcvnA+NnA49n7O8OfGzdZNDTjK326yxMuj7XT0nZSQign+SPsrD5MAJhBMIIhBEII3DhIhDZ/fCd7cTI5Q6mZGXnwMhBc1AVT2yz28+hX+6CaE8aFKhB71sl6c8Bagc8S8oRlz9zR4/soIzXWh0WOi3tswC27OKkLXawLeu6TiFsN0WWzIMUN87prDe65/7cig1ml12ugXGHHTw2Z8eOnnDf5Cw2cbnBSRjnIRYBaLbFc8ubWvZwKkcOID9dQlwe0M6YR6108JNWHrya15BESFrCyZLxFP2jVLnbvrWtWJF+GeCPBlsOJfVKwfILx215fs5e1f9Wq+dLFgeMA8eRagj7cz4SEhuZtmU2xC29GjCeqHQAasc2TgCaRwtP6FZrFFZ8JwYgL6P9Z9HAMGMGBNdwB7ElayFZKVYoMd6atNFVl0NeU/ocvXVCXtLO3guMB44nkt0gMgefd56IkIBZe9CKC7stkroUZvsZnXlVtqP6Ik21JlzSE56T8Ps0MFaD2qdD8wtzu22ec+d+bfT+OyeI9kuqi5ZPI+Hgqc7TLqfpWPglOZ/D+S6m9zWZ2HqNKejdo1UeL9wb5Ys+Uwigv+gQhg2EEQgjEEYgjEAYga+UCER2P3hnO0WSmmQLwpYiPyVX6BjD2RJV95x9RcYgZ4wmwLcCM9sElApUC0415c4BvvHqgvJ2dukG4gsVBuE5B0oqn02rKZ2HP6UtluTDKwSicfZSiFJfe3VB3DCgWZVkmEjhZpGdQZstZtXs5Kmi7d5/0GUYfblhGxxG49s3imwD9Crdsk7V8YkOrPYEaiUDwQ7PvaQDX+QI/sgNyng3174Yq2T6ERCwzhBrH4FS9a2C3ls6brHQDQq8NBslq+Znbf7UKXvV4Ftx8ahaSvmDsL1NpCXVBrKTFmz5UMb6Ng1ZbFily+dpD2Dr/GoXCCp9MsW5piyaopR6irLgAtDILErLs5Y//oiNTvSRiJhz7XWtTLJmc9gZdoFvFao5XUuFJlsKMwPwwisOTmWLh17cdmO19xBFYiZtcOw6EjNZCAjM6QDppztAtU0A9Ag2uYqoOqL01Z0qjQ6yu0XHpaF+9F9X4HtWScgXBKC5hpgPwfN4RyPuLD6/qw6MXz++KPAqMh0A3QH2XynvpMfrRwigHy9C4ethBMIIhBEIIxBG4CkTgchDu25vp0Yvc6ArNriNXZuS+VxXy1amSqCs5SKSNqCFFoApY+em2/wxJeRJowzglCQjjWQigWOGiNAa5bidYZZVneQc2p9jJRGRnMOt65TMpsxESQgEoN0eDxAtn2h00BkqB44MzzggL9dadv+DBwD0K5TJzln/8BoS7CYplNLvLKzkJwK9culowzCLfRawr9RI3hMGE1akj4FGm2cqc1ZZnrb26NfQJ0C9S0qQYHBel5yIIRezznOSqTjQl7tGtWDF+ZNWXF60Fw2+xZpLBevXogMNdIlEvibSkdTghCVXb7DkResZ00lY4N0sGOZgjR3eB6sU/xVQHllt1cjVyDRehVb7BZZopq22cNIKJ49Ysj9ruTUbHAzXGlUrLCywmJjCUWTKK3RHiBOUuQPbBvroBgA4oaI2AsZIYCwm3fVR5CaPWGE+gg3edksPrWJUsq9z6pnYCZB2YDM/gyRDvRJ4ewf6av2iEwaJo0EKYhdsB+08Bif3Xv6nX3gsgvSju4sWZ5g7dnyu5ZZFIos1GHJUM74gaHcAtIB90J8g/fQps4UA+ikzVWFHwwiEEQgjEEYgjMDjRSDy8K472snhHS6jiAnABjLmAFiJ5OTvlUIxSDLM4p9MMp5kG2JpxUALrDbk8wyYyVDgQ2RyA/s393MGKLodHeBWpmlKCkzSbg0ruwYJeo6dlZzoyYIBqxkViwy9PJCat4EcyXdsc/Ml2/XAfkAVeuT+URsYW4feeQS2GzmIbO/opGQjAWDGSUNVA0kYFEsuVlWabf0u6YaDaem1F/ZbAc/lyAAWcgLtMOJVgXq2ZCIFoJbndGDlF1F1RI7PwsLXSktooA+xACjajf1vszoMfZb9amq4f8Syqy+z2PqvgR5f1wF4+8DLt6Jn3kuE5JIRVFOUE4nBQLeiUyRqbrVy9KWA6JutLzYCaETyoQUIXtPN4jLjgYGuzduxPfcBtsdt2xU3UcBGvthZQDElwpGd1GmQ1E4H0Cmxxg4yYe1jJ4j1ESvNVVisTFr/qs3EMUO8A/DpSZyS7HT+FvYOXFQEoMVEq1y6U9Ydir7LSOtoP8mj11gXU/dedd2Xe17rEP2+V8AwC0DD1MtJRABZ7iQAaN2zkNGIA2hnx7lT4LptXZvq/1MIlT6Futo7feHvYQTCCIQRCCMQRiCMwOdHILL7/tvbieHLnMXtYGffS8yrQKOAtVhoJQNKwpHkIQDoEg1BGLG9qhwogYaAGPjGJRrSHUu2Ac5JCCRLOsFxsq9zBhpZRAx2OoakQHKMBoBbEo80VVByqRnOI/s7s0MHZ+zI8ZPurJEbXY+XM0mCAEe5beiYmJcHF0gP5Ag1wLzY40gc+KfXknK8CNw7auwvsXAUxrt5ggTCxEZLDCCh4MAGspQG0pEU/YnCujbQNWs8GqvO0a2yWES+sXDqqCcPvnLy3cg55gGByDyoXJgEPOfWoWUefAERmAxY1cj9BON/6dgtDPIggJn+qb8CpY7XhzgHDhmJV1k7+3rXQEfqZeIGB1zOW37vJ+3kQx9CJnKCGGDGsfoKy2683kqJURtavY1zjAI0+4KS48QxQZixoHarvzYFXSKRWdjvk1ZbLLIwAXCPA6Dxn26xSPDdkIdE0U1HVdnQ2XnmzddRgtjy6UaOIq20Z5Sqvx3W90z8ejbwfI53XACgXVxD7CQl0YUkpNzx0lbiJ3c8OoKNDkwOGPGoI/wOdn4qgdKnUl/DT8owAmEEwgiEEQgjEEbgvBGIPHjvZ9vp4cs9GU+gWRKIOsjVb6TLlQPALDZZDHFSVnDOxpLmBkMqVlpOGUmKqaRUhlsYSESvfnYEsdI5i1VUEp/00SnAtMBzg0ec41qAVQGlNhYf8UjdRgbmOSf9KLfsoYcP4rRRtmzfmPUNUrUv2Y8TRxogiRcd5yiXpYsOuFPZ7AmsN8UaO6MJ8yyNNYA8ClOu3yU9EahPKFly+jZbXP1CZzQlX5HvtKQj0kDL/1k1SlycwOty5RDDrZKExfwcPtDTVl1ZtleNv8Oq+EGrZHZ07GJLb32J2QBOGo3ttDPESkIM8G5+/ySSkQ9yjs/BFlO2HHZboDzqfno4mVQmrdR6scWG3gROnfB+DAyPWpsS3bUjH7fle99jzcK0JQcGbXTHtba4FLWZ+ohtvvqlOIhssFoEj2eAriztXPKgtYo0zTEtSuZoZ9oaC8dgtFkIxUdwCFllmdEtxD1jCcC/tWR7h76bEuf1Bqw+BWfaAGrx0m6T56C1u7x6NKnw8wjgs4HEswBrF9G4nlnsd6caogNo77iDdK0vpEIJBCOB7MZV1yGADj/SwgiEEQgjEEYgjEAYgS9zBCJ77v9cOzF4mXdDeuY6umUBaL9LDjiWB7LYZLeBc1cLlbVuIneoukOHgGtaBVhgkzsZfA5u5ejhgFagHB2ySoGnkVX0ZZAtCJDztwA5kuNADgIzOz4069KR5XzZdu06AJiMWQ6GODe8FvCcQ56B9IP2MhmAH+dzKQjtSNusCopx6UecQxWQxn+ah+hwyUTEPEveocVArDZnDQqgNFc906rFouulvbIh4K0uiw9RuQ1YahWAke0eQF+YW2C5AIAu5mdIzFuy14y/GR9oSmMnV1l648stseVNnB7dc52ERhhplyUYhU1a9+Is9x+M5yPWTi25DV3gZQGjbEmrrWRtce5Kiqe81IqFAfqSsY1bLrbqwrTVTnzMioc+BAhu2NCa7ZZbO2UL+/bbsaVRG9xwg63Z+VyLDa7mvFjtSW7h8mQ5o8DyE9MEJcFb5cPWOHUPRV+O2VKhbdnhi21s3U2A+bWw3chKSkdg4E9YfmneyhEqH6652tKDo/QRAB2sRQIGWltH2vPY61bgV8/0ouVAG/2Yp04fFIBlsfuRLoBGyyEnkIjLTwL50Ok2O8mDwO3TbT7lCN2nXIe/zJ9M4enDCIQRCCMQRiCMwFdwBCKPPHx3O5q9xAGxEvpigFo5IDRgal3CIWAsaCQvaPd2DgCvgGgXQGfEQHOcgKcs6wSC5QXtpC1otoIVnEC5qhz2KRFRemTpluXQ4VvRBvtk20YNvdmSPbT3IAA5RwXBVYDfIcsNDfMzaYVS1W3lvDQ3wF77K+HPtdWeBBkALzeoUPKfxqB/nedOS0/mH7BibNQSw1usuBLorJMw2+pPE1Y48AkBMFNYJU7bAusCkY1aycoA5+LSScAoEo7RN1q5SFwGd1hux9tgn1/EyUnSk7Vci8RLkvgihgd0+yCY9r3Wqv0L0oRjQYKjA1Gs+ppxKy9EbWV2OxryF9upYyXaX3TbvGp10RL1PZRaOQaKHbHU5E6b3HaRrey6244fRSed3my5bTfY1BUvIZx9LEhgopWgSNVDi5PoWT9FtcV7YZ/vtRaJhI0GALmNm8rAJhta9SzmeMSWjj3A7rSPZV4TL2xLX2/jG2+2+MCEiziUu3caQHsiYVDCPXD66AW53ScUuQD9Omfcs1/XV1xPRmnY5cwAZt9bjDlAOdBbuxA7OIGYb7+tofaUBNopAvMV/KY6a9dCAP1Um7Gwv2EEwgiEEQgjEEbgnBGIPPLAPe1I33YHww6gPalPiYG4OqgICghYwDmKxligWPtIluFWb7Kyo2lV6IuhWQ1cFQLNsKQdfhte7DVMsMC4KhC6D7S6A1B1/TRFRrLJWddRn5xesj37j2BLN2YjYxtxnBgCBANgYa2juHtUSE4slUvu8yz2WgmKXnRFiYrqYwekeCVFP7dkHJJ0iFUPqiSqk80Tn7Li0HM4PzpgWGy5fEiqwiCdgfYy4LTp0hVe16ay4wlAX71coDAJEg4VUsm9FneQHNKLK21g2xus1fdcmHWAOYx8G/DcjhSkruYhG7sPENO/AYXvhRV237vARg7JRHkpYcXjkzY29AKrzizYyvG99AWrQArGRGIL7Fqxgq2yyMhVtumqa605f9yKD9yNK0fZlrLPtNwlb7J1l3wt/e4uSJBqtKdhye/GTvq/LV68wxINkhEZezGWs3qaPmbGGB+QtHzK4gDraAJJTgQf7YG32cBa7PlIZmxGYd67ANqTCJlzJ5WJteuiO9eVyy88G/BR8AzQdSVNL3DsAdxKVPTD2a8l1xWH29xRaBT9TkI0Sgl096n2iyp4+OoocFtxmP5UAqVPpb6GH5hhBMIIhBEIIxBGIIzAeSMQ2XPfXe3UwI4OMA4cK6RtdjgE+vGiKR3wHAMoC8N4AqF8gqWLloWc2Oku2+jIRrVQZG+HDzSAPCagLJDLSzEQWEIAlRMkEnkKpCAhYDt6ZN4OHp6GhR3B23m9DWG3Fs8g8eD0FVhmSTcCZpmdXR6iKplJqGwAACAASURBVIfSfwQlv6XhdhCnv1XIRUBfLhwOvmSrJ5cNEhdxs2hUTllr8JlWwl0k4fINADkMtAqulNlH7LUXYWETiG6g91aiYjaNTrxSsqX5YwDovL1o5J22kAcoZrfb2NbXWmzkhYB1qgrSFwHolkA0bQDL+f8uAvoB+nc7nXmEn2K+6Vg1ji1e3JaPjNnqqRutvnjKSgduo/9ljpcEhcUHwLhoY1ZLXGLrLr/BkutJHswjDZk9ZoWlnJ0sr7KRi663obU7HYZGY0Vrl++zypH/stryRxCJPEyf6IMqRwJMaxHG6kxuGwkJbHVthSqHUSu3xkky/A6cRN5J3Cj73Sm3HsjZdUWgjfeCN2cC6K5DRxchd6zuepUdjnqDxEG5oCiRUvMY88RBitUA4gsLM7a03LKxiU2WyVG6XAsClS/XqBywBxKO0wD6KeRiF8hRwi2MQBiBMAJhBMIIhBF4OkQgsvfeu9vZ0Z1uwyys7BZ1gGO/Xd4xPPBkLr+zji64U5pbgECFTlKwtl3e07GzHBQAoiWAaBm5Raavz9lhSSwEq6JKFmS/LIxnf/8CQLVtj+w/SYGUeRscWMVza2Bw+3lkLU457Cr4qoR2WSW9Ww6cYScB8l0A3UQb7OBcbLTgqvym3bMZJw35WavjKsohbTcgur64C63xJE4Ta2CTS65vFputxYLrkuVG0mGwg2qKWONVAJm0m8bZo0ElwiWAa7W0Yi8Z/xZbqScBzjtsaPOrzHLPpQskDzrDrMItNfoNgEYCkkgs0RYJhfZhAv1f1q4e8kWHVWMwzi2bm15tk6tvpKrhrJX3f5h4Adw5ZwpZChJyq7aHAdDYDa660cZ2vATWW5URFwjOKVs4cNCO5gfsome80pJUY4y0kYAsorfe988oOh5EljFr9QTtsWqR60WEYi8Sh0eZu6juDihpFMlMGf12buI7LTb2RvTRaSeAfU4dlnfAbzCLLrU4XTjFpR1drUYH5DpbHGBmD6O/LvW39PVyN9FVQMQZb6N+jHl6xJanD8BA77DJNdwdSI854G+yCNG8xCl57sVjuo2qfbeye4psIYB+ikxU2M0wAmEEwgiEEQgj8PgRiOx/4L52Bh9obQ1kFQKPDk75u+ZV+1RZT6Wq9XtQpc+ZZRB3OoWMAopYDLSX+5YTh1hrgF+xVLEVku6yfbKcQyIhTbRAFyg9C5gbH55zSciRg7N27MSsjY2sw3lirdvVtZA2qHiJA2bAcg3GUgYZ0jTX5fwhwCzXDUEw2eE5Ax2gPZcciIHWa15RUKx6UFUP/tXyRz9hS/FnoQ9mAQBYTncqJ6ptGqE4y6BRLduBe7fCYgU/5jb9jgEU6wDnFQqdVIp5e/HYu22ZMtuxwa02suXVOMrd5MVR2lWs4yShaBy3Ks4d8VgfyZNZ9OVF8N8daKE/Cmg9zPN0lqeKhxs2N0NFxeHrbWSQBM2DH8EGmuQ/jUXEMYA3FslSznvKTtkOG9zxSpvYcQ0gU+W8V6yWP2XzJ1aszQJkeDJHguQBi0//j2WWbmNhgLY5ibNKjDFga6dq3cptVNXJllZGmpMovtDx1bhzXGGZqW8EcD9fmZdB8ZLOFjhoB/INbZ+vgX7UpSPwy/Cdg02UsScCiomX24fcULgmUk0rLN5up6Y/ie83VnssaCLxa0kcRZYydCle2hP0GyZf148D6A4I97YkBOog/Me/zr/8e4QA+ss/B2EPwgiEEQgjEEYgjMCXKAKRvbvuBUADVtgkXfCb8GJjBVhVgQ8wqgRAr+rMq1XYWAFLWdclQGEpJZRJJ+06Ypws5LHMsRWAtUCppBRejIQnxULjOWHrxkgYBFAcn16wQwdO2Oj4RhsbWw9L2+flm71cOHZ6Yp2jaJOjtKt0wAAMqwQ4bel5z2ikeIiqEErvLL2y5Bf0ySsHIs1owHgHAA5Qnj9gKysrVmxtcQCo5EfBcCVQlmG5Y7iEZHN9LhWptnDX0JhUnhxNrlxDpIEu5RfxgT4GE120F4293ZYL9Cuz0QbWUAhl6Pkw0zDv+V2YYtxl6bH9QEbkFK1BwPo4zHsf4z5FXw4AYKlMKE/o5aaVAdBLs5OM81Kb2jhildm7bfkEWmkwIgoGSwE24w52+yzfWmMLqYutNXGtTVz8fIrKoI1WmfAoRVfqSCBOfg4nj/tsPHnQkuW9zKFilwZqFhkLIJoeSfki+CmivMUiohYZgOHehnzjRktPvQaEfQlgWxUOxT77rYfgZyCAfux2ml0+B8B2AE2MKA4TAcBzBVlpcQ7d94oNDbNgy9xuK9Pvt1ZhhkUNi6/IDssMPdtGJl8EMz1u1QyWf7iupNrSYwukQ8cLQFMMxsuVP1W2EEA/VWYq7GcYgTACYQTCCIQReNwIUEjlHgfQceQJ7t7mJawDrbF0zkkKkYiZdvzED1nSCcjKsUKmFylJKnhesoluVpdcpGWBJrKyIk2xtMiSQIAG1w/h85xo2+zcsu19+Jjb1I1PbqRMeL8bSEhWIOlImcImZbTHccCTWGix0QHHGWgCPIGQ/sU5P133RLRaHd9lAWY26bVV/ET7KiFSEo7CiVuskbwMQDnox2UpPd6i+qDAcQWm2PEhi4I60gv5RqvQSzaLa4X0LQB3WfOVCou2OIOEo7wCA/1Wkhphxdv9tLvZSrYB5riG7GLGBqambWD9SXyXxbYC9hqD4L4++l3lsciYSrSJPAEVRuGRupUXhxnHJhtZu96aacp2H76TBcGMoeSwDE4VaTqncRSi/bacmLKVGOdKXQSzTfyGxm1wKIZN34yVGws2ugE3jvg+ax75KAse4k9VP14FxJeZs8Cmz8UQig1LmnIbb+j4s21w9atxFKGKIlZ27iTSKZd9BkZ+NFdQgT79YhdbB0hRqg430NAfErxH8JsW+EXv3KrMojx5iKqO+2x47TKM/ENWmXkYqQoLuOSzbHDq+cRzjeVPcf2NX4KlHmXRsenzPEWtKCQDcfAcMtCP+w4PdwgjEEYgjEAYgTACYQS+5BGgkMpd7czoDrdq8zQxAGiQICjHjaBqn0uDA8MLt43zktvK6QKIKSFQggkx0HLccPcOHY/bhqoACkCLLZY7x6r0ccumGra4XLb77tlvA4NTAL/VNjiC3pXzNTl3AlZYwLsqBlt65qRS8DrezgK19EfSD7HiLXlLi4kWrPZzgzY7AFoAP4kbhheHAURWiyeskj9Gwt913tcEEgUx6GLPtXnyJO137e/0e5Jzqx2B9TYAW6FwAD17nEqEebt59buQdOQB4ABuEvOqSCGCkt8ty60mThMkCiJXcb0v5f0iDvoE/gCTDipZnCzErLCb4/N9jGsdJPNmG9643arzd1p+5lbLoamJlemHYsJxtVTUShRuqdXRKLeQuzRJtgMAt2GhUV0jJ1lv6668xtLDR6157APot0+QICj2HuYZhp7lCMVWFDESMxlQBaeNemK9JUdeb31TVELEhs9w42jR165dXScPs4OQAy20+v6oJ3THUSOAzsH/XDNaEOmaiam6iylRULFi8RCFbS7fgnTlE7yYsNwgdwFwDNHKKTHwOov0Xw6Tfi+l1iN4Ur+GCunPYpGm8brrXXCXxO80PIVo3adQV7/knzJhg2EEwgiEEQgjEEbgaRaByEO77mknh7YDctxcLmCL+SmQKtONcgVQJm2zWF73b5aHb+AHrYp90qV2cYwXXJERhlrQMTwERDPchh9EsjCYKuByUbe7PrcPcDpkoyMXWTLbR+KgKunJe1r6Zh0TWNAlMjzncpCOO4jKiQP0xYrLbs7Pz7nEEHvpcBVVERSXHls6acCviq/UkGdUZu8hX2+tJfo2OmOufmos8o52gMyfnqMmaCkgDeMsBlpMtS8OxFB7JcIFXDgA41QifMW6dwKgl0lwE7saRZyivnMchHPfOuI5AqDH/cIBn8Tlnp2o1YjEzTo/CYInAMSYcsQaGdh9tMiR1ZZbdYllV1EohnLjZRIWk3IPYf86ILjOnDTkhAG4TAKHW4DoRkOWb4pV1IppFiRbL7GJdWWKp3wSaco0rHqF9olHg8qSktyoR4ih67RTMfylx66x5MQrSSSEfbZhXh1gzLRpYn2FhBUczb1YelCx16vRf7rroB9dmcdjGWEfcvdOBsy7NZesVtgL+/wZS7fuYB2xn4VAn2WpsNiKz7E4KQCYX0Rs47Z0Cn/qJLKXkTfZ4CTJlZRYV1tSsmghE9NdET3ByiKoUxjYD3pdSleTdBGrJtpnwB+Bi0gQ/s+TozyZb+4QQD+Z0Q3bDiMQRiCMQBiBMAIXNAKRBx+8rx0b2Oy6YSFhZ571v7PPpHxVmw5YPWFPbCJAQPVPhKdUdESgtQtXXHfcrVao1wGLemQTK7Yau7oGaPiee/YBYvptbHwz7eKhDABK4/MsXNnkBGI9KyQGCvZk+1MUToFZdlcQlUSRwwZ6YDogsCRJhVho2dCpH3V5WbtuWV7WAlLIOgDZlQJJf4vokfF+zqQBhqDnegUGFhY7wdhUlEUD1PkFlKXZ1qYiMggZOsmRsN4kv60szTmAVkGVV2x4Jwl7S+hz0ffiV91Gp1vFlq3dDwu9FtZ9WImQwViisL56OC3bpXSrAOhjESsc0FiSrvNuNfFiJqGvb80Gi4/1W+3wXbZyco8DWS1omlpRMD8SZbQp4xhB8hKBDY5y7koNR4/cKMVVttjgOLKQU/dCfFOMJdWyVBkddJnEQOmusciTHiISR3Oe2AZ43QEw3YaMZQrWN8tzI9Y/tNGGRtarCo4qygDYVbq9ZkViVlY1R7Is5cDSkud1OkNSZ47FDWXW5eEsUCvPbElEkI/oukrBkMfbaN9bu7Dg+wzM+2estExxlxbXAMmCmeFh7hIUrG8EDfjMSavmCziK7LC+Dd8KK/81rDWU4KpIcl2KffbLDjBMTPRaxBML/VVn+n2d4jS4dvQZcFmK7PN8gah9HWhfoC0E0Bco0OFpwgiEEQgjEEYgjMCTH4HIrgfuxfIXVhYw5IVSpH0FSDrbLK0zgDiFlMEBNOBNwFpyAqEQB7z6F0iknZmWllpMrnB1FfCaSrZsVfao28zt3Tdtc0t1kga32iA+v5J7iPgW8Hb2mjbicdIM5fssBjqdBECT3KfiLs6a0q4s7QDKGUBvBvCmW/mCRALDAtBijBMq3c2z6p302ysn70CfPG6xfoqzYI8nDNus4SsCoyptdTZLO/S5XK6DF0nGA0BLP61z6G9JUFQ+vAGAXgZAL89Pe7XAV2/4f+h4ly1JglycRtsMvAKz2x6IAYABloNaEChxTpZv8r4WAy0AHei422X2Pxyx8jFs/sQMS9+LXrpa6cMeehgQruTEMWvMHbbikX0MvgJwpvBLU4l0wQJFKxm1G8WertJkIbDqYhu64lqkKitWP3ILYPe4667TNQrY6HXkJU0KswR+3yliiWwksh2Hj3GA9Jhl+id4Lmb5WbTuAPwGzhiy7mu2CoxDevEEiZIcWwJUyxoQy5I2pcflNJKIpS3LYqivn6qIo4MUZFlj2YmLLNE/BOgtkAi5QN8PwizPMj3zZiuHrHLiEH1BWgILXa8pLhkWbZRPz663NImS7cyziesaxieBfOAh3daYZYaIRpsryD3C45QCj/BahEWKCsqcBtAd+z0vwCKLRU+GlTd3CKCf/I+X8AxhBMIIhBEIIxBG4OkZgciuB+9tRyntLFZXD9c5I3towDK60kDsIcl2AYCGsZX2VWWXO9rhoGhJD72mDECBO7UD+7dm8JSl0QHPLazYw3unbWJqK4zzaq9E2JYdHgU8AglAoKNOUNBE9KAKqAgYyQlE/RKolhtGBTa0wK3+HNKPFMDWq3ezX0s2dDpekotO2Wc5gNTwSV6Z22OV/utoO+llwF2bq8qEAvqeLBg4ccihQyBcgD4N+5wWu0rbAtPZbDZgoJcp+LFEm4vz9uq176b9FRLcSAxUMRBYULCnWT8JiqvxwuvTYiLw1HYvZS+zLQCtBQhyDyTSJRw4mnMARrGqSDTw/EDWkMJtI2fV5Bgs/BobXbPZIik0zpTdLp/YjSoELTGJmFVYXtUhkUOHYtdAepFc/zzLXfZ8npyx5vTHYN93E95l2icuCIgbgHR6qlULscgwn5uQyuykz8xJbpzuRS2/d48dufNuS5S1INHCivjGF+k/AL6UteYKyZQw07KXa2EvF8FiL9pCb46+RA4tLVZY1T7cPwaGLbfhKlu/8xrrH6VQCwVsSrMnLCM/aojpLM9FUsfx5n7I8nMnmPcBkkqvstTgNZRFv5IgrWJMfQDshKWq9IFz1qSjpiplgjsJsSSJp0hNpORIcE1GJT9y58XTBtbBSs8XGsF1GWiogxkJGein54daOKowAmEEwgiEEQgj8GRHIPLQ7l3txPBWB6eSZiD9BUzCMFIBJIC1kJbO9PIazGxQdTDQQwtoSmMcFfju2NVJ1iGWWiBmILtow5k8RVUads99+9C6rqfK4AYAHSwzzGaC45qcUPZ3UXd9UMJZAjkAQA8AXkIvHSDkiBWLJcvJYg6EtFJYsUF002KbvQiIfJ4BRXEHyNJHy6pNCYkJnDc+a43UJmzlsImjbTHNKhjj1npizAG5Os3i4jLJjUsORFVcRfIQjUlAPQ5zqRhUAe/F/DJWdjNWYN9XTr0ZAF2wBJZ3spJrAeKkUY7AQGdXgxDTHbmGLz8CtjiojCg/bOzjllqWP4wcAiCddH9mzon8IEZCYhnruUI0C2BMEacB7OomLD05bpEkoHkJz+TFE5YvUpyFuZIXN1wwY4QBpiJh39ZnAaCpgrjwgNVnb2PhcxjmV8VkqEAIsx3vnwKkrnNG3lLbmUySOL0oCQzzwkEr7r4bzfiiDcRT7maiKu3RKDIVv+1AoZgai4OmSpUH6wE0H/xkvNjQtXie+wdWZDGxQL+Wsd4rIxVZtXm9bd55KUNHbrMyb+Xl/dYsH2ERNIsDS5mFjGI3Ybm1r6ZPVxCqUYCxSsTPUihx2vLHFt0iUIYmrRQLvXjWBkc320D/VuLK9SN5kd4tAstaQInsJ9acraPhDizvPH8yuCcQAugn+9MlbD+MQBiBMAJhBMIIPE0jEDl4cHc7NbwZQCm9cx0wKR0xkgJ5JMs+rosBpc8V8gSY6jVJNcQyF2EpnSX2Qioq7KH8QWQUAK6J/hlnLz93L2ApOmCjE9u8yqDcNloNpA00oCqFrrcGDLu5Gu0kAEgCQJUqTCVsphjGYpGy27DCfX0pTyBs0pc0Eg8ZPNQA+1U0ug7oOu3JoaFVOEa1wUVLDl3rGmJVG5SEmNIcnnwWVTKi8BXIa7kIsw2o1/FindU32dzJ4yODrCSpMtgw0AV8oPNLaKAB8a9d/yoAdJE+BMmVzmiLoB8EQE8BKlMkzj2G5uyUI3EADas+j7wEAC2rurgn+XG2GiDaExKRlKg9gUEAaKmBRrhJmfOBMSQwY4BfmN8056hwpwBgby38pbG/IwsPNplHbNDaeFXXKOddLt5HgZqcpUmgjPRdzevX4o2n4jlTDB7wjEUcEbBW6ZC1jt8KiN5DxUI5p+CAIqs9JVSqmAs661ZkkAUIYLnM/tUVB8st5iwZ7+ccLDaydFrNMVcRLby4FkoLBZvJw+iPrLWJzRdZbJhT5m+z2vTtVi8uUv1wnDkYsGYFR5Hcyyw++mxPQjWB56X/teVDn8ZJZMzG1gP2B/rdKSVfrNlSoc/Ghq9lnlYH1tB6k7pOmj5x3WlZ0Sk87hrxQAcdvJP9R6iBfpp+rIXDCiMQRiCMQBiBMAJPbgQihwDQaZg8AeUauuCybs0DHpOwmao02MABQ1sTi7gmzK5ARxZtsMC1nDLy5Sp6ZzTD8oWWhhqQop8T2WnrS9ftqIqlHF22cZwlMv2jrrX23C5OKOZYyN3dE+S+4dYYylIEuKuaoUqBI51QEqP65t7O4KBKJwFQyYKqJCgAXev4OMsU2vXY6GqrJ25z8NxHkhpNsA+yW6QaJZXZlpAbhlqLBsEsaaEFsLUYEIB2r2QVaQFxpWDHk6rMh0ykuLJoSwvTAOhle93a1zmTHuMYFQJvQoNCLAOg8Y9eRUcpVx5U4Ht0a7vjB6xuBXA627TScRw2JP0FUMdbWLUhHo/BVAvotxks0mZn4usUY4nGpRsHHiqJT6AVO7s+wLVYchtibtai78YTuomUIyFLPKzu6jOfpfEZ4rAZ4EzBnNhFdGaSxkGxuHd41fFayaon77eTez5uhVP3ILFYIoyorYXipTFXYZpIivnmzoE02nXuHDAHbRZC8uiWW0kMOYhsA2NQ6W001m0KuwyMZm3Vpk0A6hyE9QCLgUFLTY4AhiuW3/cRm97/KQD1mA1NTRG7tRYfxmKwdBn7b2MxAKPeOAAT/l4K0xyw/onnW2KE17wceBWdOPMwX7FU6kobGrokCLArNZRuCnTmzkUgnmERxv9RrZKCyjAd9BwC6Cf3oyVsPYxAGIEwAmEEwgg8fSMQOXBADPQm1zoLKku+UYVpFdhwXTQ+vc7Iuk1cAKDlWpFKAhnBMisFAWi0zMgwxAwKtAznKjaVW3J5x513HbDc2Caqzq0D1AVaarHDbiWnUttOcQeopqaS4UpMBBzWYT3L9COdzsKcYtd2eg6oUlgOqiEGUgt5U9OOJBcAOXdlUBLiPIU66lRK7N9hAyQAou4AiMKzlmFl1cs0fWH/MsyzEhBVgVB2e+Brl3dIEtBQAqMLZwUiFZ8WOulFm8cHukzy4FvWfwMMKgBaiW0UCmlRdroO8xkbEoBGa4CFnWscFFj3fdbYaEeSg2LC6seoWngKBtkXKJIrSJ+tQitK4pSeWFSupDIaPQw98VY1Pjduw1e67bIJdNqA3fJAywa2r7LE5GoSEHHiSMMw12CXayTrZWg3IZCJlAVWuaX5RYJSOzVtpaWjtnJqr0WWH7JsaxrGeIUew2i7Wx1yGgH7KMA+g+Y4248WfMwiWQA4FnNt5CD8EiBS9TFJz/Cpxu4DkDxPURY6DKg2kg6Xj5Xs6CFKtq+dsFUb0VsDgq1FFZnEUWQlLUq/w47HdlomeSXFc9by+wKFVXbbwokP+h2RsdXvAKiji5bXN3201l6rLcxSsXIL8pbLiWvHIBpS3n03JOEIooYspkNM6xrStdZhoS/o2/rLcc4LOsDwZGEEwgiEEQgjEEbgqycCkQMH97TjOezKPIEvACFieFV8RMlW6aSSxAC8Yok9WS/QPidU/o99SyXYUblpUAa7CriRV/HF41QbBEjueviIFWtpG5mCfUZCACr2RC9pigWgJcMQ9S0tcgT5hxhoFWMRgBYAEqssdjgJYNfteAGiJmC1AspVHzJIOJrSags8S/8MeBNzXVk8BnP5sBUyV1kOZ4g+WOw0cgw5T5SQjpRprd45R51xihHvy2Rh1rGSqzFq2kx45ZiAfZfrh87eBAAvAaDnZo4AoPP2rk3fhhtFQe7P9LuIZKGFrzLgezBpfasFoAGiDv0VV6HfAOi35RSxnKBSIPKXopxFKJaCc0TM7ehUeIUkTsZdJ0EvlpxiAbJFmYJWncE3Ge1zEr21CtzAyRNSnDQAuE0s70Yvge3NjSCjwLmDhVCNZEuKmbs7SDs6hZ56CJCONeD8ks3vOYhGegnt9YrU1jzmwL9FbO9gmVU2O4GLxvAqywxOWDsHUFayp1h+4mUsmtol4lwknovol7kG1L94Dk/rJGMeatvYliGKySjJj6RQaTpINCRAQSyUwifNUIt9U3mvK97CJaW8Mgjex8avkbPMCHMUX7CFY/dZemCdjaz/eqQjjI/qlInEEgmF91pt7jjA/irLjF5Omx0fc6IiVw9p+hVHPE5onP6Jyuf8EcYPug9A/4XcLvDpLuTQwnOFEQgjEEYgjEAYga+2CEQOH93bNhg/yQLkUBGVNRjUstQUXi67Q/0muVUv8k6+0AKUXumP/RvoIgRMI8g95GgxlJpFvlGxufyK3fvgjI2s3m5DlOtOqkQ3UoSIwDbgVMygwHgdnYDOm1BZbWl+ZTAtmYOqDQKWVY1QAFuOHtLTCtSXHUBDeIpWlj+yZATopoV5a5JoHPqULUXXgdVGrS+BjhlgqoVAPANAZp880pAldMNVxiGgnMXHOE3/9HsC5lf9FMDPwlyLVS8Duuug7LoS4/JztkBxkyrA+e0bvhknjSWwpRYRxaC6dJpkzFG0wOPy51v2BYI7QEgWIq1GtwhJnsIgx2FLV0SPonpWKfKVUiAbgTKVm0ctPoiV3U2W3HSzM8mN2bus9uCnLdNYBiYiu5CjBseWU9jGrV5nY9suoYjLCHNJ5cXyfQDyI55o2SbJL4oVoRJDY0hHyifKNrdvydKVlKWkJXe9MJIXQGYS/fTAGnTSExczH8guTs3ZysKctQsL1kSvXK0s614BAJ7FAAsmtRdh0RHHrrCeKNlKZt4GNudsbOsaSpJzV6IFiAaeB/XekcGgzVaRFl0P8o1WXAR0tbiI4LhRn8vY0c89Yifn99qW7RtwCBm1+MDFll3/ahY96yzVUowIXO1BQDzOILlnAMKRpQgY+/0N3SVh8YfFSaN4Cm/paYD+Incl0LFnxgHmm7krgfbby5RfQFR7AU/11fYh9tU0Xt0tu/322+3DH/6w3XnnnZ4o/ed//uc2Ojr61RSGcKxhBMIIhBH4skcgcujwPpzAADuAZi+mItUoThoCpUlYPOG/AEwHZGqZpEFZvglAO6urktuSXcBQCg+tyxz3gh+33LXHGolxG5rYDIjts7RAsxw63MkDBlpDB/yqSqDaiknvC9SqqpgJv2FIQbuwtnxBCEDrOelthXlUHjxIEUOdgO+wkgsjMOLqa2n6HiuqcmFuu2VJ/pOGWYyytNepDB0Ecxfos0B0jUWDrPAGlfymvrEYAGaj10XvzUP7NwDOqn5XAwCWkVfMLwMoYYEFoN+85h2wrwBRSmU3GxV3kmhRPTE5huxhGGlFI0lu6wAAIABJREFUwkfiBT2kDg/MiWUBgqSiqAS+KywyjtRCgz2+31on9lh94Rg4GzY7ja8zEonoqlda5uI3cNyiVU592sp3/If1104yJ0XiG7NlnDqag6ttYsczqCbIPDaOkdi4H5x+GCCOjMI9kYmPNBmSnM9GbGU/yZCzSGB4Pgk7XMXbOU7hlJFL8F2emCLBr2DVw9M2c+CILS0XfaEzmCIxUuNsA2CRX+gOAzNDcqGcUGibEu3VJF7Rk0Ub3o6d3hjlxcX0IjGBSvay7y0WEs02Om0kLHEtjOSiklAhFUA1hWSsAmu/MmX1laQtVxdZDCRseGw1PUc2MkiVRNj4mJj8Fu4jjaNBLAWeDWcQv1kA29w+bs3SQSvN74bRPkz58nlAP8w6xXviGRZzUzfZwMQV7CsA7VfhhdmeBgBad6J6t+/8zu+0X/zFXyTHQFUrw+0LjcA///M/2xvf+EbffcOGDfbWt77Vvvd7v9dGKCJ0vk2fuz/zMz/jdpuvetWrbPv27Q6c5VEfbmEEwgiEEQgjcGEjENn/yO52on+ts81KFvOCJiSHyUkjqQIqfGfqbrtXCkSCoQ9x7aMKeF4AhX1VursKc7x6KG8j6Yqdml+2h9C8pobXWzY1SFJayrKAJXwdkHAITMqcQr7IGqwYSDlYwDKDgKteUEUlO1pIDmCC0VYn0NGKnRYFrldbsoPjmCq381PZNNINeViTTLiAtGKeoiPj18EoCxrCTAOM/VySoKgetphdAWKNi76osmFGbLYkykiD41JaQGKK6VF/arDgUaQddQD6cnkFB445LOxOIZEo2BvXvR0Jx6KlkC8IvbvDB3gxSRnuxNgA4G6Ap0sOdmPqg7ynJUshGS+/fDHje75NrHku7D1fnM1ps4V7rH34s1afftCrMTZSqy2+5rXWv/11LCZO2OK+f7fW9C02CgPbbgAWBfxX7yAvEFcNQHSjhL1d9U5kx3shfLHkkxpYVfkAi20WC0oErD2Co8keLOlkG4jmOkLxlNyaZ1h828vRcK+ywiOfttlDt1oKbfQQQFnykia0fZTJiuE93SZAzAxFWYgVUhQvpgKorcTpD5UXB3egO99I8mIFr2jkHc0CCyyI+BpWfeoyl5BfS1ILIYm3FfqQoKhOf5ykx8oUc4tmffJK69+wzqLDyH5wAaFODXMFeE5OBMmAzmaLtVZ1QpIb+TNKP2KUi29Vb7Xy9AdJPLyPUZ+AgScpVpA/Mmrl9uWWHXmLjUzewAHIVND3X7DtaQKgv+M7vsOuu+462717t/38z/+8/dEf/ZF90zd90wUL49PhRH//939vBw4csJ/4iZ9wdyEtQvR5+1M/9VP+81zbXXfdZf/+7//uIFqkQ7iFEQgjEEYgjMCXLwKRfQDoZG6tf3DL2UHAVIyi9LgCpfre9+IqIB8BWgHLmIqV8LoYYrGI1N7gtYpdPLrgXtK33r3XUljWpblV3iiRoAfYziLTSIl5lt2bGGt33IAFhQH2yoOASwHWpoAu53VHDNpXGe+0pBScQ8mKSuST5EN9K9VIAFQyIZUE44DU0qHbrAR4bsb6A/ML/KdlP9ePvlnVunVG6nEA+IJHTRUHxYLCUGcFtulDBOu8jMojsuXREK/USGQcyMEmx2ypuGzLi3MwvPN4GBft9Vtfbw2kKhCz7mPdoO/1VNtS66csOo4MwpP2QI4t2NLWLEz4CcY+76WoV05N2MIMFRknXmhD654F4ywJAgl/5f3WOPIZKx66B7lvzSqJnQDcGywLmFyZ3WVxEHAWV40EcpT2APrk5CrY2VWA6Txs+IPM1R4Y+ZPMkQappQpAHos4MvKsNb9ilb0FCpcAcJFRRDKTNrL1RRZZf701lms2e9dnbHb6MzaQnkNMwbiaZeIDk84E+10GWOc4CX9tuZg0tbjiNQIpS8MIC6f0GAuqkZYtFlfs1BKLHS4eiHTDedAfmZS06tK7C5QrGVTSlpwtz8Vs8QhDXxoghmssPrjJBjdttw1XPcNS41xDAPjZwyfoQ9LWb72ahRuMG8VU3HdbhXDQpiNM4SI9aK3lD1lt5kOA9X0sWhaCBEzuRJSjY8hdrqJ4y/+zwckXajXWeVygN9/TBED/3d/9nb3lLW/xoGlRKkD9O7/zO/63gOGHPvQhe/DBB+1lL3uZvetd77KNGzf6aw888ID96Z/+qd16662nX5uZmbF/+Id/+LwJ+PEf/3EbHx83MdwC693zqf077rjD3vzmN5/1uO/5nu+xRx55xN73vvd5n3S89tV2tvNof53nD//wD+0Tn/iEs7kvfvGLTx/THZPO2d1e8YpX2Atf+EIf6549e+xnf/ZnP6//Or827Xu2rRdA6/XPfvaz9ku/9Ev2V3/1V9aPv70kGb/1W79ls7Oz9v3f//323d/93c4y/83f/I2dOnXKx/ie97zHLr30UvvVX/1Ve+Yzn+mf2+9973vtl3/5l13ioXb+4i/+wufoda973WO6oQWP2u/2/yMf+Ygz4r/wC7/g8Tjfpn7+6I/+6GN2+c3f/E1TLPXd8K//+q++IDh06JCfV2B/3TrkdGz79u2zH/qhH7Izz6c2xcprjnbs2OFj0fz97d/+rf3TP/2Tbdmy5Zxty/Nfc6wxd7crrrjC29NiQzG67bbb7A/+4A/spS99qcdLrL9e37t3ry9itN1///32cz/3cx6/7/u+7/NY9m633HKLX4vnmpvefffv3+/x1IKnu11//fU+Pp376NGjvlhSrPT+UDwVq7Mtis5sS7H9kR/5EW9W143eKx/96Eft9a9//TnHpnnWYlfXqubpixmb3rPveMc77H/+53/8GnvJS17i183WrVv9Gj5XvM/X3wrOX4q5FpV6D0xOTjpR92M/9mO+UNd1MDw87IvNX//1X7e//Mu/9PHr2tJng+7I6L2uWOiujDbN5bZt2+wNb3jDOedai/8zpU8aw/r1609/5ujzSvP2G7/xGxBTKfv4xz9uP/3TP+2fcfrs+4Ef+IHPuwOnOfvJn/xJ+93f/V1vv1wu+x2mr//6r/f36sLCgren8/e+h3Xcn/zJn9hzn/tcnyu917tj1LWh949iothrzN/1Xd/l16tMHbox1HWuTXOjz2KdL9yevAhE9u/f045mYff4ghcwdvs2zqcS3gLVVemB3YECPhOAqQ8sOWBw855EM4A00osS4Gwiu2DjfXWbJUHtvkMrNkRJ6Vxu1DXPMcCSAHQW5w7JLOqyjnMWO5ByyPZOAuYagFkJiQLFAtBecIRzxLh4VL5ZALqGvlf9yiCvkLS4poSxNFXuYG7LuYusmV3jLhwqHCL/Zuma26p62HHqSKBRxrSCPstbukR7VevH6SODPreFPIUGXWLiIJ4ulGGMxYLLFk2FVFbmZyw/j4SjmLc37kSXmyfhEIkCpnKAPwrLaJwbLrXYxEtB1dczOiF5aF97iF/vBMHvhmlFT3yS9LYTw7bUugoW+WYbXf9MS2SRIgCOrbUbvP1pKz3wEc7Zh+XeZsvh1Z0Z5MutH6AYOeUyi8LJFVuKjdjIxVt57SHY4k/gdIIFnZYKMMDQ0qBW2citlfbGSg8/bPn989gLDlq+OmhDW2+0vkveaK25hK3c8R5b2PtfuGDM2NAIcYZVbwBMRfRqMdJNukxIr6xETaQjVQQvKdj0OOC6UZ8FGLPAYi6TFJIZ3ZSx6BgLEa1FZJUiDZB7NHeMxb1aIP1bGrP6w0hKHsH6rgZjH8tYHnA+G8lZMTNlk9ufbduuuRb/7UO27847bGTN19imK1/AmFh4iVuOSFJS4A7CirVWdlnjxHstWr2fPs9yPctrnOsWoF/AQq+ZuY6Ew2+w7CALFiXBXsjtAp/uyRiawNiv/dqvORARoPjmb/5m/zIWUPzjP/5j/1tfKgJM//iP/+h3qD75yU+SaFzyY/Sef9Ob3uRgdfPmzQ5IJF9429vehhXhkAPD//7v/7Zdu3bZZZdd9hiALgC+cycVMzvAQSC0u3/3+He/+92+T5cl15eU+vD7v//7DnjPtr8AldoWqNSXor70BPAEkrW9/e1v99ef85zn+GvdBYO+sPW3W16esXWlLmd7TbueCaD1Ja0vzt/7vd+zj33sY/7FJ8CjHA8BPJ37Na95jYOCD3zgA37ea665xvf9sz/7M18AzM/P+5ervlAvuugiP4e27uJD5xAQEXAWGNf+AuSK/8DAgIOvXC7nAOt8m/qwCWvK3kVNl03XtaDFg/ogwCPgofkXGFbejL7wBb6e97znOQjQczfffLP98A//sE1PT9tNN91k3/AN32Bzc3Pej8XFRQcQGuv52paESOP59m//dgc3vSBKWnFdB1deeaUDlmPHjnkc/+Vf/uX0XQCdR/Ofz+c9bl3Qoz7o2nr2s/GlZ1MfzjU3vTETYFU/NJ9qq7dvExMTfg0J8L785S/3/miB9G3f9m2nr7netjRv//Zv/+Yx7e2zFigCnQLiAmH/+Z//6e9J7Sdg3p0TtXVmfwTovhRj0xxrUSxAKFCvuJ4r3prfc/VX4E/9ETgX0NR7T33W2NRXXT8CtfopEK19l5eXfTGmuOmz5Gxz371Oe99vZ5vr3nifeX33vm80V1qs6JrQZ5n6+nVf93Wft1B+vHjrvf6MZzzDr0m9h7XQ1Xv45MmTDrL1WamFs/7+1m/9VvuVX/kVu/jiix2sa8Gi1wWmtZjT+0PvZwFqxUOfS1qknTm/T8b3QdgmkObAATTQABVZyyVURETVUVS+GleMKH+XsHkL5B0wrPInBow23fcYtlFFTlRmu16yi4fmnX3+7D0wqNm1gBTcIzL4EQtqBw5nrjp1TbV7C8vOLWCi9VMJgtI4i5h2Nw8ZHqvACs/LVq5GIp+7gcj/mITFLABKdmW6o1+euQu82GfVAfyDJcvgmDT9R4Hi4A987ys0XfRJgLcAN7mQvDl5jnN5EqGqIsKyy99Y5K0ANEHwvgTjluVeDSnCsuVnSUzLL9lrLnszSYTISGBoJROpQ5M30lOWXccH7vBzGbS0ttInotm13WDHT3PSO61VPGSVYyS5zaky4AZkDFvQAq+DKMVBA4lErr9iufghax27nQS4FkmT/c7UKlGu2M7DhqMb19KjlbG+TVfZ4LbNsM8fZ9FzFzILgKjKXpO8F0lfzGLhOcQNCzsKn1QPPWSlQtmG1+IJXQLRkVTXoN2l+3bZ/O5PUqb7AEwxFR/7WXBQRbEJ29xi8SMXj4gs9qR/EUsvGTcCmYYs8Xh2hQ81SzdsalvG+jdhcdcnmYUcSHjIQ87vSnM+3UZo4cZhGgtjaiFdWWL/Bf6mYmE7wwKCRVagGB+i7UErVKjGSEXE8ZGYzR47aA8+fMzWbLnaNl5OfDP9XA/Y4bXnuMYOkID4KSsf+wAuJQdgzknqZL5aaMAbsSErttZZevQl1r/qbfQJV5MLTEBfyHzFJ+uD7UwNtM7TBZtXX321g16BMm36ornxxhsddOjDXUBNjJlAs74EBaoFRvR8FzDri6737y7DLVZIoKvL6HWB6Zn767xibbss6pmvn/m3QIjApkCqmCptGkMvq64+iNnSF2sv494F0F2gKoaxy7Y/EQZaX+gCvldddZWDdQER6ZvFQmn71Kc+5eBIwEhfpL3gVSDiW77lWxyYDA4OPiEAfeY1ciaoP9c1dC4ArS9vAWF9uQsId+dCwEZsWoG7eWLHfvu3f9vZse6m60Dx1XXx6U9/2sd47733OtMnskZgSiza+doWYD4XgBaYUFy1ic0UKFM/BOAFMnVuATOBZzHDutbOBqAF9tWHc82NJ7R3tvMB6LPFQe+Zw4cPn2bDe2Ova0kLO10XvXOk5++++24fj65LXfcCdFp4CUg/EQD9fx2brjkBaI1dCx9dG+eKt4DoufqbxSVLLPzzn/98vysg9lZ3HhQrxVIL4ylqBQgU/uAP/qCDSW2Km+Zd8/uFAOhzzXVvvM8HoM/MNThz33PN/9kWLGfbVwtHjV0LL32G6XNOAFns/mtf+9rzAmjNv2KjuwFa2IQA+lyfYF/a5yMHDh1oxwDQqiSYFICWBlk+yHzj65+Ap0p1x5BhiHmWHloAWhy0pBsNwOpwYs5W9VWcfd59tGJ941t4NeUFPvwOOkBYYpA6vtC6zaekvyTJgRJV6M2rh7YUtyJUylv7uPmbQCxbhUTDeifZMKEqhxyfAkSLIS4uPGhl2cyNXO1AWzrkpMC/O4iIeQ5Aul4TgBabHYNRlvbaJSjsr7HHdYwwXidpUrrapuusK94fJS1qgdEiIS1/6jj+yQt287ZvImEtTzIe/SfBsEnSXJTKeImNlKPOXMzxQ4BqWHhcMFLxwzCsHwE838KA8KieoXIgMod2GzkFLhWt5gB9HYBVzXpOYSo6A/Q+4brpKAVWJBNBawLQZk6ITp2VQxt9eXztFTawZRta49vo3x4WFABonEQKpSFbWNxgw5NfbwNDN9MHgGZp1q3obAjmt1Gyysxem7v7X1GO7LJh4lmYW7TCAuXX+3Em4TsuAgutyopaqES0SFB1QthcVfWL47xRKeFm0i5a3wZcN67C23lYi545JkCiZa1edH9BSX+6XriLAAscTXBtJDcTz0mAPs4Bs5wICUeDsuQlqkYW6gtgdK4Rt9wbtsjQKksNjdnAOAVYMjFbOLzbdu85YhNbbrTNl13vdn4WI5at26y9/FGrn/gE7R7A+pAZQ7+uioiag8Xidq7LV9vgutezLxUPTwPoLoN4JpP4JUbYTxMGWkylQJJAsICRGGMBW7GEvfKOLmOs57p6aX0h9iYcPh7A7QJWfQYIFOhLVOc7H4BWm2K/xdR2t3MB9C7IP/MjtQug9aUkxrA7rrMB6N5ju2z8431Ed8et/QT+xDJ94zd+ox+mLz6x+b2bXheLKva/F0D3fjELwIvNEpDtLjR65+NMBrortxCg7cofNJ9dScO5xnAuAC3G7MwvbV0jWhwI5Asc9DLg3fYFgBRvHS9mTkBILObll1/uch0xj2Lfz9f2+QB0b7zEcApEaTHSBdA33HCD/fVf/7UDVIF3AZCzAehurM81N7qNfjZQdCYDfbY4aLGg6/tssdcdg9WrV/sCrxdA915D3fPqPSjgqfnUQrR3kzTpXOz6Ex2b+nLfffd581ok6zNBC8Azr40z431mn7r91XezgL+uXV3nWhToWtC8S64hiY5As+56/O///u9jxiVJiwD22V7rXv/duJ1rrnsb1BgEYnu3ruRJz2nBoAWYgL223vdY7/z3xqj7vOZYdzO0QFS/u1KM7tzo2ui9c6HjxE5LOqLxHTlyxK9fvY+0dfslYC8Jku60SeIiuUcIoM/1CfalfT6y78Aj7WhqMgDQBF5FOlR10JlhJWZ1mGiBIddCSyMtrMGqV5ZwJUDo1oEThkmD3XEPUoW+DdY3vBrWt4EcAG2yg+/Afq6uxDjAqAqgqMqh4JUYCDlx6EtRfs8JbOe0r1jkOGBRhLiX/lY5aemVOZ/6lpbvdOEAfswLgOdrANPSZWOwxr6OhNlqFEJRkRV9uAlUi9HQgkCo2Z9j5Syg7ftxIl2ocQaiRUKZ/gfAPkhYjOMykmERUcF1Ywkf6MrKst28+d0w1nlkDkWAHPIT/Jgjg9dbagMZ9on1jEI2eFOcboDXHwZAvw/pxS1IDfZSQGUeCzjGKJkM7h9x+SQ3OB5pRI1qhJFIgTmhXTGoVbTD8s+mL03pfmF1q/Qp1jdsuc3PQS4Cw1xHax3jkVxk/2M2f7RpM9MUVBl9tY2vfRk6cABsEXCLrCWCfrq+tMcW73+frRz9qI1iPegVCavoymerVstXHWOnMowdAr1BPBMAfVU2rMEia5HRXCkAUBFxXJ6x4avG/Nqo41ASHcKneUTx15WkBL8BxjQKE7wGiQrMb1vgPWbFY9N2fBes8TSOHlV5TyshEPY/LvCNxKfMXFD+vUFM6/JvptLh5IZNNnnJJZDnWTt8BBYe55DtO6/i7gUl2G0f4z9EJ7gGSwiqSR60KPGoz1h1Lo92fZVFs8+24Y1voCAMDLw2rimCwvVQZkww+yR8Btd5kgRHnD+icpcggVXLSSmKdGfCr33+67wHvuC349MEQPd+YXS/xMWSijHVF6luM2rrBdC6fSt2RJq+Xo3tFwKgu/EV0y2A2iubOBejrC8ZfYF98IMf9POeC0ALaIjd1K397m16nU8aTPWzC7C7zPnZALQ+GwQUdUtegOFzn/vc414S52J7uzpGAYbe/nQbFDuqz62uzEJfuGLCBTikE5YWWYBft5i1iNB2LgmHQLbAogCaWMMvloHWvIsJF0Pby0CrfwIl6qtuU4td62WgxbwKsKjvkh7oM1dSG4EpLQh0zXRZ9nO1rbF/oQy0gJquIS3EJCUSeFPfFTeB/XMB6Mebm95JPx8DrTsOZ8ZBTOrx48dPa5u7bQnYipl95zvf6QuK3jk6U8Pde/4z5/LxJAX/17GJ6dT7Un3RQkyPMxnobrx1t6lXc97bX12L0j4LVGpxI+2y3rNiX3VdSNP+tV/7tZ+nc+62ca6575VwnG+ue/tyPgZaC7v3v//9/jmnsf9fGGjd4dL1LCmTFh+SYnRB87kY6Ev4ztPnWVePrRjpM7VXwqE513tFnw3nY7wf98Mp3OEJRSCy95GD7TZgQRKONGxdXEjBHTIk5QgShbQ5IysrMkkvJOngIQDdqi3YpsG8lSpUHdyFfnbyYhscGOVveQXLm1nuF5JiKHEsqGaocym5Tzfr5QMtwKz2VAxFPwOGSbIBNNNCZh3HDmmla1TRa8BkRxszyBZIppt4JnKMoAy35B4Nsc7sp3bqAFGBZn3p6JwlGNNCftnbl95vgOqDsu4rFGBj+eCOMP5EMmASKhzb4uGMGUymJLPiw1dW8IE+CYCGeX71pneSrLYCO1vinBR4AexZ+jobWPVagCyJM2kl8G3keAqRREhEavwzHnqfs/o8biEz2LTJ+UOsN9l2URVXISFPNwJZJjiTTgE/gCNezTDN7U5hlDascAs3jBY/+8bGLIWLhw2RKBBH64xuWFKRZu0Ba+ZZEJGAaDlea6wl8ZHS18cfYWHSZ/0kXc7c/x5bPPh+G+k7CeNMMRQqG0YBu7FCDstpADq+z4iJ8XIGzCu/sQqwBEC3dIeAf+l22UY3YCH4HADmOq6XmaTNPbCIfrlhm6+irWFAegPXj9Ym6xu8jkXPThZQsOxNym+rKMyBe23p7lstcvI4nDsLn+QA9oOMCQmLSplHkHo0ob9b0PE1bP+W+HuhQarn8AbbcOVzbGTzDltCf17n2l2zebtaoJMUZVEiphew0UPM9MO43j1iBXT5hcZFNrj5TbjDALqJvWuka8eturgbqQh3CNBTcxUimUEzXRu2/uFtNjKxlesSeYmUKLoGdD3q4W4JTwAVP4Fdn9A7+ALu3KuB7jLQYnr1wa0vBAFIsTOSReiLU7fGDx486IBIXxZd/bTYKwEGMWuPJ+HQ8LoSijN1x2cC6F7ZiG79i7kVODkXgO4yzLoFLOZGt5IFqgWm9PkgNlRfVLr1rO1cALqbMKcEOJ1PTKL2PVuCodo5H1hV4ptASfdWbO/0ipHV82LpJBeRxlhjU6zVTwFAvSam/vE00FoUCMwKTIrU0LHSrqvvkoaIEZck4MwkpPNpoHVO9V0AQ7rq3rsP0smKKdQXvOQ4SuwT8BGzKLZRY1ASlVg1JaAKOApACzRogaCxnqttER/nAlFdzbgAqMCYwIXaE1MrIKPFk3T56t/5ALTm4Xxz0ztP5wPQAl7S7WqRIw20rh0BeDHg0sX2btKPayGkOdX3UO91o/eVYqlrTLr/XnnVEwXQ/9exdQG0Fj5aiCm+54q32NNz9VcLcM215kVz3NU2SxYixl8Mq+Klc3T10r1yii8EQJ9vrntjfj4ALdmMFsi6VvX5pc8jXTvdRWq3nfMtWPQZoVwRzbnmTe8RxU8/BaAFlLVQ1OuaYy1KFVctEiUh0jXT1Yh3AXR3AaR9pYcPAfSF+1KMPCwAnaBYhUAt0gYBxUSn0qBy+xqAOqkHxOTWeEj9LL2yksJ0a384dtxGMw175Oisza0MAJZW8+XTz/4SPeDHLCBOQzFVsmNrkUCohD65cQiICBS7x3QH9KpscwAqhZul5VV5bzGFYFIArgB1o3AY6cQJy47jHgHkVPVCaZaj2NnJ+UEktFw29MUgXXUC5KM23YYP3bMaT9FWmg/eBMBb5ctLkpJIaoAuRG3EsDgTa51FLy3Vg9j4FjKIwsqCLc0fR5uct9dc9DYANCyxWHEH0JL4rqVYxzUoGLYg0b0MYIuvMsc1arcyng+jbjiG9jmPpzMVDCWL4OH2gZ05j7KgkNpY8pgqbHEzeZENTF0F04038/Q+ACX+zxQTqWWWbHhTP4ByK4l324jv1cRgPa0cQE2yx5pLGez/AIoDfChH1vlioJFfcOu6VJbGZ26x+r73IeO4DeB8grGLYuXOANrjeD1j1ZWyFXEYqeDEEcF9I0qHkvjONZn7CumDOM/Z+E7mWeR3pmiZ0hggtW7zJ07Z5EU5S6zZhL57EhZ7Fcw1OvkCjiI1+pvciT5+O1aBsL0n8L5+8GNWOngfoJUFDIuFmlvmxUkA5a5Fvey+z1V5jSeHYZ4HKICTtqVan63aco1t+5qbrIqOu5kcQgNKgqUnBoqNBjxzR4BSi4zpJB3E3m/2hK0ssUAcu4FijZe5faH8pJvlPRSwOU7iI4tIFlQqMd6qLlievlGokWRYwPrETsA1VLwz0GKfhaaD6/kL3p4mALp3vLptK1CsD3QBT31J3XPPPad36WWrBVK7tx61g4CLQOrjAWiBKTlOCEA8HoAWqBdT1e2D+qffzwWg1Q99Kb7yla98zDSK6daXmvrbm1DYq4fu9qV7oM4lZlFa3ieaRNh7crkPiI3rumTotW4ce10u9AWuL2J9aco/Wl+mAr4CKTr/2QB0101AhIJVpYAIAAAgAElEQVRipbkTgNaXrpKTxMYKQAuQyEFFzLBus/duZ7oU6DwCRwKA+uIWGFbfpXvv7Z/aEGjXHQHdwu66foiV7PZL7LOOEXDSNaX9Ja8QgNB2vra7UhABSoENbQJDAloPkzytBLxepxGxpgJuAvvdJMQzAXSvc4LaO9/c9MboTBeGM/um8auf//Ef/+HXqxjIF7zgBY8Bwd2Fg27Ld5Mie2Ot78bPfOYzPkdaOGrr3tLXNd3L9nZdOLSgFeg90xXiiYztbC4cWuwoIe588T5ff7Uw6V5D+ilJj9hoXZe9TLuuKS0m9P7QnQttkkUIlD6eC8f55vp813evC4fOr2tEiy8RAmLKBYLPBNDnc+HQ54M+XzRv0t2LeNBYtIDvMtCSmug9pDvkuk70+fTQQw/5tSqWX3OoOdV7Xom5er+cKW3pjulsEpPHvKHDP76oCETueXAPMtxx1z8nAUcquCFokGXyVOUqALFobvWQlEJIVP7PAM06ut/Ng6fc0/czdx/B9ngzCX4AsE5ChVwSokg1Wh0W2u98I1eIqZiKEtMApSoIJ5CsxEJ98LtGWeCJnrgntfyV+WCV7jojnVmRKoCFYxTqeCaMcw65AoCYrS1Gm6zBCLIPJQiWkIXIFk/FUATSJacWg0jBu+A2fEfp4UpsmVbIVk0V/OTWwXNxwKskLe62qr4B+OsYEucB0Ivz03wBLdobN78VAFZ1r+k2DVfjjHhAhVRG2HcHLPtz0Pz2I0+guEnzLhxBHrCMfLRP0dYsmmokGxI8y1O7xeIlNgDTSdImlT+QLVSsTBny5sD1NrodRlvJcosPMLAlKvDBvidhmifnkJwgcajJR/pqFgPbwZCnYKBPUigFR4vadhve/CJY5C2AeC0WNBqtBmBqq/usuge/5Hv+yfpTuHoAPiuyqvNkP/pSQ0qyAhQt1pG41CyHPV9fNg4ziwsLC6aBnUnLXAqgJuGxEUWWUxm2BgB18TBgFc3x1NU3ol8mibF+hCqGD7FoYt7a/TY9cyMSipfaxg0kgkh2kr/DSve/32Y++wnmhbsgUzuRnGyxwjG8sPNHSBatEp+G5bG8q1OEJdk3iW/0ett/nKsUhnjnTa+w1NhFTCfVDbMw3Lp4XW6hJYkSDBlERGw6zLTz+3y5trgjIE24/LSbuKIA0KP9AAX0Ku3mSa6jgwz8s1Y8etLmK5fb2LobLcu1Tfbmo9rpJwqIn+j+X9Tb+sk5WGyZdMzdTUxzr6ZZoEzSDe0jxu9MSzS9puQmvSYGVfuLZdFtTW3dv7vt6nxqv9uOGGN9gZ9r/24bAl7adJ7H21/7qV1pCLUpo199U18F8LuJgXpNz3XlHTpGY9GXpW4x98ZC/dbWe+yTMyNPTqtiugXuBOzE7j5Vt3PdYn+qjucrvd9hvL+4GTqTuf5CWuu673SlR73HnLmI/kLaC/d5YhGIfG7Xw+1oetI1xQLRAqttgGca8JymgIhYCQFbMcmCJG1+j8DMCvAmsApbNyhQWbAHD9dtmDLJ/z975wFk51Wf/f/t/W4vWkmrLqtYcpFluWFjY4NNwAQbm0AoAUJLMikzTMJkJjPJTCYDk/INKSQEBgih5CPwAaHFQHDvtmxZlm11aVfS7mr73dvr93vO1VWuF60KOI6F72sWSXvfct7znnvvc57z/J9H3sCuxJClfjG6NUCtiv20VWBBvYDwMGg2BMMrP2QfTh6FMqAS8CYJRpBrqvasrn3WtcFZknlIj422t5ydsEDPVvaNEtYBa6nz0sYswE4HBvB8Vuy2LPFkgacCSA+6YZ1HeXwCVhCq9ThxAS0OE2KWREUpiCosrENoXpOjB8eE0WwHAZhFrjExM8qS9RDOE7P23gs+TFHhHJMBpA5ICEqq9GujfLInwvV72X8ZfQUo86GT9h3DB/s4slwmA0e5BgWEQdCerlDzJ6zSDuBeiRxDWmhSEqkKJJEvTQIixW8Dr2FZQBQ6GmaYbqvCJHsegmn+CX9HCgKwK5fwhK518yOGnWfj3cBEaCMuKgmbokgv1rXJOhZfCFhEwgILXp3cYan7vmJpHEw64jmwIX0E2y6HErlu1LJIOVI8Z2z9FP4Si6EhB5BOIpOIrQjAPtPOLrlcoF/nGftwBKkV4pYeRmox4rOlW682b5x9ZncBRke4nRmbHinZweENTLRuto1X3E7SOv7VMOZUMlrmvm/Y8HPPYJBxta3adrVln8S9YYwwlGAZaQegPYA/NA4ng+sudVKZow8+akfnkL4s2WobXneHta9cL1dx9ywVtiInFecEQjKh89/GOsQDi20GS09RpscnAI2dIOEzFdoeTADoBZAJoLEAANqeoUB12Mb2M1lAJtS9+BqeDZIcxqbeA46NfpVJOM7to6W19/nYA/osFcsney5pL8/nrQXoXt6n1+rvX6y/WwD6F+u//42jPTufP0BFXQ8FWypoY/kcUCsA7QCnLORUaMU/VMQnIByE8fTL3g0w2eUbsWS0ansPEnLhW4JkANcEQU7YW+mklSaoeGvnqgEwVdmgfJm1eu6uJ0kGS/SSMEiGIdu8AE4LSoZWzHbDtk7tKU1ShKcl/S6YwiqATapXHDLEbrsEQIr+8orglhMGbG6QYBKxqgrbqMA2OqmIpgCcPAgTGyZ3XGw45KYLLJFmWhODsor1oNQlOdGSovojLG02CDsLsJ1GBjExcZQ/p+0DG/4AIlN+wyknM5HxhK+Dgr9uBcEAOCuyepP/Mb8j3lDGe7UZfka5N9WuSWYirTNhJ8Xkjda2+v2wq2iZ5R4h9hSPaisD+sLLAG4N9ljCGdhU73/RH9+2anon96aTye1C4A5FMWBTWuzsRIeNPY7/9KzXEoMUEi6+it8hTdj/oAVTcgLZgY/zDJrkPLIK5BttAHEapvvOIwHxILmIMNuIkIZSZtIznpmydF/W+reFrW2x2Fyxu7QLwFqiI4v5dovOvRbQvc58S2G5c4DnzBgSjUM2umvOitNx+hKWvO0KS1z8DktuuILDAfy1IascvNsmfwJo7tpgq66/zipHfmJzj/y7zVKgWWCCUY1ttIF1r4UJx9runrtsavIZGPqQHbELrW3zG2z59a+1UGcfPDTFhwLCjBGrTcPOb8f+7mmbzoWtZ9FF6FthOzVx8aTqcgxnqyfLEcC3myFqIoYXt59Y9cw+mxk6yORqkXUNvIF2w3QjntakB2GQY8zPejuHXc/6nK0dWz3Q6oEFe2C+3KTVVf+zPdDq71+sf+dLP36xs7WOfjl6wLNr9yFcOHrqrhfSKqsYjyuLYRbNJkZaUgjnguHs43BEcNrovC1NICFAGvHoM8PW3bcejTJMqqs9hMFkX0VnF1Q4KBabF+qFeGLvFIAh6QLA2YVhiImt60pVcFiS7pl9JCEJwYxmAEBgY9wm0POy3F5EBhGj2E9ANw87Km/qIrqNnLQbADovjLE00WVYRwQgjh32ykpPeR5cJqSYb9w+5FEtBrqYxSYPEO3s6mheNJmweFK2a9xnnkkARtJ+QKIkLlPpaRsaPohF3HH74EW/izZ5ErZXLg5MF8Bt/nbO2akLCcxqgqD4cbHZddlKbZo7HWPS4HTVsloDY+KLnPNfbtEld1py8DpeEFNKxzoiHGZXThCgbQ/gzYv3so5QUWKtjKVX5qfoyQ8yWWDyAET3AlC9oXVWBttOPrMHpw30vakwUoRuKxCF7fdnYfGPWQ8yjI4wbWYCEMJ2LtGOnIT2Z9IZpCzIWYr1CUUcnJxgMpLJeGyOAsD4pop1bFasoNqHnh2wX1PkOgx5rUoqYvl2nvdaNNQEmsDk1kYrduQR4tWp5+uKtWGPt8Tm2K+6+CbrufhXSFnkGIr3bGaXlfGpLpKKGV1OASYa7fT937BjFFb40Cd3rbrcYskBSz1wv80deYH5xIz5IjGbRpIxEVhh3VfeYhdcczN9JTtCbPZcaMshbAPvstTQIzaRo2i0dyPjFABNUqWbIQK3PR5CZvDC1pxFv/FoVuMle9y7j4HxgmVHd9gkDH6i7y2WHLiMMeWobbqKkdwC0C/HZ1TrGq0eaPVAqwdaPdDqgVdcD3j2HDha8wS7nDWclqSdz/KJlLaKNLEwq/JhloAjgC1dQKl8gEEv0oHBDpL5KDbbd6yId+YKZCBoeFXAx3EYYwCgAoDhuobaJys4aZwFzp3XtLyeeU0FiYoMd9pqFNjsp8hwveanWK46hX42SrRnYgOSjTz63hLyD4r7ohEAL/pcMb/QuM5xQzbEFKIFkKPo+kXYbeBvHTULgNI4pghO9CwgGvVjZQcIKsNel7CycymLAN84WuRQDDZW2mfAfwnAHkFyEg0RKY0N0b4De2xmZtI+svXDOIHgAw0alsxBEltvOydAxlFPIBTZCRCVjZ/6F6cLEr1Jy2MyIQcOWFtFlxcBctnyKvO1XY+sVw4eGwGmyAVkzedwtLTnAHzp02swrPzN48G2rfoT5Bg/gCl+Avab8Bl/F4UH18GqX2D5ww/a1PYfm/eox2IZrORw35ii4DFLCEu0M0ofYkmHfrvCc+zv1+SAwBbkJdkcoJ+o7EIE7XEUBxMaqramSSuMtiWt60rubdEccg2lQ3LDotJxs3D0e3WQ/r2NXMBldnzf/7H26KiFsNIbeQJZBHIb592NRCcXaCNBcZ35mRCtvPxmax/EG7o8AdhFUuGlADEJmD/+mM088kM7NnQM5nmTRbp7mAw8baXDuyxcIE2xHXafq2XzSTuSIS51yets5fV32iKWncs8bz82gF7Y59rY560w/jiTh0X8DMCZdzLpkvsKdnq1pdbTdy2uMYTY6JHVlTvOS9s8QzwvWO6xe+z4UNYifb9OWuR1rLTIIV1eHeDwE/uf1bu6xUCfVTe1dmr1QKsHWj3Q6oFWD5wPPeDZvW+o5o+gnxVzDBiVnEIgWmjCuV/wp5NTAARD+AeLfi4DFuNeQgbaKjY8MmmZcjca2S6LBCJOmlEUIyzgKRipCj3Aq9hX5+7hPJoFqgGtCioRbIet1qYYbxULCkjXpJtFtmH9FwNKl2FfAxsOSyx9b0QyEg6Zw36usZVhpiugZh/yEddObqEopw80w1501mLBnT2eYqizFL7RuDgsdAS2Uo4gVUWIKwJcrh3YvMlvWSEqAt0h+iPKeQW8JybG7MjRg7hxzNr7L3svbO6shWG6q5yjAgoLkphn8RNVipoUiHB3GmxAtOTJsM/VKdh+McmwpCii+UEqU8PWwr8BvfPtFlj0FthrvJWRbbhEc9pdQaLhehR5gle2et4h2vyAVTL/l5CVJ2C/k1YJrYK1X47bBkB416PmOXbIErVOivgSlp6t2Mh01oL9S2BzL7BEG9dTUWeYe6xMWmHsoE0P46GsxEcBddjpaEI2cgDzAu4luGPEBmKWvJR+iAGIS4D+aR9AeQYAj0qER+GLLLWN297MaQHnIzC/x16wzFCb5Sbb0XIzsYl3WNeildazGleLjiU2eiRlx6b8tnz9FdazDCZY9ydvP7TJpYM/AkD/gMlIt7UNLAY8P2FzI0PWDusdB7lW2E/ToWI+ZMeZIExGN1hy8+tswxveiCqDYkOKMK3A/UyiE1eUehyJycSIzZDsWMAWr1hkAmYXWLz7LdbdfxkhPipc5ZxufM7xRPCSLj1t+ZGf2vgIKyhtd5Dg+BoLUNSmZ6mVFG+LgT4fPuNabWz1QKsHWj3Q6oFWD7zkPeB59vl9tVB8EayzNJ0CL86HwaURClCKhRabGmAZP4AWWLyqNMW9kTGLhz2264URZAuriIBuR1vMwra8m08U5BUAyYrAFlD0o4cQgA4CUP3INJyzB9crCiwrRpv9cjDMNVhjX/YQTDNSgrYLYUG7XfGeXpf9kkCwNLqSnOjvqq2TflmR0/q9wE0QmYlPeFf3oZsBqzobPk0Q+EUeNrTCfUZhYfHowPEMa7wiwJY2BaKAc2zexESXuGYmM4cjCUBbntaA9OmZCZsYO4rTwIy96+K3WymXsjAA2dnuycmkAwAdc2Lauj5Yudey/lCwSA6gPA67TgGhDxBXUxR2AGAHg1smXKRcwGEi8auWXPobZt0U/MlXWm4lTtsMJy+m2wlk8NI27NlqOAcU/i8Ff/dQyEcBZ/wS9MfTWNPtsOqBYQtNFrjfNgoew/wQs73oQmu/6AardePKkea6x45iL3fM4h2wqnHNOMYt+9x/WW5mn7VRTKhZhp+OTGNIncIFpAvXjfA62kTAi4khp0CxdKBoI7vTNjTtJ6Rkg625eCkhMXssVsATGmvD1Owi615xvcUvwo86RlqhbxH6bFxDfGhMpGGflMyly3w9A7iFaO5Em7N7cAj5DrHcT1uEFMLJ/XvMN3XEOoi1lG5dDLAmZ1pxUMhMthS1FFHohb4LrP+Gm61j9Tq8peUpiIYcqYdVcSwZ/54Vhu938S5yLqn52oh/v9hCve+3YPvlzgJPqwFa+/DYFOmSFDdmn7TaJJMT32LzJG4jgIaiKuRBLmqc8dwqInzJP4/O+xOqEEhWU7LhkhuHbOL0b/kiv9q3RjCIbL8UTyybOFmWyQKttbV6oNUDrR4433oAAL23FgZAy7JNgMCxao5AlYVcPWpbvwqx9O5VLDKguoyd27L2ScdUPv7cFHHRawHTbWBFAUkdrOI9ARJ5QYtBVZy2AjLAH85STgJhzi39LJIQsb46KjcDoJt8AQaR9L6ezTYHU1wgoEVezgLC8geWnETAPoL+Vf7RQa4TlNsGgEY6Zm0hJByQy+4YaYzlCV3AySMPEJfDhCPFgaCSgoRhreUMUs7JdA9Aju2dF31vSUJwfrLZDPeFTRvnj9BHhVzaJkeP4Lk6aW/f9A4Y6DnaAOzS5CNIWyThUF2ac2oAlDoALU9irospRHkcCDzL1SlyqyLpUEa3PKSrNLRciNEnl1DT+WZ0wK8DsC138dc1Qlb0ULwC4s6eTZMShYYM81dkHEXSDbH08wV6rTy719IHtgNMJy1YVEQ2BXiVAXyZr6FwD40wqHPu+Wds6OEHkZ9MoZdGWoHeO97eQzz2agv0haw0tAOwucNiJPSVin5WGHCbS2ZsYBsrDL1AULyo6T06luAW7OtKk3GbPMyfMOCdibKNPPRf5o1xvuUXW3zFlWYDBLpQCCg9t5EuSGMVZVhPpnH/JrFRzi7cprw+MLyGOWYSMLnfMpNMCCjcTJQnLT9xEMA/htxEEwkmO2jZqzlCVtIlyzC5yvYgI7r0TbbkIgoyA+1uHNLZdPoOq4x+FTvoRyiYjNOvEdh6JhWpPssH3mTtS2+yUKKLsVIP/vHV0NmUCKOZpbgRaUqwcwMNW8u5OCcrLHW19DluP8ch53iF1u6vgB6QV7A8XOWxvHjxYhe6cOutt74CWvbKaILS3ORdLR9redgqMKI5FOOV0cpWK1o90OqBVg+cuQeQcBxCwtEtTs39AEVhkaUUVk4goA7WVSyyCggFZAuOxZ2ywa6sTRK0sW80yCr7CidxqIJ9SjC5jiVVEaGjh4XF+Y3kESBX5zfNawLlzjIO9tarJfnpvcRjT1gutsZqMQA0B2ZyivkmDTDR5ooKZzNZyxD97QcgJxJIFsREA1DjIWzIJNOQTZ5s55BwIL92DLQAdJHr5ngtD8CWJlsez/Je9mDRFpG0ROC2QFsETmHiUUPDTiKTkBuH2HLAdxDMGob1LtGm6bEjMKvT9vYL3wMIzTjQV0Uy4IlQxkcRoSuwcyDLKb7rDDTnrmTQauNE50npmmKglZxIvyBHkHLAi4NGPt9r6dIapBY3WXL5Lei/BaIj9dRC3YwD0PzIzk7Fbh751+7khzjuwoiVkU0Uju7Gvg7mFXlKsLSY53O1edbczqEU4T11lx2596sWQ3Mco6BQchNvR9LSgX6bKMZt1aUXIZnAQ3rPT6ww8iwTETTDMPCjkUPWvYUJR5s4XPodxl9EtG/Ga3kkGjPTV/KcrrMwTPH0gw+Zf+NNFt18vYUG19IvMM5KWgQ4Swrkqjl5XjVNrJx9ocJwZFuoCRF/qYrhxruZeO26LllyDEB17pDldv7QJg88zsoDz7rIeM3H3ThKx9FlL1troY3vJWDmjUyoYkx4kFugyLYSSXLTX6FQkb7KodNnTFf9BUvhrjHreS3FgTdQYIgGHTcOWRda7ZgVYJ8zUzmCgXD3kDNKk0bava3OFUe3APSZP41ae7R6oNUDrR5o9UCrB86THvDsOzBU8yC/EF0r4ByAYZMOus4mA274t6QVYokVclIEJceISO7rqtjBoTGb9a20MOxdAIBUKcq1Q0AUcOWSAQUQpT2WU4PALepYkG0EgOu8ntkvnzqEvdlelsgHrYoXcoaiREkygmHYSrYMzLD8oRWtncZGLkexHzS2C1jQOeUAkYA1jkhHLXAMEg1TrCbXjbKKIPmzxPXFQouBVhiMzi2HkFKm6BjoEC1Tu9VWpRim8aUuANAi+BiHwvV0Rr/CUgo5K5AelMaBIzuXsjs3fsBJOJTNV8VX2BPh3O0gK6QtJwG0GGhZzPFHOYX+Flzoh4lW8aI6QcE0FaQkuSJiEv9iiheRbgTXI6ngJ0HCYARLOvyHneODZihOVy1mVUAaYOkd4c+DnP9RvKXvscKRA2isp7EZzMFm0/7QZdYx+GbzDF5t6aNTNvy9T5tv5BHrSqrwctb8+DsH2qJ2PIvNXudSC7WttujAIIWG6JCfu8si0Xabo9+mvMO25DKK75A+FMbzNjU8Y5lR+gzHt/xsyAptl9kFl91hEVYQxn76PZsId1sm3s95VpJ8yJ9otNu6sJlbNYjGG+cNorslW5HjRySWdKsLbl7gvPh4xnIakWjcIWi8prlQLbXHqvvutuy+h9F046ktdxeYfN1DaDn6j0Vr7NAUILrralu67BK0+2FLtlMs6EPP7PmpVVOPW37ffgA0ITCda3jGpCWS1pjou4gxhayDSHYjmr4Ay50upi3exdiOXEC7SChU3ws1O1mOrAnP8R1+rvuf4+lfjt337t3rYnaVztec6na6ZDUlyWmZXileSlRTUp6Ss/RvRXS/9a1vtU996lMu2vljH/uY/f7v/75jJBWqonSuL3zhC+7W/uzP/swlfvn5DFJQitK5lMz13ve+172uiN23ve1t9slPftLF4WrTfrqGktruvPNOt/+yZctc+ImSwCSv6OqiAJUEvebUufl2XM1pZJKRLXS/MzMzL0pE00qZ4omVlDY/rUztO12/zU8KVNsVq61noDS0//zP/7TLL7/c3dOKFSvsfe97n0s4a96U0nbkyJEXpdIpMEZ+vUqC1Ofs6RLc1H6lnak/JEFppKIpGbKRdDdNUbXOISZZwTXDw8PunpXkqCAZpdTpuei5ze/XH/3oRy6wRUmDzSx045x6dhozSqrT833nO9/pxoES9RRXLgmf2H49Q7H8zffSOEb3KrmfnrnG7JNPPum6SBIbpSc2J901952euZIodf4WQ/5yfLq0rtHqgfOvBzy7Dxyq+YhC9gEMXPKeCgjBLK4oTyJTgJvkDwqPcKAY5rAjcMTaE17bte+4lePrkD0AgFTfJxAqUCuoAXsrP2YB7npsssAOISqwx2EKtorZ45ab2AN3i6dz93qAYxeAjt1gNsX6iqhUzZ+StzPYyMnjWW4deXYqwDyHoyTPubhnisoigFyuqWJARXRLJqJ2lLm2fJbDfCEL/qSZCKjIMEDkN021YqbAUn+IgBNX5+g0tXlemAUoV/GBDsbRSMMmi5X0ICWpcnyOL8m5SaKv8xm7Y/1HcfCYBvyl6wA6CrPcDvUddsZ1dQmHcwFhAlHinmcArfhAB7gn1B5OK55XomMAzUdwDdHkV1uw7zoOVeodEwg8reVRXFNCnlys5Zet4BV+G+T/vKJt0QwbBYVW+DoJh1+z/LEjELeAffYtejpICrzF+ta9B1kJ/Tuy32bu/iwR2g+jLfbbLCAxGiNxsMykJQyrHI0Tlb0Sx4v11r8WLXBgmOyW4zbLl3AuWbLFm9stfzBox3cR830M5h2MG8yKQe+yFAV2Sy69ziJHH7DJJ75vBSZPRSQW3jLSiFIb95rAfQOpBw4ggeUrbPGKS0kc5Ll3LGKc4LyhtQNNtjRetJrgBDVyTtGDmoGA3mnHt/8ALfQOC5eOMaZwZJFLC0x8x7J2C6xos9lKwnY+hAY+vs3Wb3s9HtJxW7oKfSUFr+YhujwDq4yu2lNK0te3WKD7Kh5Cl3qTR5VjhQCGe/gxEhOR6yy9mmjv5a5QUWsxET0L9zxZaaG1kvarbuCst/McQAvUaMld0bPXXXedA3CSdynCWqBXYGTr1q0urU9gSqBIUbzN4QqK6dVrSs1SHK1ivAWyBMy0CVy/4x3vMMV3CyQJROp3iqgWcP/t3/5tBxoVVayI43Xr1jkgFKVoVH8KHApk6hjpjyUVEJhTO7797W+72N9PfOIT7jWl7P393//9SQCtY9797nfb1Vdf/aI2q13NYErJhgvdb39/v/3O7/yOO7eAnwCtzqmI7/kAWm1Y6DwC3Lr/LKttAvaSOwi0qu8Vha1YdEU/K8r5s5/97Ml4X00Emu9DbVcamRITFdGtZ6i4Z0UIN1LKmtur/Zufl9ovkKs+y/PZJ9Ct/X/wgx+cPKdSCz/3uc85oKnxoMmSJitvetObHHjXPeq5KZq7+dy6fz1/pUrOB6lKV2u0S+Pj4x//uDufnq1AsoC0zqf70fnVJ81933yM9ms8w29+85vuXhTr3eiT5v5pAeiz/jRr7djqgVYPCOXtOzRcCwCuvBTfCSo43YPAqIOAgg7gF8kynJ4Y3TLhHoPtxy0KCH5mb4ro6lUEbcRgaJU0KJCsdEF4RECzHCaCAGkxzXL4EOD1FNGyzhwAgODsQRRzjcIyMdPSOmf5wqyBeMXyhJFliEXOUPCXxW6tKOaYAr+yXDTQQUvGIWahks1hL+d3DLSAc0jX0D75rIvlVuGjC0jhPqqw6XcyfD8AACAASURBVD7Ya5rpWCdZ4kUpfExwLfAyoPtEpDeyiorkGxFZ0NXBtZfiNV2rmJqxFFHe+XTK7tj0fnygpyGESfKT20cc6UsbUB50Wwd/6j8ApmQs6JELeEBXcMMIltBKMyGRtZ2YcQQizDjQKccuA0DfQr8o9U4aXlVCAtJUcCjPbO5PJYTCYoKYiFx4XRpfCt7S37LK2P/DNeIIN6G0SCYbXtxVet9O8R8sHbr10ugzVtz+TfOnnsfvedL1hZ/kxjS67kiEqQyThZS323LYGvasXWbxZT1WHn7G5nbvcDITxaKP7kgRxgJIpU0y1IvzHFJ5r831XWWrrvoVsyOP2dR934LQZQVA8NOb4DkELUuUeA5WurDkQhvY+jpbtoHCPV7zYDuoiZKz+ZNbCS4bbiWAKs5AOOHu01MYs/zu79vUY98wX4nQntIo7PEsDHHc+voHeRazTLIm0TEvBhwRo+5fY+uueZ2VwgMUSF6EHpvJiE8sPZrxwlH5KzLJWcx1pePmmcLYz0xMM3nLskKiZEUmFdje5VViSp8nmVgkw3hzozGv+flxISrOLObst3PZ9+zP+rLtKebu05/+tANriYT07PVNYFZMb4PpEysollBFYgKNzaBJsd36twB0kPflb/3Wb7l9BYS1felLX7LDhw87kCQgKGDU/JqAlX6v/QQCX3jhBfvoRz/q4rUFlAUqBeD19+9+97u2fft293dZZCp6W2BUmmSBwZ8XQEvDu9D93nzzzSeBn/zyBVoFpMUQzwfQp+s3gUX1gSYAYnUbm56BGGEx85o0CGCLtRejv2XLFveZthCAFpsrUK5+E0ssNljbQgD6jjvucMD1lltusZtuuulF46wBOgVetc/rX/96tyJwqjHSeKbqi8ZYECOt9gj0akKiMdDM8jYDaE0evvjFL7pVCk26dG0Vauq5isH/zGc+4wC4nmnjXuYf0xinu3btchO9ZtCsvwvIa9PqhPrvQx/6kBs7LQb6Zft4aV2o1QPnZQ949g8dw4WDIBWtoMvVAKDo3ChgowPQpPrelzZVuLoI8swRYb2mj6V/WOIn9xYAMcvRG+N6IbIaCldez67oD7LOcdECjwDvMm4P5TnAHXKKAJHflcRSB5y06ZrpdJpleQA5F4oisYjFYCWRe5RL1boWWhHgCZbSAfpKBHQ6WhhYsZYxsdoAaAWdhMQ+V4pWgF2W64bkGlW5dMjTGcbQD1LmlO7LpiaADbqNhaJOY5zL1SUeZaUoBgHP/CiKRffkl+YXtrucSVlq4hhSkxl72+Y7wKUq5qOoTSv7NM/Xxo1znLPO4GYckFaSowD0VB1Ah6hQRFHuNMAuyE8KjzJhKnhBl9tvscjyOyyYXMN5AXAytFbfsp+slnVan7PMwwPbZtD64rVcIbBk8odWHvquladHiViXIgePZEB5ue9dGHq8B/nCAYIBv2u5UZwlZvfzvPCDZuIwhY49AMBMID/xhUo2DZOea2uzxLKrrHPpRljrp2zumQfMM4nEIxOw8aO030sBpzy9GQP+CD/JHiugs44v3UJM+U6buPs7FqMRfgZFQVZ9jKU8HuGJlZda7xXvM88yosnRdStoxsNESh7aZVY51G9iltMzSFDwau7pG6xLVUroRMa/a/nHvmIzB59D0cK5ceFrH4S9rnTa1NMHbPTYiHW0Jy2VXWLl6KCtvvYa8/asBwRvtCRFrk6HzkRH6YSGy0YxRyHo1POw0vstQRR5Ir4Ml5A+upzCSCz3pB931wZUlxhLc1OsaNgS83dssjCBMBHG0avJhWOhJe1TMXif//znXeBSA0BLLqGtt7fXgViBQ4G/+eDt7rvvdiyxgLWOveuuu170odpYdhcQW7t2LV7sM04asGnTJrfvDTfcYF/+8pcd+60l/AYwapxEIPPf/u3fnKOPZB47dux40fl17QYD3WhzYwcxtwJqOm+DvWy81rjfBoAWW67fCQgLuGubD6BP12/NQFwAvLHpGVxzDZPrpk2TGbHEYmdPB6DVN5LTCEBK5qJJTKNd8/tZfXjbbbf9DBhvXLYZdEqiITAsAHyqMdJ4ps0AWsSHJjpabVCbTgWgG89fqwcC0JddRogWm8Czno0mcnqWkpZoAiHQvdAxOk7PbmBgwD33+QC68Tz1rDRpk6xIspAWgH7RUGv9o9UDrR6Y1wOevUMjtXCi2/kqC7wq0a+igj8AmB8gXAFQCgT6KLoTsK4h4l3ZmwHU5mzvWBj3BqzJwCYqKpOPh2CFHHo9gF8PACqfHrYcbgZFEHUFRjDZtwb5BW4WnFeyjID85uTnAcutJdsSxXz6gA2TNCgALemCvmwFon0AdWmXxXJ5kWKUAIEh2pUAAMpfWiy3X0AZJlOgXAErAs8BHBcE5hWU4lfMNxMDSTuq0mWf8PQtIUXIpwW66wC6jIwAOhv2vM6cK0wkII/qfNpmJ4/aHCDvNgB0JT9H65G4sLs3DqhEGlEjPVER5drqMAsATy1bYQo2FXZYenHpZJQuqAJLL30Dd84EJWFztRWoNi6zRO8WC8PQOybag77XOVZIiAIINCYaNkby4iiseMWSgLnKxP1WPPAD3EKwgaMxSmfM4AFd6LnTeja+E9OLpyzz9FesPDWMImLSkpK10B8ltDfhJLp0nEJKlZxlkQwHFndZtO+1FujYaMXjT9nUA9/Dca5mcSQqHljbZFunefHKdkwu15gbrtr43DLrxXFDEeEzD33HeVZrIuUp+2kxk5iVm2zgtW+10BqWVD19gGdJUbRiAaPNUmx6umSdA/1M2qZsauSQjYx5bM0GzgdDbjUqL9P3WnrXd2z0uYdxzYhbx5puZEI8112TNvPkXgpM8aPmOefQaCcGLrC+tVth0wftWGGJbX7NG7kmbio+wHNxCOnQYZuYYeIAyOuBBfNFYZdxAjG06HXNtcCzREGSyMjZRTMc9OtzFM5OpMHWbRy3mvEoJlYhQHrvYLUoDT7x4u6wE37n9fcb59QyxHm8iXWVFEGyh2YGWhpSAdH5DPR6Am0EVpoZaC25C6Boif/SSy89JQMt9vAjH/nIz2hzG10nmYBYz9tvv921Qxrp7u5uByCXLFni3C/++q//2klMGjrd+d0uEPbzMtBijhe63xtvvNFNCiQhUNt0r+ofbfMB9On6TYyu+kBa52YGWs9AgHO+ZrhxfwsB6HvuucdNGiSf0SRG520A6IUYaPWvGPBf/dVfXZCB1v2pLWLDNSl69NFHf2aMiIHWMxVw11jQZ/zo6KiTUkiaI0b9dAy0PqPENuuZql/lcqLnf9VVV9n3v/99d08C2c2s9fxjGvZ50omrPxcC0OrHxnjVtVoA+jz+wGo1vdUDL0MPePYfGav5Yp2A1vrVymgKZFUnEC3WtohzhYoLteSq4sIwDN5SEginZlJ2dLbDIoBvH4BQRXEqQKzxQV1gyV0/ZRLjvPHFlvX0WIbCrWgk5FL+JAXJ4wHsJd2vUqaIDyAjvFogsCMLE60vyQCvCUCHcYDQv+cy6IxFIkqmwf7hcJT9BSbJ2oCZFl7JI7HwAfJDtFVFke4++FMe1mLQC4SEOOs7QLRPlYH8T/eNxBoHEOzxAO/wqZSs8TvJCShGrOAKAdHqALSPdldJHpwdPwp7OWF3bnknwBJLN2QHHsCtALQXCUctiOOGs5oDYwJmvYDIWhqwDEis4Ryh/5SW52KhKaTzlrlXSTIoNixVlaLYD35bQxEgRW4+QGW8F10vwCyANtsLG+s5Cmgb47pKZhmEfR+0yvEnrbT3xzDq3DfFnEHY3CxOFLOJW61j49ssWttu+e2ft6nDR6lxjOOVHUUek7FyIIXTRKPukZvsF4DmmcYBuoH1Vht5HOD6U0vDNC+6tLtOl6ugzk/bUZBU9gRtfE/MxlKrbMWFN+Lgt8fmHvg3y/FAPATrhPIxFCWEwmy9xZbc9GsEtxDj7VNRpJY7Zm1m6GkbY2l/+fqbLALrI8/m8ZHdtvOpKesfvMzWXbyFZw5orey0/NTjeEM/Ze2rOrChphA0lbfivQD2u59ymvVKjJWProDFB1ZY57IbbLSwyPYc89im62+yDppeJVglf/xxtO9pnEYuh8nGnq6qF+KoZAjPcbprTVJ0e4wRzSg1GjT7QSNtHipAKWbMTMzZRLrDOnsJvkkg6VDCJZNFxbbXeH6qJ1Dsen2J5cQyCxO983kbGRlxS9ta4pYGWkV/Ai0CygJP0jFLA61lfIGjBuCZD6DFzgpYy/tXoHJwcNCBuYZ+VnpZsaWNZXldr3l5X5NpMZ5qi2ziJCMQMJcmWhNrgUMV1mlFS8eqXWKoXdLpie0XAdDScS90vwLNuidJ0CQtkLSkoTWeD6DVhoXOs3Tp0pOgUoy9mFEV20n6IFD7/ve/3/WRigCbt4UAtGQu0i+L8Z2amjorAK32CtzqeYqxVk2JwLBYfU1OGqxtMyMs4kPPT7pvse/SOQvgCjyLQdZY0Dk1CdAY0rFnAtBaadD4UNGgmGZtWgWQHEVacU2YVFDeDKDnH3Pvvffa1772NTcmte9CAFrAXpIYAW09wwaA1kqH9OcC+pqotbZWD7R6oNUD6gHP/tHJmi8MoDlR1CY/YkVpC3y6yG79pxRCAiS0pJ2wY9aXqNnRkRmbLPdae1sffB3QIzth2RT61Pw4zBzBGDE0plF+0BKXdE6hVDYvwLUsSzcnX8DhA9cNeToLKIslEYAWyxCEYdaHmA/Q7oJSHJgRJqlLIrwAEn1JyhYtgVuG0z2LpZbTBwBbQRdKNvTCCGp/McSKxRagKeFQ4UWzEaGArswLeaK8yzhyePFl9qHJzXNcFoBXAZTJ+1qUoryi4aO5zzls7IYB0OP2zsvfTREhzGYNlhIA5UcD7UHCUcPbuercN1TYyO9KAOg5jp1RMWEdQNd5fQFs+hUQ7akqHEZJjCpwjBA3nYTXbocJD1usu8NiHXFAteK8Z2Bv0T3XiKoWOPetpU+Xk0tC8eDOe/gdftYKmEHfnCOZZCK/1oID11rfysXEUu+zKeKwk8koqwDc47FdSFpSFIEWKTiEDWYCEB2AVW7r4R6uZEKAf/PETpt9hjQ+tO/LL1vE/gDKCsiZ+ygembXsEDr18XY7mlpDwuB1trS7aLN3f50JUhoNecym8+3Ek19r/a99R90P+kQCoxVHbWZkr+1/4nFr619hq7e9RcORvthpM/sesBceotgv2GP9F91sgxduBYxzzxWKJXM7bHYUp48JihqXrbRYadxKjzxgM4dHbXYuY5UomvYe2PA119tkZNB27x2ydVdfzu/8Nn30kMVI3WzrI0gmRHx9JU7/wfDDqms8VmDgg0E00PRtrZjFBIRJHiy3Y6b58ahSlr6vFCcoJGWSmItbW/ulqD4Ih5FEhJmWPLu1qiAw8aLt/Cag3a2IARXrKO1pw4VD7K+W6cXo3n///W75W0vsjXCM+S4ckmd88IMfPCnhEGsrsHn8+HEHtASSJMuQS4cAj5bvpYvWJomFNNEqVBMwXo1vuRhxHSuWUvrehhODQJSK7NQWuXBoa8gwxIj+vC4cmrwvdL8C8gL2YnUFELUtBKD1OXa6fhNo1mRAMgX1ZcOFQ7pvtV0gVn30hje8wV3jVG4iur6Y7vvuu88d3wCaDQb6TC4czU4gmqycyoVDn9U637XXXuucME7nLCLdta6pSYCe8UIAer4Lhxw4JNnQJKkNeZnGgwoJG1If3edCxwjMC2Tr2IYcRv2liZDGm56BJiaaWGzbts1NyPRvself/epX3RjUuTVpEYBWEWtra/VAqwdaPaAe8Ow9OlHzRQlBEXbhi7+EjrkEgFbhn34XggXWh5400VWK9zptxDqRie4/dBxXC15n6b+Gm4M3QMFZkaIvCteiLPFXwIUZlt+qUMsRMYPgXxUECjh6AXcORAOYi9hs6EspyvK7CrZkJ6clODmChGCAC9jYKR5cgASpKkC8Hu4iWYQ+vKVrrns1A/iRcDgtNG0WW+3kEVpS1ybrYSkO+GsRGUYN1jgMgC7IA5qCtVpeemqkGlwLItzm6AO11isWGo2uALR8oGuFWZsalYRjwn7tsl+vA2gS77x+pCc4k1hCEg7aIgZSDLfkGgWOS/G7OTHOCquR44TrCfqY9in2sAJwk1QA9rIKyBQXrrjqGu4Y4W7uMUmxHQBeaYQefLORkjvmNFteRhLfIuvl5iq7n8YqbxR2mWPpa08ViYNnEfsstUgvcoiejZwehrU4gt3dg5YffRz9twJN8pZFweAfCCIDxjGD8JaKlwj12HpcL5636WcfsGPow1dec6FFcOPAgsNK+8dhg7n3tIdJUNyG0vg9d15iWzYOWvqRHwNWn8czOmljifW2+Lpft44LbgRcIpWoMGhSwxz/Ezu253EbSYdsxZbXA5RvqMtU5h6z3PP/aWPb70bPzKX6X29rr3uvdQ0s5+EBWkkUzIw8TzvxZ0bTaIV7Lf/sXXb8kT2WxV6v6ouSJNln0WVbrOuSK1ktOGTxReQSoq32EjUe7iZMxrOYQsN6KaZfDiuyw1PKD5R6uTyCpGSPVdJHnPY9S+R3zY8NX8cai7Vjv+djomWHYLN3WPpY2rIzm61vAH1mTJIWziFttN44LnBF77D6mGsiQFufPPRAM2PYrPNtdU6rB87UAxMTE47p1kRC8o3W1uqBVg+0euB/owc8z6GBDjoJR103qwI9MdDScPpddRvWb/x4AXil7LQt6gxZb0+X7dk7bKkKxVTxQY5lGVyJgYCRMPIJyGQng0ijQ/YCnuX+Jcs2l1EBVnSMNNeQp0Q+nXFgWcu0Aswi6srSXStgA+AuDXEF9rNC5Z+AcgHdtJYT43FkCKQjFihsFKAWmJYHtPR4Yq3FpCvWW/srmVBwSddX8IriwrVUXwPcV7En8yvGXLcKNnQhieycAaAWVKwnpwy01l5FfyP9qAKgXZQ3OuI7LzkBoJFS1AE0NwoLXePvVYEpruoANJixloJdhrj1UhQodhydRv1P5+sskCW5idomACarNOFqJg9xCjo72AFJhoQhTprr8lkoQ6wmLTvJT6rdeijMLANy80PbOR2aYVw3nEtJLY6uG51yKmHpuZD1d/W6BMJs6gXr60YDLmlCELhOUV5oKTMMWOMq7HfVvw29+GqoHTTQQ7tsaBige+mbrW1ZHyD9oKV23m3FowesjaTCUipiw6kBKwZW2MVbL4bRn7TJFx7BV5p4dzTPbZtuYuLBflTcp3HpyKf2ock+7CLaq22X27Ktt1toEDmFJCkT90Eyf8eOP/sIYwT9dN+1llx7oy3fRKJhGBa6+l3aRPFXkC9O/Mct85TNPnGfHXl02NqYUHg8nTaLdCW6aYsthxVjOma5LMyxvw9duRhw/GPRSat/xQJKkuL3SgpEYSGrJ7NTRNMzHtoS/QBuRUpSCJlN2zQspz/UYR39sP0eCsOqAGi01KP7cQPpWGrxThj+Qhv9ucy6euk3STb0XE8oB85zE46X/LOpBaBf8i591ZxQxYr//M///DN6/FdNB7RutNUDrR54RfSAZ9cz92KGIICpojvswwCLNeQEXlm54UbgCRIvjQWZUTBVAfSt6ipab0fUdh7ANaM2QLFMrxXnBLIpZpM3s7ChwCdscI5zBJNhyyuJEPCrekG9loNVVtJhFP/m9MysA8paXkzA4ErWJ7WHALPAcw6AnQPAiC2MYmMnxw+nKlUxoeQdyEBm59IUJBYcoxyjoLAigM41hJgF6gXGfWiqIwBgLbPnCWMpcp+K+hbg9kNtl2C2JROJRFQ4KD/ouh91HcwrBQUJh2tbCjAFA00S4W0XUZxXqAd+eGGdHYCOiXauA2jFhvuYPdRIIKwCoBXlraA9AWeP7OlAw1XYawFugWJHKosN1w8MvQ8pSJgQP2tzYur6gNFhbpZBgWUmTFogIBktur+dCPBedNNHH7H01BP0ddaxqlVuslZGDz0p5UXYupN9FEEi2wjOWns3ExKYeD9R3iEML6wHGM+1S7UecDTV/lWkCZkdMLLHbWgnO4Sus3Wvu54boBgvdbfZgbuttnfUMkNpOzYL6A4P2qL1G11YSmp4Ox7hYYoRryClELnNru3EaSMZ8T1nnd0w10h7cmjjs8mb7YLrP2q1jl7aOmueY/9lmfv+1WYB52hArNCFj/Oiy2z5tpsp0FQW+pcIKrwP8E3AjMUt7IVBJ+67uHMCVl2uGX12KMPkb+tmW339VfQnloHhFYykjTzvRZo2ufEmwtmVclIk6IHZhhK3PMx6imLJRMcGi4TWu+6ueY7zOn7n2WHLzuoZr0X3LDi8C3eOp23u+A7mRxXixJF4eC62nq43W3ffJW4lQZOjhgr6l0DB8ZJ+YM1fcn9JT9462S91D0gfr/oYSWVaW6sHWj3Q6oH/rR7wPIONXRngKLgqhFvFWaGG7KECMysphQBrmUJC2b0V56bswu5JJBwB2zVURidM5DYOERU0xGEAbQLLOCVMy5OzAJ1blIY6BrCAWS4BCOEbkWpQMCjrNtjesqK4QavODu2EO4bs9EQMylKvCrtcwM+5CODVsng4GqnrolkmL1DsKGeOGsA4KC9i/p7lujEivsW8FtJZCiIBhwKsjhkPAdDRSoN9cmg08mLZ+Ud7OwputRkArX87/2L5QUv/SjtCsJEunZEnlENuMkPx4Oz0MQB6BgD96wBoyUFIaoTF9SdBwRTbSWbhQC4A2gtTXMvAHWNfJ4JV53T2ZwBrBadXmKzU9EsBaBWh8XuBvjIdRA2eRSH3dc66ITVgXM4dmj/grVyeQs4yBgAsdKCV3kTx3BbAOB7JYw9j40fYCKsGxJZYcbaGDRt2fxF8l9FcT3MPnf2A+BjOIzhrhBejN+/h/CrEqwwiQVnF84ClLY5zf1jeIatJ7dlo4/uX28rX3Gq+pStgdAHRiiGcOWJ5wPHYw0+Szliw5MZL8Xm+BKnFk3b88C76KmGzE2jn0RSHK7MkHU6STkibSXjMBZdACL/bFm2SbR8TjvReK+38qmX232+FmRzOGoy5ns02ePUt1raadnmPoYV+kHFB0SBYmtgfZjSw0qx0GA4mloGNH43glMFkbNPrKTZcb7nx3ZYiwCa5+BZSIi9gToVcg4dTRUrj9PVMfDzVMUD5M+jgp/ElX12P7q6he9azqcDm+6bYZ8pyUwXL4OzR3ZtU9SRM/AGnp/e3d1lmlj9DqyyeuJRn2M5kAJCuPPnW1uqBVg+0eqDVA60eaPXAL10PeJ6aqNYkgZDlm4r6/Ce+9B3pKiTJJiZYeDAzddwu7p2yTvS4O4dqlq50O/s1DwxvBBY7inyjqkAUKuVLMNASSoQpfpOOeC6bcax0J2b4EQBhIQ34wzUjTpGWgIyWupUcKH20wlekXy4BnBWwoYITMQ6NSnqBbHk5CzTncM7o7JH/L3HTWMs5aQftyGWydYYxX7flk8ZaVfIC0AUVSMpZQ9IRyPU5CvzStE9AXsdqq4LgxTNGmUCEYagF+tOzBTty7JBlUhOA85zdcfF7mFwAoDFq88r3OMkVAaQ16cJ1sIr8MG+upWH2YaCVUO0AtFvPp0913870T8yvALS03qTioZ+ukDBIQJ+BY4UU2ZjYoJeuKBadYwNFJjajhKNMcm0iu9OV9YTaXGzdK7GnSz9rOWQXMZxO/ID30ows2KpIDTocU5/NzljHEtw6Elj2LaK/l+DjTcOqeeKsfVdC/KKV9h60Su4JigvH0AJjcL17kx1/oteyi6+3VTe+l9fZF19lb/kgA+M5s72PWuqph2zIn7SOSzfb4r6UlZ76qc0dQhI0w/NiQsMQsbR3ykJouiNdUZuswTov+Sga6HdYpHYA4Exh1PNft742ChGP5m1s2meLrn2LJS+6CAZ4nxV9h7HcGwLUHrJaboLJkVIeNUDpUPrDYJgtt5yHRzR3giCVtM+OPf1tHEJytuLKD+MbvdVJeDRD07gVyBWg9vsmuPenrTKVItvlCu4fP2iAczVDZDugumqzluyPMKZof6HHuvoZ97WjhOrMEo7jwTYPD2nGSLXCOfGv9hNTXtfZnBBA1x93a2v1QKsHWj3Q6oFWD7R64JekBzyPHi3WBCQFyyoAYelC69rQuvtFRSwurwtEzx4/Ylcuz1gM9vDRfYDQkFIEYXAp4ItIIgFCUphKCcZaoFBphPEubMyQP4zPTDl3CFWLK4Qjj2OCWO1kkMRBLleCrS6IFaa4K8D5tZVlOyeeFkZZALoObOHKnXZZMd9ofjkmigtHjuvmCvmT+6lNYdjjHJVoZbS2MaQabW3oe+V1rcREGHNdK4/7hgP83GfjOooD1z3LK0MBK9J1h/COnoNhPTYyRIrfBGAqbW/f8l4YWnyg5c4QoJ+UQhjizqHhXWKgWGYivKsUEFYA0eBqh6PqATJ1cKVFfuE/yT2qAtv0SRmQV4XRjkq+AQvtNrk6aHVA4TESlaNcqIxJl84EA9BdwBEli3wh2jtgUQBeNTtmpX07IIrZEacTjD7wOw5bZpqCT+493Afg6yxbaCWgD117OUsce20xSh2CG7Biq+Wf5LnuoY8YByWsB5+N2sRzMRv2brb2Tbfbmi031kFi6TiNH+FhEIM9stNGn38cj2ifDeKWUIXBzTx9n4sD904gx5nOAPKzFunBuhC2fsbbZ9me99nKq99OP/6X5Z//dxjzDCC1ZsO7Uta5cYsNXLca14vD3CcpgmigK7jABP14OBOWo2WKukRCYwPWt7QM+7038GzROo8XbGr747Z390MW7F5p/Vs+jLzkteynMBWekYJSNLq01IGEo1TcDeudt0gnEd7SIeWxzCPWe4LY9hC68N6BtchdFpPuuAzpNcWyNbzNZ4kYz3ehrRYjLyQv3/IE981EqFFEeEJ544B+a2v1QKsHWj3Q6oFWD7R64JeiBzwPHinUotG6jCFL4pqcMfzSiALWZIVWwM1BYFIscWZm1LYumYLNDdrjGWJzsAAAIABJREFUBwCI0SXOsaIh8Ygq/IT9JJloWNX5OXeOlLlp2Dqxsm0JPHcBq5JlJEl966Z4UESirOMccIQFlt2cF8DodRpkirhgTaVnlnzDFRqCU0WOZzlHEI9nSUPE5kraIDbdBa0IoHJMhnRDhWB04AzS3k6yoeQZYK+GC8jE+JSTqYh5DnA9TRoi3J/8lOUIIu9n5wACKy7t9Pg4hXCZCUD0jN226V0OQHtxZqg5AA1KAkBrRiBA7FHFnwD0LC0UgJbIWc3SH3pdGm0NI4EszQjYX+Z2FXLRaxFgoQC0sjr0kuyJ2UeuI7KQqyLdqEwS3KG+4IQVkg4rtQ4rBNYiKViNVZ0Mrset8MLzlj6ME0UfzicEw0wOFayrE634Emzxepm0dGYtTyx7wC7CSAK9MSLtap6o9exTSBKY9BRiAEkkNMNMbrI9dnBujZW6rrf12+60YNdqpDkkOvrTSF2QQczstPTT38SB4wVA65XWf8ElAPGHLU/BYem5moXSAa41QVEkenXY9RwTsOLyD1rn5tfC9n6Rn4dZVojg+pGyfP/VtvSqy1FS3I9c4xGuobh0ftCM8yi4N81G5FTCc8Im0OftR7N/meV9v2px/zqrHLzPpu//FnOHGSvGViIteZ8tueRmp7Mu8MxmNa4ZaF1x/KR9KdxeDvBcPTj4Xc2EBMo8+20rocdOYVen2MNk+zYY8E3osDezqiJZ07NMRpgEBtfjOoO8xMWsS6BejybXpEg2327Tn/Nc7X4pPj1aN9HqgVYPtHqg1QOtHniV9oDngaFiTeyuTPjFxAYUhx2QpZzSAAU468V1YomLuDdcsngSoAUDvR89boxQDMCnc8BQUSB/F/B08gtAco7fC0P6YHQFogXOozhnCFiISY0j8u3gGoUcIgjYZoGQCgEdSq/2g5LCALs8Eg21TYBYhYZKHFSRoIC1orplgScP34A87thUoKj7ERjO4rNX4Fix0clYkiQ92or2wyUqcp4i556amnHn1SRB0d5y4Ygg9wgq2VBR3/zp3ED4KSCJmMF9Yy6DhRvJd29epyLCEwA6eAJAE6Ly3wAaQJUH2KcA0Nh6yNmusarvoDOA2M8vPY7xl4cwfacVAJIMvYBxb4d06QBFZ7nGJhANS10B6OVGYedJNcT2GJAL24+Hdc0btelqwkqBXutqW2Uh4tLljlIaOsgzEms+gm58wroXt5m/O2mRRVhvoFG3KCjdm3SR2rUcEokiIS0htMWlWZIIkbccKVtglucByztRGLApz1rrWnUbXss3oL1GqoOLRTTMPaT3AZQ/b3P770W+w/WJ0k5ga+fBNrBMWuD0c89RWDqEkwUMOHKXWXTGlcGbrH8z3qrV7VzuEB7QPH9fp/VvXcX4kr75ae75MH3EWFLhJysdGk81tMeuV7CtM8MzeypGAMsSK0XusOXrrocUv8dm7/umHRubslob3s+bLreeNets8thhyxCGI5/uAEsCQcTUXV30B040hSJ2db0EVAQ4c+UxJi3PA6AP2MR0zToSRJv30s5wD9dk0pHZB4DOWUfnNiRK9KMerouMl479pLnKf4PoFgP9Kv2I/Z+/bX0Wyrf4xz/+sT3++OPu808BJVrte7VtCmtRyqXSHBW4I3/qX/mVX3m1dcNZ328jpVHBOWvWrDEF98hnveHjftYnau3Y6oFXYQ947huivA9AmcXtQgA3RiEg/LNjb+MU7dVjirVaDiCGeb1sEMAJgH54v5Lf+liux0tZxYCAhzDgRkBboFtMsGODwbVKAhQrrA/6IAhVntIqzAvAAIbEJM8VWbZHZiCLihBIAy22ZBxhAK8iuZ0vNMLnMAyqnPV0XrVPmugSwFtfGALS2mRfFwAAqd1FvJ3VeOmhdbz2V3Gg2GYlGeawuMtkcoBvWGw8rqW5DnNvcfogdML7WpxwYysBMGfRD8/AxAtA37peRYRIOHwwtCEkIGKgcc4QanJ2dBUBaMAt7g3VXH0SIha+6twZYCwFoJV4qGJLvcYP8wpAGlr0DjTGsLQVJAdVdCQuONGFslCQCa7MTRJjTiFcQL7SyiUXAw/YT/NnupawQGGDhcsbYImXWLCvB7CZtsr48zyD5yzYC5vcjYtFBM2w/OtUtFjeTfDKHvOVjgGU0QLT0eWpouWPsYuc7lQASeFi0d8F8CVdEqlEz/rbLNaDZzTANhCgsVWsPo5/Hoe3r1qJQr4M+00Cors2bbMOfJjLe56w1OFHYMzHLIxjSZ4VjsDqzda5YhUM/RE04txL/ArzEBtYrv6Q1Y0nkY9M0x55WrvSSRrBigX9UMN30Odis5kwTHpscncesLvK2lb+lvWtfw12eP9puSfvshQ+1X701hORMesabHcTqWAH4SlaKUDmUpvD03pSUfGL8C7farHBN1PouJhVhVGuN0T/H2XegtuH4axhSmLUOBlFDz/MpKvHEgSpiHXWfMg9W82RnCTnv0G0xs/57gOt940CMD796U+ffD80h3i8Cj87XxG3LPJCAR8KVVHstjy1BZyb0xtfEQ19mRrxzDPPOBD42GOPubAVpRi+GicS59Ldmnjpva2Aod/7vd9z6ZGv1vFzLv3W2rfVA577h8s1AVvFYAtkRsMxWFsCKfhdMp5w0lt9+ZfQDacBjpthoDtxs3hyCE/k5BLLAmzKAMAAxwZhBkXECesIMAuYu0ARAdsT2mox1bKqU9w2ONFqhGWkZrM2m55zwSUeyQkiaI4jyEEA0ZI5FPmSEAMdJg1R+mn9TgBa5y+ie5a0QwyyX0WQcrNwfnAqEqzXmGUyFCfqEE0UYNm1fxiQnM0ChgDcXtqeo4hQYSxJrPAigHGpasO4UlSlj9C1JK4AGGeoiBsnyjtFweJbL5SEI4WsQgAaQJekoxyA1v3TYnyMsSoBpAGgAdJqi3pDuSn1PlEhoftLPVyFPVBLI42hLwHQ5KMzAVFnwgyrwFKgGz/l/ATe1ykcTcR44kaC4tYla6vgssgDy8Ps+vP4Nc+22dHJGetettx6+lbU5TE9MwBUquGUrIe/djU3B2jPwF4jdUHKEKB40cO1qrh2FIdyjIV6yB6SbPPDfpc8qJSRisz5L7bwkhusb+P1zmPZQ+ohhtBUaP7QSru/btndz7OiQPof9ocW64IR78clBHeLZDvhK1jsyasQ+Y61w+hGJH9A4yx7PCZE5cwRq0b20Yc4ibBKoMmW8/+TE7YmaJ4OC4TwgUaq4anBcJMCU0vBXBc7zRtezxiiiK962GoHn4KpZhIA2J7hGS0idtobI2URW0YP7ig0gnMwGylP06fHbHKUwtPYOutctMnkje5RwaFzNBc6ZkTgalIpz+ChPQejH8KObx1sNdnnAvYayycmQI2EZQeaTywenO81hKeKiW59fP7v94CithVtLRCtz8DW1uqBVg+0eqDVAy9PD3juPVx0DLQS/wRUYoRHSJ8sYW17Als6gIF0wyWkD3mW/9d1weS1R+zJwwCW2DIUBUgbVPzn2NR64qDTUbtwlLqnsmQVYkrkbBGF7Y1T9Af5SLFhXX4ge7icY6CBKiEK7xShDRKWK4hs5ASYxdKGAGTSZ0uaIbCrCG+BWmm1pydnHcPd29vl2pClSFEez2Kd9Xux6nLZ0FafEAhMk4IIYM4ApPVKyMk4YJJpc4TJgCtgdG4Z/EABq/3jqSkbGztEG1J256W/gYUf3sUC0GEAtPyaVXXYDKDlAQ0DXYMl9kmzC8qSREU2d5oHuM1VwkkkC0hD/xyI01ZAdInJQQGtb4iivEC8LvwujleMS8KIssE+1+hzBa4HmOD46XfgN9cPmTcXdMl8Jfoy3N1P7HkHYBoudUPAOteFLAQ49JeZNIUmIa/ROsPA6269aN8r04TVDAEewcMit7UFaLSXB1Sl4QUqG1NV9MuxCy267g6LL73BwlUE2ziS+Ay/52Pft9zO75DSeMgFwOQAqznfUoAsbHhkjfWREhjtR14SUZS2PLjHYY8fwgFmL6seB/kd4JeIcU0cfEXdqSzl8s6zucb4KFAsmZreZpk5+S6/xuJJUhAljGaFoFSWbGcOOzn5IeKQAlOcP3TAcu0D1rH8QitNMzEot1ukjYJD2QMyaTAP7bT9PMsRSx/PoHrptnjbFryw8Y92SZbM8kjgLGf2kzx4GJBOKAtaafMAnukPJUR6kLJo0lSjANMVhZ4YZ5pRSteuvj2ftzMBaMV8a8lcsdl33nmni45etmzZz9zy8PCwi93+xje+YcuXL7c//uM/dtHJDfCn82j5XYyqNsU1K05Zk969e/e62GjFWCtSWdfQcv2uXbvc3xX3LOZMbJrYx6uvvtpFSyvuW97BcuGZz6Trdz/60Y/siiuucFIxBXRo32QyeTK6uuH+07gZfZ5IIqFo6sZ+iqX++Mc//qL7VfS1+qQR2a12anlcDJ9kY9r27dvnYtEFhLX9xV/8hYuYPtu2fOlLX3JR5vv377evf/3rLpmvEfut851rfys6/O1vf7v7zNQ9qi8UK/6xj33MxVyrf0/3WnMH6DilBapdisp+y1veYl/4whesAzcg9Z3a+tBDD7lVjVtuueXkmFH8+J49e+xP/uRPTkZ0q882b9582vtpPk7tEBstScc//dM//QwLresPDg6apAvaNAa+9a1v2d/8zd+8iH2d71euyYqixXVejWHFx6fTafvzP/9zu+SSS06Oyeao9vnP/VTjR32jsdkYfxr/H/nIR9xY7uzsdNe74YYb3Jie/16cfy8KmmnEkOt9c6Z49Z+nH3QPeh9v2LDhZB82P/uFPg/OduzoXDrHH/7hH7r3t943+pz4zd/8TSdXamwX4dCk564+0fvtJz/5iXs/aeWhpwdyhm3+e16Snn/91391r/3u7/6ue49q5Wahe1Kk/R/8wR+498XrXvc6d5xWODSWdaze941zvBTj41Tjv3H+5tcWGmP6fFRfNW8f/vCH3fNSfzbO9aIdWv/4uXrAc9fzKFF5k5Vh+uSeEZV8QVHYCg5BDhAEgAloikH2e/K2LDpsfb1R274fH+jQYvMBOjV4lfhXL7ars8HSDMvpQihRgFqbHrjAsABvGJZXkEKYFixMHDUsOOAV6OakCK6QUAV9tC1KGwRqa7CtClgpwJZL1yzZRgi2ugCbmQYwC+i2tbU5iYauqfbozVOUnzVOFQ0nD6UuVtFKpDjGA6vtOVH4WFGEOVptuXcodVBabbHefoFn2p7KztkkGuiZ2VEmE2n7tUved4KBxgc6IgZammUKAIXGTzDQtTTwCQ20i/DmvnQeeUeIhHZa8BNIC+7dsdy+EP0j8IcVGm55duDpKQfiB1cGAW0wtoDqMm4gPtHYANoKeukSFLEPpIulsWO4uSk01yFLHUfTDhkbaUcEkWuzKfyguzYmLLZCXtNp+hiZBt7MKKphnjlOOmqitcuA9DKWfV4mOBWu4yUUxI8cpSq/Zd0foD1finNUv83FN1py1Y3Ws/haQGQ3z/cgBY4P29y9/2KpoSeZoEjT7IO5hvEn/CWHXrkWbrcCfRHs6LLBTZdYz/JBLg4Lbse5/oM8D84BI+48msW689zVf846j6LM/EjVRg9GCWhBghLGd3r1jeixL+cZdMEQE2uC5joA6K2SLFiaG7bj+3aZt3cxEo5NeJP3UHjab5EEH66Kn/TCxnsU1KMf6Hb6RfZ0KQo/5TAj1l+AuFBkPx5LW2+fBaNct4acw8O9OB8VeYjzjPXg8dk+yTa71Rf9SM9xfntCnw5AHzp0yH3R6wNaoOjb3/62PfDAA/aJT3zipLRKw1JgRF+EAthvetOb7MiRIw6UKZa58cWk5WQBAJ1L4EpfdAJxeh9refk973mPXX/99fbwww/bZz/7WQea9X7XF+H73/9+B6j1Zffud7/brrrqKnesPhM+8IEPuM8gAZM/+qM/cvsL4Df2FTBRuwVs1RZ9aeuL5m//9m9/ZiLwne98xwEu3Z/aJYCmUA8Bw6985St24MABB/60CfRrUqH2iKiQvODNb36z3Xrrre513es3v/lNd65///d/P3ns2bZFwOr73/++/d3f/Z1t2bLFfvrTn9rnPvc5+8d//Ed3/jP1t9orAK5+0LlWrlzpAFHjHgUM1b+6n2uuucZuu+22077W/C0kYNfe3m4f/OAHbXZ21k1+GpIKXUvPWpMj6W3VhxoP+n1zPwio6H70HCXdO939NPe9xppAgwCufj9fxtF8rxq/73rXu+zCCy9012mWLzQnZmrCJ7CksasxovPqHj/5yU/azTffbP/xH//h2q57GSN1daHnfqrxo/eAxrqehSaV+u5rjHu9FzSxWghAN99LY0w13jdqh95jmpRt3brVnn32WTeB00RB79Wfpx8ENnUPGtMaZ41JSOPZn+7zQOBO751TjavmsdM4h1ZWpM1WX6u927Zts/kppvq3JpJ6hprQagIpO1uNaW16Xe87AWy9X//0T//UTaq16X2rf5/pnjSZPHz4sPtcajwbfa5INtU4x0s1PprH8fx7bX7tbD5bGuNAY7qV/to8wl6av3vu2ZutqXOlMy4wuCJBSRgAWHL3ApRpVjYzM4PkImCJmNcWRQ7ZQHfUnhvCQi643DHPZdjLshhQbOykLRZwFsOruG6x0toEZp0OGpAuVk6SDzE70gEH0DaLfC24+GxArCAJGlx94QjQhzlWAFpRfSrsky2d/vSqmIxD81w/BNB1wFkgjy1Ie/W3OdgB3UMEpjlMAaPuS0vs+lMf6iUAfQeaWDHtzoUEAB3hXCoelCDZabWZUKhgcTo1jZ/1DNfjOEDabRuQcBRhMP0AaDHQAGhnYScSWAAavbI8oGv4TIOanbOIfJzFQvsl3zih5RAbzd0id+H31MT5BKAp2MuNBe3IE6PYBzKZoX+kduhbhJSFeHTgJ0V/aMAp4CtRuOjCDOladbdEHblZICTe04kumHviwLEzRrcdsN5NIOo+9fAccd0AbxlHyHJPnQWGLI/gmjIOMIeddm4sXKeKbMSHNZuf9qEa5/lyPf5dLIdt2tdr6fAaK7dfax2Lr7Bu2u6ZOWDlR75kvmOPu+dZ5MeHFCXeyfOJxq2M+Xast4PiviRe1IDeWDcaeiY+Kmis7kO8vpNGzdAuvKQB0Zp/RfBYrkzxrPdRwCd5co4xipRk1kPCYPwy6179eutcs61ezKebAQgbRZOF8edIXjyMDnyxJZZcyDO6kGsoCIV9CLyp+uTh4kpgkdHwHAHx5uFCVToszw/vC5A5yxN0PsWCRLIoDkiCItfP9U0gGZ22pjpKmOTUSoGsZ0u65QWuVfcXP1+3BoD+zGc+c/IWvvzlL7svTwGH7du3uy8XvafFPOoLS1+SzSy0WFaxjQK9Yn616YtPX0wNwKl/61oCPwKXjS+A5yhA1ZfYX/3VX7mVJUmxxIoKGAs46gtdgExt0Ln05a4vOP1bIE1fbtrUNrEwAnICvM0AuvnZLPRlIxAnECXG9KabbvqZxzkfQM/fYT7YUd8JrAvgLHTs6b745p9Pn2kf/ehH3YRG25n6WyBtYGDAsWuNc91xxx3uHgUOVISn7b777nMTDIEQscqnek2TgIaPvo45E4DW2NCESNsLL7zgnpXaK5ClSYiAn9qhFQkxtGcaP43+a0x8BJ7FwKsdCwFoMXXav7+/34FeAbaFALQ0wl/84hftU5/61MnJkkBM87gXmFIfCZA1b/P7dv740XPTpE7PTUz7/D5Rv4ht1cRr/mT2dABa7wkxudqn8R3cAKV67zaOPZd+EHGl95juccWKFT8DoBf6PGg837MZOzpHc7vP5r3Z2Gf++0ifL7pnfQ5ognIqAH2me9IKk8a9Prv0+dPQimvcNAD0SzE+9EzOFkCf6bOl+fOzAaB1/rvuussdqkmgPqO1+tbafr4e8GwfrbsSS6YhRhSy12GLCqyfQKTYZ725IxQCJpASdPv32bKBhO05AhAkItlw0PBKM6GiOzHXMHaSHRT5kTtGOFQ3MvaJfWU/eU2LiRWY1mywJCYZcOuHSdb+0gDX5PMMwhWoVzx45QRgDuFf54oBOZ9js+WMgdewJCQJ9qP+D4YJFltFhwpEkdMG0g+FurgEQ4B9AaZdlnz60b0pQKW3pwuAx7GzMO1cV77PQYCACiNDsOW6vQLnzBSyls7NIh3A0QInhzvW48JRSSFjyeDiACDmx6UKOgs7lv6xV6sR4lHJ1alhx0wKXEsSgp7YuWpoiR9wKVZaslw/uMInuUYVlvZY2CYenLAsoTU6QQ0hMuStdS4NA0ABcRTmVUDORSYQRTBfacZjHX10Ap7VmRkgOQA92YOMBoeQQt6P7KFmA1u4QLsSXWBoYa5d3LhmLznkJccLpBgC/PP8m9fkVKGJgFepemLQ2bciq0EGiuNdNeGpMfmisHCujI2cr5sVC9pamLK2/DBQk76hD0tQ2cF+JD4U8dFRdeCpgSZtOeC0WmXVgorJmg9gG+1nMiIml7TB4j72RLaB13UJN7nZ/ejkcZgje5KCxx5CTzZZx8pbLT5I0WBiwKU4OtcSOZtk0FjnJQOYQiIyRSAMELlnJSw5soJqffm87pwBgJYvNOeUxMbFRTJJUP/UvQPrkhgjrKbK+cssjXjxkPY60N2w1qg/n/rjdTOYE9sJ8OwY6F9eCYc+8MX+NG8CtZIDrF69+uSv53+g6wXJG8RW6wtZq0b6UwyzwGnz/gLoYkCbt/nyC30ZiKlrbL29vY5pEjhoyDC0rP8P//APDohrpawZQAtsCVCIEZbkoLE83AyGziRlmf/lrf3FlAsA6UtYW2Piob83A9jmY8+mLTp+Pnhqbp9eb2ag5ve3JgMNCY2+RBvnEsusfmmeLOlYyWnUxwL7p3qtIbVp9L/6UOysGEFtzUWn89st8CogKxAuAN0YT2qffi8AcKbx0+g/MbX/8i//4tqp65+qkLBxfYFKsbLveMc73DGnAtAN0CEGVAD6sssuc/cz/1lrqV8suyYwkkWc6rk3+lYTPK16NLZTTZKa+0QTS51fE4rR0VE3QRWI0zl0LwJ3zZsmoBpbkhQ0r4hon89//vNuZagZQJ9NPwgoavVGx4uF12RU23wGeqHPA/Wd3o9nM3ZONxGd31ciyCSnEbhtyDs0iWlMyjXx0vtAY0tgej6APpt70vtKfa7PEq2q6B4aKwQv5fg4FwB9ps+WUwHoBtgXqy+5i1bYNE4XLWJVtbWdcw94nhqp1WQL52KswU3CFCq6kyRDLHEZplcftDEV6rFMnazttrXL2uwIHsTp0iDMoMJCAFpQn7KhK8Jap2GHpH0OwEhXAaquwM9pkQVI0OSqepAthQOG2FrJQMQ752F/azB3fgCsmFQB4RjAXTqHqovqgytEo6tUQdXLKI1QsCWTx6kCIC62W9ys7kV+yU5HzT2pTTU5dnC+PG0L8lqcWaSmDtPTs265R1/eWt6lN2C9kY1w3bhiCtlUbKg+8oX9uDVM2/HRI7gwTNk7L9Ky7AwsKWytgK9ivAW4QMIeGFNEv4A/pAmcu14syP90G05PTFthcZVaKCZYmY8oFCwg5ymcSGoZAmiGwjb50xkLj1F4x745D6EwESLG28vWvoIVgcV1oFvBvWJqf4H0vor1DtI/Peifkaf4WUmI8XdDRpEhlW92qmQDl3LfSSzhCH+RdtersBc8pKtTrA6MAePnALoVnpv8lV2r0I+LMXfELgAa+FpxLiIcDwAWVy6HkFIR1prlgCpaEB3nFVuNDMjLSkByIGa+JZwrAluew76OAsU8RZAxmWjIuq/AuOHfJSLJc75t1ja43gY2gJTLzwDoD9vsgXGYcYB8mnGEJtkT7oXx3mxdG241/4BYwD7ALcWHFZxkSIQsMY5isOMugN0L6C7N2Bza9XC812Jx7PGq0PxiiSnSdA+FMaeJhPudA7qu1LPu3SxdM33k9nROG+zrHiKQW8sCZ7ud1HWc7QGvrP1OBxzna08XarkYJS356ku0mYEWcyOwMzEx4ZaX9QUndrL5C2DHjh0O4MzXqOpamkzri0CstMCLQIYASkOioS/IZtDTkCw035OWt3Wc2D+BN5EGzcu7jXtq6CnFop0NAy0m7bvf/a4DkWK8m4Fjw0Lsfe97n7tuAzSovWfTFrVJ7KrIgcZytfpQTKbYPskYztTf6neBRrHQjbbdfvvtL9KRNz/Pxv03NOanG6ViZwVeBboFgOdLOOYz0NpPUpQf/OAHDvRppUDPW4yf7kng6HT3o/6755573Ge5xpEmUM3XbG6r7lWAVGBUwErPWyscp2Og9f3RvKKh681noNVOnVsrJqd67o2+nT9+9KykeVZ7mxnoRp/oO1jstK4p0CzdtSaCDQDdkN7oHpvfNxp/eu/MZ6DXU1DdWHU4l37QSo7eu3o2et9rmw+gF/o8OJexo3M0t7v52c0H0ALIGmcCtBpT88G3/q3+0qRCk9j5APps7knX12REenLdv3TpWv1qbstLMT7OBUCf7rNl/jg4lYSjJen4xb9jPY8cyjsf6CDFXiLgFPCWzyu8pM7kCktotppwlnJp82f32uY1CZucrdjo3DLiogFQMHheaQFAtQpEyWSLgFv9DsmCgAaAWCBa5xMLHREwBZzkCbMQyBU40VK/mGQhMh/tqfBvveEkt2jDDSTI7zJzkmNU3dJsBOeGHNZwjSLBcg5QyBep9Mtiph1wxxu6wIepgL0QrK4v+YekCWGFvtCGdBqtrxIX2a8eXV4PTpFfdQRKW4y1vpi9sN/JZBAWetqODB2x2elJe9fFJBGiIa4EAKuQpzissUmWAihVqqBixGHEIcmd1ruueZYWWjCfvpGDCSynQL7CYZAawz7TKGQrlotZer/Z6L2TlsBNIwALWpKFmi9vWXS74W7Y5sGIJbqJ507l7fjzkygOEBYkaxYFhHvjXot1+1EecFJCVdKA49nxMgAaS8E4enEnKpe4F4Za5hkTtJPixICKQWlb3ejGCB9ZAAAgAElEQVSkzqC6Ijgn5xUK1PPSJEWaXyY2hLoIZKq/PfRbFXBZpJivyi0EKKqM90XN14VeGOBcODRpkwcISZkVAy+bwTpULcvXm7ZI8Zypxax7+Rpbc/UlBK6ELbvvMRvft8cixQgccZQ+AJCvusSCF76BsbKEkwCGOaZY1CQhhwUdBYI4yVRnc/Q5YzDGeJwctcl0yXqWrUdaPsC18AnXKoC7P80M9KckRnWUq2kC9h38TSx5fRJVt6nTlMNNkdwKxn8zzWfxRvwlBtAHDx50AE6sz6ZNm06yvfN7RcBVWk+BWzFY0jkK6AjECeBKhiGmWWya3oPNQECfBTpWOmcxjHrPNraRkRG33K/ri/lrZpWbtYta0hcI0Y/YxGYALcZcv3/jG9/o9KxiQQVOdfz85Xj9Tl/aYjf1mdHQX0omMP/LW0BARWcCQpooCGCJ7dQX5b333mtf+9rX3NKytNeNY9UnZ9sWaYQFHhoyFRWP7dy5011PoHCh/tb96tqNpWn1dzO4F1gQQ9WQujQ/y9O91thPn8XN+nN9Wc8H0A3ttgCjgLKehwCqVi4arGnz0rnaeLrxo/7TBEoaZPWxGPDTAWg9R03KrrvuOtcPZwLQa9eudf0htk7gSdfT+QVkxa6r3VpR0WTue9/73oLP/VTjR+3V7wX0xLpr+8u//Es36dKYaS5kPRcJx9DQkDte7w1NEjVuNWFojBc987PtB41ZTdbEvvb19bn71zYfQJ/u8+Bsxo7OKVmTGF+1cx2ptjpOchHdw3zgp4m5JuWafOn9qGeydOlSx0CLxZfUSxNSvefnA+izvSe1SfelVRh99mhCrPM1t+WlGh9nK+E43WeL2ns2DLRWEzQp1ThrbefeA57HANACuEGW/SXdyGUBmS48pc4Ayz2jA1ASj+B+wAdceWavbd0gDWLV9o724g9MeDFsbUDuHfJcBqDmi+ifZWGnFXJQoQacCyqRA4VL9gM+OmkEoJV/n8gUqcdrs7Rfg9LM5bIOuBZw5+gAMIsldnZ7fJGGYDOUSFgCoCqRzsc1gie01h61HWTjosGRbuQV6Y1ExINeWptLXBZm4ke/quAV7Vw6pCoApIupdlHm2kGx2TCSDVeRUAiWGjHx0eGjNjN53N615QNIXUhYDOVhoNk3Is2rGOgTP8Q01uY4V1GAU2CMf8uCA7Rc5V7LoEjpxNVP6v9wggI07Pscoi5QpHe4YscfHLHqCIAPIOeXtMVP/9YyVkb3HO6I2NLBbrTOAOiDM26fPCysL1GzthV+a18ZNq8Y7ajHUgfyNn28Zsu2oZ2OYyMnQCcXD0B3kdWEEu2U+iEopC9gTJv1YJxntWLGm4C08Ka8J7grtNKS3tS139JGazWiJnTcS/DNYqVVaqkgbIWdXpvbgX56jskLDHCJej2xzzWAeJ7JUolJQw423gvD3rVsufn7rzFfzyoKJ7nYODMJtPPS2c8cHbcpLOQ8ydWw27zp8eEuIZ4v+rps+cZtlly8krHDfgcPMdGKWLQD/TpMU8HbTXtWM18Is9oBk809+bnPgGQsDjBrYEjzj7wF8KzJlXTmAud1U2eJzOtstJPouCWFc9jOcfdzOPPLsuupfKBV0CPApi82FfUJ+KpwSltjCXm+n+xCjgA6z3wZSOPGGkv/DVcHgVutFjV+ry8KaXQFbvTebXbh0Jee/q226Uu0of+b32mSVaxatepk1f9v/MZvuAI0ffnOB9Bi7ARu9IW9ePHiF7l16MtPoEWTAm1qs77QBa5uvPFG05esJhlivQQWBb4a528+ttmB4HRtaSxfS7oigN7s3KDrn66/f/jDHzqAIjCkTWBK7RMzqc99LbkLBM+XnpzutUa/alKjftcz0fg4FYDW2Hj++edd4V2zc0Izg6lrqf+kxZb+93SOEjpO40DgRhOS+ddsfuaaHOl7SW3Ud9NCAHq+C4cmQ5IK6LkJJGvCJ4Zcumg9X02qtDy+0HMXYFto/Ohaeh6aAIjl1ETwQx/60M94Mp+LC4fIr4YLzP33329vfetb3XuhEZRyLv2gtmhVRhMObQsBaL0HF/o8UJ8vNK6an4/OoQm12qpx3exeo+eqf2tSIIlYc38K1GoCrO9sgV1NdLRaIl2/JiF6zppcapKj7WzvSfs26h+ESxrFpv8T40PjWO+HhbaGPOV0Y0zHzndjabiJSLKh8aV+0rk0QWltP18PeJ4ckn4DUAuok1xDnSwAXXfS8DsQ29XRCcADq6ArzU4dtGs3K6GwZk/ujlknPr/d7QkDl+DlTNkXoSUVAK0H+Yd8josnJCBiD/Rmlv7ZlbkB1IQzK4BcZ16gxD9YcC9AUux0AVCURZqRzWKNxrHtyTY+FAnygGkU6HQFiABcgT5ppGV3pyCXquzi2F/JhhNTk9ji4fmcgJHkqgKBkma4jV+QMu5SEAuAdb2x1T6nT+ZlvQH1QaUiR/0+GEESAsBLA6AnjuMDPT1jb9/8HkAd9G0YwJUAhBGm4mhJR6vyIxktqYFWhBUXvaylf5GdSlPkP0WXhwCYVdovEBrAX7vmw9PYGULArKajln8hZVMH+AUaZWAfwI27QKZQJLylCohOYjXoB9TNTJDMB5itYvXmS1YsuKpqvZcC/jrqgHb2uZxNIYNYeQUPqktpNPyk0aRPAJ5hnmuAaTHzHjTccijxwCzLgUIAWvrsygk7Nh8TAB99opUFPV8f9nGaNlTR00jf7iOCPAbr7euh/UxcLBOx/P6MjT+FDpnixK54G8+J32Ff6Gei4KHos4CzSJ4kw3wA8BrHWq+zj8JIbOQGtlk/FfrCseg3cAc5YKntj9D341ZEaiP/8ZqCVfyLkK1caau28MGOHn1m/247/MIR6191AemDy5Gz4FxCOmNb/0onLao7YsieUN4nIHmb5k9CYEpY3k3vscmxSe6tz7oXrbdwF9rqCrptmG5foI3zw+BLu62JoEzHz3Y7zwH02d7mz7vfQl/GpwNB53Kt051noWufy/lb+55bD8zXQJ/b0a+MvU+n031ltLDVipeyBwTqm1cgznTu1vg4Uw+d/687DbRWQ8U+S+tbxJNZINKBRlCzQlWSyXohYHqOwrPscdu8NI2GOGw79iPtAJjEQmIhgSL4RxfF1qFTdb4EMIZ5gJpYkoCL5oYR5eWKIqPFcgKCtJ8P4BxQeEkIsCa8qePQsUruoc1JM5BjJJNhnCTKDuSLvXCyCzmA8BNEG90BOJMOGkzuihPHAbke2hZJxl1Ii7ymdV8C4sLxAtt5JgX1CBMYaEB/AJBaQr4ixk3nd0tn7OxDyysGOJedtZmpo5ZPz9rbkHAIQCuF0AHooEI3TlSQ6a/g3hrFex4AmLQpNTVMoI9CxQq6DrHxTg4AEPPBlqrQLH1wzo7uAYwCaoHGFiKgpJLGzo8iuyAMs/pOxX9FaZgRJiM+wTWEiHI5sKGrVuBIJYx8YV3OBq4FwCY1w0C+sbtm4wfLtvRSQmqWwkLPUDDpZBvcOxpkXVuhN06NTaOc77McVmjf/2fvPaAkO8ur3bdy6OqcpsMkTZJGGmUJCUlIQgIRJLIF4hKEMeba+BoWdxGMWTb8F//LeWFswMB/sQkGLmCTTI4iKCAJZc1oRprUPZ1D5Rzus7/q0t9qZnp6hASMOEc0M9NVdc73vedU1f722e/eMgup8JjOBtgdJzvJVDiytM8wz9Ki6/kRznF4kAVMv5L5cKkg/rv8MGEqD2ZxBYHtDbRRL4C/dOacq7A8lvHIrsEuF6Kch17uVPT6LDawkebH5wGmzzPfejrSWQRZbcxqU/cAovex6MiR2bLHFh66y5I0W0Z7L7DRM17DcQmLmb7Zpm7+nt2zP2MD28+3s559jeXk4EGKYE/f+uaFLv5cmn2JRgKy8cN3unC7lSe/D6F9P3PD1tF/tvnatlqeJseGf9g6Yru4/ragm2bMOmmtn7V+BngAetVKeQB6rRfSU+N5HoB+apzH36VZqL9AEiFJQ1o69dXm7wHop/7V4bt3hhv0fLlL/ivWVzZzAo1ioMXkClzqcQHSKpKOYD1jG9snbKA3gRMHgJOADJ8cKgDaVRjIMG4YAUCGI/oAXmSoOK2vHDAEWhWXrVshdUCdGEQx0eG2GKAWAIl0o8Rx8jCSFQYkhlqAVwBadnJB+UED1hy4daAcNwbs5FyTIyCyp6sXAwppWQGuPG92MUPjH9IHqGZZCefLsLQKXtHvnJSj4SLM5XcdCUWdDKRODQSglQyoGkhi4hIVZcGHtV4+i5UdPtCVQtpefuEfcOxFZAcAeKzinBFz09SEYjL4HGMpAlZhj8sAfy1QKJP7kXZY7n1LShFYcjTN/TS+4a+c3Jez+YNFa4NdDaB9dmmDsNgBJc0wfjmiyQ1DzXphzYezVJWrhy/qXESyJPpFzq3Y0JUsWBKMCZlN5mDUJu9JWffmsPVvx9mE9MdKknMN0A8qIpyTU5VLivTsaiiVVEEss0C1tL+6SyCwLyWDxmGwstQ6bzRRcmiNP96Dt3en3EeITGcRMLubOwhor0MA+yDXhOQ0daQQ8XbuROC0UeH2bILURLmr1GLIOBJtViAUpX3bVdaz44UccJimRO4eKLa7NsNChMZCZ1F3xOqH/9syd3zPFisDFhs5zwZ3XYwcZdYKd3/HpscOW8o/QqPhqbbziustNriTa1DXJXHjKqG6Ht1ygBWOf4xzBTCf/oblZ25h35xP7qrkbINla5uR55xp3QPnW28f9nckIDaYi7uJ0CSx176dyHPXvlfvmV4FTsoKrAz/OBknsdbm2ZNxbt6Yf7kC0o9LqiO9tfymj7d518fxKnTyP+67axx4KnAIIHWBJ/zdhaA4kSybcyFANiHLOYBqEC53Y9uYbVjfY/snpQ3d7FIL5byh5r9EByyjtNTof0PS7DYltW6T7EMhKDqWnAwkxZCWOQSbLXZaASr6nSzjHDsrJjwec6A3DJiXxCQKWyuLvMV5XBVobBRIF6CO0xTY046bRpbEuCLMMzrhAvIANcM5XbNY9iUw7OYWQT9LnHU1SGQzD8Yi+EQjA6kWYGU5Tsvpo6g+SnZSpTZlOixzuXnLLk5Sj5y97PzXMZZ5LPgIIgGbOXTv0Dv7LyEnSQIwF6uWIdmPpztbwHZUAIl2wLDxgpKYVQaGc0W5XrAkAR7VBRYsc4DmRRlcsw8BWtw0gridBB2ABuDTTCgrOdnsIdqAKUaGQdBJlRCPIOLdfGDRgufnrP9yjhMHBLOf0pEOO/LTKaYdsvU7OUd4Xqu50e8iwuVdrVZB4XNpfFk4SdnDXMTS6liunVDaZzlVANbrtXZANQuOGIATyUgIzbO/U8w+dyMmq5a+xWfJvSyOuLsghwzJTRJ9CUt0Y1eCHZ9049F2WGoiuBuA+SryjRTBJDPhK0hKfIWt23w5paFBEo10CZa/UaCZkmh3+X1b9RDdlcSF3wqIrm60vlPOws4vbZkHfmah9DQLn7gdSMUtHdlp25/xBuvd9gx3V4ROVMfg12jcDEdVS5JqSvdj3/cdK898k9NHdDhaJFzFrYA1X6D9QhYFL6Dx8BzmzoKBzkgU3M2L2WOgT/5PP28GXgW8CngV8CrgVeBxVsB351ilIUDbBLVN72MB6KZnMxrdMEEm2M5VAMQLiPcblSJhKlN2+vZum0uSHZcZ4jltruHQuVfgIgGWxjYsR7MfDKhulUsWzP7KS84e2r9YTtmNxWEdxXJKnyxOUNhTQLqVZCgG2CUcwlSLBVe0RwMQVEDGEWqQ0leeslpuHBY86VjicLSbO/4Kc6EhkOOKyfYhGRCN7oCzk2QAGfF0rjAXpdbJsswX7QWowqZHhgHto0hGaD6T3hpWXft1DZCy2sPGLj0/aYXMor30IgHoWYAgIBQNr3Nz0IpBASpVANzhkk2N57Hi85HeSDiLpAjO/YLxKCNbWly9JgEoxOFDW228bsm7M1i3EehSbacqkhsItHJXAHu8KmDUhbXwMjHnUS0O0FDD/aONxpO5jqSlLW+RC9CuXwIQDjH+AuBxpt/mb8/YHPZ7o1uCsMAw/tI7AxfrcgJR7RX2Is9nOG3ns+1QM69XkyXHCcjiTY4bPKPC82Q5GO4pmF+JqZ3yn9YE1NgJ+J/vscqkYtyRzcQBvgB3Q4JjQRYOsu/jdlh1doGmVPZG/HWRc1oM9Nh86Gxr2/gcG9zybIt0bOa6m7PFiYOs0Xw2PEpceGY3GvG7rXLk25Y7dC/e2Bto/sTmL7/I4olFFePGOMWOYHmXCm6xzi0vs03nPR+WuptrYQb5zYNcGz7r6yfooLpAOMtPSTa8jfM6jc49gURDEd+w2j3DjHeU+vdRi05XXxTnMP50ZeLi4RYbJ8Iqn8hzH+eb2XuZVwGvAl4FvAp4FfAq8OupgO+B6UZDlnWSQYhWE1jVpkZCF2TS3gGAbuKiubkczGsKqe+YPeOcXl5Ts/snABvETrc0w20JgBmMqFhi6ZTzaIy1T4FX2daVkIjI7ULSDG2ymisLwMNIuwRC/QCg9RwlFGYJO9HfnUcCILmysNdCxUdgJBcs3LmO/ZAiCHvsB8Tr5ro029IbS+4hkCMZdQ1kqDG43zm2fclTQq4Y0LCSa1iF5kmBT6jiSm4OVrwXdnoLtnJbYELFPqrpkZqQPJhemLQcvsIvfzoaaHygAyHYd/TbzhCZAJUGTGrm4bRNHy7Q/Biw7h58q2GRm/GO0ogLyAtEY70H6PR1cnyFp9Bo2JiLW+rOgs3cDauOdZs4Zj3fD+jUf1XkDDV5RwPAJb2ISZ+tOwQw2TWkEGVD29xVsPaLq9b9NFlJsIBAJ2wzg5a6NWWH909Y/2jEBk9px42Chk9SFDUv4XqFx/hw36jJgcPZhDVDVFx9EKfXtQDSnQNAdVGyHE51ggZ+yFpcQfQjJxHG6mId+YX8lqUZJtXQaHrk5LNvGN5JfLuxQazjOe1DmlIHcPuRq5R9nZaNbbP2rdcg4XgRJ64LH+0JXq+kR1A6bH9532csdfC/+fthQD2yIaztQshAolxbAecAErUsC58UcyhFd1i58xoaJ1+I9V0H1/A+7gb8mAVe0rq6z0aKgpzoyA+4I8BioXcLdwK4mxKkI1krArmjkNqSz07YDHcGsnhjd/VstsHe05DeAOSdQ8f/tlI77tvVA9DHLZH3BK8CXgW8CngV8CpwslTAd+8EN9gBzwLLYn1DukXOVgGMiL1NoGkWCG3qoGGl8R8r4MRx4Q58hkkPfOBIG3ZxXc6/UtKHLhr2YjCt+rtcHeTFGQXgqiFRoFqAOIhUoq0N5w4AVxFQVoWR1bGVQFiClS7I/xmPOcVv1/GeDpUOcJv/QQBc1mKA5iDyi0AYACh22YFw2F3AawC224FjAGVQII4Hy857GgYV6UcIeYNjpWGVpTNpylRkQiKpRzMcoyGbBgduC+A9YrthNaXPqIS3YrUGmMbdo5CZxdkhadc/7eW8Gro9AIDGl9oVqRy27ELQpvE7jjOu/v6EcyiBBlZVm9JbAS/m6uQREaQYXbCbMMVUwULZbkvfWbTx21LWifMDLZDOM/rRVGhwtkC09OaSW0gDTe8etUDDTA0LAZoaBwvWd0nQ2nZqYYDOuQKQneuxwt6KTe6dRrfut9GdAFukF2VcO2jpdFNmCC4wRYJntSdWJRsBnAZgvstIPlKLOFywPvGxWGhLAJSDDSuwsMA23DmnJLqwzxvF6WSQ14ltd7oZduwSSNRUmKeZkGTLWfaOpIVlBUdOsLhJWITFQyqLRAb2Nz56Pjrta0k2XId/9RHuDLRhTwewrS9YY+JLVv75pzgHkltwR0BsNgu2KIA3LB034uRixc+Y2iwfOs1qA9fZKRdfb5FeGjl9e62a/TzM9U0sBFVX5hFHFoQFowXxqtZKgAbCOnc3lF5Y1PnnLkWDhMW27nOtY92Z1ogpsUmU+yCvlm5naTseQD7e4yfLJ4Y3Tq8CXgW8CngV8CrgVcB8dx8pN1zAiUCnEgNJDxQAlVxCzHAMCUfT1g7+04W0Va2QnLLRxJSNDHSRSBixyXwfTXVNN4sONMthwG8NRrAKMJePpxLbwgAq+QnLI1rCZR1HzGeBhkFgpGOkIwncJHhcWuB6DelD9SF8g3dbomcDzYm9PB9AzcudawWAS8BbiFgMtXTSrjUMMCxgLJLXYcElxw+FqwQcQywHN4HlpjTEdRs6obSerdc1pR419M6y2Cu5tA+Y6QJOErkF9MWDlm4MkGhYtldc/HsAakJJ0PQG25AoyPouFbLJ3XnI6Iht2AjzK9u5co6x44xB8p0bMgBPoTMNxVkTeOLvIIkPGFsHDMYKPZbfXbaZ2+ctMItjBlKQAJIBRUc76zSX9KcGQnkoU3HY9aAkMAKSPJYJz1t4Y91GL6FRb1i2emwZ5jmB7GAOr+UJtOGprMXxaI4No2FmEVNhUK6ZkWAanWL5Y9fVLKd6o+VOzhQsmyxYvI1o8CFSGtcpDlxyFNVOIJ0XpPyWnUrZWG7WIjhxDG1jLnqO9BQZxrsYtsy0YteJblfTIXruWpFwmFC/dQ1uBtimSVI8bFlcU6ptA9becx7OJlvs0HQKL+jNthWP50b+iFX3fMLKe75JNbhjwbgrWltwzsPSijMU9W5W67Iz7LZ8cKdFd77Ghs5+KadWC6oHGMsHzcb+y427wvNyRJHXAp2cI9h+Xe++DPtegN3GnhDBt59rq1wa4ro93UJt23E46cM4ZJg7E+fZ0Pqzfvkj5FhA2QPQ3setVwGvAl4FvAo8hSsgKbCCeeSTLZ/qlb70T7Wp+3bPNRrOT1cJdLCiAiEoMwANzWS+ZnIeWltQlZw6agoq4dZ2W2mvnbGtz5I4TDw8t841wwXR1MZgsBVZUsXDWal/UW7hu6AS5AVBHmsAfGV5V8SNI03MtcJTirC60kt39nSgw81bZvJW8+UesnjnKMB0yMWES0ut4A3FfsvRQw2FEnz4BcYBovIgFggWCSwQ7PJMAPvSXj/KNCuRcEkXLdAsoC9bvVYDpdP5qgD8rsZrneuEFgOMrw44VqhLNjVtM9P4BdcS9opr/gcaXdIZAcYBnD4ajCk7UbbFafhJEvgiiix3+0FjjOzC0bwKDyHyusGBa0HAbxfHg712mlps6nwlunsnSXR8qGhJPKB9acZYxeIP/2HNOYDVXk0+xKqHwL7CRwDRCmipocNIts1a/PSIbbwEkBtHNgHjX5+ncS7NPkrokqdYoBxapMexjEcyTYYJQk1YQEWIIfcFAPEw1gqVaZRZzFRiNjOZdOe9owcpyrq4BXtgcuOMGebcMeq4n6jp0EqiwblGsDqcPTxrac79Rtw+wgBOS3IecAIpziYBpOJ9dRIUuINFX/cF1rf5bKuP3WmliftgjVmgqZmUJsW6dfG0uHV2j9jg6KgVM9PY/N0C4T9JzZm/mHOAsY8aByXFYUQlxlLFIaTqx0s6cY5173qdtW+5zN0p8BFDX5v5rFXnbrZwL7rmDOe16xQLdpNoKGeX6b1IS+5DAT7rGh0F0Ktcr+UGzYzV9aRlbsbW7hTO9VnWO3gx0pxTPAD9VPtE9ObjVeApXoHlaXxKz9TmWa49xU/6r2l6hw4dsi996Uv2hje8wR1RAU+6xhQKtDxN89c0nCf9ML4HZhsNuUw4T2XnUiFSV2EazdRAAV9NXE4VLqEPoFrI0LyX348OesCBq9sPdcEy47CAS4KP1/kV4y1NM+xyJxpqMdh5gJyYZ9nc5XG6SJIkJlZY/sw+GOUgTXv+4oOGfoE4ZhrDYoOMB3YZplqg2Xn3yjfaDVChcIB9JRdKWtJqcmti3yZo1t/kHsEc9COgree3GhpbJgoK1W7uk3EvsYSSfYh9Frj3A1ibzYfojPl9irSo+Tns0qjB7z3nf7KYwJlETDJAW+mMc/uS6MYj1oV0o0FKnoJJ3DiWNBhKJFSaXQ13CSyGcXrg0Joe9fWhs7UsTDZg1zIJqx/BCe9hZARzAESAquQuAVwuSA4BiMLecs4E3hs0ATbQ/Vb4M7cuaZ0XRmzdGcgLYL4bGYFoSUuiVpyHJX4YK71JznUEeDrKnQFi1eeTWWvvDVrPsLzZkJowlir2ews4giSzJAOuC1nXCBZ1gGhy1XmOmhjxBEfvIfAtcI/4hBPBAqA4AEglCXDsEDaC3EUgRbKjb6N1dvXw+3n2ixUiDYyFhYO43cUttvElFu3fbvbgfxHqcocV/SQL+iUq0XooQpMkzX9FzhHNk+4yYDGjNU5eiYFcmwFptLkmyaWEPZfshDrhmZ1F/hEizXDkfN7I3QBdH6ua6sNWGcdxI/2QtY1yF4FFx+wc7Dv2doMsDIJh3FuyvzBb2A3zjt7f9YNigejvBJDDOsfPpbHxGTRFEjMeZp9KKWxtx2OYj/f4k/5W9w7gVcCrgFcBe0yctQegvSviyazAyjjxJ/NYv4l9++5CwqEDC0CX0JG2GGe/LMqAMQHcLOTG4Czu5EgB1izn0lbOjNnFO8PWjmRj91gIQNPn5BtRWGzhHCcjhoUOu0RDgDIgWgEpEgkUFBEufzg0ySFiUIsFfH0Xb0LGgWShczPAFU2zZBnyB5YbhAPwAscAeye3cPDKSTb8aDW0Xwk2pHHWJrZYYLtJRDd1zi1rPjfZJRDuGGzAon9J/qHnaf8ChdUlBloNcQ70yjUE8JbNZixJQEs2nbWXXfFOB7TlR60jpeZKNj+WsU2bmLNS6pyNBewrYxFBLoZbjKk7POxziIY7x+ZSrEYVoI5+upYCvAN4wzg/VLGyy+xFg43dXffAEPUsWmY+ZwvTaXyRiV/Hho/T446h5r8q4SqBnVnrupgmzR4lGnI+0wBNACjiXSssEqf9ELKHKeWcAEgB79VqyNKZArHgDRvezgIHOYnQaykXsekJRZT7bd2pHRYYlHYmA7aWVp254SwimYsfyY0kJkupKry2Aw1xwkrTaLlT2ME1kJTguz00eqWWso4AACAASURBVDk673VWTR8kSrxhc4/sRlo+aIM7rnMLgvpDn7PK7M3g46RbbPgkLZErCDpsXVE1+RUq8IbQnIjkL9SyrPMMo69cR4TeDkD7ajEa/nAciZ9uHTuuteEzX+yaM80eRgJyj5UO/4iFXRJv6FOtijvI4sGbucOQBoDjA05XZEdPL+YoNDlmHmKhtwDr3GbRjjNJOrzKfO3nsx/YaqOJ0MdCQvNe63aSA2h9EF566aVutpdddpm95z3vsSuvvPJRVkHR089+9rNdxLY2RVcrElqhR3//939v//Zv/+Z+/973vtcUZyy5mF7zwhe+0EUvv/a1r3WPKyr5ZS97mYtE1uu16Xnvfve7XUz49ddf756/ceNGe/jhh13UryK1BQTk+PLWt77V7UuRzu94xzsec3YUW6to7o9+9KPuFqO8XPU7jUGfMWsZz8pjKu5bscKKBL7kkksec7yVPrDLY4S7u7sfjaX+3ve+95go65XHUIqiIpRVc8V+r/RQ/s53vuNYn3/8x390jdurxV2vfO3yuN/lsc8PPPDAY+KTNTGNSxHD8sPVJnZJkeWr+d2udjxdA1/84hfdfg4ePOjOu66P9evXmyKSX/3qV9vXv/51d6x3vetd7lzdd9997k/N92jXYesELI84X7lvzUPXgOLBta+ZmZnHXJerjVkk0q9y/TzR17PeF62o7qOds6N9PK3GQOu9qejr22677dGXnnXWWe4cb9iw4dG5632+2u35x3sNjo+PP+Y9vdr7S/PWNaM+K30evO51r3Pvb8W4t46/8r0lswPFt+/fv99FiivGvhUXv2fPHvvUpz5lem8u336V9/Hy94v2+fSnP90+85nPuPGOjY3ZX/7lX7r3wKZNm9w1rvms9bPxeJ9Fj/e9vny++kxtXe86561I9enp6WNeJ/qM0qbX/t3f/Z3DXn/+53/+1GSgb3sk9yj12krec6l7TWTmgLOgiwPQgEsBzjJShnJmygbj03bqlmGbT5PlNis3DkAd9/8FovWjhrwgtK7wbgtAC+rKwU2Ni3lu8wd8j1hp/g7rHNjJbXMaymgC8wOgXWDIkpDZwWUxyQLPbMJSTSGA2OUm4+z8kh/1rxa4bjLPjmnm/8RAC4BrD/6WLZ1bFEj7DfSSHZz7fb3pCKLGQo4nl5Al0YHzqNZFJBa6gJ/1Cy99BxIO/Iz50lLYSWYyw63+ug1uwomDCHKJsIXdZM2nQTcAg2LjBdiDcUAosdeSQjQUKQ3bqgbEGrKCWgFwjedwEZvi6X0ZZDHtNrh9Y1N/Po0V3cFFmGrGrARBdxCkHexbns+Ji9ntefyW0JbqQjPEpIYwGBxjlQy68zF0yWirwxy/SopKISsFOvvoSFnPFtypYZu5JWG5+bDNTRdt3c4Oi23jNXFCTEg4rMH4yn1FQSJabDlXZBmfAIJByMgsari1tOOU8gxkF1daof2gze69CxD6fBvYegWD2MsiZL+N7dtvCbTN67fj0Zyax77vi1ae+AF3NpgbjXtVrh935SkwR5bY8suGuZdboOQf7k4Dx3eAXr2KWoS4lMSIZXwbLdV/tY2cdwOJhqdxHlNcZ3dznd1EzPfNBOl0o+O+0qJdAPPJz1gpBeNc6+T8DqNE2mIdw1gz9hfxht6DHKfEwnI7438eWu1LcX7B3k5LRC2OTsTH7iQH0K0vFL1HBGLe9ra3OcB2+umnu4d0C1hARLfqWilz+iL+wAc+4EC0fp9KpRyofdOb3mQXXnihffWrX7UPfvCDduqppzoQFWcxrT/vvfdeu+iii9xrBH70hacvGh3ry1/+sv30pz+1v/7rv3aPCVQq2KAFoPUaAa8WmF15a1qv1xfsVVddZQIcAiAao77Q1jKe5eCjp6fHvfYtb3mLG9NKAL3y2Mtfq5p98pOftFe96lUOyGtRkEgk3JxXApyVAHp5ip9qoH2cccYZblGgLzaNR8D2ggsusPvvv/8x52plAuByhkjgRYsU1U+fqVqMXHfddfaCF7zAnWM99z//8z9d7b/whS84EKJUttVu/692PAF/1Vz7E2gRsLjppptcTQV0li8adHzNdbW5ta5R/fmVr3zlmPvWPLXIeu5zn+sA19TUlP3xH/+xW7SdffbZj16/ApOteQtYqb7f/va3f6Xr54m+nvft27fqOVtek9bfJycn3YLvzW9+sz3zmc9035srz+HKa07ve50XvccF9PQa1UPnSe/NlnvXWs7TatfE4cOHH31Pn8j7K5lMuvkoKXDbtm3HfG/pM0jvMb1PdH3rc0DvN81BgK/1WbC8bk/G+3hgYMCBUREC1157rema1LWtz0aN6Yn4LHq87/Xl89Xf9b7Xe0PnXO93fVb+6Z/+qQPEK6+TVt0E3vWjBYTiz/v71Xj/1Nt8t+xJS7AhKnepUXCJxWWuKph0zM63GbwgiUNIwBrWtZCdJ8luj1183non43hkeh0gWxYRpOOxrxhscsgB4Cajq4Y33XvXn4K3+WLG0jM/wOUBgAjICSFJCNBsKH10VfIJaZvZj17mPJgd+y23DlntuXxEB3aVciggow98sQ7CNGKE/UrQk9MG81CDYQsgO6nGUvOgHhdYdMdZ0k3rj2bM+NK+dSQtAvhPEg6tiMVAF3J5e9El72asWZofgzC24MADSf4ess4hakTqoWC+xqhBOCe4shyWAeRCetIQd8Kkojv24Wah9L5GVp7NAGHcN6wQs8xE1ab2L1jfIAz0RhJYkGvUCmE0zDlAdNqiANYwLL2cmQs0OnZs6baeC9FQhyYA8GifYZ4VUp6Zr9vUHmawgO0djXttSBJ6BvqdplsNm41gyUKDyDg2wkDT+FeBVU7NYAWXrNm2i9jfOhYjBJXU0QX7tRqQF7QSVSSlkfshPs6NAumGi2ia23dh9Xw2kz2NnBqisyNzVpo6YIXqZuvceAZ3F8Y47w/Z+CPTNjC61fpGNqHHIBp93+csBztMy6qzkGNizmkkyPXj8mnEM+tOiFZMnKSgMwwX96xrRosnmHuGkm9wRyN6hoU2vtLW73opbLKitw/zwFesNP4NFkA0CIa2Wajn+dY+BMu/8CnHSodglIsw1/nGFnTpZ1jvKedwRNxOFh+mFnIrORsAfSGNkfKG1nuEEbU0P2v5XHiKAOjWVPXlKcD7xje+0f1K/x4eHnasceuDW18M+rJ6+9vf7kCyNoFGfejq9/q73k9ifvTFJzZIX2RitgX89Pevfe1r9otf/ML9Xe9RNaboi+9973uf+/I+UQC9/FSt/PBfy3j27t376DEPHDjg2BmxvvoiPBEA3bp13hrP8i+ttQJosVVaAKxbt84BArG33/3udx2TrnMgUKPPMv1eoEKAcLUvVc1j+bbyufpS16JD4Hzll6xAvLaVTOCxjqcvZI1LIPZZz3qWe63OrUCzWOG+vr5fAtA6/mpza41d5Mw73/nOY+5bz9OdCy289MX+eGv0eK6fJ/N61rzWEpGu+d5yyy2uBlowaRsaGno0plr/Xjk3AU+BJi1mWzHWet/qffmhD33ILWBb2/HO01oB9Im8vzResZwCpa1F/dHeW7rGtAC44oorTO9l1UB3y+QipvedFhatz6qjvV6/OxqDf6LvYx1PdXv/+99v7e3cCl76bJSGWCD1ifgserzv9dZ7W4tLfU6LCNHdGm16/4k4+djHPmadyDOPBaDXch0+5sPmJP2H79bdWXI48NkFFMRI9hO41C0NgVF9AIdgZ/XF1QDMCKgp8lqJetVy3rLz++0UQFdfV5tNLSQsU5ANGLf0l1wwAqBfrepcFLfkGTQKSmedg71OTX4d5mWEqGl+oDOVYtgErwpwEXOshkExrM0QE7HP+lP6VwdoBZjFILPJlUPkdBmPaTGTYUk5aooMzy4RhS0hhxh0MB1xgNJQ16DCtV89KojcZKqbIM0x7tIuSyLgWHQAtBjoJQCdIwL8JVf8P0wXH+gYbh0ZP+xmzmLtQWtfBzCWd/ESgBZ20ozqmD6HcJ+oZ6lJB/pd2F7EEhL7Ni1DcMRrZFiE5PEsTkZsbm/SUsgrhk6NWMdmJAM+noBbRCUNiJ7MERxiNtDZB6guABpxuGgvW+92gDZ+yfUMrigsYBS3XWRsM3dRm8mQtWP/Z7DSOG079rba4LV+dtRfsr4dXAM9cedikZooAbzztvk8APp6Fj0RXs+NAflRyxO6uaJizKwT6rNVK86wiKhtNF//NRbovwwXDe4oAGYNTXMtB2M/jSyCBVLHKOB87qBNHczY+i2nEaRDM+GhmwmO+apFaoeI9dZCA39saq6FjR95jh9230nJ1XBKE2JFGnfFm8uZhHkIaCM4h3oP4+c8hA3eFRYefBUqi3P4PTWr3UVgyv+y0uxNMM1xK9R2ma/rFTQvjlKn/9cqB75OoybnItBvyfp6XDbOwCv7JdwVgW32H2haCNpm/j7MVYInOP86EezsLtKTHEDrM0Gss+QSrU1ARx/2Aiyt249ijlsfns95znMcaBNrt3xr3frX87Zv325ij3TbcteuXe65YsU+/elPuw/q//qv/3IM6/LtvPPOc196eo8KsN9zzz2PeXw5G7ySPdJtUx1XTKpu/bZuT+u241rG02LI9MUr5lSAQmynxnw0AL1y7Ndcc40Dn/ry0a1bfYG2bpe36rlWAK3PZy00brjhBvvEJz7hAKnq1WKGW0X5+Mc/7lyOWgBaY1++aRGkBZA2fTHqi11j0Kbz0GJily+SVgLo1jElvdCCSdfB61//elfTox1P14CumeV3C3SnQiBIi6mjAeijMd3L59aak75zVt6JWL5vPW/5wkv/XmuN5giA+lWunyf6etZcVztnjznRq/zjeAz00YCSFm1awOl9sBxAH+88Heua0PX1q7y/tLDWNXW895YW37oT9g//8A9uAaBF8Ete8hInMxNY/HW8j3Udte5qtBaukqTos0ufqU/EZ9FqdV7tva7z1/rcWv75qNcc77OpdYkt/6xY6zV4Mj7Pd8fuAkEqBQeSFZutD+Uy1m1idKVDDkvvCkypCJzC2EYAQdIaq0mwkJ2FFB23HacOGYSsHZwehHmOwTyL+Wj5LDflGtq0/0pxHPb068Q6nwrzikdymNRAxzQ3G/XUvCimWZvYZqfRkHbY/abJ+olRljxEMguHTGBfFfBSwtVD3s2+ShbgiJUZVnKt1zVPjqAPr6+Rnse0Avg7h6PMOYTGF6YyEmn6+krXrPnr+GJwm02AUg5IwpGFgV4kYAMG+so/4/eA9Ah+xOmQZfbliOqm8W2A+eMm0rJ8dtpqTUPscyHkwKSfgJW2zSBSXuu0BwUa+5BsFA8BsKdggdnfYoq0xZ66rdsVsfCAgCKuJTTsBQmucWiW+O7iAgCUgJtoTyf+yoesrYvI7G5pGhRbDTOshQbNjfN7OcfIMrpI7aO3EX2vEg0ZYZjf44Vc7qpZ91ZsCDdj5xbrtfxdVUs+MGVdF/otfg5ANdT0BXe6c7oeA4DjRoZJAbLrMNUlZCINkgTzwbOsGj2HJMGrifYmnAT7Puhp7lZMW258Lz7eLCS4fjLTDRvcuMEqcz+y7NiPkJwIPGP3x2JC66Yy+/MhC4nojoMCb5bCb6QUqXI+wM/iqp0M2QW60OAY7QOwJ7CkC2wGrF+BzhugrKbL2riVp79o+ZnbWdy1o9c/y/y9N1r/KYDi8hdJNfypq0mip8/yuHlMLnaYv/0aGxm9CP9yaVU4AE4cFApgr96AJoB2Eve1bic5gF45TX1A6kvzNa95DZKdOcdKCsCJhW4B6Oc973mOtdKXbEsX19pPiyV86Utf6hgYfXkJNAl4jeK4Iu2cvuC+9a1vOaZIXyort5Uf5kcDTsu/zFvHFIOmLwixai2ZwObNmx1rebzx6Ha/vqTFtJ577rkOXOoL+VgAejmYXT5e3crXrU3VUfs6UQZagFBjEXjRPGQdpfqL/dOCYiUDfdpppz3m7sDR5Alir8WQSk4iScVyFkm11bylM1X9jgWgdY6WP3YsFky3d3VdvOhFL3oMA63rRa/R8VdKOKTNXG1ureujpXM91r618DoaA328GrVY81/l+nkir2fNV+f7WOdsrR9NK8+Z/r0SMGthJM2zFjjLGWhd+1pUL9cNH+88HY+Bfjzvr5beVnexzj///GO+t6Tfl/ZZCzi9d7SAlyRN7x0t2AUYW5KlVv1Wk3A83vex6vnhD3/Y3QVZzkAfOXLELcqfiM+i1eq82nu9NV9JSvQe1IJWn8vaJOfQgqM17mMx0Cdy7Z3Mz/Xddg8aaOQOYoAEjB3bLIIREKPf1QGTsk+uAh6l943gShFwyXik/mHhllx8xC44p88998H9AqREYut2uxwi+F2CaO+CjCAAt7XyEctN32S9w6fjmQBwVcw3ImE1KgaQMQiPyCZP0opHwbIAr9ObCkdzXPcnvG0hbbmFMafFVlJJ1d9hWezeijCMWdwgFOSCCsCBMeHsliuHyyCUCxvuExHAXRiGMiyP5jqJiQDUUPuAtbX34dksPbaY5yW1tQAbFm8ZmGdpoPO5gj3/0v8LMFdAz4wuGFY4vbuA5RrtaIBdF5zC4sNpdJsDcEGE/nzEcrPUEvFwz2liM1l5iFHlj+Lhis3fxXGOUA/UxTWY7d7TQpbYRuRKBC0uThQhtMvhNmQJxHYXcz6be4jURDS9/UOjlt13GGCcsoERVgfBOOeAKHUx+ULvaX6I9K7M4et8KIOEhgZAnDhi3VXr2Qgb3ZWzwBCD7GXsfkJqft5uyZtJ/tuZtr7LuBPRpeZHNOvYxympsIJcIz/FvADQ7eKzSVosoz/OY/VWDe/E7u4izD9GmlZz1Li/F2lPgkUVDibcj4AwRjduOcsf+hwrkwdYmDXvKhS4KxAhqKWGC4iP/fmZs5O86A6E9iZpjgC2Ahppwoz3sfDr4RdtanKUFp67I8RtN6pncr1uQOrRTZAP9cs/ADG/zzHNhfouq/e+xno3baPY37b89L2WmS3bwDYY9Dipg4sVG5/dxJzOsdF1OG+EB1yTpNPbq19UaiT++F0F0GpeEWAWi7dz50777Gc/65gJgRItwJdroFs6STGCyyUC+XzeASjdMh0ZGXH6P32pSBOtuz36ohaQ061OvVbsrBjq5VZIJwqgW8BKwF7suMCMgJzApxrX1jIesdZivcVSaXzSU2u+JwqgpV3Vl5DAh+72ab4agxYKx2N5dDyNWazz5Zdf7p7fAtBi8ARCVS9poAUYBBS0GFGj0mpfqgJjauIUKNIXufYjdltgW9pknWftR3M+HgMtaYZYvdWOJzZWTV6qo3TgYrslC9Dxdd5XAmjNc7W5Lf8i1viOtW+BHp1DAWzdVZFUQKClpek/Huj/Va6fJ/J61nwFVo91znRNSP6kcxZVnPAq2/EYaH2ft96PArjatMgVcG7pYVu7P955Oh6AfjzvrxaA1meJJBzHem+pufgHP/iBY551fbR6MnS35CMf+Yj7jBIpsPJaOtZC+PG+j1U36Z11B0ZSN12Tuhb1uarP1Cfis+jxvtdb10KrP0SyEu1LpKLqpTuAqtfRFlqtuulzVZvm81TefDf/fLERA0wqKVBgR4HaTvMMoNGXlUCjA9ayusOFQvpmAdoaqYRlZBzJxcO2Zb3Phtd12SyuC+nyqIvr1gXtADTJhAK8ydn7rTz7Y+sZOReNMvZfyDYkX15CxkvyjSbhrEy+5iP8w2mvJa8QE8wxU+NIAMYBW+iwg8MIILosXyJamvFUkBdE4u3IArqJZ+7BVi+OpRzNcmBZMc4yy1ADY5UDV9Ao54nt1hf54uyMZVJJ5laxvkTRuoILjmlt7xq2WAJXBkBBDcZbi4gszI8AdA4ZxnVXvpNxpIQ3rQRjnH6AgBICVdqGaCJEXyGvZr9YYICrjzRGDUS2dplc1eYWcmiACSUZgE2WA8r+gi3sobHykFL6AKyJqnVs8lnnDgbdAyMuja96K/kc9NPY6MeHOnOkxtgzNoTFXIg0yNwkrPHivA0SkuJn3qirWegAxsnZdhIFFhbFsYrNHc4qiNHqARYZAxUbOp3FjEA/ntQKfKkDvIOHkDL8eNYOFyesc5vP2ofRR3cH8eYGXDP3/AwLjlLQcjiPsHdqJcYf0G7cjagPWNI/wuE2wOz3kVgOC55C7rO+j8bBjZwIaOTCAauM3WalhXtZxEC94+jBzQ1cL9R0KZkIrC9IuR5QEqCCYyQ3oTbEJUapt8YS7uU5YV4QRDMtMbZ0HgDoOs4Z1eoIZSU1sDHCYmkYNprnZnH4yCwiTQnbov9CG91xDhHs05y7I5Yen7Z4dy/njtdw3Bwgem4xZD1D53FOR8HmuiIk+pY3ejO4JoD+fM3bSc5AS/Igza225e4Havz65je/6b6kxf5oa91+1Behmm71mFgffRBr021K6QylVxTQ27p1q/vCU4OSvtiki24x12KIVuo1W5IDgbxjuXC0GBN9GQhUtj7IpeGTxEBa3htvvNEdS1o/sd9rGY8WCAL0AhNiLFvzPRqAXq17X5+3AiAC0PrCF6AXSBGAXul20brGxFSp8U63evUZLdCnz9jlAFpAqeXK8JOf/MRe/OIXuxqpOU7bap35OlcC8pLHXH311Y6d06JFwFvnRYub1p2E5XVd7oagx1Uf1VaykbU6Wqx0ddBiauXdCy2sVpvb8vfiSveA5Y4RrcWezpkWeDoXy91YVhuz3B1+levnib6epek92jnTokcAWuyqFlCPB0Avfz+otlo86r38r//6r4411XnWAnildv5452m1+qqZbq3vr5UuHLqrJBmHrrtjvbeWX7f6XNAcxUbrPXgsN5lf5X28/PNJbO3ymh7LqUR1fiI+ix7Pe13XzfL56n2pWuq9f7RzvnJOrffg7wyAvvP2ZCOK9lkfxCVAqWvKk4ZYGSBiRsU2C1A7CliKU/6mEBCCVvKlPHrVFHfp99vTzt7kmgn3JQEusMsFQLQYnzbeaPXCuFXHvmltOG1EY+iPCVeRploAvc6fTsMqdpkvp7pjm1vWdSLH5StdBfTsg22eAdv0WKrcgRUeUpFoG+EeI9Y/uM7FQKcyaeQN0Sbwh8mO4OHbBnCqICHpSOA8AQBFrQLYxn1aemoY4gp0dB6wX8VjuY6Pcj4zjynEBI12OeuNpS1GfHQogcNIBxHiIDwB6PmZOddEeO0l7wLUAbw71NxHqt0+wB7Aqp0QFV8QDbRw4hHCTR7GSUKUfqxm7Vt5bF3MJh+ZoznNbLgfhpi6pQ4QLjPOeShFkMEQhz2Us25kxNYD74rDBDjY2c7JPk4TKS9GbPEh7OziPusdZd8kQhYW223u0DTey1gfA77LsPp1NNchBbGQKCgA3aiyoKkjReB8ZpJzNlebsv7TItY+ws7r+EYTjy0gHJgftdx9ZRu/H5cUNVsSqqiI7uHRuAvVqeMUQn6LLc6hfWCivf1i02HNrcP5ePuGz6D58EwGPAIYZvFQmrFqchY9NkWBQE8kHrDqfjyZZ45wtdBkimZd83TJgkhEfIDgOnqNQoNYbXTP/ngnHsxx5sZ5RaZiMW5rwGArLdD9SNDh/AGFVBXY085++tnnKVyvW9Hyn8JjrD7CnGfGXswAqGPrLN6BNIP5FRa5o1FAz7+BcbtY90UWiT6i0dFJc83FkASFdBwfliPOrYVFEb9b83aSA+g1z9N74pNWgWMx3U/aAZ+iO16tCewpOmVvWl4FvAo8CRXwPXBPtuGXTxigsyL7NmCQn2AQpzNFviENqIBmy4tZbLC2Oia9DohWADjJQ7ZtQ8gG+7psMhm26aq8cpUwqEAVXB4OfN5ivTtgAbtchLewhGzmnLWcnBRgXpzfs5IC5bDhtMdsMH2l9AQJdvtwSltnxXofALYCI9hlPf2yHBPDDbCC9ZVDQ1ENZwLh4KgiEgVtDo8DwjuQPYgJLxfFIDrfEY5Hch6/LNC01tJ8ayGheaeSM5acm4Q9XgBIZ6zbN4UEYRA2tJ0glXkAdM6uu5wgFZu3YAxQlY0QUuK3yX1p1wgXiQLGYEjzJP9N74PVZRzB3oYNXBy1tjPb8UPOwXpWeaxihVlitXlCG3qTeCJqXUPYwK1jsDEizQM0dMp9BOAcjHOeWCAQOWh5mOT0OCCf54Xa2TkLimqhwxYJXilla/grc966ms14snZrTIdxw6DZEa/oaH8UzTRsNM2jc1MZJBBx698FgPbPs3/pzgGGKSKuZ/BUvhuGfn/RsjD2uOk5sN7NAsFPWEke+cYc2vN4T9j6B2B9wZdFWOlaqBd2eKeF+s+2QO/5Lia7UpiwPBGNYdjgGPOoT30dLHofkpJxvJ2Rj+jc1NDe4/Qh5lzNfjVDihHagN3cVpjhbbDkoPjwQcJr7mTBcg/nGo9sxZwrjVC3LjQAAWilR8L+l5i3hTewADwFmTzyjDoafZouiRvEy5yFAVKURMcFXAgbuI7FrIexq8M5REx2SN580j9zh0DCa12OssrjSnSafUC60wKtdfMA9For5T3vGBXwAPQTc2l4APqJqaO3F68Cv+sV8O1+MM8d8yYQkLRBomEfPwKRRZhb3Q5RSmDLEknMscCmGurUlOP3AUjLCwSAPGJPv2CbY6H3zI+wj5iTeBQPfA4AxC3wSC/SDcI9nDezAlq4BQ6AXuoXBCxJ3yqQsoQ0uKWfQZtaLRRtEQcEnz9ho8Ob0aM2AxMkMRGwDMIw+x3IFyRXY2BTppEDRObR0YUUfY0Vn5ofxaSHkQ/EYuTW0YUmlrwEeK8I6POYbLlkQS0cVub/alCsckFLzk5Z8shuWxdGb02DYs0HA06a4gsu+5/O3i0QE62N9vpgxMZ+TChMkuMAwro60UMTSV1AoVCBufT3Faz7YsJmaAp0yJ6wEluAck0pClu153fS8obz1ImGOizuXFYHYu4gDhNucLC8ZRoHUw8vghOJPx+FSS0uYtemfaADPxK2CXTRHaM+Gzw1CuAvE8CCxOWRRrEueQAAIABJREFUoM3vQ/LBPnu58zx6mp8Y77BlDgVscbxow+cRwT6EFEK0slw2dCwAeePBhBV+Abu/QNQ157oawVMZBU6I81TmecEBGPANzfj2CouqQDSBjCdsBUBprPMstO078QmHve1s2Oi29ZyrDistIpnY/QWLY7cXjaJ7njgEU04MPBaA9UjeUty5aPj6aYg8zxJD18DCA3KDauIT63wfP7ewtvoh5/VhfjrR6Hex7mJhIRCNdMbVLsjdERaC3Hvg2qFZMU8Et+9UtJY0NtYPo8H+IaC+aIXiBdxsISglvgN5DNcZ+1JQTINYdC28fKLEtWbUWwSNtX7vEjkVcS+pyVo3D0CvtVLe87wKPKkVWBlA8aQezNu5VwGvAk/ZCvjufTDTkNuGAK1kDerScxIIgK5s2/T7IJIBNQ4KX6vhRT9lQGkZ5laezCE0qjm8fU/bFLWB/i4bn4/bYmnQipNfcTHcQTSkAuIydXYOG+w/JP9iZ0e31DyoOA/HDNNWh865Nv+Ipf3rbKbQg756va0HPEsGAentALzGU+T4Jck/XBQ4jYOAHGdxxv5lUadO9SjAuQpQlm2dbNHa2mKAJTHUNDaShpgEZFehrzVPabnExrfq4IdKlnSZzBRLLszZwhguEsWDFsIxolaP2u9d8y8cE5Y4mrcguuHMnoqN/SxvofkoLLQAL82JLskRTXOkam1olWOnAwQ788R4CwwCWFEhWLlZG6XpkY6C7KDkGPkGtav5AfcxxgEz7RrpiPrOHq7ipZy3kY28LoIkAYeMGuEmvioSiulOGGMWBr40oSjkowyib4b1Lz5UsZlHSpaKl63nzICtP5PXRoNWnopY8v45Cw76rJuGRYW7NOS2QUhLg4WAfxFnEuQiVRISs8k8NaMYUvjAsMfRPUd7lBoIZ6yhw8jWJAVClJGvjQBet3J+kETgu3zKWehRlLxYQ/s8+wtqdRPM+IK1d3fRzCh5CcA9BNgPzhDFjdym/ToL9z+XxcNm5q1kKOmPOYgRyW3YltX/E9eV3fycb+0dFwN+mWxDrPH9nPs9/P4BFnEp0gWB9ixiykWkGL7Tra2HtLjqojVSX2NOhyy70GWLUyxCKhtpKrzS4ltJHEyw4FPzaLOXtbmxIGpaTzcXagLXQdHma91O4Klr3aX3PK8CXgW8CngV8CrgVeA3UwHf3Q8mGwK3AtHSP7fSCP0AXN3+178DgEoFkUgL6wC0pB4AVP09CPCMiunDDaOW2WcXXbCF5zXswT2w0mij4z07aA5DtgGQEQBx++cvAt4C0JIGS69ccb7LJObN7LYCOuS9mQFYxC7bdup51tOBzwN61BpetApx0XjDEWKuAcgZkHAIFjqekOcweBR9q8YrvE7PI+yrIp5xaoB5dusD4VTJBWDPFaudwk3DeT1Lgw0QV5CLizBnTkEx1SKKC1mix2G9ZbOHDnv+wN0WK4zZq5/zzzDEIGA0ubKoq47R2HgP+9hPY+MCiws0z/0bmAeNbvnFCcB/yipymEO3PIQ1nF9uGbL4KwPynK8yzYI6huoE6K4iHfDhSBFrR4IBM+yTXlsg+HAZn2JY325cNbDLq6DZVZNkNMC/JzpoRERggDNIpsI5EAfbgf90vs0WjhSs0Fu0ftjm9iEAPpZtVuqyDDkjM2MzNogWOr4ZRxOcPGopLsg0axMwadD5RlNQWVCUm7HddYHdUIlzK0kDTK0kyOzO2cv5YoDXjYSywO4OAkhJ93NUvtHEl/wezaQ3W2bmoFtA+GMJ5tftXFH8sO8Ngleqfho3w7+P5lsJaIBnNNFklS8BaIFoPGrrn2Vh9Ag1fQGSEAUxEK/tx8okcDd/v5cf2ZnsZsFxxIFdo6GwbqQSxi5zrijJh/7NckfuNz9hM+FaG7Z5w7YYJIJ0+/Nt+NSraSZFx039nQtLUD7dyDdY5FS5ZnSHIkoZTggTn9CTfzMfBt5RvQp4FfAq4FXAq4BXgbVVwHff/mxDXcjS/jpwjEZYYFJa5ZCAMcymdMlq9JPmWWytWGpJHgQuBKSDYuVIFszP77YztrVZG+DtvrtvI4jibMAtwtklazwxd2oa1L/FCLfAbAUHDXk652b3WA6g+sBCP7f/h2z9ptOsA+mChAulHE2JhTzMID7HgOV4PAqwRZtbBFQrdCNKkiFSDh87FXjWlskgL5GsAOAjCYeaw5rjRr5RyAGYAcjqQdNYaIRTop104GKgBcJ9gO48LHe5KrZYjGMDx4gq8zxsE/tIT7vm/3Y+yg0iruvMIYAzRuNQt+XvCNjCoRRzl9sc8dgdUcumce6g4185JMFevw2fz/5H5WwCIFSJqUnTaq+Z1liRxAPLuHDcZWYzyLjlxgp4aOesi7CWjn65XnA+aGyrL9kKhqowytjU5XHn6BnutkYbbP4CTZFpWfoBgcVkb4wiC6ZAApvy1YOdbaD9TT2SsQWcNQZPYeGQaHpHx3SHoAKIJGGyIYpZrCt6Zh/sewP/6hpsORcM4Bngq2tCWmS6HZuNihtdsl+a17ZjsRfrkDNG0vITtwHCD7Mw4PghnEUI2InDQssjXEmLQuy1mlItb8Cy74VIUzZREx5bai4VUm/YGPv/IQB6Egh+CTKQc1xTn9Pn+9DL2AQ/DzNe5B7Zn6H/fohgGp+lk51M9xz0832We+Rb1OogghiQLU2WJTTdyXqnzQVHLLruIhve9jzrW38uCz9qJQDP4kVktCz0tHEpeAB6bZ8x3rO8CngV8CrgVcCrwFOuAr67DyHhcN7OzUYs2dOBZiFzxTq2fKFpMAQ4F2sAHh4WUyv0K961BOAWZdpA71zNjJELMmYJPwEcNPnVA4NIItA9C3iIBRQMlZmH/pOXrthnB55x2ZgGPOMzvS+9zjqGtuMvSaIc4BkDBvnaOWAvwOcHBEf5fQR2uIwTSAmAXMBBwzXasQiIJ9oshkZXZPXifBrHNPytFd0t6QgMu3TOQTTe8uOsgJ5lmeY03jDurplR/hRqZNSigb8LUAvwh5EZNKQfKactO3eE0JI5+z8uJSHNhwtFBJpWunBY27k7IG7vhwEvoaeWmwjsrNNn81oXuc1efT3Y/l2I5d5mSVrEqlMLseAsRuounpr5oof2A74jojrBrqVpakQTYAC/5Y5e2GvcMhpiq1VE/SBTCQL0ShkCXQ7lCaoJ4ketaF5ZvPGH4kKj8qXGXi9c4iUKuuF8INXwARxL0x02fc8cx87bpm3yguZcc7JZMvA7ZC0AW4XjREpo15GrVJFTsNwCZCs0prnwUKx2uIYMpkgsdrLDJqcItmnPWc/mTkCunpdltwsWDSOpwSkkQH8edifUTwBVJ7rpl12trsPh5XksiJ5v0cSFjFX2aGosVOOnotihxm0PeD7DcXHXCKC5Z4yYBkLiK3QlQ9MltHr1dquMf97yD3zHAuD1UpELo5OGRHxsG8TQN7I0IWr9xbmusVgqclHmAdKLvk2WS1xkI2c8z0ZPOY+DoqOuS2bDGJDU6IJ07w835jVuJ/DUNe7Re5pXAa8CXgW8CngV8CrwG6qA75aH5xtNkAkAAUAIyClxsALzXOUnHm9zYFLShjIACtjlGv0ErcTeFrkFLo9mgcsG3XKhzC3WCSM7MLrFNbnlKkgr9HzdAmeScsl4VFYqOzwAdHLiAcc8H8iO0JB2Kkl662CR0WQLWKowcifTbXNR0bxY+wop0EMNgGWkJPy7RFOjGOQQ9HMUNlqb/Kj1+jgvlFy1mEedCxCOoG3OwWiXkYOogdAx10u6af2p2HFhI4FzFMZObtIWg6HH2aOYhUmem7DMwqy95NJXMDd01lHAPS+oJIO2cBfuGA+i+6ZB0M/rQ0gXtOiow1xHie8OYzOMMYRFBqlHVKC0Iq8HOTYvRUZTWfBkHeAciMNoF7Bym6rAaCede0U3TYOQujCgLCakicb1QtIKn9hgtOiFBbIR59E5rwdOYq9Xxzc50C69gWrCMdAru2Y8p+/Va6kzKpQy3silOXTlR5IWB5AnCFfx6fUcTHcdGn58n2mi8ytQhOZByX0k6wkybyWRV6kRcTwIxgHxSRj+lDTDfuvcFMc9j8UVNnUh7PnkF01nJT52FFgeztzlUOdpA4mO816B6W5grF2sbSdU5Wxq+0IWTE/nulH6oiolAEv0uM06zUjDP+CaOrVJg+1X05+MvyP7OYE3W/HhT1v2oR9blDE3AMHFADXluTHCXYKMqSHNCYetAIzrTocex2ej2xZwfSkldlrPtufYhh1Xc330Ob2+Y8CxcwyoydID0L+hjy3vsCdaAd1dlC+wfI/lHbzcF/lE9+U936uAVwGvAl4FgAO3Hk6htgUIwSSKqfXTiScAXYPxlTZZ3sdqIhQYUsNejT/lDV2kiTBLxGAR8Cb5QwzQFaI5Kzr7WRreNhLp2++Y3iKODGVu67sGQUkRBBYF1J2/NCYUY4Bn5BTjufU2svVMQGavA5xSijhb3yXArLvzfgE4NTlKc8svnDc199QFPiUhcBprsapi0qWpZgfNxQGP8281H4Zxq9CfVQTSYp4VdiKpio5TZM7Ozg75imCas+lzkeawrhylAsteJoijgB1bJZ+25z3rRoBsDhwIvYn22qownAvdVtjbsNm9c/QD4ueMhKXOoJKEeJBcbr1n9VvidBk6EzkOVMMKoimlUAckZwIK10jJBljitpFt4A9NkyPyg/516NRx9ZAzSE0acApUni/Y4kG5bPitR/7MyDqyE0nLgI8HtrI/4rmDhKNICmJZLSVgXhVLLjNsGUtLkF1mznktNNCZl2m2O4As5uFpQ8lgiU0w3WiUfdQDQQzHLrjzoi3IQssvPYo0DYpNp8ZF4sEzsyXAM4dkAdQ/zOvaaUYNlq2tg+fBqBtOGwL6vJjXaVEFcAXcBlhsNWgebJRYGODgUgv14PWNDKT8TPZ1GbKg7dwlgLZmDHLaMNhst5iKIFXR4kB0OjUMIC+xGgx17X6rTH/Xsrs/wz/3I9XgOg62kVKpC1AgGxacVZnMS2oC4gDjoK4hHEu4SgD9nTZVGbBsnMCVM15qI6dcjqSH86srAwBNBbSjtX+GnMBT177TX98zjxaTraOvNOv/9Y3IO9KJVEAhNl/60pfsDW94g3uZwiMUxa7QiuXpjieyT++5XgW8CngV+F2ugO/msUxDDXYhGLUGYEqWbz7AUVAR2wDdMvKIME16jpEF2erHJfnB3hagoEtoTxUeEgF8dGW+b9EGPshtaJhhG7s7CcPghTl0s66PSyBWfs9q2AO45hcP4bc8a2OpdTa0aZf1DAw5YtSpNZYcQXRylAJYB2S6nETJLDi2gIz2EwvhSSzwjgxAuKiIDKIk/QZbGPDvjBI4eB35SciBZfyBebyKTV4E1414gvELe7FLabEF7sHcTSu7sjIRkS0s6afLJBdW0DIXSEApZVJ2zTNuhJHNWNQvQCqdhYqEbAI7udJEjudVrKuvl+PhmjE942S8Ikj94LAwFnLtHcgdkGr45MMtKYRYdEC7pDK5PJINmNx+eui6FFXtZA4ATjH4fgBj2o+VXcGm9wIE0T53jyoB0WeLjLGtL2CdW5QsqFAUZgBYDuFmUp30W3LPrC1OVpgjCxCGG2e/He0gdiadY7y5sZxFOJ+FKPMB9HbjEd3e02H1TkJWwlkn6/EL6Gsi6KNrFRZI6KWL6YwVsjiI8IyOPhYOUl2wYAgkWCzRxCjHDxd2osZULdC41sI0SOqcSkbjC+P7XOlGS7+NRQ7NfOFBZCMD+EoTWV7r49xtonGviz9B54Sy1HBqKXMOChFituPruHY2utVWo4aXdfEwbiS3WWHPd1mE7GMRU+O6IMK7KsePLWjoeU0laZXiNOd4CmCOK4rYaPT0CG/cgizDNVcLdVspuN4W6jts8PRX2fAZV1InjVl675bsZI0fH09RAL0yLnaN1fCe9huuwM9+9jP71Kc+5RjplUlyv+GheYf3KuBVwKvASVEB3zf3TDc62tssIeGwwKc82/hTko6QTJXF7grE8n9l2dcp0pt79vpRvHJaoJFb51HY5565L2ATdhbANAqezFpXRwS5BLf0ScMrkoKnRkEXmCJJB81nyfE7bLKwhYa307m1PwhQlxMIZCnMdoX9B5E/hJBbyFu6AkBtgmeB8GYzYBCwG8dbWgDbBbCAaaTVzuPMEQDoJBhHIZMDmDFS0GsikXA+0IrvrgFSpZcW3+h0zrxOjZNaTEgyrWOWYJD1POnD/YzHpeXlM4DFaX6S9qyLXgegE3gG1KFlriMHaMDqBoTkxe6KGZUpdQRQrSLC1Dbm8kglijiIENtdkJaWhkWeKjKXXA/XEKiytxMO0zfIOWmTPASGW82cOg9OCwybWmi3NAmH0w/SWFmCve3MWni4gTQkgpsGr2snlAQv5Drabh9hII3DUVu8Neks7iIKVnHCa53BpoTaj9e0zk9Akd+SaQB+gx2AdVYW8qOudPIYRheyo+ZlpPkxRYaVhUSnz9I6YfF7ZWvXzxO62XcXT0ACIopXs5TOXcco43ctvXlYRZamXMQ7PxKylHDCCAVeQlQ33s+kCLoAkwAac7cJkauek1abe9CKU3iEM4D5ajeBMZtt4/bzAcQZ4s1vRc99O72Ed1u0Ms1e0Wpz7gqsWgId261/54vRoG9mjuifa8hAcgesOvGQZSeJh89lcNJjMshqavLkliOL7AkbWy3ddpX1nv48ans2NWVBCdsddBaFR3mfO7C89EBL5vE7AKCXR/gqKltxtG9729uc5ry1KfpV0cN/9Vd/5RjQVqjF+973PhdN/ZWvfOUxBVXs99Oe9jT74he/6FjTgwcPukjx9773vbZ+PaE3K7axsTEXO63nb9q0yd71rne556tJerVIXu1meXS0JA/az86dO03xtsu3o0VtP/3pTzfFmm/cuNGONYaJiQlXEy06zjzzTGuBWMUjy1noWHP8/ve/b//93//tIpn12bV8nF//+tft5ptvdlHUev3evXtdHLi2e++91x1L0cuqdWvT3QTF8+ozVOfCY6BPiu9qb5BeBbwK/JZVwPfl+yYaYiA62xKQnOhdAZs1rN8EDMS8BgDS0hKrUc81AGJJ51hE12CnFD+AJ1KIxMyPLFadt2j3KUgg5MQAY8mt9v6edie7yCPlKJGg15Aug21x4l6by6PdTeyy/qHNgBGkIEg+BLBzAOhWU6D2LeCu4BYXLe7Ya7HEzcbHIGC1xNgE6OUnrH24Q3CbXRKSzEKacaBF5u+d7R0AaKQoMNAC4mG00gXkDHmaF8WISq8cR7Kg9EVt2o/mLvZbVmghWc2Vs5ZPTlkxlbTnX/Ja5pOCPGaujLEOApZ/sIhWEehyBGFAIFHVjF/IcUMSAoFUNL8C1w2kBGV+5LoRoNEu2o5kAsbfnQBYclY0DqFKZ+yaAZXrIZ87FiRVAkrSAOKq/JoTRWs/JWSxDSDfGAcJKoUQuE1Tn6zqSg9FbP7mBRo9pZyQ3AXZhuzZhF5lKwgglHynGdmOIkU2ddGydQ/TtDgQsHQxb8mcFhRgYmcMQj3AsyGcPaLIMuLorIMJBhdn3Dp+hLHT6KhNUNJljziVs44nxQXn0jUgqsGTA9IcWK2OUOtX4jwCyA3RHCgtiz/Jq5UqKRAmvQX/JkWwPv9zKydhodGa5Eks7Fq3lToWLDt7D0Ezv7BI/l4aHo+giWYBxHGq+HI3goT5RDein++C5WZhIeZfyY4stFyITWrK8uN7LE36pR+deIDzEkfOUcZNZLa+xYo959rQ+S+yzvVnY2dHwBD/hZzWSONnLlpL6tKD9adjoKkxl25bvzyBzJXfss8IN5xjSTiWM9D79u0zgb1Xv/rV7r361re+1a677jp7wQtkR9jcjgWg/+Vf/sWBvKMdR6D6q1/9qgOQ3d3dDqjedNNN9oEPfOAx4HxxcdEB1Ouvv96uvfZaGx8ft7e85S32pje9ya666ir7j//4D9u/f/+jAHN5Ip3G9id/8if2nve8x3bs2OGAvObx4Q9/+JcA9MokO82p9dqBgYFjjuGZz3ymG8Pdd9/tFhb6ERg+//zz3fGONcc07j2ah0ByX1/fo8fSAuGd73ynm+vK+akWb3zjG7mW0+6YLQAtyY1+XvGKV7hFTH8/C1Vv8yrgVcCrgFeBE66A7zsH0siDAZOA3kQMOYRCVEjZk+xBAFrgVJ7JYvFk7RYKNiUPasCTtZ0AdQhKMrz3f1lb77kWjcN2Ao7qgI8GLHQYYNLTjfaWF2XKBH2A2XKL45bl51B+q23ccT6AlYY71y3YtJQrO19oGEsBHMEnpCJihPSYAH0rVlw+znnYFJdtCEgPodUOAUKFWR1gEz6UxleBMJIC87iOIzcJtwFSI4DoVDaHxRzpdU4jTQgKjLGCWUSSSn5RpsFRgDECq13LozGePUJcdsquvxwADcvri6oZjSUFWNfvfM7k5QwgZJkhu76AJCDS/DKOhnCVUuwkgxB4lOwAoNsIAS/RDfsE3qWtQE7SQFPcwGnEtdcJnAHWKE0TqEkTjmY41IAWLvCaIIyvmF80xw0cM+qqH+DPl2sju6RmGRzdFh9msYP8QwEgfljlGqx+wzUSAgVZ3AQB0D60wHXGUwRcl3AXaRsiRH2bQleWAKxj4svMrMC8kYFwh8AXZx4y/IioKZDVA8BZCyyR7yJeNXatHyQJagJ28d/cwaBWcNZMV02OLJqK/UhXXkLwzssIaTmP88djAvmAfdXM2QvKD1os9DwNgjDHteCQhbu3Yj2H17RAql+xjwdAardY7fDPiYEfx5Iv5RaGUOD8D416mUWW6g9AlwOJ6qQGzc4R9DLEnAuYpw8/ZOESQSxcXwYLXQqN2DgR9dm+S2zLRS+19gGi6ZEvhaVN0pyc/eDSX+W0In27wLPcOwSgm5fySbu1gO1HPvKRX5rDpz/96V8CmXrS0eQdApsC1gKDYmtXgtGVAFqfPQKJz33uc+1Zz5LfN+2jNMEJsGofArut7c4777QPfehD9v73vx/TGfUZmH3yk5806X/Fyq4VQIsN1vO1782bN58QgJa7z2pjaIH8aDTqGHLNTZ87q81x+/btbrFQ5M7ajTfe6MC0gP6RI0fs3//93+2f/umf3MKiNb93v/vd7vkCz2LDBZhbANqT3Jy0b0Fv4F4FvAr8llXA94PxUkOMrMBNO5IG9ZuVCgAgmFcB1TIAVGyvSyuUfR1bGSAnRlhODPqy8c3eaeH0Pvx+T3cNeFWxxQK80K01mr0SeBkn2iTh8NkCzWyLh++0w9lh6998IXrpdgfMpVHW8QRynbsG+xAgFnCtLFngBfzNOG71cMm9Qyx1hiAUxY8LIauBUABZzLJcPNQgpodE/DbE9qpZjP1JxhHkwQpjVKx3Pg8cBCjJ01rJgdJnO3HFUjJipdKsT5TiVAl5WZw+DBGdtldc9VqqAfss72JYezCl0p4daKyLCefH+UlrEMgC6m4xogdh0EF7AYXKqKkPYO6TRliOFNokwAaQ12H368hIAkvpkFp9NAC/YrYdw80+6oBQaYgDXbhL4M1cR4NeC1JLdNGhfMxKu2s4g9D8OCeYKL24GH0aKAGtAYFI+TbrT7cMAfj5Jaug/uyzzMIoOFSwoTPwfm7jHAGu/YBuvxYDagjEmcQBQ/UYsgBoNgfK5QP4LEwpAbocPFzf3RK61AOqkFY0jMUFs6gBU9KYQpvNZM4EkD/HBje/HCC93S3G5HwhZtwZ/DVYrBTmUc0cblrxJZB2xPs4jmQyGgMnobHIa5BoVPCCnvie1ff9CO36vJPyYBiObp89UXPpZho5SYFYFLIwY0lA02WvdY9sYgHF8w7eb8WZBywmRr6Crh37lBSpir6BS2zbRa/EnlrsXVPqoTlpam6a7uqR5aJAun54+HeAgdZ76GMf+5gDkALG2laC61QqZX/0R39kf/AHf2BXXHGF/fjHP7Z//ud/to9+9KNHZaCPxkgrYVTSA+1nOYA+mq73hz/8oUkG0gLQr3oV1pPLtmuuucYBT20C5e94xzvs4x//uGN1BdS1rZRwrMZAz83N/ZK2ePkYtD/tX+zv5z//eTvvvPOOyrqvnKOA95vf/Ga379Z2+umnO3nGpZde6n7VAtBiuj/xiU/Yn/3Zn9nf/M3fPCqX0XOkeR4eHraXv/zlj6mD9w+vAl4FvAp4FTixCvi+fbjYEDsokBwGIAveyL6uAoCWG4cArdMAy/fZMZ9NDXNLNyddsO+hz1ioaz0AfMCB7LpzvICdFKDAZaIGE93dGXcNfEcOP2LT6TBuZ9utbxRnBWQXFYCtWN4obHa8DQaQZi4BaKdRBqQ7yYI8fkUti4GVX7J+GIva1mqAUDGeZWmsBUplO0dkdzsew8KuTtbK82volBuA0AjHDAKidQwBH7cv9qvGMElABPhydDKK3RbQ0+JBVnghgJxs7FLTY1YBQP/eFTfwXAC0kLN01rhJNEW9TQs3OVME5OMM4GwAwuvQx3WY3jqspAJh1LgmAO0TgFacddMSwu2rQQOjKFzJLVzhnYWaQCfP0Xng3DjlAAEkDWpeyKApT5csjMd05zALBMJBfIsg27GYVR8sW3YKEF1cYrABfCHG4EdK4oPF5t4CmF72cVo0USxZyQGwa4DiwHosCXfFrRxHRhMog5thsdXQGGffyroWmHYpihrfkkNFK/SkRcmqJu7iEZhszsc1lRZ5fRZQm+Mc0ogoycNCtd/K4adb7+Y3WWLwSkw+pLnnDofU34o6dNptAXMtMqiT/MvRJDOgJtXNGGQN6KvhzVffi3nIl8lT+UITQMPgVVm8VBmz5qLwmnbOOU9HXoTLChZ3RYTeNX834TeD1jPUhWJkt+UP7pYxN8NuJ92x23IEt7Rtud5Gz8LezjV36k2n5k6Nrnn3wbHuWuI0EfXvBICWBOFrX/ua/e3f/q1jRI/Fdv7kJz9xsgoxqOecQy3RSAtUHk3CIdZV2ui8oAcnAAAgAElEQVQXvehFj2GgJX3Q/rdu3froJ96tt97qJBeSgyxnoHUcgcm1MNBihfXat7/97U4zfaIAWkB3tTFMTU056cbQ0JADzqqVPktXm6O03mKVzzrrLBPg19zFQIud18JAjLvGrfn96Ec/cp+BOobkJMv15if21eA926uAVwGvAl4FVquA7ztjpYYAotIEa7CeruFO3/eyq5Pul8cENMVS608B7RjAVgyvJA7l5IzZ/q9aYuhMUY5O/xyEzWtGggMoYHkFoLFXIEEvZIcfuc+Svi3WNvIMfJbxmaaBMVfM4tGcc01+XR0JvliIp+ZYPT09Tm/r7OyEJ+UUpzv4NOv5BcREYDJW+VM7QA9il3dzEb2uxikQHcXpoQhQ88uHWi4WMN1BAVsGrznForg/OJePJqMbgjHWrrNYu2VyWed5rXGpqU+sei65QAz1WJOBvuLVPA549uUhRosibh3AlwZaIK8Bq+xDUlIHPNcArw5rcoyamvgAhQGS+PxKihEb6xhZBdIIPLMj6ahl7ybQLIs7pzqRxaDaHnm6ZCE4kDRwOEkfytkjexeIvjbb9jRkBb0k62UJE6GRMVpGEy0HjsPElu/NWGo+6xpEY0DSAOx1/VEADfBsaXcB0lWWJpVIyaKnIsHZxfNw0/BxJyHiOh4ZnKh2ScWdOFsnyKHI5tb6q6OhRVFr4cM81WQJU1+DicdS28m7AygdUCAbeNbFwud9bZZsnEYz5B9b35ZXAEplgSjfZTyza0hTRHAjI5J+ugbyLRfSnDNM6kK9TmOtxZSf3/vLuHFUHrTq1Gct89C3LV0IELAzwAINUEykeh2njnp5jvpqcaMUSSQsAPFKLYw1I5HogOVQW6/1n7IDtrpq2b23cc5hJAHSRf82y7VdYSPnvNg6N+9iQMxAi6alUy/rl5ZknaupWRudx5N4W4sGWoDzjjvuMDUECrQK6N1www1HlXe0SnE8CYeeJ2D4ve99z4HNjo4Ox2rv2bPHHUd3wFrbzMyMA+bSLotBVsOhgKTAs3TGxwPQYpolrZBMZXBw8FFm+kQYaC0cjjUGsc2SVmh7zWte4xj03//937dnP/vZq85RTYuSq3zwgx90n3MtvbUWD2qmlBTm9a9/vduH9ilWWnVfWFj4JQAtOYc21cTbvAp4FfAq4FXg8VfA940DmYYYIOl7CwoXwYXDyRUAJQI0YoCkP25tLmhkKfpbbHRw9ufEO0+SfLet6dnsgLOisZfivsXISTNbzgBApmC2i7ZlxxlYg22yqaxCWpoNSpJJ6MsrEpfUAxDJzuSi4SQiInbZt9zp0tg+SFYSRqccbQdwAcIVquLAugt2EatcR4sdcaBYIL8IWlMSoJIBpf/VYkGLA8emO2s7nivZBFscZlWvS2XyTX01+21DZhKFgRbwyy7MWG5hCoCathuuEoCW1hWnD+okdwoRsU3GkQMTyOJAJnNrIMXwuXv8Ar0cA+BdJ2AkROy5e64AmBxOAPtKDhc+dU7DQmJ6neQOLY2AdOg01VWnC5bas2ALE+izsUgeORPt9mg7ixbkEABgiR6iAMLKLNKZ+/BjnohiuRdzdn6VLMcW+8pRapKESILAoRSH0oCFLodY9PQUre8CgOdpsK/EbNdhyIMqju4KIM9x+Lg1X421qXhuAv6WvQYyFG4NOC13FY9l3Q1wkhrKrThs9RlKDaJEQKHOCgA9VRu1StsN1r/tlUgqMKR2+1y0MrfuJaWIdY64Owj1GgsXGlcD1M0X6KOmMZxM5O1c4ppE+zzzU8s98O80pU5YMYoV3an4SY9u5uQeMZu5y8pH7iDuHSkIdwJisq9zjZ0C4WHn2lEkPKVGk2LP+mELdxBVv+9WEg2TlqUpM+k/B3nLlbbpgpfgz72hOUZNQT0Euhb5O+IYqtvqKJXO5eTd1uIDLcmDGM/Pfe5zdvXVV5u0u7t27TphAC2N9Gtf+1q76KKLXMF0bEk8JD/IZDKrhoCoQU9gU57Hl112mWNqr7zySgc8j+fC8Yd/+IcOnF5++eXuuC1px9FcOP7iL/7CSU/EmkvXreZFHVeg9lhjePDBBx2TLIZ8ZGTEyVdabLUSUo81R81bdwC1IEkmk49x4fj5z3/uGGjt51vf+pbbpxYa+kxf2bCpOXkA+uR9D3oj9yrgVeC3qwIw0LmGZBpiB7N8OVWRbsSQUrThRiGWtoovtNhgfYDreZJHSFZRFisNaOyY/wa3u0cIQBloumQISjjE2wJUwlvIDZZs66ZTPrvu+Vc7Z459i4M2m8HlA3CrYJMQ2mUBVaEy5/EcUyNfM8JZiIR+PkBtyaUOov2wMPrlCoyyQlnqsMh6jQP1kqOEFfbSZKZjgNRCruTmF4NhTuA6IgAtuUQoEnXOHFojiGGWPloYMUkDTg4mXBrmRALQhn+b4sQXZ2csNdP0IL7hudhbKdiDHzURutv1WPY1YDtduAcg3xGP0KaoIqC1kVDM4gmdhpXvgJHfxmKEcJRmFDeAFHa5JpZWBK/qt0RpNoEpv2HOTBowGrDsvqpN3r1gPiVBwtB2bfRb304gd7ccNjieS8oDrKcjlt1ftIUHChZM43Ks+qC11mJDq5d6gIMpWQ/5hF8Rh8gsasg5svFFwHjd1l+K1GM9rDcnQa1x0js4/2YBfiQmUlM0wWOLKZfonH8LNNOMWlNSJGsMTpNbWGhOkkaL/fbpeVrE6CE5g+icsHKo+DotA0AN9Z5vXaM7QdgdVsssWHoSx5Twhda/4WkWkeaacBersyhLz6Lbj1iif6OTwTTIEfRV77PioR9a6t7vYM9NQEzPswhEudaiaJxd0EpunzVmbrPqoe9bcWEv41GyomQaslJUgyNNsqQSVgHmPhoP4/0D1oGtYHHvrUTEz1sxPGrpwJk2cOqrbWjHM+kXVGR9826CW/O4iiCBcbcj9K+TG0D/dn1seaPxKuBVwKuAVwGvAr/ZCvi+P1EZB8yO1GBp8zB8AkVtNFDFYIPFREtrK6mDXC7EEDuXNskynMdbyqJTX0FzewGSgmbOtizDnKOG2GhhVDW+QTeWaPzKTD1khxfjdvaurXba1nU85rP7Zrpx55CkQZSkQLq8f4UplwC7k4EoIKPZ5iZHjgIgv8pr67r9DrKWzESbXqPNWdwBEgtoqQXqu3tijl1Pwd504HedAKhLCy0NrBYJ0WizKa+iWGc2yU+ygOcidGmQfbdh8RdFjlGh2W1hZoomwnGrAKBfee2NAHfCRdDb+vRaPLHL3OVPjuNFDYGL6QPsuPyoAXfEENYyxJaPZWwqiYxk1GzLM5hjd7O7rC6wuYS1mhIaSThUx6WmQVla0ADniyaQbGRt7HZs6BZgnAHnbZ0V6z8Nz2wAr4WQOkiGTciJn+CQ6kLCFh/EH/lAHmzdzdxg49Ga1KhPGU23DzcO4LSF0UMHqzRtkixZBlTnexdITAzY4Lmc8w70xADsBg2WNeaKAqSp4mB4viVNs/OOBiwryQ9C1znwSbIs2YpDlO65TZmy4uKDAuvIJmQ/qCZRp2/XGZZOHQY4Q5x2ydfLsXo4VxSS81VsjFrbphutb9Mz3aIBKpkdTrGYGbPs4UMWw6Ywum4YZ5gshPVPrHDvN7AxxJWjbaf5ed3A9mub4N41SvL7KhrpqZus8shPLcs5rSqWPIRfNBOLEl1eq+S4BgDSpDQ2GEvPyJBFuuqWP3QvzbBZAsW3sxB6oW2/AOu93o2Ob3ZpmPIwlzbbXbFaqXgA+jf7Mecd3auAVwGvAl4FvAo8oRU4AgNdXKB57x6gQxfNe2eLiZZ9XQgQKpApAK1mFVnKiYEuc/+95ZARKY7B4t1unYM7lmK30UzLSk5pbeAbF3yi2/2g08zsXptehOHt3AKDOmvbNg3YKRt6ISrr9uDcsOUAcGoWc9bJ+j+x0PwpsF5lDLIxkwtHA5ZQwFZe0RqHxtSO1tmx6GwO7AvAIJ+ogOKc5MQZF8MQA2cSLAIcKQwgDYNSC7DokolE0CIL3IHPmS/aWtBs01yh+XoBbTU3pmanLD0zidQFDfSz/08mmYO5BWAWGpae8NvhO7HuyyMLgYGuOl2svKuZC6EptFG6cZdjDes7K2yDF8hIGXpW8hHNcRnQXC4pFrHpExoHPCt7ZPy+BRu/G8c1pCs9gwGYV5L/BtTYJ/cLWczxfHyiLZuwzP0ly+xnDGXkFxxf6x6iRWgKBGi31ayLW8cdgbjlJwCdBc4bzDX5fmabijZ0ATryjXLb4KAAcslIJO+QVlqO0fKybnC91CTPADQLMIPJnRbc9RMKMC810TnGekkbLf16UHZ/csNgkVaV7EECEJ4bUo8gK4CSvJulf6nTSFrRn7iH+PELX/8a69kCEJbFIY4cJNNQuwNY2n3bFg/czt2GLhZJQRYy+2CmJ12DZDGy3XwbX2X926+jjriVOMKcc2bz1GXC6rP7rTJ3xAH3cPuo+dHlWzDJrn9h+b3fteTMBPaGJCP6O6xjdNSCsPyLj9wOiJa93aWM5wU2uuu5vIbYds64WPnmXYNmEfQfM35C37nezrwKeBXwKuBVwKuAV4FfewVAX6aAirN833wku9C2ZF9XKTV21xEYh/zBZyh4RBSyJB0CsQKZkkxAyDlNoh9AGZm7GdZyAf/nLa5ZsCWfCPGYHDJcI6Es4QCvi4dusfESOlQiu8vpMSvxc8apI7ZhHawowOr++XW2gBODwKZkE5J4iJGu0BTYjN6W/Zx02TR4ISco5JsAOiKGGP9qOXzo+AUaCF3KIMBQgmSNIeccPqKuu155GY4RlZSXxUA2s+iCU/SYWGbJPmQhJWsSJSoqyMXdkpcPMbXIpGYtPTXhmghf/uw/BW0T1FKACYVxzk4Ebfz2tAVhhsNE+QUYU00sLwetAb59AsmEjHRvb7euXTSeDfIiYkAceJbBcxOvO75SP04JI9s6sfKwz2KBK9myLRzOW2EmYAMdbRbv5bE2uYUgk2HeuDgzZuAt9nC1adw59lOTCZhxaVRY2Lh0R5xOAv1ElA+hI48OWhlGe/Gu/VbFDUPuGjkCVGI7/Lb+YtwtOiXxAKiW5NUMQ43mW+EvEMWOaXbOcpL5CjSLMXfGHPK5du7VjqEWcHYAeuk/Aeug3EXYqpznihpYNV/kIxHAsqQwNfye1S7ph32uK9WRZseCDVtt8AXWtfUa8yPrcJ6AVWpf2We1qS+zCLiNscgikOdzHYQA/AU059nQqRbY9EqLDV6GLL0LLE5SJv7VYeQiYe4gIGhfEp1zzThDa+ppB1GI/Nwqe75ouYP3snDBiQTP7WDHqPWOsg/fpE0dmsR2b51FB59l689+lXWuO436SOuu60soWh7fzeZCt+DwNq8CXgW8CngV8CrgVeBkrMCPGbSYsNNag/d9Y296QS4TIYBaieCOap4Y7EBgJhYJj8G8Xki0d4cYaGflBigV0BEYc6DgwP9nCRq6ou3oSh3DKPatCZyazLPcE/DXxTt5YfqgzUcutM6eQZhWXDbSCriYtLN2brL1gx2Orb3rCHIDmFPpoAMA1/9tKVdwjYNioNXw53yaneMFgFuyWdcAV8NFAcANFSomW000PoC8AHQqk8aiL4KOGZ3qUky5C55D51wuA7QAlv8/e+cBJllVpv9Toauqq+P05BkmMmQQAcWAIiqIiqACKrC4YloxrLq7rpj2+euzPrv6GB6z4ppl1cUcVjEiBkSWnNPkHDp35fR/f9+9t+ZOTXVPdw8KI/dCTXdX3XvuOd85t+573vue9+vv75dtnjITSkoxLkcQtN5p6Z47BTYB+GwNgfncyLAb3rFZmQiVSOWZl0q2IAlHRSyy0mkXd3S4PdePuPj2LtfZUAITvJ9TAsfCvlUcJAREO5dLq3yq7DIWqR9IC4g4GOu64BzE0V+DxwJLLO6MbVUCFCQPsogQvuPJgBw+EvhXoJ1WfX2200O06AiwxNMxYsMtrThlkpQEr2kSn8icQ1lktJiuz+X/b8jtWbdLQFUpr5UcpXtlh1tyspbVLYVCBqTqJQa7YZkkyQqJR7UHms29jrGgSsMgs1DSWGdv1tG8SMxTG0DpoWkD1tZrTHI8KbQB5yTSE6Qd/KdO7lAQ7Bw8LVAd9sSXypN6uVLHa+Gn2Py4HFBSMTmLVPZINiIPbPTc6tyYMtbUcNNILHP1frHEx79W6cnlFMMySbHm1DOBewvyG4sxTymYAUgf3dikdaE3uMb6a11l+12S4+zWpA0bx26FQjKR3rkC0fPdxNget3n3sCukTnTzj3qNW3bUM41r9pLksDgURp9QoIX2JgzRFkUgikAUgSgCUQSiCBwSERAgcDfqtUyvBa01jv3sATHQ2S4xk8Jl4yX5HI+bfjPLgj7LRFi8tVQpLRN4PcIAKOmXkZGywPDeK6ULfYKwhxYXGmVqTmwGhgLpBhKK3NAmt3XHqHS/Z+o8AmYCLBW5clRG1gkE7XEnHLXcLV/SZ1KNuwb7ROb2CtSAHnE0EIMqxrsocI9ONimtNTZsgOik5BxyMhaoEaAXsEtLtkF2PRw9qGtSEgdA+ITYakAdMgyAU1LnR2YwMSGPaiFB2o49VqcyZgiT2SJFWywJ4CNFM57NTAz0szgqAL19syvo50Vnvkzss+ziYHdrWVfa3uGGBaAbG8V2N3qMTa/KvaIiEF0lNXRXyXWdoNg+QcAW+ztJHzyJLGylRz2b1R4KFmmnY0qTbYJc2Gm5eBgoE4gU6jRpCF53JhWwRDMgZB+4gtV8oGq+yEKgMRbdiZm2tWw4aujXmizw4rvnuT3XDbvd0mb3Dyjd+aqM6z5c8V9I3SSPQMaDwgQMjUTDl2ZQbzTkXnJu/19AsQmwfcaZTJUs7KQ6/n+ASVss6I8XdOy29o4feiVA09JHG4EreUcC+0FNXJhMsA5xjP7WJLCrnJQkhqcbaEckKVFWQGBqWQsg67JDiUtmUqpkXL6+3NV6nuHmn/B61zFwokqQ5htATjp1A/jqB+h07PmSkrHklTxlo7TTm6+RO+EmewIj6bfNR+KMu7pSrccGXO/iI2S11yUpzzY3XJDuuu98N2/Zs6Vy6Te5CUlaPCMSeoqaRQz0IfF1GVUyikAUgSgCUQQe6xF4UAHYrNdJUwUids2940M9Pd2SMYiszFUFogVRBBRJagLQxYWDLZPJ3pdKp0ta8HUGi6TiSiDi1n7b9S8/ybyNLXGKwFJSgNXUn5CqyDj0y5j0qJuVCW/RMc8XGBGDLHBcKhddflQe0nktyJvY5Y5cvcitWaGMctoeGhtwO/TIvOKnD0enDANtemZpdBMAZ+znWM1G1nGxzHgvdCkdM6m3JySpQHLSoRfgBQkI/tBJHZvm8b1JU4B00ndroRh1RsKBDKQC6LN8H5I/yKi4pL+1LM4mFUCg0tiwNNBy4dBE4+W4cOTEIuOvp8V3tbFOl5fmuHif4iD3CzLcVQQCi0KG+CrHu0uu50SBVGmLbQFcsL7MEzl7/WT6Bv1kXSS/mze0glkWOIVJrkBpMlMRsDTNhHdoXfWt4KShmCfQkoNQLUOO2oL6wspUWepTy0sDaJVcobJJdb5fLK4WUnZqEuOyOldSOmc9JWjIPqMhsE7CbdhgMjcaOU51gwQv/uiyxYQAU9OdeGyrsc3NzWOfkfZ4b3tOHkwyrJqBrIaxg+wDzpbxRPyVGZP945KyVDXbYdoQ97M1xv2nEEx2rEp+HvcOTai07NWNFheIhH+S61nzBkk/nqpGj/N8RDMCOZSISa/UlLFQmSRT0nnX8ne70fXfcyM7fucysT1SsyjpjmIm5ZAmNIqDFoOKftZJGKeakPbog8yEHiT0iB1/sqQxT5NM/XjFDpBNkBhHNmWwayTaoghEEYgiEEUgikAUgUdtBH6rmpFc4Ojp1DB27UPloYyy5cHCshCsKjAYA4CZl7MHepBvxEXDGSCOxXbG4rFN9bGNT25s+01vnxKosNgPGzkQVFLANgGbpw0HDiQUI1tvdzsrq9zSo043/TLsblyLFKtiiuM4HQyudcXxbe6wJXPd8UcusmO3lnrdWi2CS0k2khOARjbQmVKCEDHRMZVLwhWIQ5wfgOyAYezi6iYxQJyL45ts8CR/wLXDALTY67Rs4NBVVySFYIJQ1zENWUUAuGGskYZU1f66Me2aKCgwsKR102LLr1oTjLJ00Lhw/N1Zl3jZQPBpg9Jt9LrGdmVZvGnCja0XKKtpwZpAXE3ykSpJP+IC9kcW3aKnKp492FSYtYjPxvosNNpzmGIAL2w0cglNEuJasBcDPBtzqg+hay0znz4UyGMhXolU5yzwU/0h8GFOrSyTgABCyV5IkmkPgCakL44V5mgSIyCYUuZJcf+NcsFSpGOnh7KBcwKgY6TnRs+tMWFqbaFVpAre4sAwUA5A9L4AOtjH29+Qpb1iyH4A/b6OA0kHbUHVQpeSRhsNTV3sOwsCaUWVuKj9prwQNYxbDF4ZJsHG0xo2W3FDU12o9Ym0f6L03pe7uUefLQ26NOsaI3Gx70YRZzRJaGxXOJX2u3qba4z8WoD9XktyY96DeHkTa1C+WHxrqdxNXGmxLbiMa0FhrditTORHagg8zfXOPVsTgHkm3WBU4nDicfCeU8yhvHEt43WMrzJpuKNtehEgxfgPfvADS/zym9/8xpHam1TeLJb+j//4D8sueOqpp06vsGivKAJRBKIIRBF4OCOATOMGvZbrtXAmBceuuXN0h+zpUhkoaPSjYvQAzti/ccNMCokhfajr0Tzgt0oCEoDH0F0unbv3pu6Fx6wQ3jnS8By0s7aEbgzcHOIkBtExgxuvd3s6znALlh1pLCaPy21xnvavk6ilJO2qkl3Ucjvcwvm97tgjlChDmG9cOtcNtYVuhDTK2leLG4VXBVYFjnpkR1dT0pSJMXk1C6JQT5KkYOABMCajIOA5IXCJs8YYcg3hmM6MZCj6ia1dVciU4wpFOWmojbDQCUC02gATXRFQC9KXEwuSsZDCuyLmvCLm+eJnKJFKWQsOpbetICUQYk3l5BV8W84N3iNpwJicSxL9AuHyMcbZozHmEivG3bwny+1hARQ9QmJPScAkxBoNgLZ01DC+AFnYXoAiml1NjOqylRtX/+yRlaDSYMd7BT7lwFGXdrmqjHmxjAB0GhcSX9JhWmi8oQWQTS4h7TSAGAZXSVsadcVDk5BKheyPKgvW12QrpM7W37J9Mys6j14WSBRYB/Qit8Dm0CrvAei9MNrTZxjDzPt+G30th6d/1oTDk3tgXaf9bFyR6E/tgHVHAqGhkjZ5BqCZsUSpnk6orv2QgqTI1oikRZ/xZKSkujDPMEtrZCrSrNQba7QG88VKiPJ8F5u3QmR+l+YVWc/DOgYjvV6//Fmx/T8NjJvF9m9RP8Dg00eskPRSiHuOfSBjJfdB4w54ZzGjLO6K40rkUnu6Mmu+RJORlXryQNs1Zm26QsvQqx/a2/r16y0Rxwc/+EFL1c1Gtj9A4He/+11b1Pvc5z7XveMd77AU3YEf/KHd6oOvPclPSOhCuvLHP/7x7qMf/ahlRmT79a9/bclPSMzC92y0RRGIIhBFIIrAXyUC8rF1G/XyvoxnvpVj19wxfHcy0bFWzhmLtZDw8JRkDB0AFEsmUTHv55rAS0ULzPKkpAZM4fW86wbX1Rh0PQuPANLcJawg4rL2TEBT4K9semiVsX3TTa4+cK7rGVhiFnRVsnjAUlMYL7lhxEkfXdghWcdGl5UN2Snyiu7SYjfsjx/K97tdtV6Vq79ZOCbglNUCOhK55EZxTAAYK2uhALMRuHrUn9ALy70Y70lPPDZRcXncOJS6OyEgDgttm0DluDx9udmjg04pLR6KCUA3YL8qUEY5ZCps6Gc1P+5KwzvEUk64vzvzH/S33EzkpVyNS/ag+1+XknY4uV7k7i+6nfcXXFpgqy4tbkmAPZ6UZ/OKqhs4KeWS8zVBEahVKE36og+9hWyw/gB1s+7z/KDNFq6oaYJ01o1i0o2tnXC77xP4l++062u4nlUx17VE7PpiTYL6yCQoUM9xpvVF8kHZnsi4IRlIXex7TG4jaJtJTgOhDXY3HKzPY0KfMT7EDhB9CJ1gHY/8QxMp/LMN+cMH29vN9YJN6TXnB8P7DHvzfVOWAMrVHtOSqE5NAK1xxtpKDZwYQB9LPCWY0ZBUQhNPCs5kwlhoGHodrjmD2HnmHZ58qCIxdSOj49UNNWm9ExoncU0sG5WnKBX5GXIfOV2AepEmLCQ+0aSisUMxvldF/UGFXi82/m7VR4lY1BdM/mp6LEPiGKYHNh3QhIsnK2zY3lVqcm9Jz9OESk82yqerG/9OVngnCcB7iyTxcPEA9KGfSOVHP/qRu+OOOyzbINfLvffe697whjc4Mgc+73my8dMGw0p66Y9//ONNkDjz76XHzhHbtm2zCccHPvABt2TJksdOw6OWRhGIIhBF4JGJwLU6LQji+Fmefq2O267X4bHr7s6vRf5Aprm4nmOzcFDuE08kGYmnURXjKDBdkLQjL4cKQExcbHVm929cl1i67DyBE4g62ORabQvctNjnk8RO9sLAVYujbvfOja5j8YvlEd3pigKHBkh9RLWgb0DgVPpT+S6T7juf2yoHsm0GrE44bqVbMleevNp2Vrrc+qKywgl0ZQQ28QvOTeS0P+ygpLtiljvTkpmoHCQnLN4aEzBGWZEVMC5qBdx4Lm/tYTEi+/T0pJXmWwsDJVsgCx0yDksmKKpaNbQ6dmBtpwyEVUC+GlqdGHX5PdvFRI+4S856jazcJAlQKm/yeFvyDBBgTrEr6DUijXU+5rZvHFUGQ4+NXbgi6ZYcJx12v8BZXNkBxRTHSEIDXQo7r/M0kCz4PQsGJfMgi9caBYG+IQH6QZHb9yl9+IgAY0aWdt1aMCdXjRVPSLm+NXgYM6kAGesH0ghNfhow6GRbBBcDyAGjYGBfTWHSZcAt8g6SpiC14GlEQDD79LKnrAASen9unnoAACAASURBVNreYDNmmD+Dl3713vMWGjbZZ95nDNExtpjQ8wk3PI4Qh0V3truXmTBgsA2H6xCbbACmFbJEWv2j3wH/cdNz6M04gmWALtkqQddkqeyRln+N2naq4v0c0dqnaJ8BvbD/41q4VXW5TkTzTWKfN+lwyXL8pDwe8x5umAeHveAxOdE5NUFpxAck8XmKmnSxy/adJgDep/2YiPgRoiGH8MYTmH/7t38z+cZZZ51lfYYMgVTWl19+eZNt5v3Pfe5zbvv27ZbG+6Uvfek+rX7d615nUoZ3vetd7r/+67/ss2c/+9n2Hqm7scz84he/aGm7SQ3+tre9zb31rW91P/3pT92FF164X1n/7//9P/f2t7/dUmQfddRRzc8nSz0e7PDQQw+5iy66yN18s544aDvnnHPc17/+dWPWsbH88Ic/7L785S/bZ0wISOcNc3zFFVfsUwckLcTlhhtusDrAKNNm0mmvWLHCcZ5w2u8xOf+Q9pu04aeddpotkG5NXX4ID5Oo6lEEoghEEXg0RgCZhm70Tjd+pzR2s9r0iNq2NcHRsT/eVwRBmIcwC8+Skjxk0ulhSSy2if1cpTTbSwWjzJliQpKJssBYXIAvs+da1yOGL92/1AMUsHI+4JGdnGBb7CZBjRPLxeHFu7avc52HXWTMtaWEZhEi0lwBzgFl+SspCyIa47oox1pdeufqsKzD5LVcHHFLF81zR2mBYUoACQe3LUXZ4CV6tOBLZKEAchmZg943BlrsIMlfLOW4AMu4boQlocaMfK4BirmS5CK6QSPPgFmfOycrcGytN8mJSTdEP5sLG0lcBCBLAt7c5DgOb+yYPIPzSqRSHB9xr3j+6wT6R9V+SUBEjcKQW6Y76ZXxTPas59KuNiQXkTG1SzKOdFfSdc5j8ZlOnPbAvzk2cFKzswPh+qgL0AUOFlqMScs7saHstt4jHbUAdbbQrZ/KbpgpSSki54+5VTlNyEFjtajXBJkDMWr26Voo2xYm2AO0IVTn+zVTHQOtNinyJlDtNiYXyCqC/e0XsKb99N05YK99/Gm7mv7Z2wfts8fRegDasLReVNMcOEyKo59oudX3SGs8iQtsOgBZewb0M4jc4ggo9ycj6Jc1qZHuReVJg16ZL8n4kTrk6Xoi8STNqlaJFOYpxF16CUTVbhKAvl/HK7kKlLZNPoIGBQy0Hwl/vac5B9qpcWzp1Vg5VYe8TDKOMzTJXKwy0Fl7RQVrRNsG8xB4c3x83IAsjPMpp5zi+PtNb3qTe/3rX2/AN7yh+b3yyivdpz/9aZNF8TfgFFCMO86gUqFzLLKGI4880l1zzTUGkD/0oQ+5n//85+4Xv/iFAWquY8Dp0572NHf++efbKaYqayYAGib9C1/4gjG/mzdvtrp86lOfcgMDA+4Tn/iEgeh/+qd/cqOyqwQ0v/GNb2zqlP/7v//brVu3zurGhozlX/7lXxxg/rjjjjO98x/+8Acrm89ayyaOfA6AZvv3f/93t3r1agPp0RZFIIpAFIEoAg9bBGCKb9cLmcZsNHJbddx6vXg86OkWQ1vs/x6srjVbNxb2mfbWkIPtYuxzo35/PJFKS196Uk7P+3G5wO0hvfuXrldYJS0faA9jeSyi58vsMYVIOCqlkdv3bF3X2X34ZU9CI4klnNl66ZwZLQrMCFQXdDOG6UxnO02XPCGQWq1P6Fw79NlOLR5MuBOOXuXm9no60px0uztH5a4g9rmINlbAE6mB+X8I9HoLAlO2GK6oiQG6XXOzIDGLGOqyZCQw0N3dSpyhpnrZD0U+CjdVRbEnBJTBtML15nkdAOg0cgstJJwQA10YHnSXPO9VYqBHBI7yOt5jSz3AK2iIJMNAtECUHDQ8JpikJCpUtnYG/jK+LkEaZJNJmJ2d5w5CQg4Ci1bYKblIrEoK74rbcOeok0LDzZUn8eK+Za6g8rYOb3Y5gfGB1Sm3/Hgx0HL7EPSXflpPFWB7TXOMtYitbPPFCEFfA1w9MOuB6r2UafNXezt43xs9AOC9CwO99/bdf995QHPMcRqboHijDGDp6dY9oIxDC57PZvfBT4KK3KeJ44mLx4PboAmx4F7BQTv9/QSiGywsbMjVpaKnHeVVknWskXZ5pV6A7Qc1Z3lAE7iH9HO3TlOx03kNooJ7f/Whv31gCVP4z6fw6zLWLpRO0tOL81xn9xly7jhcu2tRqXdZeHrrQ3gLg16Aauvf4abdfffdxtp+9rOfNYZ6KtB7xBFHuJ/97GfuxhtvNCkD8pAXvehF7vTTT7ci0QcDSAGjAOp2ZQE8Ad5sL37xi43xpY4A4Je//OVNoBquI+UC3AGvsMQByOXJG8fBah99tLcQ+2tf+5q1l/fZWgE00pZbbrnFADTfmTDnsMpMAoqaoQdloyH//Oc/b5MIWOoAQDPZGBoacu985zsP4RESVT2KQBSBKAKPmghoUZNlRMO7djYbbDVuFHsfa7YpJXbruroBaOS3JkvGhQLQSSIUe86Pl7Iy0DXcjlzFDRXKtWOrtfqcxPZrBKDFyvYuEwgKvIA9AO1hH4NkAnHyGN66zvUe/qqNhWJpWC4Zpwh49aL97ZLsokeLCQsTSmYiBJXtTkmTW3ejhZx0sGTOk3Qkt83lBjepnIJbedhid+TKhfbYviZ2cKQw4Lbnegzk1mRzh04ZXMVNEDCekvwCPfOEQC/YkUWFZclFcNkAQKe0HwAzpXPjHCJy3ZWluYUpB2yzYBL9NzfBmsA/eA7XjfzubdJqD7mLzv57OYGMaveiYuDTp5502JhTL0MIol6AoPnSecBZ9mim/dW/Mucw0G0L68y+DemIALRP55KgJK4Fb7J7cJWhmtJyK2HIiMoZFJs/psWYXSk3omQgo/KZ7l2WdCskD0l0eUy+6atJboIG2hbsUakA/BnFbH/b/waiqWKA9Kgz9feoYe/HXtCMc4bxsj5ANPAcYHB/oNlbfjEGlMHvfjXqsMhIvu1zJhwBkg4O8M5rAyqoEnIPPzV8+G07XfhE5tkHG80kQTpnm0UwKjuladaCztocAfi5etpCXHZqn93C4kqAI9baLPoC4NxEvb71np/hxlhzXRs21n1PwJoAer50rFLAnyUJ1DOUgOdxGlPzFVozFDzkXaBbATPM7Gtf+1oDiu0Y6K985Sumgyb50oFALwsOAcgwzZQHoAxvsN4f+chH7KnRgcD4T37yE/etb33L9gfETwagg3MgKbn//vubIJfzhgF5UA8WSgYAtxVA8/ell166T51h6akH0hcANKCeNsJU//CHP3TPetazmgC6tbzZfNtHx0QRiCIQReAxHgFkGmjyYIpXzCIWwzrmHr2QeXh2cAfYxEDXBKBJLmLrozztrSXmIIsgmf3k9ICVm94pyKWhIqa0XGvcIwDd3xkvH5fqX+5hF4/D9LygDVl5uKciDfTgzgddcvFL4Z2RSpQFxG4W2/j43s7skoQAa00vFv91KHkL0oCiAG5FAKWMJZs0wrmx7a40Im30xB7TOR+3ZpVbOM97PF7S6rLdLDIcEeMMhYwvsOrQmVGa6x55M6vcsZykG/gEC+SOF6SDVjsB2GBePeGXI0NSN2edW43Mya0Dz2lcQrC9Q8JBJkbYc9xJYiXpruXCUSIT4Vm6aSr7XUw+wp4m1sLmbWBVACVqAAQtOqnJIZRym6whhBjJM9jO0yP7SUgAZ6R/JqbmKkKnMGNQe+OyTyunXXmrXD5u3enGt1dcz7y0m7ui0+USSlSjRCg9C5VQRNp0pWQ3WUrgz+yjZO+HD0g9aS//7AuOPdmGr3Bugue9XK/1s9+/QVlBLhjPKNoDygGObZpHG7NMDEzMrJ8eoA9AugfUg5QrHrAmrmEVSfN3OyEgGRBsI00/mYnQAQQ+ML+mPLHQAsdkpmQxX1XHVGQHSPkJpSZPaAFogtWJ1oc0wJsJBDrvAE97tnuevSHn8RhoD6w3lG6yVF3jitWnyH/8GRp78py2xEVeQII5gD86DrkfrQA60EQffvjh7tWvfnWzPfQfUg02GFtifCAJB3IKtMTojnldcsklbVljyjyQhCMAw8hBYIDbAWieKMEwX3bZZSZHCQNorpk3v/nN+2mqwx3WCnj/53/+xz3wwANNSUd4X8pG740e+uSTTzZwTr3CADpioA+5yyGqcBSBKAKPngiwaO42vbS4aVar9e/WcXKDcMfOtEmxa+8u35tKS/AgcMNNHhM3wHRaKZ/BbrhvkHgEV4iyJAhVkwEIWG//vcvGBjdm+lcUGrHYyYII6ThOCLphGv427o01cQU3tO0OV1z0Mj26lK8zDh6AK+0nJcMtmWp9wfDOnSfwd3dvj/CLB7ASWck1hKohcctiU4tKjlIaE/MrIF3Ror+5c/vdiUev1OJB73l7Ue4Re/JKBT4hezHVGT1yFpAsND+hBZBFaaERNuTkJILNWVwAma1bWTJYONmhc+L6UJO1W12TBE+jK0cOAVEWPlK/tDQcE+N71J4NrpwbUyIVpYdWOu5YB0w/K/T0I4SUTEcM0IRhVX1MYaD9TOrsA1AD0CGiFTbfwLfpYPSiTPk7W6XlxOHK+r3Y4SYezLutD+Zcdk7KLXucdM/KcugykofIsgOdOUJi77kAXcEJPLbZMLNVc+/iPktugo2ch6UD/OgR1D4hvM9PqmT41ZdWGEb06x2WXtj7AYPsN9JmVt5CPLzDAwbaTmuMt/3ixTEA8j7r3GyKvU/bAM/BQj305Gia/UaYDQmPVdiHMSyXFAWaKrOHyZv9Kvun8YB4AKCtKj7THNTNvL4BzHQaj2o4Hb7cdBZe35LUVOSLnhKA7jtT+yhDodXTu7IO5Q3GGb0zDCqgk+2mm25yb3nLW4xZRY7AUyvkGCy2Q6qAPINtOgAahvdjH/uY+9Of/uR+9atf2QLFwCovHLcDMdDf//73TU9NndAotwPQ1Bv9Myx1V1fXPgAaDTQTAJ46MQFAbtG6tQJopBnsyySAhZPhdQMA6Je97GUWHxYWcj5kI2EAHWmgD+UrI6p7FIEoAo9QBO7UeZWNz508i/MD2m7Riy/42bDVnLIcu+7BxvVinjcJPw8I2R1ex8VCYKszo4WCAqcFsbd13CcESitmwYGkoEPJT24XXnvAdc0/GtaQpXhr5WO6SDBRKxQDitMH0FvucKXlF7ve7n5jp2ukZhaA6RKY7hJoGd89uFYL9ipifY8t16p9ALNMT5dZ0GkRo4FowKQgvBQUQ5J8bHXV3JCqWzVZx/Kl81yXWY152bEHlRluZLxLE4CUboAplxMznZfuuSCGUm7QrqbJQUyMM2m+u9MZW5MGHqoXxHzLaaRDQCml5CdIRSoAahxGqHdNC/bGdruR3QLx+TF3yXMB0LLAS+LnjCWaWEn/sT+AFDlMHBYZat8HUB6ARufhAefA5cJqbzoHr61Nfa+vtCDCXi4U2Ghpd8fIUKgnA6K4E3O0WBHXCbGpLMQE9xpu5C2K1ctgpQF4H6NybkCiMa3eT9tCgDn4vQlyTUvOPv5OMLqBlqL5WQgoBxIR03Xve56wBCOsGgnwr9UlqJNfteYPA+DSqcMIMznRXyR62Wt54R/bnNB4ntQkcDEwaziZJxX+IWb7YaU049DQowlv4Z/PNJvqxtefBAEDPGuRqAegmXou0BOL1bLikx+0bBsTyZU+eKYHAN6H7hYwzsg1zjvvPK97FNNbb73VwCp6YmRRF1xwgTGuK1eubDYW0PuNb3yjKcMIFuiFXTg4BocPJqzIPwCxgE+2q666qrnAbqqyAL+cH+A8b968tu4WHI9UpN124oknOthk7OQA19Rj48aNtmt40R8AetOmTU1JB3EA+CPTwIWDDWkIbdi6dauBa8DzMcccY5+FAXQ+n7fPX/nKV+4nhTl0R0tU8ygCUQSiCPxFIqAUziazgAHVQqMZb8qY5nb4x842OQPGG0ph7JbHrl/fuKkqaYZlZ4tVt8tjuSC7tqPkB92dURY2AJ4tvJPMooTFmoALsoLaxHolDbnd9S0+WoDQQzqW7Doee8gwZLzxRH5UxeYOb7jBTSy9SIzSPPNwLuqmAfPaJ01jt44qjo1bEgzhmHyxXL1bwPa47q7upbDEgyPDsitTkhQB3ppATVmLDGMC0rXisCsMKQ14XovqdJ7Fi+a65Uvmu74uj+lDIz1a7JRko9tNKG2zreETaiurQUVpjPHpTeqGTxZGgFpdyLumLIcYMMBIZ4VAAdBYvwG0yAZYlI/0mLIQjo/skJxk1J1/1islz8hJGkDqazL5KTrQ95bH3Ad0lmxETLriYIvu1AbbDywKiKWyhuQAo3oZosUDWvWhXn4xTUxNSm+TdQDeWKjIzEIA3mTOkiroJ0lbjCGmbJ9pDQPYpoTDn+cEQzDQKBtwpE5NhtkHzAFwtjpTzxZ2uSm/8OUffvmBvCMA8eGJQ3P4B3VpInzO0ebiCApBNmGfewcEbfVYZP9YG4A+CrdJjGJmiwypty9WN214c9bin9A4apsQNWcYsM3mZoJsRJ8zO7JEkCQEYrEto7LXjZYW6kHBaa5v6aVu/iKY2qA+hzaAJjDf+9733D333NP0gW7TO4/6twDQeFUHDhpBhZF1sAgQOUrYzeMv3aDIB/ovHeGo/CgCUQT+BiKAGwZSi+P00qKwGW/7WdDNsIQJ7Q+jA2Mtiy1vi12/tnHT+LhcL7TQrlMgtSdLGnCy7lXWasFWT1c2exSsHTClJhlHSWAbsKsVbS624xo3sPxkwx8mGPBxls9mSpDd2CbwvXJs872HDXee4PqXnGCa47KyCcrqzgB0BoyChR1OCTpLUefAUSPdkbpNKb/nDo+NPi4pOUdHr8AwDhgCsWmB3pRY5KSy540Nb5M3824BYCUPEdocmDPgDl+5yM3p3QtYSpJ3TNT73JCSsRQEopBxlKSj6Ejr8b+AlWVQLOmlc8u/Q+BZKbH9p/TGEIOBhJdKZS0glP/zhAB0bmzYnXfWKxQUnVelxixrnU/nBmgOzMbbOHPYYjMmGGI05U/syQaMCvUYTN/NIQDQsP4WZx8IN5lqw4vBcX6Zdhp00/zrZcwzfMu+QUfbroBvgDHYmHr4HcY+vvS3KTj2XUC8w32wHB5xlOdjw71ve8g1wK9elkI/fqFjPe0wxQYA3DvFPjsH7HPw04TVfiHBez5DbOWYFSBxZELEjizEJABIa/zPYe/RTDObkgA9hgjd7ED0uZ6uYIGIXImFo+bKCPi2gb/3hRKG3TFOsScM7MfhKrKk2UvBzXel9OluwVGXu6WrT987JpidHOJbu0yEh1qTHm0AOspEeKiNoKi+UQSiCPwVI3CHzqXMF+7xszjnFh2zQa+2FnTTLA/QPK5XW7ZbALp206hY3op0wl3SDPf3iRMWGKgUlTEQ27lqdVdnNjveme1aLew1UBByyImtqUha0bH9Kjdn+ammhTVsY6DQY1gDMFQTa50b3nj/YKk73b3kmSeRSDopZJeWDKRTTG9SKARQV4PVBv5h9aYykqRn1s9StXx/PNtRS/aljx8pFvvG8jl7VNwhkJ0wlKg6SmfdkBtGcWynKxdwU1BmPoHuxQvmu4ULelzW0lp7W14+wTmlYR4sdbgRsbglgWYcQJKAWAEmcm9QR9NDIzUROmJhEenJYYUnxgbd2OA2sehj7tyzL9W55Skn6QQLDJs6BTuTT6USiuDRP6vq0GGYFgNwxstnQA1Ig0hxjkB7C7gEQO91uwiSnxieVQlmNhiASgPa1gF2dvqE9OQemg6//GNooC264++9x+0DoMMaiqbOwg+k39feX0ElOL2PrMPv23tBfEKfB8lKDEwHrwCsA5iJyd64eglX/JfGTUM2fdbaIBhCsQ2YeUCuPq+QbdEv1zC2TzoDeknEE3SD53ntFR34UTdrqYkPThs8OTHnEYAz+NsfUizSrOlVVV3LAu9S57tC5+lu4KjXu0WrJBUI6tv0xgtG4qH3k5ii8yXrYKvzxqHXmke+xsQT7ffZZ5/d9Jh+5GsV1SCKQBSBKAKPaASQaZCgAdZpShu5SWo5LQu6KVqIPGOdXlpcZk4Ak26xmzc1bkKTiINFVnrhrFhh48pAG9ry+iwju7lMJ8y0W58rNDL5fO5YLN7iW//b9S8+Vo4VSEk8kLQ3O51vY6dyKrlhNzi02yWWnLdD6cKHuhOZYzqTyQH5UuhJugA0bh8CUxUfxcTEBqaUjIQSccGokEhjIDs6Vivfp31OkK55aU0pvRtyy6BesKkJAZWqLOaKud2uNL5bWuZRgSgt/hMw75vT7w5bPNctGOhUmvJ9YzFcTrrxqhwU6l1itxM6Tgy4wGzCLCTENOr8aQF9PGhhM0dHdrmhXds04Rh35z5HziJVrAaVXjxgaZu2FD7ws1IAxsgtKBNNhjdJ8NCaPgs0uKbD9aUe5j7hg+Ggyt6fHtZEB2yMMrprHyMH5zI9hy8JMQ3HXjDulQCg1nvQ2k3xc1By6GQB+tw3ZH4RvuwhaC9lBox3IKMIQLHNJUITjGab9b7FgI/9hYzBYkZYYFjh5t97Qa4R81Tfr5cx7YBjdOxmHQjZrskQcQkB6GYVQl3jr61sKlKCAHvybU0MLeW4p3DmZc9J1F+15sSHRbNyj2ZhrQHoAZfLPt31HX25ALScOIIYHPoKjnajIHovikAUgSgCUQSiCDwcEUCmwcJADPj7ZlggoPdevaZtQdemfLTVrOdbNd1zx+7e3ripJC1nTTIGwKVl29NNn/s9wKysRXUwmSQXwWY5r52VTEX6jfhQfdt3lvV29y1K9czznTe808b9xXBAYFswJw316NbbXXHhS6UvTnkL99RYAeU+neI4ZBRlvbCaiwm0JLVgMSWpSFqa4KIW/41rgV6tR1ZtUpnGJEzu6cne1SjWe2PVyol4OSd9VFzDD1qAtlhkQqA03rLQK+YG5R4inbLalEglZX83380d6HPd2aQkJC1oWnUnjXepltETfqXwlsZYahNhMyzt5CEtCcCo9NrDe7a6vDIRvvDMCwTaBKCV9Q+wS5rxvaStj3YJiAFK2GBeoD9fVhBgStvVY6ADAwoTZcB4hhhmjy3mBQA2vbnPUlMm5+BD2uRbuwECDUHyi486TUril2EMcBiVhwC1ST38z0Na4CDtttHf6icrLQCJIcDMgj1Skhs49sn4QDZNVTzc7Ek5bNJlMaIA76fZ75kcBGDNOULJXnAY0YQEr3HPvk7HCeg2FF/Gj8XNdOT0CX/7ZfGe7Oz4E5xNHegzXoGaxNj/II6+LMRjnrVGgCTm9tSAtnnuG4ibTAGiyVG1odTwsqAc6zzN9R7zOrdodQSgp/tFFO0XRSCKQBSBKAKPyQiQKRAP5+Nn0Xp00TDW3grtmW8sKNysF8Cb14y22L07Gr+QUmGgLrYPmEFSFdssM540yQX55GLzJtmEXJktUx9pvQHH5R2/kAwjtyHbuwxk+Dg7zlw69tYBjAM4H918h8v3PcP19yxznXLHSABmhMgTieQmZTLJC0CfLNVGOiHAU1cKwE6B+owlOEm4PYVxVxDgHUGqIWDX199jj+CzyeQDkptUZA39NGTMLBysCeiYc4d+JpXBsCSddHFCEhW5dpTzw9J2C+z6WmBNC9y8gX430N8rh5C0GPiEbPYmjx9tHx0bczt37FaK3wn35KdcLp0sABrPZR0XAD0j4z398l5wSYgAc7zvsfvBZhDW3CQ8VwkPDIPu/D34PRCY+/s2s/EFGmrAnj07oGx/xZuBZx9UB6ywv+CzudiO8gLc7DPB9hYMsITAVjf/80CNYAwvExJKp5qhz5trCwMwbWXtZYKDskxy7ccnaGZo1HjacVhpv+ymFt3KRbfcYey0I2W3QXF+BEDZO8gD3gDkpA+KaQ+e0ABoQLO8oNFEG5tMpADP+tzzDvQ8ny2+HoAmSyEAugEor6e9/tKkztYUmo1dp55kzHWjAtDdx73WLV715MA98FA34dhnvEZ/RBGIIhBFIIpAFIGDjMAfdDxuGkfOsJzAgo7FhMtneGywO9pqwNLKWR7PYUOxOzbWfynQtk1IgLwpR4EVeHTOKip0tENKYVuR1pSMYn0Cmiyu2jMkIErK69pWl87f7PrmHQGAGZcUY4dSWC8WPbesmfoZYCgkMza4QV7Mc9zcw55NgkEt+vOyHaItTnV1umJSKVUatYekRV6kdIFrUpJSAKBx/BgRCz2ilNWj8nKTzZ102n1uvtJwk6ywEzOKihtUKu1NAsZHKUviUphs0neTRKUsjXSxqkQqWoCIDV0lNyqZhnTSAuMJAW3YcTTObLCecbHeA3PnmGSjqysj7+ekfufBvXTZQKhSCEA/+U2WIRE7BiQDAVC0ZXQCyR4gs5INdMFYevZpTFZglz3rtL0/w+gdEA2K9Ls3QLJNyteWDRqYjOHGgUTEpBEASsWWBYVhAO+DSQ/Qc5x3bivC2u69zdaatttrQfCZHyeAqS/f8I71wHrAUHtrED1Aa+faW7i9h892cEKrZlCv5plsrxC436sF95wwTKmunSTlMf0GkxNP8+3JYHyZDPFRbBo2wSD2ArxcOfSF9NIxAXGAsldTNNXET4toKVU0dVAmY1hKZ3vVYbsFoNkvhru4zilVv+QjXXpqMV8A+qmu67hXuyVioJUzxwvwY1zCgcvF73//e/N4xocZSzeSprTzWT6IL7To0CgCUQSiCEQRePRGAJkGC/MAvnNnWM3Agk5WybrhznyDad6uF1kG0TfPZuNuTv0B30titzxU/iWMbEJANZEQGom5XUpw0SvGbyUAaHwi53J5gU0xwd29fQaKxsfHJXWQ5EOpsjs2fdV1zz/B2N4EqbHBNvXGJj2+l6lB9QQdl2BRX0l2cyO717u5a14pfOdlyoNBJDtch3TMFRYRCuPACstwem1HrlpPxxOnks1l19iI2yOpREVAtiObcnP6+l2/2GIs55R0T8DFy5oIUilVqrcL4vTHUonH1yU7W+LXZQAAIABJREFUGa8IdAtU1pBYoInVvlUBalwYOiQvSVVLrpaXC0lRbZLLRkOA2hQBvoUFSUZs81FeWRKWnJKolKXBvuzSj9gCxlYA7dGZWP4BxtgA4IEu2QPQViQANGwNx5thpjgs2jUwGeTG8ytkrGnA7u6VIvAp9Ze4wGLStGMz6YMPfAPG2y8jGElBc5tAu9l43zkj9HdAsnvn8OLkcdYe3DaGuKXgAGh7DO9e7tmTXXg7e9IVn40HZ/tsdHNvk114lH9DQ9bOr0mELSAELFspAtYGookbkxfiz/88PfF8uOtadBjTotK4ST84RiNHABva2MO9AGjKJVkLIJudkIYAmDX+yG4YAGix2XW5vJQri9xI9qmu89jL3JJVykoYAOhD3ISDxCIkUfnMZz5j0X3Sk57k3vrWt7oLL7zQ5E1TbcPDw7YvWQvxej7yyCMtSYq3riDaoghEEYgiEEXgbzwCZAok29+Js2jnjTqGG35bJ4wDlAcIQlcNfJgtW80pNuiFzIRFhU3wHrv53twvWW3VkUgDoK0uWHkJ9A4JV+fylcbSXG58LpkIOzulXU6lzQ+aJCYmO9j8P663b57LdA2oGA9ABwBUGfEKiVh8q/DGPEGQVTu23em6Bp6iNNprlL67LA2r2GdSaOtE8IhorWGAG2KnG0pqosV8I8p+uDVXLa3MxeuHNQSeO1SHjOQkSdhiAeCEWGyJPpSG3MsQVxCwrQFQ0x33KhtKVQn8Ti8KNFW0bwDMkAPUtXixJga6Twskq9WyALSOkzQlqf2wN0NLXZMzSVXAvSEAnlQd+VmQ//P4qOQgqv8rX/EpYS4054Aun8o1IOnrnJEXGMINAJyv87CsLezmM7T6dS9bTOV4w2dww8zsXmxqC9nsNLCqTXaX8jkXMwV9Tn+ysg7AGNhLNN0+bJaw/9jzZRD7fGB14B0PxHuN8s9hO+5lk73j2pXrAfm9THQgq/COMMa6tTah8wZ9FwDtmGXXYUFm0Z8gaCFrPeOBaKAuzLSkNQaDjZ0GBAOIsRDUUwdAulnYeaDb03swplWexouR+cZSp3SMD8yZfCjeTKp4xZQCXNbl1hcN2UM2qn16eLLYjYiBTh39crfgsCe61N8IgIZBJuFHkNnvoYcecv/4j//o3va2t7lnP/vZ+4+j0Ds/+tGPLKHI5Zdf7j+VmHL36MMoAlEEoghEEfjbiMDv1AzA2Uw1yoEF3VId2z+LUKzXMXv04vj908lOr0Ds82DMu/Rqq4+O3XDn6C87bCEebJAeUEsQDViWktkW3cUFTCdyue1lgeaOTPrIzkwmWRcCrQhsktq7sedmpY/YLBnHag8rBvrdJoxqsq1bS7k95fGRwWPmrLi4E+/nFHZ0YqEsUQsiZmUeTApA12Q/Jt2F6WyxmWto4WA5Gbu/loqnEx3Jk8BwAPCGAHBKiw+xs0t3ZLS/9Nk6Vi1wDSVhQd4a60zvUvKUzaVK6dRiqdDLaQDDCACQkKTTStAiwGyev6SWphq0RD+r0ks31O64TTCkx5bvWWl0xI1oEWFhYkzHV9xFl750el0R7RVF4BCOQCuApin/+Z//aS165zvfqacyOZNkfPnLX7b33ve+91n2QJ5ckXlv8eLF7pe//KVlLDzzzDPdBz/4QUv1vXv3bsvgd/XVV7uhoSH3whe+0MogS+EVV1yxT8Sw0HvPe97jrr32Wvfe977X3X333Qbi//Vf/9VSZE+1Pfjgg1YeEpKLLrrIUoXPnz/f3XbbbWbN1/o+ZbWy7j09Pe4Xv/iFWfiRsfCBBx5oJmS54447rJ1kZYSp/+EPf7hPdchkCGv/xS9+0TIU0m4mHzDzyFiq+g7iM2La29trdSIWlLd8+fJmJsZ2bYThf/Ob32yxCZLAUBeYftKI03ekVue84bLDKccplzYRm/DGpIk6sAZmqrgzoeLYm2++2Q7Hno9xMdW5GTMf+tCH3Cc/+Ul33HHHWbbGqewRW8/BeZ761KdalssVK1bscy6ekjJhoy/IUDlZfNeuXWv1Jrvmu9/9bhuvGzZscJdeeqk755xzmtkmN2/ebIl2vvOd77iVK1datk2evpC2vt04vfjiiy3mp59+uvXlrl27mtcEdQv3F3Wj7GOPPdY95SlPcZdccon785//3OyGIEMmUkPqyDV06qmnWrxOPnn/LMaMofCYCWfv5H53oOsnuNavvPJKi104jvQB1yt9FqS959oj8ybnpR+vv/56e1KF3SV1bO2b1jE4VX0zcgWbagsfi0/9O97xDhvnZPicLP48MZusP/ksGGcHGhN8p0ynPw7hr/3ZVh2mFtZ4mV5T2sC1OcHBWNAhB8CJAzALcJ7NxgKyB/wDmwlTJisoduOdE7+UxkLAV4uyhCEL5YKl7UZOymDKdnYb42ySjXSinOxI7qw0Gj0Co6tKYmhjlVHXO/hjN2/ZyZ6W2MPLthmjaCSoR8MhQNi19Y5a3+Lz1qeSA/36Uj4C2UdJX/DgV+QcvGBG42IYAbhxLWBsCMDmJPkYF6BNd2Z2ZDpTQyLAjykVSwNl1VfWeC6TwqJOx6ggpAsVgWfxyi4hhrmhXN1lMbHj+Ylb6pXa8kwqdURWTDr1tQyIaLEF3FkgViMXONMHsZZVgXQldDGdNgxpXWxzcXTYTYzucCUx0UhBXnLxubPppOiYKAKHVARaATRPAgIQ+g//8A/uE5/4hIFoANfo6KiBije+8Y3uhBNOsPe2bNli+wA+vv71r7tbbrnFbq4AkP7+fvfa177WjuOGRLlz53ryONJmr1u3rglUuWmRfAQmnOv2n//5n925557bTC/eLqgAzLe85S3usssuc894xjMMgGBPCbj52te+ZmCJmzr16e7utvqyAXRoB2AHEBBm4MP1onwAxJgWGPM+dW834QBUA8Df//73m3yFbIikFT///PMNcPMZYBXg/rnPfc696U1vcp/61Kfc6tWrpwTQg1qnwr5MKsIAOjjuBz/4gU0weFLApAOgTV/QpvDWGmuAF30FIKH/poo7+373u9+1+n/7299u9tlk5wbgUQeADn3IEwomUUwoJgNNpHanjcSEGIfbzWSB8gCqgFu+26k3sQSc/uQnP2kbX8YWn9Pv7M9Ejzj8+Mc/tpTutIdxzUTtpS99qXvBC15gsaCejO/g6Utr7KjrK17xCgORTJR27Njh3vCGN9jEcdmyZfv0F33PeP7sZz/b7OfWPg3G8N///d+bDIrU8UwyP/axj5kcKrwxeQqPmZn0Y+v1wzgOxxFwGfQBMSYOb3/72w04c14myR/5yEfc4x//eBvDxIr3f/rTn046Bqeq74HWSISPJVMqE2L6k3pOFn/G/VT9ySRwOmOC75Tp9Mch9UV/cJV9UIdv0mv/Wd3U5R6sBR3nRR6ySq/ZiiVhrEmYslCvaWsLY7feW/6lKWtxv8CzWS9mxObJIelBBnaER/KwtkqpzQYbncvnRyql4nhHR3xxdvvP5g/M63XZ7oUqhxWCaoVAr5HR+ruKfMIWDMpzeXyznD063LwV58pfObVDJeZLhfIa7dGHflb6a0//qjjATIO9E5J5VPTL6MS4AWGYoLRuQMVq5Z5CPt+v6/i4TlnjkYIbEMyT+YrOl68VXUwWHfFMytpQMHu7ikBxx73d6c6y6nhGQQsUmTh0ClDj/ay6GPMdE6AuS9bRIQCNZMTYcCVxyY3s0WunFiKOKU4lAehzDm7IRUdHETgEIhAGhLB+d955pzG/MIgBuORGevTRWHg6A6aAANirMPDks40bNxqogLGGPZwJgG4NVevNt10ouSHCiAE2+O6YbGsFQbDEtAlAD0hpB6ADMAp4htWCEWsHoAHssGMvetGLDLiz/e53v3MATBhKWD3A1llnnbVP9Wgfn7EBjqkD6cbDuvMDAehwge32DT6fCkC3ApnWuCPTAZzDOreWE5QfPveiRYtsYgJD/LjHeQZOB9qmAtDtyrvvvvsMCNHvjNN28aUPfv7znxvzzOSKsc0xMMEsemWyc++99+43fhjfjOMgJXw7AE2/AfZ50sGEk6cyPHV57nOf2wTQMMKUQd+uWrVqUgDNGOYJBdcMC/qZeHANMRZOOeWU/cbMZAD6QP3Yrg9oJ2MXYMykEgDNZIW43X777RYj2sGY4LsAUMkWxJ9rL5gQ837rGHw4APQZZ5xhY4mYPOEJT3CMlcniz3dU6/dBuD+nOyam2x8HGtd/A5//Vm0AdM5UpoEFHcD32FnEAOs6FhXixMGiwNlsu3UQiwq5KcxGJuJi9zzY+KLkGMvLkmQY96oMgZaa2JhZkpyIAQZLi9FNCow2hCRJblJUSm3kHhml1Y4N3rUjW7qnMW/RsWvkVpACALMo0SzspDWGKUL/ynvoiHdvv8/NW/Vi19W92BZmiRXW+7F11WotWy5Xj8F5Q/oOO8+4FjB2iR1I6TxjE0U3MjIiJjzlOsWo4LLB4kCVu6mroyMvzH6yXA/SSI7h4Us6dwGtthYfypdC/tVIMmQ4ph1TAvOScuwolkqbVYUnZzNdvQm1nYyMgHfZ64mNl8OCgpKRlIUbVq1cdPnRQTeh9OGl3Lg+K7kLX/q82XRcdEwUgUMqAuHHulQc5g2mDzYM6QVyDW6o4Y3H+DBUrQA6fAMFXMDKwf6ykZUvYHH5uxWYUA+YN26A3CTZrrrqqikZ2jADFwYQEAU8kgdgBY/MAbMBKEKW8elPf9pAC9d/OwD9rGc9y331q1814Eg7Ava8lYFujV8QJ1hJAAjHB/rycAzD4AIgA+jkFdadE8928Q/iArCnHBhi+iqQBARsdXC+qQA0+0wVd1hKGFskI+FyJjv3vHnz9mPND3RBTAWg25W3c+dOY9sBfLS/XXyp66ZNmwx0AZjZB+aUn4xJpAoAwYCJD8YPMghkOVMB6DBbTtu+9KUvGdAMADRPN3gPVpvJGhv9yNYKMhnDPK0Ib2FJUeuYCSZdwfs8IaGPDtSPwf433nijTTgYL2zBmOF3+hjgjBSLMcFTJbZWIBzEHxYfwD/ZGAxPElvry7UXtCV8bQb7hY+FwedJFpOh1rESjn/wFIx4tOvP6Y6J6fbHgcb1Ifo5Mo0b9EKmMRMAe7AWdEg08nqtnmXcWBgF8EYgMZN6tzvdpth9axtX53PFvPyex4Wee6VzXhIXuCyIXS2LrYV5VlJAyZMFIsUExwVGy7rxIJ1AMwwQFex0iQ1Xud5Fa6qZjk5Z2cW7BErVQNJgS1Zha9j4XSBcg3tkaLsA+IhbuuYyL+EhmQSlSkY6IgC9J9nRMZpIJ1YUy7X5BYH0pMB0SklP9DTODUuDHJNXdba7R2Ye+D6TCjwhP2olYJGnmfD0Q8LHi6TAWFMWe10Si13RmzUBd3TbSDEymhSk/BVrVRYT6pVNdd0k0LyiWCwfSWZELsK8PLAxNoM9SAqVS27taoUJpSbf5sq5EYH+sjv3Rc+ZZT9Gh0UROHQi0E6SENS+nQY3+CzQEQOM0RSycXODjYPF4lhAJyCSm9mBJBwwnTxeB9zACk+Hgb7hhhvs8ThsYJiBhtXj3NxIYc5aASR/IwkAOLe2n89++9vf2ncHTPyCBQv2qXvr/kEc0Leedtpp+3R88BnsdDsGOswmtmvvVAz0S17yEmMPYXmRqiCTaZV7BJWZCkDzaH6yuNNWJlOvfOUr7TxBOQDEyc5NvHg6QX8/HAx0u/IAvowrQBhxaxdf+p5jmQjCPD/xiU+07372RVoCaNu+fft+4wfGEtkJEx+26TLQ2DcCPOkDgBzjkacc6M/ZJgPQjGEmakieZiJroMzwBHKqfpzs24iJGxMRzg2gZmLAxIIJ5le+8hX38Y9/vHkttjLQxB/mmsnlZGPw4WCg+W5hrD3nOc+xtQOTMdDEnzq2fh+E+3O6Y2K6/XHofMtPq6bogzfq9YRp7b13p4OxoGN2yTnJTjhvhucNdl+nX3J6AZoPxlR2m45n8gBrnY3dcVflamOYzUSiTjrtMemdi5JPzJUMYh5mCzVs7tAna5Ef+7DgD0lGUkBTkFp5UDrcxLqfuznpQdc315sYNOq1ESVQGVeWwYUC0QvNhESAFkDNmfbsWCt5yArXOedJlio8KXRdkvtGXoyz/DVcurvLdWZj63MllypUa8cjG6lheyeg3MDjGCsx7MbM2UEtQYJBrjix1rBFAt1rS8p8osyFpwLeC2LMiyq7U5kQe7Ndctqou4kJZStMaAFiVucnk5wmBjrDXfqnKgn2M0W/u6IWKuLSQf2y8oR2hbwb27PFVaSBbsTL7rnnRgB6lgM6OuwQisBUAJoJZqCTBGy23uDRJgbgK9CaoslFhwj72ydfdx5FAwQPBKABGvhIc2MGwMDGsmAL4AG4hgXnhh3W0QKA0GlTNx7Ts8iJc/HYH1ANGODa59zoU2EVAfY8EuaFvrMdgH79619vbCXnB1iE694uXsSBxYqBJCTc/TwOBtADNKhLoM2GaQ8ANECGNgAUWEQWbFMB6AsuuMDa8PznP9+YT/TfyEw430wYaGI7Wdyvu+46981vftPiTr8GYJKJxWTnXrNmjU2iGCsAVRjY73//++41r3mN6Wjb9eNUDDTlManiOx0wz4Zsg0kWYwSmtzW+jBn6n6cITGqoz29+8xvH4jk02oH+ncVy6J1hpWGLWWRI2wDPMNds7QA0TC1AnH1Z4EYsAKGMO87NGOVcCxcutOPZJgPQjEfq8KpXvcrqG+QuaPcVMhUgnaof25XFU1uAIlrmQFscMOtISeg7FlPyRITz/u///q9dT4Bl2sp1QByZJEw2Bh8OAE3cmCjQz0zMqe9k8eep12T9iRyGcXCgMUGfTbc/DqGv+amqeq0PPGeaLfBgLOju0jlhjNE2z2bbqYN4zVqi4Z8UNw8cOVjR2huuSOyWW3NXp5XIJCNKFsK5oAsGOQcps4VEhyr1qpblNRaLP+5Fk1GSDRgMNJu0xK4LNhfgqmyB1S1XuTmLjhBbnZWTR1WMsphpscdKA74D0wsB49VaiddpYF2AeM/uh1z/4rNd75zVOkZMd7khfTTx0qlZ5CdVTZH04ZXqSKFSGpQ+e4nY5yUJndcW9qk+xVLewD/pwdFY1zkndniqV1ngt5FMQhVv1U1pZa1SPQzf6AR2ZJKNcKNyaS0YxL8aezfOK81zQ+UKlm8RiB7SIsOTpF/sxR86RXKW/JgbH9zuKnn05jV3zvkRgJ7NyI6OObQiMBWApiVoIwFQMFIAPTYecQNMwk4MvA8IBNAixwJUACjRf04GoHnEHjB9AC2A6re+9S1j8lg8xkJFbqCAEEASj4xbPaZh8LiJs8gocOEAAIRdIACYMMrIKtpJIoIeQxrBJB2tJKAN0Nhad9oMuGAhU+AsARghPkw2WuUnYUeKpUuXNl04ANJMNIgvLh60AVAWBlAHcuEI2o5GmYWU6LXRirYC6FZnkbB7A+dvF3dYVIAVUpegvOAROH021bnDfcmis8CFY7J+DDtABIsIiQ0sMQCaSQxjkEkNzG4wzgDp7eILW8n4C/oI8MckBwDGPYTPgicGgVsLIP/pT3+6sbCw1oGTSbjNjJOAAQWI0d+Mx8BZhXHP+IeFZkLH1g5Ah9vGPjDqyBmYBNEfrXKnYHxO5WoxWT8GwJ0yGE88TWBx41QuHPQB+yB9Qa7F5I9YoxlnIWnY7WaqcfBwuXBQb2JGvzNRJ1bt4k+fTdafPA0KX7dTjYnp9seh9U2/T21hWnHFwMLtsBm042As6GB4ebGKfDa6ZJw4YJsBdAcj0aDt6KNhqydN8R27/a7S1alOOU2IGBamFPUqzTJWwjoK+QL+GWWl+lOa7D0N0ceVanmZwHGaL5hsJiufW8kvJKPA9m50869cT2LIDSxcbQsNq3oBoC1jnMpKxhMipqtb4/VYZ2e6Y83Y6G59me92y495hb5gZCcn7EwSRCx5WTRYYvGhgHwVcC2wm5cLh1jojbLXi+kL6URuIlUxy/hAdwgwC1KbrIT3eZn3M2kzyKqoi0b49/5KuZIuT+RPwvYjjSZD7TCNtrTRWDVlurrNj7qqNuFPrarIHrpyU7VeObGj0VhcmRhxY0M7XFk2dg35OZ934dkzGFfRrlEEogj8JSIAOIU5xikhYAVne552QD4oqxXozPYc0XHtI/Bw9uMjGeN2GtxHsj5/jXNPR07116gH53gsxv9hjC3A8Xa9eLwyE1eLg7Gg43zAzn2tgabfKCQigGfs6/ZLKTHNYtBnk62QekxLKiIXjsrVgGE2c9DAPUO2b1VlCywo/TUzSlaQk1OPz2Gfq+XqroQsNLozmVUJAW6SmXRoAZ5r5N3E5v92c+atFHDuMX2ylatHvBwLqAVOA+mV+EQItDG6c/e6BYlU/6KlK19oDDgtrwoEj5e0YE83xQ7JKxJZsdE6KF+umqQiIeArO72JRCy2IxmLLUjUGyuU+VB6ai0VLMk/WgsApaM2/XZVsg8mBZ50RMBciVZKucIOKTeGsunM0arD3IraB+uOL3UmI/m2dkU7bVpoOXjUtRCRugtq314aH+4c3bP9SQUB6brY+PMuiAD0NAdntFsUgb9YBGBXeezP4/oDZUY8UCUiAH2gCP3lPn84+/EvV8sDl/xYBHARgD7wuHiU74H5OCB0JtkCkTbcpxcs7UwZXx5V7vKP655FbHb4x6ON3kdaMcOysLBD+jBTz2oXu/723NVdAsmptFhe4e6yEpFYCmYfcKaVohtWGB0xQBRZRAVmGQY6lS5n44lhZcLrknPGMlHRbsuDv1Talo2SchwNuUtqbbHb+NlhpCyLDMAtqa0N1MoqTosRR8a37EynFtf6FzxrZbwj3SXttNw38rKhUxIT6cSwsZNI2Vw1ALcAaJskiDXOWlZCt0X2d9VSoXh8pVLuAOymJenoIJmK2lIWGJYc2meaxUnrdxKjeLZ3tXvESvcJQB8f10JB2oXvNQAaj+p0d6clErRU52Kc8+NKSb5n88bC2OhwpVo65cUved7BdNwM+znaPYpAFIEoAlEEHu0RaJWbPNrr+3DUr1WK8XCUOdsyHovxn2WskCqQ/Qgz8Zmwv+iTsZKbqQUdXCzHwqPORBYSNI+FgBv0AgTi2TzbDaaZsmj3tH2fW08Wu+6Wsf+Uhq+3Mxufj3SiWJJjhYBqh7G8yB/8QwwDe59ZghNjZCUh1vu2PrAey1XibqKQG+kvbP3+ov6+XtfVt1Dg29uXvSxzYCJlkauKXU5KniHiWKBYeujhLa6zY5FbsPzsLbVGIpMvl4+oa9FivQMphthwHYu0hMyFHdJrVwSCK/mi68anWWAYSz3pl7Tir75JLiAD0kkfjmWQgX7Z0ZXEXjMJgClPkVWQxCmqe5J02DZBqG/S53lx5SeVKuUM4g/Slsd0Luofw8lDgD4/NuRGB7dZSm8tLixf+NJzGHyP12vJbHsyOi6KQBSBKAJRBKIIRBGIIvBXigA649v0wkR8ugBSPmimicZ7efkM67lW++OJyHHTPV/4FCRL4fyzAd1BOTDW+E7Ddk+duvbAjcMZZCz2x7tyV5L9L53qyAkqahmf6xFrOz8hUbQIWskdxMQKyJrKQ2Aa32Y+QySCf7NQpH8q3hPI1F+7tt890lv6Y7l34ZHzEsn03Lgx0GTyUzpwGGj9XZNlHbprnDSSAusw26MjWyTVGHBzDnsBiwcn0j3JYU1X5uarjaUFYWPYZ2VDNI0yzLJ86cwFJKPj0c4hNSEVOHKNWCy+LZXJlLQo8ch8Id9dUV1hlDul24b5JpW4eVMLzqN9Dkhy8ewlsdEPaSHhQln6HdHAJk9SDixElDjG5cYHnSQcrigmuiTR9sUXNTMRMqtC9H7CgWMf7RFFIIpAFIEoAlEEoghEEfirRuBOIJpeM8kWCHjFzWKNXpIDTHub0J7Y3nHMbAjGrToOiQgs8WwkHlSU43HRALTPZlFiuLGAZtwjKMsAeOz3dxeu5JeEJBJJLcQDmMp5YiIdT1TSnfHeUr4xLyUWNgDQQEnhUAPTZcHthkAkiwS1dM9Lww24VrKVzff+2M1J7HK9C1cOiquWiUVtsZjr7pT2AURTDi4YkNNIMlB4lLVIcGJ0p6vGulx63pmua26fG81XyD64S2C3olWIK7QYsAeAnFYlOmRpl5DuBCDOqndAdIbU2yofqJ9SwpVcodjITUysq1QbPV3ZzqM6lZocBl0JVLQgUUlV4mmX6tQCRJVBOnEWPuIXDbjuSHesFbKuS1N5qmqo90tufHSPJBwA6BFJPUru7y7yvG1DGzMtHlPwaANtTrRFEYgiEEUgikAUgSgCUQQeiQggtbhHL1Gi7vAZVGC2FnRkuAJo4mk80wV9HIc2mrrOWJPstw3gzkJIzo2bx8FsgG9kLtRnPxAf++MDhSulAbYTpMTOAj2xsgNA4u8su7hcV7ajrPVyvfWKD6a1D1IOW3yIvELMbFLSDP4WfsU+2e0eHnfj677vBnqU5KRvkROAhmnerVdCaojlkoN01NFBIwEh86AYXlJ51+S5PDG8Wwg06bLLznaVRI/U3Rwr6YdA8+jo2JZyqZie09tzJMldstI5a1Gjsc+etARjDTHqAtEkWCkqHTfAGqlIpjOzqyOVGVfjVpcq9QFZ9Kn6AuNZ1V3H5WWhR8YktnQmae0HTHdmUqP6fUupUlqpuh0GA51XIpVyecJdetH5k3UO+hoG7XF6sTI02qIIRBGIIhBFIIpAFIEoAn+NCMDgki4bMm+6koXAgg6pxEwIQOQZ2MfhuTwb4AtTjQvGbCUagNhNQFO95h9kcAPQ3GSaJysv9vt7x67Eqi4ttjbDYj39kVf2ksCPGWjbraQmSpGNBjgn/7qyvOj6BII9ZC/6Vwv4PBs6HC8ElJFKoDfevXu9y0z83PX1LxE47xGw9byWtb+yhNd2Cy5nJOdYaZIKv4bSL0vfrFThuUGXk1VcfO5JrjEHVYQStkhqgZ9nYSLnerq7ctnOzKDBGDYtAAAgAElEQVQEGwMqZxn6bZhpADR2dpZOHN01Sg9NEJQgxqQayFHkaqfFjbV1srnrjKdTx6KtLkknPT427soC28wLOtOdYrnxDKkrgUrGzl2TzGR8bOgBaaA7crsfOLk8cr+79HXvm05foTUiXo+bzs7RPlEEoghEEYgiEEUgikAUgSACQcZPPLuPOOII86vG9xoP9ZbtDv2NdGG/D6aI5i36DBB65AwjDkmIc8dsUmuzkA/gDTaaLsBvrd4GvYE2GtDsAczZbcQLpv6AoDlcfOzW9cUr0WR0aEEfOmARrmJhxdjqlzgAUrqGbFaOFjqKxXiA0oRsKeKxxgSyCmmX++qNxFyzu5POGCbYEp1AQ6s52zbc4PpqN7uB+YdLKtHpAVqTSHiuHALiRTHGoyKCewR3l8a0yA+cXZJioyxZRi4/JHCdcsU5T3edvYtVC1np5QoGaLu6sq5uFnv13SqrpMV+y5W0pU8KEo/ZVj070EsL1MM0x0kOI0iss5uzSFXgP55xQyKeh0dHx5dN5CYWwoAjD8loQtCh4zNiuMleCNtdk7xjXGnIBx+6RlkNR3YmEqnBl/z9vxztD4DpdBuPNpghkc1nJrO76ZQd7RNFIIpAFIEoAlEEogj8jUaALJ0k+CEL61ve8hbLculnfgX8sQ4LkHPUNJsfWNABYGfiaIEeGvCLNnnSJCOT1IF6whSji54tUwyzjtQDDEV2wNluAWhuK8+YTqGxhwYbxkBLoiGfZdm0ScKAHXQ6nXVdWS3u09xCGFJaZ7JYC+hL9tDdmVUWQqUv0X5DkmqIyZ1Ipzorwqj9sXhsgKxLSrwiaQXWenW3e8Nv3UBiresXiO7oSFuCE9sEouMkYjFm2pKWTIg5zmmR4Bxh4IUkY8FruZQfESs+5JK9J7iu5U9z5aLR4dI4awkh2QjLeTHI5lTNgr+t8rHT/7GjOmQeTbZESgf0s9yxrHNWsBZB4qEurGq4FdSsIhrqSmmDysAJ+3FJKG3936W2pCXlkG+1Kw/d5UY3XatzJXWMfDpUtwtf/i+0hFkYnTndNJcMIp3LHaFXJO+YzkiN9okiEEUgikAUgSgCUQTCEQBMsjAQIm+6pNxsLehgtgFvK2fRBZCHgLTZ4h1A+7BeMNWzXVBItWG8ceKYNWgOtz22dnfjfSKLsUrOThSK8/ITBUtkgltFV3dGkgaxxERN7HIJAC0Y2pft1awHJwzVZmhcFnNVL3EJiUc6OsYz2Q651NX6S4WCgemYQPeuh65zC1JrXa+SrKRSnV4dQO76Rzyw/YnumrfiKkcJUEaUfbCs4xco6fYc2OhyYcjVlNzFda9x1d7jXWd2vsrqEIDGpq5orLMSrJjlnEBwQTXanc6k54hRXq41knLNEEKXm0dBdnTGkitJijnfkegFxjqQmFSrY6LJd0k4vaijVlqWyD3kamP3SZWtxCwC5cPDE9JV10wHfuGlbwnHM/AWPElvTndmxGDGS3om5uWzGL/RIVEEZh8B0uS+5z3vcS9+8Yvdxz/+cXf99ddbOui3vvWtxoCE0ygfd9xxzbTMnPHBBx90V1xxhfvVr35l6X1hTXiRBji8kfqb9NjLly+3VNpsv/jFLxzpk0nL+/rXv77tMTzC/PCHP+y+/OUv2zHve9/77PggoQpphEnbTBpjNtKAv+xlL3OtqauDuhwoNTaLn7/zne9Y+uINGza4Cy+80M65bNkyS4P88pe/3JECmO1d73qXpXC+88477edkqaCDc4fTnlPfyy+/3BgnUirjbfv5z3/enX766VbWrl27mm1lX5LI0EdBSm0SW5DqnLaGy+3t7W2mlUbqRnxe+MIXWp+R1prtpptusnaRnpnj2diP8n/9619bxkf2X7FihdWL/vnkJz/pSO8cTmNOf9L34Y26M3ZoC2muW+sT3re1j+644w5Hu0jXzblaxxZp4en3cB9Q3uLFi92Pf/xjd8opp+wTi9YYsy/tYZySFp6NfiYt+WTewuHxADPIY3XGNynep+rPa6+91mLMtUMcSZ9NXDhuquuJOuG5zNhio02MadKZh1OWB9chKeC51khx/+c//9nSnH/pS1+yc0+2tV4DtJGU7ccee2zz2gyObY3XF77wBRtHX/ziF61/Sdke/q6Y6voJ2ka/f+Mb37Dz8bSa9Opf//rXm+2kjHbl//SnP92vXa973essbfrXvva1ttcO46XVwzr43vnoRz9q3y2kBD/ttNOsP0kVzvjib+I92XdPu7548pOfvM+51q9f797xjndYnCAvw9fR2NiYjSXSvnOuljrerjqO6fvkeOros9Btu9O/horK1IoFXZeuoWVcQ1deeaV9rxxgA9Ng/4aueaY5L2CaAb0wzT7oO9Dp9vmcY3EMOVgHjQA0s8QPjfbBbmikWSyXit23vfQBz+dYAopYXDi1WlJHZuq12ALTDONlpw2IWylpAiEwnNUNM6sEKzjJ7RpkTZ74Y+1Lum05ZWgBXsbApeQc4/JorqaSHXMqubE5w2Jv56S2ugED0ZJfkGpbB9syTX2Rm880qFz1AUhXBXRjYn870slBsm3LpWNpo1zIVuWGUcqPSpKhWPSf4KqZFZYyHDCd1LGlatEyEkps7brEUnemUnvUlqIMOw4TgJ5TFLPdwE5P+0/k8sZid0gDDqjmzDUs7sa3u+ToHa40sn5TtmtuI5XKPK5aq8bz5boWMo6LEWfRYkUM9D+16wzE8KSW5LEILPN0NkT0zNCeNp2do32iCPw1I0B2vksvvdStXLnSwBcbN5KLL77YnXPOOQaGSKENmP3Nb35jN+jPfvaztrCXR42XXXaZe8YznuGuueYak3kBxFtvRpQZzmYGOOWcxx9/vN1guEm0HhPcXLlZUZ/R0VEDbG984xvdqaeeavUk/TZgk8/D5fP+unXrLAV4eKOt3HDf+9737gNGV69ebeABMPKjH/3IAMmcOXPsRn/dddfZTV5e9PsdSzuYaADCnvjEJ7q77rrLABY3PkBOsAVtoa6AI76XaTdlAl4AKgCT5z3veQZIduzY4d7whjcYyAW8T1XnH/zgBwbMnv3sZzuy/QGEqS/AjbZ8+tOfdkcffbSBxWw2az8Bq9zwiRttAMhTD+pMeUx4iAGfEatPfepTTQAdBhlBH4RjPVV9wn0R7iNAHWAIYMH7xKfd2GKCEY5FeMw89alPtXZPFmMWoP/xj3903/3ud61t3/72t5tjZLLsgowX9gNUIU9kIkM9D3QuQG8Qk5GREWsLk0RiPtn11NfXZ9fA29/+drumuB6DtjJZom0AMfSxgPmrr77anXvuuXbN0p5Vq1ZZ7NiCSWq775HWa4AxT/u4pluPaxcX9geEvv/979d9OWXX2NOe9jR3/vnnT3n9gDkAlNu2bXNnnXWWe/WrX+327NljY5D+Z6LKhGGq8mkPfQjgDr43qONk1w7fWVN970wGoIP+bffdw3Xeri/4HvjQhz7kgu+S733ve+62225rXt/BdQSw5Xj25zoDQFNH9d8f9J3YoWvuyNbvxknuBw9eddVVOwXU16gP0sE1xMSRcTAJgAZ+wTYDzWbq9wzoZSEiBOK00mG31BtgCqt+sA4a1IPXwwWaAfIwyEhPmj7WsQd3lj6ApIK0KAlZaKBcAByWlHmkHo8XOmVRIUJ3niZpSVb6kQqbGVtKAJq/R4YFVlViPN3hCljAiaHu0I0OehrWOi1aOCvZRrxSH6/khqu7N/5+zpz0ljkDA8ski0ibdzQ2eAH7awAaOz0hdpKgmNtHihh4m5Yf7pKrRofA98p4vRKv1ktKqDLqOrpXunjPIhfrXKipQY8ANPKRmvTLaXlcS4YhIB0Te1yq1rflq+VEJdY4moyL9SKpv+UeEs+7RFXxzu1y9bGHXFyalWy30pHXPY9oSVMK8ufbKlu8eUPDo6tyAOhGxb2kPYAOjwls7QiRdzc/8IYuh5kbYv7Zrkg98FmiPaIIzCAC3FABa9zAAFpsMDobN27cD4CGb6iAq8985jPuYx/7mDFf4W0qAA07BshbtGiR27lzp523HYAGMHNzBVCE60V9eZ+Nm+iSJUuMSW0F0NyE2MIMYDsQHBz3kpe8xG7wgFhu8GwwbIAYQMq8efP2A7IAVNhbygCgAZRpDwuBwmCEtgC+AKqPe5y33vi+++6zmysxBEjAUAFU58+fv085z33uc6cE0OG4t4Ij+hFQyrkAcAsXLrRzPvOZzzSwz++wt7fccov9DmtNmwFpACTiNVMAPVV9wp8FADoA/NRz8+bNxsZNNrZa2xceZ0zGpooxrDb9xSSDCU8YwDOuGUO33367jWViDuNNPwbb9u3bbQJHbACrU52LyWQAoIP08TCO4UkV5bYCVMYJEyjOwwQuANBcK63n43gmXu9+97tnDaC5dwKAebJBmw4EoJkgc4286EUvMsaXjScRTJq4RhjDk10/TATpa1jz3//+9zY5BGDC1jM5YQLIBGOy8pkkANjbAejJrh3aE1zf7b53ANAnnniiO++88/aZwDOWJvvuedWrXtW2L4hFcK4zzjjDrnX6EvIh3M8w00yi+M7Td84WTT4e0HHLBbznTvbd2PJ13rSga3cNbdmyxa6hFgBNSmvYVWQWM2WMSeeNvGM2fs/gow16QSDOxsEjaPrDCZpR/BILgCSx2AtCQ4GObR5pfGB8POfykjIw8JJaPEfa66oWD3r2cmz1hvyVc/reT+TGcgONWiOT1n5x+TcXCizJ4xQC0BrgFYHNdKd0zlq4V5MumVTbPVq8F5fyIibmuKwEJLs33jDe07el1pcdmJNO9/VDb5slnoA0Th78XZeuhCQmppZWmdjQkcCFSMMQm2o71hgUoO7UiVYAgvXTlfMF1WOc9CrSOOuJQ3qBJVdJSrMtpGzuILIRkTOHaOpqeXeysrvPlYdXpJJZ1yHmnKQuMbHTDcUgDgPfgJ2HHQcFN5RivOAGB8e35qX9qNXKx1546T9NV6qB7pmZ2Uq9pguMb9e+6JqQhERbFIFHLALtWFluarAj3Fy5ycFaAgpgN84++2wDH4CyMBMUbsBUAJrvA8AbDPdXv/rVSQE09eIG+POf/3yf2ASP3bmZw+Zy0+HGOxkDDTMDCGcfbvztyhSTYwxaK7sKAwVAAXy2A9DtmG4YeoBJGIy0izGTBwAFwAAAHQaqNDgoBzA3WZ15H9BJ22FWkQcACHi0CygKpB6woJAjJ5xwgsWTx9a0GaYcpiyYbASBDqQDkBwBsAx3QsCc8V5rDKaqT7iM4DjqwjgA1AKqAK6Tja2pADSTrFamPhxjAHR4wtUKoIP4wwQTG548MKEBcAMKiS1PF9iP8T3VubhWwjEFdDNWqcNk1xOfMWllAvaRj3zEnvAE52g39oglEzaeCgG4A1kKdZ8OA80xjLEXvOAFNmliOxCADq5rJALhjQk4Ey76MJBA8Hnr9cMkIpD40DYWzjGhvPHGG03eFVyD7conJhndx9sB6MmunTCAbve9g1yIOgLaeepDP/G0gLE02XcPsovWvg9iwfUGmGeD0X/ta19r+CcA0HzG9S5wfauY9lGN/RMDBhrmerLvRhXX1oIufA0xWaYdXEN8RwpAw6qyhgtWdab6ZPyawTVINKaLg8JDguNx8GARY1uAus8Aav8HemaAMwDyYOUZxAK5B7ATrfUBPaxja3c2PoCFm8mR9S/aIjYD02KOjZI2Yzht+igni7vCRGlCC/RimZ5sf6lW7x4v5l2qWxn+BFJrUnzoUDcyUhGrMe76xGr3JiX50ABJSDeckGdzUtKHTXLn6Eg/6Lq7suPd3fNriXhijgBxf03Ucy0Azn5LUmk5YAjA1iTU9izyqsK++FDLqs5WODYKYoPHdFivrOaWIA0xTbYY8IZAu4spmyCo3FuraGBYwFutFbDGbSOZGmxUKwUh5SXab67thtMI/4lBJx05NDTgfkQWeiMj0n2LiZetX/WCS9/KIEAbNBP7FwT1PAqYLjC+14u+86bz0RZF4K8cgckYaB4Tc2MEPPJI+cwzzzRdanCz4nduEoCM6TLQ3Ky4UXETgW1D6zgZA91OrxwODaCTGzbHw0JPJeEIbjS0ZzI5xAUXXGCsESA7zEDD/FF2mBEMtMgAVVjLVgb6mGOOaeqLqTNtQfMMGA8z0IAO9MXIDtqxaJRD3Cerc8CaUyaAjZgG+8IockOlXfQPOnKAGBOJww47zB43A0oAew888MB+TxuodytD2m5iFAaiAUPZrj5BzII+5Ljf/va39iQSYLpgwQKLDwB6srE1FYBGUztVjAFfgFj0yNRvMgANkG0nXWDsMqGERQboTXUu9LoBA03MiDXsP/rrya4nzgs45FjYXCY9QV8Sm9bzEUdixySIzwGu3/zmNy280wHQSEQYF0wuGcftjmuNA08kuEYuueQSkx6Et+Czya4fJByMcerLOgPGytq1aw38MwngGiA2k5UfnGu6DHRwDXJtTva9w1MPzsdYoD0TExMmeWIsta47CM7f7loOPgu+g2C0ufZYn8EaBOLI2FPMf3fSSScl1T/HcO0H+usp6nirmGpko23dN8LXEBMTnlToPA+o7DFd6yt03EzAK0/ISQMOKzubJCUcS2ISMNNMWe4ghA8naCbpCuXBA894cWLsga21D1hGwBRgkUx8snyTlRsAmplOXLIH8CPGGbW8Eo2weE464ITeV6YRpdyu5vVq1OOx7s6erv46RLBANwA0r0WHSVhoLXjsEpAWxHYdSuGN0jgutvqBdX9yqexasR4V169kK5KRjOvAWqMhb+dYo081MWCfkKSjYblWPH20fSlQIcA9CxcB0v4CwHK5OibGuBBvNOZWa/X5yoFoEhGO40ikIRJuaIphlLJGDvIN7aH2KKu4i9ca21VuTKc6SvvFbT82AWgkJaNi10bH8nLhkEOINNrnX/rWoFMR2pM8hed5010Ny8pSBuR0rfCgAJB3IAeZqaA/qGf0M4rAjCMQML0wQIAXbmwwRWiNTz75ZLtxA3BgL2G3uPnxk/1gY2Bt0UCz+JCyuIFOxkADmGEb2Z+bylQAGnYt0AlzjvBiGj4DLFAGN2W+zw7EQMMict6p9MTckFgQySI6FsDRTthQbnbcXFuP5fzcaAE8aCNhAZkcAEwBKMEG0KFMyggWiAGqAOUcD4CF6SV2xJrHvNzYARvcFA8E+p///Oeb7AAwzONb4ho8MqePli5dappLbv4ABOIHWA3qRHxpA33MU7lgmymADkBUu/q0A9AAJlhAnkbA8AYAerKx9fSnP31SDTQTg6lijNSAMUPfoBk/EAN966232vhGL06/sBEjFvQxoZzqXGjnWwE0fRAA73bXEwAfMMkaAuQM4ckC5wwmmrCkMMYsWmVyxbinTSymnK4GGoDN+WB6AfaTHdduIsETC64RvisYv+FtqusnkC5wLSE9QUvOOOF6AEADjJER0a7Jyudc7QD0ZNcOkx3iM9X3TlD/Vj39ZN89XMvt+uI1r3mNLToMNNDUE4ZfeucxPZW5UZOnwwTSFzJuGH/UKwygQ3Uc1PfBfVqwOVfnWci1AJPNNfqUpzxlv3j719Coyn9Qk64uxXMRfcOEbBobMAzSDzCEl/BMN3ALOAfAPFvcAtMNO/xwMM0AZoAzX2LZmTYmvH/srvX5t0utMJARGE4IRJMxEG/lpAA03tBG20rGUAE8S66BvCPOhEWAFJ67LnuLqoyXR/Wl3zd/bqEsZDs+MdqlR1wD5MYua5FeStxpX2eX61P5wsrSHUtzLYSKpmnHyFq5azwgSzql/c7O0U+x8ALf9VhszGjiWHxAJ+xDI23nI3uhADMAnUHaiNelpRbQB0Djbgeohq6m5o0Y1H5FntSLY/GGdZyaYuOAZCpIMuKAfQC9HecNEbs1NBplPR7bKU12j8peRYIXUo2PTuTFrE+YdKUqEH/hXgAdjus6v2OOmUHnzNQKD+NzBP7TXaQ4g6pEu0YR2DcCwY2amzE3VJggmF0W+QBMWdQDSIWtATjwmJkbBV/Q6H9hsHgsDbvGFzca3rBbA8CGDWDH4jCAIXKCdgAacMCCoOAYJCOAg6985St2XjbkA2hkf/azn9lnAAC2sDNF2AUB4MbNh7qzCGu6jhatLg7tGHGAKOeClUfXCfghVm0SIOzjvgDzR50AaEwMgokAN1Ru3JAcgDXYK5jIqeoc9AFSA9pIP8FGwTYzEQpAH08K6FtACvsEZbJA7U9/+pPVGxcONsAN9eApxGQuHEEfAZo2bdpkY4Ztsvq0AmhYT0BtACgCrXBw8283thg34Vi0jrOww0U4xoHGm8lDUI9wvZF6EDsmIGhHcSIhTsQw7AgRdk6Z7Fz0Z6sLB08HGNsAznbXE6CSx+6HH364tY92Eo9w/wGamWCwQJHxRdzo82CtABOf6QBoxnEgQ2BCyTbZce3cScj+y/XI+GDcsgWykamcSQCUTCy4ZgGFxJLvGCYL9DUTayaMfEdMVj7nCpfDJGCqa4eYHOh7J/g2bJ30T/bdA1Pdri9aXTg0Ph5UX27SdX4ysiCud/oMZjz4vgoANHVUXe/SdTuqvj82/N1IvXhqwnWItCq8aSHpvbqG8pJtrAaUt15DU9zr0ERjXcSXZ3Ph3BT7hz+CZSadNi4U+86gplmAdgtAM6httsA7OBvgG4ITUDtb5ru15kOxO9bnr5ASoS77t3JSOop6o9abqNckeU5ZspKCJBtskL9FaY+rYp8B1YDompoVk/aZRYijAsp9c+e4otjsocEhZR/sLSsBiQwxyp3pWGx+j6QS3TwoEICu5AWCkYqYfYeilNvjduy6z/WmN4jUVua/HumWkY+wCaAL244JNNcFWGGVe0mOkmARo1VFDDNJW7QFNngsDrSFibiLBE1uNPYAq/XWcl0vaaygq34Kcy6gDsuoyOMu2HUgNUcCtNGCN4b0Rk77L1Y754+MCkAr2UxV8bjwFeYDPdmGCJ1BsFKv6a5IhWFmJSpZhKbT0cg7ELqfMVVFos+iCBxMBNrpcw+mvOjYmUdgMheImZcUHRFF4LEVgUfhtfNb9QCgdDokGzphshnDlrZ1xUAfDivPJJ21FdrAHhv04mn4dLEHx8EWA3zRAB/Q465lFAEWwS9sMzlnuBiAN2z1wwGaaQux28c54yBGPhpp6gfVSt/FY/dsrV1BhkHs21JyrEhIn6ytJDAtIJnoGhkb7UlK3hCPpQyvliXB0AI8EcNqn9wxatI955Xims8y6ri6NBLjhXHB66Tr0iwbqJ1KxKudcVdIKPdJtVRbkBQmTQmkNsRQV+RkwVatltyWbQ8KWG+T3GOzGJde2SmpD3ycDIBXahaY5zFJNhrKDDggjNsbIGSYZ2OUrTSDz+YLbRv6aemh/fWJAORd9VgjJTZ9lbmA+ACaXVmfaLw76Qw5jgwy2qx0getcvrh9eHhM9nelI5SZsOPCV7xtuv2xQTsyG5tuspWZWuEhIcGzESrvYGdr021TtN9jJAIRgH7kO/pRCAIe+aBENYgiMI0IPEquHcDXDXot02vRNKr9oPZB5rlGL59R3P8onsTD2LPQU7ps8koAqlZOo/xgF/bnXGyzkWjAVEPizdZBg7jAEIPYDga7AEOxm5vSOWMGcWFXGHiYa7b9+iB2z/aGAHTBbOw69UjIHJhNpiGNr34tFEsVZeGrJZWRpBGPzykVa7GCLOIA0FjXlYRK83K/yIgxli2FAWZaUZCko6u72xwwSI0tpYUs8ArST1cb3Zl0riudSogxnpufyKeLSoLClsl0u/GJXW67gPRAdremW3tcuqvPZbJ9lm6FLS6faUslDjpOiJluyHCuUZkr3bS0H4FGmn09KG2SD8PAptloaqiNX27Uy0qgMiycnI0lYstNZm1HSv2MogPEbccJPEOWSySd1+LBPUMjbmxkvFoq5Hf83eXvZaa2egadgv6G2SFOHNMdrDO1wrtJZbM4YCYLG2fQhGjXx1oEDrRY77EWj0eivZMl8ngk6hKdM4rAoRSBR/jaIccD2rInTDNmTQu6ae4PY4wDB6xv/zSPYTekpoBDwPxMFhJybPCkHHnGTOUdHA8whWk+WNAM0Ug503bOOEB8AH1IfykXSOglQplki922sXJFtVpQApKky8jRQgbLluAEjbJvzSHQShlAatcoVWpFsb3JRjzRIz2xLf1kQzNNghH2S2v/nNwqAlu4TMzrG9JlV0v/n733ALLkqu7/++U3aUdZgC2zEuGHDUImCmMwGclkCUsggUhGBEMRbGKVXQVVuAoKF0UGk5PBRTY5B4kiGEkYBIK/ALEKu9KuNs1OeG9emPl/P7ffmb3b6vhmRtqVusUwO+9137597u17v/d7v+ecrlKBt0N2WrdYmD+wIKcSSZArR09OTU5OKIg/0aR333BNsDB3TXB0a3fQGO5SWdPB1Mwx0n2xCAidFOukF9ShrIUCyUNJJVTM6spx+lJgOozmgdjZORgi83CRPEJGWYoNfaTPkHgTs3plsFit1BbQW1dWK7cHPIcSbM4ONdUroqf3ze0JbrzhxmBxWem8h1PBc1/wYr4CFJtWqEhOeV4qHiJvFkLuQ5BxwDGr2KyD1SgGyxuDOqu88vvSAqUFSguUFigtUFog2wLf1ymAnzy7zuwegwcIJZcXBBPmFnACHsh7wGjzQ8i3vPexsgHqSFKJVgFxWPQAI0EegnnyBlqIuwcSV0AufGfhyBkxBSLzoG5EOiMcX2b4Oiuj8jNpoInCMSEA7TL5EdyNMHAC3yGHK7ZXrK/SqihRigAw6meFpUNMvKyE3QBoxX2eFEO7Ze+efQLFdefw0pODIHGX0SE3yfqnbjRQdkDSbrd1LxwUcdzrK66yCxtXJwZ1YxEgL8fALQKwW3qKLDe3e0ewZ+e24NipBTHSO/VkKwo5PR20t8wI8E84ZljK7NCxUY/tZBrV1TmlVRT+XTlOFp6phijYsdFE0kBULVmJS9CC7GPVJV70Vo0AACAASURBVGwJzVYJY1/PrQyVoSWoHFeprhzbX15QsoBOsCyd9+LKZHDDXCM4MN8JtkzNyJkpTDnsHUgpaNjUbZfINXiEch3gO1bjFNPoeGaw8rt3zHfRj1idskVC2Lz1bJHkuFV5SmmB0gKlBUoLlBa4TVoAOQIps9EP58n3QDAAJAexIehiLAjzCwCGNc4LHk0OChDKIx3xbwu7C+iFiBsH9G4UaMau/HCMA96jpqQsgDhHojwmqwdXLv7jwqtXlJ67LgApWYVkzY1QcS3Eixa9sxjKIgY6Z1FSD3wIiZ3MZx0xtD1lH6wLyIpAH3SWOgPphJuzk1NHS+JRXej0FNVjVexxTRIPInfguDcIeoLd8ggU5B0EbeQdOPuhqUYWgjOf7iEs2xFzPFxc6kwrRPPRc3tuDJbmbpDMpKfkLHPBVEWpvEVht9szAudizlUHYki6e6CXHkWfk8JjTtE4lKV8ldRd09J7OIbdOQoKRLPUgJV2uBprEe9ZkpT+shKyKLnMSn9hb6V5u+Fi5ejb7+80ZpaWpO8mc6EkKxUx3Oc88YwkGwOiYYtp7DtlNYT3PStR4Dyr1tTtg9E1FgqPFzBLuE+5yDtIczZOxqACj1GeWlqgtEBpgdICpQVuExYgvjHpr5FpWAa6pAcHkEKAEUMuz441GmV2kyk3z86z3RfpJxINWO2QRcx3AHphm7lfUUdC7gAhiAPfeplmWGbK2ojIGeAxymOxwq5AUclKrOUqX770+mc365XqRHNiolWvTAHdakKw02KRZ2aaCkMnVlsM9LIANOwxHHcVAK326IikdWlXXN7tkGEG/eJAKEpZUg8l5W61ZkQq403oQuCR/ppzkG9UVWZTZZNNaYVY1GKhW9JVuxB5CqfnvABFKYv97Uqn3Z+emJpYXekeP7f7+qB7YE6gvK9Mgd1goqZdhZU53VLAFmlHQyw8qg3dGLA7IqAFeNl+WBWcJnNOZdpCmQ4U97oDiFZsZ6UyVNy76WC5elTQq22RtSdcyLrp6dngmOPvcKOAeXXPzuvuuDi/r7GixC5Pe3IigPYNzrYHKx5E9nlXgKwaAdN04LwAvEgoPLZ/2K4I44eVR2mB0gKlBUoLlBYoLVDEAjgF4sSVR4YJCAYL/FXOGwCA2TkGNOdlSdnJxpGOneYijDEgHQkJQJPMgkWPjQLNFjkD8nCc7IZ+vU2aAXG43rL8clmUUPZK5Us/3fG81mRDrG47aIpSVYY/4dlBY6pen56cmW4AdrEoMY+RSjiWWIyvcxRUxA40yUTeAACvCGg6+tctdmCUlTobSUYN/8Ll1d5wMCGAO6sIGgFROHDWa4k17kuq0ROIBfhOTE+E9xtlRNRFkl2obH0/oVjS0xPNvsB3V7Vq79uz+/j5A3OVxTk59QlQT4oIB3/XKtJ0K+B0E4a+Ekb58Jdf/Fv32C9oTfyN4wfB5NSyUigqfUyw0BNg7i0GE4pJPb3lKNVHwPmYE90SSCg+2D+3O5jbc/3K/Nzc7l5vsXnheU84uWBPgzGmQXE8zBOmjuJZDdJgsMx5tm3Y5qGRkWxk3YOXhpUZwSNLeUfBxixPX58FiJFM7OYvf/nLLskK3vJk3YtmMFvfXQ7vq6Mxaw/v2pa1Ky1wm7cAZNil+sGBLkt/zLyNpIOd6DzyTIAo7DTzdt4gA9wDh0BgSh5G229Ai6DB7nURlpoywBgAXjbvi+qprQ5cSxksQgC5eXbd0zogCxTsAfs9jnNjXNmASNqF39hobYeh8r1f7X8eiRAaAsZOlwx6FRuLf5200I5gVqSNtvjZmZpC1uEsCAMNa9xR6LmGAHRT8gyi33XmF5WEZSVoSU5Rle55WZejnR7oy77LIqjvKtWBQuQNFJmjIRnFUfLtq5NQhXTZdUlIFOzD/XtIjGY5CTp9NFkPHVstnfTo8ajn8nJPIayrSD3q/d7wuD17tzd6ywLNuqjTkR3Fbi8t7AulGaOIGli1oc/rgs6E7eM/MdL76xNbKpV26wQBZglQwgXYUPVaERM+NdkWk11RBI5esHvPrmC/dNkH5Ey4LJnHPz3jbBrehPV5NE9+A6FN5kVBL53n4FF4UXAAyKOZYruC8DS8VFkJVzgXeQegu5R35GmN8px1WwDgTGIWElSQEYx022T38zPdrfsmh3kB0axph3l1y+qVFritWgCZBmAYmUYWOLMQdMy7WediT0Az0gmItbxObH/QuYDFcXAHgBCGuigzi24Yhns9oBkgiowFfAn+yZK8pPU3yiC4AmVumDRj1BZheLgUuUflx1f2niek6M4i8WBLLDBg2kU+Fuvc7S67jIHDoLdaa7YGkxMTjWqjMank3a2B9M+cWsfxDvWGQC9Auu60yFI4E8gDrbQYZpc2uwVAVzxmxY1uuL8lEVkddhQNo7ZakaSiJgkJmQ0FWgHeTTn5TU21HIjudMRCi4128g+VOTEC8ZyHk2Nf7PfSkmLnKe1gvdE8WqT4BFkHidCx6lC3WxmopZRFRYC/UZFuWv9uCDYOFCO6635U+UZlbmJyKpiYap7QrgeTkkMHXWm2CfOntUOwd25fcM22q8RC3+i00gLQfuPSKVmVsTItshLkxaETsArMC17pxPbC5dEpAbzpbKen9cbRd5ePnuHUHOeWp5QWGMsCZEcjRS/Z6f78z4vOAWPd8rC8qATQh2WzlJUqLWAWYD5klzbPfPgznQfiyBPaFnmGEWJ5YygD4gGfML4QaXkPdr55BpjwPLvYfrkGmvmsiCzELwOgz/3ZfS96/+gzgrHAWpSVtcOe1z5IZnlOA+K5FjGVn/9h+DxS8IXR3foC0QKWQtIN4jkLWHeVvrrf7zr42WrruxYLFlJto6tQxI5WrTXs9bZUQazVUBtNohUiSVcFgJUPW0y19M2A3lGc6RVpqV3GEphiXdGYCJ0SeyvDZVTSEpG0db+j67p+dgZGWmyztNgAaMefC2TXxUbj/DgEVOvoCpQPJLFoq34Ngeve6soiWRFX65XZ1VpFkTjcLfRMqpkKxDqT1UYwIemGigkWdP2SnlWxrpXApSnnRHHTrWB/v9Orrg5WTlAkkQmZJrhx775g+7W/D+b271NZg+CFT3tiUgMBiGF1obPzAFwrB2BMIyINyettyjYMDZNHWwVbDvOdJxQeGizqQrnjvjh5O3B53mFsgWgcaCRWpDFW4P7g/PPPX0tVHU3XzXmf/exnXQpiUmv/wz/8Q/D6178+OOmkk4Lf/e53wbvf/e5g69atwfve9z4t1rtr6cFJU0zqWlhppB2c9/d///cuze0d73hHeTIcTI9NqmLSGb/yla90FiQd7nOf+9zg/ve/f0Aq6CuvvDL4t3/7N5ea+mUve5n7uec97xn8/ve/d2mPSc3MuZR973vfO4iLee2nAPfL5H6/+tWvXIrw9773vS7FM2mY3/jGNwY/+9nP5EcyE3zoQx9yzx09sAd2+dznPudSeJ9++ukuffLTnvY0l03MT3kMK29puy318F/8xV+4czlMBvLiF7/YpfTl3nacdtppzg6kTyfhAvXErjyvpdr2U2tjS+qLDePK+fznPx/49/7Wt77lsqCRYpn07Q9/+MOdBCea9nhxcdF9/+EPf9hVjX5A/Wlrvnvzm9/s5Dt+3egDdq8//elPwWte8xqXHpp06376cNqWemM/+hb/pk1oZ1ug8OykMubAcZz7k+767LPPPiRNNDuy9BfS1j/qUY9y/TDpeS11PX2Itj7zzDNdqvq73OUuToYY1/chpHhn8tjWl/dcd911hzyzta+f5Ih4x9zzbW97m3tW2oQ+STrs8ihkAeZJfIqQFGT5IFkIOliAPPMk5cJu5pV/AhiZ46lLXqDNwwLQkUfAgBeVWADNwCJAv6LXmqEh+LAjR14sk9RIgG9sBnTLqwfPanCkOGuRmLNOjvu+8tPf9p5Hamx3OBS9IhBNMhTJKPSi9wWiXVxoscqTgGfJOFaUjXCotIIOaCtLSa/bJzD0cGpikiTbU71Ory0kLGa4HiyQPAW9hcpEOtEWaEVBXRXLvCzQioVrclgUhFecaDIahudWG/WBomT0JyYnaPzZ5W5PxDjB6kDBWBFHQ4Fm6qaPegLt+iAE0AK/AHhx3cFAX6rMzqBCOpXBtBK5HN1XSDr+atcmJPptS2OtBCmw7NJyNCSibilqiGLbySmyE/S7SwpXtyWYaDf3Ly8Pqrv27Dpx965r2opf7Rjo5z/1CXnsTigYtjxgl4t0JIAuwDhLfmF14IXhB61VHgacAO+8lFmh8HiBeenvrh88esvjNmaBaCZCQOIFF1wQvOc973EA5GMf+5j7DdADmACCAEec96UvfckByqOPPjr45Cc/Gfzwhz8M3v72tweAbUAxgOjpT396cOONNwYveclLHEgC0AKAvv3tbzvQB9AB+AEi+Bzd9He/+11XB+Rk//zP/xw8/vGPD57whCcEH/zgB4Prr7/egWPud9VVVzlARLrbD3zgA+5+PS22X/rSlwbPeMYzgoc97GHBT37yk+D9739/8Na3vtWVBxAlLe7/+3+hUop7nnLKKe6Z/uu//mutTMD285//fAfO+Zy/uS/Pe/LJJ7vPOAzoWrfZvn27uwdgnnGN8171qle567AddsB2gKBHPOIRAYuEf/3Xf3V2YwHh14cyoyx2XOZIFin3ve99nS2/973vOWBP+1Hnf/mXf3HtBvCjLtQBQB9Xjn9vFgG03T3ucQ9n1yQA/cAHPtDVHaDMAofdh1e/+tXBi170ouB+97uf+w5QTDtim09/+tPONoBqszvAnT7Dwg2gSPu8853vdACR6zn/Rz/6UcC9eAbOZVHFD/bk2f2D/gPYBGRedtllwcc//nH3DDfccINrQ/rd7W9/+0NsHX3ea665Zq0e9G/6EIshdlXS+j7tmmXbaLv69zr2WAI4hIdfDjs5tCXv1Z/92Z85uwCmqVt55LIAkbN+ox9Io6y5mhB0EEx5EpbBAOObBJmWl1BDBgJoLLI9x1wNSw3QPNhJcj26uxf1XA9o3qjIGdgV8A0JCUbZiKgZPB/2Aei6hNP5zJJ8VuWHv5g7v9lqTk7Um4zjLvozkJNVMgOa/uXu05IOuK0kJwDd/jJSh5oAtTIRip3m/IYYaGk79KQNJBiD7rC/KlzdFCydqSgnOFUgusekmJWptjCxVudzGkxXwMcCvMtipZcW9XyqQ1OJVghNRyvyA2gfdPpdwjQrO8rMcHV1alIxq6kw+up6U6HveqsC8j1nEbTSFbHl9Za+198EBwmTjRMpRGd1egOFtpuU4+SxEytqG5mzI0C/Wh0IfDeCtvKOc/SVdXCoqBxkPiREnhYHciLcG+zccfX+xcX9VUlYTrzwqY8vqiFiVUeHgAHOq/1huwJgjMQjL4DdNup0ebadqBMr1buN7pHWr/5PX/JiEgqvPG4jFvAnadhRACngEpDog0MAEuDhjDPOcOwdYJjJnH9zAJIBjrCpu3fvXgMtxI7nAMBwALIAaoBFQC4HjDXgCTbaBxB8FwV1gIg3vOENDhgBoAFX1OXRj3508MQnPjG49NJLHdAG8E1qXGOse8UrXuGYOhjxPADaAC3g+dprr3VMZV4ADSP829/+1j0PDLuBN1hxgBvAZ3b2IJkVBVvjAGi/q/qpjQHfMNCUCfvqH2kgD5YaG9zudrcLdu7c6QA49oTxZiHjM9AAbNqURcLd7sYwE7hFF+U/5znPcQCXNoMx9g97zoc+9KHue9oIIOzXH2aaxQF96Nxzz3XsN+0AC91ut1170vYw3f7BOSyiaHO+ow1YwLCooE9QJ9h+q0Pc8/qglvYCQDel9WNhl9b3eXfGAdBPecpTgl/+8peO7bbdHOrq99dLLrnE9Ss+f+ELX+h2BMoj0wKEoIPo+uuMM5FP/E4/7CznYYORfwBDtmbWIDwBAM89ANl5pQ4AQoIBANby1MmvykaAZuyG/IEXrCge8usCuIVThWxcTzlWJnahPEA4C4qNAOFWNoByqfKDX+w6Z1opt9tVwVvRtho/W61ac5I/2FJdWlp2mfwmp2fECiucndhnYB/gdUngdVkMNZE0JoUJa2o+WGuHD/W//gjjL/f6A31XqVdWFIWjMjUj0Ixf4D7FVB5MilOWhAOSurPYcfGhp9pT7l6LYqTnxWC3mFxdGLyhBmWlEQ9We1umpqT0GExIgH00QL4iwXNfIBx5Bo6ITV1PzGp6LhroBdW7o2fhaKKExmlyECw3htWeMnS39RwnCEK7MHoNabVdUhWU35J1oJEm6QuMe18T7b5dO4K5fXvEYnWD5zz1sUg1zPu1yNYCVaPjgRyyPHn9TgbQ5UG4Jk/UDLYpAMh49OZZyf52VG5W9iScHixedZ5tK/8Zyn8fYRawyR7WEObycY97nAPDHABoQKptS5933nkOAMKyAZoAExZVA4ANu8fEHgegfXY3ChIBaQA2QA7gALACmAZMcXziE59wdUHe8dWvftUBo1276PrhYSwr9QI0PuhBDzqkFQAlyBFgYSnnm9/85iHfW/lWR4DJRz/6UbdgeNOb3uS27mFDYXexEyDdr5dfmP9sPnvsAzJAPeeZxMOkGIAvPkfC4B8w4SxAAJJx4AxGFskIcoP5+Xm3yOFZ+NtY+mi3TAN5gO1f//rXAe2NHQDQ7BLQxoBHmFwYZUAqoDnOptQH2UV0wWL18J8TYHvhhRc6kG8AGhvQH2hbGF+Tj3A9/ZQ2gc2+z30IMnTTA7CJAysMvx1PfepTHWt7wgkhFrG2inte2stALeci+0Aaw/Om9f00AJ3Urn7fYM7G5iwqYdixs+2YYH8WD/Qf2uOoo8bdgY812a3pQxhOi6+c5ZTPecylf5nDAOwcEzmLDpR3jgYAgx+KhJDjGqQWEFpFwCH4waKBjds5GFgB3ygEiuCeqPlgrHkGMFQeZ8ss81uIOUB4EZtklcv3LBKwHeDZsayVn/1u/zm1mhKoUH1iQPOffPqq8r3T4rvW76+0xfK2azUtCMTogo9D1TGyh65AspKkiJFqOTwuvppYyhwKjbeCFGNEkpMinIsVjm44OdlebU006p2VwczCaqfekKNgG02z1glih8PrdfqinPdAmXVNCDDNneVeoMQqrsyZKWE2STaUb3DYnmz2WzV5Bg4GRynDoBQcitZB5kNaGOdGtNYAaDlE8kdV8aKdUkRgexIby9TSUCPc7ghsN4fDwfEKFl2rt1i0kHhlIKsoprTK6S8sKTvi9cHS/j16nF5wwVP/3jc8nYFGQz5RpFPRgXg5ednyOhFyX1arsNlZL7/VEa0WHQtWOmv7gnNhvrNC4TEIbdMPMpO87Lhvs/LfR4AFDEjB5gE0YRJhUTl8BprcpEzanA+I5LwnPelJhzDQMHuAEgA02+cAYdg7gC+Ax1jtOAYaVhmd7MUXX+xC3wFW2J72ASmgCCYUJvcHP/iBA4fUg3ORmHB/9KcAEO5v7Lc1QxYzCOikXHS0gBeAFosC6g5YoUw+Y+HwqU996iY24gPKgG1OYqCpP4w2jCwSCSQPPsgsykBzPYsWwCIgj3ubBOI73/mOYzWLMNCANAAy4JWyYfMB0LDxgFmej0XTgvy63/WudzmtPHZnAWSyGLM3TPALXvACZ8MkBhpG299BAEDjgMoOBbp1+iB9wwA0daNtkGDAhNP20XZGjmGLKp4BBpo+g6zj8ssvd+3Jbgt2SXreqIQDW/JeYBfsm9T373znO4/FQFubsQNjCy9syrMagGYBR99mFxm7sSAoj0MswLyJPGKrftLIHwtBBxOclcAEBATbDGjIOtcqw8ofwFRk3kSeYVihiAOdgWZg0Th6HmAfjAkAjfuOC055XkhH6gF2ybsLn9SFKcfScGP79Zbn34cFAj+jPNU3jY5S+cVVS+eg5QU4Nx2QroVSaMC0qoKPnsK1Odq52m7Whb4mFC2jKVLWAeiqtshcCDyZZUUMb3dJ9+MRTC9NUWJxcVR0kbHF4k5Pi6+GzYblbg77CmunBIS1tnDq9AAATYQOQl4I4s1JlgFdTci8rgC0sh26z2cmxYi7Rx1okFO6cJ3T0o0b1UpXcgtyp0z3KvoBuAvI99E5K0qI7uSyLMJ0w1Y3Bagrehb00vzXE8u90F1iLl+YmG7V5Ux4jOqu1YPaRmz7EjGnd92gfCtiz5UU5ulPfnRSwxqYJnFKkZUVnYGVDls4ebdjON+2ffK8vAwMDCJIQrIcGYqEwmOVjmdw1jZYks3Kzw9TCwAqASlsiRN27sQTT1zT9+I49ZnPfMYx0MYMo0EGHP73f/93AKgw8AqLC2sG2IEhA9Rx3WMf+1jHAgLCADEAdYALTDKAGWAFMAUMUS4gB6BMOWhmAWcwoYAFygCkRfXKlI/0BEDHc6C/RT4A6HL6tdGRB0BTbxYK3BPNqwFoAKSvn03SQANgYV45F5BmGmiYbDTZAC/A3WMe8xjnmAZLDKAGqBoDbdpgqp2lgTaQCtA69dRTHVuPDfltTDF2hzlFa8wiBm1yki2oByDtIQ95iGODDUD7INWXcKBLhh1nVxNm1j/PHPr4DCaVnQ2cEnFiZCFhz8kzwiqzu4EWHuYXkE7fYleB/kJbmt4auyD/oa1oZ+Q7/uFr5X0Zzf79+13foDy04PxOet44AI1dedYvfvGLiX2fNs/qZ9F2jTLQtlBlYQXLD4Bm4ca/eR84+Iz3lYUd59GXsNtt9EB+yPyatbtaJAQdzn3MvYDgPIAWYsrkmJM52wG2l2s4v0jkDeZuEquMC5oBj9yX61lE5IpMEfNMEHH8bJQ0g7KoG4uW9caN9quLvcBGLnyzjiySMfAAdNMNauBW1hg9IecwxXUomwBN1/Ql21hSSyhi3bAyVDCMlXploraqCNFC1ADoIfpoHPekJa5KCsETshKuikFuCzQzwUp87GpH2Dgl9XZyDSJiyG8PgnpQrai8RjClLOAt+fooYYvSiIvZAghLw+ziRLelk6YUVM513Y8U5EQOsWWRc4JcGfYUVWNYabbEoq8cQzpytG5OOy19x0Bs+QQLBwA19dT/9bSY6BCDWqbDHq1JnCaDRTkaVgbdxdnFubnppT3XS8qxIMasHzw1GUD7DWMyD2QURRocEM6KDUY771aLSTwA0nmuAUjTcXCayNIdXaVzWF7dP+Yl8T/COZEyH5xxXvn1EWIBAJhttQOaOAwcAoAt8sQVV1xxSKQNP5IEsgGYRoAhUgcOZAXooQFMZ511lpMl4OTGAXDhHUQrDEAHHMMKEk0CkAX4BKDDqN71rnd1wBBZBmwzQBQQ7kfMgB3nO5zyYOYA8twvKmlgfIiypdEoHBdddNEacAMIGYAGNMFmAhLRzyYBaHt2X1KB0x5abbStjFN+ZAyYY8A5GmAAdDQyRDQZC3ViGx/bwnbCCNBGPK9FjsARE4BqkUP4jsWIRTQxRze/HOrNvbER7Ug98wBogC7tD0j/yEc+4pxAOXD64zu/PWl/ixDiP6fpmrEtOxb85ry//MtwV90ANGARVhYHQxzpaCvkH/xt2nnaCJCMvdFUY2vbkWBxBQCm/bhH2vPGReGAGecZsvp+tI3MtnHRVbAbdaYf0F9h3tmZYMFB21ob4aDLjguLSOqPfQDrSF94VvwR4iLCHCHD0LjVvFgXgmyynP3+V+dA/2WFoAO84VRPmXnYY+Z/gHMRiQbXILMALxRhjMELyEeYp/PM/1GbAk7ZVQbsZjlRprUHwBs7bYQ0A/YcaYaFmMsEtjk7CuUZYOZ5C5dbueSq+XNgngHGsM/ugJGFhh75KvJvgCymwIkwBNb8HYJqyT1WKv2hRMfDxnCwqmh1tdqKQPGQwNL6zUJBSVmc9KItvTQuhRJzHPSFVFl9AfBlMVJDodjJyZYY6slgWYkR8T/ct7TUEqjdokze7hmX5dxH7GeHRBWJoy0GekJJURw45jO0z2KsST9e02d1hbXTLRR1btiTyFupEYMtknO0BsvdYLo+GUwRRk/Ie0kSFJf8hbvotGZ7JEGhPCk80EP3D+xdnN+7SwD6wMxwZXn2/CefmbOt3Gk0Ep0TQyPVKLINwiqXAx1znpUu57Ldw71Cr530g1XXNv3w0mVF/cgbCg+NN57HDFx59NdZdSy/vw1ZICpTuLU+ehkH+tbasuVz3YIWQIcMkUNEqrRoFABbVnN5QtDBTANst+onz9yNsyFIKa8sEzBHvTnYHc57MHcz13MvJClFmWLmc5h5jnFBMyAXaQl1YWFRGIxGHnbdIeZijId9sDHAeU3HnNfIcedVfnH10jnGPPdUNKtmMNeEgDFsdBgfOpRyEPqJv2FpXVPphAmBb47aKB6zotuJUZZDIli2ETTlSDglHbWLJQ1wnnHyDV0eBsVw+Bpd9cLcUrBXLNeKgDTswrRSaHO4WCbSHXd73dXJqcmB9Ms1JVWZVPKViZoSuSCcVnpv1Rd/whDw4gA5kEMhmumGpNEA6JCrVrbDkSf2cq+zTPIVZUScmmpMzgCaFwXMuwLdpB8PSDUuxjsUces66ktou4W5YH7v9qAjNmAw6HbOP/dMLMH2RpFVIo8GmOZlZB0AM53nhbQ2tEgeyC/yvCw0qgVfZ0DJOtj2QRZChsQsB8G8ofB+OSoLTXV5lBbItEAJoDNNVJ5QWqC0wKEWIFMggPC0DMPkDUFHWX/QD/IJ5JhZB4SRJUXLQ3SBA5CBFI2gAVCFaeY6SK88OMCv+0aEmwN0wwxzFPH5irMhGAXMAZ4CCxV9nqR2oX7Auw0BzNGbVC7b3n3kdFsJtoUzFfa4KY0xsFnkcshK49TXFEB1hLRL8R2y1L3wg6A2RD0tAI1meq10/QuvRLC1fuaXeivzS3M1RcdoHnvsFghm6ZnDpCZDxNROgc1nXbHQYpddWvFQHlQT2l7S1ivauRqZTNy6RufX6woD3RVOr7RmJtozjZaLabdmJYLYD8gg2BKTLHYa8OzCjMBIi71GGu2yGpIM68di6gAAIABJREFUplLvK+PicKE3aEkzfbS48goguqqELeBcBNWk/qZVB0oRvrjrumBeGQkVDy94xlMfa0/NCswE9kU8abneB9OsVvMK4Xl5TBuVBxhzL1hhOitbT3niUSLboDGyvI/ZbgKkZ4XCY+uLRv+7te5S/qO0QIwFojKFW6uRovKLW+tzls9VWmATLXDRaN5MSyZmIehgd7PyJBCNCkCXJefgkZiDkUICmPPGXgZom69TXlkn8yZM87igGXknc/+4kTPAKQBvsA4YJW+945odBAYApyxQXV7Mk9WFsCk4DFutlwWPuxdl8+MCvFV+LgDdQv4wqr5COAfL3WFlub9c7y33m8udbpOQOQBnfmCrwdCdjmQcgGscDx14NvlHiKRrHoBeEDu90JG0Rp/Pzk6DFlcGnU5NImpFz6u3q8SPHiVomV+Y1/2VEVHAmZ+RUMOBaLTUHMSSbrfD2K0tyUTaQuQ1kdzLy92a9GATSiU+CZ7uC0STShzWGUDdk6yD+NJkMXQxr/VDT9JXwfyitM8kd1EmxMFqdXlFEUgE3reIdVb9SNvCseoY6MXd24NFxYPudheCZz09NhMhxrWOiiNgkYakY7GCZUUHM523Y9Fx2PZgNcp1eQ6TeCCxyKojgw/1gvXO2l7KEwqPl5lBBD11nlA/eZ6nPKe0QGmB0gKlBW4bFmC+Q7cMeZRGWuUNQcccBxvMHJo1xzFPs/taRKIBY8wcynyX14GQ8rkOoEm9suZpv+WpI7vV64mcgY4ZO1MPMMl6mGEwCriIstYDvv1n9CNlFLFN3jfkEMAcvahy2c7+I0XnrukH0AB3FxQ+Tr/DQ98JwrWarXqlKne8hpJ36++5Ock5JPc4pjkdTAOWZRKcDWGp10C2rkbh0dPXMNZO+uHIac5HV91DFaH0f7XVqfZEXYlJJhbmFxTPDpDcFvus+NCUof+QfKzgjAg7LQfFfldRNRQJAzQ/IwBNdI0FgW8yJk5MTA4Hna645UqztjqYrqnuRApxceh0LHKdjtmjFclDmFwMedADoOtZxUeraZtuebHYWQwmm81lgmMPBr3JyurqFhkn2LPrmmD+xl0isLvBs55xVlZD0IktyDir0yIROQxMc00RZpptJzoWg0qeFTEvJy8aL/bWrAfS9wwyvExkJkw70JfhlIBXWNqAwXYag2CW9jpH1cpTSguUFigtUFrgVmwBtMiQL2kZdJlzibqRJwQdQcCZA7MiUmHSbfoBUEKM5ZEtsOMLWYSDfpYc0prMmGbAW1HQzDXcEwjDnDsOqOT5sB9HnmdM6mrUgfnfuZXpJy8ZmFQen/uRMgDz6wH0cfcxJYEB4LS6BI6BBiHjW6f4x2JVlxXxAuwVClGI/wyD21Z6axcLWSZARtxZkiy4u9w8qtZqsW+Bk6GL4azv0U/zG9DcnK65JUcHx0PpPBxTLSA9HGmmO1yoj2C5yeDUXeooF0uvOlGfUN6S2uTqQH6EJGkhpjTOhgqJIX9EAWoXZwNvP5e8hZjTQ4WZQ+bhUo7rJFQmbp+hWe0rWQqi5omgsjK9LCYaZCrQ7sLZLSP9cOUBoMmrGL5NPWmoSWMO7qb1dav+SndhuP+G7c35/TcevboyqJ5/aBzoVGOPvqRDURya6byrUC7lpaJjs3JDfpH3xWB7iWthpfOEwOF8Xh7Oz1qFs5rmZQXcpzlK0OkZ9Bh00jyhYa4596F5DFmeU1qgtEBpgdICtxkL/EBPCpmUJieEFYYMgoxJI6vYfeUHgikrWgXMNCww83Ue2SMMHecDP/KcTwMCO5CBsM0OkVUEbDJfI62gjLzZC/1Ow3VcPwoVsS52GHwD5EPusREsM9iF5zPHvyJ28Z8x6d+FAHO0kMpPtvcfWZdOmFpR0wUFyAdAA57rAs/C1cDmoC4ALVpa/wrrr1zdQV0XHNNqrQ6XFUq5t8wXTYXMaY8IaYWDC/XTjoEGN49u0sNbUQC6qRMJtM99kXZMT0+EToq6jlMB2/3l3nC1P6wp9XajVq1MQSsPRUcDlFtinmn5vfMQroD9UPbBj3N+FNiGunbge/TklXpV64SVlZ7CTzdqFVIeKoZH+C3gmf+RwbBPAhZXOum/xcgr2gexppV/Mdh3445gfvc+mWOpe/5THkNVAaZ5HAai9jcBPi9MERmDgWkLo5N3FcZKmIeF7c3DhDPAcD6DUZaTI57MnJuV4htNNau706PG8P7GiRH2+gEF7ZJSZPlVaYHSAqUFSgscYRaANPqpfk7ST5oT389Gc1SWZpmU3UzsWdl/maMgfTg3TxQNwCesOOfn9YECZFoY2aKgGbvwwzFO5AxALkAfLJEVvjaty1iIOey1ESwzNrGQdaGD3MYesMOmkeZeebFTbC0qP9+9+kirIbXtioUmZbZ/ODCt54Cddv92mmL91rlTAzH8YnQVYTmYFshuCXFz+YoAdXcwbFTa9baEFJWec00MjyEAWX9MCFzPzS04TfWEwPP0dMhcuyAfI4a6t9ARs90JpSFiqBuNiWHFofhaq9qsTw5JKS7HQ6ePHsWZ5h44I7pIeWKlG/qtyNIuTTc34Nxl/RCSb2pqeiCmW4lWgpbCaW6BPOfZ+HF4GkCtEHYulrU+GvQWHIDuyImQsHbnn3uGmYpGoUEA0nm3anwzs8qyFWSRiB6WiacImKaegGmuybNtxeoPUMvqNmuAovOz+sZJI82x0ULhcU7aeZfoewa7NOb6kP5a/rE5FuAdJK4wiT4e+tCHbs5NylJLC5QWKC0Q6oshZe6bYgwAKz9ZIeg4Byd3dlWzwCYEDywqYD0Pg4qckbkf0JwHjPmgGeIti5jyH98iZwBFiuxeWxnMuQBn6pmHQEsy/UaHmLMU2RsNmLE1gBn8ciio3aA3rHLpntUHSIdcH64MmnKcq5oeGg00QLouB8MQTaomAtASdCjJ4OgzPl5WvfitbjAt5z533tyisheGMpDWrK7Q5wcqw2pvddiQPrldX3Exo9WCivIBmBYTHSZpCTXTHIBoaOSOGGoX7WPkwAjoxhIkelnqqcSq0o43avWlTrelTIXtGYXA45jfOy+wrQKJ8iHaGsfDmRn1OXU9B7jFTqOnnpmdJMGgPnMOiqvNZmNYkx2WtTaoKB0MHxK1AyBNLOgbb9gRzO25Iej3wjY/96w1AO03CRahQJ4GMFx0FcWqjusB41kyiuh96dw0RN64y9wLKQYDC6v8rINzWbkywGRlSoRFZlGAVjptMGKw5Ps0TRuOINgzjbnOqnv5/Tos8Kc//ckllSBJCemzSVJiaYL9xA6WJGUdtyovLS1QWuC2aQGYZGb/tGyBeULQMX+ibQZsZs1rSD4giAC0WXIOWoV5DaKIc/NqhInvzFwL01wENCMfAfQyP+a9l/UcoJJJM7i+yH393geY43mZy8EyeRYKab2X8rAFOGkjdczUzwBzKB/YnIOyXSSOyqU7Vu/TB6vpf4NGUKkJjUoJUZMsuCFZhkJWSPk8klN3F0MGegqgzGfoJPQbf0OkHm197qJ4LCyKlA6z/s3OTgVdmXzPskC1gDiZoKZ0bu/AoLra79Ub9dZES7m8pYoOw+QJIIc+hgidw89wOuTHhdAbAWzk1h1JQSCqcVpELrJ/fm5V8aNXlXylsbC4JMJZAaCVWpwMZNPKgDh7dCgPIqIH71VDjDS9oavsiYBq7kd0jwa6ammfV1b6AxK/6LymzLBlYalTuWHH9cHcvh0KZ6c+rZjROTXQYXDt8AUtunKkoagwYD4LsPrdhRYCTHMdmuk8BytvXhRAf1aYH8qDaeYgXnTaipb6M+igB7tTSkXyhMJjIEJ3DdguInvJ8/zlOSkW+NKXvhT86le/cln3LMseWc9Ij70o6RdZ9XhHSbVt4S5Lg5YWKC1QWiDDAsxTgGL0yEnET94QdH9UGfjxAJrTACfzKvGdOfJErWJuAoxCNOXVGSPPANAVBc0Aeq6j/kWZYpg9k2aMIyvFHjC3tAk24hgXeFuzM/8bKbjRgNkyCW4mYGYxZiw2ixLs4w4HoO0PgLSLFKe1ComxhcAqioxRaVQrdSUSqS/OLzYVDrkyXR9JZhwzHYaIw7OQlKH6S+BZ9+iGALo91XI9YdfcHv0eBseeeILrFcO5ZaH0gWQfUwDmVUX/EOvbU8hmiaqRaACcxUw7UK3zXSQOGGqdzG+XHXGUERH2ms9IAsPTEVoPCYiA8IoYbOmz+/Xp1vTE7NEK34ElnNOhLoCNXugqoofkHMSDJsIH2mpAs76DpZ5E9sGKgl65NN/ft2tvdfHAjYoWsm+q010K/vEZsWHszKRxv+lINABAuqjUg8ejw9Ch2TLK27FpVV6qImAappm6AtqzHCGoF3ppBpc0gIw9OI9ykWSkDUQ4FLLgODXBmNwTeQea6zwatbQ2Kb/LsADvG0AZ+cajHvUodzZpqg1A8zfpkGGoSdVMOuT3ve99LiXyli1bnPTjiU98ogPegO03v/nNwTve8Y7g7ne/+1ra5t///vfBq1/96uA73/nOIWm7KRO2+5Of/GTwV3/1Vy518dvf/vbg4x//uEvlTapqxqDPfvazDsRv27ZtLZ047zqpxn/2M4it8DjttNNceZ///Ofd/X/84x8H7373u12aY1Ifw6ZT3gc/+EFXf9JMk0KbVMhf+9rXbpIK+fnPf75bNJAmnBTSpNpOOv7whz84u/zd3/2ds8muXbtc2uWnPe1pbry01OZRG1x77bXuHjyjn+qa+xAjn7TaPAPHYx/7WGcbUkWTnhs7Q1yQdpqUz6Rkv9vd7raWfpzvSMf9ute9zqW7zpPK/Morr3T9wT+iGRXpD9jju9/9bnDuueeu2TZqG//ZSL9OKmxLZ07bJ7URtvSfj/Gf1NbPfOYzgwc84AHB3r17Xerw9773vYf0M7MXfZe+euKJJzqShYUh6d2xHTss9FNSnX/4wx92VfbbKSmV+otf/OLg2c9+dmJ/89N0mx2i75Fvn2jbzszMBN/61rfc83FgA3aBLr30Uvc3/f+1r33tIf2XtmVX6Otf/3pw//sTNTQ8fvvb3zr78S7d/va3d+8V/Z3+QHp1sy3X8jmp3enraW1CGd///vddX/rNb35zSFp432ajttuhe//quOOOu6++q5ltIu/e5a985SvnX/rSl/4lRBnvrd/3eLY3vOENC+rjV+reLZ13B9qRd5ByqAep3nm/eI/1TH/89Kc/vai+cQeNRzXan9Tv/kF43A984AM8816lT9/1T//0Ty31q6NsZ42xhHf917/+dfCSl7wkUP2UPXnStbn6+3a9u1319xnt1DVol2jqdH+84B26613vqqoOblTdBve4xz0mNF7VVEfXF2kDjtFzuraib0bGyrl///d/X5LvV0Xvd8vGoC984QvB//7v/wb6zgVJ8MfHJz/5ya4/Y/N9SmD3jGc8Y/ErX/kK2GJF9mswNl1++eXOfl/84heDBz3oQWvyvej7G/M3eGNdKbIT7sGcb05/AOb1MuFxtwGbOXZ59MPfa4A5ekHlp1f37tOYBC4LTGqyofOAtRvqEJMkMdFnfIdj3pKyBVarg2q7OSGsWalVVpVpsDesdQWWgXLt1pTkHTgYQkuHkpN6jSQmg2DXojL36W9pjkM1igb9WU2ysyPZx7IYa4C2KUaGChI9Nd1qzB/otILVnghgMiPq/8VQuwgfAsgAaBK+IAOZkH6aYhekmQZQO3mIaGr009RlemJaE3mTflQRu94UwzzZGaxUFTbPJXPh+XheCp8Uzm6DoFVgXzpnYlS75xdLvXv3ToHu3cHS/IHhgcUDq8962hMAsQDBPHqpqP19qQdvcV5AbOXAGIPtYYzzrjYNTHN+XuAJ40uHhcnO0pChs7IwP2lOH5SHfgyQnIw4wtSmgP+0UHhkOWRxEM4q5bHhFpifn3cAUpNJcJ/7hGvu6MQPgAIcAsIATUy4j3jEI9xEyqDO4M+AzW/GGcDO9u3bAyaLZz3rWW5S4vdDHvKQ4Bvf+IZ7rwGDr3nNa4IdO3Y44P6P//iPegd3By9/+cvdwM8kQH3+53/+J4Ahf+Mb3+gmGMD2D3/4Q3cv6gGYBNwwIRjAJdPht7/9bQeyAKUAreuuuy7gc8AGQEWTs4sOxETHJHL22We7Z4+Cxbjy4xqBiRCAB1gHlN9www3OpshiTjrppOBjH/tY8PSnP90tOgDzRCfiWb/85S8Ht7vd7dyzfvOb33TP+pa3vMXtvnFvbMmkB+AyIIyd7N9M/tiCNvzRj36UCqCpd5ytTjnlFAdEkgCfb5OdO3c6UA/oBwAzCXNf2geixQ7aEFAPwH7c4x7n7E8dX/SiF7m+k9ZGSIrs+QB9AGhsdcEFFzgASF+8733v69r2e9/7XvChD30oeM973uNuzXnUEbtxH9qFulKG308B0ZwrIOUWd9QLEBrNkpmnPyRl1kwD0Lx33BegxsLOfz7rh5/73OecXT/zmc+sLWhZvPCs9BFsw70f/vCHO7vYwbNRLgtMbEBbYHveQxZz/oLKPqct09rk6quvdu8+bcBki30f//jHB094whN8m/1U9u6q/NMYK6x+1r/0Li/p3fs/vXszmnf/HBBp717EVirm/5tXOSerHBcJwO+3jAnUQ3a4Qf12lxYXWzQ2zF544YWuPRmTeL+5vx0C4Ytq/+1a2FYFJI9lwf/Wt77V9Qv6B/2Tfs24w8J9tKjfoUVYR+/zjMaJhkDwTfo7i3TebcqCXNA721Fd96nuQ41H01ZXFsG8/5/4xCdcW/oA2muPgdpt/3Oe85yexsqGxqo6YyWLcnv+k08+2bUjdqfdKZ8xhEXMaHzsa3xk4THQmFFRv67xfCysOSAh6GuMvfe73/3cGM54xUIKEiNyMJdbAhPAZt4IYVnzlBMJ6wfMkghiswrJ+N4pgvXDb34KMdmVi8VAgxsBx0xqk8oAOCvwHD1gcviP7zn6/aVQ5NucrAz6/Upf6fwkdGhMCOMKCwfIPYYDZQ9UhI9Q6YHOI4zooSyCoTOiPpqVnrq7OHAOfVDRA33BX3VB5hbXqjC02FJUVJsNKbJFLyuwRoOY0rDMLnKHfiuxt5NzkLAFsIwz4MLeBWmoBah1Lz7jXBermkyLSv09P7+wsm/3XPXE449tSfYxyUs1PT2jZ3SB81z6cYjqyZaeWb/nlxb04u0NFuZ3K9zenHNEfMqTHm2mwhx0HIBc3i2eqJlZQ1AG12cB1ei1FtEDVjtPuDqup+NwHXXOC6ZxPsSkOPZlAX50ZXRIHA/TAD5bVoBkzktiu7EvWum0UHjb9D3MOQivlHdEe8g6/o4DiP5kxuQL83Ove90reO5zn+uYZjv8awGBTNpMQve858GALTA1TB5MMLBsdjAmMdGdfvrpwcUXX+yAJiwtLBdjEhM/bBwDPaDU2HHYJiYTQCWAOQlAA0rEvrjbwfgwiVAHGPInPelJblLiuOiii9ykCFABUMcBJsAl4JaDejE5G1NozwNQY1IEOBx//PGO9WMyvstd7uLAqX/EAStjkrAXQIa6AFoog4UAjHYcgAZsAigB3IBVJkoD3djAZ6CpQxaAZpLnMFAHq33ZZZc59pZJloUJf2NP+gLtwf2wCdfYEdfuAA2eiUULzxjXRvQVf4EQB6B9W/rPhw1huXGEhc2kPdjJICIU5/EsMLIACECIgQrqRT/i83EBtAGiU089dY1ph1X1d3L8emM36gCLCPCJAmgWUoAbWGe/v+QB0NyHa2zxwHv1n//5n679AIr0IxYT9Olf/vKXru1Y/KS1iQ9GKd+z0wH9+1IBu6PUd7b67eEB6CvPOeecXXqX76p3rxH37olF3fvHP/7xKvUNBokTkvqtQGpH48ZVeveruufteLcAj7DNMQAaoIbD4lAY4Hix2K6v2vhk4wJ9jvceplnv2w4tMpivmaebtAP9nfZlB4f3kDGO52dXBQCtd2Netp0bAegpe8ewKX2dcYpzEwD0otpj4V3veteK3uU2iyPayR8r/TEOYoKdEyMQ6B9nnnnmgsZH6ryid6fBwp3xUTsAbhHrA2jANnWm3/E8HDZOseDSYY5/zO8bBZiZ4439LQRkDxk40/+gfO5Dm6eyy3nKrHxvR+8+FMdE5Zhm9194sC3BYew0ExZMrP5vVIewJiPVh/ucbzqSfUgLXV8dDpQgcNisKwJdDcdDoKu2VUBfbf09RQIXgd5FyTnmNHg5qbWgHKvfmlijaQFoc2Z0XxGvWphtCMRWtkTNPcrB3Wm2JpTuZKSddhVG6sHdkFEDmF2Cl1D+wUoNVDwhZgeGGoDNJCT5yOpyZ3lVac1rk3J0nFCNncpDnUdaaLc2EYwPFpSEZe++7WKg90YBtG9vGp/VDOZwL1iexoicQ0NTDuC2SFQOiqFz0zkA4nmcIrimKJjm+dClUb+tGc9nnseAaPTSaQde0JyXlpI1KxQeq1b2NO+ln7wLgzGa6LZzSRKANiDF4M+AzOQESGNbnskDdoytdJNNMFhHwRlWjAJSsyz3ZXCH/QAAci3gjMmN7UkYbVjhKLCAXQPQv/CFL0wF0MZ6cT8YScA6wIG6Ayb8g+cDpDIBpjGOgGEkGExe73//+x0YsyMKHPgcZpRJ9ClPeYrbZgXAm+SECY7JFYkBW8XIMdiSRl7yN3/zN65YQCjAFXAP8IwCaCZ1vmNCh4mCkYIlwzYsdgCSLBAoGxtz+IsBqzusWJSBNoB31llnOSbPADTyGOsbdj3suUlu7LO4dmdxBFttADqujXgeADQ2A9z5B9fCtAIIkTSwmwGTe8YZZzjAyHWAQZhd2hPgwHPTjwAdAARAc5wNTCJB/zAwbPdmax5QY7sCaYsQJAy0B2UA0JIAND4HAk1OSsK8GO3n3O8Od7iDs4MPoJEvwEgDnOgTHGYX31a2oKPP0TbsfLDLw+dm20c+8pGuHwPuOKKLB3tvaBMwA+cCNilDxw71m1/IlvfRdS1ry8h78DN9V9d3p9i7HH331Fev0LN29H6cEu1X1q7cTDb/g9q1o3b8M+1eVeif1p8Zh9jVYRHOoeu2yWZd9Vsc9Z2jv4039AnbqQIMMy4IgO8Q29sVgJ1S3zxkTufdgO32D3Y/ZNP9d7rTnRbUzyt6Nyaj/YPFEX0Olh47chiAVnmQQUghAKhNe06kN9zPyrJ7Unfrs+wUSJ7SUx0WxTD3tSioqbwqTD4HeI++wRgQB6Bh1rVQ8WVaXY1TXWGloeq3UTpmMIcB5s1gmH122QDzIW203j8qF127es/O8lIDcIyEAYZ5SUwsx3GjiBb8G230kljnEF2PQHaIuEPdNP90wDrUGI8+cF+im14ZyGlQOmo55DlFhLHQyD0A0IuSeHSJOS3QXBe4VjhpF3saltpFA1GBLvpHCJ7DwB8C1AMx3S3prIeDYSVo1uuTU2Ko+0ETiccE0T0Avvo3zPPa4RwSQ+kH7w3fE5s6TFceJoJRjvEVHBfJBK7+B6BrKjFiMCfmeZcyEWKjvm7kMdBpbTFyw3RgMy877JdnHYGXFoa5iFzEtEgA+TxZCbkvhkEeklfmwT2QbfBsWQ6LnEcHQ8Od5ryBbIQBBGeQJIdGysI5MS0U3uX6ngVIkpY6rd3K70YWyGKgfUPxXsEIA3KZDNjZMTBxwgknBC94wQscuPUZaGPMYGZ9VoXJH5DBVjTgkrIZ2AE/bMszuTEJAEZgjH0GGqabyZ6t1rwMNMAKsMJ1ACl/y9t/xqwt+yRJRxIDDSimnjA+TIywrnEMNIw198YeACvAOefBngLgfGACUIRppax73/vebnLl+WwrH0YfSQJsFTsHSF0A8xxZDLQP+AxQAbAMQMPIxemkoy9UXLvD9FInJvg4tpNnAOz7bHuUgbYFApIgACCaUVtYsD2N9hUwDOiTBtXpPWHYsCuLvQc/+MFupyRJ0z4uA20A0pebUJ8kAE3b8pwA56hEhb9pXzTXvEt+f+E73rHHPOYxa7shUQkHbcHCjHf1gQ98YPDVr37VLdIAX9aPsDMgHnu97W1vcyx4WpvQp2AvBVQv17n7dO6p9sy+zVT+NQKp1whonyR50Rb7Dm0u7/Lo3QNRMr5DArm5K/pOjOp5vcYNkPKsFttb6O8sBHgW2H0O+j59QG2+Xfea1yJni9p2Iirh2L9/v3uPvPFphxY4HV0zrXs0kXVhDxa2vqN0RJvN3MXOLrDF7byahCMKoHlnGO8A0iqjr92aOT17TwC2qT5Ro/9x+O81zwEDHR0rR+B/XnbtgsHU3+uMZbabwvj46EeHO+aMDRATPP+scF6UgRbw72lh2tH3g9FzVllUIN9gYTXmsdmA2fhc8Bbk42aAcv/R+5WLr+6eQlCKQW9ZYZVbtWnFxOgvLzZWhpUaUg4n7yBIB6DY/S/8z2HnEUMdyjsMW4fYzjHZI5jH96atZoU6Kc11VaHiSPK3Il/C5e5CU5ExSDQIzewcEgGy9L+2MhkqOLUDy4BuQuotK5we/C5ge0qiaeQhc2KciPJBZ3Dss66RZlqZTypNgfCWk3kAqHFC5Hsn9xD7jMPhKNoHwJkJGq01wNsBap1LXVYFqJWVsLJn/8767huvnZRzoshzOSidfWbRvkSj0sAUDagdJ4g52zCsAmGYi8hFxonoYWCa7Yg83spIMWDAkWJkRQ1hgKQ5to5skWTLba4zpIPgrFB4f9T1dFOY7aLOm0Xb+FZ3PiDYgGqSBtoe2hyfmLy1begYQLZPYU0BiQAVWDq2SWGIcHZB/wpgASiggWbCYUKACYQdZKCHtWNyo1yAAwAaMMnADmMC6wvDxOQJQwOzZ9vOSQAa0ABIAIAAnkzrCFNLebZ1Hm3QPAy0aW4BHXYYs8dkxgSPtALAwL1hSZkUqQ8MIpM4umiYWGzHlrbYLLdVDPgDQLNDBjsPCPKBD+UYQ8siALsAkOO0sNStqITDAB8abu4PiIOZNwDN57QlQAO5gi/p8W0JOATEw97RBwCT2AXwDIOLyDYVAAAgAElEQVRHfZPaiP6QpIFmomehRlncn/7AAozfSB7oO/Qb2ti0zTCvMJ/0TeoD2KEv8xx85h/rBdAsLuj/JkmKA9DIougb/NC2UQCNxv9Tn/qUY9FpWx9csjszcoRLbXeeid0CdkuwGdIlyvL7A3M2dcUZznTpCW0yJ9b7Cu2INPTe3YlFEO/0eeed5wDsyGaX6d99lX9X2o4+jD7ft6d2rS6Xjnqgd2+r/+5QV+8ZAajbVE5N48mJvDMc3Id+SDviHMr5OnapDnvFsk8KH8zQzowHcRposIDeleu1g7WkMWZak34TEIr0g2eB/cUWvK+MTfQpFghicXepn3Rh2dVWTZM9WJ+JA9DUVTtPCxrfFlTXVY1hDguweGA8o0/EAWgWPciMqId2j7oai3CKHOo9rwsIV0yKgU0Bz+wyUR7gn2cBsPOeMj4yvjHu6LqB7LiEQ6OqsCq7Vg1gM96zy8Vik76Gvjrnsa4sfxn3sFBy4AcDzDmrNdZp3MekH2ta6cp3rtx/Cmyvi+ymwaKlzkc4ukpPGf8UFXpCIZDnOwv1YLUiYniqBlR2YFiHSTzQQxNH2bIAGhN9SDUdKR2CcOe0OJJ7jD4Vg9yvLigSByy1AjELYQ+dvpYweA5ihYE+nIPiokLiAaTrigbC1udQUT+6g1AComgbAXIRLmYSGurBSFNOGS3x3kLhTW2ItNBLE2MaJtqB6pHTY08a6gnpo0PgHAJoiz2NzGTv3I3Bgn663QMrSjNePf8fzmSZwOjqIP8Yh20tQK/D4BbVE40r9eC+MMew2rDBeepvWYcA/mkOgmYGwv7Q8jDIWVISnAWxQVrCFBhn9NIA+aRwR3wPG4E3RFwMbQbeK/RDbOostnyM5rx1XmJROND04pjCkeb8BLMIqwJYgQUkAgRAi21RQDPgkC1jP6KEXcPWO5EFGNwBGgz+DNwsbgFFTIBM5Jz/0Y9+1E1mHBb1gwmB8wAe5jlvW7MAOkA8BxMMwIhJke1uuyfaZCYpWDdA1Ggr2oEv0ykDoK1eTNjmbMb2NRMUCwfuZfpZ6xXGQMMGUjbyMYtQwrjqRyehDLM7rBM2YzGCzQAfgH4mRyZcaUcdSPW99U2vC3iG4bZnjmMifcCUFYUDiQVgii1xtOk4mPE3shOzCePyT37yE7d7gFMZhy9x8N8SizzCQgrml2cj2gvPk9ZGaVE4qBeLIO5P36MPspsBgMCG11xzjQPp/AYosCABpPpMIv2Ifkc/iMogkqJwmMQnrr/RV7kX5dJ/WQTynNjM6mN28bfj40YUnos+CAA1qQHvI+Xw3rFIpZ+Y02vSwomyeTb6EBIl699R22JL2GXsBOiPvDfb9a7+Ru/NX+ndnrJ3G+Yfdl8LmN0q93cCYMfL5kmkynV6v67XeSfo3dti73X03dOYcaXehWUtKt34b4tkFowcAEsWZFqEs3u5U2U21I+Ops8zHjCmAABjADT+OswNU+rXLYvewmIcTTTjCe85+nl2V3T/oRybb9ROTU+LtAlhoTrjkS3Kov0dAO29G/vEdHf17lYFypum9eZ7DtqCsZE28AE0ZIAWOitaVMzrXVvWeFoRS1yHEaY/gleoK/2KceeSSy5xYwxyGvAWCyqea7RbNVS9Oyqrr+dd0TuM0+QhEYRskYn0B4kWfY4+lXJsJmC2gAsGljdLI83jGSi3e/F3LJtdufjK7intWeEWcZqwTETGMC9pJhEOPgfbzJ4wq9DHy/WlxYVqraJYHDNTtaqAr3MoBBgDikdOho6r9qQdTjU9YrEp09hpdwMBag7Hv8Nm6095JjrZx8xRW6SlFh5eHTRxPXSgmFSHijcNMB7hXjkrSu7hAHbIVqMX64qpJqGL01TDZhOnOrSE5NlBZaFzoCZSuTk7M0OichdLeigphwTVa6JlJjhSk3eEuOcW9upnThO5fgS0mdDPP+tR1p9MTA8gLeoAaGUYO22ZhorGjLZVEusHWNa82mtLn8l1MMd5ArYXBdPopTkY+NIcCmGwGfzYsksDuGSX4sATLSmcDaHwcCZMCsr/f6PnPc0aoPydbAGYqiuuuGItDvSRbqsoi3hzPE+cBvrmuO+Reo9boo0OB1sB8AA0AL6oY96IVb2J0+m49WanAtAJQGIRkXV4bYL4nJjLSaiK5FeQHuHq7aYH8w6ptTnSstFu1/fIIiBh0iSQEEIQMRx5EpCtgWadn3fO43ldQDH95A2jBskFiOK6MNRXsQPG0jIVM0fnvW/0LiwQjHArStTF1XhD02JHbuCHkttMOYb5q5ldTG6bq4UqP7969RRCzzmoLHPwb36PsPMIhKrtBT5n22CyZbetxWoMoF1VQr9af7m6Uq/UxeYqJUpQx4nQgWfndCgMuOZzuCb0cN85TTU9CimIyT3cByMgjS6b7wDn+r+qIlJrx1KpBxXxQyH0RFBUXdptXQJIBkATUs/Fjg41IGtxpNsKp0f46gVF/OBA/rEo/XR3cUEs1bGrjXpQ2T+/WKutVrQOENlea7pOCnjmIGQeiVsWOnOOge7odwRARw1uWXsAsUWBsJVljYl1kGpkRb2I1sGkHrzsRbTX6J95wRiw8iwGuA+DF8+Zh5mGJeaZ2AtKGww4j469NaX+3JcBlgEzaW8JHR3PBFCOex68XVh8ALRLeUe0F43+jmYiTDjtiPn4lgBnJYAu1j1uiTYqVsPNOfvmBNB++Enf/yDhyebUJr+WbKEmtjgu/CggDWDNfIX/StxB+FIIFQiSJDIFImWbfpg/06SAgHDKA1xkSQapC6AZ4MF988gneR4IHebzInJJ6s+11C/PfXw7Me8zX40oyMLzvpVloeWY29YLmKNpsfl7XCAf7RNrmf30xZo8Ir7rrOtTIyix74Yw2ZWf71w9xQVg1qGs2+7YKac+5BxtAWZjcZF5EDmj2w0dDNvSGrvzOVeH3P7cb3G+2qJarg5qFckxKvUpxbZbVRiOkXpjxFKHXcNpo9FTi44Ok7iMtNQjRtoBZ4v4MZKArMlEHKQmHXdD+L1TX+oNpc2oNEMaWuy0fk/LudDlehkleuEXbHpdOmuXIVHPvai/p/QsQ1HSe3buco6KbbTV0oFNNOrKlkjIvGEbsM66ERb6xhuu0TbIXgfOL/iHXBpoC5fifCEx35jdgKeh0/Ly5wG2/m2wIJ2T+2clRvGvs4geAPA84BJAa+F9srIZUidW9ADvNAaC+gCSGUzTJB6cA+CGRoljFLhfWig8Ovc2/dxFP6W8I9JJ6e/IDQgXFw3PNmZ/vkUvi27D3xyViW6N3xz3PJLvcUu00ZFsr3HqzjY/8yqOoykHY+vv9bNVbTIbkxCGcRXCg/E5zskdoEBqbcbwtLGVchjDs8ZfdiDN1ybLqR5fGwvXmidfAvMAAJi5tgj5xVzGc0K7ZdUpamrqx9wJVihKlFlZG5kiezPTYvvssnN926TDNMsbApbj6lj5uSQcLUk4RsSzO0eqB6W3FhRGE+0+UcITZB465vQ555rMoy0A7b5xETLCY85JJ/gX7dkOKvpfrdaq1oRrV1Z6tUajKSo5qLkkLbDNOssAtAuFB6A2x0N9d9xxs84pcUkRMGCu5QngIoaEkUFGi7RQQxI6JyqpYLvaqA8k+1DClKpLNS6JB/1yOBwBfkvgIhaa7uoyHUoaArsOmz2lDIk8EqAbfSMSkJmjatWFzr76tddcN7F/z045PQ6DZz3lseO0vel3eMkwZ16phX8vW6kZO13khbUVHy8qEoc821fcmxec+wLe84Bwzucnj2aawZDtPkB6Wug5BhoGKjyzkhgOOgUDLGUBhuMOQuHxLAdTcx16FtE7sE2q6Gucxi+vKS1QWqC0wBFiAWRujMtJUYz+V98xuRLDP+4AdANIIUiS5ih2CPGXYU5JI4bIYktZjMtZwNbkGQDmPKCZOYW5xbk95WwbwAS2AaAxhxdheZmjjGXmuqKyDqoIEAVkGVNd5P7RRwQTbEZa7JuLXTb5qosRoZ/NlH2s2a7y42tXj5lqBHUBT6W8Vrrufre+MqiEjemkHNJFC7ACskOdtAC0IB8AGo307CijIBjMLX8EnrsgcKcFOSgFAa+G0DVkqysTup8AtYB0dXXYqy9LAqKoHDVeMR9A9+VYw/1Dh0VHWx8ioDb8HMpFeD/X9CLOsZEQerWW8LsA9apQsLIOKii1Hg+mmsM5Go4WQQBppB4EAuErV2ESubA+UKryNtE+9gY7rtke7N+3e7Xf71Sfdd4TeHEAoOO8ANYQNDarXSrPg45TFi8RZVCXoklErGmKSD0sJA0NjRNi1lEETDMocT466LSycRak7gzOSey4bdkBpOPskhUKD3kHtn1w1gOW35cWKC1QWuBWYoGLR/NRnEwDcoIfCIykMRXgnCbpAwhTBvNV1hiP/hlQmzWvFQXNzB/AFubwvCSWSTNo5rzEk3UJ5hrmK1jmIoSXXQ9QgWhiPlpvxj/KMqc/wx8b0XV91jfR+W6dN8rt5LfO+0Qv9+/r5CCVX129uhZjyYkzRjGgByKMJxrV2oH9ndpxRx3XqE0G1d6yAJqJozkX8KxfaKMdQFZzwD67r0a3xonPHSNAHfY6nTwSMbiQdAByQLWYaiJ/SEddW+z2JJ0Y1DsH5iouO+IsIfXCPgcwpg8Z0Lb1F1pqc1bs6xxiNsNKA75DmYjeEgFqpTRUJnKBVGU0xDkRLbSrlx4C9pn15EAZEGGecVwkI2JbcpC64uEBoHfu3O6kH7D0zzj3DN/IrABNpjHuNgzl+Q6JDEJFtUYmjKcOXF9EMuJLPegbee7NNTQ0Awo6tKxrDEyjKcuSeZjTBpE30gZQthhp/rgB39roj/oHi4Qkp5a0UHho9mBK2KJMigDi94Xy36UFSguUFjiSLIADHmMgwDjOCe8yfc5YnySjw2kbFvdOKQ9thESaRAOgeb1+zKk9zYbIMyxnQRZzDOhBZsKEz5yYB8RyDez4ONIM5kQALww1pFhRhph7m455vRn/qAPPYHKGjeqXltlvs1hf0y0bLtksUO7bg3tib/+esVKTCIAW4AwlzsSPc+CYP43a6ym/dWNJYe0GS/Xhga6ixdXqt5toC/eCm5RN0BHPYqb1F9ppNBDLTiMdMtIuEQqstnHRAtdO5MF3MNxroDqUkHDUqstyUqyIP27VG205KSrIRmew5JwUAcXOEdHR0I3guElJPZwDYqiv3j0nzKMPYLAd5B6x1C6M3ugxSWEu/XO1phh37eoEso9GvzesES5vMJScg+gdhMEjPrWOhcU9WmPsDJYVjWMgOcj5Zx8CoKONEOpGwtVtnpc1qVPby4Ohs7au4sowZ0TqAQjNArhWBh2JhuAZ0EDnAeK2SuYaBuGslb2BaZeaNckAo89hDBiEGOCTVv+UB9jFATJJV005DNJbR3WM3tZC4QHG49gRnGR4Lch0WB6lBUoLlBY4ki3wC1WeqT4uGhFjJaCXcTBufGas3aYf5pUkJhmmGUc85oMkkMs8A0HBXJe1o8n4DBOcR54BwKOOzIF5d3eBJZTPNcwzReZL5hXL2jYOibZRKbKBPKY1Zk7O+wxp/dhkEthlM5z9NtzJL8dLafc0dtnIxxyXyqg3YaA9yOzviY+I6RA2rP2hpWZrtrbUXaguL3eqkh43pmeOqfWVwC8ExgDhUNYRZhHUMdJHA53t8zUAra/Bzc5xccRhA36N9YYh7vWWFeFO0TeqvWow7Nd7qwMlfhnW0UQfN3vcISh1t8AxH8BAo5UGbIcJXkIs65LEcA5vlrHUOq/T6VdaivhRr1XqYO5KMGyE0T5gpfeIfd6lxwij0qQA6LgGMK1TkS2jaDkWjxBwTjlZq+64evBymdarCCC37SdY3KztNLuvRfSAzc66F41B18kC08Yk0KnSorozcFIejHFSOnQ8uLFjUqg7WBXqE6cBJJ40L97fxRm5/Ky0QGmBzbEA0TnIrkhmNWLlEktXqZs35WbEMid0HDF+zfdnU2508xd60WgeILlU9MAHBBCZtFtHiDoAWtL4C2sLow3pkhZSjvGXeSVr59JAM+XlmUe4f5HIGQBf2HOTQeZtDeYs8w0ahyTjWuxoDOe4QNcklRsJbMOt/oOs9UZn9rNoGL6T30bfw29HA8c8E/8uBJbjOsQagA6JZ59vPni6YeY5fR+CauOmRfGN0n2HsaIhrmeDharCOC+7cMzVpvKdCFDXCIzB92saaf4QUCayB+E8/NjTRMcwrtNRngLORjc69hqQ7QHw3vJyZUr88dFHbanJUREtdb3akpOiZBxO7eE5KlKc9XKTezjl9Fr86vC5D3LU6t2L/dXhsF9dFaDudPbX9+29vtnp7Ksijj7/UAlHnI3TPuNlMYY6i6lNKseP8OH8OwtWgs5LGVyHpCKv/tpeLK6D7c1zHQMUB+A7C4DbSpw6pTHTDBzIPNLCJnFPHFCoI6xy3CAFQwLgBmwjF4keaaHwYGlgWXBIzHqugs1Tnl5a4Mi2ANkFScChDHMBSWpI2HHhhRfeJLtfkacknTKZ2Mi4R+KJuHjJRcpLOxcpH9kKycSZJ07yRt13k8oBKOL4x+5clOnNCkGHrAJQDCCOS4zFPAJbDYhLcwS3sRSnwbR5D9AMAZNn55Xn4ocjT4Qq6siYbzusecEv11EnrrP5u0hTjbbkHbvN9esFzDZ/F6lD3Lm+s58B2nHrFle+rx/eLLmHf19zJrRn2Sg7HfJsHoBe024cPAFQ7Ek5XKKViGkAzPaZwe9QS60f7+TaQlAhKeBgsKifaq3drtSHShd+MKhbKAMx7bQBZ8c+jwC0E3XobzsHGA17TdiQtTB7o7B6E+1WZbEf1DrDhVpvWJESQ4nKpxpigBXvg6yJlMX/hQS0dxzMkhg6KB5MCBNeuyRpyDVBd/6AZCRLtQue+hgLWZP3Bczq6AaoiwJhK9eP8AE7XbRe5ozIKj/PQMR9TeqBLQCyWQwB11hgeNjdrCyFFgCec9O29zgP1gS2OSkeNd2IgZneeceExrhan7NbQJKW6IF90kLhoRNkckqK/pHV/uX3pQVuNRYgg6KlHSb8ITI60k+TNvpICoVIamgOsikeoQdOfSzy7x1T/6wQdCQ7YV5JGy+Z8SE6kuYtHPxghRnD0+YVyAjG8DwJyQDAnGuJx7KahjkH8Au4KiLNYF6xcK7jzKewzOuNlGEOfybHzHrWrO+NXTaguZHML33F2OXNKD/6bAbO7V43h07a1aFyyepqY35bUDtG2as783tr/eYxB5lEADMM84hwDklmA9rhMziMzDn60mHmESPtZB7690HQHRYy+thdqWAYFfnsVbtiqofSVS8Nq/WuwO5Bf8MQVPvCW8LM0ZMs5fgoB7kA9KyLDkKUEOfcqHu7qCCSWjhttljuo2ZblSGgerFXq8iBkIQsA8k1/NYwNtpha0dfHzxcqD05Js7NXS/px5wmg6Xgmecfsm1oToQGgjdiBbcRgJp6WEKXIo4MtsWBORj08rLkJvUASOeJHW2heLgHkTfSjrxg2tgFBvWkkHsWugiHlrj7Mtgy8OPoGKenJhQeA8XpMRVG+gE7/tCM5zkivt63b1+gtLNuu9xSB7ONTqpeUsl2Op21VNqkv7X01KRjjsbyZTv8qquuIh2uS1dLBrR3vOMdLuMaaZdJdwzo+tu//dtDyo2m6E5L5Qw4I9W0peSFOSSltYE2xhFS+5LmloPt/49//OPu39HntAby0zzzmZ82Wylxg2uvvdZt83/2s58Ntm7d6lLqkuIax2SuJVU4B2m1P/3pTwd3utOdUtOP2315Tq699NJL1/rKAx/4QJca+I53DDENaYSRM2AjDlIB0y5xNqD9nv3sZ7tU1/5Byt7rrrvOpU+nbfxjdXXVna90zC5lNwk3PvShD7nnSzq4hhjDHC9/+ctdau7okdQO2NNSfH/nO985JM16tB1go+mL733ve9ey9kXtAetNX6CfxrUvn1PHCy64wPW76BFN3Z740IffFz9QlRi346QYP9PnzC9xIegA2zjoQUTEJRAhMgaO22khTRlfIStslzLJOkVAM/dlDmBOyuOTAywB/BaRZjBucw+TOhadM83xbz2RMjYSMFOPaGa/jeqpN7eT380t+4jayQfpw1iA9+nV1drdrwhqc1uCmnz7avNzQXWyqb+tKA9IA1RNvsHXBqhD2ccIVHtVMPm0D8wdsHYXh1hr/43ztWajUp2Yna5Vh93GVLVdnVIUEKQdhM4LFR6EzZOgYwTyLU61nUNUEOQh1AFNNf82cE+kkFGwkGCgMHp1aapbSvayulxRqLt+fdaFzKP+IT1tDoguFbn+WgJAC0jz9zPPeXRaR+TFM1DNIJZH5pBUnq0QDVDnGTziylqPQ6Ktfrl33syGXOMCoOgHpjnLscIienCPLKdCA9PIJtJ0dgy6PDfbiknZpNie5H3Awzyundi65FnQQkefga1DJhzQTBRoA8D57m/0c8TKO8iMRqKF173udYcAaGUkcymFv/jFL7rkQ494xCMCNKMA7be//e0O4EWzyfkA2s/Md8wxx7hrXvaylwWAOUAif+/atcuBUdKQAsgAXQBVgCX1eec73+mAUxQEve997wvue9/7Bn/9138dfO9733OA7z3veY8bB3geJAAAfcqzcnhhos9pL5Ffbz7z607dAP7nnntu8LjHPc4BUZ6DFMnYJHot4DLt2SyTavQ+PGdcW1A+dgIE+vZOs0EcaIzW054dW5NaGgB98sknu+fhoO2TDsA8zw9rGwdKuS6tHT72sY8FT3/60wMWZCx+pqen3fP5dWRhR/ksvPjc0l5/+9vfDgC99JMf//jHbnFE31nSDmJc+2YB6CMsgyTj0U9GY1F0J46xiB02xqnoeMT4hvaZ8S0u0hDgAbaauShO5kaTQjogl2PeSyNDkMtRzzxMMyDchJ1ZDDDPAHkCYOTcrPnGui8rT9vcznuNXbsRjn/c20Au5a6HfKOdrCzT+lpd1/vbAKyvI15vmXHXW70tEsa69coFK2kykzXALALgJpE4cjeSBvzKDwQsTrgiqAKslw8EtZl2oOTd+tv0z1ZDJ+sI2eabHgcJSaepJvBHiLpDIlv/OqS8kUSkIZa619V99bslnfOSRBl7ds9VXfCOMDD12q1gsC0xjB8FZJZMiq78MA4IV7R1nYv44YTX8sirtCuTk62qsHF1mfjUq/16EDoThpkSxTr3BaBdiDwY6HMKO65YZA5HdhdsVP90BjHaz5wJi2xJ+eXQMSkDkxUB5X6oPFiIvJITDM3gCpDNkohYRA8GWQBy2sCWF0zDdvC8gN248hh4YF5YIMQ5yFB/wDSTQxxzwwRDufeJaduf67Ot+knLpriOLrF5l2YBaP/O0XPzAmhShQP4JiYmHBC9xz3u4dhCmOJ73jNU0/zud79zoAjmePfu3akA2q9TFABdffXVwetf/3rHSgI8fQANKPzmN7/pLgf8vuENb3DMdRqARudLnd761rc6dpYDAMh9YHOj1zLGpT2bAUHKidY9ri0Ah3e4wx0c65yU/jpaThKABrRysPiBqX7FK14RXH/99YUBdFw9oz00qR385+ca3372b1ukAZ5h/9npsOuwPc8HuAZI+wDab9+zzjrL7YDAyqcx0Dt27Ahe+tKXunvc+c533rwXbX0lM/Zs08/9Yoph+wLwEzf2sJMGyQBojpsDcPQDYLITF7cLSbmAcsbrNIldXtBMeZzLWJwncgZjP8CdOSnvHAYE4DruVTTEHHMAPzxvEXbamsUkj+Y8aHP5uK3vO/vFhlsbs+Cbi+31JR+GK0yKOmbVc19m9zOg7P4WWM4lackNoJOq44D1D4Lan/+5GOqpoDYtYC1MWqvOz1UOqqpH8g0VssYCA5x9hI1SBDZb5xzKaIfAmmPt8xHSXm7MV5v1mWq7Ll11r1pbbVTqzVq75iQgDg8fzIhoGumQfR4tZgHf4D5Y7RGAdmBcX4cB9gDns2EmRWU47Ax6tfkD++rzu25oKJW3QPZS8NziADpqSovMYczyOC+kXybX2/ZW0bJ8h0T003klG9zf2GmAdF6m1aQe3CtLB809GCQZ7NA4p0UfMTBNz0liQXhhGKTpLVsT+jeaPe4J2xI3McC00FHupp/oYgCgDnOC02L0WjzYsW2c9COhKrfsx4AhH3hYbT7xiU+4zwEwADccxZANnHbaaU62ADDJA6ABMbCbgGWkAg9/+MODu93tbjdhC3fu3OnYbc4FQAMYf/nLXx5iHNhrGE8kADivfeMb33DShjPOOGONpUQOAaiiHEBcHAN9l7vcJUA+AFP8/ve/37HYBi7thlYmwN5AGgsAju9///uOSY8D0HHg0n+2IgC61+utyUUA+r6902yQxUDD7r7qVa9yi4fnPOc57vlxpjMpibV9Us9kvMZZEKY/Se+c1A7MBUhhWJAgGeFgt8C3JX3kox/9aPDa1742eNOb3rTmSEjKec572MMeFjzqUY+6CYA2Bpr2/cpXvuLkLiykWFAlSTjyLAZuwTcUAwHGopGELAQdO3lxDoO/G41/cQ5/XMuuHERHUgSjbaPxD3IjaXcVYM60nsU0oxNmvGVcTtol9E0My8w1RaQZlsiEcoqwzNjWsvSN4/gHKDOZ4nqBoe/st5ERNyjXAgNsppNfVK+80Qx50msItjlEfsHfeYFyUqHrBtCJtV1drWqOqmnHsTYhUD0/Kba6M1cLddE+GPZLOMhCu08dwDYNdgydbQ6OXgQQLhsoo2Kvu1htHzVVH/S6tWF/uTaheNV2Jxdi2vGlB6N7rKVJdLedc9FCgFYO8I/YbZhqYkDP7dwVLCzcKEXfau3CpzgnQl5GQOtG2dN3TCzyosc1h0lImNWLAmo6t7HcMAF5GXPTRXE/gGWeUHu+1APgm3UvCznEuWkDrqVLTQPTbmNiVE7c1iV2ZTLhgH6KLiywEywNC4c4hodwd3wXDYUHk80Eg2NP3kVHXPhF40IAACAASURBVBtv+mdpDPQ555wTvOY1r3EsMQCT98ffJs8C0MgzYDsJSwYYh/EFHOFo9oIXvMAxnz4Dzfdopn3mOCrhgL0masKznvWs4JGPfGSAM5sv94DFXFhYcAylz8xiSL/u/nNfcskla9ptzvOvo3zkIchJfAZ6+/btDuBFGWjAadqzoQG2I4uBZiHBPQCAsNBmb6QkaTbIAtDc3+pNG73lLW8JTjjhBAcycQTkSJNwAGSp0+1vf3v3rHEa6KR2gNEnsgbMOn0jykD/QKwN5b/yla90daKPWCQO7MHntDfXRhlov33Ntm9+85tdv0sC0IchAw0YxGEZgiA6ZiHD4Pu48HSw1HzH7lp0PgAo/mHU75IkGoxZjKmMp0lsr4FmxvCssZlxl/kiazcScMe5RaQZgF7mCcZn5tG88zP3QpZhzmjjzJsblRbb5kWTMqyNC+v4B/b2wfJmON35gNWPhLGOaue+NA4or3fhEnvzvB0qd82zThRjXbsCffXcdTXplmud9vFy6uNFHjksRgqIBPMItdIRwOyH0HNfj84J2e4QeLcas7WewunVOkF1aaiodfp3T1kJYZ9nnWBaJ8E8Czf7ANpFAIGVdiVJdY2ue6dkZA6Fd4Nnn32IhMPApgHgIi9tmuk2iqU2pwZjqItqsg1Qc32erTV7JgshA/BkfzvPfQG12DPLa5t75I3oYWAatjvJsZCtSsoDwcRlSeRZjJmJk3BYZiyycUWZGyYfyj9NP/6EQZlssaJTSAv/lNZHNvW7NAD95Cc/2THHj3nMY4IzzzzTMb5sdX/wgx/MxUDDIsMYo3NFRw0ABEDDWvIZQBcAxwHQAVwif8DZLUkDbeAbIHXqqacGsKUwmvweKPwksgRAP86FSQDaGGjTTn/ta19LBNCAOfS+ADCAKwCQewNs0WFHATTnpz2bDzbTADROnIBZzoHFRzttAJr2ALjG2SBOM459o/piGGiiZ9zrXvdyIBWmFkDsa6C/+93vOpb+Ix/5iGsb/8DBD4dQrrUoHOxS0M5o3JPagQUJixEWSrQX15900klrDDQLA5wGzzvvPLfj4QNodjAuu+yyNXskAWja9wtf+EJAu7ITAWttAJq+Sxk8L7uSh5EGml0vomIgEfPJFQtBx3gZBdQwu3/UT1LmVyQcttMWR9gwplEGY36S7wsOg7DCWaC5SOQMi6rEvJVHmgFwYnwFZDN35CWfTCoIqBzH8Y/rfYZ5XFy1GezyzeHkZ2DZdNEGYDd1TlLhUfkFjPJGSlgy6z9uQ2cWXOSEqAykK8a63VAMaemr/XIcUHaEdKjpOOjUeFAsYoR1nvt3luarg15FSQiViLA5WV+RrrrSU7g9wukR7UMguSUQ7nTS3E8RPQDQXTHQRPeIAdBxtzV9FS+z/eSpXto5BtSN+c47UMSVaQw1nHzRcuispsHOYhD8e/OicV+Y6TzXMSDysuSRetBUAFIG+zQnFss0lQammTSoK1ugcduYNhkAtOPANhMTdY4yQdSPeKmUG2Ws0SMwWTxgvZ1kI6/PisJB1APAFg6EsL7oUgFHSDgA0waA/ToRGYEfgCxgkugUHAagAdV+FAmYXXSqADJkEmlROE4//XQnBQFUUhfqhFSDegAoiR0Mcw5Q9aNpNJtNdw8kG9yPBQHSAeQkWVE4LGoEoOzBD36wA/fICLhH9FqeM+3ZfDtFn5PFDA6L1At5w9e//nUH9E48MeyCFh0FHXmcDf7jP/5jzekSecUzn/nMNYkFshMia1A30wVjOxYejL8WTSMKoAG7LDSiAJr6+DISGHLA79lnn+2eIa0dWCwBoFnk0A4mzcCWF1100dqCC3sYgGbxFpXZmC2R29Cu2IffOK2y+AM4H3fccU5qYrYAQF9++eUOWAOguR/3NUC9ke9WzrJ+qvMY21h8+4eFoEMqFh2/2fmCCU1a6JuvR5x8jrEPCRqAOEnCYaCZ+6Y5lcNIQ0pwXhYQNmkG80MeCSEgm2dkfsjatfTtZjI/m8NyNoM7jfEbBs2Y1SLX+ucau8zvjWKBo7rljQaUBsitzhspI0myo8k8Do2AkVOnPG7j5LnusADQSRUVsHYyEGHYKvrq7oHdtX6nXjv2mKNcvX3m2clCRoleDuqsYbWtdGOjPSdG3/lxdKI5K/Z7S7X5fqXWnJmoNbm3iwCCY+SIgQZIq+gXHhrGLq/NLToHL7xJQPJcm3QO9jCWmjLzDDxxZfFyWH0oo8iAxLW2VWYh8/I8kw0cDK4wJFn35HxALecz8KedD/BmoAPEpjm3GDPNRJE0WaCX5iDkXVyca6Jt8Pwwz9FJgomGHxwXo5FFANkMRlE99DZ9xmQC03RYyzvyNHL0HEArIIUtftMMj1NOeU1pAd8CSdFBfJAddVDMY8FbKA40Ugt2phjntkbqmRSCDtCLQx87bNFdNqYsmGjmimh0DooH5BKajiMpqhHAmp8sphkNNcAWYiZtPmIsZ5xjDLT5MK1JOJ/xmvONSMrThBZajut4/iLYh3taVAvmnyLX+nWjDD+qRC5HtZSHMxDrR8RYb5n+7W4ihdCXmyKFGN00qlM2h77NvGeevpN4zrgdYV03Xe/FBqznpa8+Rmz1pBwYOwvIQg7Gol4Tb1jyl0OA9Fro6rAqo+DUo3DWa9UzXrumzIqryqzY6SxW9s7vq/f3XVNf3r/PyRCeXRxAxz2+L/0wlrqo7sov19rVysozMCU1iwFzBsEiwNx3SHQBT3K2uw2MXJMnVJ5JPQDfaXo7yrUBHTCdZN88YNqYma0x5fCyW3xUwHT02KYPaI+oww+MOCGm/mL0Y9exAGASvZd+Dkt5R852PeS0EkCPY7XymiwLbAaAvgUyESLT+IV+WDz70Y0YH2yMiI6NOCYDpBiTogegGcaVxX903GO8YkyynbY4E+cBzZQDaDbCIm03kzGWn7zSDMZGczjPu0vKvGAscVHHP4CuRcgYF7wZ0WOMMHZdD7ilHlaWAdv1lBdtZ3PuM7ml/c565cb9/mbTKY9bwTzXHZEAOunBovGrO/NhmL2DaREdTX1IdsWkskK5SIi6DXs7gB56QOp/1wQLldXa8857HEDaNM9FV7ZpbbTReupoeVlMb1LdTFtWFFDbQGT66zxg3AYNY7SzQuXZ6h6wnsQk81yUy4TCYIzMI6lcBm5edMqK2+ZkkGF7EoYbdjl60NtgkQDsUaccvmPC4fOoZpFtWewUzRqGcxD1iMuQmNaXyu9KC5QWGNMCyJIA5oRPbHnhUscsLu0ytM2wsVFnY5wFGduici98KvDHYHw5uLUa3oHPGV/YvYp+x/ew1BAKjH9xoJR6AJyZ25KIDAAq4x/jIFK8NNKHsgC1Nlem2YFyjTGmbnnIJACv6ZApO881VgcDzOsBjRZKbiPA7Wbqlm2n2ObKzdYr3+I65bSOtt7vblUAOs4YSWH25sUq++fHOSL6o445JoYA+po1+cj5N2Wgfc2zySE2ys7GBvtOiuvpA6Z/Ni11kUHH7mvAHJCbBXD9uo7jkGgDHAA5S9ZgDhk8G02ZBtgtogfgNEmTDRCmzCQwzYAP4KZecUwxekMGK7zfoxIQWCUOgLHfVywUHhOnL/2AUWLQv/vo2dbTB8prSwuUFrjlLMDU8pvR+OTvWLHLxUI6GoIOAATQ5mC3yj8Yg4gGxPwQ55MBs804BiCOk6EZaGYeSBpfGSs5LytyBuMTz8aYzdibNbdQL9tNzMMyr8fxz7L8jas7Zh6wKBbr1UHTfqaFNjA7Lusd7cUGxI1dNjAbPW8j/t6UMHEbUbHNLGOjgN1m1nFTyjYZCGH25GNU63T21jqtarVek756hJzHBNBx9TVQzSBicoqsASXvc2+kk+JGsdTUCTBdFFCb40iekHs2OHAvJoOsUHkMmhwA5DRpCJMQZTOBJE0iWWDaJgM0iHHaa5gj6nvnSCPDCCH/4Jqtke9IDU69fXaKyQxHIYA027PlUVqgtMCRYQHec4AzDsb+op1dJhbi0dTb2/QZC2re8+hY9wd9xtgR3cnCElyD/0US6ZAHNDOe8cP8EAe8zeLUmzGJI2vsp74WKi5PtCrAH9eYQ3mR+ZOxn59xHeo2kl3eLCc/A8e+Hnrc5017g4zBjjr0bRToPzLe3lEtb7MAOqmVTAayS6nDewLWs9JX96WvXjsf9vmaUMLBEcNA5+0AJoXwnf+KDApJ9/FBsDHgecLGxZVn2jFjqMeJdc0Lx/WwEHl10NSFFxJ7MBCnDdpWb/MG5ny00GnPbNtXnAujnPQeMGBTLhNcUti7LDDN5EUZMELRrVQmHCYwtlGjAJgJlsmCCda3m4XCg632Nd//N6pj1Es/b38szystUFpg8y1AlB3GhL/2boUeGFY5GoIORpYFMmNn3PiAfIJdsyghAPPLjhdjYNy4lQc0U0fAMGUkkROM7UgzAKdZ0gzGQJ6Tc23Oy7L2uCmy/bTYRTGOxUg2htl8ebLqGve9Mb8+2NwI3bIx4DbnrUd6kvZcfr3NoW8zQPk4tj0srinauQ6LSt8SlVjTVyt+9XXLB2rBjTtq/f5ydR0AOu4xouB3IyJ0cJ+ok+I4QNjq68tIGNiLgHMGj6jkI08ftEGMe+VNOW7OiFmh8iibARebMBElgXzb9gPMJ3moM3FRHpNWnO4QNgj7wRRF78OWrTkB+cCY50CvyETpM9Z8Tig82GpCWNlBdjEGu7+9Jd6T8p6lBUoL3MQCjAs4+fHuk7XUDt5fxoRoCDoYZUAufhW+nAEAuk0/jFXRaD6MYSyueffjdr2oA6CY8TZubKJORBoCtKbJ8bgPC3/GKsawtPHbQswZiZLVNfwU2Xkd/yg7KsnIM6dYXQCE5jBogDSrnnHfG/D2w7ttBFj2y9sIfXVc3W/VOuVxGjPvNUU6Wt4ybzPnoa/Ww5oTof97o+1qW1wWVYN7rfcexoCvV09NOaalZmAfxznRpC0MyHlYeNsuwh55Uo4zCHFYvNI0jV2Ywz1knZMkHEwenAeDnRTRw5jpJDANYGaiQhMdPZgIscVdIl/gGAQrzud+3eJC4TEBA7w5t5R3xBi5/Ki0wCZbgF2k3+sHIOw7IceFoGO84FzGs6jDMZ8z3sRJNNA8AwCjgJpHM9CcpGn2I2cw3iSN3dTNpBlpu4iMsxZfn/tnaZn9FNmcn3fsX09abJNjmHZ5XJDr65Y3ggE2DbFJPEyiuJFd9DapU95IA0bLWi8I28y6HbFlo69W5eOA9UY+k2mf/QggeQagtDpEy8waAJPKMkBNeXkcSKLlGKAGoOZhuM0hkfrCEGfV2wA1k1Va6DvbxjOpR5x9ubclCUCKEeesaGCa76OgnEmEbVAA+0kRQzBpwRoBwqOTJ46E1N1ntCwUHuX4UUHQVXJff9t4I/tiWVZpgdICBy2AnIp33vdXYDF7rX5w/PMlF+wYwSz7DoSUxCLa3v2oYzPlMDYgP4uON9wXaUcSaGa8scgZjJVJY5pJM0y+l9S+1J1FPUeecZex0gBnnvkK1hWG2bS9RfqZOZL7TnRFrrdzfbC8EY54lBGVYWy0NOJWESZunMa6Oa8pAfTNaG3SmOt20Z88g0jeWhpw96NrrLd8A9WwEwyQeQBttL7UwWepswZa/3pWzT5Dnef+pp+mzkmThN3DBkTqxESV5PxiUg9jsZN0gUwo1JfJLU67bTIPZCBR7SKTItezxRplodjqZfJjAvZBOJ9TJky2Ly3Bg5+6EkvWDraMmYgenLdDleeVFigtkNsCF+tMxhxfUkUMdwCYH4IOqQTMMe+5L7cA/OJcAyiOyjDYfeI9Z9EcBdQsnCkzSZ4BaAUQM9YlEQaAYGOP06QZgFnGKZ7J5oYkAxm5YOA3z1wE8Bs3LbYBXWOXx3FsM7BtdV4vsKUOxirbXDNOvdJsHHXoW2+dc3f42/qJJYC+hXtARAbiM9d5Bps8tTfwasB9XBBs94rqqa3cPHXxz/EBdZ6Y0HHX5k0/XsQh0dhpyk4LlWeB/QHJSZpC2/bk+7jIH2lgmu+4B6x1VHPN1nB0osY+TMrUm6gcdsSFwmOyhcViUo/bFi7aluX5pQVuqxaAKWaxyq6PvadJIeiIusE7HZVtcT2L46jUivcUtph3Os4BOQ00A4YtF1hSaE6+B1wzpqdFzQDYWxSjLPKjqOMf4+24abEts9+4oeQMeG6UbjnqNGhM80a8G75Oee3flcMgnfVGPNyRWkYJoA/TlrsZ9NUMhL7UYj266o1wUrQyLGJHHqaZ1oMZNmfLvOnHGYC4hkkjLfxd3lB5xnxwf5jnuLozsRgDFJfkxSY7JuEoS2SRPGClfSAOawRApjyYaTtgm5h4Acc+k00oPMr2E7EQFYDJ+V6H6atQVqu0wOFoATIF8s76UW+IpMEOkh+CDuYYkM1C2H/vYZp5T2Ga/TEI4Ms1jCHRCBqUDWjmiFu0U57tgMXtfgHwOAfgaTuKcbYtEmKOcy1EXB7SB2Z3nLTY5uxnYLeodnkjnfx8LbGBdyNe1ttXS53yei14M15fAuib0dgbcatN1lcbm2ySifWAap9NTxus08xiwNhAdV4T2r3zZEu0CB/cg63LNCbGBknKBcgmTRiWcYtz4gC6afqY5JhYo0camAYwYxcYL5+5Z2LlvnzuOyyhvaSePmiOC4UHC8b1D8lr5PK80gK3QQv8UM/MWEF4SY6kEHSAaRbMvi8Cjr3s/DDO+LtKAEo+ByRGpRtZoJmFMotzxti4scukGZSd5ABIPQHu1IMjjWVm7GKcYCzMEylj3LTYBrINMBftar5ueb3RNbjel3RslESi1CkXbdXD7PwSQB9mDTJudTZRX+0DYYsCMm6/Wa+TokUOMUCdh/HApHZdEUDNhAT4TYsqwqBKHQDCSbGqs6QeTBScw+SW5EnPMzCx+luxTHqAZibNrZF+g8QDG/kOhkzEN+iHeNTGVjPJREPhAdAB3afrJyvb47jdtbyutMCRZAEkDETOAAwbwI0LQQerTPzl2+nH30XCUZB3LSrR2KbPePcB0/5YhvSL95AjjmlGImJRgOLkb3mkGYBu2xXLGuMA4Yx1RQBzkcgU5uznR6Ao0j82ysnPdhx9ScdG6JV9+YUDzZJebBQIL2Kn8twNtsC4QGiDq1EWtxkW2EQZSNRZcVwdtMk2fKfHvNINTObLPrK8xX0T23V50o9bhA/OBVAn1c9YDiYjJs+4ScmXesASR5keyrA4rEyq0e+NmQZo+4CdydQcjHxNM58zETMJ+0wYbBfPdQ/vHlfp39QP4GzHZfoHYDsaTm8zumtZZmmBw80ChI8DFN/bq1g0BB3vjMV49qPosAjlnQRwRxMhmaOw/znvPcCYIwqauQeLZRbbvPfRMYjvYbfTpBkAYO5ri/60ccwy/pkDd1q7jJMW20+DzZhXRI5hOmOTThS93p7F1z9vlHNfKb843N7gTa5PCaA32cCHY/GeDMRnl9cj1+AxjeX1WeIiYNhMFdVTm1Y7jymNITGmHND7/7f3Zkt2XGmWnk9nihkTSQAEh0zmUFlTq6rU2aWWTPkCfafUG+hGD6FK6RX0AtJFS2ZVMpnJWhe6TJlMqs7uqu6qyjlJFicQIOYYz+iD1truHjgIAiDAdLIS8O+AwYg4x327728fj7P272v//7O+x1tP9BeVoG0XJLrtJy3O8bm2EZunpcqzwPUYPG5lvf8Yt5XA7IU8e/v1SWLaH5JtiitHm9uHb/X6g9FRsNZb6Q8/i2nbSL7RbNgWa7BwbkW3vdP+cP7BswwC20DgBSfwY52/r+/Wy2wxbCH9VnOtunuecPqasmhu/2Z4rYLv/viaX7dmOSrdpqpcj0w/TTT7b0O79sF/Z87+HWsz9vjv0ZOsGW2KOf8teVqU2W09a4ns5y2L7WOv2zFay9yzvEXWM1i0gvd5xHZ7jHXR3UaZv0w7bXtnhXIQ4IoqdxGtfhYubPM7QuBZxcXvyOlyGl8lga/IX72ets9/xC0Yn/d9t54G73kizca1Pkl41sqJ/gPZ2kSeVjig/TBwH932k2wcbYSjTav3OJHefoD5w3fdw9wOuT8Mzc2vnV1k6OiT++nI9Lrnuo1K+fn1BUw3mu2dbqu9dezn/OHo59qJgSNw7lubCs+Lmyy4/1xf2Du+youRtr9uArZp/LW+LIjbhbdOQWfx1d6BsdC0dcPX75XmBH1t+zl/b5/zSxbMbbGk9evZk1g/7+3PXue+xn3N+u/K49LN+TXv72v2cdYNX78W5Z68Py3FnLdpq+99kS3jectit4v9WsH7PKJyPTL9ZTJYmJv3czvr/uLf5r2ET/m3ofeS7/u8QuYlx0H3HkfgK/BXt3/c25R6/v6878Uvu0hxPUptQftFKfT8R/ms5eNJ57q+INEfsk8S3+1iRL/+uPR27YeQz823c89Gj/wB6GN537O3e1sx7ejz+vEdLfM+jkC3Qt8fuP4wtxh+qxl7fwB90DzX5q717WNH0fy7xbjb+Rt9uVDE2XzVXEQQeJEIePHsh/r6s+Y6b1PQ+fppF/p5Gwvst/XVTji9j5/z9dBOiH1dOgLtvw/rEWiLUF8/jxPNvpPkBXze5+wE3ELQr1vsPmny733b6qlPWvzn19tUcU8TzL6uz1oyvujv8noqueeJLv+2i/zaSHIbXW6DFF/2vYdP+cuS6/F+X3Rx9BgNXX8aga/AX92K6vUMIM+6SNCnuu6ndlsWnc9qIVm3nTzrfu15Pq38eBt9cZve7nFivf3D7XN15Pdxotsfaj5Hv342MuWIlD9E/NrZtFcW027XH/Lr7Vok+MPWFo32Q9e3iy0ALIhb4eAP/bZKWhvBPpsKz/5P92vdO83FA4HfdQL2Mlv8eR2AH2dT0DmC/H5zvbVWKE8kfRfGQre91iwEbfHw9/VFwBatvs58bZ6NNPtaa+1ZZ7P0tBYsC8TH3alyu97X7T4pyux+tcVI3Lcn/R31357nKYvdZqN43sV+7X7tOpHn9S23fyPbTBi/jVjGp/y7fmW+QOeHgH6BButFONUn2EC+jG3D3W2FbRttbi0gz4piXVS3wvhZRLX3axc2er+n+Qfbc2kF9dPKj7cLEtsMH4+LGLUfMhaljgyf/fBrrR4WxGfzSbcZPfyhfDYdViumLQbaD2Z/EPrD3G2tLzK0SPDDEef2HO35dLtt+q6zqfD8u6PcXnCFveNZ36Fs93UScMTYC2MdHfZi28eloPuFnvektF0T4GvEEWg/1u+2WDRbfFpIt9eIJ7qedD5ONHsxr9v1tXd2Im2x3q6HOPua/2b4vH1tt38HzzLzObaZMp628M/n1abQfBZrhQVra6vw9s/iG24tD+tp355lv7ZP6xaM1gP9PPu37bR2jkcsGPiUv87L7eU/FgL65R/j34kertlAzi5cfN7zW19k2Pqrv6g61voxzvqpn9U+0grq1u/8tOh4+yHWRp6fJNpbQd36px/X5tNS5bWRHffBVo71D9/2Q9XPWUyvn8PjxLQ/gP1BbVtIm27Lx3bqO0e9W0Fhkez97RW1GPc5OE2Xj2H/tI9r76jzTq97Qp93nNkeAl0RsL/fEWZ7+X2ttCnonObR14VFr739jhS31gtPGC2wnZKunUDbnmHLhCeIbeT4SaLZ14VFs4Wvt13/G+XnbM3wtfK4O15flGLOfzdaH/MXCeZnLYvtNltfdJvh4ov4tzaKNiL9vL7l9XRxv+0iwXXPNWnivmjkeL0TAgjoTjDSyJcl0KG/uhXCbQaO58kq8mUWKa7v8yyFYloB/rTy4/4A8nbe5kmVxNoFjha6ZycObbld2znWvdXex7d9vb0jZuu3hh39MisLhfZ5C2l/8DrC3d6Wbqucebv2uQ+bNu2F9sPeaYvuf64v/21xlUNHt//Fl31/sB8EfgsC/7Z5H7taoK+Bf6cvX6v2MvvxU31ZxL3V/G7LRTthbO/u+Dm/9/0+bu+s+DrzdhZt63eB/Lzv6LjNs5kzLLx9Dfpx1prh7f26v7cBgmbT02/PUiLb+7de5y+KMLce5FYsf9H2PpEvu8ivtU2sWz/adSBn+/m03/EpPw8ttv3KCSCgv3LEHOB5CdT+6h+n0Xuvp9HmZhoNDtPoeJRGSdK8X9sMbm55fQ3d+vN6KR0kUTZIp/NlmhTVQPsncZIm4aNwvvYZdtZ1PNITy2USaeM4ybO4KAdRnjQRXH+GtJ8l+jTWx/EqPBXH+k/tl1kUp5k+rodF+Dz0IwsKtf09rdIqGwySYrkaeLso1rmdPuoti7zSh0URpVmWpknmMxyXYQ2SH9LY+uiu4nIVjlnptdJR4iLSd3VTX3G6SrKsiKpilJfVeT9XlpXaLaOqKo8Ttarbmef024aP5LaruHqg9jJ92r1WleUwTYU+Gz7QDqsyLxRtrvYSD00Z30zVoyqO38njaFhW5UEZV3fSJLmcxvHraVkdVVXxcVxVr+tE3lKbH67U9rLM/0y774x0MrFPtKr0X313tr7fqvMr3IcyyrLMw/W5t07w9MR6K0hn6BzD/m0b6s9pW7H2bduqR8fDU3+V+qqaNavtc6ENfQXvTnPcz7XrYzVnVDbbtn3wtu1+ZVHWFSf0P79jwzGaTmqsIo2/GeoFtacNwvkErBrBUv13W2Jf76d/Hh+1GTxCfl7bqPPa1/vEyp9Vhv0qjW+i9jM9l7pBn2OIT7p9baezz8XMnBO9RU95NWNg7uHd5fHxOTXP+3f/nOe53zthbNq7+X6P+FHoNe/v34e6KPyz+deHr9tyc4GEvnv86uFqxq85VjuC3sf/2vFtx8mXRR6mrvX+9Tmqnz6GGIndoRj9ja7yc6u8eKss8g+1je1Fb+hi3tYJXq+i7Kaumktlnu+mWbqMs8F7qc41KcrLYTzTZD+OklvRajnQvudWal/Mltkg+0zjkkdp3ohmPV9G08zXTZV40HUNtnNgD1p1X18L7a6LpdA1LlbhLa3xS5Jj7TwPQKsmwj1o3cZyiAAAIABJREFULc36g7LSa5Ffbwpu6DoP+1myv/2ft9dFWxa7tUs87fN8PZXcs9gx1v3Ora3sc9fjY55oo9DrmTCeRZyvN4VP+VlIs80/OQEE9D/5EHACz0qg9lf/bRp9eCGNJhLVgw0J66E+dc4I59Dgo8LaW4RnGlEdzbN0lq1Sad1MYusZFisu42hlQa1tkyKL84UV3tP91No4j4s0LqVWkmqoz8BwnHqnWigHjW0VEMR6KXWUDIP41gd62KoRKDqWFYk/eDMJ1kkQ3uv2aCnWoKpifxjHm2ps6LmChZc+oQsJkpU+sNO8yHclEUYSCM3u8bSsCs9ZdiTIdwKKWnxaOGeaEVzWvrXAr6K7iYZAp/l6EqWTMq0sd28GER7H39S2URorX65UhUSeo36e87yrg6dFVf6pBPRCuu5ngzj5nsSK7B3+nGxFksVPkFNBDLnfEjmPuC7Da0F86V8rlhvh5WMFwRX+1aLVE4bSYrMRa7Vg1PPeotk/dKsRz20b3irIMuEMfRLHsJ/FpwVWI9xaUfxQaIqqtn/YXq0bgogNQlHnboGrf/W51qI5fPn18F3bWxw2At/9dH+DKFcDmqDUPfDkwdsHEV33umbjY2ifADMArVW8RbR+tIAu9BVEcjsfbbifFaut8A/n6b57XHV8zelO+7guwk8nKQ3TshXQPnatc5uJRD3G9RmFjZvvbSqe+jjteLbj4jELk6ygwFtC7VQouiEB/R8F4U81OdD7O/rbslhp00op6MJ77O/jcHlkb3jSoctNCwTLqdq5rDFJBXgWFxbantQkF0PrpWSs3t/5apVXVX5uMJhEycCDX/gOzWGY25TVRpi1hvmuxHISH6g9z2Y8OVa7NTf9b6nXTtT6qqw0BfBrYbLYXIZJ7Bn7LMqS3M8Xq0Vy+jegpuNTWwrVcvQv/6vWrvCkz+/WjtFaJL5IwLq9dRvGsy7yaz3K6z7jLzpW25v2+yMeZT1JPuWzhPj9d5YAAvp3dmg4sWclEGwgv/hFGu3spNFIwvponEbZibSEJfPjxHXbciOy06lUUuavdJZk6SRdZdGyVa7etnVGrJ2RDQ6OC6/SbJnoA1FR6lghX0eEQ0jaoenHPWqhrO2STLJ1eBqkbrdtTRm5lVOpYGIqQa3t/MlyKqr9YVpJU+lVRYwtYCU4wp6nMwEL5lqBjCS2JIybhkt9Plf6dA6Bv2pTgmMnCM6g7atZiHjF1aY+qM+v6tB6NciyfQnaTIe8HJeJOmYBmN6W8BtIvL0tvWbtdqCuH0oZvJKU5WtSBlOJ5xvq5iWd31tFubqjSN5tCcJvKTr6qsTKT3XOe9rnjywGLerCPMLd9hzF51MHUetIdSO2wu8O3oYIZL1N/VItUIMIbES4I7KabDQC1u02AlsMWuHn108FcJgANMf1+Wh/HyfzPMnRYYlYTQRCNDccox2zoMctnutzD6cU+lNH2cMjRGDrfRy9D1Fd/RyiztquFebuUzjPJnpsQR4iuEGk1X0P8dB2EmABHfpev+5R1NSjOYdatQYp6uNZgGqeVeWr08h4OLcQyq3P2WLPbYcx8NtZ/wpt7+iz54uKwuoGiw+qrZr3YzsZiX3JuL+OVDd9Dq817Z/Ohirxr6E8FPl1eLp51O+DltvpOTZviHa8mtf/IS6rfb30h2JwS8H4d3WishhVlySKP9T5yIccX9H5Wuh+pkPeVkd3tP2uBtYD/IHOV2/N8pXm4vHPN3Vd6kKRJzou43K2FOP8fpYNZMEQhLKSkm6utJXEdL46kSjWBLsaBfXYRPLF51Bv7EXh20kW1GFsfJchCG4dNZ/qnAUrVtC7PnqYMIvrcrnUOC2XGtalDmX4zRupiHb/m79oQbXf16PL9cz7yY9W9LZR62e1UrQie91r/DxiGfvFFwwML794BBDQL96YccbPQOARG8h4nDwqrNcbOJNGef3X2VKRY320LSWo01yqpwmLtllXx7UNZDGvBXb4TcpjYVtFIZGsUJhir1m0Wgt3ho/Rh+J6FefathHVIUptBfeYNZF5EecOZVfJUFuMQjR6/ZFYhemV2DEyRailrddetiLRgaS3o3JDomJSyv3hD/qiUlw9TorQZlVJMPj4epTVXB/6K20yGWTJpVhiSgJLmqDaT+KBbm3Hl2M5UfSpuCzi6IH+kGzEVfxG2LksPrMSE4pvSBBMJBg+lVpYKRb/vSxJ5MXJflktyy1R+iOd73tqV8cpfl977rb2gSAa9YRFbBCLrUj2X6zmFn6IQrf2gCD8agHtRx2BbgRso83qCKk3soCr213f3sMb2vQx231DW7Y0NFHYcLPAYjQcrEa81n4Q8k301xHjIPbXzsv7BEEbzl1bh0lCMz0If43byGr9pzn8P7SnvrT9dZzaL5z2P0Q4T0W3j1tPiBohvsYviDu9dxyNPT2Ah9znGiYNNUfvHyvSHIS/xJyjybI6KALr927dhpRg3UbtD6q39fNNpLoZiLoXgYX77HPVe89CvuG8fgeg5llzC6+fnmdrZ9H+eXmgF36u/Qba5h0d7x+02bHa/j0dX4K1+IXGbFAV+VWd90yv/aPC8pKg8WtRXkSr+fTjVb6aJsPhOc2Zh7Fuy6yq/OYyKVdVUu1lvl41eVQU/06Zl7NqmQ8kmzVd1jx5levGy2Bf8+CFOKdVXgwKaWAB8kRtpktkKoZy1ZS6U6TR9aTLAenct0LiWWaZrZY1+20izLJpWVaHOVq1yDQf16RYJ7Rs3lw14vZRrVbl1f/xf2kF8xdZK9xGG1l+Vq+z92lFcrvPs4rs8G5d2//0Z73fH9ufR3vHbxB4sQggoF+s8eJsf0sCjwjrz/mrG6PH52zVa1HsgfRfKrPiTKphKF+jVddC9g4/1rzUC4nsIKj9nGNIVmFpmS1zi+pSMmSgFTmtn3q9UyGMmUpUS4BLhJflYF0qN47T+nPRgthWjioet9u0qrmQoNYHscOcQ0kiGcmt/2srgCKekhH6f1WOtP+2zRKNi0VPVRYGjqTvaIdxUzdS9o9oXpa5vNbVJW3tOLr0QbUviWMPtGweiaLl8YkUurydimqX1RVFc6s4Sz7V0SZ5UbwjwazeZx8J1p6ee0fy4rrul9sv/Ue2W8iV/Ut1/fclmq7WHtw6KnoqvhphFazwOvF1+0Dr323/oK37Z1tR1toGdDteWHx3vxHbki6nUW+LQEeevVMjpuvQbhNxXI8EN6Kz1bO10G++mv1P/8CG2/gWjY6IN7f8W1Ecou3NlhbL/mqfs0iVmLOQDKK4VvK1eA3b1uLZMyFLMHuRc735QjS4scDYG1xvp375+N5Wz7UR/9NJSLAU1B7s+q1jnSxWereEeYu9zxa2QYA34jactyYrOm6h8/T+Zt+6osIY1TObcO7WUbLUi0PtdQ8W4CCUG+ZhTHz8euzraG2jvav4UwtnCd7fM3Odp4Rzua2NXle772mzfbX5pvrrNQjv6URnq6K6Kt4+jRs6p0MZobbKxXIzlxKOx8ObmvQp1FvsTZNVMg2SN70zKqq5PEfjQR4PPEMsV8U8TeNDMVHQuBylDtCbjW4F6DSPdKILXxNxruvGj8adpZdPdNxllcs400xMw0tNlFmk5jrRZRJrrcJjHsbtSWxSxm4g11y3kGe+euN/+j+f9FfweRf5tWJ5PeXcF0Ww22OvC+1TGwZC+bf8gGL3F4oAAvqFGi5O9qsiEPzVfyt/9YV1f/Xs6R7n9mRaX3W6TBWPVbR6kC0aUT0ar6nq1vahEHUUr2yuTaOVIttycz/RT20rh4LHQREl1UCforJ9NCFwfcDaT+uHTJo2wXppmCLJZRDUbWQrxJPsodbris6NpF0mDg3V94ztaZaS12uSPZNwq7tZCCUJJU+nb3NHm4o974R4Y/Ba51NF5ByKvCjxM9BrcnIkBxLofu6KNJLc0YoSan+1fkFC4qJEzqFigPtJptvrcXVZzdwsi2omcfNtyRYds/qVVPlFdfS72vbvNBrn1aU/rqO5TRTXwkrdtLSro7ut6KxF2PrvtZatxVg47XBb3cLOv3n7WijWr9dR38b4ECwfdYTYwtALOhWxDn7h2qtiH3KIF9rj64hrOL86ah0816eHrcV48A9bYMopEETmaqHfLTbrqHIr3t12ELv+qk87nKftE8Fq0nQ3iGAtBpWQ1NtIfmb9XAvi2mYicWgfbxPBtx+95hW++5BBy68J6DCstSB2G634tXiuFw7W1oIwcQlvM0923L779rDfYQxMpulT+Ll+phbQ4TV/b4VzfQ71CNT82yENPJvJjHb+e71wX6/+Mz39K/Xjrl77rvox1Va/0Qk5TdxlDa3zl9+WrN3T8zs63bt6X97TNHOkc9r14IjvDbkyVhrE3XiYJct8qTsjyd14a7DKd0cbul41OV5G07sHh/F0frIR66ZQUY58SQRLS1VO1WdHtQu1W9syzMa90vtZ18JCc2rpfrvT17So489JPC+SaOE4vRjWaNSm/9kxEubEEtRllqxs5Mgyr3tIFHRuJtrNjavLtYB242cX6jXvmvq9c+bh19po9LoN47Ebn3kSn/KzUGKb3hFAQPduyOnw8xB46K8+kL96V/5qiepseGo1fnxb0o6ptplbHCsTyEARsaUWO6bFkwV5UB16fSVFK2uEwluOQH9+e39kxnOFkuX7TmRItZAtnNZh/RGklNrTJ3sVyz9dKRjeSBMvUJL5OrU6cSqGUjHyspAlxJHOcPvdClCvSRzE6ZaUgc7DbSerKEv9miLeS1k92rzS1bHXKOo4So8XW8j4w/ZQzSgVg6J/irxJZN6TDLd0e00qTP7T4pZUXK7n35JC3JJwe18nu6Vtv6utPtDJK6Rffl+n+Os6PUj5L30GQRBLPGoBYh1RbeRZG12tI66SJyvphCAIW/Fci1ir0uBQbqK3tWhstguR47r7hYSpH/7jKOeJkjE42Ukt8CySLZfcjm0NwdrQKECLaYvO04irhbMXcep522yDGPV5SPCGfU8FdG0d8cI/O11PhbTj5FJqK81ZHOr0ZCdk3gjLQpUNQ6epVC/RwEOtmVXoswfAXXSgOghcna8FcLuwUK/7XWVvjrcO2S5CtL/mYPHsLBttFo124WBrrQmRaA++s4c4Qmwh7glNE3UObVmoe8NGztVR6GCYeeSuwWlU2m36PAJx+9abaHRZ/b/W83ryO9rgJzrtoaK+b+v3X2mbY53CN9Wg3n/xhzqqk48oU0x8qPfTZxLX0rXped8p0eufKnK7UtabHU0gpf3TmeZ69wspYy0G2Nq4tBtNLp0rkgub+8Pd7WW+KNKD9z8aHHz8WTRW/plJPDxW/HdV6oaKIsHWtmFyquN50eBcEyrPMhTYt2VD7wFfjZpSSnnbzbXUwBfySWnndgqk151lxsHoKlG7mv86oB3eHLo3tb58Qtf7wrPydJRnqUZZ0C/+z/+736BPE8tnLRhfZPVo/3is2y9CGxq7Z41IP8+fVbaFwEtBAAH9Ugwjnfg6CQQbyI+VZu91iekDfVxuSZLM9JV6if4THnaBpFPFcvXJOVOwdyyLRimPtT+LP5cWtlm06LCnxbE1W5xqVX/uxYc6xhnrh/zR4RPdK/t1ErnT4kmsfe6hEHFcKHXeYjmWipChs16YWMxn5dILpRargRJlTCRkBoPxhvWatIeEsxTCcDzUE6lz2yrzg+LH0h561abwbf0aikpI1IQ8t4rL7ipyui3bhm0eB5J9mk0kVx3LlqC8WxRLBZujaxIDjpZf11ZjLy7UtnfkFT1UFE8iScK/rD7WNq/r+T1F/j5S5O9bFuUWmiGa2nSwFan+tRaf1jONF9lKQz9bsJ5GhqXCQjo+n3Pr+23a8+8WuhZzjrK2IjnVCRu9I9KSQrWAdhTb6c8aERqyTliwBk+wW29sDuFcHJ2uRbr3DxHycAr1Aj+3Z/HcCuhWXMqbq+oWOuZQccrJSLlPhMVzM/nuq+kyypZFNPSaVSlsLx70QsFgXA1jVwd+LZ41YdK8xVpS6eh000Kx8PpcfOyHYd9g3fBOK79/GkHd6NqwrTzsYfuWk9meTTlY3wypubeZOU4nNKF9L2Zci1afiucQgbVN412ReFO/7OtASjsXvaGuLNXFDzSf2NG9Ei1MLd/VTZO5mntd2y+E9hN3V01dNG4t/PxU64KXunuwu5LfWFyPtE/wYslttGn5Kvk/q3YnR3vfeaMYvXJuVMa6jjbHUTYenUyv35ne+9UH1fLOg8FY8WDdIvI5a95RzcQgXIB1lLl+6HLSZZGEdQOC7RsO1sinj7AIM5VPRK87Ah2mPzqrzy011nNyUOcKYetCDfcV9BfCU6CHj1f+9f+2/qsF7tn8yk8T1/Ub86HPGfvFOk1+hsBzEEBAPwcsNoXA0whUP/pREl2+rES4SpOspFV3s4k+w6WWZ86q1fqoH120GA8VpPJHaTKQZVj5qnNl01DkWIsP62tTbo12zWL48JfVRLHhJJb41q1orUlKB7WcXhPV+iiPlrlSXyslsP5J6DmLx8OoeRNhzfJc4a98UM5WIwnntAh1yBQwU9hzNBo4eOz9JrqlLNd3sHvrw1wLoKRPZEXYkpSSrJP0021r35vXh/6GJMWuo6RaMzXzai6JSXmskz0txCyGcSZxnA8lmK82i+fuSCyPFCN8S8c5lpS8ryicbSFXpVY+0HNDCc8/0HMWVM678Wf6+acSZzv6+meN/qyjm0EAN3/OQjS5jSzXsfc6K0Y9erLEBqEYIspByfrJWpCHqKr4WARrQVeTSm9NrIdGai+yLQ+157eOTocDWLCupd/zEcJZNWIy7N7aTRrFV8d06+hzsAp4W8+d1Embzxe6k79xYS/aff1ylGzqZoIE9FJifXr9s+jo5t0oneW6jaAbIyHdnY25Eqgh93NjpwhtOnJfHyDXgZzOzun52oix51NaUPdI5Nmn/TDybKFfZzJpJx32J4fAeFhbWwvv8G+N58MId822zpziNHg1LgNros9/p18OdZQ/1DH+xnMe/fct/e9nal0r6qq39fOnev6urBPnpfr0/os+dBRYrynjRrg6PtV7cimb0I7OS3OGeF+L8Y60yE9Dkk68BkALXw90GlM7MBTRHY3feCXa/O4by2IyOJ7PjvJoNEjG21tpNF2J7+1i/1efzOLD2XKs9Oi+IDRfqbOoWNzGsYR7uXJ6mrDwtxHMFstia3W91DjoUmgSaOuyDoLZl2qjnMNC3TzOJcpzpbvRr+FWyeceStNRKSt0kaeL/Nr/+n+sWzCeJpbXhfJpdFn9eOwxHndcnoMABJ5MAAHNuwMCXzGBIKxv3Eg/XC7TycUiHSzK9Dg/a7t49CQGijwr9VyyzFZZGrROkS2KOsJdu6odpZaYyopYzUrnrJRMr8zSXM5JfQ9y+uH/bKG2/VQfw1rCGBUDySl9hCtwFeJX/i7PiFSQPr9lvYhG0synK5uUmcCrsBRgkyE0TTYdzE0lHLUaMtS0qFbFWEJmW0YOJRzR7WjnJpBWkLzcU3RYOiWduxSL1PiGjn9BEUDVdokOJTvGiixf1c9auBgpu4fS6kXxNYmkO5oouINv6jUbje9J+lxT2FqhuOq25OW3pGZcTlyHi/6L9ua/1Vz9B81e5VpA177a2qJQR4Sb6GeTbq6Rvq2aq8Whi5ZYUAbfbyMMm/aCIrEibzzA7SLH+hz8asiwfWofCdaPtWhr2CZYN5oIceOnDmcdotO1nPZ/K+mcpYukyJZ7/q2r0d4334yULFEtSKANh9Hss3vRnd98GM1uP1AlHa1pdXpB7S8/fJDtrYAOvvFgD6kjw7Xpwm8G37SoObWThRDNb84vRKgbP3MbSbYTR3cWatB1d9eizG2/m0mJXnYavsbBESYcYUROBXQ4+v/jPOPivOfIs6Lzr+g9JjtD8Yl+l3/et03ij3SOvltxSeOu59MTvW/25PPWBVA6Yj3XvHJH31WfKLunq2GqCUKmidBY++TisK/zVy2fJKv0r1CqZR34aLw1nm9+QxnuLu9kR5qmLmTXUX2jk+2dc8thNiyLo1ly8NMPopmsHAOlUM+SbKE0HSvZLpTbTneRwqO+01Pqeb09m+iyvFBr0eX2MlRH8jLJ80yCWSsHNHfUEkXl/3i42rhusVIGDs08db3oRs8gzRXOLjdC9Zx6Gv7Gv37sIkJ8yjU+HhD42gggoL821BwIAo8SqH74w/QX0qKqD5xKCaRH0YM0G4ye6K9O5b3OqpN0Ns+SYaqPemfk1ee2W30kSh0SREseSSxbSOgHJbmu09qdamqXWymcfEOp6FwwRSYBiYT674E/ioOPs3AYTQG2aORt/JyXC9rMqWClxHg60nIp2TckOPWk4nyFCsdk+TDeyLY3xpPtjWi2yudS7MlqOttenkw3RjIdSMOoSkQ1ltB7RUJIjpP4UCJpLNl1VfLhWCLvROpPPutKFRGrT/U1lPj4tjT8R16tmCfKHV3Fv9RBt2QKviKp+LEE0Xck1F5vBbPDm62XthbB6k8QfU1u6Ma43EaH64hoK7pb4deqxFpmW+65TWELXoEgyNcWztWR6GBDqEVoEKCtRK8DhR4smcLrfY04bFDvFSwcQWBaBEtbCdxCU4bhhe3oosTzQF5dpXTQa8sQ8R3ojsHJ9dvRvgRedLxQuF6CX9H1YBVp2mnfca2IDv3wWyGo2vos2olCsPPoy7+HCUeIhDc5uS28mwizFzQ+LGTiplqR3OwTJiw+8rqFo+YbFkNGoTLgr/X1hja7oamd/MzJ7+n3f7DhXe+FN7Xnb3SGKhyiuxFV/JneC/vacVPnv6Ug+Kdqw1X6dnQovT+r24q8zyWSR7qAhnoXT+WBOPKKQU0alEkm2Eb0ejlVtmbddylTJa9LNl69GO1++/XZ8ShfTDUjVKpGp7WJJ0q9PhxMtIChWhz88np+8LP3y8wXWLNoVymddZOlksrV8k0JYuW7qZM8r/kxlGhEB1+FyLLeszoViWXr6zMP57PTfFW58JSfbqwbQXZR58sQIT6TYDOI5+3VRnnuL//yEbGMT/ksVX6HwNdDAAH99XDmKBB4JgLWXNEPfpC+N5mkskvLVa1aiVoKdbh0sPXRhz9g49VGPFNQS8GxRCuadBc+GySrWlQ/8shU50UieqUKMboPPFD82anyHtnOyex869s5CiTfhs4bHdpwOmCrAFVRcYRaHlS/Nhj6Bak154fWvorsRaPlUOm/djei3Teu5YO9Tfmq53JuDHaO7t6N737w8SKRJNqqBhOZQfZcRELqYaZjqr3oopvSOR6LgdPraQFidSDN5dvkFy2wJRTuSVhdUNLqXQn7W/LzvlYr2cq3/v9Y274n/bOnhWP/Sa3/bDGobQd+tIsKbSuVB8b0akRtdDl8r7Vlm4niNIrdFDcJ1Q0tEJuwaqvL20Vw9dMW1nWavGB7sGgNJ1Qf0aZ2/+KzCwI6POrtmjIsEsnKV6yi6sUki/a+cTXafeuK7jnk0UzeoKGmIc7mMVT8P5HV4P57n0RHN+5JhmlWo+VowaPt6jan75hGtwVVayuG09HJ7hEsFa4sqGRqei0U79D3gVaxtazaCHTIJOLofK27A6Q2jWCdj9vvkVpAt9UY6ylCXWCm4f8f1aN9xdTf0St/LzQ7LkSvljQDiF7VmR+I1D290XSXIpk7i4ZcJ85Prrd6+alaUVYXLWwNJvLyrlp2gsiJrPYW0ftJMtTiQC3mU9aMOtZuS4hmG/UQ1waLpJwvtLhPJYry7W9eiXe/eS2epfJbndtcjTY3lvl8vpofnmjWOYxHo1G0+Ph2dPfv3i/ik5VS7Hh9YFZklS4PLy5Vc9bMWgng5YGFNHgTgdbSTovl5iZRM8C2+ygnZebqhkU5zsvVXBHpgQa5ebSC2UJ5ZzhQvUI1eKcqTrQI8Z3ZrNC6C/u6PifC2/35DgEIfL0EENBfL2+OBoEvRaC2gfwb2UC2VZlE8WcF0ZKTURJvfF5YW1RPbU2NTpykLjg/V6XsyuGxFqs+FdXa1gUhQpS58Wk2ZxkEtQumFInWqZUD1ZzQK87Up5WKchIo/4DrPgxV4mUoaa6M04Ny+9qr8dabV1RCRuW+43I4GI6rk7v3Vjff/U2W759MtvJsY+iCiGWlbBuyhXjRoRYuSuQcSaZLUSTnw3ElpiV2HZm+IuV2X0LMy7YuK8g6l/Ccyxp8TcLlSJrC7t4/lrT4pU7uYr0mL55LP/+XIbZrwWsBaEHrfoVcbrWaPfVNN1aGOnprH7O9ukF4nYrFh208KmPqqPe6laEuIf65RXRuKjRamz2CVznEq2sDSKgg2Mgj29gX0mnZ3kZ06Y++HY2uXIymi8NoJVrbu9vRYjqNyqN5tKHY58FHn0W33v0oymaOZUpi2mITulf3LkTOQ8fbPj/sm/vpKLN9u7bquiMhIt2I4naSURdYqSXxqXi2iA6/N2+WtWh8O2EIr8Tx/61NxnpOQrO4q8H4PU1+LKBtnt5WK5/oDOVMqjzWys1s10Z6XqYhledWpDmqtpy+XG/k+5q46I5Fua0zWUl8S3AHf/QwWLrTRN7mapYvFPlV2UD1TTiTpTzIM7XrcvbKS54lLmyyGiXLrXdeW268dqGYj5Ji87VzcSbBnC8W0fHt+ytJ3NX21na+untcHPz042h19yCI5YETrMuKUUjb2uyjqYYN858TtUq7ISe9DP5hmamXtVo9Z54JPPKopqoFs7lQsmdVfEmXxVvDoyK68q+K+Ec/wqf8pf5SshMEvj4CCOivjzVHgkDnBGwDsd7TPfF0MD6QypWOqFx7+vOP2cpxt3GcjhQGk+VZMkpJvmpp1T7kM1YAMdeNaUWp5bWQd1bC29KhXqQo/6t0zyCVYM6GuWyaSnBgZe7MDkoJFg8ubmfnv/X6MDq3PZwVM/mFi3I42oy1GnCgCPTkwcefZZOZKrIoSC4niI0kW7aJSNqo+oeXvsVbChPKC13KxiEBZK8edmrWAAAgAElEQVRryOIRH0sIjyW8ruhwd6RYdLe9ekNnf6eJLr6l9j7RLhfqpXGx7oOX39RPH2n770u+7NQR1xB8DY9Tj/DDCGltU/CCu2BLqCOrbSi3FYW2STy0bjSiWNuFZY7BvlBbOB4K6OZ4tfoMgtlfXn5YR6BrqasJQe2BDvcBomiq2cnwwlb06h9+S9OCbU19lpGj+sONQTQ7Oo7m94+isV3oh4vos19/GM1v70fbCthqYhNS3J2K8aDZdU5Nv8PzjhQ39ow2o4bPro28t4sHW1tL25eg/wOShxHo0zdPE+EOVSSr6lDP/0Rfb2qX97WHCvqETG33NL25pla0AFAdjJNLevLjIHCjSD9HN/xe0PtQlSqVE1ne+DqZdrSp/U501p5USYgrc4sNyLJ/6FhOwOj+aqWfS3BXKnOkROsSzHUBk5CfZOlFfXp/5JEmf+mF3Wjr7Vei1d5YOWCy5fal84ItVbzIS+WADm/33Y2NaHU8ze998Fk+fe/uSm9ozQab8otNohzXN3QWbi0B1hRU8f/5vFoObLL+/GNLPmYL5dV8t3y9yYIR/9VfkSbucbB4DgIvAAEE9AswSJwiBJ6HQIgz/vCHybq/OpO/+ugx/up0Jl+1o9XxNF2lw4Fi1bJVO4Fd81CUOpZrVEpFEWGtVlQYTTHiEM1uLZ+SUi7QMlhupIPJa69kF773hkzMuVYGLuWIVgYPae3t0Xg0u38/uvmbj4v4+nG6sVLakSrdUITaN/FXFjr6QVHIeEvnv5R31Sp2IkG1F8R00J6xqs5pIaJ80hZQ+v1VCSYV1ZC9oypfVa91W1/eaecEjpwhofqufv5H7XhNiu6+ZNgbauVbdc4Li0iL6VoI+p9jrOHp1gvt55sCKrV3t85XrNWUIeb9iEBuI9C2ejTR7uAhbkV48IbUTOvy1E22jCaEG2wXIVtGnWPZmUzmUsFj+Z733nk9Wmyp2MZGGm1fviCDiyLGq2W0OBDl/Xk0kpjb//Bm9EBfW3LuhrR2kmVuzw8FTYN4rlPb+TievDwUy3WxlNoLHSYA+ndqw6jNzOG5OtLeLJU0t8Cxfr39INHr7+p5pR+szssWr9Ry6TdEy3mb7aOXwaTUgr7konZQLnDNCSpZd6roliZDijTb35xM9bzuKvgtGG+KlRaLqkCJytRr+atzmssjr7sP0q0KBeuuhX06Kp8tEa0ld1a36sZQ5ymbhkSzLRf6RSdZ34BRAe082UxW229fXWVvXyqmfhNrQrIh25FX0zrCvTiZF9XRtBilo3Ikd8jBrdvR7Xc/jgY35Q3RIQajwUoZUor8OCq2JrVfef1RyqfsZbkalkKziOJ7Fst/9VeeqWK/OAuL3yHwAhNAQL/Ag8epQ+B5CAQJd9ZfraoSh2dsIA9FtRYpSpAsh66NtuarzspYJclVtlCvZ6VTamQW2CtpkI03LkcXv/NGcigDgpLnZcl4rCh1kWyO5ds9WUS3f/V+evirW8Pt5UC5JVxc0Ym7FMZOtI4yCVk6lJ1AKUFiubSVlcNlxSVGlv6ubfYUMdc6qxC8dU5qR68VkYw29JyLuxxq/23ppZHk1VxxSi0qjO5LDWqdZkiG4bCy2lQot4x+8FAAN4vgvFHjl/ZiuiCYvWAwLH6rxXAwxDgC7WwV3j5EYttAdVDRWj3WlAlvRHUQ6sEbXEtOF360gq0XIjYWDkefnV7PQlVPu9hJsjWMtt58LRpduygxrUIsW6No67XzKlGn9g1BCweX+1MV+1A1+dsH0Z1ffxwVD06iiVw9ssjIyK4D+9wb8ewQr7gGAe1JQEgF7oWDEtDOwhEWD4aTrTN4eHlb7QEPp1tLWr9m8dzY59vFhqLyY3VwqN9156AuWK5Jjcpfu8BOdV2nMhazhS03GscdHWVfjU1Fd0vi+Ng5xF3s3qlnRHnf/nhtMxQT11w8UWP2Knl1o26vFFPloFtYPHviFYqayNu8UllBrbFUBT9PCcNExUs5lUpO6zE1pZB1uQyzPonli9+5Wiwub+YLZUwf7GwUo2xchjItfkjKP7h7UA41PxlPFHI+WRYHv/yguP/RvXLdgoFP+Xn++rAtBF4+Agjol29M6REEnouA/dV/K3/1hTV/9fGaDcSi4ViR6jRT4E9rFJXaQ/U7hpnMz5Iptad6IVGd7Oykl76nPNjXLg1UeS+LtpT/WtG91WzuqihpfrzKDm7cGTz4xSfZWDFlZeRQfNBVDCML3rET7SXOt6tFkdJ3I93wtyfWSXWdE3ksX++2hJycItZ0yYak4VB769Z8OZGO2pE4O9Ht+w0lc9uWejqR9pOX2kLMCUmqc2pL3Yrf0c6fKoL8HcnUD6QG/1yi2dkcgqBtAsJ1qetGMLp/7YLA8HqwaEhqBvHcGEaCQq+3c/VAZSAMQtORaws85WAIC/ysz5V9O5RurouWOGJt73OT/s7n4UqB6uxI2TfOv3M1Ks6No5Vi8wP9Hm/Lp+t9nWZPInkhAV0czKOhhuH4+t3o7vvXo4G80GO95hmJU9eFgi+CJmtxnf9Z2YhlbA/xUFdadMblUab5isW/n9S5L2TtVVw6PCeewRIiCRoEfyGJ677pReX1jv5aKvxtMfy1tr2qLd7zxEaNP7Atw7YK/X5f4nlT3VRkOZpqIrGp7h7q7MICUt9x0GsqkR1WkY6UTvEojTNlb3GhGqELfnZFlIP/WaU19eWy2HqHLfTecLQ3ZJPTmjutu9P9E22nZZGyS6gMtiYrWmmoxOZxrtQ1q2xnWGy9tltEF89XC72xR6PdaHROPZNvSdO4XGahslppreydo/Lg4CBkwvDX/XsnxfWPf13s3F0W9+RT/lN8ys/1N4aNIfAyEkBAv4yjSp8g0AGBs2n2HNdLBtPEWQJCJE4/zDYUnZaoXlSzdOvVy9m5P3gjXZxXtjFpm9H5nWQhKbw6kD2kyOUMVZGY+0fxvQ8/jY8+OU5Gq1x2bN2GL4rhSGsI5XnVBkobrd+dIq/QarhcolqFP5w2YqJQtKOTcoUo40eeb7p2inJUO7PeRFVotiXMJLTKobTnOYV5j6UxNxSFVpo9LTSLy6vSgA90kB1ZRZxjbsPqUJJtUzJW1WziP9TvlwM2C+H6f/Vj/a9kyKZRR5hLW80d0bWIduDWuZZDhFZ6TkpfjvMgpuW6DeW2RwqFenHfXAJaCQKbqK5MDq6d49zI+ufCKSpXp9yG42j3zVejyeW9aOZ63RLO4/PbmjLoZCzOJYQzhamXWkh4LO/zYKHjSkjfkYAu92fRSEkgBhLszkHoGYpFdOJCKcH77KI4KoIZFg5qDZxFcpNwJUSeZdYJAtpL8JwuT0+2AjrkmU7jm8p4+FNF40fSvCfOwhKEsZMihswX0Tk95awZLsQzE7+pJkjKniH+zoohy40mCUeqFTQTNVeAsR/mRCtKVXSkTEfKvqhQ9Gyo6LOe96pGlR4vFrMoXyrdY6G1dgJUxcs0XWrrlSZHwuzEz0XlRX4W0Orvaj6sirkCyINhVi60486F89XutStywzuD4qo4yqpycnnnEb+ypmLlucl2ER0siuj6ocD/vIj/a3zKHfw5oQkIvHQEENAv3ZDSIQh8dQTO2kCy8TgJ+asvvpLsvrGr9HVvKJXGQuVWBunmuYtSl/PBwckyXRyfxLvKcqBy5Om99+8md37+j1l5eJztpBvZUA5sV35R6E+LFpU+QZon1j165QyzokpUAWOgko5jaXGbrb3wTqkLEpUjV04H56V2NcMk2lZUVbf1FR8tJOBi5QXWmkbpKi9MO5So3dCXBJ0kYBy9qr0OJc3e1m/KMRy9JQF9V9TO2c+t37+/TrBN6VaLa5sTamuD0unVlgh/WWc35cDDebsYpNPQWYVLhg0lnscKl7uctvOM2FEeaembrRGu8miV7sIpuUR3ruVx40t70TkX+ZD3WWVqJJ63IhGQvK6r//n4Lknp9Bqze4dRfjhTRcIyOvnsQXR4424Uq8y3YrQ6rkpJyuVeKdLslaWOelc6npdrLh199gpMWR7CAku9bpHtHNSK/p9G4Ovy4qEYy0/Ex3HoBzr4RYncD9Xl1zSF+UBKe0fy+VZY+FmWWvxXTsV0R9upKI4SI+oOglhrAlMXuhS3I6e5dkRZ8WT9Gs+DqhUsDX6leoBzDfLKPgwrXP0gC4YN+lreOldSCyNLtDRVv89V+trFSTzYOuuwKK+SGaicjIvlRrGabJxXLc6TYmO0V/j96ceDwb7anRSXvnG5jG5LLE/uF9EP/kI1ctqll1/dNUTLEIDAy0EAAf1yjCO9gMA/KYEgrH/0ozT65+fTm5/cTwevTdKLO0NFF0fxgULVyf5C2aOds0B1Lh5Ms9s//zg7vHdfLthSmfjkfFV1D3luVXoxT8dB0VmaRqmqXyjWmChvdTKwGdp+akmugUTdSGJHS8J8O7+SCM+2ZIVQ5DE4frU40UpRbhAlCfN3byttJ39JIu9tJLd2yB0cItteDScRPFEMV9UTvZjRafOiQz3/Jzqi/dNBsNYC2sHPWkCvglc4lD6pC6SE5WSqE6gwc6GFfrGiyLEs4I7yLg6nihL7pBUFlv5rBXe9t8s3Kko8ktljR6ezO4lGr+5Gm5fPK92aor/b42i4PZEn2QAkvtsiLRLGzoEyf6A6evoaOS+0nMJTZec4uXknmu0fBRE9ksh2NHrojMu2jAwyeSZcslzn4UwcEs0rTUxCzmrbZfS8PxhCWj1FlHVq/0ERdfmW4xs2nMgtrSC50ie7vHRUzhQ1dvbpXLtrMV8pL3p80zFh50nROJ24frZdFC6h7aqW1uzq7bGymSi7m20b+klBb6XNWNnXbM/Hxmi4UssrPZTlWaraunw0VFGSpSr1rPIiHhZDlb5WPuZqpi8VlcmH6ZbEueS8cixvvKko8u4bSow3r/Zk29AKTA3CvSL6wwsI5X/SvxQcHAIvDwEE9MszlvQEAr9zBKpK+av/Vrr16GZ6a7mZDooTuValFGX/OH5wPZn/7Ea6mC8SVTTOtiWiJdpU4KW0qlXRF4lqiWlXGXf6vKG+ZD0IlROdk1oKWMkWbBwoVZYxG2k3p4p2xhAvZhvJgKtwZKkb+fG2MltInyWSoyoJrYfijK84o4MUokpAa6la7NzCIY/eRalKWQ6ia/rjKPuBoqdRpcqHIX1eiMSmzaJCr2qz8nP82VFa2zPc8Gog+8TFnWj7nWtRsrcVLY9Ponuf3IymLrmtJZAupZEqjhvsHp4T6P+piqMMz22FqoPDV89FqdLWJRLTjlZHqjnpTBqOfqu2Tl0K3Iey+FVYfXF4ElLaJScqRW2biOwiyyN5o5dFENHz+wdKBzFTvFUGYwlulyJ39NkZP9yej+9IuT3SIdezBL9E7A0ZPf5BAt8JPSaqEvKJKpJ4sebdoULvKlZzpCNpzlAeVnkpe0Z52+ekU1toMaIX+IlCdeRiJyEfc1kutOTUlQU9BbLFXF72MpTFdlDbpbDtcXaO5UzvkMxLS1UhyL8PNIJe4TdXcRLnVHYGDCWH0VsiL8fHWgY50QJAPdo0cbP0SvHWn0s037xCPuXfub8InBAEXh4CCOiXZyzpCQReGALVX/6llOAv0uvXD9LR4SI9unEnPUmnSXo3j0djiWnnq/ZixUEpd4dE9WAQT4ajsP5tdpwP5uUyG+US1TJAODtDItuHqyTao6D7+Jl8uhPbAWT9tblYFWcqieyQB0OR6rBYTb4G54yu5MMNuYidPu1iKPmcRFcUsZbEtyda69AcZ41iCW5HVKt/oSVmIRK99CJBZ6SwTVfk7Tf2osFCifZ2JJ63/+AdRZUVXZ7OlHLuOLr7j59Gs5v3VY5ZXhKJXIvWWa4qeBtKm331lWh8cVdJ+DaikTJtRJvyKGie4XCs/OOhMmE6UPxcUwyHch3gdXhY4fkokQOhUkaO4v6xsnIcR6WE83g0iYaTDVUsVNj3/mG0/8H1qNKCw00RUxUQuYkVmXb+Cue0cLYN90UkFcL/t4IWy0Zx27YT8RxI5t9UtH1Xa+tuaJIx1p2Au9p0Q/OGO5pBqFhOdU9MHM72EkhPShxmtiNlofMNlgoXOJFU1jZKhSHhrOrXK+th51CW7V1B+ThPs7Y4iSPGelHzH9Vwz2V6z4+ytBoNs3z7kowdStyRHz0oFncepokjn/ILc+lzohB4aQggoF+aoaQjEHixCThj2o//+x+kr//kYRlzrQRMswuDZHfvXJKc11rBbJQuZvvZ0a17WX4gW4iKvkyqUaqCIsr8UcipIF+0KycqQi1rwEBpexWglqdaSeGkvRWv1mulKx8qHV5ImeafE9ewfsUiTwLwQijkoQWFOh0Vb6kuaxstVAsZoy+H3M556fLQf6Z0DzsW0I7kOnYb0sY5oLqrBYDK3Tz85uVoKde1LRFDLdw7vH4nuv2z92W3XSlNhYqhSDvOZNhWFbzo0rffjBKlV1t5xeHmMEpGUs4qH5OMhooM6wwceNax7E8O3zUzsA/ElUOGWjCYnCgz3/6JBPRJtFqsomw4itLJJBqMtVZSMfQ7P383OlTFwk25Vuw0Vs6JEI32AkIp0kMlg/sbKd6h7Sbq0E0dUhpXKbwlntXjLUl0LRysZI6o7tn2oqnI7TqDhsqtSxhr0qGljfGB8srlcqlIla+ORT5EmFUA3t9Xjibb72wB7bLXoZKfYs32LWtgZG6Oc803QuW+zVwmk9XEtd5VH7spZ/397xfRX/zIAfR2eeeL/Ybn7CEAgReaAAL6hR4+Th4CLz+BUMb88g1VCLmitBNRcnd/GgqHz65Ps+ntO8lwdSwjwoZinfJQKye1VppJH0ooJ9JnsnfIF6zSGtaKyZZT5bkqtBLN7coVvZJv2hHWXUVgnQDjvF5eKXoq33Pw7zr13VLx72sKLR8pmrqj769Uq3wpgZ1pyaOir/E3pWOv2NOcKkqsVGnR6PWLqnJ3Ocp3UmXQcInIYTSZbKpS4GF0629+EWXXj6LtaqhC64qRK83f3luvRbtvXQ5luo+nh/IoK8m1ynXLIBzE82BjIiGthX+yWKiHCvp6AaMO6IN64eJU0WcJ58HMxfSU12+uIiuSodFwGI22dqOxxPq9n74b3fvNxyE7R1i4aMUrT7PE//uyzcw0PZBfIh8qJHxbAvVQCLdlpVEhFOVi1uI/Z0hRrrdDqd+B6kfelypWPsPywJFmM9RZHdiYEhYFVuWxl04q9F+o/rbEsirJJytp4UyDIeuFo8p6bbiYy4MxKhezNFcy6CCUFxeOyreG31Y5a+wXL/+VTQ8h8GITQEC/2OPH2UOgtwSCsL5xI/1w+Zt0opv9LmM+m44VNZXNI1tIyw4GZTFXBmC5cF30xeviympTuX5tMXD4dUsqW5kcKjmNq/O2HLh4iy0gdkco4ixPRchQt+081QYtdXglVEqRobpIUiUUrvaUREQp9LRlmf/RZGcz2v7261Gi9HPH1VRVQyRqZafY2dmTyFWauX//yyj+cF8VYAaR0kxEK1UXPK/o87YKppSKRs+W0+BIHk5G+nnh9G0SwRvRYEslvPXdgjr4lS2eJaadx3kpe0iqqHN0tJB3xWfpnqbRXCI6U32aDR1rX+L58P1Po4ELnEfVPygFnZ0sWmUY7w/S9MB2bnlDVNo9uaF+uNtzPXekaLEq2GQHofaiFLYmDidaqzjSlhLR8paEhNDVsf3L2l9pT+IT1QssyqW2zxT+T8eLQbFalZbn0WYx2ZirJE9RzJSLjnzKvb106TgEXgoCCOiXYhjpBAQg0BI4m796ER0Ola8iLFBMZkk6k6aMXfhFv0tEjhS+HnkxooTrxJHV4MmI44vODGF/tDzHSrdmD3Q1k3S97DqIDuCWcXpJ7uRNtSzNXk2Uhm+wfWlvsvuNy98pL2zszkeVyiSGRBPR9mQrSo/z6N7PP1D5lgfRhsq/LGVztsXj/DeuRXtvXw3WDUXHldfiRCnrVCJPkjN4rBV9Vg6SKNsY13YOCeeQX1qe6Ln81cd370ebzqA9V1w9RJi1iHFDdhBZNGSaiMp7x9GD928cLG7c/bVKhsyKQbxSrfSZItr5aFMlbdL0znI6z6OZslkkyc2RLRpVfFtuFZWPLO+4SqSycd+tlJxOicBXWtg4U0q5Mi9WC9meXTJb4lr4kmg6koHa0WWdeTGKdjQFwKfMlQkBCLycBBDQL+e40isIQGCNwNn81bPxbKC4rgwXSh4tcS3lGkS1fMyqGZLuyokrjZhJS1ab0oLO9+Gk1irhIa+0q/ml2aaCr+eVVcJVVJQjrdyKx8n2zmvntzdeP79VnVPa6Us71xZVfnV+PA3WinRaRIcffBbN370TjaQsVU7FPodoogIpmxfPRYPdrSiTcHZZPYtl+Syczy2qhgPX1VNuEel0v66z9mJFp9I7OTyOVopAb6nWY6wIdKX8z6vpPNQ6T7WIUAniPp3fefDJ9PaBMi/PjrVs70ip8Y7i7fHx+LXz09Hebim/9f3lbHZyeONeNLtz7/ZmkQ0nqZZzyvktj7VLbC8kyhWgTw+UlTsfSiwrpD9VyDqI5VG0Ws7nk9WJTOjvzGZF9OMf22GCT5krEAIQeKkJIKBf6uGlcxCAwNMI1DaQfyMbyHawgVTzdEMuXa8iVNILlfjW+kNHqZXKeFM6206H8y6Mohj1Odk5bANRpcPoYiFnsIqdbO5ee2UnubixU17Y2hpe2Nte5YttpZmrBnn8x9F0Fe3/483o8FefBgHtlHGyUgRziSPLqSLNscWx6y1OJJTHaTS5uBdNzu3K3lFGg52NKNNXyJfnfM3LPJpLPCfSrOk0l0XjejRXURX5Ppw45O/jNHPVmKNykR+pFORxsioOi6o4LHcHJ7vvXFtN3rx2V37mmZ7Ls/HkwfLufnT71x/eX93cr1Ql8kTR68XQ5bBH1eE43iiq+Vw1BIup7RdvqZx1RDlrLi4IQKDHBBDQPR58ug4BCDyewLoNRD7j0SSeDlfZcCDr8I7LDJZVvmeftNLInVNWulG8mW1tXLu0vXlNiZzPT3bSC1u78Xi0ky/nu4uD6YVhlY7jeVHd/c3Hf3IgAT1R3WrnlB5mjjjL5+BYbsgrLSOJKxnqaRUoj3avXIr2Xn81KrTAcKCc0gPlii4SKXgJ6Equi+JgGiWHy+jw49vRA/mcJaT/g1LkSYcPVdmvvCcpfZBkmVYmRgeqP3K4SvOj8eXzR6/9yXeP08vnF7Pj6QMl2SsGw+39ba2WvHfv7uH+X/9ilc4fLLOTSwvJ8eJ7+iJNHFcKBCAAgUcJIKB5R0AAAhB4BgLBBvLDHya/kHx9ZbEYFel8MsxGY+WS2Ix2lCvjW69uDl+7sJ1d3t4Znt/ck3g9ryjxxdndw72sSnfSPHr11i/f3z1577N0a5XuyDl8NfPyRlUKtJiuk+HJs6xUeEuJ5EICeufaK9GFb16V01p+ZqXHS5XqTrLZ+Zmj4kSLDO+r0N+D+af33r1+ePzRrUI5Nw6yZXlLRR8PtchvX4me7ybZ4H4eV/vzanlYbqRH29+8cnLx229O58ng5GB+d57uJrOLiw3FxL9XqH9aD0g562d4O7AJBCDQcwII6J6/Aeg+BCDw2xGoy5j/QHHjbw+P3r4wGVzZ3Uw2N3eTrNwuFsWFk8/2Lw6i7JKsFa9c/7tfXck/uP3qXjl4TQsUt/V1KB/277sMuMqkhPLZzjOnytTRUjUTx1fORed/TyWpL6goyq4s2dtapuec07Jtrw6mP5/e2t8ZTKujgw9vfvbgg1u3tlfZjdEqvq31i3cylaWRG+TedLU6KsvlgYqXnySXNmaXr/zpMvqLv1CcGqH82408e0MAAn0mgIDu8+jTdwhA4CsjEMqYK+3z/m8iLQkc7Z0cTV+98e9+ejm7dfTmVp6+qRxz7yidx1vKn/GqVikeqPLit+SC1vm4ZF8RLVSmJHtlOzr3vTeUFm83Wu1JUW85U0f5rhYH7kbz1a3pZwcfZsf5e4cf3vro4B9vfaRS4TcH0fBWNI/23xoMptHv/34e/+hHde1vHhCAAAQg0BkBBHRnKGkIAhCAwBcTsL/67kKeiUl+WamTvxvFyfcVC/7PVFflD5TBeaBSLydaNHhlKQE9uXw+2vn2lWh1bnwjkcU62RmvVvnqZ6qi+P8NVtVPjm4f/ip6MLt58f/6YIpP+YvZswUEIACBrgggoLsiSTsQgAAEviQB20Du/PCHm8ti+p+qqt//oOR4319k1XTr6oVo91tXNubbg58MX93978bp1r+PfvDfnmC/+JKg2Q0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MkcqKkAABKXSURBV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T+fyfH2TFktNbZAAAAAElFTkSuQmCC"/>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6" name="AutoShape 19" descr="data:image/png;base64,iVBORw0KGgoAAAANSUhEUgAAAtAAAAIcCAYAAADffZlTAAAgAElEQVR4Xuy9B5wcV5X9fzuH6clJo2xFW7Yc8RoMSzA2ySz5T4YF9rdszjnnHD+bc45sBJZllxxsg20c5aBkZY00mtzTOf6/51a33BaSjBcssKnSpzUz3VWv3ruvuvu8U+eeG7n/tn9pR5Nj1my3LWJm0VjUYjF+i8Ysoid4tsWj2WpbrdG0VjtqkVjC4rGYtWPG89qDB6/zokX5OxGLWzwatWg7QhsRa9M2r7ITbbVaHMOD57Sl0xmL6lWdn0eLRzPKIx7joX7wEmeI84hxbv1MxuOcy6xSrVu92uC4iKUyaYvR5zptx5Jxi0aiVqpU6GvUkqmUNehbpVqxRrNpMY5PJtOWTiWsOvOQLdqUtdOrLJ3r8zHWWk1jB2tE2hZPxKxSb1mDc3GwNYp5qy0vWqResVffcFUweN/okI8yGFfwAp3v7NB9tvszeKV7DL8rmL2HRzmfVWk2xfOJIA6KC8foKGaJYxRS/VXnUB3MnBAhtUzUNWveL58ftUGcHtO9033vjiH8+aRFIIz1kxbasOEwAmEEwgiEEQgjcKEjEHng7k+2k6PXgl8BnoCxGMBVADriIDpijQaADTBaB3hWa00AKmAMABoDRINnrSlgIOzGC+1aw+Ig6hQAOiX0recFrAF+2oSZm60GkA5wx+tRQHYmC7gFnEabDYebLQ5rAZxbqZg1kjRLv1ptQG8TaAgATEdpO56wJv2qlAGYDYFus1Qy5cC4TjsRQG+UvpcqvO4gOOGgs96oO4AWokzwXDqVtNKxO6wUX2vxAR7JqFVqbT9nkzFnInli0rREq+zjiNHndHPR5mZmrbSSt+tveOWj+NmBaoCAGVkHOD8WNfVC62CiPUCdORdCFvDtPC3wG2nwsoAvr3XweIvxBACafXW4/9foAGj1IADQ2oL+NDtgmjZaPSD9UWx/oa+5r87zhQD6q3Pew1GHEQgjEEYgjMDTMgKRB+/+dDs9eR2AE1DWwWnQyQ6ohcMETg0wCU51drbOL/DMYLq4AznBYYHhGMxvBFAbExvM/glnoOFEAbL8GWBsAdgGoJDn4oDdBCx2HKBedwDd5Hdx0QBYQGE9CYjm0dQzYrDrgGgaySZSlkzEAdCwwQB28Li1AdcCzBqAwHmUdmO0pd8FqMVqR1kYRHi9yXkaAuv8nYJlrhy/3VIjmy3Xl2JUDUtGqpaJVSxxFsCjxcRyPm8zJ2dteblgVz3v1Y52hUWj9FmMsjPDEQHVbgP87G2rF0X7GkP/1FO94LA4+Ndlo7sktdPIvos37eC425ajZbHNnbnpAvgOwGYZFLDdOrDFqiQ41WP79bS8vL+CBhUC6K+gyQi7EkYgjEAYgTACYQS+uAhEHrj3lnb/1HWwtwGeciUGIFMAWo8oLwh4tgDJAs8OogGsLcCYZBhia8Uki/cUeHaJhQA1qFkkNhjVN0k9agBeB9BspwG0ZB08l+BnEua4wY7letWqoG8B6AhgWWiyCciWxKMvlbGE5B1qUH2A+RYbrXYD0M+5kXLEkjGkG3GrAbxrvKY+RgHttWbdktGK9ScagPGqpdslwDaA94xN3VxpRJB9tKxUrrn0pFSp2cLcvK0sLVm5WLLLNmetXitynqDvKcB9NjvEY8xS2REGP0D/UwGgBlgHj85qQucTKezwWYuQAP56/PkvGU0EEg3t1yvt6D4BK+87OIimXS0gAkra50ZsvxZEWgxpmRMA7g6A1lPqSgjqvrh3zxM5Ooz1E4lWuG8YgTACYQTCCIQR+IqOAAD61nZm6mtgfwMMJgzqwLkDxrz3zuwCggHOAtGSQQi/NhxAB3IMAea4PwLFhvTPzmjTaBtA2JJ0AxCqh3Cd5BYJgG4SprhRrQK8o5ZFkyxQXm3UrC6cSWNtgLCLFOoAZM6bFKAPxNkOfCPIGwT4azVALp3q4hQB9FQm5ZixWqsDlovWl6xaNlJ0drp3KwCSV0otKxYrtlwo2+LiEueTrlgLCgHPQJvdBqjX6zUrF/JWRV/9srWfskJxicFqX15raqHRj4Z7xCLJCcuObLSJdRdb3+hai2VGYO37aCtJ/7XMULCD3kq2Iia/QYziWsk4A038PI6AX1jxAG0TDxHNDsh7qGnizgwEDaldmnBmW8x7TIuKLuUc0Ncd+XlH4/4VfX0+fToXAuinz1yGIwkjEEYgjEAYga/6CETuu+fWdmriWpL+OoBXkgRhMOhjEbN1aZsFDwFnArcCzmJI9bvgahXwKsYzDqiVBAP1sYNYlzMA7FrSMCOZCHC4WGkBR+mJSe6TrILjxeZCE6NJTsFMxxwHttEjC9U3BcBhUcU4N2nH5Rxd0C6phnPf6pN3zMGhmGqdK5uCsU4X0GSvdPYK5luAOV+sA5SXbfbYXivHBhl/PGjbwb76z2IglUNCQn/QDksWkoinYaTLlp+ftVppxd408Qu2Ulimf+iMXeaCBtvYp52xSjSDrnrcJi/abtHciDWigyD+UZjqSctkANTxcfqbBRATZAVaCZmubw50GQEkVoSJTStPv4DYLAQq+YKVS+VgvOzPEsY13tncqKWztBmD9Y6gm1acncIONN8uu+lJ6lSgFKPHyEC+6t8OT2IAQgD9JAY3bDqMQBiBMAJhBMIIXNgIRO6HgU6MX9tJNBPb2nI2Wk4XAtHONgu8wr4GqomAOXU1AEfVAJwN6Z/ptxLzEoBoJzwForWPEvJoQ4AwJXcMgV1YbAHsFCeStrlaLFoTcChNdBR2NRIHvKL9iLB/FdDcBEDLTcOZaMlL+Ke/BQDF1Oqfc8re/QbyjJLlAM7pmOjaYCvi1nFiJs9jzsqAYB0hdtzKsxYZ3oLkIwtqTQOUAfECv/EMDiEp9Nli3IMBJZBpFBYXbHbmsNWKBfv/Rt5llZVipw9KVESCQpMVq1kVeUhyLG6rtkxZK52wWjvHOfm9juNHYwOx3WHJzA5sSCYYC04bAHgxy4FaQ4sESVaqPFasUpq2+bkj/F6xXA6ZSDrpSZwKesMKMOx5KxVhsGs5ZCTrrb9/syWRkESQgQSTEejZAxMOJRzqLgDxDajqcLsQEQgB9IWIcniOMAJhBMIIhBEII3BBIhDZdf9n2smJZ8CEwn1i36aHtMsCszGArJjiOnIGSSgagOEAeAZaXnfMYL86umgHmB3QfbrnAniIiZU8qHYyMMwCugLLAm5Z9M1irqVvFu0rrKdzCUAmANAJXDLy5YoD6BjyjjiAWmBd59XvXcmJ2ozzfCaWt2x8Cf1w0IMawHdxsWzHjs/aIsl/bsiHRCKaBCDDLqf7+qy9cshaG54LkFcyo/hmZCXRpGUSAGg02O4cIgc7SVewwVtaPGVLc8f5vWSvGniz1QoFZ7xdSgJOVV+r0Zo10i1LT8VscBPJlvEai4gE4HwcAD3O+KcYxwYkH+ssllgDe7zO4ul1nGuUxQU9AHC320u4jJyw+dkTHrPh0X7L9Gf4LWDwWWUEwBgGWjBavzeZo9Jyw1byWqAM2vjEJtodZl+E6DoMj8EW4L6NLCQWQZttcvi4INdZeJIQQIfXQBiBMAJhBMIIhBF42kQg8gAAutZ3KcCtbhkYVzHPrn8GSIs5zqTTAENkGoBRyTaE3cQqSw7QBhRHE/glC0ASEre/c5YzgHZ6roTcQNreNIA4RdsCz20At6zo5NQhzlXe0Z64KH2063sDuYekCfkSEgYsMZL4PFdBslX6GQdgxjle55IXSF9k2fqTy56IqG2l1LTpE/N2fHrG+65907l+S+XGLJ7JAWjT4E/awJ6utnTIypPPdAwql4808oek5CysCZr1QN8t6j3OYqJMX0qlZSzsZmxpft5uTr/DKmigo5Gaa5U9OOwn/XY9if3deAIAncZjusxLyDxiSfqDLlvSDfTQjXYW9ngMB5Ot2PRdDmOOrzQSjxrs8/zMnchXTlp/bo0Nj+2kXemniU1kgJ8C0nSQ/QKfaJ6PFwjaHL/P0O9ZK+SjVisP2dDQJZaA5fbVhsuo3ZtEApVANx0C6AvzZg4B9IWJc3iWMAJhBMIIhBEII3ABIhC5797b2tXMNgewYogzkk6IAxZohj3W934SJjgl9hgAhlQZ0Fd1f2hHZB2bDdnIdeTNAOsAlQUJfLCxtJPkYCUAKhFQgFn6ZyURikeVvEOaXgfQYrb1u6zpxG7TD/k6x7MxK3POQhlPZg4SWB/PFG0Y4OiFX9jyKw07eHQG1plCJ/KZBrDG0gPW1z9m6X50zqk+2GekFioCI3Z86ShAc95s1TWAWIAvvtERWGj1Mw7D21LhGFhdJSsG+mixuwu2vHgCDXTRXt7/TYDqecAzMo5WzQG02uU397DOTKUttxHgSz8l7HAJhUtOGCOho2XaHwasb7JmcacVFzdbfjFhuX4KukQfQQ5y3PoHn2Fjq24mSGio3W2jn9gAxJmjWFyrGbfyAFhrBbDIz2n+WPACM4VFzd9q68tdZIlMv2tqvA9uueepiiGAvgBvMj9FCKAvVKTD84QRCCMQRiCMQBiBJz0CkYcevL3dyl3q2uIMMok0rG8gjQAM8lwFCYW0wEmAp2BxGYDpjhdSEYipjYMU3etZ9mlipjuOxg6okWegYZZzhQ6mZaWyAVDlvqG/5DIRJC2637SDacAliYty1FASoirvyaEimkniDy2niwb65rqNpecs1ZFqLAKcDx8+YYvLS24ZlwI0e1Jd3yDgm0qH9DHKuOIsBMDUMOkaR8MqJx+yPCRufGwHko20NVSYhWIxcVVhpEP1qqBwlPGnnY2XZnt5+RQa6CNQzBW7KfuNOHLMsUeRccDqagxaNEj2gfyjb03GMmthi9Fjg8wd/7YD3Yv7W2tFQqojSHqEX69icXIpvtQ16xsatEbfcVs89QBSi+fZ+OQ7XSsNTQ3ZnCIa0lsHVQaB+i4fCaw1GAzFXwxGHtW3Vcsrtji7bOnMpA2NbWUX2HfNm3Tq6mrIPj/pb7DTJwgB9IWLdXimMAJhBMIIhBEII/AkRyCyd/cd7ejQlQ505YAhprhzt98xmYC0gLDYZZHO7uUMKxwVyPTS2XJ5kNtGkGyoTTZxKgmu4yShEAMtNltg2asUAp6liXZPto4bRBfLeUlrMdGUOFQb8nCWdCMCgI8k2zbeP2+5uGzdYJyLTdt/4KjlcaZQf9IZPJhxvkikB2Fnk+ikkTeob0qbc900z+HZrHOpqmLp6J22gO442jeFdzULBPqfJJkvibxDso0ajLRkKgH7LtcQGPCVRZs9cQwGetluSr/dKrhwpJBwqOy2lg6SgyvRspWOWHZdxpJr6QMuIA5u3X2OjihZUKCXJL8WcoxWY8wS2eeywng255VEg0biyE8qx62Zp0Ji3w38TbIhi4EW/ZPiWYmA7ngiRpu2HBK7Nlp9gfHGrs8iZRIQZ2xlcdYGR3YSl4s0O4EsRVPVXbU4g69jA4cTuax4gmYnYbQXBHbuLfhTnbqJwcvnA+NnA49n7O8OfGzdZNDTjK326yxMuj7XT0nZSQign+SPsrD5MAJhBMIIhBEII3DhIhDZ/fCd7cTI5Q6mZGXnwMhBc1AVT2yz28+hX+6CaE8aFKhB71sl6c8Bagc8S8oRlz9zR4/soIzXWh0WOi3tswC27OKkLXawLeu6TiFsN0WWzIMUN87prDe65/7cig1ml12ugXGHHTw2Z8eOnnDf5Cw2cbnBSRjnIRYBaLbFc8ubWvZwKkcOID9dQlwe0M6YR6108JNWHrya15BESFrCyZLxFP2jVLnbvrWtWJF+GeCPBlsOJfVKwfILx215fs5e1f9Wq+dLFgeMA8eRagj7cz4SEhuZtmU2xC29GjCeqHQAasc2TgCaRwtP6FZrFFZ8JwYgL6P9Z9HAMGMGBNdwB7ElayFZKVYoMd6atNFVl0NeU/ocvXVCXtLO3guMB44nkt0gMgefd56IkIBZe9CKC7stkroUZvsZnXlVtqP6Ik21JlzSE56T8Ps0MFaD2qdD8wtzu22ec+d+bfT+OyeI9kuqi5ZPI+Hgqc7TLqfpWPglOZ/D+S6m9zWZ2HqNKejdo1UeL9wb5Ys+Uwigv+gQhg2EEQgjEEYgjEAYga+UCER2P3hnO0WSmmQLwpYiPyVX6BjD2RJV95x9RcYgZ4wmwLcCM9sElApUC0415c4BvvHqgvJ2dukG4gsVBuE5B0oqn02rKZ2HP6UtluTDKwSicfZSiFJfe3VB3DCgWZVkmEjhZpGdQZstZtXs5Kmi7d5/0GUYfblhGxxG49s3imwD9Crdsk7V8YkOrPYEaiUDwQ7PvaQDX+QI/sgNyng3174Yq2T6ERCwzhBrH4FS9a2C3ls6brHQDQq8NBslq+Znbf7UKXvV4Ftx8ahaSvmDsL1NpCXVBrKTFmz5UMb6Ng1ZbFily+dpD2Dr/GoXCCp9MsW5piyaopR6irLgAtDILErLs5Y//oiNTvSRiJhz7XWtTLJmc9gZdoFvFao5XUuFJlsKMwPwwisOTmWLh17cdmO19xBFYiZtcOw6EjNZCAjM6QDppztAtU0A9Ag2uYqoOqL01Z0qjQ6yu0XHpaF+9F9X4HtWScgXBKC5hpgPwfN4RyPuLD6/qw6MXz++KPAqMh0A3QH2XynvpMfrRwigHy9C4ethBMIIhBEIIxBG4CkTgchDu25vp0Yvc6ArNriNXZuS+VxXy1amSqCs5SKSNqCFFoApY+em2/wxJeRJowzglCQjjWQigWOGiNAa5bidYZZVneQc2p9jJRGRnMOt65TMpsxESQgEoN0eDxAtn2h00BkqB44MzzggL9dadv+DBwD0K5TJzln/8BoS7CYplNLvLKzkJwK9culowzCLfRawr9RI3hMGE1akj4FGm2cqc1ZZnrb26NfQJ0C9S0qQYHBel5yIIRezznOSqTjQl7tGtWDF+ZNWXF60Fw2+xZpLBevXogMNdIlEvibSkdTghCVXb7DkResZ00lY4N0sGOZgjR3eB6sU/xVQHllt1cjVyDRehVb7BZZopq22cNIKJ49Ysj9ruTUbHAzXGlUrLCywmJjCUWTKK3RHiBOUuQPbBvroBgA4oaI2AsZIYCwm3fVR5CaPWGE+gg3edksPrWJUsq9z6pnYCZB2YDM/gyRDvRJ4ewf6av2iEwaJo0EKYhdsB+08Bif3Xv6nX3gsgvSju4sWZ5g7dnyu5ZZFIos1GHJUM74gaHcAtIB90J8g/fQps4UA+ikzVWFHwwiEEQgjEEYgjMDjRSDy8K472snhHS6jiAnABjLmAFiJ5OTvlUIxSDLM4p9MMp5kG2JpxUALrDbk8wyYyVDgQ2RyA/s393MGKLodHeBWpmlKCkzSbg0ruwYJeo6dlZzoyYIBqxkViwy9PJCat4EcyXdsc/Ml2/XAfkAVeuT+URsYW4feeQS2GzmIbO/opGQjAWDGSUNVA0kYFEsuVlWabf0u6YaDaem1F/ZbAc/lyAAWcgLtMOJVgXq2ZCIFoJbndGDlF1F1RI7PwsLXSktooA+xACjajf1vszoMfZb9amq4f8Syqy+z2PqvgR5f1wF4+8DLt6Jn3kuE5JIRVFOUE4nBQLeiUyRqbrVy9KWA6JutLzYCaETyoQUIXtPN4jLjgYGuzduxPfcBtsdt2xU3UcBGvthZQDElwpGd1GmQ1E4H0Cmxxg4yYe1jJ4j1ESvNVVisTFr/qs3EMUO8A/DpSZyS7HT+FvYOXFQEoMVEq1y6U9Ydir7LSOtoP8mj11gXU/dedd2Xe17rEP2+V8AwC0DD1MtJRABZ7iQAaN2zkNGIA2hnx7lT4LptXZvq/1MIlT6Futo7feHvYQTCCIQRCCMQRiCMwOdHILL7/tvbieHLnMXtYGffS8yrQKOAtVhoJQNKwpHkIQDoEg1BGLG9qhwogYaAGPjGJRrSHUu2Ac5JCCRLOsFxsq9zBhpZRAx2OoakQHKMBoBbEo80VVByqRnOI/s7s0MHZ+zI8ZPurJEbXY+XM0mCAEe5beiYmJcHF0gP5Ag1wLzY40gc+KfXknK8CNw7auwvsXAUxrt5ggTCxEZLDCCh4MAGspQG0pEU/YnCujbQNWs8GqvO0a2yWES+sXDqqCcPvnLy3cg55gGByDyoXJgEPOfWoWUefAERmAxY1cj9BON/6dgtDPIggJn+qb8CpY7XhzgHDhmJV1k7+3rXQEfqZeIGB1zOW37vJ+3kQx9CJnKCGGDGsfoKy2683kqJURtavY1zjAI0+4KS48QxQZixoHarvzYFXSKRWdjvk1ZbLLIwAXCPA6Dxn26xSPDdkIdE0U1HVdnQ2XnmzddRgtjy6UaOIq20Z5Sqvx3W90z8ejbwfI53XACgXVxD7CQl0YUkpNzx0lbiJ3c8OoKNDkwOGPGoI/wOdn4qgdKnUl/DT8owAmEEwgiEEQgjEEbgvBGIPHjvZ9vp4cs9GU+gWRKIOsjVb6TLlQPALDZZDHFSVnDOxpLmBkMqVlpOGUmKqaRUhlsYSESvfnYEsdI5i1VUEp/00SnAtMBzg0ec41qAVQGlNhYf8UjdRgbmOSf9KLfsoYcP4rRRtmzfmPUNUrUv2Y8TRxogiRcd5yiXpYsOuFPZ7AmsN8UaO6MJ8yyNNYA8ClOu3yU9EahPKFly+jZbXP1CZzQlX5HvtKQj0kDL/1k1SlycwOty5RDDrZKExfwcPtDTVl1ZtleNv8Oq+EGrZHZ07GJLb32J2QBOGo3ttDPESkIM8G5+/ySSkQ9yjs/BFlO2HHZboDzqfno4mVQmrdR6scWG3gROnfB+DAyPWpsS3bUjH7fle99jzcK0JQcGbXTHtba4FLWZ+ohtvvqlOIhssFoEj2eAriztXPKgtYo0zTEtSuZoZ9oaC8dgtFkIxUdwCFllmdEtxD1jCcC/tWR7h76bEuf1Bqw+BWfaAGrx0m6T56C1u7x6NKnw8wjgs4HEswBrF9G4nlnsd6caogNo77iDdK0vpEIJBCOB7MZV1yGADj/SwgiEEQgjEEYgjEAYgS9zBCJ77v9cOzF4mXdDeuY6umUBaL9LDjiWB7LYZLeBc1cLlbVuIneoukOHgGtaBVhgkzsZfA5u5ejhgFagHB2ySoGnkVX0ZZAtCJDztwA5kuNADgIzOz4069KR5XzZdu06AJiMWQ6GODe8FvCcQ56B9IP2MhmAH+dzKQjtSNusCopx6UecQxWQxn+ah+hwyUTEPEveocVArDZnDQqgNFc906rFouulvbIh4K0uiw9RuQ1YahWAke0eQF+YW2C5AIAu5mdIzFuy14y/GR9oSmMnV1l648stseVNnB7dc52ERhhplyUYhU1a9+Is9x+M5yPWTi25DV3gZQGjbEmrrWRtce5Kiqe81IqFAfqSsY1bLrbqwrTVTnzMioc+BAhu2NCa7ZZbO2UL+/bbsaVRG9xwg63Z+VyLDa7mvFjtSW7h8mQ5o8DyE9MEJcFb5cPWOHUPRV+O2VKhbdnhi21s3U2A+bWw3chKSkdg4E9YfmneyhEqH6652tKDo/QRAB2sRQIGWltH2vPY61bgV8/0ouVAG/2Yp04fFIBlsfuRLoBGyyEnkIjLTwL50Ok2O8mDwO3TbT7lCN2nXIe/zJ9M4enDCIQRCCMQRiCMwFdwBCKPPHx3O5q9xAGxEvpigFo5IDRgal3CIWAsaCQvaPd2DgCvgGgXQGfEQHOcgKcs6wSC5QXtpC1otoIVnEC5qhz2KRFRemTpluXQ4VvRBvtk20YNvdmSPbT3IAA5RwXBVYDfIcsNDfMzaYVS1W3lvDQ3wF77K+HPtdWeBBkALzeoUPKfxqB/nedOS0/mH7BibNQSw1usuBLorJMw2+pPE1Y48AkBMFNYJU7bAusCkY1aycoA5+LSScAoEo7RN1q5SFwGd1hux9tgn1/EyUnSk7Vci8RLkvgihgd0+yCY9r3Wqv0L0oRjQYKjA1Gs+ppxKy9EbWV2OxryF9upYyXaX3TbvGp10RL1PZRaOQaKHbHU5E6b3HaRrey6244fRSed3my5bTfY1BUvIZx9LEhgopWgSNVDi5PoWT9FtcV7YZ/vtRaJhI0GALmNm8rAJhta9SzmeMSWjj3A7rSPZV4TL2xLX2/jG2+2+MCEiziUu3caQHsiYVDCPXD66AW53ScUuQD9Omfcs1/XV1xPRmnY5cwAZt9bjDlAOdBbuxA7OIGYb7+tofaUBNopAvMV/KY6a9dCAP1Um7Gwv2EEwgiEEQgjEEbgnBGIPPLAPe1I33YHww6gPalPiYG4OqgICghYwDmKxligWPtIluFWb7Kyo2lV6IuhWQ1cFQLNsKQdfhte7DVMsMC4KhC6D7S6A1B1/TRFRrLJWddRn5xesj37j2BLN2YjYxtxnBgCBANgYa2juHtUSE4slUvu8yz2WgmKXnRFiYrqYwekeCVFP7dkHJJ0iFUPqiSqk80Tn7Li0HM4PzpgWGy5fEiqwiCdgfYy4LTp0hVe16ay4wlAX71coDAJEg4VUsm9FneQHNKLK21g2xus1fdcmHWAOYx8G/DcjhSkruYhG7sPENO/AYXvhRV237vARg7JRHkpYcXjkzY29AKrzizYyvG99AWrQArGRGIL7Fqxgq2yyMhVtumqa605f9yKD9yNK0fZlrLPtNwlb7J1l3wt/e4uSJBqtKdhye/GTvq/LV68wxINkhEZezGWs3qaPmbGGB+QtHzK4gDraAJJTgQf7YG32cBa7PlIZmxGYd67ANqTCJlzJ5WJteuiO9eVyy88G/BR8AzQdSVNL3DsAdxKVPTD2a8l1xWH29xRaBT9TkI0Sgl096n2iyp4+OoocFtxmP5UAqVPpb6GH5hhBMIIhBEIIxBGIIzAeSMQ2XPfXe3UwI4OMA4cK6RtdjgE+vGiKR3wHAMoC8N4AqF8gqWLloWc2Oku2+jIRrVQZG+HDzSAPCagLJDLSzEQWEIAlRMkEnkKpCAhYDt6ZN4OHp6GhR3B23m9DWG3Fs8g8eD0FVhmSTcCZpmdXR6iKplJqGwAACAASURBVIfSfwQlv6XhdhCnv1XIRUBfLhwOvmSrJ5cNEhdxs2hUTllr8JlWwl0k4fINADkMtAqulNlH7LUXYWETiG6g91aiYjaNTrxSsqX5YwDovL1o5J22kAcoZrfb2NbXWmzkhYB1qgrSFwHolkA0bQDL+f8uAvoB+nc7nXmEn2K+6Vg1ji1e3JaPjNnqqRutvnjKSgduo/9ljpcEhcUHwLhoY1ZLXGLrLr/BkutJHswjDZk9ZoWlnJ0sr7KRi663obU7HYZGY0Vrl++zypH/stryRxCJPEyf6IMqRwJMaxHG6kxuGwkJbHVthSqHUSu3xkky/A6cRN5J3Cj73Sm3HsjZdUWgjfeCN2cC6K5DRxchd6zuepUdjnqDxEG5oCiRUvMY88RBitUA4gsLM7a03LKxiU2WyVG6XAsClS/XqBywBxKO0wD6KeRiF8hRwi2MQBiBMAJhBMIIhBF4OkQgsvfeu9vZ0Z1uwyys7BZ1gGO/Xd4xPPBkLr+zji64U5pbgECFTlKwtl3e07GzHBQAoiWAaBm5Raavz9lhSSwEq6JKFmS/LIxnf/8CQLVtj+w/SYGUeRscWMVza2Bw+3lkLU457Cr4qoR2WSW9Ww6cYScB8l0A3UQb7OBcbLTgqvym3bMZJw35WavjKsohbTcgur64C63xJE4Ta2CTS65vFputxYLrkuVG0mGwg2qKWONVAJm0m8bZo0ElwiWAa7W0Yi8Z/xZbqScBzjtsaPOrzHLPpQskDzrDrMItNfoNgEYCkkgs0RYJhfZhAv1f1q4e8kWHVWMwzi2bm15tk6tvpKrhrJX3f5h4Adw5ZwpZChJyq7aHAdDYDa660cZ2vATWW5URFwjOKVs4cNCO5gfsome80pJUY4y0kYAsorfe988oOh5EljFr9QTtsWqR60WEYi8Sh0eZu6juDihpFMlMGf12buI7LTb2RvTRaSeAfU4dlnfAbzCLLrU4XTjFpR1drUYH5DpbHGBmD6O/LvW39PVyN9FVQMQZb6N+jHl6xJanD8BA77DJNdwdSI854G+yCNG8xCl57sVjuo2qfbeye4psIYB+ikxU2M0wAmEEwgiEEQgj8PgRiOx/4L52Bh9obQ1kFQKPDk75u+ZV+1RZT6Wq9XtQpc+ZZRB3OoWMAopYDLSX+5YTh1hrgF+xVLEVku6yfbKcQyIhTbRAFyg9C5gbH55zSciRg7N27MSsjY2sw3lirdvVtZA2qHiJA2bAcg3GUgYZ0jTX5fwhwCzXDUEw2eE5Ax2gPZcciIHWa15RUKx6UFUP/tXyRz9hS/FnoQ9mAQBYTncqJ6ptGqE4y6BRLduBe7fCYgU/5jb9jgEU6wDnFQqdVIp5e/HYu22ZMtuxwa02suXVOMrd5MVR2lWs4yShaBy3Ks4d8VgfyZNZ9OVF8N8daKE/Cmg9zPN0lqeKhxs2N0NFxeHrbWSQBM2DH8EGmuQ/jUXEMYA3FslSznvKTtkOG9zxSpvYcQ0gU+W8V6yWP2XzJ1aszQJkeDJHguQBi0//j2WWbmNhgLY5ibNKjDFga6dq3cptVNXJllZGmpMovtDx1bhzXGGZqW8EcD9fmZdB8ZLOFjhoB/INbZ+vgX7UpSPwy/Cdg02UsScCiomX24fcULgmUk0rLN5up6Y/ie83VnssaCLxa0kcRZYydCle2hP0GyZf148D6A4I97YkBOog/Me/zr/8e4QA+ss/B2EPwgiEEQgjEEYgjMCXKAKRvbvuBUADVtgkXfCb8GJjBVhVgQ8wqgRAr+rMq1XYWAFLWdclQGEpJZRJJ+06Ypws5LHMsRWAtUCppBRejIQnxULjOWHrxkgYBFAcn16wQwdO2Oj4RhsbWw9L2+flm71cOHZ6Yp2jaJOjtKt0wAAMqwQ4bel5z2ikeIiqEErvLL2y5Bf0ySsHIs1owHgHAA5Qnj9gKysrVmxtcQCo5EfBcCVQlmG5Y7iEZHN9LhWptnDX0JhUnhxNrlxDpIEu5RfxgT4GE120F4293ZYL9Cuz0QbWUAhl6Pkw0zDv+V2YYtxl6bH9QEbkFK1BwPo4zHsf4z5FXw4AYKlMKE/o5aaVAdBLs5OM81Kb2jhildm7bfkEWmkwIgoGSwE24w52+yzfWmMLqYutNXGtTVz8fIrKoI1WmfAoRVfqSCBOfg4nj/tsPHnQkuW9zKFilwZqFhkLIJoeSfki+CmivMUiohYZgOHehnzjRktPvQaEfQlgWxUOxT77rYfgZyCAfux2ml0+B8B2AE2MKA4TAcBzBVlpcQ7d94oNDbNgy9xuK9Pvt1ZhhkUNi6/IDssMPdtGJl8EMz1u1QyWf7iupNrSYwukQ8cLQFMMxsuVP1W2EEA/VWYq7GcYgTACYQTCCIQReNwIUEjlHgfQceQJ7t7mJawDrbF0zkkKkYiZdvzED1nSCcjKsUKmFylJKnhesoluVpdcpGWBJrKyIk2xtMiSQIAG1w/h85xo2+zcsu19+Jjb1I1PbqRMeL8bSEhWIOlImcImZbTHccCTWGix0QHHGWgCPIGQ/sU5P133RLRaHd9lAWY26bVV/ET7KiFSEo7CiVuskbwMQDnox2UpPd6i+qDAcQWm2PEhi4I60gv5RqvQSzaLa4X0LQB3WfOVCou2OIOEo7wCA/1Wkhphxdv9tLvZSrYB5riG7GLGBqambWD9SXyXxbYC9hqD4L4++l3lsciYSrSJPAEVRuGRupUXhxnHJhtZu96aacp2H76TBcGMoeSwDE4VaTqncRSi/bacmLKVGOdKXQSzTfyGxm1wKIZN34yVGws2ugE3jvg+ax75KAse4k9VP14FxJeZs8Cmz8UQig1LmnIbb+j4s21w9atxFKGKIlZ27iTSKZd9BkZ+NFdQgT79YhdbB0hRqg430NAfErxH8JsW+EXv3KrMojx5iKqO+2x47TKM/ENWmXkYqQoLuOSzbHDq+cRzjeVPcf2NX4KlHmXRsenzPEWtKCQDcfAcMtCP+w4PdwgjEEYgjEAYgTACYQS+5BGgkMpd7czoDrdq8zQxAGiQICjHjaBqn0uDA8MLt43zktvK6QKIKSFQggkx0HLccPcOHY/bhqoACkCLLZY7x6r0ccumGra4XLb77tlvA4NTAL/VNjiC3pXzNTl3AlZYwLsqBlt65qRS8DrezgK19EfSD7HiLXlLi4kWrPZzgzY7AFoAP4kbhheHAURWiyeskj9Gwt913tcEEgUx6GLPtXnyJO137e/0e5Jzqx2B9TYAW6FwAD17nEqEebt59buQdOQB4ABuEvOqSCGCkt8ty60mThMkCiJXcb0v5f0iDvoE/gCTDipZnCzErLCb4/N9jGsdJPNmG9643arzd1p+5lbLoamJlemHYsJxtVTUShRuqdXRKLeQuzRJtgMAt2GhUV0jJ1lv6668xtLDR6157APot0+QICj2HuYZhp7lCMVWFDESMxlQBaeNemK9JUdeb31TVELEhs9w42jR165dXScPs4OQAy20+v6oJ3THUSOAzsH/XDNaEOmaiam6iylRULFi8RCFbS7fgnTlE7yYsNwgdwFwDNHKKTHwOov0Xw6Tfi+l1iN4Ur+GCunPYpGm8brrXXCXxO80PIVo3adQV7/knzJhg2EEwgiEEQgjEEbgaRaByEO77mknh7YDctxcLmCL+SmQKtONcgVQJm2zWF73b5aHb+AHrYp90qV2cYwXXJERhlrQMTwERDPchh9EsjCYKuByUbe7PrcPcDpkoyMXWTLbR+KgKunJe1r6Zh0TWNAlMjzncpCOO4jKiQP0xYrLbs7Pz7nEEHvpcBVVERSXHls6acCviq/UkGdUZu8hX2+tJfo2OmOufmos8o52gMyfnqMmaCkgDeMsBlpMtS8OxFB7JcIFXDgA41QifMW6dwKgl0lwE7saRZyivnMchHPfOuI5AqDH/cIBn8Tlnp2o1YjEzTo/CYInAMSYcsQaGdh9tMiR1ZZbdYllV1EohnLjZRIWk3IPYf86ILjOnDTkhAG4TAKHW4DoRkOWb4pV1IppFiRbL7GJdWWKp3wSaco0rHqF9olHg8qSktyoR4ih67RTMfylx66x5MQrSSSEfbZhXh1gzLRpYn2FhBUczb1YelCx16vRf7rroB9dmcdjGWEfcvdOBsy7NZesVtgL+/wZS7fuYB2xn4VAn2WpsNiKz7E4KQCYX0Rs47Z0Cn/qJLKXkTfZ4CTJlZRYV1tSsmghE9NdET3ByiKoUxjYD3pdSleTdBGrJtpnwB+Bi0gQ/s+TozyZb+4QQD+Z0Q3bDiMQRiCMQBiBMAIXNAKRBx+8rx0b2Oy6YSFhZ571v7PPpHxVmw5YPWFPbCJAQPVPhKdUdESgtQtXXHfcrVao1wGLemQTK7Yau7oGaPiee/YBYvptbHwz7eKhDABK4/MsXNnkBGI9KyQGCvZk+1MUToFZdlcQlUSRwwZ6YDogsCRJhVho2dCpH3V5WbtuWV7WAlLIOgDZlQJJf4vokfF+zqQBhqDnegUGFhY7wdhUlEUD1PkFlKXZ1qYiMggZOsmRsN4kv60szTmAVkGVV2x4Jwl7S+hz0ffiV91Gp1vFlq3dDwu9FtZ9WImQwViisL56OC3bpXSrAOhjESsc0FiSrvNuNfFiJqGvb80Gi4/1W+3wXbZyco8DWS1omlpRMD8SZbQp4xhB8hKBDY5y7koNR4/cKMVVttjgOLKQU/dCfFOMJdWyVBkddJnEQOmusciTHiISR3Oe2AZ43QEw3YaMZQrWN8tzI9Y/tNGGRtarCo4qygDYVbq9ZkViVlY1R7Is5cDSkud1OkNSZ47FDWXW5eEsUCvPbElEkI/oukrBkMfbaN9bu7Dg+wzM+2estExxlxbXAMmCmeFh7hIUrG8EDfjMSavmCziK7LC+Dd8KK/81rDWU4KpIcl2KffbLDjBMTPRaxBML/VVn+n2d4jS4dvQZcFmK7PN8gah9HWhfoC0E0Bco0OFpwgiEEQgjEEYgjMCTH4HIrgfuxfIXVhYw5IVSpH0FSDrbLK0zgDiFlMEBNOBNwFpyAqEQB7z6F0iknZmWllpMrnB1FfCaSrZsVfao28zt3Tdtc0t1kga32iA+v5J7iPgW8Hb2mjbicdIM5fssBjqdBECT3KfiLs6a0q4s7QDKGUBvBvCmW/mCRALDAtBijBMq3c2z6p302ysn70CfPG6xfoqzYI8nDNus4SsCoyptdTZLO/S5XK6DF0nGA0BLP61z6G9JUFQ+vAGAXgZAL89Pe7XAV2/4f+h4ly1JglycRtsMvAKz2x6IAYABloNaEChxTpZv8r4WAy0AHei422X2Pxyx8jFs/sQMS9+LXrpa6cMeehgQruTEMWvMHbbikX0MvgJwpvBLU4l0wQJFKxm1G8WertJkIbDqYhu64lqkKitWP3ILYPe4667TNQrY6HXkJU0KswR+3yliiWwksh2Hj3GA9Jhl+id4Lmb5WbTuAPwGzhiy7mu2CoxDevEEiZIcWwJUyxoQy5I2pcflNJKIpS3LYqivn6qIo4MUZFlj2YmLLNE/BOgtkAi5QN8PwizPMj3zZiuHrHLiEH1BWgILXa8pLhkWbZRPz663NImS7cyziesaxieBfOAh3daYZYaIRpsryD3C45QCj/BahEWKCsqcBtAd+z0vwCKLRU+GlTd3CKCf/I+X8AxhBMIIhBEIIxBG4OkZgciuB+9tRyntLFZXD9c5I3towDK60kDsIcl2AYCGsZX2VWWXO9rhoGhJD72mDECBO7UD+7dm8JSl0QHPLazYw3unbWJqK4zzaq9E2JYdHgU8AglAoKNOUNBE9KAKqAgYyQlE/RKolhtGBTa0wK3+HNKPFMDWq3ezX0s2dDpekotO2Wc5gNTwSV6Z22OV/utoO+llwF2bq8qEAvqeLBg4ccihQyBcgD4N+5wWu0rbAtPZbDZgoJcp+LFEm4vz9uq176b9FRLcSAxUMRBYULCnWT8JiqvxwuvTYiLw1HYvZS+zLQCtBQhyDyTSJRw4mnMARrGqSDTw/EDWkMJtI2fV5Bgs/BobXbPZIik0zpTdLp/YjSoELTGJmFVYXtUhkUOHYtdAepFc/zzLXfZ8npyx5vTHYN93E95l2icuCIgbgHR6qlULscgwn5uQyuykz8xJbpzuRS2/d48dufNuS5S1INHCivjGF+k/AL6UteYKyZQw07KXa2EvF8FiL9pCb46+RA4tLVZY1T7cPwaGLbfhKlu/8xrrH6VQCwVsSrMnLCM/aojpLM9FUsfx5n7I8nMnmPcBkkqvstTgNZRFv5IgrWJMfQDshKWq9IFz1qSjpiplgjsJsSSJp0hNpORIcE1GJT9y58XTBtbBSs8XGsF1GWiogxkJGein54daOKowAmEEwgiEEQgj8GRHIPLQ7l3txPBWB6eSZiD9BUzCMFIBJIC1kJbO9PIazGxQdTDQQwtoSmMcFfju2NVJ1iGWWiBmILtow5k8RVUads99+9C6rqfK4AYAHSwzzGaC45qcUPZ3UXd9UMJZAjkAQA8AXkIvHSDkiBWLJcvJYg6EtFJYsUF002KbvQiIfJ4BRXEHyNJHy6pNCYkJnDc+a43UJmzlsImjbTHNKhjj1npizAG5Os3i4jLJjUsORFVcRfIQjUlAPQ5zqRhUAe/F/DJWdjNWYN9XTr0ZAF2wBJZ3spJrAeKkUY7AQGdXgxDTHbmGLz8CtjiojCg/bOzjllqWP4wcAiCddH9mzon8IEZCYhnruUI0C2BMEacB7OomLD05bpEkoHkJz+TFE5YvUpyFuZIXN1wwY4QBpiJh39ZnAaCpgrjwgNVnb2PhcxjmV8VkqEAIsx3vnwKkrnNG3lLbmUySOL0oCQzzwkEr7r4bzfiiDcRT7maiKu3RKDIVv+1AoZgai4OmSpUH6wE0H/xkvNjQtXie+wdWZDGxQL+Wsd4rIxVZtXm9bd55KUNHbrMyb+Xl/dYsH2ERNIsDS5mFjGI3Ybm1r6ZPVxCqUYCxSsTPUihx2vLHFt0iUIYmrRQLvXjWBkc320D/VuLK9SN5kd4tAstaQInsJ9acraPhDizvPH8yuCcQAugn+9MlbD+MQBiBMAJhBMIIPE0jEDl4cHc7NbwZQCm9cx0wKR0xkgJ5JMs+rosBpc8V8gSY6jVJNcQyF2EpnSX2Qioq7KH8QWQUAK6J/hlnLz93L2ApOmCjE9u8yqDcNloNpA00oCqFrrcGDLu5Gu0kAEgCQJUqTCVsphjGYpGy27DCfX0pTyBs0pc0Eg8ZPNQA+1U0ug7oOu3JoaFVOEa1wUVLDl3rGmJVG5SEmNIcnnwWVTKi8BXIa7kIsw2o1/FindU32dzJ4yODrCSpMtgw0AV8oPNLaKAB8a9d/yoAdJE+BMmVzmiLoB8EQE8BKlMkzj2G5uyUI3EADas+j7wEAC2rurgn+XG2GiDaExKRlKg9gUEAaKmBRrhJmfOBMSQwY4BfmN8056hwpwBgby38pbG/IwsPNplHbNDaeFXXKOddLt5HgZqcpUmgjPRdzevX4o2n4jlTDB7wjEUcEbBW6ZC1jt8KiN5DxUI5p+CAIqs9JVSqmAs661ZkkAUIYLnM/tUVB8st5iwZ7+ccLDaydFrNMVcRLby4FkoLBZvJw+iPrLWJzRdZbJhT5m+z2vTtVi8uUv1wnDkYsGYFR5Hcyyw++mxPQjWB56X/teVDn8ZJZMzG1gP2B/rdKSVfrNlSoc/Ghq9lnlYH1tB6k7pOmj5x3WlZ0Sk87hrxQAcdvJP9R6iBfpp+rIXDCiMQRiCMQBiBMAJPbgQihwDQaZg8AeUauuCybs0DHpOwmao02MABQ1sTi7gmzK5ARxZtsMC1nDLy5Sp6ZzTD8oWWhhqQop8T2WnrS9ftqIqlHF22cZwlMv2jrrX23C5OKOZYyN3dE+S+4dYYylIEuKuaoUqBI51QEqP65t7O4KBKJwFQyYKqJCgAXev4OMsU2vXY6GqrJ25z8NxHkhpNsA+yW6QaJZXZlpAbhlqLBsEsaaEFsLUYEIB2r2QVaQFxpWDHk6rMh0ykuLJoSwvTAOhle93a1zmTHuMYFQJvQoNCLAOg8Y9eRUcpVx5U4Ht0a7vjB6xuBXA627TScRw2JP0FUMdbWLUhHo/BVAvotxks0mZn4usUY4nGpRsHHiqJT6AVO7s+wLVYchtibtai78YTuomUIyFLPKzu6jOfpfEZ4rAZ4EzBnNhFdGaSxkGxuHd41fFayaon77eTez5uhVP3ILFYIoyorYXipTFXYZpIivnmzoE02nXuHDAHbRZC8uiWW0kMOYhsA2NQ6W001m0KuwyMZm3Vpk0A6hyE9QCLgUFLTY4AhiuW3/cRm97/KQD1mA1NTRG7tRYfxmKwdBn7b2MxAKPeOAAT/l4K0xyw/onnW2KE17wceBWdOPMwX7FU6kobGrokCLArNZRuCnTmzkUgnmERxv9RrZKCyjAd9BwC6Cf3oyVsPYxAGIEwAmEEwgg8fSMQOXBADPQm1zoLKku+UYVpFdhwXTQ+vc7Iuk1cAKDlWpFKAhnBMisFAWi0zMgwxAwKtAznKjaVW3J5x513HbDc2Caqzq0D1AVaarHDbiWnUttOcQeopqaS4UpMBBzWYT3L9COdzsKcYtd2eg6oUlgOqiEGUgt5U9OOJBcAOXdlUBLiPIU66lRK7N9hAyQAou4AiMKzlmFl1cs0fWH/MsyzEhBVgVB2e+Brl3dIEtBQAqMLZwUiFZ8WOulFm8cHukzy4FvWfwMMKgBaiW0UCmlRdroO8xkbEoBGa4CFnWscFFj3fdbYaEeSg2LC6seoWngKBtkXKJIrSJ+tQitK4pSeWFSupDIaPQw98VY1Pjduw1e67bIJdNqA3fJAywa2r7LE5GoSEHHiSMMw12CXayTrZWg3IZCJlAVWuaX5RYJSOzVtpaWjtnJqr0WWH7JsaxrGeIUew2i7Wx1yGgH7KMA+g+Y4248WfMwiWQA4FnNt5CD8EiBS9TFJz/Cpxu4DkDxPURY6DKg2kg6Xj5Xs6CFKtq+dsFUb0VsDgq1FFZnEUWQlLUq/w47HdlomeSXFc9by+wKFVXbbwokP+h2RsdXvAKiji5bXN3201l6rLcxSsXIL8pbLiWvHIBpS3n03JOEIooYspkNM6xrStdZhoS/o2/rLcc4LOsDwZGEEwgiEEQgjEEbgqycCkQMH97TjOezKPIEvACFieFV8RMlW6aSSxAC8Yok9WS/QPidU/o99SyXYUblpUAa7CriRV/HF41QbBEjueviIFWtpG5mCfUZCACr2RC9pigWgJcMQ9S0tcgT5hxhoFWMRgBYAEqssdjgJYNfteAGiJmC1AspVHzJIOJrSags8S/8MeBNzXVk8BnP5sBUyV1kOZ4g+WOw0cgw5T5SQjpRprd45R51xihHvy2Rh1rGSqzFq2kx45ZiAfZfrh87eBAAvAaDnZo4AoPP2rk3fhhtFQe7P9LuIZKGFrzLgezBpfasFoAGiDv0VV6HfAOi35RSxnKBSIPKXopxFKJaCc0TM7ehUeIUkTsZdJ0EvlpxiAbJFmYJWncE3Ge1zEr21CtzAyRNSnDQAuE0s70Yvge3NjSCjwLmDhVCNZEuKmbs7SDs6hZ56CJCONeD8ks3vOYhGegnt9YrU1jzmwL9FbO9gmVU2O4GLxvAqywxOWDsHUFayp1h+4mUsmtol4lwknovol7kG1L94Dk/rJGMeatvYliGKySjJj6RQaTpINCRAQSyUwifNUIt9U3mvK97CJaW8Mgjex8avkbPMCHMUX7CFY/dZemCdjaz/eqQjjI/qlInEEgmF91pt7jjA/irLjF5Omx0fc6IiVw9p+hVHPE5onP6Jyuf8EcYPug9A/4XcLvDpLuTQwnOFEQgjEEYgjEAYga+2CEQOH93bNhg/yQLkUBGVNRjUstQUXi67Q/0muVUv8k6+0AKUXumP/RvoIgRMI8g95GgxlJpFvlGxufyK3fvgjI2s3m5DlOtOqkQ3UoSIwDbgVMygwHgdnYDOm1BZbWl+ZTAtmYOqDQKWVY1QAFuOHtLTCtSXHUBDeIpWlj+yZATopoV5a5JoHPqULUXXgdVGrS+BjhlgqoVAPANAZp880pAldMNVxiGgnMXHOE3/9HsC5lf9FMDPwlyLVS8Duuug7LoS4/JztkBxkyrA+e0bvhknjSWwpRYRxaC6dJpkzFG0wOPy51v2BYI7QEgWIq1GtwhJnsIgx2FLV0SPonpWKfKVUiAbgTKVm0ctPoiV3U2W3HSzM8mN2bus9uCnLdNYBiYiu5CjBseWU9jGrV5nY9suoYjLCHNJ5cXyfQDyI55o2SbJL4oVoRJDY0hHyifKNrdvydKVlKWkJXe9MJIXQGYS/fTAGnTSExczH8guTs3ZysKctQsL1kSvXK0s614BAJ7FAAsmtRdh0RHHrrCeKNlKZt4GNudsbOsaSpJzV6IFiAaeB/XekcGgzVaRFl0P8o1WXAR0tbiI4LhRn8vY0c89Yifn99qW7RtwCBm1+MDFll3/ahY96yzVUowIXO1BQDzOILlnAMKRpQgY+/0N3SVh8YfFSaN4Cm/paYD+Incl0LFnxgHmm7krgfbby5RfQFR7AU/11fYh9tU0Xt0tu/322+3DH/6w3XnnnZ4o/ed//uc2Ojr61RSGcKxhBMIIhBH4skcgcujwPpzAADuAZi+mItUoThoCpUlYPOG/AEwHZGqZpEFZvglAO6urktuSXcBQCg+tyxz3gh+33LXHGolxG5rYDIjts7RAsxw63MkDBlpDB/yqSqDaiknvC9SqqpgJv2FIQbuwtnxBCEDrOelthXlUHjxIEUOdgO+wkgsjMOLqa2n6HiuqcmFuu2VJ/pOGWYyytNepDB0Ecxfos0B0jUWDrPAGlfymvrEYAGaj10XvzUP7NwDOqn5XAwCWkVfMLwMoYYEFoN+85h2wrwBRSmU3GxV3kmhRPTE5huxhGGlFI0lu6wAAIABJREFUwkfiBT2kDg/MiWUBgqSiqAS+KywyjtRCgz2+31on9lh94Rg4GzY7ja8zEonoqlda5uI3cNyiVU592sp3/If1104yJ0XiG7NlnDqag6ttYsczqCbIPDaOkdi4H5x+GCCOjMI9kYmPNBmSnM9GbGU/yZCzSGB4Pgk7XMXbOU7hlJFL8F2emCLBr2DVw9M2c+CILS0XfaEzmCIxUuNsA2CRX+gOAzNDcqGcUGibEu3VJF7Rk0Ub3o6d3hjlxcX0IjGBSvay7y0WEs02Om0kLHEtjOSiklAhFUA1hWSsAmu/MmX1laQtVxdZDCRseGw1PUc2MkiVRNj4mJj8Fu4jjaNBLAWeDWcQv1kA29w+bs3SQSvN74bRPkz58nlAP8w6xXviGRZzUzfZwMQV7CsA7VfhhdmeBgBad6J6t+/8zu+0X/zFXyTHQFUrw+0LjcA///M/2xvf+EbffcOGDfbWt77Vvvd7v9dGKCJ0vk2fuz/zMz/jdpuvetWrbPv27Q6c5VEfbmEEwgiEEQgjcGEjENn/yO52on+ts81KFvOCJiSHyUkjqQIqfGfqbrtXCkSCoQ9x7aMKeF4AhX1VursKc7x6KG8j6Yqdml+2h9C8pobXWzY1SFJayrKAJXwdkHAITMqcQr7IGqwYSDlYwDKDgKteUEUlO1pIDmCC0VYn0NGKnRYFrldbsoPjmCq381PZNNINeViTTLiAtGKeoiPj18EoCxrCTAOM/VySoKgetphdAWKNi76osmFGbLYkykiD41JaQGKK6VF/arDgUaQddQD6cnkFB445LOxOIZEo2BvXvR0Jx6KlkC8IvbvDB3gxSRnuxNgA4G6Ap0sOdmPqg7ynJUshGS+/fDHje75NrHku7D1fnM1ps4V7rH34s1afftCrMTZSqy2+5rXWv/11LCZO2OK+f7fW9C02CgPbbgAWBfxX7yAvEFcNQHSjhL1d9U5kx3shfLHkkxpYVfkAi20WC0oErD2Co8keLOlkG4jmOkLxlNyaZ1h828vRcK+ywiOfttlDt1oKbfQQQFnykia0fZTJiuE93SZAzAxFWYgVUhQvpgKorcTpD5UXB3egO99I8mIFr2jkHc0CCyyI+BpWfeoyl5BfS1ILIYm3FfqQoKhOf5ykx8oUc4tmffJK69+wzqLDyH5wAaFODXMFeE5OBMmAzmaLtVZ1QpIb+TNKP2KUi29Vb7Xy9AdJPLyPUZ+AgScpVpA/Mmrl9uWWHXmLjUzewAHIVND3X7DtaQKgv+M7vsOuu+462717t/38z/+8/dEf/ZF90zd90wUL49PhRH//939vBw4csJ/4iZ9wdyEtQvR5+1M/9VP+81zbXXfdZf/+7//uIFqkQ7iFEQgjEEYgjMCXLwKRfQDoZG6tf3DL2UHAVIyi9LgCpfre9+IqIB8BWgHLmIqV8LoYYrGI1N7gtYpdPLrgXtK33r3XUljWpblV3iiRoAfYziLTSIl5lt2bGGt33IAFhQH2yoOASwHWpoAu53VHDNpXGe+0pBScQ8mKSuST5EN9K9VIAFQyIZUE44DU0qHbrAR4bsb6A/ML/KdlP9ePvlnVunVG6nEA+IJHTRUHxYLCUGcFtulDBOu8jMojsuXREK/USGQcyMEmx2ypuGzLi3MwvPN4GBft9Vtfbw2kKhCz7mPdoO/1VNtS66csOo4MwpP2QI4t2NLWLEz4CcY+76WoV05N2MIMFRknXmhD654F4ywJAgl/5f3WOPIZKx66B7lvzSqJnQDcGywLmFyZ3WVxEHAWV40EcpT2APrk5CrY2VWA6Txs+IPM1R4Y+ZPMkQappQpAHos4MvKsNb9ilb0FCpcAcJFRRDKTNrL1RRZZf701lms2e9dnbHb6MzaQnkNMwbiaZeIDk84E+10GWOc4CX9tuZg0tbjiNQIpS8MIC6f0GAuqkZYtFlfs1BKLHS4eiHTDedAfmZS06tK7C5QrGVTSlpwtz8Vs8QhDXxoghmssPrjJBjdttw1XPcNS41xDAPjZwyfoQ9LWb72ahRuMG8VU3HdbhXDQpiNM4SI9aK3lD1lt5kOA9X0sWhaCBEzuRJSjY8hdrqJ4y/+zwckXajXWeVygN9/TBED/3d/9nb3lLW/xoGlRKkD9O7/zO/63gOGHPvQhe/DBB+1lL3uZvetd77KNGzf6aw888ID96Z/+qd16662nX5uZmbF/+Id/+LwJ+PEf/3EbHx83MdwC693zqf077rjD3vzmN5/1uO/5nu+xRx55xN73vvd5n3S89tV2tvNof53nD//wD+0Tn/iEs7kvfvGLTx/THZPO2d1e8YpX2Atf+EIf6549e+xnf/ZnP6//Or827Xu2rRdA6/XPfvaz9ku/9Ev2V3/1V9aPv70kGb/1W79ls7Oz9v3f//323d/93c4y/83f/I2dOnXKx/ie97zHLr30UvvVX/1Ve+Yzn+mf2+9973vtl3/5l13ioXb+4i/+wufoda973WO6oQWP2u/2/yMf+Ygz4r/wC7/g8Tjfpn7+6I/+6GN2+c3f/E1TLPXd8K//+q++IDh06JCfV2B/3TrkdGz79u2zH/qhH7Izz6c2xcprjnbs2OFj0fz97d/+rf3TP/2Tbdmy5Zxty/Nfc6wxd7crrrjC29NiQzG67bbb7A/+4A/spS99qcdLrL9e37t3ry9itN1///32cz/3cx6/7/u+7/NY9m633HKLX4vnmpvefffv3+/x1IKnu11//fU+Pp376NGjvlhSrPT+UDwVq7Mtis5sS7H9kR/5EW9W143eKx/96Eft9a9//TnHpnnWYlfXqubpixmb3rPveMc77H/+53/8GnvJS17i183WrVv9Gj5XvM/X3wrOX4q5FpV6D0xOTjpR92M/9mO+UNd1MDw87IvNX//1X7e//Mu/9PHr2tJng+7I6L2uWOiujDbN5bZt2+wNb3jDOedai/8zpU8aw/r1609/5ujzSvP2G7/xGxBTKfv4xz9uP/3TP+2fcfrs+4Ef+IHPuwOnOfvJn/xJ+93f/V1vv1wu+x2mr//6r/f36sLCgren8/e+h3Xcn/zJn9hzn/tcnyu917tj1LWh949iothrzN/1Xd/l16tMHbox1HWuTXOjz2KdL9yevAhE9u/f045mYff4ghcwdvs2zqcS3gLVVemB3YECPhOAqQ8sOWBw855EM4A00osS4Gwiu2DjfXWbJUHtvkMrNkRJ6Vxu1DXPMcCSAHQW5w7JLOqyjnMWO5ByyPZOAuYagFkJiQLFAtBecIRzxLh4VL5ZALqGvlf9yiCvkLS4poSxNFXuYG7LuYusmV3jLhwqHCL/Zuma26p62HHqSKBRxrSCPstbukR7VevH6SODPreFPIUGXWLiIJ4ulGGMxYLLFk2FVFbmZyw/j4SjmLc37kSXmyfhEIkCpnKAPwrLaJwbLrXYxEtB1dczOiF5aF97iF/vBMHvhmlFT3yS9LYTw7bUugoW+WYbXf9MS2SRIgCOrbUbvP1pKz3wEc7Zh+XeZsvh1Z0Z5MutH6AYOeUyi8LJFVuKjdjIxVt57SHY4k/gdIIFnZYKMMDQ0qBW2citlfbGSg8/bPn989gLDlq+OmhDW2+0vkveaK25hK3c8R5b2PtfuGDM2NAIcYZVbwBMRfRqMdJNukxIr6xETaQjVQQvKdj0OOC6UZ8FGLPAYi6TFJIZ3ZSx6BgLEa1FZJUiDZB7NHeMxb1aIP1bGrP6w0hKHsH6rgZjH8tYHnA+G8lZMTNlk9ufbduuuRb/7UO27847bGTN19imK1/AmFh4iVuOSFJS4A7CirVWdlnjxHstWr2fPs9yPctrnOsWoF/AQq+ZuY6Ew2+w7CALFiXBXsjtAp/uyRiawNiv/dqvORARoPjmb/5m/zIWUPzjP/5j/1tfKgJM//iP/+h3qD75yU+SaFzyY/Sef9Ob3uRgdfPmzQ5IJF9429vehhXhkAPD//7v/7Zdu3bZZZdd9hiALgC+cycVMzvAQSC0u3/3+He/+92+T5cl15eU+vD7v//7DnjPtr8AldoWqNSXor70BPAEkrW9/e1v99ef85zn+GvdBYO+sPW3W16esXWlLmd7TbueCaD1Ja0vzt/7vd+zj33sY/7FJ8CjHA8BPJ37Na95jYOCD3zgA37ea665xvf9sz/7M18AzM/P+5ervlAvuugiP4e27uJD5xAQEXAWGNf+AuSK/8DAgIOvXC7nAOt8m/qwCWvK3kVNl03XtaDFg/ogwCPgofkXGFbejL7wBb6e97znOQjQczfffLP98A//sE1PT9tNN91k3/AN32Bzc3Pej8XFRQcQGuv52paESOP59m//dgc3vSBKWnFdB1deeaUDlmPHjnkc/+Vf/uX0XQCdR/Ofz+c9bl3Qoz7o2nr2s/GlZ1MfzjU3vTETYFU/NJ9qq7dvExMTfg0J8L785S/3/miB9G3f9m2nr7netjRv//Zv/+Yx7e2zFigCnQLiAmH/+Z//6e9J7Sdg3p0TtXVmfwTovhRj0xxrUSxAKFCvuJ4r3prfc/VX4E/9ETgX0NR7T33W2NRXXT8CtfopEK19l5eXfTGmuOmz5Gxz371Oe99vZ5vr3nifeX33vm80V1qs6JrQZ5n6+nVf93Wft1B+vHjrvf6MZzzDr0m9h7XQ1Xv45MmTDrL1WamFs/7+1m/9VvuVX/kVu/jiix2sa8Gi1wWmtZjT+0PvZwFqxUOfS1qknTm/T8b3QdgmkObAATTQABVZyyVURETVUVS+GleMKH+XsHkL5B0wrPInBow23fcYtlFFTlRmu16yi4fmnX3+7D0wqNm1gBTcIzL4EQtqBw5nrjp1TbV7C8vOLWCi9VMJgtI4i5h2Nw8ZHqvACs/LVq5GIp+7gcj/mITFLABKdmW6o1+euQu82GfVAfyDJcvgmDT9R4Hi4A987ys0XfRJgLcAN7mQvDl5jnN5EqGqIsKyy99Y5K0ANEHwvgTjluVeDSnCsuVnSUzLL9lrLnszSYTISGBoJROpQ5M30lOWXccH7vBzGbS0ttInotm13WDHT3PSO61VPGSVYyS5zaky4AZkDFvQAq+DKMVBA4lErr9iufghax27nQS4FkmT/c7UKlGu2M7DhqMb19KjlbG+TVfZ4LbNsM8fZ9FzFzILgKjKXpO8F0lfzGLhOcQNCzsKn1QPPWSlQtmG1+IJXQLRkVTXoN2l+3bZ/O5PUqb7AEwxFR/7WXBQRbEJ29xi8SMXj4gs9qR/EUsvGTcCmYYs8Xh2hQ81SzdsalvG+jdhcdcnmYUcSHjIQ87vSnM+3UZo4cZhGgtjaiFdWWL/Bf6mYmE7wwKCRVagGB+i7UErVKjGSEXE8ZGYzR47aA8+fMzWbLnaNl5OfDP9XA/Y4bXnuMYOkID4KSsf+wAuJQdgzknqZL5aaMAbsSErttZZevQl1r/qbfQJV5MLTEBfyHzFJ+uD7UwNtM7TBZtXX321g16BMm36ornxxhsddOjDXUBNjJlAs74EBaoFRvR8FzDri6737y7DLVZIoKvL6HWB6Zn767xibbss6pmvn/m3QIjApkCqmCptGkMvq64+iNnSF2sv494F0F2gKoaxy7Y/EQZaX+gCvldddZWDdQER6ZvFQmn71Kc+5eBIwEhfpL3gVSDiW77lWxyYDA4OPiEAfeY1ciaoP9c1dC4ArS9vAWF9uQsId+dCwEZsWoG7eWLHfvu3f9vZse6m60Dx1XXx6U9/2sd47733OtMnskZgSiza+doWYD4XgBaYUFy1ic0UKFM/BOAFMnVuATOBZzHDutbOBqAF9tWHc82NJ7R3tvMB6LPFQe+Zw4cPn2bDe2Ova0kLO10XvXOk5++++24fj65LXfcCdFp4CUg/EQD9fx2brjkBaI1dCx9dG+eKt4DoufqbxSVLLPzzn/98vysg9lZ3HhQrxVIL4ylqBQgU/uAP/qCDSW2Km+Zd8/uFAOhzzXVvvM8HoM/MNThz33PN/9kWLGfbVwtHjV0LL32G6XNOAFns/mtf+9rzAmjNv2KjuwFa2IQA+lyfYF/a5yMHDh1oxwDQqiSYFICWBlk+yHzj65+Ap0p1x5BhiHmWHloAWhy0pBsNwOpwYs5W9VWcfd59tGJ941t4NeUFPvwOOkBYYpA6vtC6zaekvyTJgRJV6M2rh7YUtyJUylv7uPmbQCxbhUTDeifZMKEqhxyfAkSLIS4uPGhl2cyNXO1AWzrkpMC/O4iIeQ5Aul4TgBabHYNRlvbaJSjsr7HHdYwwXidpUrrapuusK94fJS1qgdEiIS1/6jj+yQt287ZvImEtTzIe/SfBsEnSXJTKeImNlKPOXMzxQ4BqWHhcMFLxwzCsHwE838KA8KieoXIgMod2GzkFLhWt5gB9HYBVzXpOYSo6A/Q+4brpKAVWJBNBawLQZk6ITp2VQxt9eXztFTawZRta49vo3x4WFABonEQKpSFbWNxgw5NfbwNDN9MHgGZp1q3obAjmt1Gyysxem7v7X1GO7LJh4lmYW7TCAuXX+3Em4TsuAgutyopaqES0SFB1QthcVfWL47xRKeFm0i5a3wZcN67C23lYi545JkCiZa1edH9BSX+6XriLAAscTXBtJDcTz0mAPs4Bs5wICUeDsuQlqkYW6gtgdK4Rt9wbtsjQKksNjdnAOAVYMjFbOLzbdu85YhNbbrTNl13vdn4WI5at26y9/FGrn/gE7R7A+pAZQ7+uioiag8Xidq7LV9vgutezLxUPTwPoLoN4JpP4JUbYTxMGWkylQJJAsICRGGMBW7GEvfKOLmOs57p6aX0h9iYcPh7A7QJWfQYIFOhLVOc7H4BWm2K/xdR2t3MB9C7IP/MjtQug9aUkxrA7rrMB6N5ju2z8431Ed8et/QT+xDJ94zd+ox+mLz6x+b2bXheLKva/F0D3fjELwIvNEpDtLjR65+NMBrortxCg7cofNJ9dScO5xnAuAC3G7MwvbV0jWhwI5Asc9DLg3fYFgBRvHS9mTkBILObll1/uch0xj2Lfz9f2+QB0b7zEcApEaTHSBdA33HCD/fVf/7UDVIF3AZCzAehurM81N7qNfjZQdCYDfbY4aLGg6/tssdcdg9WrV/sCrxdA915D3fPqPSjgqfnUQrR3kzTpXOz6Ex2b+nLfffd581ok6zNBC8Azr40z431mn7r91XezgL+uXV3nWhToWtC8S64hiY5As+56/O///u9jxiVJiwD22V7rXv/duJ1rrnsb1BgEYnu3ruRJz2nBoAWYgL223vdY7/z3xqj7vOZYdzO0QFS/u1KM7tzo2ui9c6HjxE5LOqLxHTlyxK9fvY+0dfslYC8Jku60SeIiuUcIoM/1CfalfT6y78Aj7WhqMgDQBF5FOlR10JlhJWZ1mGiBIddCSyMtrMGqV5ZwJUDo1oEThkmD3XEPUoW+DdY3vBrWt4EcAG2yg+/Afq6uxDjAqAqgqMqh4JUYCDlx6EtRfs8JbOe0r1jkOGBRhLiX/lY5aemVOZ/6lpbvdOEAfswLgOdrANPSZWOwxr6OhNlqFEJRkRV9uAlUi9HQgkCo2Z9j5Syg7ftxIl2ocQaiRUKZ/gfAPkhYjOMykmERUcF1Ywkf6MrKst28+d0w1nlkDkWAHPIT/Jgjg9dbagMZ9on1jEI2eFOcboDXHwZAvw/pxS1IDfZSQGUeCzjGKJkM7h9x+SQ3OB5pRI1qhJFIgTmhXTGoVbTD8s+mL03pfmF1q/Qp1jdsuc3PQS4Cw1xHax3jkVxk/2M2f7RpM9MUVBl9tY2vfRk6cABsEXCLrCWCfrq+tMcW73+frRz9qI1iPegVCavoymerVstXHWOnMowdAr1BPBMAfVU2rMEia5HRXCkAUBFxXJ6x4avG/Nqo41ASHcKneUTx15WkBL8BxjQKE7wGiQrMb1vgPWbFY9N2fBes8TSOHlV5TyshEPY/LvCNxKfMXFD+vUFM6/JvptLh5IZNNnnJJZDnWTt8BBYe55DtO6/i7gUl2G0f4z9EJ7gGSwiqSR60KPGoz1h1Lo92fZVFs8+24Y1voCAMDLw2rimCwvVQZkww+yR8Btd5kgRHnD+icpcggVXLSSmKdGfCr33+67wHvuC349MEQPd+YXS/xMWSijHVF6luM2rrBdC6fSt2RJq+Xo3tFwKgu/EV0y2A2iubOBejrC8ZfYF98IMf9POeC0ALaIjd1K397m16nU8aTPWzC7C7zPnZALQ+GwQUdUtegOFzn/vc414S52J7uzpGAYbe/nQbFDuqz62uzEJfuGLCBTikE5YWWYBft5i1iNB2LgmHQLbAogCaWMMvloHWvIsJF0Pby0CrfwIl6qtuU4td62WgxbwKsKjvkh7oM1dSG4EpLQh0zXRZ9nO1rbF/oQy0gJquIS3EJCUSeFPfFTeB/XMB6Mebm95JPx8DrTsOZ8ZBTOrx48dPa5u7bQnYipl95zvf6QuK3jk6U8Pde/4z5/LxJAX/17GJ6dT7Un3RQkyPMxnobrx1t6lXc97bX12L0j4LVGpxI+2y3rNiX3VdSNP+tV/7tZ+nc+62ca6575VwnG+ue/tyPgZaC7v3v//9/jmnsf9fGGjd4dL1LCmTFh+SYnRB87kY6Ev4ztPnWVePrRjpM7VXwqE513tFnw3nY7wf98Mp3OEJRSCy95GD7TZgQRKONGxdXEjBHTIk5QgShbQ5IysrMkkvJOngIQDdqi3YpsG8lSpUHdyFfnbyYhscGOVveQXLm1nuF5JiKHEsqGaocym5Tzfr5QMtwKz2VAxFPwOGSbIBNNNCZh3HDmmla1TRa8BkRxszyBZIppt4JnKMoAy35B4Nsc7sp3bqAFGBZn3p6JwlGNNCftnbl95vgOqDsu4rFGBj+eCOMP5EMmASKhzb4uGMGUymJLPiw1dW8IE+CYCGeX71pneSrLYCO1vinBR4AexZ+jobWPVagCyJM2kl8G3keAqRREhEavwzHnqfs/o8biEz2LTJ+UOsN9l2URVXISFPNwJZJjiTTgE/gCNezTDN7U5hlDascAs3jBY/+8bGLIWLhw2RKBBH64xuWFKRZu0Ba+ZZEJGAaDlea6wl8ZHS18cfYWHSZ/0kXc7c/x5bPPh+G+k7CeNMMRQqG0YBu7FCDstpADq+z4iJ8XIGzCu/sQqwBEC3dIeAf+l22UY3YCH4HADmOq6XmaTNPbCIfrlhm6+irWFAegPXj9Ym6xu8jkXPThZQsOxNym+rKMyBe23p7lstcvI4nDsLn+QA9oOMCQmLSplHkHo0ob9b0PE1bP+W+HuhQarn8AbbcOVzbGTzDltCf17n2l2zebtaoJMUZVEiphew0UPM9MO43j1iBXT5hcZFNrj5TbjDALqJvWuka8eturgbqQh3CNBTcxUimUEzXRu2/uFtNjKxlesSeYmUKLoGdD3q4W4JTwAVP4Fdn9A7+ALu3KuB7jLQYnr1wa0vBAFIsTOSReiLU7fGDx486IBIXxZd/bTYKwEGMWuPJ+HQ8LoSijN1x2cC6F7ZiG79i7kVODkXgO4yzLoFLOZGt5IFqgWm9PkgNlRfVLr1rO1cALqbMKcEOJ1PTKL2PVuCodo5H1hV4ptASfdWbO/0ipHV82LpJBeRxlhjU6zVTwFAvSam/vE00FoUCMwKTIrU0LHSrqvvkoaIEZck4MwkpPNpoHVO9V0AQ7rq3rsP0smKKdQXvOQ4SuwT8BGzKLZRY1ASlVg1JaAKOApACzRogaCxnqttER/nAlFdzbgAqMCYwIXaE1MrIKPFk3T56t/5ALTm4Xxz0ztP5wPQAl7S7WqRIw20rh0BeDHg0sX2btKPayGkOdX3UO91o/eVYqlrTLr/XnnVEwXQ/9exdQG0Fj5aiCm+54q32NNz9VcLcM215kVz3NU2SxYixl8Mq+Klc3T10r1yii8EQJ9vrntjfj4ALdmMFsi6VvX5pc8jXTvdRWq3nfMtWPQZoVwRzbnmTe8RxU8/BaAFlLVQ1OuaYy1KFVctEiUh0jXT1Yh3AXR3AaR9pYcPAfSF+1KMPCwAnaBYhUAt0gYBxUSn0qBy+xqAOqkHxOTWeEj9LL2yksJ0a384dtxGMw175Oisza0MAJZW8+XTz/4SPeDHLCBOQzFVsmNrkUCohD65cQiICBS7x3QH9KpscwAqhZul5VV5bzGFYFIArgB1o3AY6cQJy47jHgHkVPVCaZaj2NnJ+UEktFw29MUgXXUC5KM23YYP3bMaT9FWmg/eBMBb5ctLkpJIaoAuRG3EsDgTa51FLy3Vg9j4FjKIwsqCLc0fR5uct9dc9DYANCyxWHEH0JL4rqVYxzUoGLYg0b0MYIuvMsc1arcyng+jbjiG9jmPpzMVDCWL4OH2gZ05j7KgkNpY8pgqbHEzeZENTF0F04038/Q+ACX+zxQTqWWWbHhTP4ByK4l324jv1cRgPa0cQE2yx5pLGez/AIoDfChH1vlioJFfcOu6VJbGZ26x+r73IeO4DeB8grGLYuXOANrjeD1j1ZWyFXEYqeDEEcF9I0qHkvjONZn7CumDOM/Z+E7mWeR3pmiZ0hggtW7zJ07Z5EU5S6zZhL57EhZ7Fcw1OvkCjiI1+pvciT5+O1aBsL0n8L5+8GNWOngfoJUFDIuFmlvmxUkA5a5Fvey+z1V5jSeHYZ4HKICTtqVan63aco1t+5qbrIqOu5kcQgNKgqUnBoqNBjxzR4BSi4zpJB3E3m/2hK0ssUAcu4FijZe5faH8pJvlPRSwOU7iI4tIFlQqMd6qLlievlGokWRYwPrETsA1VLwz0GKfhaaD6/kL3p4mALp3vLptK1CsD3QBT31J3XPPPad36WWrBVK7tx61g4CLQOrjAWiBKTlOCEA8HoAWqBdT1e2D+qffzwWg1Q99Kb7yla98zDSK6daXmvrbm1DYq4fu9qV7oM4lZlFa3ieaRNh7crkPiI3rumTotW4ce10u9AWuL2J9aco/Wl+mAr4CKTr/2QB0101AhIJVpYAIAAAgAElEQVRipbkTgNaXrpKTxMYKQAuQyEFFzLBus/duZ7oU6DwCRwKA+uIWGFbfpXvv7Z/aEGjXHQHdwu66foiV7PZL7LOOEXDSNaX9Ja8QgNB2vra7UhABSoENbQJDAloPkzytBLxepxGxpgJuAvvdJMQzAXSvc4LaO9/c9MboTBeGM/um8auf//Ef/+HXqxjIF7zgBY8Bwd2Fg27Ld5Mie2Ot78bPfOYzPkdaOGrr3tLXNd3L9nZdOLSgFeg90xXiiYztbC4cWuwoIe588T5ff7Uw6V5D+ilJj9hoXZe9TLuuKS0m9P7QnQttkkUIlD6eC8f55vp813evC4fOr2tEiy8RAmLKBYLPBNDnc+HQ54M+XzRv0t2LeNBYtIDvMtCSmug9pDvkuk70+fTQQw/5tSqWX3OoOdV7Xom5er+cKW3pjulsEpPHvKHDP76oCETueXAPMtxx1z8nAUcquCFokGXyVOUqALFobvWQlEJIVP7PAM06ut/Ng6fc0/czdx/B9ngzCX4AsE5ChVwSokg1Wh0W2u98I1eIqZiKEtMApSoIJ5CsxEJ98LtGWeCJnrgntfyV+WCV7jojnVmRKoCFYxTqeCaMcw65AoCYrS1Gm6zBCLIPJQiWkIXIFk/FUATSJacWg0jBu+A2fEfp4UpsmVbIVk0V/OTWwXNxwKskLe62qr4B+OsYEucB0Ivz03wBLdobN78VAFZ1r+k2DVfjjHhAhVRG2HcHLPtz0Pz2I0+guEnzLhxBHrCMfLRP0dYsmmokGxI8y1O7xeIlNgDTSdImlT+QLVSsTBny5sD1NrodRlvJcosPMLAlKvDBvidhmifnkJwgcajJR/pqFgPbwZCnYKBPUigFR4vadhve/CJY5C2AeC0WNBqtBmBqq/usuge/5Hv+yfpTuHoAPiuyqvNkP/pSQ0qyAhQt1pG41CyHPV9fNg4ziwsLC6aBnUnLXAqgJuGxEUWWUxm2BgB18TBgFc3x1NU3ol8mibF+hCqGD7FoYt7a/TY9cyMSipfaxg0kgkh2kr/DSve/32Y++wnmhbsgUzuRnGyxwjG8sPNHSBatEp+G5bG8q1OEJdk3iW/0ett/nKsUhnjnTa+w1NhFTCfVDbMw3Lp4XW6hJYkSDBlERGw6zLTz+3y5trgjIE24/LSbuKIA0KP9AAX0Ku3mSa6jgwz8s1Y8etLmK5fb2LobLcu1Tfbmo9rpJwqIn+j+X9Tb+sk5WGyZdMzdTUxzr6ZZoEzSDe0jxu9MSzS9puQmvSYGVfuLZdFtTW3dv7vt6nxqv9uOGGN9gZ9r/24bAl7adJ7H21/7qV1pCLUpo199U18F8LuJgXpNz3XlHTpGY9GXpW4x98ZC/dbWe+yTMyNPTqtiugXuBOzE7j5Vt3PdYn+qjucrvd9hvL+4GTqTuf5CWuu673SlR73HnLmI/kLaC/d5YhGIfG7Xw+1oetI1xQLRAqttgGca8JymgIhYCQFbMcmCJG1+j8DMCvAmsApbNyhQWbAHD9dtmDLJ/z975wFk51Wf/f/t/W4vWkmrLqtYcpFluWFjY4NNwAQbm0AoAUJLMikzTMJkJjPJTCYDk/INKSQEBgih5CPwAaHFQHDvtmxZlm11aVfS7mr73dvr93vO1VWuF60KOI6F72sWSXvfct7znnvvc57z/J9H3sCuxJClfjG6NUCtiv20VWBBvYDwMGg2BMMrP2QfTh6FMqAS8CYJRpBrqvasrn3WtcFZknlIj422t5ydsEDPVvaNEtYBa6nz0sYswE4HBvB8Vuy2LPFkgacCSA+6YZ1HeXwCVhCq9ThxAS0OE2KWREUpiCosrENoXpOjB8eE0WwHAZhFrjExM8qS9RDOE7P23gs+TFHhHJMBpA5ICEqq9GujfLInwvV72X8ZfQUo86GT9h3DB/s4slwmA0e5BgWEQdCerlDzJ6zSDuBeiRxDWmhSEqkKJJEvTQIixW8Dr2FZQBQ6GmaYbqvCJHsegmn+CX9HCgKwK5fwhK518yOGnWfj3cBEaCMuKgmbokgv1rXJOhZfCFhEwgILXp3cYan7vmJpHEw64jmwIX0E2y6HErlu1LJIOVI8Z2z9FP4Si6EhB5BOIpOIrQjAPtPOLrlcoF/nGftwBKkV4pYeRmox4rOlW682b5x9ZncBRke4nRmbHinZweENTLRuto1X3E7SOv7VMOZUMlrmvm/Y8HPPYJBxta3adrVln8S9YYwwlGAZaQegPYA/NA4ng+sudVKZow8+akfnkL4s2WobXneHta9cL1dx9ywVtiInFecEQjKh89/GOsQDi20GS09RpscnAI2dIOEzFdoeTADoBZAJoLEAANqeoUB12Mb2M1lAJtS9+BqeDZIcxqbeA46NfpVJOM7to6W19/nYA/osFcsney5pL8/nrQXoXt6n1+rvX6y/WwD6F+u//42jPTufP0BFXQ8FWypoY/kcUCsA7QCnLORUaMU/VMQnIByE8fTL3g0w2eUbsWS0ansPEnLhW4JkANcEQU7YW+mklSaoeGvnqgEwVdmgfJm1eu6uJ0kGS/SSMEiGIdu8AE4LSoZWzHbDtk7tKU1ShKcl/S6YwiqATapXHDLEbrsEQIr+8orglhMGbG6QYBKxqgrbqMA2OqmIpgCcPAgTGyZ3XGw45KYLLJFmWhODsor1oNQlOdGSovojLG02CDsLsJ1GBjExcZQ/p+0DG/4AIlN+wyknM5HxhK+Dgr9uBcEAOCuyepP/Mb8j3lDGe7UZfka5N9WuSWYirTNhJ8Xkjda2+v2wq2iZ5R4h9hSPaisD+sLLAG4N9ljCGdhU73/RH9+2anon96aTye1C4A5FMWBTWuzsRIeNPY7/9KzXEoMUEi6+it8hTdj/oAVTcgLZgY/zDJrkPLIK5BttAHEapvvOIwHxILmIMNuIkIZSZtIznpmydF/W+reFrW2x2Fyxu7QLwFqiI4v5dovOvRbQvc58S2G5c4DnzBgSjUM2umvOitNx+hKWvO0KS1z8DktuuILDAfy1IascvNsmfwJo7tpgq66/zipHfmJzj/y7zVKgWWCCUY1ttIF1r4UJx9runrtsavIZGPqQHbELrW3zG2z59a+1UGcfPDTFhwLCjBGrTcPOb8f+7mmbzoWtZ9FF6FthOzVx8aTqcgxnqyfLEcC3myFqIoYXt59Y9cw+mxk6yORqkXUNvIF2w3QjntakB2GQY8zPejuHXc/6nK0dWz3Q6oEFe2C+3KTVVf+zPdDq71+sf+dLP36xs7WOfjl6wLNr9yFcOHrqrhfSKqsYjyuLYRbNJkZaUgjnguHs43BEcNrovC1NICFAGvHoM8PW3bcejTJMqqs9hMFkX0VnF1Q4KBabF+qFeGLvFIAh6QLA2YVhiImt60pVcFiS7pl9JCEJwYxmAEBgY9wm0POy3F5EBhGj2E9ANw87Km/qIrqNnLQbADovjLE00WVYRwQgjh32ykpPeR5cJqSYb9w+5FEtBrqYxSYPEO3s6mheNJmweFK2a9xnnkkARtJ+QKIkLlPpaRsaPohF3HH74EW/izZ5ErZXLg5MF8Bt/nbO2akLCcxqgqD4cbHZddlKbZo7HWPS4HTVsloDY+KLnPNfbtEld1py8DpeEFNKxzoiHGZXThCgbQ/gzYv3so5QUWKtjKVX5qfoyQ8yWWDyAET3AlC9oXVWBttOPrMHpw30vakwUoRuKxCF7fdnYfGPWQ8yjI4wbWYCEMJ2LtGOnIT2Z9IZpCzIWYr1CUUcnJxgMpLJeGyOAsD4pop1bFasoNqHnh2wX1PkOgx5rUoqYvl2nvdaNNQEmsDk1kYrduQR4tWp5+uKtWGPt8Tm2K+6+CbrufhXSFnkGIr3bGaXlfGpLpKKGV1OASYa7fT937BjFFb40Cd3rbrcYskBSz1wv80deYH5xIz5IjGbRpIxEVhh3VfeYhdcczN9JTtCbPZcaMshbAPvstTQIzaRo2i0dyPjFABNUqWbIQK3PR5CZvDC1pxFv/FoVuMle9y7j4HxgmVHd9gkDH6i7y2WHLiMMeWobbqKkdwC0C/HZ1TrGq0eaPVAqwdaPdDqgVdcD3j2HDha8wS7nDWclqSdz/KJlLaKNLEwq/JhloAjgC1dQKl8gEEv0oHBDpL5KDbbd6yId+YKZCBoeFXAx3EYYwCgAoDhuobaJys4aZwFzp3XtLyeeU0FiYoMd9pqFNjsp8hwveanWK46hX42SrRnYgOSjTz63hLyD4r7ohEAL/pcMb/QuM5xQzbEFKIFkKPo+kXYbeBvHTULgNI4pghO9CwgGvVjZQcIKsNel7CycymLAN84WuRQDDZW2mfAfwnAHkFyEg0RKY0N0b4De2xmZtI+svXDOIHgAw0alsxBEltvOydAxlFPIBTZCRCVjZ/6F6cLEr1Jy2MyIQcOWFtFlxcBctnyKvO1XY+sVw4eGwGmyAVkzedwtLTnAHzp02swrPzN48G2rfoT5Bg/gCl+Avab8Bl/F4UH18GqX2D5ww/a1PYfm/eox2IZrORw35ii4DFLCEu0M0ofYkmHfrvCc+zv1+SAwBbkJdkcoJ+o7EIE7XEUBxMaqramSSuMtiWt60rubdEccg2lQ3LDotJxs3D0e3WQ/r2NXMBldnzf/7H26KiFsNIbeQJZBHIb592NRCcXaCNBcZ35mRCtvPxmax/EG7o8AdhFUuGlADEJmD/+mM088kM7NnQM5nmTRbp7mAw8baXDuyxcIE2xHXafq2XzSTuSIS51yets5fV32iKWncs8bz82gF7Y59rY560w/jiTh0X8DMCZdzLpkvsKdnq1pdbTdy2uMYTY6JHVlTvOS9s8QzwvWO6xe+z4UNYifb9OWuR1rLTIIV1eHeDwE/uf1bu6xUCfVTe1dmr1QKsHWj3Q6oFWD5wPPeDZvW+o5o+gnxVzDBiVnEIgWmjCuV/wp5NTAARD+AeLfi4DFuNeQgbaKjY8MmmZcjca2S6LBCJOmlEUIyzgKRipCj3Aq9hX5+7hPJoFqgGtCioRbIet1qYYbxULCkjXpJtFtmH9FwNKl2FfAxsOSyx9b0QyEg6Zw36usZVhpiugZh/yEddObqEopw80w1501mLBnT2eYqizFL7RuDgsdAS2Uo4gVUWIKwJcrh3YvMlvWSEqAt0h+iPKeQW8JybG7MjRg7hxzNr7L3svbO6shWG6q5yjAgoLkphn8RNVipoUiHB3GmxAtOTJsM/VKdh+McmwpCii+UEqU8PWwr8BvfPtFlj0FthrvJWRbbhEc9pdQaLhehR5gle2et4h2vyAVTL/l5CVJ2C/k1YJrYK1X47bBkB416PmOXbIErVOivgSlp6t2Mh01oL9S2BzL7BEG9dTUWeYe6xMWmHsoE0P46GsxEcBddjpaEI2cgDzAu4luGPEBmKWvJR+iAGIS4D+aR9AeQYAj0qER+GLLLWN297MaQHnIzC/x16wzFCb5Sbb0XIzsYl3WNeildazGleLjiU2eiRlx6b8tnz9FdazDCZY9ydvP7TJpYM/AkD/gMlIt7UNLAY8P2FzI0PWDusdB7lW2E/ToWI+ZMeZIExGN1hy8+tswxveiCqDYkOKMK3A/UyiE1eUehyJycSIzZDsWMAWr1hkAmYXWLz7LdbdfxkhPipc5ZxufM7xRPCSLj1t+ZGf2vgIKyhtd5Dg+BoLUNSmZ6mVFG+LgT4fPuNabWz1QKsHWj3Q6oFWD7zkPeB59vl9tVB8EayzNJ0CL86HwaURClCKhRabGmAZP4AWWLyqNMW9kTGLhz2264URZAuriIBuR1vMwra8m08U5BUAyYrAFlD0o4cQgA4CUP3INJyzB9crCiwrRpv9cjDMNVhjX/YQTDNSgrYLYUG7XfGeXpf9kkCwNLqSnOjvqq2TflmR0/q9wE0QmYlPeFf3oZsBqzobPk0Q+EUeNrTCfUZhYfHowPEMa7wiwJY2BaKAc2zexESXuGYmM4cjCUBbntaA9OmZCZsYO4rTwIy96+K3WymXsjAA2dnuycmkAwAdc2Lauj5Yudey/lCwSA6gPA67TgGhDxBXUxR2AGAHg1smXKRcwGEi8auWXPobZt0U/MlXWm4lTtsMJy+m2wlk8NI27NlqOAcU/i8Ff/dQyEcBZ/wS9MfTWNPtsOqBYQtNFrjfNgoew/wQs73oQmu/6AardePKkea6x45iL3fM4h2wqnHNOMYt+9x/WW5mn7VRTKhZhp+OTGNIncIFpAvXjfA62kTAi4khp0CxdKBoI7vTNjTtJ6Rkg625eCkhMXssVsATGmvD1Owi615xvcUvwo86RlqhbxH6bFxDfGhMpGGflMyly3w9A7iFaO5Em7N7cAj5DrHcT1uEFMLJ/XvMN3XEOoi1lG5dDLAmZ1pxUMhMthS1FFHohb4LrP+Gm61j9Tq8peUpiIYcqYdVcSwZ/54Vhu938S5yLqn52oh/v9hCve+3YPvlzgJPqwFa+/DYFOmSFDdmn7TaJJMT32LzJG4jgIaiKuRBLmqc8dwqInzJP4/O+xOqEEhWU7LhkhuHbOL0b/kiv9q3RjCIbL8UTyybOFmWyQKttbV6oNUDrR4433oAAL23FgZAy7JNgMCxao5AlYVcPWpbvwqx9O5VLDKguoyd27L2ScdUPv7cFHHRawHTbWBFAUkdrOI9ARJ5QYtBVZy2AjLAH85STgJhzi39LJIQsb46KjcDoJt8AQaR9L6ezTYHU1wgoEVezgLC8geWnETAPoL+Vf7RQa4TlNsGgEY6Zm0hJByQy+4YaYzlCV3AySMPEJfDhCPFgaCSgoRhreUMUs7JdA9Aju2dF31vSUJwfrLZDPeFTRvnj9BHhVzaJkeP4Lk6aW/f9A4Y6DnaAOzS5CNIWyThUF2ac2oAlDoALU9irospRHkcCDzL1SlyqyLpUEa3PKSrNLRciNEnl1DT+WZ0wK8DsC138dc1Qlb0ULwC4s6eTZMShYYM81dkHEXSDbH08wV6rTy719IHtgNMJy1YVEQ2BXiVAXyZr6FwD40wqHPu+Wds6OEHkZ9MoZdGWoHeO97eQzz2agv0haw0tAOwucNiJPSVin5WGHCbS2ZsYBsrDL1AULyo6T06luAW7OtKk3GbPMyfMOCdibKNPPRf5o1xvuUXW3zFlWYDBLpQCCg9t5EuSGMVZVhPpnH/JrFRzi7cprw+MLyGOWYSMLnfMpNMCCjcTJQnLT9xEMA/htxEEwkmO2jZqzlCVtIlyzC5yvYgI7r0TbbkIgoyA+1uHNLZdPoOq4x+FTvoRyiYjNOvEdh6JhWpPssH3mTtS2+yUKKLsVIP/vHV0NmUCKOZpbgRaUqwcwMNW8u5OCcrLHW19DluP8ch53iF1u6vgB6QV7A8XOWxvHjxYhe6cOutt74CWvbKaILS3ORdLR9redgqMKI5FOOV0cpWK1o90OqBVg+cuQeQcBxCwtEtTs39AEVhkaUUVk4goA7WVSyyCggFZAuOxZ2ywa6sTRK0sW80yCr7CidxqIJ9SjC5jiVVEaGjh4XF+Y3kESBX5zfNawLlzjIO9tarJfnpvcRjT1gutsZqMQA0B2ZyivkmDTDR5ooKZzNZyxD97QcgJxJIFsREA1DjIWzIJNOQTZ5s55BwIL92DLQAdJHr5ngtD8CWJlsez/Je9mDRFpG0ROC2QFsETmHiUUPDTiKTkBuH2HLAdxDMGob1LtGm6bEjMKvT9vYL3wMIzTjQV0Uy4IlQxkcRoSuwcyDLKb7rDDTnrmTQauNE50npmmKglZxIvyBHkHLAi4NGPt9r6dIapBY3WXL5Lei/BaIj9dRC3YwD0PzIzk7Fbh751+7khzjuwoiVkU0Uju7Gvg7mFXlKsLSY53O1edbczqEU4T11lx2596sWQ3Mco6BQchNvR9LSgX6bKMZt1aUXIZnAQ3rPT6ww8iwTETTDMPCjkUPWvYUJR5s4XPodxl9EtG/Ga3kkGjPTV/KcrrMwTPH0gw+Zf+NNFt18vYUG19IvMM5KWgQ4Swrkqjl5XjVNrJx9ocJwZFuoCRF/qYrhxruZeO26LllyDEB17pDldv7QJg88zsoDz7rIeM3H3ThKx9FlL1troY3vJWDmjUyoYkx4kFugyLYSSXLTX6FQkb7KodNnTFf9BUvhrjHreS3FgTdQYIgGHTcOWRda7ZgVYJ8zUzmCgXD3kDNKk0bava3OFUe3APSZP41ae7R6oNUDrR5o9UCrB86THvDsOzBU8yC/EF0r4ByAYZMOus4mA274t6QVYokVclIEJceISO7rqtjBoTGb9a20MOxdAIBUKcq1Q0AUcOWSAQUQpT2WU4PALepYkG0EgOu8ntkvnzqEvdlelsgHrYoXcoaiREkygmHYSrYMzLD8oRWtncZGLkexHzS2C1jQOeUAkYA1jkhHLXAMEg1TrCbXjbKKIPmzxPXFQouBVhiMzi2HkFKm6BjoEC1Tu9VWpRim8aUuANAi+BiHwvV0Rr/CUgo5K5AelMaBIzuXsjs3fsBJOJTNV8VX2BPh3O0gK6QtJwG0GGhZzPFHOYX+Flzoh4lW8aI6QcE0FaQkuSJiEv9iiheRbgTXI6ngJ0HCYARLOvyHneODZihOVy1mVUAaYOkd4c+DnP9RvKXvscKRA2isp7EZzMFm0/7QZdYx+GbzDF5t6aNTNvy9T5tv5BHrSqrwctb8+DsH2qJ2PIvNXudSC7WttujAIIWG6JCfu8si0Xabo9+mvMO25DKK75A+FMbzNjU8Y5lR+gzHt/xsyAptl9kFl91hEVYQxn76PZsId1sm3s95VpJ8yJ9otNu6sJlbNYjGG+cNorslW5HjRySWdKsLbl7gvPh4xnIakWjcIWi8prlQLbXHqvvutuy+h9F046ktdxeYfN1DaDn6j0Vr7NAUILrralu67BK0+2FLtlMs6EPP7PmpVVOPW37ffgA0ITCda3jGpCWS1pjou4gxhayDSHYjmr4Ay50upi3exdiOXEC7SChU3ws1O1mOrAnP8R1+rvuf4+lfjt337t3rYnaVztec6na6ZDUlyWmZXileSlRTUp6Ss/RvRXS/9a1vtU996lMu2vljH/uY/f7v/75jJBWqonSuL3zhC+7W/uzP/swlfvn5DFJQitK5lMz13ve+172uiN23ve1t9slPftLF4WrTfrqGktruvPNOt/+yZctc+ImSwCSv6OqiAJUEvebUufl2XM1pZJKRLXS/MzMzL0pE00qZ4omVlDY/rUztO12/zU8KVNsVq61noDS0//zP/7TLL7/c3dOKFSvsfe97n0s4a96U0nbkyJEXpdIpMEZ+vUqC1Ofs6RLc1H6lnak/JEFppKIpGbKRdDdNUbXOISZZwTXDw8PunpXkqCAZpdTpuei5ze/XH/3oRy6wRUmDzSx045x6dhozSqrT833nO9/pxoES9RRXLgmf2H49Q7H8zffSOEb3KrmfnrnG7JNPPum6SBIbpSc2J901952euZIodf4WQ/5yfLq0rtHqgfOvBzy7Dxyq+YhC9gEMXPKeCgjBLK4oTyJTgJvkDwqPcKAY5rAjcMTaE17bte+4lePrkD0AgFTfJxAqUCuoAXsrP2YB7npsssAOISqwx2EKtorZ45ab2AN3i6dz93qAYxeAjt1gNsX6iqhUzZ+StzPYyMnjWW4deXYqwDyHoyTPubhnisoigFyuqWJARXRLJqJ2lLm2fJbDfCEL/qSZCKjIMEDkN021YqbAUn+IgBNX5+g0tXlemAUoV/GBDsbRSMMmi5X0ICWpcnyOL8m5SaKv8xm7Y/1HcfCYBvyl6wA6CrPcDvUddsZ1dQmHcwFhAlHinmcArfhAB7gn1B5OK55XomMAzUdwDdHkV1uw7zoOVeodEwg8reVRXFNCnlys5Zet4BV+G+T/vKJt0QwbBYVW+DoJh1+z/LEjELeAffYtejpICrzF+ta9B1kJ/Tuy32bu/iwR2g+jLfbbLCAxGiNxsMykJQyrHI0Tlb0Sx4v11r8WLXBgmOyW4zbLl3AuWbLFm9stfzBox3cR830M5h2MG8yKQe+yFAV2Sy69ziJHH7DJJ75vBSZPRSQW3jLSiFIb95rAfQOpBw4ggeUrbPGKS0kc5Ll3LGKc4LyhtQNNtjRetJrgBDVyTtGDmoGA3mnHt/8ALfQOC5eOMaZwZJFLC0x8x7J2C6xos9lKwnY+hAY+vs3Wb3s9HtJxW7oKfSUFr+YhujwDq4yu2lNK0te3WKD7Kh5Cl3qTR5VjhQCGe/gxEhOR6yy9mmjv5a5QUWsxET0L9zxZaaG1kvarbuCst/McQAvUaMld0bPXXXedA3CSdynCWqBXYGTr1q0urU9gSqBIUbzN4QqK6dVrSs1SHK1ivAWyBMy0CVy/4x3vMMV3CyQJROp3iqgWcP/t3/5tBxoVVayI43Xr1jkgFKVoVH8KHApk6hjpjyUVEJhTO7797W+72N9PfOIT7jWl7P393//9SQCtY9797nfb1Vdf/aI2q13NYErJhgvdb39/v/3O7/yOO7eAnwCtzqmI7/kAWm1Y6DwC3Lr/LKttAvaSOwi0qu8Vha1YdEU/K8r5s5/97Ml4X00Emu9DbVcamRITFdGtZ6i4Z0UIN1LKmtur/Zufl9ovkKs+y/PZJ9Ct/X/wgx+cPKdSCz/3uc85oKnxoMmSJitvetObHHjXPeq5KZq7+dy6fz1/pUrOB6lKV2u0S+Pj4x//uDufnq1AsoC0zqf70fnVJ81933yM9ms8w29+85vuXhTr3eiT5v5pAeiz/jRr7djqgVYPCOXtOzRcCwCuvBTfCSo43YPAqIOAgg7gF8kynJ4Y3TLhHoPtxy0KCH5mb4ro6lUEbcRgaJU0KJCsdEF4RECzHCaCAGkxzXL4EOD1FNGyzhwAgODsQRRzjcIyMdPSOmf5wqyBeMXyhJFliEXOUPCXxW6tKOaYAr+yXDTQQUvGIWahks1hL+d3DLSAc0jX0D75rIvlVuGjC0jhPqqw6XcyfD8AACAASURBVD7Ya5rpWCdZ4kUpfExwLfAyoPtEpDeyiorkGxFZ0NXBtZfiNV2rmJqxFFHe+XTK7tj0fnygpyGESfKT20cc6UsbUB50Wwd/6j8ApmQs6JELeEBXcMMIltBKMyGRtZ2YcQQizDjQKccuA0DfQr8o9U4aXlVCAtJUcCjPbO5PJYTCYoKYiFx4XRpfCt7S37LK2P/DNeIIN6G0SCYbXtxVet9O8R8sHbr10ugzVtz+TfOnnsfvedL1hZ/kxjS67kiEqQyThZS323LYGvasXWbxZT1WHn7G5nbvcDITxaKP7kgRxgJIpU0y1IvzHFJ5r831XWWrrvoVsyOP2dR934LQZQVA8NOb4DkELUuUeA5WurDkQhvY+jpbtoHCPV7zYDuoiZKz+ZNbCS4bbiWAKs5AOOHu01MYs/zu79vUY98wX4nQntIo7PEsDHHc+voHeRazTLIm0TEvBhwRo+5fY+uueZ2VwgMUSF6EHpvJiE8sPZrxwlH5KzLJWcx1pePmmcLYz0xMM3nLskKiZEUmFdje5VViSp8nmVgkw3hzozGv+flxISrOLObst3PZ9+zP+rLtKebu05/+tANriYT07PVNYFZMb4PpEysollBFYgKNzaBJsd36twB0kPflb/3Wb7l9BYS1felLX7LDhw87kCQgKGDU/JqAlX6v/QQCX3jhBfvoRz/q4rUFlAUqBeD19+9+97u2fft293dZZCp6W2BUmmSBwZ8XQEvDu9D93nzzzSeBn/zyBVoFpMUQzwfQp+s3gUX1gSYAYnUbm56BGGEx85o0CGCLtRejv2XLFveZthCAFpsrUK5+E0ssNljbQgD6jjvucMD1lltusZtuuulF46wBOgVetc/rX/96tyJwqjHSeKbqi8ZYECOt9gj0akKiMdDM8jYDaE0evvjFL7pVCk26dG0Vauq5isH/zGc+4wC4nmnjXuYf0xinu3btchO9ZtCsvwvIa9PqhPrvQx/6kBs7LQb6Zft4aV2o1QPnZQ949g8dw4WDIBWtoMvVAKDo3ChgowPQpPrelzZVuLoI8swRYb2mj6V/WOIn9xYAMcvRG+N6IbIaCldez67oD7LOcdECjwDvMm4P5TnAHXKKAJHflcRSB5y06ZrpdJpleQA5F4oisYjFYCWRe5RL1boWWhHgCZbSAfpKBHQ6WhhYsZYxsdoAaAWdhMQ+V4pWgF2W64bkGlW5dMjTGcbQD1LmlO7LpiaADbqNhaJOY5zL1SUeZaUoBgHP/CiKRffkl+YXtrucSVlq4hhSkxl72+Y7wKUq5qOoTSv7NM/Xxo1znLPO4GYckFaSowD0VB1Ah6hQRFHuNMAuyE8KjzJhKnhBl9tvscjyOyyYXMN5AXAytFbfsp+slnVan7PMwwPbZtD64rVcIbBk8odWHvquladHiViXIgePZEB5ue9dGHq8B/nCAYIBv2u5UZwlZvfzvPCDZuIwhY49AMBMID/xhUo2DZOea2uzxLKrrHPpRljrp2zumQfMM4nEIxOw8aO030sBpzy9GQP+CD/JHiugs44v3UJM+U6buPs7FqMRfgZFQVZ9jKU8HuGJlZda7xXvM88yosnRdStoxsNESh7aZVY51G9iltMzSFDwau7pG6xLVUroRMa/a/nHvmIzB59D0cK5ceFrH4S9rnTa1NMHbPTYiHW0Jy2VXWLl6KCtvvYa8/asBwRvtCRFrk6HzkRH6YSGy0YxRyHo1POw0vstQRR5Ir4Ml5A+upzCSCz3pB931wZUlxhLc1OsaNgS83dssjCBMBHG0avJhWOhJe1TMXif//znXeBSA0BLLqGtt7fXgViBQ4G/+eDt7rvvdiyxgLWOveuuu170odpYdhcQW7t2LV7sM04asGnTJrfvDTfcYF/+8pcd+60l/AYwapxEIPPf/u3fnKOPZB47dux40fl17QYD3WhzYwcxtwJqOm+DvWy81rjfBoAWW67fCQgLuGubD6BP12/NQFwAvLHpGVxzDZPrpk2TGbHEYmdPB6DVN5LTCEBK5qJJTKNd8/tZfXjbbbf9DBhvXLYZdEqiITAsAHyqMdJ4ps0AWsSHJjpabVCbTgWgG89fqwcC0JddRogWm8Czno0mcnqWkpZoAiHQvdAxOk7PbmBgwD33+QC68Tz1rDRpk6xIspAWgH7RUGv9o9UDrR6Y1wOevUMjtXCi2/kqC7wq0a+igj8AmB8gXAFQCgT6KLoTsK4h4l3ZmwHU5mzvWBj3BqzJwCYqKpOPh2CFHHo9gF8PACqfHrYcbgZFEHUFRjDZtwb5BW4WnFeyjID85uTnAcutJdsSxXz6gA2TNCgALemCvmwFon0AdWmXxXJ5kWKUAIEh2pUAAMpfWiy3X0AZJlOgXAErAs8BHBcE5hWU4lfMNxMDSTuq0mWf8PQtIUXIpwW66wC6jIwAOhv2vM6cK0wkII/qfNpmJ4/aHCDvNgB0JT9H65G4sLs3DqhEGlEjPVER5drqMAsATy1bYQo2FXZYenHpZJQuqAJLL30Dd84EJWFztRWoNi6zRO8WC8PQOybag77XOVZIiAIINCYaNkby4iiseMWSgLnKxP1WPPAD3EKwgaMxSmfM4AFd6LnTeja+E9OLpyzz9FesPDWMImLSkpK10B8ltDfhJLp0nEJKlZxlkQwHFndZtO+1FujYaMXjT9nUA9/Dca5mcSQqHljbZFunefHKdkwu15gbrtr43DLrxXFDEeEzD33HeVZrIuUp+2kxk5iVm2zgtW+10BqWVD19gGdJUbRiAaPNUmx6umSdA/1M2qZsauSQjYx5bM0GzgdDbjUqL9P3WnrXd2z0uYdxzYhbx5puZEI8112TNvPkXgpM8aPmOefQaCcGLrC+tVth0wftWGGJbX7NG7kmbio+wHNxCOnQYZuYYeIAyOuBBfNFYZdxAjG06HXNtcCzREGSyMjZRTMc9OtzFM5OpMHWbRy3mvEoJlYhQHrvYLUoDT7x4u6wE37n9fcb59QyxHm8iXWVFEGyh2YGWhpSAdH5DPR6Am0EVpoZaC25C6Boif/SSy89JQMt9vAjH/nIz2hzG10nmYBYz9tvv921Qxrp7u5uByCXLFni3C/++q//2klMGjrd+d0uEPbzMtBijhe63xtvvNFNCiQhUNt0r+ofbfMB9On6TYyu+kBa52YGWs9AgHO+ZrhxfwsB6HvuucdNGiSf0SRG520A6IUYaPWvGPBf/dVfXZCB1v2pLWLDNSl69NFHf2aMiIHWMxVw11jQZ/zo6KiTUkiaI0b9dAy0PqPENuuZql/lcqLnf9VVV9n3v/99d08C2c2s9fxjGvZ50omrPxcC0OrHxnjVtVoA+jz+wGo1vdUDL0MPePYfGav5Yp2A1vrVymgKZFUnEC3WtohzhYoLteSq4sIwDN5SEginZlJ2dLbDIoBvH4BQRXEqQKzxQV1gyV0/ZRLjvPHFlvX0WIbCrWgk5FL+JAXJ4wHsJd2vUqaIDyAjvFogsCMLE60vyQCvCUCHcYDQv+cy6IxFIkqmwf7hcJT9BSbJ2oCZFl7JI7HwAfJDtFVFke4++FMe1mLQC4SEOOs7QLRPlYH8T/eNxBoHEOzxAO/wqZSs8TvJCShGrOAKAdHqALSPdldJHpwdPwp7OWF3bnknwBJLN2QHHsCtALQXCUctiOOGs5oDYwJmvYDIWhqwDEis4Ryh/5SW52KhKaTzlrlXSTIoNixVlaLYD35bQxEgRW4+QGW8F10vwCyANtsLG+s5Cmgb47pKZhmEfR+0yvEnrbT3xzDq3DfFnEHY3CxOFLOJW61j49ssWttu+e2ft6nDR6lxjOOVHUUek7FyIIXTRKPukZvsF4DmmcYBuoH1Vht5HOD6U0vDNC+6tLtOl6ugzk/bUZBU9gRtfE/MxlKrbMWFN+Lgt8fmHvg3y/FAPATrhPIxFCWEwmy9xZbc9GsEtxDj7VNRpJY7Zm1m6GkbY2l/+fqbLALrI8/m8ZHdtvOpKesfvMzWXbyFZw5orey0/NTjeEM/Ze2rOrChphA0lbfivQD2u59ymvVKjJWProDFB1ZY57IbbLSwyPYc89im62+yDppeJVglf/xxtO9pnEYuh8nGnq6qF+KoZAjPcbprTVJ0e4wRzSg1GjT7QSNtHipAKWbMTMzZRLrDOnsJvkkg6VDCJZNFxbbXeH6qJ1Dsen2J5cQyCxO983kbGRlxS9ta4pYGWkV/Ai0CygJP0jFLA61lfIGjBuCZD6DFzgpYy/tXoHJwcNCBuYZ+VnpZsaWNZXldr3l5X5NpMZ5qi2ziJCMQMJcmWhNrgUMV1mlFS8eqXWKoXdLpie0XAdDScS90vwLNuidJ0CQtkLSkoTWeD6DVhoXOs3Tp0pOgUoy9mFEV20n6IFD7/ve/3/WRigCbt4UAtGQu0i+L8Z2amjorAK32CtzqeYqxVk2JwLBYfU1OGqxtMyMs4kPPT7pvse/SOQvgCjyLQdZY0Dk1CdAY0rFnAtBaadD4UNGgmGZtWgWQHEVacU2YVFDeDKDnH3Pvvffa1772NTcmte9CAFrAXpIYAW09wwaA1kqH9OcC+pqotbZWD7R6oNUD6gHP/tHJmi8MoDlR1CY/YkVpC3y6yG79pxRCAiS0pJ2wY9aXqNnRkRmbLPdae1sffB3QIzth2RT61Pw4zBzBGDE0plF+0BKXdE6hVDYvwLUsSzcnX8DhA9cNeToLKIslEYAWyxCEYdaHmA/Q7oJSHJgRJqlLIrwAEn1JyhYtgVuG0z2LpZbTBwBbQRdKNvTCCGp/McSKxRagKeFQ4UWzEaGArswLeaK8yzhyePFl9qHJzXNcFoBXAZTJ+1qUoryi4aO5zzls7IYB0OP2zsvfTREhzGYNlhIA5UcD7UHCUcPbuercN1TYyO9KAOg5jp1RMWEdQNd5fQFs+hUQ7akqHEZJjCpwjBA3nYTXbocJD1usu8NiHXFAteK8Z2Bv0T3XiKoWOPetpU+Xk0tC8eDOe/gdftYKmEHfnCOZZCK/1oID11rfysXEUu+zKeKwk8koqwDc47FdSFpSFIEWKTiEDWYCEB2AVW7r4R6uZEKAf/PETpt9hjQ+tO/LL1vE/gDKCsiZ+ygembXsEDr18XY7mlpDwuB1trS7aLN3f50JUhoNecym8+3Ek19r/a99R90P+kQCoxVHbWZkr+1/4nFr619hq7e9RcORvthpM/sesBceotgv2GP9F91sgxduBYxzzxWKJXM7bHYUp48JihqXrbRYadxKjzxgM4dHbXYuY5UomvYe2PA119tkZNB27x2ydVdfzu/8Nn30kMVI3WzrI0gmRHx9JU7/wfDDqms8VmDgg0E00PRtrZjFBIRJHiy3Y6b58ahSlr6vFCcoJGWSmItbW/ulqD4Ih5FEhJmWPLu1qiAw8aLt/Cag3a2IARXrKO1pw4VD7K+W6cXo3n///W75W0vsjXCM+S4ckmd88IMfPCnhEGsrsHn8+HEHtASSJMuQS4cAj5bvpYvWJomFNNEqVBMwXo1vuRhxHSuWUvrehhODQJSK7NQWuXBoa8gwxIj+vC4cmrwvdL8C8gL2YnUFELUtBKD1OXa6fhNo1mRAMgX1ZcOFQ7pvtV0gVn30hje8wV3jVG4iur6Y7vvuu88d3wCaDQb6TC4czU4gmqycyoVDn9U637XXXuucME7nLCLdta6pSYCe8UIAer4Lhxw4JNnQJKkNeZnGgwoJG1If3edCxwjMC2Tr2IYcRv2liZDGm56BJiaaWGzbts1NyPRvself/epX3RjUuTVpEYBWEWtra/VAqwdaPaAe8Ow9OlHzRQlBEXbhi7+EjrkEgFbhn34XggXWh5400VWK9zptxDqRie4/dBxXC15n6b+Gm4M3QMFZkaIvCteiLPFXwIUZlt+qUMsRMYPgXxUECjh6AXcORAOYi9hs6EspyvK7CrZkJ6clODmChGCAC9jYKR5cgASpKkC8Hu4iWYQ+vKVrrns1A/iRcDgtNG0WW+3kEVpS1ybrYSkO+GsRGUYN1jgMgC7IA5qCtVpeemqkGlwLItzm6AO11isWGo2uALR8oGuFWZsalYRjwn7tsl+vA2gS77x+pCc4k1hCEg7aIgZSDLfkGgWOS/G7OTHOCquR44TrCfqY9in2sAJwk1QA9rIKyBQXrrjqGu4Y4W7uMUmxHQBeaYQefLORkjvmNFteRhLfIuvl5iq7n8YqbxR2mWPpa08ViYNnEfsstUgvcoiejZwehrU4gt3dg5YffRz9twJN8pZFweAfCCIDxjGD8JaKlwj12HpcL5636WcfsGPow1dec6FFcOPAgsNK+8dhg7n3tIdJUNyG0vg9d15iWzYOWvqRHwNWn8czOmljifW2+Lpft44LbgRcIpWoMGhSwxz/Ezu253EbSYdsxZbXA5RvqMtU5h6z3PP/aWPb70bPzKX6X29rr3uvdQ0s5+EBWkkUzIw8TzvxZ0bTaIV7Lf/sXXb8kT2WxV6v6ouSJNln0WVbrOuSK1ktOGTxReQSoq32EjUe7iZMxrOYQsN6KaZfDiuyw1PKD5R6uTyCpGSPVdJHnPY9S+R3zY8NX8cai7Vjv+djomWHYLN3WPpY2rIzm61vAH1mTJIWziFttN44LnBF77D6mGsiQFufPPRAM2PYrPNtdU6rB87UAxMTE47p1kRC8o3W1uqBVg+0euB/owc8z6GBDjoJR103qwI9MdDScPpddRvWb/x4AXil7LQt6gxZb0+X7dk7bKkKxVTxQY5lGVyJgYCRMPIJyGQng0ijQ/YCnuX+Jcs2l1EBVnSMNNeQp0Q+nXFgWcu0Aswi6srSXStgA+AuDXEF9rNC5Z+AcgHdtJYT43FkCKQjFihsFKAWmJYHtPR4Yq3FpCvWW/srmVBwSddX8IriwrVUXwPcV7En8yvGXLcKNnQhieycAaAWVKwnpwy01l5FfyP9qAKgXZQ3OuI7LzkBoJFS1AE0NwoLXePvVYEpruoANJixloJdhrj1UhQodhydRv1P5+sskCW5idomACarNOFqJg9xCjo72AFJhoQhTprr8lkoQ6wmLTvJT6rdeijMLANy80PbOR2aYVw3nEtJLY6uG51yKmHpuZD1d/W6BMJs6gXr60YDLmlCELhOUV5oKTMMWOMq7HfVvw29+GqoHTTQQ7tsaBige+mbrW1ZHyD9oKV23m3FowesjaTCUipiw6kBKwZW2MVbL4bRn7TJFx7BV5p4dzTPbZtuYuLBflTcp3HpyKf2ock+7CLaq22X27Ktt1toEDmFJCkT90Eyf8eOP/sIYwT9dN+1llx7oy3fRKJhGBa6+l3aRPFXkC9O/Mct85TNPnGfHXl02NqYUHg8nTaLdCW6aYsthxVjOma5LMyxvw9duRhw/GPRSat/xQJKkuL3SgpEYSGrJ7NTRNMzHtoS/QBuRUpSCJlN2zQspz/UYR39sP0eCsOqAGi01KP7cQPpWGrxThj+Qhv9ucy6euk3STb0XE8oB85zE46X/LOpBaBf8i591ZxQxYr//M///DN6/FdNB7RutNUDrR54RfSAZ9cz92KGIICpojvswwCLNeQEXlm54UbgCRIvjQWZUTBVAfSt6ipab0fUdh7ANaM2QLFMrxXnBLIpZpM3s7ChwCdscI5zBJNhyyuJEPCrekG9loNVVtJhFP/m9MysA8paXkzA4ErWJ7WHALPAcw6AnQPAiC2MYmMnxw+nKlUxoeQdyEBm59IUJBYcoxyjoLAigM41hJgF6gXGfWiqIwBgLbPnCWMpcp+K+hbg9kNtl2C2JROJRFQ4KD/ouh91HcwrBQUJh2tbCjAFA00S4W0XUZxXqAd+eGGdHYCOiXauA2jFhvuYPdRIIKwCoBXlraA9AWeP7OlAw1XYawFugWJHKosN1w8MvQ8pSJgQP2tzYur6gNFhbpZBgWUmTFogIBktur+dCPBedNNHH7H01BP0ddaxqlVuslZGDz0p5UXYupN9FEEi2wjOWns3ExKYeD9R3iEML6wHGM+1S7UecDTV/lWkCZkdMLLHbWgnO4Sus3Wvu54boBgvdbfZgbuttnfUMkNpOzYL6A4P2qL1G11YSmp4Ox7hYYoRryClELnNru3EaSMZ8T1nnd0w10h7cmjjs8mb7YLrP2q1jl7aOmueY/9lmfv+1WYB52hArNCFj/Oiy2z5tpsp0FQW+pcIKrwP8E3AjMUt7IVBJ+67uHMCVl2uGX12KMPkb+tmW339VfQnloHhFYykjTzvRZo2ufEmwtmVclIk6IHZhhK3PMx6imLJRMcGi4TWu+6ueY7zOn7n2WHLzuoZr0X3LDi8C3eOp23u+A7mRxXixJF4eC62nq43W3ffJW4lQZOjhgr6l0DB8ZJ+YM1fcn9JT9462S91D0gfr/oYSWVaW6sHWj3Q6oH/rR7wPIONXRngKLgqhFvFWaGG7KECMysphQBrmUJC2b0V56bswu5JJBwB2zVURidM5DYOERU0xGEAbQLLOCVMy5OzAJ1blIY6BrCAWS4BCOEbkWpQMCjrNtjesqK4QavODu2EO4bs9EQMylKvCrtcwM+5CODVsng4GqnrolkmL1DsKGeOGsA4KC9i/p7lujEivsW8FtJZCiIBhwKsjhkPAdDRSoN9cmg08mLZ+Ud7OwputRkArX87/2L5QUv/SjtCsJEunZEnlENuMkPx4Oz0MQB6BgD96wBoyUFIaoTF9SdBwRTbSWbhQC4A2gtTXMvAHWNfJ4JV53T2ZwBrBadXmKzU9EsBaBWh8XuBvjIdRA2eRSH3dc66ITVgXM4dmj/grVyeQs4yBgAsdKCV3kTx3BbAOB7JYw9j40fYCKsGxJZYcbaGDRt2fxF8l9FcT3MPnf2A+BjOIzhrhBejN+/h/CrEqwwiQVnF84ClLY5zf1jeIatJ7dlo4/uX28rX3Gq+pStgdAHRiiGcOWJ5wPHYw0+Szliw5MZL8Xm+BKnFk3b88C76KmGzE2jn0RSHK7MkHU6STkibSXjMBZdACL/bFm2SbR8TjvReK+38qmX232+FmRzOGoy5ns02ePUt1raadnmPoYV+kHFB0SBYmtgfZjSw0qx0GA4mloGNH43glMFkbNPrKTZcb7nx3ZYiwCa5+BZSIi9gToVcg4dTRUrj9PVMfDzVMUD5M+jgp/ElX12P7q6he9azqcDm+6bYZ8pyUwXL4OzR3ZtU9SRM/AGnp/e3d1lmlj9DqyyeuJRn2M5kAJCuPPnW1uqBVg+0eqDVA60eaPXAL10PeJ6aqNYkgZDlm4r6/Ce+9B3pKiTJJiZYeDAzddwu7p2yTvS4O4dqlq50O/s1DwxvBBY7inyjqkAUKuVLMNASSoQpfpOOeC6bcax0J2b4EQBhIQ34wzUjTpGWgIyWupUcKH20wlekXy4BnBWwoYITMQ6NSnqBbHk5CzTncM7o7JH/L3HTWMs5aQftyGWydYYxX7flk8ZaVfIC0AUVSMpZQ9IRyPU5CvzStE9AXsdqq4LgxTNGmUCEYagF+tOzBTty7JBlUhOA85zdcfF7mFwAoDFq88r3OMkVAaQ16cJ1sIr8MG+upWH2YaCVUO0AtFvPp0913870T8yvALS03qTioZ+ukDBIQJ+BY4UU2ZjYoJeuKBadYwNFJjajhKNMcm0iu9OV9YTaXGzdK7GnSz9rOWQXMZxO/ID30ows2KpIDTocU5/NzljHEtw6Elj2LaK/l+DjTcOqeeKsfVdC/KKV9h60Su4JigvH0AJjcL17kx1/oteyi6+3VTe+l9fZF19lb/kgA+M5s72PWuqph2zIn7SOSzfb4r6UlZ76qc0dQhI0w/NiQsMQsbR3ykJouiNdUZuswTov+Sga6HdYpHYA4Exh1PNft742ChGP5m1s2meLrn2LJS+6CAZ4nxV9h7HcGwLUHrJaboLJkVIeNUDpUPrDYJgtt5yHRzR3giCVtM+OPf1tHEJytuLKD+MbvdVJeDRD07gVyBWg9vsmuPenrTKVItvlCu4fP2iAczVDZDugumqzluyPMKZof6HHuvoZ97WjhOrMEo7jwTYPD2nGSLXCOfGv9hNTXtfZnBBA1x93a2v1QKsHWj3Q6oFWD7R64JekBzyPHi3WBCQFyyoAYelC69rQuvtFRSwurwtEzx4/Ylcuz1gM9vDRfYDQkFIEYXAp4ItIIgFCUphKCcZaoFBphPEubMyQP4zPTDl3CFWLK4Qjj2OCWO1kkMRBLleCrS6IFaa4K8D5tZVlOyeeFkZZALoObOHKnXZZMd9ofjkmigtHjuvmCvmT+6lNYdjjHJVoZbS2MaQabW3oe+V1rcREGHNdK4/7hgP83GfjOooD1z3LK0MBK9J1h/COnoNhPTYyRIrfBGAqbW/f8l4YWnyg5c4QoJ+UQhjizqHhXWKgWGYivKsUEFYA0eBqh6PqATJ1cKVFfuE/yT2qAtv0SRmQV4XRjkq+AQvtNrk6aHVA4TESlaNcqIxJl84EA9BdwBEli3wh2jtgUQBeNTtmpX07IIrZEacTjD7wOw5bZpqCT+493Afg6yxbaCWgD117OUsce20xSh2CG7Biq+Wf5LnuoY8YByWsB5+N2sRzMRv2brb2Tbfbmi031kFi6TiNH+FhEIM9stNGn38cj2ifDeKWUIXBzTx9n4sD904gx5nOAPKzFunBuhC2fsbbZ9me99nKq99OP/6X5Z//dxjzDCC1ZsO7Uta5cYsNXLca14vD3CcpgmigK7jABP14OBOWo2WKukRCYwPWt7QM+7038GzROo8XbGr747Z390MW7F5p/Vs+jLzkteynMBWekYJSNLq01IGEo1TcDeudt0gnEd7SIeWxzCPWe4LY9hC68N6BtchdFpPuuAzpNcWyNbzNZ4kYz3ehrRYjLyQv3/IE981EqFFEeEJ544B+a2v1QKsHWj3Q6oFWD7R64JeiBzwPHinUotG6jCFL4pqcMfzSiALWZIVWwM1BYFIscWZm1LYumYLNDdrjGWJzsAAAIABJREFUBwCI0SXOsaIh8Ygq/IT9JJloWNX5OXeOlLlp2Dqxsm0JPHcBq5JlJEl966Z4UESirOMccIQFlt2cF8DodRpkirhgTaVnlnzDFRqCU0WOZzlHEI9nSUPE5kraIDbdBa0IoHJMhnRDhWB04AzS3k6yoeQZYK+GC8jE+JSTqYh5DnA9TRoi3J/8lOUIIu9n5wACKy7t9Pg4hXCZCUD0jN226V0OQHtxZqg5AA1KAkBrRiBA7FHFnwD0LC0UgJbIWc3SH3pdGm0NI4EszQjYX+Z2FXLRaxFgoQC0sjr0kuyJ2UeuI7KQqyLdqEwS3KG+4IQVkg4rtQ4rBNYiKViNVZ0Mrset8MLzlj6ME0UfzicEw0wOFayrE634Emzxepm0dGYtTyx7wC7CSAK9MSLtap6o9exTSBKY9BRiAEkkNMNMbrI9dnBujZW6rrf12+60YNdqpDkkOvrTSF2QQczstPTT38SB4wVA65XWf8ElAPGHLU/BYem5moXSAa41QVEkenXY9RwTsOLyD1rn5tfC9n6Rn4dZVojg+pGyfP/VtvSqy1FS3I9c4xGuobh0ftCM8yi4N81G5FTCc8Im0OftR7N/meV9v2px/zqrHLzPpu//FnOHGSvGViIteZ8tueRmp7Mu8MxmNa4ZaF1x/KR9KdxeDvBcPTj4Xc2EBMo8+20rocdOYVen2MNk+zYY8E3osDezqiJZ07NMRpgEBtfjOoO8xMWsS6BejybXpEg2327Tn/Nc7X4pPj1aN9HqgVYPtHqg1QOtHniV9oDngaFiTeyuTPjFxAYUhx2QpZzSAAU468V1YomLuDdcsngSoAUDvR89boxQDMCnc8BQUSB/F/B08gtAco7fC0P6YHQFogXOozhnCFiISY0j8u3gGoUcIgjYZoGQCgEdSq/2g5LCALs8Eg21TYBYhYZKHFSRoIC1orplgScP34A87thUoKj7ERjO4rNX4Fix0clYkiQ92or2wyUqcp4i556amnHn1SRB0d5y4Ygg9wgq2VBR3/zp3ED4KSCJmMF9Yy6DhRvJd29epyLCEwA6eAJAE6Ly3wAaQJUH2KcA0Nh6yNmusarvoDOA2M8vPY7xl4cwfacVAJIMvYBxb4d06QBFZ7nGJhANS10B6OVGYedJNcT2GJAL24+Hdc0btelqwkqBXutqW2Uh4tLljlIaOsgzEms+gm58wroXt5m/O2mRRVhvoFG3KCjdm3SR2rUcEokiIS0htMWlWZIIkbccKVtglucByztRGLApz1rrWnUbXss3oL1GqoOLRTTMPaT3AZQ/b3P770W+w/WJ0k5ga+fBNrBMWuD0c89RWDqEkwUMOHKXWXTGlcGbrH8z3qrV7VzuEB7QPH9fp/VvXcX4kr75ae75MH3EWFLhJysdGk81tMeuV7CtM8MzeypGAMsSK0XusOXrrocUv8dm7/umHRubslob3s+bLreeNets8thhyxCGI5/uAEsCQcTUXV30B040hSJ2db0EVAQ4c+UxJi3PA6AP2MR0zToSRJv30s5wD9dk0pHZB4DOWUfnNiRK9KMerouMl479pLnKf4PoFgP9Kv2I/Z+/bX0Wyrf4xz/+sT3++OPu808BJVrte7VtCmtRyqXSHBW4I3/qX/mVX3m1dcNZ328jpVHBOWvWrDEF98hnveHjftYnau3Y6oFXYQ947huivA9AmcXtQgA3RiEg/LNjb+MU7dVjirVaDiCGeb1sEMAJgH54v5Lf+liux0tZxYCAhzDgRkBboFtMsGODwbVKAhQrrA/6IAhVntIqzAvAAIbEJM8VWbZHZiCLihBIAy22ZBxhAK8iuZ0vNMLnMAyqnPV0XrVPmugSwFtfGALS2mRfFwAAqd1FvJ3VeOmhdbz2V3Gg2GYlGeawuMtkcoBvWGw8rqW5DnNvcfogdML7WpxwYysBMGfRD8/AxAtA37peRYRIOHwwtCEkIGKgcc4QanJ2dBUBaMAt7g3VXH0SIha+6twZYCwFoJV4qGJLvcYP8wpAGlr0DjTGsLQVJAdVdCQuONGFslCQCa7MTRJjTiFcQL7SyiUXAw/YT/NnupawQGGDhcsbYImXWLCvB7CZtsr48zyD5yzYC5vcjYtFBM2w/OtUtFjeTfDKHvOVjgGU0QLT0eWpouWPsYuc7lQASeFi0d8F8CVdEqlEz/rbLNaDZzTANhCgsVWsPo5/Hoe3r1qJQr4M+00Cors2bbMOfJjLe56w1OFHYMzHLIxjSZ4VjsDqzda5YhUM/RE04txL/ArzEBtYrv6Q1Y0nkY9M0x55WrvSSRrBigX9UMN30Odis5kwTHpscncesLvK2lb+lvWtfw12eP9puSfvshQ+1X701hORMesabHcTqWAH4SlaKUDmUpvD03pSUfGL8C7farHBN1PouJhVhVGuN0T/H2XegtuH4axhSmLUOBlFDz/MpKvHEgSpiHXWfMg9W82RnCTnv0G0xs/57gOt940CMD796U+ffD80h3i8Cj87XxG3LPJCAR8KVVHstjy1BZyb0xtfEQ19mRrxzDPPOBD42GOPubAVpRi+GicS59Ldmnjpva2Aod/7vd9z6ZGv1vFzLv3W2rfVA577h8s1AVvFYAtkRsMxWFsCKfhdMp5w0lt9+ZfQDacBjpthoDtxs3hyCE/k5BLLAmzKAMAAxwZhBkXECesIMAuYu0ARAdsT2mox1bKqU9w2ONFqhGWkZrM2m55zwSUeyQkiaI4jyEEA0ZI5FPmSEAMdJg1R+mn9TgBa5y+ie5a0QwyyX0WQcrNwfnAqEqzXmGUyFCfqEE0UYNm1fxiQnM0ChgDcXtqeo4hQYSxJrPAigHGpasO4UlSlj9C1JK4AGGeoiBsnyjtFweJbL5SEI4WsQgAaQJekoxyA1v3TYnyMsSoBpAGgAdJqi3pDuSn1PlEhoftLPVyFPVBLI42hLwHQ5KMzAVFnwgyrwFKgGz/l/ATe1ykcTcR44kaC4tYla6vgssgDy8Ps+vP4Nc+22dHJGetettx6+lbU5TE9MwBUquGUrIe/djU3B2jPwF4jdUHKEKB40cO1qrh2FIdyjIV6yB6SbPPDfpc8qJSRisz5L7bwkhusb+P1zmPZQ+ohhtBUaP7QSru/btndz7OiQPof9ocW64IR78clBHeLZDvhK1jsyasQ+Y61w+hGJH9A4yx7PCZE5cwRq0b20Yc4ibBKoMmW8/+TE7YmaJ4OC4TwgUaq4anBcJMCU0vBXBc7zRtezxiiiK962GoHn4KpZhIA2J7hGS0idtobI2URW0YP7ig0gnMwGylP06fHbHKUwtPYOutctMnkje5RwaFzNBc6ZkTgalIpz+ChPQejH8KObx1sNdnnAvYayycmQI2EZQeaTywenO81hKeKiW59fP7v94CithVtLRCtz8DW1uqBVg+0eqDVAy9PD3juPVx0DLQS/wRUYoRHSJ8sYW17Als6gIF0wyWkD3mW/9d1weS1R+zJwwCW2DIUBUgbVPzn2NR64qDTUbtwlLqnsmQVYkrkbBGF7Y1T9Af5SLFhXX4ge7icY6CBKiEK7xShDRKWK4hs5ASYxdKGAGTSZ0uaIbCrCG+BWmm1pydnHcPd29vl2pClSFEez2Kd9Xux6nLZ0FafEAhMk4IIYM4ApPVKyMk4YJJpc4TJgCtgdG4Z/EABq/3jqSkbGztEG1J256W/gYUf3sUC0GEAtPyaVXXYDKDlAQ0DXYMl9kmzC8qSREU2d5oHuM1VwkkkC0hD/xyI01ZAdInJQQGtb4iivEC8LvwujleMS8KIssE+1+hzBa4HmOD46XfgN9cPmTcXdMl8Jfoy3N1P7HkHYBoudUPAOteFLAQ49JeZNIUmIa/ROsPA6269aN8r04TVDAEewcMit7UFaLSXB1Sl4QUqG1NV9MuxCy267g6LL73BwlUE2ziS+Ay/52Pft9zO75DSeMgFwOQAqznfUoAsbHhkjfWREhjtR14SUZS2PLjHYY8fwgFmL6seB/kd4JeIcU0cfEXdqSzl8s6zucb4KFAsmZreZpk5+S6/xuJJUhAljGaFoFSWbGcOOzn5IeKQAlOcP3TAcu0D1rH8QitNMzEot1ukjYJD2QMyaTAP7bT9PMsRSx/PoHrptnjbFryw8Y92SZbM8kjgLGf2kzx4GJBOKAtaafMAnukPJUR6kLJo0lSjANMVhZ4YZ5pRSteuvj2ftzMBaMV8a8lcsdl33nmni45etmzZz9zy8PCwi93+xje+YcuXL7c//uM/dtHJDfCn82j5XYyqNsU1K05Zk969e/e62GjFWCtSWdfQcv2uXbvc3xX3LOZMbJrYx6uvvtpFSyvuW97BcuGZz6Trdz/60Y/siiuucFIxBXRo32QyeTK6uuH+07gZfZ5IIqFo6sZ+iqX++Mc//qL7VfS1+qQR2a12anlcDJ9kY9r27dvnYtEFhLX9xV/8hYuYPtu2fOlLX3JR5vv377evf/3rLpmvEfut851rfys6/O1vf7v7zNQ9qi8UK/6xj33MxVyrf0/3WnMH6DilBapdisp+y1veYl/4whesAzcg9Z3a+tBDD7lVjVtuueXkmFH8+J49e+xP/uRPTkZ0q882b9582vtpPk7tEBstScc//dM//QwLresPDg6apAvaNAa+9a1v2d/8zd+8iH2d71euyYqixXVejWHFx6fTafvzP/9zu+SSS06Oyeao9vnP/VTjR32jsdkYfxr/H/nIR9xY7uzsdNe74YYb3Jie/16cfy8KmmnEkOt9c6Z49Z+nH3QPeh9v2LDhZB82P/uFPg/OduzoXDrHH/7hH7r3t943+pz4zd/8TSdXamwX4dCk564+0fvtJz/5iXs/aeWhpwdyhm3+e16Snn/91391r/3u7/6ue49q5Wahe1Kk/R/8wR+498XrXvc6d5xWODSWdaze941zvBTj41Tjv3H+5tcWGmP6fFRfNW8f/vCH3fNSfzbO9aIdWv/4uXrAc9fzKFF5k5Vh+uSeEZV8QVHYCg5BDhAEgAloikH2e/K2LDpsfb1R274fH+jQYvMBOjV4lfhXL7ars8HSDMvpQihRgFqbHrjAsABvGJZXkEKYFixMHDUsOOAV6OakCK6QUAV9tC1KGwRqa7CtClgpwJZL1yzZRgi2ugCbmQYwC+i2tbU5iYauqfbozVOUnzVOFQ0nD6UuVtFKpDjGA6vtOVH4WFGEOVptuXcodVBabbHefoFn2p7KztkkGuiZ2VEmE2n7tUved4KBxgc6IgZammUKAIXGTzDQtTTwCQ20i/DmvnQeeUeIhHZa8BNIC+7dsdy+EP0j8IcVGm55duDpKQfiB1cGAW0wtoDqMm4gPtHYANoKeukSFLEPpIulsWO4uSk01yFLHUfTDhkbaUcEkWuzKfyguzYmLLZCXtNp+hiZBt7MKKphnjlOOmqitcuA9DKWfV4mOBWu4yUUxI8cpSq/Zd0foD1finNUv83FN1py1Y3Ws/haQGQ3z/cgBY4P29y9/2KpoSeZoEjT7IO5hvEn/CWHXrkWbrcCfRHs6LLBTZdYz/JBLg4Lbse5/oM8D84BI+48msW689zVf846j6LM/EjVRg9GCWhBghLGd3r1jeixL+cZdMEQE2uC5joA6K2SLFiaG7bj+3aZt3cxEo5NeJP3UHjab5EEH66Kn/TCxnsU1KMf6Hb6RfZ0KQo/5TAj1l+AuFBkPx5LW2+fBaNct4acw8O9OB8VeYjzjPXg8dk+yTa71Rf9SM9xfntCnw5AHzp0yH3R6wNaoOjb3/62PfDAA/aJT3zipLRKw1JgRF+EAthvetOb7MiRIw6UKZa58cWk5WQBAJ1L4EpfdAJxeh9refk973mPXX/99fbwww/bZz/7WQea9X7XF+H73/9+B6j1Zffud7/brrrqKnesPhM+8IEPuM8gAZM/+qM/cvsL4Df2FTBRuwVs1RZ9aeuL5m//9m9/ZiLwne98xwEu3Z/aJYCmUA8Bw6985St24MABB/60CfRrUqH2iKiQvODNb36z3Xrrre513es3v/lNd65///d/P3ns2bZFwOr73/++/d3f/Z1t2bLFfvrTn9rnPvc5+8d//Ed3/jP1t9orAK5+0LlWrlzpAFHjHgUM1b+6n2uuucZuu+22077W/C0kYNfe3m4f/OAHbXZ21k1+GpIKXUvPWpMj6W3VhxoP+n1zPwio6H70HCXdO939NPe9xppAgwCufj9fxtF8rxq/73rXu+zCCy9012mWLzQnZmrCJ7CksasxovPqHj/5yU/azTffbP/xH//h2q57GSN1daHnfqrxo/eAxrqehSaV+u5rjHu9FzSxWghAN99LY0w13jdqh95jmpRt3brVnn32WTeB00RB79Wfpx8ENnUPGtMaZ41JSOPZn+7zQOBO751TjavmsdM4h1ZWpM1WX6u927Zts/kppvq3JpJ6hprQagIpO1uNaW16Xe87AWy9X//0T//UTaq16X2rf5/pnjSZPHz4sPtcajwbfa5INtU4x0s1PprH8fx7bX7tbD5bGuNAY7qV/to8wl6av3vu2ZutqXOlMy4wuCJBSRgAWHL3ApRpVjYzM4PkImCJmNcWRQ7ZQHfUnhvCQi643DHPZdjLshhQbOykLRZwFsOruG6x0toEZp0OGpAuVk6SDzE70gEH0DaLfC24+GxArCAJGlx94QjQhzlWAFpRfSrsky2d/vSqmIxD81w/BNB1wFkgjy1Ie/W3OdgB3UMEpjlMAaPuS0vs+lMf6iUAfQeaWDHtzoUEAB3hXCoelCDZabWZUKhgcTo1jZ/1DNfjOEDabRuQcBRhMP0AaDHQAGhnYScSWAAavbI8oGv4TIOanbOIfJzFQvsl3zih5RAbzd0id+H31MT5BKAp2MuNBe3IE6PYBzKZoX+kduhbhJSFeHTgJ0V/aMAp4CtRuOjCDOladbdEHblZICTe04kumHviwLEzRrcdsN5NIOo+9fAccd0AbxlHyHJPnQWGLI/gmjIOMIeddm4sXKeKbMSHNZuf9qEa5/lyPf5dLIdt2tdr6fAaK7dfax2Lr7Bu2u6ZOWDlR75kvmOPu+dZ5MeHFCXeyfOJxq2M+Xast4PiviRe1IDeWDcaeiY+Kmis7kO8vpNGzdAuvKQB0Zp/RfBYrkzxrPdRwCd5co4xipRk1kPCYPwy6179eutcs61ezKebAQgbRZOF8edIXjyMDnyxJZZcyDO6kGsoCIV9CLyp+uTh4kpgkdHwHAHx5uFCVToszw/vC5A5yxN0PsWCRLIoDkiCItfP9U0gGZ22pjpKmOTUSoGsZ0u65QWuVfcXP1+3BoD+zGc+c/IWvvzlL7svTwGH7du3uy8XvafFPOoLS1+SzSy0WFaxjQK9Yn616YtPX0wNwKl/61oCPwKXjS+A5yhA1ZfYX/3VX7mVJUmxxIoKGAs46gtdgExt0Ln05a4vOP1bIE1fbtrUNrEwAnICvM0AuvnZLPRlIxAnECXG9KabbvqZxzkfQM/fYT7YUd8JrAvgLHTs6b745p9Pn2kf/ehH3YRG25n6WyBtYGDAsWuNc91xxx3uHgUOVISn7b777nMTDIEQscqnek2TgIaPvo45E4DW2NCESNsLL7zgnpXaK5ClSYiAn9qhFQkxtGcaP43+a0x8BJ7FwKsdCwFoMXXav7+/34FeAbaFALQ0wl/84hftU5/61MnJkkBM87gXmFIfCZA1b/P7dv740XPTpE7PTUz7/D5Rv4ht1cRr/mT2dABa7wkxudqn8R3cAKV67zaOPZd+EHGl95juccWKFT8DoBf6PGg837MZOzpHc7vP5r3Z2Gf++0ifL7pnfQ5ognIqAH2me9IKk8a9Prv0+dPQimvcNAD0SzE+9EzOFkCf6bOl+fOzAaB1/rvuussdqkmgPqO1+tbafr4e8GwfrbsSS6YhRhSy12GLCqyfQKTYZ725IxQCJpASdPv32bKBhO05AhAkItlw0PBKM6GiOzHXMHaSHRT5kTtGOFQ3MvaJfWU/eU2LiRWY1mywJCYZcOuHSdb+0gDX5PMMwhWoVzx45QRgDuFf54oBOZ9js+WMgdewJCQJ9qP+D4YJFltFhwpEkdMG0g+FurgEQ4B9AaZdlnz60b0pQKW3pwuAx7GzMO1cV77PQYCACiNDsOW6vQLnzBSyls7NIh3A0QInhzvW48JRSSFjyeDiACDmx6UKOgs7lv6xV6sR4lHJ1alhx0wKXEsSgp7YuWpoiR9wKVZaslw/uMInuUYVlvZY2CYenLAsoTU6QQ0hMuStdS4NA0ABcRTmVUDORSYQRTBfacZjHX10Ap7VmRkgOQA92YOMBoeQQt6P7KFmA1u4QLsSXWBoYa5d3LhmLznkJccLpBgC/PP8m9fkVKGJgFepemLQ2bciq0EGiuNdNeGpMfmisHCujI2cr5sVC9pamLK2/DBQk76hD0tQ2cF+JD4U8dFRdeCpgSZtOeC0WmXVgorJmg9gG+1nMiIml7TB4j72RLaB13UJN7nZ/ejkcZgje5KCxx5CTzZZx8pbLT5I0WBiwKU4OtcSOZtk0FjnJQOYQiIyRSAMELlnJSw5soJqffm87pwBgJYvNOeUxMbFRTJJUP/UvQPrkhgjrKbK+cssjXjxkPY60N2w1qg/n/rjdTOYE9sJ8OwY6F9eCYc+8MX+NG8CtZIDrF69+uSv53+g6wXJG8RW6wtZq0b6UwyzwGnz/gLoYkCbt/nyC30ZiKlrbL29vY5pEjhoyDC0rP8P//APDohrpawZQAtsCVCIEZbkoLE83AyGziRlmf/lrf3FlAsA6UtYW2Piob83A9jmY8+mLTp+Pnhqbp9eb2ag5ve3JgMNCY2+RBvnEsusfmmeLOlYyWnUxwL7p3qtIbVp9L/6UOysGEFtzUWn89st8CogKxAuAN0YT2qffi8AcKbx0+g/MbX/8i//4tqp65+qkLBxfYFKsbLveMc73DGnAtAN0CEGVAD6sssuc/cz/1lrqV8suyYwkkWc6rk3+lYTPK16NLZTTZKa+0QTS51fE4rR0VE3QRWI0zl0LwJ3zZsmoBpbkhQ0r4hon89//vNuZagZQJ9NPwgoavVGx4uF12RU23wGeqHPA/Wd3o9nM3ZONxGd31ciyCSnEbhtyDs0iWlMyjXx0vtAY0tgej6APpt70vtKfa7PEq2q6B4aKwQv5fg4FwB9ps+WUwHoBtgXqy+5i1bYNE4XLWJVtbWdcw94nhqp1WQL52KswU3CFCq6kyRDLHEZplcftDEV6rFMnazttrXL2uwIHsTp0iDMoMJCAFpQn7KhK8Jap2GHpH0OwEhXAaquwM9pkQVI0OSqepAthQOG2FrJQMQ752F/azB3fgCsmFQB4RjAXTqHqovqgytEo6tUQdXLKI1QsCWTx6kCIC62W9ys7kV+yU5HzT2pTTU5dnC+PG0L8lqcWaSmDtPTs265R1/eWt6lN2C9kY1w3bhiCtlUbKg+8oX9uDVM2/HRI7gwTNk7L9Ky7AwsKWytgK9ivAW4QMIeGFNEv4A/pAmcu14syP90G05PTFthcZVaKCZYmY8oFCwg5ymcSGoZAmiGwjb50xkLj1F4x745D6EwESLG28vWvoIVgcV1oFvBvWJqf4H0vor1DtI/Peifkaf4WUmI8XdDRpEhlW92qmQDl3LfSSzhCH+RdtersBc8pKtTrA6MAePnALoVnpv8lV2r0I+LMXfELgAa+FpxLiIcDwAWVy6HkFIR1prlgCpaEB3nFVuNDMjLSkByIGa+JZwrAluew76OAsU8RZAxmWjIuq/AuOHfJSLJc75t1ja43gY2gJTLzwDoD9vsgXGYcYB8mnGEJtkT7oXx3mxdG241/4BYwD7ALcWHFZxkSIQsMY5isOMugN0L6C7N2Bza9XC812Jx7PGq0PxiiSnSdA+FMaeJhPudA7qu1LPu3SxdM33k9nROG+zrHiKQW8sCZ7ud1HWc7QGvrP1OBxzna08XarkYJS356ku0mYEWcyOwMzEx4ZaX9QUndrL5C2DHjh0O4MzXqOpamkzri0CstMCLQIYASkOioS/IZtDTkCw035OWt3Wc2D+BN5EGzcu7jXtq6CnFop0NAy0m7bvf/a4DkWK8m4Fjw0Lsfe97n7tuAzSovWfTFrVJ7KrIgcZytfpQTKbYPskYztTf6neBRrHQjbbdfvvtL9KRNz/Pxv03NOanG6ViZwVeBboFgOdLOOYz0NpPUpQf/OAHDvRppUDPW4yf7kng6HT3o/6755573Ge5xpEmUM3XbG6r7lWAVGBUwErPWyscp2Og9f3RvKKh681noNVOnVsrJqd67o2+nT9+9KykeVZ7mxnoRp/oO1jstK4p0CzdtSaCDQDdkN7oHpvfNxp/eu/MZ6DXU1DdWHU4l37QSo7eu3o2et9rmw+gF/o8OJexo3M0t7v52c0H0ALIGmcCtBpT88G3/q3+0qRCk9j5APps7knX12REenLdv3TpWv1qbstLMT7OBUCf7rNl/jg4lYSjJen4xb9jPY8cyjsf6CDFXiLgFPCWzyu8pM7kCktotppwlnJp82f32uY1CZucrdjo3DLiogFQMHheaQFAtQpEyWSLgFv9DsmCgAaAWCBa5xMLHREwBZzkCbMQyBU40VK/mGQhMh/tqfBvveEkt2jDDSTI7zJzkmNU3dJsBOeGHNZwjSLBcg5QyBep9Mtiph1wxxu6wIepgL0QrK4v+YekCWGFvtCGdBqtrxIX2a8eXV4PTpFfdQRKW4y1vpi9sN/JZBAWetqODB2x2elJe9fFJBGiIa4EAKuQpzissUmWAihVqqBixGHEIcmd1ruueZYWWjCfvpGDCSynQL7CYZAawz7TKGQrlotZer/Z6L2TlsBNIwALWpKFmi9vWXS74W7Y5sGIJbqJ507l7fjzkygOEBYkaxYFhHvjXot1+1EecFJCVdKA49nxMgAaS8E4enEnKpe4F4Za5hkTtJPixICKQWlb3ejGCB9ZAAAgAElEQVSkzqC6Ijgn5xUK1PPSJEWaXyY2hLoIZKq/PfRbFXBZpJivyi0EKKqM90XN14VeGOBcODRpkwcISZkVAy+bwTpULcvXm7ZI8Zypxax7+Rpbc/UlBK6ELbvvMRvft8cixQgccZQ+AJCvusSCF76BsbKEkwCGOaZY1CQhhwUdBYI4yVRnc/Q5YzDGeJwctcl0yXqWrUdaPsC18AnXKoC7P80M9KckRnWUq2kC9h38TSx5fRJVt6nTlMNNkdwKxn8zzWfxRvwlBtAHDx50AE6sz6ZNm06yvfN7RcBVWk+BWzFY0jkK6AjECeBKhiGmWWya3oPNQECfBTpWOmcxjHrPNraRkRG33K/ri/lrZpWbtYta0hcI0Y/YxGYALcZcv3/jG9/o9KxiQQVOdfz85Xj9Tl/aYjf1mdHQX0omMP/LW0BARWcCQpooCGCJ7dQX5b333mtf+9rX3NKytNeNY9UnZ9sWaYQFHhoyFRWP7dy5011PoHCh/tb96tqNpWn1dzO4F1gQQ9WQujQ/y9O91thPn8XN+nN9Wc8H0A3ttgCjgLKehwCqVi4arGnz0rnaeLrxo/7TBEoaZPWxGPDTAWg9R03KrrvuOtcPZwLQa9eudf0htk7gSdfT+QVkxa6r3VpR0WTue9/73oLP/VTjR+3V7wX0xLpr+8u//Es36dKYaS5kPRcJx9DQkDte7w1NEjVuNWFojBc987PtB41ZTdbEvvb19bn71zYfQJ/u8+Bsxo7OKVmTGF+1cx2ptjpOchHdw3zgp4m5JuWafOn9qGeydOlSx0CLxZfUSxNSvefnA+izvSe1SfelVRh99mhCrPM1t+WlGh9nK+E43WeL2ns2DLRWEzQp1ThrbefeA57HANACuEGW/SXdyGUBmS48pc4Ayz2jA1ASj+B+wAdceWavbd0gDWLV9o724g9MeDFsbUDuHfJcBqDmi+ifZWGnFXJQoQacCyqRA4VL9gM+OmkEoJV/n8gUqcdrs7Rfg9LM5bIOuBZw5+gAMIsldnZ7fJGGYDOUSFgCoCqRzsc1gie01h61HWTjosGRbuQV6Y1ExINeWptLXBZm4ke/quAV7Vw6pCoApIupdlHm2kGx2TCSDVeRUAiWGjHx0eGjNjN53N615QNIXUhYDOVhoNk3Is2rGOgTP8Q01uY4V1GAU2CMf8uCA7Rc5V7LoEjpxNVP6v9wggI07Pscoi5QpHe4YscfHLHqCIAPIOeXtMVP/9YyVkb3HO6I2NLBbrTOAOiDM26fPCysL1GzthV+a18ZNq8Y7ajHUgfyNn28Zsu2oZ2OYyMnQCcXD0B3kdWEEu2U+iEopC9gTJv1YJxntWLGm4C08Ka8J7grtNKS3tS139JGazWiJnTcS/DNYqVVaqkgbIWdXpvbgX56jskLDHCJej2xzzWAeJ7JUolJQw423gvD3rVsufn7rzFfzyoKJ7nYODMJtPPS2c8cHbcpLOQ8ydWw27zp8eEuIZ4v+rps+cZtlly8krHDfgcPMdGKWLQD/TpMU8HbTXtWM18Is9oBk809+bnPgGQsDjBrYEjzj7wF8KzJlXTmAud1U2eJzOtstJPouCWFc9jOcfdzOPPLsuupfKBV0CPApi82FfUJ+KpwSltjCXm+n+xCjgA6z3wZSOPGGkv/DVcHgVutFjV+ry8KaXQFbvTebXbh0Jee/q226Uu0of+b32mSVaxatepk1f9v/MZvuAI0ffnOB9Bi7ARu9IW9ePHiF7l16MtPoEWTAm1qs77QBa5uvPFG05esJhlivQQWBb4a528+ttmB4HRtaSxfS7oigN7s3KDrn66/f/jDHzqAIjCkTWBK7RMzqc99LbkLBM+XnpzutUa/alKjftcz0fg4FYDW2Hj++edd4V2zc0Izg6lrqf+kxZb+93SOEjpO40DgRhOS+ddsfuaaHOl7SW3Ud9NCAHq+C4cmQ5IK6LkJJGvCJ4Zcumg9X02qtDy+0HMXYFto/Ohaeh6aAIjl1ETwQx/60M94Mp+LC4fIr4YLzP33329vfetb3XuhEZRyLv2gtmhVRhMObQsBaL0HF/o8UJ8vNK6an4/OoQm12qpx3exeo+eqf2tSIIlYc38K1GoCrO9sgV1NdLRaIl2/JiF6zppcapKj7WzvSfs26h+ESxrFpv8T40PjWO+HhbaGPOV0Y0zHzndjabiJSLKh8aV+0rk0QWltP18PeJ4ckn4DUAuok1xDnSwAXXfS8DsQ29XRCcADq6ArzU4dtGs3K6GwZk/ujlknPr/d7QkDl+DlTNkXoSUVAK0H+Yd8josnJCBiD/Rmlv7ZlbkB1IQzK4BcZ16gxD9YcC9AUux0AVCURZqRzWKNxrHtyTY+FAnygGkU6HQFiABcgT5ppGV3pyCXquzi2F/JhhNTk9ji4fmcgJHkqgKBkma4jV+QMu5SEAuAdb2x1T6nT+ZlvQH1QaUiR/0+GEESAsBLA6AnjuMDPT1jb9/8HkAd9G0YwJUAhBGm4mhJR6vyIxktqYFWhBUXvaylf5GdSlPkP0WXhwCYVdovEBrAX7vmw9PYGULArKajln8hZVMH+AUaZWAfwI27QKZQJLylCohOYjXoB9TNTJDMB5itYvXmS1YsuKpqvZcC/jrqgHb2uZxNIYNYeQUPqktpNPyk0aRPAJ5hnmuAaTHzHjTccijxwCzLgUIAWvrsygk7Nh8TAB99opUFPV8f9nGaNlTR00jf7iOCPAbr7euh/UxcLBOx/P6MjT+FDpnixK54G8+J32Ff6Gei4KHos4CzSJ4kw3wA8BrHWq+zj8JIbOQGtlk/FfrCseg3cAc5YKntj9D341ZEaiP/8ZqCVfyLkK1caau28MGOHn1m/247/MIR6191AemDy5Gz4FxCOmNb/0onLao7YsieUN4nIHmb5k9CYEpY3k3vscmxSe6tz7oXrbdwF9rqCrptmG5foI3zw+BLu62JoEzHz3Y7zwH02d7mz7vfQl/GpwNB53Kt051noWufy/lb+55bD8zXQJ/b0a+MvU+n031ltLDVipeyBwTqm1cgznTu1vg4Uw+d/687DbRWQ8U+S+tbxJNZINKBRlCzQlWSyXohYHqOwrPscdu8NI2GOGw79iPtAJjEQmIhgSL4RxfF1qFTdb4EMIZ5gJpYkoCL5oYR5eWKIqPFcgKCtJ8P4BxQeEkIsCa8qePQsUruoc1JM5BjJJNhnCTKDuSLvXCyCzmA8BNEG90BOJMOGkzuihPHAbke2hZJxl1Ii7ymdV8C4sLxAtt5JgX1CBMYaEB/AJBaQr4ixk3nd0tn7OxDyysGOJedtZmpo5ZPz9rbkHAIQCuF0AHooEI3TlSQ6a/g3hrFex4AmLQpNTVMoI9CxQq6DrHxTg4AEPPBlqrQLH1wzo7uAYwCaoHGFiKgpJLGzo8iuyAMs/pOxX9FaZgRJiM+wTWEiHI5sKGrVuBIJYx8YV3OBq4FwCY1w0C+sbtm4wfLtvRSQmqWwkLPUDDpZBvcOxpkXVuhN06NTaOc77McVmjf/2fvPaAkO8ur3bdy6OqcpsMkTZJGGmUJCUlIQgIRJLIF4hKEMeba+BoWdxGMWTb8F//LeWFswMB/sQkGLmCTTI4iKCAJZc1oRprUPZ1D5Rzus7/q0t9qZnp6hASMOEc0M9NVdc73vedU1f722e/eMgup8JjOBtgdJzvJVDiytM8wz9Ki6/kRznF4kAVMv5L5cKkg/rv8MGEqD2ZxBYHtDbRRL4C/dOacq7A8lvHIrsEuF6Kch17uVPT6LDawkebH5wGmzzPfejrSWQRZbcxqU/cAovex6MiR2bLHFh66y5I0W0Z7L7DRM17DcQmLmb7Zpm7+nt2zP2MD28+3s559jeXk4EGKYE/f+uaFLv5cmn2JRgKy8cN3unC7lSe/D6F9P3PD1tF/tvnatlqeJseGf9g6Yru4/ragm2bMOmmtn7V+BngAetVKeQB6rRfSU+N5HoB+apzH36VZqL9AEiFJQ1o69dXm7wHop/7V4bt3hhv0fLlL/ivWVzZzAo1ioMXkClzqcQHSKpKOYD1jG9snbKA3gRMHgJOADJ8cKgDaVRjIMG4YAUCGI/oAXmSoOK2vHDAEWhWXrVshdUCdGEQx0eG2GKAWAIl0o8Rx8jCSFQYkhlqAVwBadnJB+UED1hy4daAcNwbs5FyTIyCyp6sXAwppWQGuPG92MUPjH9IHqGZZCefLsLQKXtHvnJSj4SLM5XcdCUWdDKRODQSglQyoGkhi4hIVZcGHtV4+i5UdPtCVQtpefuEfcOxFZAcAeKzinBFz09SEYjL4HGMpAlZhj8sAfy1QKJP7kXZY7n1LShFYcjTN/TS+4a+c3Jez+YNFa4NdDaB9dmmDsNgBJc0wfjmiyQ1DzXphzYezVJWrhy/qXESyJPpFzq3Y0JUsWBKMCZlN5mDUJu9JWffmsPVvx9mE9MdKknMN0A8qIpyTU5VLivTsaiiVVEEss0C1tL+6SyCwLyWDxmGwstQ6bzRRcmiNP96Dt3en3EeITGcRMLubOwhor0MA+yDXhOQ0daQQ8XbuROC0UeH2bILURLmr1GLIOBJtViAUpX3bVdaz44UccJimRO4eKLa7NsNChMZCZ1F3xOqH/9syd3zPFisDFhs5zwZ3XYwcZdYKd3/HpscOW8o/QqPhqbbziustNriTa1DXJXHjKqG6Ht1ygBWOf4xzBTCf/oblZ25h35xP7qrkbINla5uR55xp3QPnW28f9nckIDaYi7uJ0CSx176dyHPXvlfvmV4FTsoKrAz/OBknsdbm2ZNxbt6Yf7kC0o9LqiO9tfymj7d518fxKnTyP+67axx4KnAIIHWBJ/zdhaA4kSybcyFANiHLOYBqEC53Y9uYbVjfY/snpQ3d7FIL5byh5r9EByyjtNTof0PS7DYltW6T7EMhKDqWnAwkxZCWOQSbLXZaASr6nSzjHDsrJjwec6A3DJiXxCQKWyuLvMV5XBVobBRIF6CO0xTY046bRpbEuCLMMzrhAvIANcM5XbNY9iUw7OYWQT9LnHU1SGQzD8Yi+EQjA6kWYGU5Tsvpo6g+SnZSpTZlOixzuXnLLk5Sj5y97PzXMZZ5LPgIIgGbOXTv0Dv7LyEnSQIwF6uWIdmPpztbwHZUAIl2wLDxgpKYVQaGc0W5XrAkAR7VBRYsc4DmRRlcsw8BWtw0gridBB2ABuDTTCgrOdnsIdqAKUaGQdBJlRCPIOLdfGDRgufnrP9yjhMHBLOf0pEOO/LTKaYdsvU7OUd4Xqu50e8iwuVdrVZB4XNpfFk4SdnDXMTS6liunVDaZzlVANbrtXZANQuOGIATyUgIzbO/U8w+dyMmq5a+xWfJvSyOuLsghwzJTRJ9CUt0Y1eCHZ9049F2WGoiuBuA+SryjRTBJDPhK0hKfIWt23w5paFBEo10CZa/UaCZkmh3+X1b9RDdlcSF3wqIrm60vlPOws4vbZkHfmah9DQLn7gdSMUtHdlp25/xBuvd9gx3V4ROVMfg12jcDEdVS5JqSvdj3/cdK898k9NHdDhaJFzFrYA1X6D9QhYFL6Dx8BzmzoKBzkgU3M2L2WOgT/5PP28GXgW8CngV8CrgVeBxVsB351ilIUDbBLVN72MB6KZnMxrdMEEm2M5VAMQLiPcblSJhKlN2+vZum0uSHZcZ4jltruHQuVfgIgGWxjYsR7MfDKhulUsWzP7KS84e2r9YTtmNxWEdxXJKnyxOUNhTQLqVZCgG2CUcwlSLBVe0RwMQVEDGEWqQ0leeslpuHBY86VjicLSbO/4Kc6EhkOOKyfYhGRCN7oCzk2QAGfF0rjAXpdbJsswX7QWowqZHhgHto0hGaD6T3hpWXft1DZCy2sPGLj0/aYXMor30IgHoWYAgIBQNr3Nz0IpBASpVANzhkk2N57Hi85HeSDiLpAjO/YLxKCNbWly9JgEoxOFDW228bsm7M1i3EehSbacqkhsItHJXAHu8KmDUhbXwMjHnUS0O0FDD/aONxpO5jqSlLW+RC9CuXwIQDjH+AuBxpt/mb8/YHPZ7o1uCsMAw/tI7AxfrcgJR7RX2Is9nOG3ns+1QM69XkyXHCcjiTY4bPKPC82Q5GO4pmF+JqZ3yn9YE1NgJ+J/vscqkYtyRzcQBvgB3Q4JjQRYOsu/jdlh1doGmVPZG/HWRc1oM9Nh86Gxr2/gcG9zybIt0bOa6m7PFiYOs0Xw2PEpceGY3GvG7rXLk25Y7dC/e2Bto/sTmL7/I4olFFePGOMWOYHmXCm6xzi0vs03nPR+WuptrYQb5zYNcGz7r6yfooLpAOMtPSTa8jfM6jc49gURDEd+w2j3DjHeU+vdRi05XXxTnMP50ZeLi4RYbJ8Iqn8hzH+eb2XuZVwGvAl4FvAp4FfAq8OupgO+B6UZDlnWSQYhWE1jVpkZCF2TS3gGAbuKiubkczGsKqe+YPeOcXl5Ts/snABvETrc0w20JgBmMqFhi6ZTzaIy1T4FX2daVkIjI7ULSDG2ymisLwMNIuwRC/QCg9RwlFGYJO9HfnUcCILmysNdCxUdgJBcs3LmO/ZAiCHvsB8Tr5ro029IbS+4hkCMZdQ1kqDG43zm2fclTQq4Y0LCSa1iF5kmBT6jiSm4OVrwXdnoLtnJbYELFPqrpkZqQPJhemLQcvsIvfzoaaHygAyHYd/TbzhCZAJUGTGrm4bRNHy7Q/Biw7h58q2GRm/GO0ogLyAtEY70H6PR1cnyFp9Bo2JiLW+rOgs3cDauOdZs4Zj3fD+jUf1XkDDV5RwPAJb2ISZ+tOwQw2TWkEGVD29xVsPaLq9b9NFlJsIBAJ2wzg5a6NWWH909Y/2jEBk9px42Chk9SFDUv4XqFx/hw36jJgcPZhDVDVFx9EKfXtQDSnQNAdVGyHE51ggZ+yFpcQfQjJxHG6mId+YX8lqUZJtXQaHrk5LNvGN5JfLuxQazjOe1DmlIHcPuRq5R9nZaNbbP2rdcg4XgRJ64LH+0JXq+kR1A6bH9532csdfC/+fthQD2yIaztQshAolxbAecAErUsC58UcyhFd1i58xoaJ1+I9V0H1/A+7gb8mAVe0rq6z0aKgpzoyA+4I8BioXcLdwK4mxKkI1krArmjkNqSz07YDHcGsnhjd/VstsHe05DeAOSdQ8f/tlI77tvVA9DHLZH3BK8CXgW8CngV8CpwslTAd+8EN9gBzwLLYn1DukXOVgGMiL1NoGkWCG3qoGGl8R8r4MRx4Q58hkkPfOBIG3ZxXc6/UtKHLhr2YjCt+rtcHeTFGQXgqiFRoFqAOIhUoq0N5w4AVxFQVoWR1bGVQFiClS7I/xmPOcVv1/GeDpUOcJv/QQBc1mKA5iDyi0AYACh22YFw2F3AawC224FjAGVQII4Hy857GgYV6UcIeYNjpWGVpTNpylRkQiKpRzMcoyGbBgduC+A9YrthNaXPqIS3YrUGmMbdo5CZxdkhadc/7eW8Gro9AIDGl9oVqRy27ELQpvE7jjOu/v6EcyiBBlZVm9JbAS/m6uQREaQYXbCbMMVUwULZbkvfWbTx21LWifMDLZDOM/rRVGhwtkC09OaSW0gDTe8etUDDTA0LAZoaBwvWd0nQ2nZqYYDOuQKQneuxwt6KTe6dRrfut9GdAFukF2VcO2jpdFNmCC4wRYJntSdWJRsBnAZgvstIPlKLOFywPvGxWGhLAJSDDSuwsMA23DmnJLqwzxvF6WSQ14ltd7oZduwSSNRUmKeZkGTLWfaOpIVlBUdOsLhJWITFQyqLRAb2Nz56Pjrta0k2XId/9RHuDLRhTwewrS9YY+JLVv75pzgHkltwR0BsNgu2KIA3LB034uRixc+Y2iwfOs1qA9fZKRdfb5FeGjl9e62a/TzM9U0sBFVX5hFHFoQFowXxqtZKgAbCOnc3lF5Y1PnnLkWDhMW27nOtY92Z1ogpsUmU+yCvlm5naTseQD7e4yfLJ4Y3Tq8CXgW8CngV8CrgVcB8dx8pN1zAiUCnEgNJDxQAlVxCzHAMCUfT1g7+04W0Va2QnLLRxJSNDHSRSBixyXwfTXVNN4sONMthwG8NRrAKMJePpxLbwgAq+QnLI1rCZR1HzGeBhkFgpGOkIwncJHhcWuB6DelD9SF8g3dbomcDzYm9PB9AzcudawWAS8BbiFgMtXTSrjUMMCxgLJLXYcElxw+FqwQcQywHN4HlpjTEdRs6obSerdc1pR419M6y2Cu5tA+Y6QJOErkF9MWDlm4MkGhYtldc/HsAakJJ0PQG25AoyPouFbLJ3XnI6Iht2AjzK9u5co6x44xB8p0bMgBPoTMNxVkTeOLvIIkPGFsHDMYKPZbfXbaZ2+ctMItjBlKQAJIBRUc76zSX9KcGQnkoU3HY9aAkMAKSPJYJz1t4Y91GL6FRb1i2emwZ5jmB7GAOr+UJtOGprMXxaI4No2FmEVNhUK6ZkWAanWL5Y9fVLKd6o+VOzhQsmyxYvI1o8CFSGtcpDlxyFNVOIJ0XpPyWnUrZWG7WIjhxDG1jLnqO9BQZxrsYtsy0YteJblfTIXruWpFwmFC/dQ1uBtimSVI8bFlcU6ptA9becx7OJlvs0HQKL+jNthWP50b+iFX3fMLKe75JNbhjwbgrWltwzsPSijMU9W5W67Iz7LZ8cKdFd77Ghs5+KadWC6oHGMsHzcb+y427wvNyRJHXAp2cI9h+Xe++DPtegN3GnhDBt59rq1wa4ro93UJt23E46cM4ZJg7E+fZ0Pqzfvkj5FhA2QPQ3setVwGvAl4FvAo8hSsgKbCCeeSTLZ/qlb70T7Wp+3bPNRrOT1cJdLCiAiEoMwANzWS+ZnIeWltQlZw6agoq4dZ2W2mvnbGtz5I4TDw8t841wwXR1MZgsBVZUsXDWal/UW7hu6AS5AVBHmsAfGV5V8SNI03MtcJTirC60kt39nSgw81bZvJW8+UesnjnKMB0yMWES0ut4A3FfsvRQw2FEnz4BcYBovIgFggWCSwQ7PJMAPvSXj/KNCuRcEkXLdAsoC9bvVYDpdP5qgD8rsZrneuEFgOMrw44VqhLNjVtM9P4BdcS9opr/gcaXdIZAcYBnD4ajCk7UbbFafhJEvgiiix3+0FjjOzC0bwKDyHyusGBa0HAbxfHg712mlps6nwlunsnSXR8qGhJPKB9acZYxeIP/2HNOYDVXk0+xKqHwL7CRwDRCmipocNIts1a/PSIbbwEkBtHNgHjX5+ncS7NPkrokqdYoBxapMexjEcyTYYJQk1YQEWIIfcFAPEw1gqVaZRZzFRiNjOZdOe9owcpyrq4BXtgcuOMGebcMeq4n6jp0EqiwblGsDqcPTxrac79Rtw+wgBOS3IecAIpziYBpOJ9dRIUuINFX/cF1rf5bKuP3WmliftgjVmgqZmUJsW6dfG0uHV2j9jg6KgVM9PY/N0C4T9JzZm/mHOAsY8aByXFYUQlxlLFIaTqx0s6cY5173qdtW+5zN0p8BFDX5v5rFXnbrZwL7rmDOe16xQLdpNoKGeX6b1IS+5DAT7rGh0F0Ktcr+UGzYzV9aRlbsbW7hTO9VnWO3gx0pxTPAD9VPtE9ObjVeApXoHlaXxKz9TmWa49xU/6r2l6hw4dsi996Uv2hje8wR1RAU+6xhQKtDxN89c0nCf9ML4HZhsNuUw4T2XnUiFSV2EazdRAAV9NXE4VLqEPoFrI0LyX348OesCBq9sPdcEy47CAS4KP1/kV4y1NM+xyJxpqMdh5gJyYZ9nc5XG6SJIkJlZY/sw+GOUgTXv+4oOGfoE4ZhrDYoOMB3YZplqg2Xn3yjfaDVChcIB9JRdKWtJqcmti3yZo1t/kHsEc9COgree3GhpbJgoK1W7uk3EvsYSSfYh9Frj3A1ibzYfojPl9irSo+Tns0qjB7z3nf7KYwJlETDJAW+mMc/uS6MYj1oV0o0FKnoJJ3DiWNBhKJFSaXQ13CSyGcXrg0Joe9fWhs7UsTDZg1zIJqx/BCe9hZARzAESAquQuAVwuSA4BiMLecs4E3hs0ATbQ/Vb4M7cuaZ0XRmzdGcgLYL4bGYFoSUuiVpyHJX4YK71JznUEeDrKnQFi1eeTWWvvDVrPsLzZkJowlir2ews4giSzJAOuC1nXCBZ1gGhy1XmOmhjxBEfvIfAtcI/4hBPBAqA4AEglCXDsEDaC3EUgRbKjb6N1dvXw+3n2ixUiDYyFhYO43cUttvElFu3fbvbgfxHqcocV/SQL+iUq0XooQpMkzX9FzhHNk+4yYDGjNU5eiYFcmwFptLkmyaWEPZfshDrhmZ1F/hEizXDkfN7I3QBdH6ua6sNWGcdxI/2QtY1yF4FFx+wc7Dv2doMsDIJh3FuyvzBb2A3zjt7f9YNigejvBJDDOsfPpbHxGTRFEjMeZp9KKWxtx2OYj/f4k/5W9w7gVcCrgFcBe0yctQegvSviyazAyjjxJ/NYv4l9++5CwqEDC0CX0JG2GGe/LMqAMQHcLOTG4Czu5EgB1izn0lbOjNnFO8PWjmRj91gIQNPn5BtRWGzhHCcjhoUOu0RDgDIgWgEpEgkUFBEufzg0ySFiUIsFfH0Xb0LGgWShczPAFU2zZBnyB5YbhAPwAscAeye3cPDKSTb8aDW0Xwk2pHHWJrZYYLtJRDd1zi1rPjfZJRDuGGzAon9J/qHnaf8ChdUlBloNcQ70yjUE8JbNZixJQEs2nbWXXfFOB7TlR60jpeZKNj+WsU2bmLNS6pyNBewrYxFBLoZbjKk7POxziIY7x+ZSrEYVoI5+upYCvAN4wzg/VLGyy+xFg43dXffAEPUsWmY+ZwvTaXyRiV/Hho/T446h5r8q4SqBnVnrupgmzR4lGnI+0wBNACjiXSssEqf9ELKHKeWcAEgB79VqyNKZArHgDRvezgIHOYnQaykXsekJRZT7bd2pHRYYlHYmA7aWVp254SwimYsfyY0kJkupKry2Aw1xwkrTaLlT2ME1kJTguz00eqWWso4AACAASURBVDk673VWTR8kSrxhc4/sRlo+aIM7rnMLgvpDn7PK7M3g46RbbPgkLZErCDpsXVE1+RUq8IbQnIjkL9SyrPMMo69cR4TeDkD7ajEa/nAciZ9uHTuuteEzX+yaM80eRgJyj5UO/4iFXRJv6FOtijvI4sGbucOQBoDjA05XZEdPL+YoNDlmHmKhtwDr3GbRjjNJOrzKfO3nsx/YaqOJ0MdCQvNe63aSA2h9EF566aVutpdddpm95z3vsSuvvPJRVkHR089+9rNdxLY2RVcrElqhR3//939v//Zv/+Z+/973vtcUZyy5mF7zwhe+0EUvv/a1r3WPKyr5ZS97mYtE1uu16Xnvfve7XUz49ddf756/ceNGe/jhh13UryK1BQTk+PLWt77V7UuRzu94xzsec3YUW6to7o9+9KPuFqO8XPU7jUGfMWsZz8pjKu5bscKKBL7kkksec7yVPrDLY4S7u7sfjaX+3ve+95go65XHUIqiIpRVc8V+r/RQ/s53vuNYn3/8x390jdurxV2vfO3yuN/lsc8PPPDAY+KTNTGNSxHD8sPVJnZJkeWr+d2udjxdA1/84hfdfg4ePOjOu66P9evXmyKSX/3qV9vXv/51d6x3vetd7lzdd9997k/N92jXYesELI84X7lvzUPXgOLBta+ZmZnHXJerjVkk0q9y/TzR17PeF62o7qOds6N9PK3GQOu9qejr22677dGXnnXWWe4cb9iw4dG5632+2u35x3sNjo+PP+Y9vdr7S/PWNaM+K30evO51r3Pvb8W4t46/8r0lswPFt+/fv99FiivGvhUXv2fPHvvUpz5lem8u336V9/Hy94v2+fSnP90+85nPuPGOjY3ZX/7lX7r3wKZNm9w1rvms9bPxeJ9Fj/e9vny++kxtXe86561I9enp6WNeJ/qM0qbX/t3f/Z3DXn/+53/+1GSgb3sk9yj12krec6l7TWTmgLOgiwPQgEsBzjJShnJmygbj03bqlmGbT5PlNis3DkAd9/8FovWjhrwgtK7wbgtAC+rKwU2Ni3lu8wd8j1hp/g7rHNjJbXMaymgC8wOgXWDIkpDZwWUxyQLPbMJSTSGA2OUm4+z8kh/1rxa4bjLPjmnm/8RAC4BrD/6WLZ1bFEj7DfSSHZz7fb3pCKLGQo4nl5Al0YHzqNZFJBa6gJ/1Cy99BxIO/Iz50lLYSWYyw63+ug1uwomDCHKJsIXdZM2nQTcAg2LjBdiDcUAosdeSQjQUKQ3bqgbEGrKCWgFwjedwEZvi6X0ZZDHtNrh9Y1N/Po0V3cFFmGrGrARBdxCkHexbns+Ji9ntefyW0JbqQjPEpIYwGBxjlQy68zF0yWirwxy/SopKISsFOvvoSFnPFtypYZu5JWG5+bDNTRdt3c4Oi23jNXFCTEg4rMH4yn1FQSJabDlXZBmfAIJByMgsari1tOOU8gxkF1daof2gze69CxD6fBvYegWD2MsiZL+N7dtvCbTN67fj0Zyax77vi1ae+AF3NpgbjXtVrh935SkwR5bY8suGuZdboOQf7k4Dx3eAXr2KWoS4lMSIZXwbLdV/tY2cdwOJhqdxHlNcZ3dznd1EzPfNBOl0o+O+0qJdAPPJz1gpBeNc6+T8DqNE2mIdw1gz9hfxht6DHKfEwnI7438eWu1LcX7B3k5LRC2OTsTH7iQH0K0vFL1HBGLe9ra3OcB2+umnu4d0C1hARLfqWilz+iL+wAc+4EC0fp9KpRyofdOb3mQXXnihffWrX7UPfvCDduqppzoQFWcxrT/vvfdeu+iii9xrBH70hacvGh3ry1/+sv30pz+1v/7rv3aPCVQq2KAFoPUaAa8WmF15a1qv1xfsVVddZQIcAiAao77Q1jKe5eCjp6fHvfYtb3mLG9NKAL3y2Mtfq5p98pOftFe96lUOyGtRkEgk3JxXApyVAHp5ip9qoH2cccYZblGgLzaNR8D2ggsusPvvv/8x52plAuByhkjgRYsU1U+fqVqMXHfddfaCF7zAnWM99z//8z9d7b/whS84EKJUttVu/692PAF/1Vz7E2gRsLjppptcTQV0li8adHzNdbW5ta5R/fmVr3zlmPvWPLXIeu5zn+sA19TUlP3xH/+xW7SdffbZj16/ApOteQtYqb7f/va3f6Xr54m+nvft27fqOVtek9bfJycn3YLvzW9+sz3zmc9035srz+HKa07ve50XvccF9PQa1UPnSe/NlnvXWs7TatfE4cOHH31Pn8j7K5lMuvkoKXDbtm3HfG/pM0jvMb1PdH3rc0DvN81BgK/1WbC8bk/G+3hgYMCBUREC1157rema1LWtz0aN6Yn4LHq87/Xl89Xf9b7Xe0PnXO93fVb+6Z/+qQPEK6+TVt0E3vWjBYTiz/v71Xj/1Nt8t+xJS7AhKnepUXCJxWWuKph0zM63GbwgiUNIwBrWtZCdJ8luj1183non43hkeh0gWxYRpOOxrxhscsgB4Cajq4Y33XvXn4K3+WLG0jM/wOUBgAjICSFJCNBsKH10VfIJaZvZj17mPJgd+y23DlntuXxEB3aVciggow98sQ7CNGKE/UrQk9MG81CDYQsgO6nGUvOgHhdYdMdZ0k3rj2bM+NK+dSQtAvhPEg6tiMVAF3J5e9El72asWZofgzC24MADSf4ess4hakTqoWC+xqhBOCe4shyWAeRCetIQd8Kkojv24Wah9L5GVp7NAGHcN6wQs8xE1ab2L1jfIAz0RhJYkGvUCmE0zDlAdNqiANYwLL2cmQs0OnZs6baeC9FQhyYA8GifYZ4VUp6Zr9vUHmawgO0djXttSBJ6BvqdplsNm41gyUKDyDg2wkDT+FeBVU7NYAWXrNm2i9jfOhYjBJXU0QX7tRqQF7QSVSSlkfshPs6NAumGi2ia23dh9Xw2kz2NnBqisyNzVpo6YIXqZuvceAZ3F8Y47w/Z+CPTNjC61fpGNqHHIBp93+csBztMy6qzkGNizmkkyPXj8mnEM+tOiFZMnKSgMwwX96xrRosnmHuGkm9wRyN6hoU2vtLW73opbLKitw/zwFesNP4NFkA0CIa2Wajn+dY+BMu/8CnHSodglIsw1/nGFnTpZ1jvKedwRNxOFh+mFnIrORsAfSGNkfKG1nuEEbU0P2v5XHiKAOjWVPXlKcD7xje+0f1K/x4eHnasceuDW18M+rJ6+9vf7kCyNoFGfejq9/q73k9ifvTFJzZIX2RitgX89Pevfe1r9otf/ML9Xe9RNaboi+9973uf+/I+UQC9/FSt/PBfy3j27t376DEPHDjg2BmxvvoiPBEA3bp13hrP8i+ttQJosVVaAKxbt84BArG33/3udx2TrnMgUKPPMv1eoEKAcLUvVc1j+bbyufpS16JD4Hzll6xAvLaVTOCxjqcvZI1LIPZZz3qWe63OrUCzWOG+vr5fAtA6/mpza41d5Mw73/nOY+5bz9OdCy289MX+eGv0eK6fJ/N61rzWEpGu+d5yyy2uBlowaRsaGno0plr/Xjk3AU+BJi1mWzHWet/qffmhD33ILWBb2/HO01oB9Im8vzResZwCpa1F/dHeW7rGtAC44oorTO9l1UB3y+QipvedFhatz6qjvV6/OxqDf6LvYx1PdXv/+99v7e3cCl76bJSGWCD1ifgserzv9dZ7W4tLfU6LCNHdGm16/4k4+djHPmadyDOPBaDXch0+5sPmJP2H79bdWXI48NkFFMRI9hO41C0NgVF9AIdgZ/XF1QDMCKgp8lqJetVy3rLz++0UQFdfV5tNLSQsU5ANGLf0l1wwAqBfrepcFLfkGTQKSmedg71OTX4d5mWEqGl+oDOVYtgErwpwEXOshkExrM0QE7HP+lP6VwdoBZjFILPJlUPkdBmPaTGTYUk5aooMzy4RhS0hhxh0MB1xgNJQ16DCtV89KojcZKqbIM0x7tIuSyLgWHQAtBjoJQCdIwL8JVf8P0wXH+gYbh0ZP+xmzmLtQWtfBzCWd/ESgBZ20ozqmD6HcJ+oZ6lJB/pd2F7EEhL7Ni1DcMRrZFiE5PEsTkZsbm/SUsgrhk6NWMdmJAM+noBbRCUNiJ7MERxiNtDZB6guABpxuGgvW+92gDZ+yfUMrigsYBS3XWRsM3dRm8mQtWP/Z7DSOG079rba4LV+dtRfsr4dXAM9cedikZooAbzztvk8APp6Fj0RXs+NAflRyxO6uaJizKwT6rNVK86wiKhtNF//NRbovwwXDe4oAGYNTXMtB2M/jSyCBVLHKOB87qBNHczY+i2nEaRDM+GhmwmO+apFaoeI9dZCA39saq6FjR95jh9230nJ1XBKE2JFGnfFm8uZhHkIaCM4h3oP4+c8hA3eFRYefBUqi3P4PTWr3UVgyv+y0uxNMM1xK9R2ma/rFTQvjlKn/9cqB75OoybnItBvyfp6XDbOwCv7JdwVgW32H2haCNpm/j7MVYInOP86EezsLtKTHEDrM0Gss+QSrU1ARx/2Aiyt249ijlsfns95znMcaBNrt3xr3frX87Zv325ij3TbcteuXe65YsU+/elPuw/q//qv/3IM6/LtvPPOc196eo8KsN9zzz2PeXw5G7ySPdJtUx1XTKpu/bZuT+u241rG02LI9MUr5lSAQmynxnw0AL1y7Ndcc40Dn/ry0a1bfYG2bpe36rlWAK3PZy00brjhBvvEJz7hAKnq1WKGW0X5+Mc/7lyOWgBaY1++aRGkBZA2fTHqi11j0Kbz0GJily+SVgLo1jElvdCCSdfB61//elfTox1P14CumeV3C3SnQiBIi6mjAeijMd3L59aak75zVt6JWL5vPW/5wkv/XmuN5giA+lWunyf6etZcVztnjznRq/zjeAz00YCSFm1awOl9sBxAH+88Heua0PX1q7y/tLDWNXW895YW37oT9g//8A9uAaBF8Ete8hInMxNY/HW8j3Udte5qtBaukqTos0ufqU/EZ9FqdV7tva7z1/rcWv75qNcc77OpdYkt/6xY6zV4Mj7Pd8fuAkEqBQeSFZutD+Uy1m1idKVDDkvvCkypCJzC2EYAQdIaq0mwkJ2FFB23HacOGYSsHZwehHmOwTyL+Wj5LDflGtq0/0pxHPb068Q6nwrzikdymNRAxzQ3G/XUvCimWZvYZqfRkHbY/abJ+olRljxEMguHTGBfFfBSwtVD3s2+ShbgiJUZVnKt1zVPjqAPr6+Rnse0Avg7h6PMOYTGF6YyEmn6+krXrPnr+GJwm02AUg5IwpGFgV4kYAMG+so/4/eA9Ah+xOmQZfbliOqm8W2A+eMm0rJ8dtpqTUPscyHkwKSfgJW2zSBSXuu0BwUa+5BsFA8BsKdggdnfYoq0xZ66rdsVsfCAgCKuJTTsBQmucWiW+O7iAgCUgJtoTyf+yoesrYvI7G5pGhRbDTOshQbNjfN7OcfIMrpI7aO3EX2vEg0ZYZjf44Vc7qpZ91ZsCDdj5xbrtfxdVUs+MGVdF/otfg5ANdT0BXe6c7oeA4DjRoZJAbLrMNUlZCINkgTzwbOsGj2HJMGrifYmnAT7Puhp7lZMW258Lz7eLCS4fjLTDRvcuMEqcz+y7NiPkJwIPGP3x2JC66Yy+/MhC4nojoMCb5bCb6QUqXI+wM/iqp0M2QW60OAY7QOwJ7CkC2wGrF+BzhugrKbL2riVp79o+ZnbWdy1o9c/y/y9N1r/KYDi8hdJNfypq0mip8/yuHlMLnaYv/0aGxm9CP9yaVU4AE4cFApgr96AJoB2Eve1bic5gF45TX1A6kvzNa95DZKdOcdKCsCJhW4B6Oc973mOtdKXbEsX19pPiyV86Utf6hgYfXkJNAl4jeK4Iu2cvuC+9a1vOaZIXyort5Uf5kcDTsu/zFvHFIOmLwixai2ZwObNmx1rebzx6Ha/vqTFtJ577rkOXOoL+VgAejmYXT5e3crXrU3VUfs6UQZagFBjEXjRPGQdpfqL/dOCYiUDfdpppz3m7sDR5Alir8WQSk4iScVyFkm11bylM1X9jgWgdY6WP3YsFky3d3VdvOhFL3oMA63rRa/R8VdKOKTNXG1ureujpXM91r618DoaA328GrVY81/l+nkir2fNV+f7WOdsrR9NK8+Z/r0SMGthJM2zFjjLGWhd+1pUL9cNH+88HY+Bfjzvr5beVnexzj///GO+t6Tfl/ZZCzi9d7SAlyRN7x0t2AUYW5KlVv1Wk3A83vex6vnhD3/Y3QVZzkAfOXLELcqfiM+i1eq82nu9NV9JSvQe1IJWn8vaJOfQgqM17mMx0Cdy7Z3Mz/Xddg8aaOQOYoAEjB3bLIIREKPf1QGTsk+uAh6l943gShFwyXik/mHhllx8xC44p88998H9AqREYut2uxwi+F2CaO+CjCAAt7XyEctN32S9w6fjmQBwVcw3ImE1KgaQMQiPyCZP0opHwbIAr9ObCkdzXPcnvG0hbbmFMafFVlJJ1d9hWezeijCMWdwgFOSCCsCBMeHsliuHyyCUCxvuExHAXRiGMiyP5jqJiQDUUPuAtbX34dksPbaY5yW1tQAbFm8ZmGdpoPO5gj3/0v8LMFdAz4wuGFY4vbuA5RrtaIBdF5zC4sNpdJsDcEGE/nzEcrPUEvFwz2liM1l5iFHlj+Lhis3fxXGOUA/UxTWY7d7TQpbYRuRKBC0uThQhtMvhNmQJxHYXcz6be4jURDS9/UOjlt13GGCcsoERVgfBOOeAKHUx+ULvaX6I9K7M4et8KIOEhgZAnDhi3VXr2Qgb3ZWzwBCD7GXsfkJqft5uyZtJ/tuZtr7LuBPRpeZHNOvYxympsIJcIz/FvADQ7eKzSVosoz/OY/VWDe/E7u4izD9GmlZz1Li/F2lPgkUVDibcj4AwRjduOcsf+hwrkwdYmDXvKhS4KxAhqKWGC4iP/fmZs5O86A6E9iZpjgC2Ahppwoz3sfDr4RdtanKUFp67I8RtN6pncr1uQOrRTZAP9cs/ADG/zzHNhfouq/e+xno3baPY37b89L2WmS3bwDYY9Dipg4sVG5/dxJzOsdF1OG+EB1yTpNPbq19UaiT++F0F0GpeEWAWi7dz50777Gc/65gJgRItwJdroFs6STGCyyUC+XzeASjdMh0ZGXH6P32pSBOtuz36ohaQ061OvVbsrBjq5VZIJwqgW8BKwF7suMCMgJzApxrX1jIesdZivcVSaXzSU2u+JwqgpV3Vl5DAh+72ab4agxYKx2N5dDyNWazz5Zdf7p7fAtBi8ARCVS9poAUYBBS0GFGj0mpfqgJjauIUKNIXufYjdltgW9pknWftR3M+HgMtaYZYvdWOJzZWTV6qo3TgYrslC9Dxdd5XAmjNc7W5Lf8i1viOtW+BHp1DAWzdVZFUQKClpek/Huj/Va6fJ/J61nwFVo91znRNSP6kcxZVnPAq2/EYaH2ft96PArjatMgVcG7pYVu7P955Oh6AfjzvrxaA1meJJBzHem+pufgHP/iBY551fbR6MnS35CMf+Yj7jBIpsPJaOtZC+PG+j1U36Z11B0ZSN12Tuhb1uarP1Cfis+jxvtdb10KrP0SyEu1LpKLqpTuAqtfRFlqtuulzVZvm81TefDf/fLERA0wqKVBgR4HaTvMMoNGXlUCjA9ayusOFQvpmAdoaqYRlZBzJxcO2Zb3Phtd12SyuC+nyqIvr1gXtADTJhAK8ydn7rTz7Y+sZOReNMvZfyDYkX15CxkvyjSbhrEy+5iP8w2mvJa8QE8wxU+NIAMYBW+iwg8MIILosXyJamvFUkBdE4u3IArqJZ+7BVi+OpRzNcmBZMc4yy1ADY5UDV9Ao54nt1hf54uyMZVJJ5laxvkTRuoILjmlt7xq2WAJXBkBBDcZbi4gszI8AdA4ZxnVXvpNxpIQ3rQRjnH6AgBICVdqGaCJEXyGvZr9YYICrjzRGDUS2dplc1eYWcmiACSUZgE2WA8r+gi3sobHykFL6AKyJqnVs8lnnDgbdAyMuja96K/kc9NPY6MeHOnOkxtgzNoTFXIg0yNwkrPHivA0SkuJn3qirWegAxsnZdhIFFhbFsYrNHc4qiNHqARYZAxUbOp3FjEA/ntQKfKkDvIOHkDL8eNYOFyesc5vP2ofRR3cH8eYGXDP3/AwLjlLQcjiPsHdqJcYf0G7cjagPWNI/wuE2wOz3kVgOC55C7rO+j8bBjZwIaOTCAauM3WalhXtZxEC94+jBzQ1cL9R0KZkIrC9IuR5QEqCCYyQ3oTbEJUapt8YS7uU5YV4QRDMtMbZ0HgDoOs4Z1eoIZSU1sDHCYmkYNprnZnH4yCwiTQnbov9CG91xDhHs05y7I5Yen7Z4dy/njtdw3Bwgem4xZD1D53FOR8HmuiIk+pY3ejO4JoD+fM3bSc5AS/Igza225e4Havz65je/6b6kxf5oa91+1Behmm71mFgffRBr021K6QylVxTQ27p1q/vCU4OSvtiki24x12KIVuo1W5IDgbxjuXC0GBN9GQhUtj7IpeGTxEBa3htvvNEdS1o/sd9rGY8WCAL0AhNiLFvzPRqAXq17X5+3AiAC0PrCF6AXSBGAXul20brGxFSp8U63evUZLdCnz9jlAFpAqeXK8JOf/MRe/OIXuxqpOU7bap35OlcC8pLHXH311Y6d06JFwFvnRYub1p2E5XVd7oagx1Uf1VaykbU6Wqx0ddBiauXdCy2sVpvb8vfiSveA5Y4RrcWezpkWeDoXy91YVhuz3B1+levnib6epek92jnTokcAWuyqFlCPB0Avfz+otlo86r38r//6r4411XnWAnildv5452m1+qqZbq3vr5UuHLqrJBmHrrtjvbeWX7f6XNAcxUbrPXgsN5lf5X28/PNJbO3ymh7LqUR1fiI+ix7Pe13XzfL56n2pWuq9f7RzvnJOrffg7wyAvvP2ZCOK9lkfxCVAqWvKk4ZYGSBiRsU2C1A7CliKU/6mEBCCVvKlPHrVFHfp99vTzt7kmgn3JQEusMsFQLQYnzbeaPXCuFXHvmltOG1EY+iPCVeRploAvc6fTsMqdpkvp7pjm1vWdSLH5StdBfTsg22eAdv0WKrcgRUeUpFoG+EeI9Y/uM7FQKcyaeQN0Sbwh8mO4OHbBnCqICHpSOA8AQBFrQLYxn1aemoY4gp0dB6wX8VjuY6Pcj4zjynEBI12OeuNpS1GfHQogcNIBxHiIDwB6PmZOddEeO0l7wLUAbw71NxHqt0+wB7Aqp0QFV8QDbRw4hHCTR7GSUKUfqxm7Vt5bF3MJh+ZoznNbLgfhpi6pQ4QLjPOeShFkMEQhz2Us25kxNYD74rDBDjY2c7JPk4TKS9GbPEh7OziPusdZd8kQhYW223u0DTey1gfA77LsPp1NNchBbGQKCgA3aiyoKkjReB8ZpJzNlebsv7TItY+ws7r+EYTjy0gHJgftdx9ZRu/H5cUNVsSqqiI7uHRuAvVqeMUQn6LLc6hfWCivf1i02HNrcP5ePuGz6D58EwGPAIYZvFQmrFqchY9NkWBQE8kHrDqfjyZZ45wtdBkimZd83TJgkhEfIDgOnqNQoNYbXTP/ngnHsxx5sZ5RaZiMW5rwGArLdD9SNDh/AGFVBXY085++tnnKVyvW9Hyn8JjrD7CnGfGXswAqGPrLN6BNIP5FRa5o1FAz7+BcbtY90UWiT6i0dFJc83FkASFdBwfliPOrYVFEb9b83aSA+g1z9N74pNWgWMx3U/aAZ+iO16tCewpOmVvWl4FvAo8CRXwPXBPtuGXTxigsyL7NmCQn2AQpzNFviENqIBmy4tZbLC2Oia9DohWADjJQ7ZtQ8gG+7psMhm26aq8cpUwqEAVXB4OfN5ivTtgAbtchLewhGzmnLWcnBRgXpzfs5IC5bDhtMdsMH2l9AQJdvtwSltnxXofALYCI9hlPf2yHBPDDbCC9ZVDQ1ENZwLh4KgiEgVtDo8DwjuQPYgJLxfFIDrfEY5Hch6/LNC01tJ8ayGheaeSM5acm4Q9XgBIZ6zbN4UEYRA2tJ0glXkAdM6uu5wgFZu3YAxQlY0QUuK3yX1p1wgXiQLGYEjzJP9N74PVZRzB3oYNXBy1tjPb8UPOwXpWeaxihVlitXlCG3qTeCJqXUPYwK1jsDEizQM0dMp9BOAcjHOeWCAQOWh5mOT0OCCf54Xa2TkLimqhwxYJXilla/grc966ms14snZrTIdxw6DZEa/oaH8UzTRsNM2jc1MZJBBx698FgPbPs3/pzgGGKSKuZ/BUvhuGfn/RsjD2uOk5sN7NAsFPWEke+cYc2vN4T9j6B2B9wZdFWOlaqBd2eKeF+s+2QO/5Lia7UpiwPBGNYdjgGPOoT30dLHofkpJxvJ2Rj+jc1NDe4/Qh5lzNfjVDihHagN3cVpjhbbDkoPjwQcJr7mTBcg/nGo9sxZwrjVC3LjQAAWilR8L+l5i3hTewADwFmTzyjDoafZouiRvEy5yFAVKURMcFXAgbuI7FrIexq8M5REx2SN580j9zh0DCa12OssrjSnSafUC60wKtdfMA9For5T3vGBXwAPQTc2l4APqJqaO3F68Cv+sV8O1+MM8d8yYQkLRBomEfPwKRRZhb3Q5RSmDLEknMscCmGurUlOP3AUjLCwSAPGJPv2CbY6H3zI+wj5iTeBQPfA4AxC3wSC/SDcI9nDezAlq4BQ6AXuoXBCxJ3yqQsoQ0uKWfQZtaLRRtEQcEnz9ho8Ob0aM2AxMkMRGwDMIw+x3IFyRXY2BTppEDRObR0YUUfY0Vn5ofxaSHkQ/EYuTW0YUmlrwEeK8I6POYbLlkQS0cVub/alCsckFLzk5Z8shuWxdGb02DYs0HA06a4gsu+5/O3i0QE62N9vpgxMZ+TChMkuMAwro60UMTSV1AoVCBufT3Faz7YsJmaAp0yJ6wEluAck0pClu153fS8obz1ImGOizuXFYHYu4gDhNucLC8ZRoHUw8vghOJPx+FSS0uYtemfaADPxK2CXTRHaM+Gzw1CuAvE8CCxOWRRrEueQAAIABJREFUoM3vQ/LBPnu58zx6mp8Y77BlDgVscbxow+cRwT6EFEK0slw2dCwAeePBhBV+Abu/QNQ157oawVMZBU6I81TmecEBGPANzfj2CouqQDSBjCdsBUBprPMstO078QmHve1s2Oi29ZyrDistIpnY/QWLY7cXjaJ7njgEU04MPBaA9UjeUty5aPj6aYg8zxJD18DCA3KDauIT63wfP7ewtvoh5/VhfjrR6Hex7mJhIRCNdMbVLsjdERaC3Hvg2qFZMU8Et+9UtJY0NtYPo8H+IaC+aIXiBdxsISglvgN5DNcZ+1JQTINYdC28fKLEtWbUWwSNtX7vEjkVcS+pyVo3D0CvtVLe87wKPKkVWBlA8aQezNu5VwGvAk/ZCvjufTDTkNuGAK1kDerScxIIgK5s2/T7IJIBNQ4KX6vhRT9lQGkZ5laezCE0qjm8fU/bFLWB/i4bn4/bYmnQipNfcTHcQTSkAuIydXYOG+w/JP9iZ0e31DyoOA/HDNNWh865Nv+Ipf3rbKbQg756va0HPEsGAentALzGU+T4Jck/XBQ4jYOAHGdxxv5lUadO9SjAuQpQlm2dbNHa2mKAJTHUNDaShpgEZFehrzVPabnExrfq4IdKlnSZzBRLLszZwhguEsWDFsIxolaP2u9d8y8cE5Y4mrcguuHMnoqN/SxvofkoLLQAL82JLskRTXOkam1olWOnAwQ788R4CwwCWFEhWLlZG6XpkY6C7KDkGPkGtav5AfcxxgEz7RrpiPrOHq7ipZy3kY28LoIkAYeMGuEmvioSiulOGGMWBr40oSjkowyib4b1Lz5UsZlHSpaKl63nzICtP5PXRoNWnopY8v45Cw76rJuGRYW7NOS2QUhLg4WAfxFnEuQiVRISs8k8NaMYUvjAsMfRPUd7lBoIZ6yhw8jWJAVClJGvjQBet3J+kETgu3zKWehRlLxYQ/s8+wtqdRPM+IK1d3fRzCh5CcA9BNgPzhDFjdym/ToL9z+XxcNm5q1kKOmPOYgRyW3YltX/E9eV3fycb+0dFwN+mWxDrPH9nPs9/P4BFnEp0gWB9ixiykWkGL7Tra2HtLjqojVSX2NOhyy70GWLUyxCKhtpKrzS4ltJHEyw4FPzaLOXtbmxIGpaTzcXagLXQdHma91O4Klr3aX3PK8CXgW8CngV8CrgVeA3UwHf3Q8mGwK3AtHSP7fSCP0AXN3+178DgEoFkUgL6wC0pB4AVP09CPCMiunDDaOW2WcXXbCF5zXswT2w0mij4z07aA5DtgGQEQBx++cvAt4C0JIGS69ccb7LJObN7LYCOuS9mQFYxC7bdup51tOBzwN61BpetApx0XjDEWKuAcgZkHAIFjqekOcweBR9q8YrvE7PI+yrIp5xaoB5dusD4VTJBWDPFaudwk3DeT1Lgw0QV5CLizBnTkEx1SKKC1mix2G9ZbOHDnv+wN0WK4zZq5/zzzDEIGA0ubKoq47R2HgP+9hPY+MCiws0z/0bmAeNbvnFCcB/yipymEO3PIQ1nF9uGbL4KwPynK8yzYI6huoE6K4iHfDhSBFrR4IBM+yTXlsg+HAZn2JY325cNbDLq6DZVZNkNMC/JzpoRERggDNIpsI5EAfbgf90vs0WjhSs0Fu0ftjm9iEAPpZtVuqyDDkjM2MzNogWOr4ZRxOcPGopLsg0axMwadD5RlNQWVCUm7HddYHdUIlzK0kDTK0kyOzO2cv5YoDXjYSywO4OAkhJ93NUvtHEl/wezaQ3W2bmoFtA+GMJ5tftXFH8sO8Ngleqfho3w7+P5lsJaIBnNNFklS8BaIFoPGrrn2Vh9Ag1fQGSEAUxEK/tx8okcDd/v5cf2ZnsZsFxxIFdo6GwbqQSxi5zrijJh/7NckfuNz9hM+FaG7Z5w7YYJIJ0+/Nt+NSraSZFx039nQtLUD7dyDdY5FS5ZnSHIkoZTggTn9CTfzMfBt5RvQp4FfAq4FXAq4BXgbVVwHff/mxDXcjS/jpwjEZYYFJa5ZCAMcymdMlq9JPmWWytWGpJHgQuBKSDYuVIFszP77YztrVZG+DtvrtvI4jibMAtwtklazwxd2oa1L/FCLfAbAUHDXk652b3WA6g+sBCP7f/h2z9ptOsA+mChAulHE2JhTzMID7HgOV4PAqwRZtbBFQrdCNKkiFSDh87FXjWlskgL5GsAOAjCYeaw5rjRr5RyAGYAcjqQdNYaIRTop104GKgBcJ9gO48LHe5KrZYjGMDx4gq8zxsE/tIT7vm/3Y+yg0iruvMIYAzRuNQt+XvCNjCoRRzl9sc8dgdUcumce6g4185JMFevw2fz/5H5WwCIFSJqUnTaq+Z1liRxAPLuHDcZWYzyLjlxgp4aOesi7CWjn65XnA+aGyrL9kKhqowytjU5XHn6BnutkYbbP4CTZFpWfoBgcVkb4wiC6ZAApvy1YOdbaD9TT2SsQWcNQZPYeGQaHpHx3SHoAKIJGGyIYpZrCt6Zh/sewP/6hpsORcM4Bngq2tCWmS6HZuNihtdsl+a17ZjsRfrkDNG0vITtwHCD7Mw4PghnEUI2InDQssjXEmLQuy1mlItb8Cy74VIUzZREx5bai4VUm/YGPv/IQB6Egh+CTKQc1xTn9Pn+9DL2AQ/DzNe5B7Zn6H/fohgGp+lk51M9xz0832We+Rb1OogghiQLU2WJTTdyXqnzQVHLLruIhve9jzrW38uCz9qJQDP4kVktCz0tHEpeAB6bZ8x3rO8CngV8CrgVcCrwFOuAr67DyHhcN7OzUYs2dOBZiFzxTq2fKFpMAQ4F2sAHh4WUyv0K961BOAWZdpA71zNjJELMmYJPwEcNPnVA4NIItA9C3iIBRQMlZmH/pOXrthnB55x2ZgGPOMzvS+9zjqGtuMvSaIc4BkDBvnaOWAvwOcHBEf5fQR2uIwTSAmAXMBBwzXasQiIJ9oshkZXZPXifBrHNPytFd0t6QgMu3TOQTTe8uOsgJ5lmeY03jDurplR/hRqZNSigb8LUAvwh5EZNKQfKactO3eE0JI5+z8uJSHNhwtFBJpWunBY27k7IG7vhwEvoaeWmwjsrNNn81oXuc1efT3Y/l2I5d5mSVrEqlMLseAsRuounpr5oof2A74jojrBrqVpakQTYAC/5Y5e2GvcMhpiq1VE/SBTCQL0ShkCXQ7lCaoJ4ketaF5ZvPGH4kKj8qXGXi9c4iUKuuF8INXwARxL0x02fc8cx87bpm3yguZcc7JZMvA7ZC0AW4XjREpo15GrVJFTsNwCZCs0prnwUKx2uIYMpkgsdrLDJqcItmnPWc/mTkCunpdltwsWDSOpwSkkQH8edifUTwBVJ7rpl12trsPh5XksiJ5v0cSFjFX2aGosVOOnotihxm0PeD7DcXHXCKC5Z4yYBkLiK3QlQ9MltHr1dquMf97yD3zHAuD1UpELo5OGRHxsG8TQN7I0IWr9xbmusVgqclHmAdKLvk2WS1xkI2c8z0ZPOY+DoqOuS2bDGJDU6IJ07w835jVuJ/DUNe7Re5pXAa8CXgW8CngV8CrwG6qA75aH5xtNkAkAAUAIyClxsALzXOUnHm9zYFLShjIACtjlGv0ErcTeFrkFLo9mgcsG3XKhzC3WCSM7MLrFNbnlKkgr9HzdAmeScsl4VFYqOzwAdHLiAcc8H8iO0JB2Kkl662CR0WQLWKowcifTbXNR0bxY+wop0EMNgGWkJPy7RFOjGOQQ9HMUNlqb/Kj1+jgvlFy1mEedCxCOoG3OwWiXkYOogdAx10u6af2p2HFhI4FzFMZObtIWg6HH2aOYhUmem7DMwqy95NJXMDd01lHAPS+oJIO2cBfuGA+i+6ZB0M/rQ0gXtOiow1xHie8OYzOMMYRFBqlHVKC0Iq8HOTYvRUZTWfBkHeAciMNoF7Bym6rAaCede0U3TYOQujCgLCakicb1QtIKn9hgtOiFBbIR59E5rwdOYq9Xxzc50C69gWrCMdAru2Y8p+/Va6kzKpQy3silOXTlR5IWB5AnCFfx6fUcTHcdGn58n2mi8ytQhOZByX0k6wkybyWRV6kRcTwIxgHxSRj+lDTDfuvcFMc9j8UVNnUh7PnkF01nJT52FFgeztzlUOdpA4mO816B6W5grF2sbSdU5Wxq+0IWTE/nulH6oiolAEv0uM06zUjDP+CaOrVJg+1X05+MvyP7OYE3W/HhT1v2oR9blDE3AMHFADXluTHCXYKMqSHNCYetAIzrTocex2ej2xZwfSkldlrPtufYhh1Xc330Ob2+Y8CxcwyoydID0L+hjy3vsCdaAd1dlC+wfI/lHbzcF/lE9+U936uAVwGvAl4FgAO3Hk6htgUIwSSKqfXTiScAXYPxlTZZ3sdqIhQYUsNejT/lDV2kiTBLxGAR8Cb5QwzQFaI5Kzr7WRreNhLp2++Y3iKODGVu67sGQUkRBBYF1J2/NCYUY4Bn5BTjufU2svVMQGavA5xSijhb3yXArLvzfgE4NTlKc8svnDc199QFPiUhcBprsapi0qWpZgfNxQGP8281H4Zxq9CfVQTSYp4VdiKpio5TZM7Ozg75imCas+lzkeawrhylAsteJoijgB1bJZ+25z3rRoBsDhwIvYn22qownAvdVtjbsNm9c/QD4ueMhKXOoJKEeJBcbr1n9VvidBk6EzkOVMMKoimlUAckZwIK10jJBljitpFt4A9NkyPyg/516NRx9ZAzSE0acApUni/Y4kG5bPitR/7MyDqyE0nLgI8HtrI/4rmDhKNICmJZLSVgXhVLLjNsGUtLkF1mznktNNCZl2m2O4As5uFpQ8lgiU0w3WiUfdQDQQzHLrjzoi3IQssvPYo0DYpNp8ZF4sEzsyXAM4dkAdQ/zOvaaUYNlq2tg+fBqBtOGwL6vJjXaVEFcAXcBlhsNWgebJRYGODgUgv14PWNDKT8TPZ1GbKg7dwlgLZmDHLaMNhst5iKIFXR4kB0OjUMIC+xGgx17X6rTH/Xsrs/wz/3I9XgOg62kVKpC1AgGxacVZnMS2oC4gDjoK4hHEu4SgD9nTZVGbBsnMCVM15qI6dcjqSH86srAwBNBbSjtX+GnMBT177TX98zjxaTraOvNOv/9Y3IO9KJVEAhNl/60pfsDW94g3uZwiMUxa7QiuXpjieyT++5XgW8CngV+F2ugO/msUxDDXYhGLUGYEqWbz7AUVAR2wDdMvKIME16jpEF2erHJfnB3hagoEtoTxUeEgF8dGW+b9EGPshtaJhhG7s7CcPghTl0s66PSyBWfs9q2AO45hcP4bc8a2OpdTa0aZf1DAw5YtSpNZYcQXRylAJYB2S6nETJLDi2gIz2EwvhSSzwjgxAuKiIDKIk/QZbGPDvjBI4eB35SciBZfyBebyKTV4E1414gvELe7FLabEF7sHcTSu7sjIRkS0s6afLJBdW0DIXSEApZVJ2zTNuhJHNWNQvQCqdhYqEbAI7udJEjudVrKuvl+PhmjE942S8Ikj94LAwFnLtHcgdkGr45MMtKYRYdEC7pDK5PJINmNx+eui6FFXtZA4ATjH4fgBj2o+VXcGm9wIE0T53jyoB0WeLjLGtL2CdW5QsqFAUZgBYDuFmUp30W3LPrC1OVpgjCxCGG2e/He0gdiadY7y5sZxFOJ+FKPMB9HbjEd3e02H1TkJWwlkn6/EL6Gsi6KNrFRZI6KWL6YwVsjiI8IyOPhYOUl2wYAgkWCzRxCjHDxd2osZULdC41sI0SOqcSkbjC+P7XOlGS7+NRQ7NfOFBZCMD+EoTWV7r49xtonGviz9B54Sy1HBqKXMOChFituPruHY2utVWo4aXdfEwbiS3WWHPd1mE7GMRU+O6IMK7KsePLWjoeU0laZXiNOd4CmCOK4rYaPT0CG/cgizDNVcLdVspuN4W6jts8PRX2fAZV1InjVl675bsZI0fH09RAL0yLnaN1fCe9huuwM9+9jP71Kc+5RjplUlyv+GheYf3KuBVwKvASVEB3zf3TDc62tssIeGwwKc82/hTko6QTJXF7grE8n9l2dcp0pt79vpRvHJaoJFb51HY5565L2ATdhbANAqezFpXRwS5BLf0ScMrkoKnRkEXmCJJB81nyfE7bLKwhYa307m1PwhQlxMIZCnMdoX9B5E/hJBbyFu6AkBtgmeB8GYzYBCwG8dbWgDbBbCAaaTVzuPMEQDoJBhHIZMDmDFS0GsikXA+0IrvrgFSpZcW3+h0zrxOjZNaTEgyrWOWYJD1POnD/YzHpeXlM4DFaX6S9qyLXgegE3gG1KFlriMHaMDqBoTkxe6KGZUpdQRQrSLC1Dbm8kglijiIENtdkJaWhkWeKjKXXA/XEKiytxMO0zfIOWmTPASGW82cOg9OCwybWmi3NAmH0w/SWFmCve3MWni4gTQkgpsGr2snlAQv5Drabh9hII3DUVu8Neks7iIKVnHCa53BpoTaj9e0zk9Akd+SaQB+gx2AdVYW8qOudPIYRheyo+ZlpPkxRYaVhUSnz9I6YfF7ZWvXzxO62XcXT0ACIopXs5TOXcco43ctvXlYRZamXMQ7PxKylHDCCAVeQlQ33s+kCLoAkwAac7cJkauek1abe9CKU3iEM4D5ajeBMZtt4/bzAcQZ4s1vRc99O72Ed1u0Ms1e0Wpz7gqsWgId261/54vRoG9mjuifa8hAcgesOvGQZSeJh89lcNJjMshqavLkliOL7AkbWy3ddpX1nv48ans2NWVBCdsddBaFR3mfO7C89EBL5vE7AKCXR/gqKltxtG9729uc5ry1KfpV0cN/9Vd/5RjQVqjF+973PhdN/ZWvfOUxBVXs99Oe9jT74he/6FjTgwcPukjx9773vbZ+PaE3K7axsTEXO63nb9q0yd71rne556tJerVIXu1meXS0JA/az86dO03xtsu3o0VtP/3pTzfFmm/cuNGONYaJiQlXEy06zjzzTGuBWMUjy1noWHP8/ve/b//93//tIpn12bV8nF//+tft5ptvdlHUev3evXtdHLi2e++91x1L0cuqdWvT3QTF8+ozVOfCY6BPiu9qb5BeBbwK/JZVwPfl+yYaYiA62xKQnOhdAZs1rN8EDMS8BgDS0hKrUc81AGJJ51hE12CnFD+AJ1KIxMyPLFadt2j3KUgg5MQAY8mt9v6edie7yCPlKJGg15Aug21x4l6by6PdTeyy/qHNgBGkIEg+BLBzAOhWU6D2LeCu4BYXLe7Ya7HEzcbHIGC1xNgE6OUnrH24Q3CbXRKSzEKacaBF5u+d7R0AaKQoMNAC4mG00gXkDHmaF8WISq8cR7Kg9EVt2o/mLvZbVmghWc2Vs5ZPTlkxlbTnX/Ja5pOCPGaujLEOApZ/sIhWEehyBGFAIFHVjF/IcUMSAoFUNL8C1w2kBGV+5LoRoNEu2o5kAsbfnQBYclY0DqFKZ+yaAZXrIZ87FiRVAkrSAOKq/JoTRWs/JWSxDSDfGAcJKoUQuE1Tn6zqSg9FbP7mBRo9pZyQ3AXZhuzZhF5lKwgglHynGdmOIkU2ddGydQ/TtDgQsHQxb8mcFhRgYmcMQj3AsyGcPaLIMuLorIMJBhdn3Dp+hLHT6KhNUNJljziVs44nxQXn0jUgqsGTA9IcWK2OUOtX4jwCyA3RHCgtiz/Jq5UqKRAmvQX/JkWwPv9zKydhodGa5Eks7Fq3lToWLDt7D0Ezv7BI/l4aHo+giWYBxHGq+HI3goT5RDein++C5WZhIeZfyY4stFyITWrK8uN7LE36pR+deIDzEkfOUcZNZLa+xYo959rQ+S+yzvVnY2dHwBD/hZzWSONnLlpL6tKD9adjoKkxl25bvzyBzJXfss8IN5xjSTiWM9D79u0zgb1Xv/rV7r361re+1a677jp7wQtkR9jcjgWg/+Vf/sWBvKMdR6D6q1/9qgOQ3d3dDqjedNNN9oEPfOAx4HxxcdEB1Ouvv96uvfZaGx8ft7e85S32pje9ya666ir7j//4D9u/f/+jAHN5Ip3G9id/8if2nve8x3bs2OGAvObx4Q9/+JcA9MokO82p9dqBgYFjjuGZz3ymG8Pdd9/tFhb6ERg+//zz3fGONcc07j2ah0ByX1/fo8fSAuGd73ynm+vK+akWb3zjG7mW0+6YLQAtyY1+XvGKV7hFTH8/C1Vv8yrgVcCrgFeBE66A7zsH0siDAZOA3kQMOYRCVEjZk+xBAFrgVJ7JYvFk7RYKNiUPasCTtZ0AdQhKMrz3f1lb77kWjcN2Ao7qgI8GLHQYYNLTjfaWF2XKBH2A2XKL45bl51B+q23ccT6AlYY71y3YtJQrO19oGEsBHMEnpCJihPSYAH0rVlw+znnYFJdtCEgPodUOAUKFWR1gEz6UxleBMJIC87iOIzcJtwFSI4DoVDaHxRzpdU4jTQgKjLGCWUSSSn5RpsFRgDECq13LozGePUJcdsquvxwADcvri6oZjSUFWNfvfM7k5QwgZJkhu76AJCDS/DKOhnCVUuwkgxB4lOwAoNsIAS/RDfsE3qWtQE7SQFPcwGnEtdcJnAHWKE0TqEkTjmY41IAWLvCaIIyvmF80xw0cM+qqH+DPl2sju6RmGRzdFh9msYP8QwEgfljlGqx+wzUSAgVZ3AQB0D60wHXGUwRcl3AXaRsiRH2bQleWAKxj4svMrMC8kYFwh8AXZx4y/IioKZDVA8BZCyyR7yJeNXatHyQJagJ28d/cwaBWcNZMV02OLJqK/UhXXkLwzssIaTmP88djAvmAfdXM2QvKD1os9DwNgjDHteCQhbu3Yj2H17RAql+xjwdAardY7fDPiYEfx5Iv5RaGUOD8D416mUWW6g9AlwOJ6qQGzc4R9DLEnAuYpw8/ZOESQSxcXwYLXQqN2DgR9dm+S2zLRS+19gGi6ZEvhaVN0pyc/eDSX+W0In27wLPcOwSgm5fySbu1gO1HPvKRX5rDpz/96V8CmXrS0eQdApsC1gKDYmtXgtGVAFqfPQKJz33uc+1Zz5LfN+2jNMEJsGofArut7c4777QPfehD9v73vx/TGfUZmH3yk5806X/Fyq4VQIsN1vO1782bN58QgJa7z2pjaIH8aDTqGHLNTZ87q81x+/btbrFQ5M7ajTfe6MC0gP6RI0fs3//93+2f/umf3MKiNb93v/vd7vkCz2LDBZhbANqT3Jy0b0Fv4F4FvAr8llXA94PxUkOMrMBNO5IG9ZuVCgAgmFcB1TIAVGyvSyuUfR1bGSAnRlhODPqy8c3eaeH0Pvx+T3cNeFWxxQK80K01mr0SeBkn2iTh8NkCzWyLh++0w9lh6998IXrpdgfMpVHW8QRynbsG+xAgFnCtLFngBfzNOG71cMm9Qyx1hiAUxY8LIauBUABZzLJcPNQgpodE/DbE9qpZjP1JxhHkwQpjVKx3Pg8cBCjJ01rJgdJnO3HFUjJipdKsT5TiVAl5WZw+DBGdtldc9VqqAfss72JYezCl0p4daKyLCefH+UlrEMgC6m4xogdh0EF7AYXKqKkPYO6TRliOFNokwAaQ12H368hIAkvpkFp9NAC/YrYdw80+6oBQaYgDXbhL4M1cR4NeC1JLdNGhfMxKu2s4g9D8OCeYKL24GH0aKAGtAYFI+TbrT7cMAfj5Jaug/uyzzMIoOFSwoTPwfm7jHAGu/YBuvxYDagjEmcQBQ/UYsgBoNgfK5QP4LEwpAbocPFzf3RK61AOqkFY0jMUFs6gBU9KYQpvNZM4EkD/HBje/HCC93S3G5HwhZtwZ/DVYrBTmUc0cblrxJZB2xPs4jmQyGgMnobHIa5BoVPCCnvie1ff9CO36vJPyYBiObp89UXPpZho5SYFYFLIwY0lA02WvdY9sYgHF8w7eb8WZBywmRr6Crh37lBSpir6BS2zbRa/EnlrsXVPqoTlpam6a7uqR5aJAun54+HeAgdZ76GMf+5gDkALG2laC61QqZX/0R39kf/AHf2BXXHGF/fjHP7Z//ud/to9+9KNHZaCPxkgrYVTSA+1nOYA+mq73hz/8oUkG0gLQr3oV1pPLtmuuucYBT20C5e94xzvs4x//uGN1BdS1rZRwrMZAz83N/ZK2ePkYtD/tX+zv5z//eTvvvPOOyrqvnKOA95vf/Ga379Z2+umnO3nGpZde6n7VAtBiuj/xiU/Yn/3Zn9nf/M3fPCqX0XOkeR4eHraXv/zlj6mD9w+vAl4FvAp4FTixCvi+fbjYEDsokBwGIAveyL6uAoCWG4cArdMAy/fZMZ9NDXNLNyddsO+hz1ioaz0AfMCB7LpzvICdFKDAZaIGE93dGXcNfEcOP2LT6TBuZ9utbxRnBWQXFYCtWN4obHa8DQaQZi4BaKdRBqQ7yYI8fkUti4GVX7J+GIva1mqAUDGeZWmsBUplO0dkdzsew8KuTtbK82volBuA0AjHDAKidQwBH7cv9qvGMElABPhydDKK3RbQ0+JBVnghgJxs7FLTY1YBQP/eFTfwXAC0kLN01rhJNEW9TQs3OVME5OMM4GwAwuvQx3WY3jqspAJh1LgmAO0TgFacddMSwu2rQQOjKFzJLVzhnYWaQCfP0Xng3DjlAAEkDWpeyKApT5csjMd05zALBMJBfIsg27GYVR8sW3YKEF1cYrABfCHG4EdK4oPF5t4CmF72cVo0USxZyQGwa4DiwHosCXfFrRxHRhMog5thsdXQGGffyroWmHYpihrfkkNFK/SkRcmqJu7iEZhszsc1lRZ5fRZQm+Mc0ogoycNCtd/K4adb7+Y3WWLwSkw+pLnnDofU34o6dNptAXMtMqiT/MvRJDOgJtXNGGQN6KvhzVffi3nIl8lT+UITQMPgVVm8VBmz5qLwmnbOOU9HXoTLChZ3RYTeNX834TeD1jPUhWJkt+UP7pYxN8NuJ92x23IEt7Rtud5Gz8LezjV36k2n5k6Nrnn3wbHuWuI0EfXvBICWBOFrX/ua/e3f/q1jRI/Fdv7kJz9xsgoxqOecQy3RSAtUHk3CIdZV2ui8oAcnAAAgAElEQVQXvehFj2GgJX3Q/rdu3froJ96tt97qJBeSgyxnoHUcgcm1MNBihfXat7/97U4zfaIAWkB3tTFMTU056cbQ0JADzqqVPktXm6O03mKVzzrrLBPg19zFQIud18JAjLvGrfn96Ec/cp+BOobkJMv15if21eA926uAVwGvAl4FVquA7ztjpYYAotIEa7CeruFO3/eyq5Pul8cENMVS608B7RjAVgyvJA7l5IzZ/q9aYuhMUY5O/xyEzWtGggMoYHkFoLFXIEEvZIcfuc+Svi3WNvIMfJbxmaaBMVfM4tGcc01+XR0JvliIp+ZYPT09Tm/r7OyEJ+UUpzv4NOv5BcREYDJW+VM7QA9il3dzEb2uxikQHcXpoQhQ88uHWi4WMN1BAVsGrznForg/OJePJqMbgjHWrrNYu2VyWed5rXGpqU+sei65QAz1WJOBvuLVPA549uUhRosibh3AlwZaIK8Bq+xDUlIHPNcArw5rcoyamvgAhQGS+PxKihEb6xhZBdIIPLMj6ahl7ybQLIs7pzqRxaDaHnm6ZCE4kDRwOEkfytkjexeIvjbb9jRkBb0k62UJE6GRMVpGEy0HjsPElu/NWGo+6xpEY0DSAOx1/VEADfBsaXcB0lWWJpVIyaKnIsHZxfNw0/BxJyHiOh4ZnKh2ScWdOFsnyKHI5tb6q6OhRVFr4cM81WQJU1+DicdS28m7AygdUCAbeNbFwud9bZZsnEYz5B9b35ZXAEplgSjfZTyza0hTRHAjI5J+ugbyLRfSnDNM6kK9TmOtxZSf3/vLuHFUHrTq1Gct89C3LV0IELAzwAINUEykeh2njnp5jvpqcaMUSSQsAPFKLYw1I5HogOVQW6/1n7IDtrpq2b23cc5hJAHSRf82y7VdYSPnvNg6N+9iQMxAi6alUy/rl5ZknaupWRudx5N4W4sGWoDzjjvuMDUECrQK6N1www1HlXe0SnE8CYeeJ2D4ve99z4HNjo4Ox2rv2bPHHUd3wFrbzMyMA+bSLotBVsOhgKTAs3TGxwPQYpolrZBMZXBw8FFm+kQYaC0cjjUGsc2SVmh7zWte4xj03//937dnP/vZq85RTYuSq3zwgx90n3MtvbUWD2qmlBTm9a9/vduH9ilWWnVfWFj4JQAtOYc21cTbvAp4FfAq4FXg8VfA940DmYYYIOl7CwoXwYXDyRUAJQI0YoCkP25tLmhkKfpbbHRw9ufEO0+SfLet6dnsgLOisZfivsXISTNbzgBApmC2i7ZlxxlYg22yqaxCWpoNSpJJ6MsrEpfUAxDJzuSi4SQiInbZt9zp0tg+SFYSRqccbQdwAcIVquLAugt2EatcR4sdcaBYIL8IWlMSoJIBpf/VYkGLA8emO2s7nivZBFscZlWvS2XyTX01+21DZhKFgRbwyy7MWG5hCoCathuuEoCW1hWnD+okdwoRsU3GkQMTyOJAJnNrIMXwuXv8Ar0cA+BdJ2AkROy5e64AmBxOAPtKDhc+dU7DQmJ6neQOLY2AdOg01VWnC5bas2ALE+izsUgeORPt9mg7ixbkEABgiR6iAMLKLNKZ+/BjnohiuRdzdn6VLMcW+8pRapKESILAoRSH0oCFLodY9PQUre8CgOdpsK/EbNdhyIMqju4KIM9x+Lg1X421qXhuAv6WvQYyFG4NOC13FY9l3Q1wkhrKrThs9RlKDaJEQKHOCgA9VRu1StsN1r/tlUgqMKR2+1y0MrfuJaWIdY64Owj1GgsXGlcD1M0X6KOmMZxM5O1c4ppE+zzzU8s98O80pU5YMYoV3an4SY9u5uQeMZu5y8pH7iDuHSkIdwJisq9zjZ0C4WHn2lEkPKVGk2LP+mELdxBVv+9WEg2TlqUpM+k/B3nLlbbpgpfgz72hOUZNQT0Euhb5O+IYqtvqKJXO5eTd1uIDLcmDGM/Pfe5zdvXVV5u0u7t27TphAC2N9Gtf+1q76KKLXMF0bEk8JD/IZDKrhoCoQU9gU57Hl112mWNqr7zySgc8j+fC8Yd/+IcOnF5++eXuuC1px9FcOP7iL/7CSU/EmkvXreZFHVeg9lhjePDBBx2TLIZ8ZGTEyVdabLUSUo81R81bdwC1IEkmk49x4fj5z3/uGGjt51vf+pbbpxYa+kxf2bCpOXkA+uR9D3oj9yrgVeC3qwIw0LmGZBpiB7N8OVWRbsSQUrThRiGWtoovtNhgfYDreZJHSFZRFisNaOyY/wa3u0cIQBloumQISjjE2wJUwlvIDZZs66ZTPrvu+Vc7Z459i4M2m8HlA3CrYJMQ2mUBVaEy5/EcUyNfM8JZiIR+PkBtyaUOov2wMPrlCoyyQlnqsMh6jQP1kqOEFfbSZKZjgNRCruTmF4NhTuA6IgAtuUQoEnXOHFojiGGWPloYMUkDTg4mXBrmRALQhn+b4sQXZ2csNdP0IL7hudhbKdiDHzURutv1WPY1YDtduAcg3xGP0KaoIqC1kVDM4gmdhpXvgJHfxmKEcJRmFDeAFHa5JpZWBK/qt0RpNoEpv2HOTBowGrDsvqpN3r1gPiVBwtB2bfRb304gd7ccNjieS8oDrKcjlt1ftIUHChZM43Ks+qC11mJDq5d6gIMpWQ/5hF8Rh8gsasg5svFFwHjd1l+K1GM9rDcnQa1x0js4/2YBfiQmUlM0wWOLKZfonH8LNNOMWlNSJGsMTpNbWGhOkkaL/fbpeVrE6CE5g+icsHKo+DotA0AN9Z5vXaM7QdgdVsssWHoSx5Twhda/4WkWkeaacBersyhLz6Lbj1iif6OTwTTIEfRV77PioR9a6t7vYM9NQEzPswhEudaiaJxd0EpunzVmbrPqoe9bcWEv41GyomQaslJUgyNNsqQSVgHmPhoP4/0D1oGtYHHvrUTEz1sxPGrpwJk2cOqrbWjHM+kXVGR9826CW/O4iiCBcbcj9K+TG0D/dn1seaPxKuBVwKuAVwGvAr/ZCvi+P1EZB8yO1GBp8zB8AkVtNFDFYIPFREtrK6mDXC7EEDuXNskynMdbyqJTX0FzewGSgmbOtizDnKOG2GhhVDW+QTeWaPzKTD1khxfjdvaurXba1nU85rP7Zrpx55CkQZSkQLq8f4UplwC7k4EoIKPZ5iZHjgIgv8pr67r9DrKWzESbXqPNWdwBEgtoqQXqu3tijl1Pwd504HedAKhLCy0NrBYJ0WizKa+iWGc2yU+ygOcidGmQfbdh8RdFjlGh2W1hZoomwnGrAKBfee2NAHfCRdDb+vRaPLHL3OVPjuNFDYGL6QPsuPyoAXfEENYyxJaPZWwqiYxk1GzLM5hjd7O7rC6wuYS1mhIaSThUx6WmQVla0ADniyaQbGRt7HZs6BZgnAHnbZ0V6z8Nz2wAr4WQOkiGTciJn+CQ6kLCFh/EH/lAHmzdzdxg49Ga1KhPGU23DzcO4LSF0UMHqzRtkixZBlTnexdITAzY4Lmc8w70xADsBg2WNeaKAqSp4mB4viVNs/OOBiwryQ9C1znwSbIs2YpDlO65TZmy4uKDAuvIJmQ/qCZRp2/XGZZOHQY4Q5x2ydfLsXo4VxSS81VsjFrbphutb9Mz3aIBKpkdTrGYGbPs4UMWw6Ywum4YZ5gshPVPrHDvN7AxxJWjbaf5ed3A9mub4N41SvL7KhrpqZus8shPLcs5rSqWPIRfNBOLEl1eq+S4BgDSpDQ2GEvPyJBFuuqWP3QvzbBZAsW3sxB6oW2/AOu93o2Ob3ZpmPIwlzbbXbFaqXgA+jf7Mecd3auAVwGvAl4FvAo8oRU4AgNdXKB57x6gQxfNe2eLiZZ9XQgQKpApAK1mFVnKiYEuc/+95ZARKY7B4t1unYM7lmK30UzLSk5pbeAbF3yi2/2g08zsXptehOHt3AKDOmvbNg3YKRt6ISrr9uDcsOUAcGoWc9bJ+j+x0PwpsF5lDLIxkwtHA5ZQwFZe0RqHxtSO1tmx6GwO7AvAIJ+ogOKc5MQZF8MQA2cSLAIcKQwgDYNSC7DokolE0CIL3IHPmS/aWtBs01yh+XoBbTU3pmanLD0zidQFDfSz/08mmYO5BWAWGpae8NvhO7HuyyMLgYGuOl2svKuZC6EptFG6cZdjDes7K2yDF8hIGXpW8hHNcRnQXC4pFrHpExoHPCt7ZPy+BRu/G8c1pCs9gwGYV5L/BtTYJ/cLWczxfHyiLZuwzP0ly+xnDGXkFxxf6x6iRWgKBGi31ayLW8cdgbjlJwCdBc4bzDX5fmabijZ0ATryjXLb4KAAcslIJO+QVlqO0fKybnC91CTPADQLMIPJnRbc9RMKMC810TnGekkbLf16UHZ/csNgkVaV7EECEJ4bUo8gK4CSvJulf6nTSFrRn7iH+PELX/8a69kCEJbFIY4cJNNQuwNY2n3bFg/czt2GLhZJQRYy+2CmJ12DZDGy3XwbX2X926+jjriVOMKcc2bz1GXC6rP7rTJ3xAH3cPuo+dHlWzDJrn9h+b3fteTMBPaGJCP6O6xjdNSCsPyLj9wOiJa93aWM5wU2uuu5vIbYds64WPnmXYNmEfQfM35C37nezrwKeBXwKuBVwKuAV4FfewVAX6aAirN833wku9C2ZF9XKTV21xEYh/zBZyh4RBSyJB0CsQKZkkxAyDlNoh9AGZm7GdZyAf/nLa5ZsCWfCPGYHDJcI6Es4QCvi4dusfESOlQiu8vpMSvxc8apI7ZhHawowOr++XW2gBODwKZkE5J4iJGu0BTYjN6W/Zx02TR4ISco5JsAOiKGGP9qOXzo+AUaCF3KIMBQgmSNIeccPqKuu155GY4RlZSXxUA2s+iCU/SYWGbJPmQhJWsSJSoqyMXdkpcPMbXIpGYtPTXhmghf/uw/BW0T1FKACYVxzk4Ebfz2tAVhhsNE+QUYU00sLwetAb59AsmEjHRvb7euXTSeDfIiYkAceJbBcxOvO75SP04JI9s6sfKwz2KBK9myLRzOW2EmYAMdbRbv5bE2uYUgk2HeuDgzZuAt9nC1adw59lOTCZhxaVRY2Lh0R5xOAv1ElA+hI48OWhlGe/Gu/VbFDUPuGjkCVGI7/Lb+YtwtOiXxAKiW5NUMQ43mW+EvEMWOaXbOcpL5CjSLMXfGHPK5du7VjqEWcHYAeuk/Aeug3EXYqpznihpYNV/kIxHAsqQwNfye1S7ph32uK9WRZseCDVtt8AXWtfUa8yPrcJ6AVWpf2We1qS+zCLiNscgikOdzHYQA/AU059nQqRbY9EqLDV6GLL0LLE5SJv7VYeQiYe4gIGhfEp1zzThDa+ppB1GI/Nwqe75ouYP3snDBiQTP7WDHqPWOsg/fpE0dmsR2b51FB59l689+lXWuO436SOuu60soWh7fzeZCt+DwNq8CXgW8CngV8CrgVeBkrMCPGbSYsNNag/d9Y296QS4TIYBaieCOap4Y7EBgJhYJj8G8Xki0d4cYaGflBigV0BEYc6DgwP9nCRq6ou3oSh3DKPatCZyazLPcE/DXxTt5YfqgzUcutM6eQZhWXDbSCriYtLN2brL1gx2Orb3rCHIDmFPpoAMA1/9tKVdwjYNioNXw53yaneMFgFuyWdcAV8NFAcANFSomW000PoC8AHQqk8aiL4KOGZ3qUky5C55D51wuA7QAlv8/e+cBJllVpv9Toauqq+P05BkmMmQQAcWAIiqIiqACKrC4YloxrLq7rpj2+euzPrv6GB6z4ppl1cUcVjEiBkSWnNPkHDp35fR/f9+9t+ZOTXVPdw8KI/dCTXdX3XvuOd85t+573vue9+vv75dtnjITSkoxLkcQtN5p6Z47BTYB+GwNgfncyLAb3rFZmQiVSOWZl0q2IAlHRSyy0mkXd3S4PdePuPj2LtfZUAITvJ9TAsfCvlUcJAREO5dLq3yq7DIWqR9IC4g4GOu64BzE0V+DxwJLLO6MbVUCFCQPsogQvuPJgBw+EvhXoJ1WfX2200O06AiwxNMxYsMtrThlkpQEr2kSn8icQ1lktJiuz+X/b8jtWbdLQFUpr5UcpXtlh1tyspbVLYVCBqTqJQa7YZkkyQqJR7UHms29jrGgSsMgs1DSWGdv1tG8SMxTG0DpoWkD1tZrTHI8KbQB5yTSE6Qd/KdO7lAQ7Bw8LVAd9sSXypN6uVLHa+Gn2Py4HFBSMTmLVPZINiIPbPTc6tyYMtbUcNNILHP1frHEx79W6cnlFMMySbHm1DOBewvyG4sxTymYAUgf3dikdaE3uMb6a11l+12S4+zWpA0bx26FQjKR3rkC0fPdxNget3n3sCukTnTzj3qNW3bUM41r9pLksDgURp9QoIX2JgzRFkUgikAUgSgCUQSiCBwSERAgcDfqtUyvBa01jv3sATHQ2S4xk8Jl4yX5HI+bfjPLgj7LRFi8tVQpLRN4PcIAKOmXkZGywPDeK6ULfYKwhxYXGmVqTmwGhgLpBhKK3NAmt3XHqHS/Z+o8AmYCLBW5clRG1gkE7XEnHLXcLV/SZ1KNuwb7ROb2CtSAHnE0EIMqxrsocI9ONimtNTZsgOik5BxyMhaoEaAXsEtLtkF2PRw9qGtSEgdA+ITYakAdMgyAU1LnR2YwMSGPaiFB2o49VqcyZgiT2SJFWywJ4CNFM57NTAz0szgqAL19syvo50Vnvkzss+ziYHdrWVfa3uGGBaAbG8V2N3qMTa/KvaIiEF0lNXRXyXWdoNg+QcAW+ztJHzyJLGylRz2b1R4KFmmnY0qTbYJc2Gm5eBgoE4gU6jRpCF53JhWwRDMgZB+4gtV8oGq+yEKgMRbdiZm2tWw4aujXmizw4rvnuT3XDbvd0mb3Dyjd+aqM6z5c8V9I3SSPQMaDwgQMjUTDl2ZQbzTkXnJu/19AsQmwfcaZTJUs7KQ6/n+ASVss6I8XdOy29o4feiVA09JHG4EreUcC+0FNXJhMsA5xjP7WJLCrnJQkhqcbaEckKVFWQGBqWQsg67JDiUtmUqpkXL6+3NV6nuHmn/B61zFwokqQ5htATjp1A/jqB+h07PmSkrHklTxlo7TTm6+RO+EmewIj6bfNR+KMu7pSrccGXO/iI2S11yUpzzY3XJDuuu98N2/Zs6Vy6Te5CUlaPCMSeoqaRQz0IfF1GVUyikAUgSgCUQQe6xF4UAHYrNdJUwUids2940M9Pd2SMYiszFUFogVRBBRJagLQxYWDLZPJ3pdKp0ta8HUGi6TiSiDi1n7b9S8/ybyNLXGKwFJSgNXUn5CqyDj0y5j0qJuVCW/RMc8XGBGDLHBcKhddflQe0nktyJvY5Y5cvcitWaGMctoeGhtwO/TIvOKnD0enDANtemZpdBMAZ+znWM1G1nGxzHgvdCkdM6m3JySpQHLSoRfgBQkI/tBJHZvm8b1JU4B00ndroRh1RsKBDKQC6LN8H5I/yKi4pL+1LM4mFUCg0tiwNNBy4dBE4+W4cOTEIuOvp8V3tbFOl5fmuHif4iD3CzLcVQQCi0KG+CrHu0uu50SBVGmLbQFcsL7MEzl7/WT6Bv1kXSS/mze0glkWOIVJrkBpMlMRsDTNhHdoXfWt4KShmCfQkoNQLUOO2oL6wspUWepTy0sDaJVcobJJdb5fLK4WUnZqEuOyOldSOmc9JWjIPqMhsE7CbdhgMjcaOU51gwQv/uiyxYQAU9OdeGyrsc3NzWOfkfZ4b3tOHkwyrJqBrIaxg+wDzpbxRPyVGZP945KyVDXbYdoQ97M1xv2nEEx2rEp+HvcOTai07NWNFheIhH+S61nzBkk/nqpGj/N8RDMCOZSISa/UlLFQmSRT0nnX8ne70fXfcyM7fucysT1SsyjpjmIm5ZAmNIqDFoOKftZJGKeakPbog8yEHiT0iB1/sqQxT5NM/XjFDpBNkBhHNmWwayTaoghEEYgiEEUgikAUgUdtBH6rmpFc4Ojp1DB27UPloYyy5cHCshCsKjAYA4CZl7MHepBvxEXDGSCOxXbG4rFN9bGNT25s+01vnxKosNgPGzkQVFLANgGbpw0HDiQUI1tvdzsrq9zSo043/TLsblyLFKtiiuM4HQyudcXxbe6wJXPd8UcusmO3lnrdWi2CS0k2khOARjbQmVKCEDHRMZVLwhWIQ5wfgOyAYezi6iYxQJyL45ts8CR/wLXDALTY67Rs4NBVVySFYIJQ1zENWUUAuGGskYZU1f66Me2aKCgwsKR102LLr1oTjLJ00Lhw/N1Zl3jZQPBpg9Jt9LrGdmVZvGnCja0XKKtpwZpAXE3ykSpJP+IC9kcW3aKnKp492FSYtYjPxvosNNpzmGIAL2w0cglNEuJasBcDPBtzqg+hay0znz4UyGMhXolU5yzwU/0h8GFOrSyTgABCyV5IkmkPgCakL44V5mgSIyCYUuZJcf+NcsFSpGOnh7KBcwKgY6TnRs+tMWFqbaFVpAre4sAwUA5A9L4AOtjH29+Qpb1iyH4A/b6OA0kHbUHVQpeSRhsNTV3sOwsCaUWVuKj9prwQNYxbDF4ZJsHG0xo2W3FDU12o9Ym0f6L03pe7uUefLQ26NOsaI3Gx70YRZzRJaGxXOJX2u3qba4z8WoD9XktyY96DeHkTa1C+WHxrqdxNXGmxLbiMa0FhrditTORHagg8zfXOPVsTgHkm3WBU4nDicfCeU8yhvHEt43WMrzJpuKNtehEgxfgPfvADS/zym9/8xpHam1TeLJb+j//4D8sueOqpp06vsGivKAJRBKIIRBF4OCOATOMGvZbrtXAmBceuuXN0h+zpUhkoaPSjYvQAzti/ccNMCokhfajr0Tzgt0oCEoDH0F0unbv3pu6Fx6wQ3jnS8By0s7aEbgzcHOIkBtExgxuvd3s6znALlh1pLCaPy21xnvavk6ilJO2qkl3Ucjvcwvm97tgjlChDmG9cOtcNtYVuhDTK2leLG4VXBVYFjnpkR1dT0pSJMXk1C6JQT5KkYOABMCajIOA5IXCJs8YYcg3hmM6MZCj6ia1dVciU4wpFOWmojbDQCUC02gATXRFQC9KXEwuSsZDCuyLmvCLm+eJnKJFKWQsOpbetICUQYk3l5BV8W84N3iNpwJicSxL9AuHyMcbZozHmEivG3bwny+1hARQ9QmJPScAkxBoNgLZ01DC+AFnYXoAiml1NjOqylRtX/+yRlaDSYMd7BT7lwFGXdrmqjHmxjAB0GhcSX9JhWmi8oQWQTS4h7TSAGAZXSVsadcVDk5BKheyPKgvW12QrpM7W37J9Mys6j14WSBRYB/Qit8Dm0CrvAei9MNrTZxjDzPt+G30th6d/1oTDk3tgXaf9bFyR6E/tgHVHAqGhkjZ5BqCZsUSpnk6orv2QgqTI1oikRZ/xZKSkujDPMEtrZCrSrNQba7QG88VKiPJ8F5u3QmR+l+YVWc/DOgYjvV6//Fmx/T8NjJvF9m9RP8Dg00eskPRSiHuOfSBjJfdB4w54ZzGjLO6K40rkUnu6Mmu+RJORlXryQNs1Zm26QsvQqx/a2/r16y0Rxwc/+EFL1c1Gtj9A4He/+11b1Pvc5z7XveMd77AU3YEf/KHd6oOvPclPSOhCuvLHP/7x7qMf/ahlRmT79a9/bclPSMzC92y0RRGIIhBFIIrAXyUC8rF1G/XyvoxnvpVj19wxfHcy0bFWzhmLtZDw8JRkDB0AFEsmUTHv55rAS0ULzPKkpAZM4fW86wbX1Rh0PQuPANLcJawg4rL2TEBT4K9semiVsX3TTa4+cK7rGVhiFnRVsnjAUlMYL7lhxEkfXdghWcdGl5UN2Snyiu7SYjfsjx/K97tdtV6Vq79ZOCbglNUCOhK55EZxTAAYK2uhALMRuHrUn9ALy70Y70lPPDZRcXncOJS6OyEgDgttm0DluDx9udmjg04pLR6KCUA3YL8qUEY5ZCps6Gc1P+5KwzvEUk64vzvzH/S33EzkpVyNS/ag+1+XknY4uV7k7i+6nfcXXFpgqy4tbkmAPZ6UZ/OKqhs4KeWS8zVBEahVKE36og+9hWyw/gB1s+7z/KDNFq6oaYJ01o1i0o2tnXC77xP4l++062u4nlUx17VE7PpiTYL6yCQoUM9xpvVF8kHZnsi4IRlIXex7TG4jaJtJTgOhDXY3HKzPY0KfMT7EDhB9CJ1gHY/8QxMp/LMN+cMH29vN9YJN6TXnB8P7DHvzfVOWAMrVHtOSqE5NAK1xxtpKDZwYQB9LPCWY0ZBUQhNPCs5kwlhoGHodrjmD2HnmHZ58qCIxdSOj49UNNWm9ExoncU0sG5WnKBX5GXIfOV2AepEmLCQ+0aSisUMxvldF/UGFXi82/m7VR4lY1BdM/mp6LEPiGKYHNh3QhIsnK2zY3lVqcm9Jz9OESk82yqerG/9OVngnCcB7iyTxcPEA9KGfSOVHP/qRu+OOOyzbINfLvffe697whjc4Mgc+73my8dMGw0p66Y9//ONNkDjz76XHzhHbtm2zCccHPvABt2TJksdOw6OWRhGIIhBF4JGJwLU6LQji+Fmefq2O267X4bHr7s6vRf5Aprm4nmOzcFDuE08kGYmnURXjKDBdkLQjL4cKQExcbHVm929cl1i67DyBE4g62ORabQvctNjnk8RO9sLAVYujbvfOja5j8YvlEd3pigKHBkh9RLWgb0DgVPpT+S6T7juf2yoHsm0GrE44bqVbMleevNp2Vrrc+qKywgl0ZQQ28QvOTeS0P+ygpLtiljvTkpmoHCQnLN4aEzBGWZEVMC5qBdx4Lm/tYTEi+/T0pJXmWwsDJVsgCx0yDksmKKpaNbQ6dmBtpwyEVUC+GlqdGHX5PdvFRI+4S856jazcJAlQKm/yeFvyDBBgTrEr6DUijXU+5rZvHFUGQ4+NXbgi6ZYcJx12v8BZXNkBxRTHSEIDXQo7r/M0kCz4PQsGJfMgi9caBYG+IQH6QZHb9yl9+IgAY0aWdt1aMCdXjRVPSLm+NXgYM6kAGesH0ghNfhow6GRbBBcDyAGjYGBfTWHSZcAt8g6SpiC14GlEQDD79LKnrAASen9unnoAACAASURBVNreYDNmmD+Dl3713vMWGjbZZ95nDNExtpjQ8wk3PI4Qh0V3truXmTBgsA2H6xCbbACmFbJEWv2j3wH/cdNz6M04gmWALtkqQddkqeyRln+N2naq4v0c0dqnaJ8BvbD/41q4VXW5TkTzTWKfN+lwyXL8pDwe8x5umAeHveAxOdE5NUFpxAck8XmKmnSxy/adJgDep/2YiPgRoiGH8MYTmH/7t38z+cZZZ51lfYYMgVTWl19+eZNt5v3Pfe5zbvv27ZbG+6Uvfek+rX7d615nUoZ3vetd7r/+67/ss2c/+9n2Hqm7scz84he/aGm7SQ3+tre9zb31rW91P/3pT92FF164X1n/7//9P/f2t7/dUmQfddRRzc8nSz0e7PDQQw+5iy66yN18s544aDvnnHPc17/+dWPWsbH88Ic/7L785S/bZ0wISOcNc3zFFVfsUwckLcTlhhtusDrAKNNm0mmvWLHCcZ5w2u8xOf+Q9pu04aeddpotkG5NXX4ID5Oo6lEEoghEEXg0RgCZhm70Tjd+pzR2s9r0iNq2NcHRsT/eVwRBmIcwC8+Skjxk0ulhSSy2if1cpTTbSwWjzJliQpKJssBYXIAvs+da1yOGL92/1AMUsHI+4JGdnGBb7CZBjRPLxeHFu7avc52HXWTMtaWEZhEi0lwBzgFl+SspCyIa47oox1pdeufqsKzD5LVcHHFLF81zR2mBYUoACQe3LUXZ4CV6tOBLZKEAchmZg943BlrsIMlfLOW4AMu4boQlocaMfK4BirmS5CK6QSPPgFmfOycrcGytN8mJSTdEP5sLG0lcBCBLAt7c5DgOb+yYPIPzSqRSHB9xr3j+6wT6R9V+SUBEjcKQW6Y76ZXxTPas59KuNiQXkTG1SzKOdFfSdc5j8ZlOnPbAvzk2cFKzswPh+qgL0AUOFlqMScs7saHstt4jHbUAdbbQrZ/KbpgpSSki54+5VTlNyEFjtajXBJkDMWr26Voo2xYm2AO0IVTn+zVTHQOtNinyJlDtNiYXyCqC/e0XsKb99N05YK99/Gm7mv7Z2wfts8fRegDasLReVNMcOEyKo59oudX3SGs8iQtsOgBZewb0M4jc4ggo9ycj6Jc1qZHuReVJg16ZL8n4kTrk6Xoi8STNqlaJFOYpxF16CUTVbhKAvl/HK7kKlLZNPoIGBQy0Hwl/vac5B9qpcWzp1Vg5VYe8TDKOMzTJXKwy0Fl7RQVrRNsG8xB4c3x83IAsjPMpp5zi+PtNb3qTe/3rX2/AN7yh+b3yyivdpz/9aZNF8TfgFFCMO86gUqFzLLKGI4880l1zzTUGkD/0oQ+5n//85+4Xv/iFAWquY8Dp0572NHf++efbKaYqayYAGib9C1/4gjG/mzdvtrp86lOfcgMDA+4Tn/iEgeh/+qd/cqOyqwQ0v/GNb2zqlP/7v//brVu3zurGhozlX/7lXxxg/rjjjjO98x/+8Acrm89ayyaOfA6AZvv3f/93t3r1agPp0RZFIIpAFIEoAg9bBGCKb9cLmcZsNHJbddx6vXg86OkWQ1vs/x6srjVbNxb2mfbWkIPtYuxzo35/PJFKS196Uk7P+3G5wO0hvfuXrldYJS0faA9jeSyi58vsMYVIOCqlkdv3bF3X2X34ZU9CI4klnNl66ZwZLQrMCFQXdDOG6UxnO02XPCGQWq1P6Fw79NlOLR5MuBOOXuXm9no60px0uztH5a4g9rmINlbAE6mB+X8I9HoLAlO2GK6oiQG6XXOzIDGLGOqyZCQw0N3dSpyhpnrZD0U+CjdVRbEnBJTBtML15nkdAOg0cgstJJwQA10YHnSXPO9VYqBHBI7yOt5jSz3AK2iIJMNAtECUHDQ8JpikJCpUtnYG/jK+LkEaZJNJmJ2d5w5CQg4Ci1bYKblIrEoK74rbcOeok0LDzZUn8eK+Za6g8rYOb3Y5gfGB1Sm3/Hgx0HL7EPSXflpPFWB7TXOMtYitbPPFCEFfA1w9MOuB6r2UafNXezt43xs9AOC9CwO99/bdf995QHPMcRqboHijDGDp6dY9oIxDC57PZvfBT4KK3KeJ44mLx4PboAmx4F7BQTv9/QSiGywsbMjVpaKnHeVVknWskXZ5pV6A7Qc1Z3lAE7iH9HO3TlOx03kNooJ7f/Whv31gCVP4z6fw6zLWLpRO0tOL81xn9xly7jhcu2tRqXdZeHrrQ3gLg16Aauvf4abdfffdxtp+9rOfNYZ6KtB7xBFHuJ/97GfuxhtvNCkD8pAXvehF7vTTT7ci0QcDSAGjAOp2ZQE8Ad5sL37xi43xpY4A4Je//OVNoBquI+UC3AGvsMQByOXJG8fBah99tLcQ+2tf+5q1l/fZWgE00pZbbrnFADTfmTDnsMpMAoqaoQdloyH//Oc/b5MIWOoAQDPZGBoacu985zsP4RESVT2KQBSBKAKPmghoUZNlRMO7djYbbDVuFHsfa7YpJXbruroBaOS3JkvGhQLQSSIUe86Pl7Iy0DXcjlzFDRXKtWOrtfqcxPZrBKDFyvYuEwgKvIA9AO1hH4NkAnHyGN66zvUe/qqNhWJpWC4Zpwh49aL97ZLsokeLCQsTSmYiBJXtTkmTW3ejhZx0sGTOk3Qkt83lBjepnIJbedhid+TKhfbYviZ2cKQw4Lbnegzk1mRzh04ZXMVNEDCekvwCPfOEQC/YkUWFZclFcNkAQKe0HwAzpXPjHCJy3ZWluYUpB2yzYBL9NzfBmsA/eA7XjfzubdJqD7mLzv57OYGMaveiYuDTp5502JhTL0MIol6AoPnSecBZ9mim/dW/Mucw0G0L68y+DemIALRP55KgJK4Fb7J7cJWhmtJyK2HIiMoZFJs/psWYXSk3omQgo/KZ7l2WdCskD0l0eUy+6atJboIG2hbsUakA/BnFbH/b/waiqWKA9Kgz9feoYe/HXtCMc4bxsj5ANPAcYHB/oNlbfjEGlMHvfjXqsMhIvu1zJhwBkg4O8M5rAyqoEnIPPzV8+G07XfhE5tkHG80kQTpnm0UwKjuladaCztocAfi5etpCXHZqn93C4kqAI9baLPoC4NxEvb71np/hxlhzXRs21n1PwJoAer50rFLAnyUJ1DOUgOdxGlPzFVozFDzkXaBbATPM7Gtf+1oDiu0Y6K985Sumgyb50oFALwsOAcgwzZQHoAxvsN4f+chH7KnRgcD4T37yE/etb33L9gfETwagg3MgKbn//vubIJfzhgF5UA8WSgYAtxVA8/ell166T51h6akH0hcANKCeNsJU//CHP3TPetazmgC6tbzZfNtHx0QRiCIQReAxHgFkGmjyYIpXzCIWwzrmHr2QeXh2cAfYxEDXBKBJLmLrozztrSXmIIsgmf3k9ICVm94pyKWhIqa0XGvcIwDd3xkvH5fqX+5hF4/D9LygDVl5uKciDfTgzgddcvFL4Z2RSpQFxG4W2/j43s7skoQAa00vFv91KHkL0oCiAG5FAKWMJZs0wrmx7a40Im30xB7TOR+3ZpVbOM97PF7S6rLdLDIcEeMMhYwvsOrQmVGa6x55M6vcsZykG/gEC+SOF6SDVjsB2GBePeGXI0NSN2edW43Mya0Dz2lcQrC9Q8JBJkbYc9xJYiXpruXCUSIT4Vm6aSr7XUw+wp4m1sLmbWBVACVqAAQtOqnJIZRym6whhBjJM9jO0yP7SUgAZ6R/JqbmKkKnMGNQe+OyTyunXXmrXD5u3enGt1dcz7y0m7ui0+USSlSjRCg9C5VQRNp0pWQ3WUrgz+yjZO+HD0g9aS//7AuOPdmGr3Bugue9XK/1s9+/QVlBLhjPKNoDygGObZpHG7NMDEzMrJ8eoA9AugfUg5QrHrAmrmEVSfN3OyEgGRBsI00/mYnQAQQ+ML+mPLHQAsdkpmQxX1XHVGQHSPkJpSZPaAFogtWJ1oc0wJsJBDrvAE97tnuevSHn8RhoD6w3lG6yVF3jitWnyH/8GRp78py2xEVeQII5gD86DrkfrQA60EQffvjh7tWvfnWzPfQfUg02GFtifCAJB3IKtMTojnldcsklbVljyjyQhCMAw8hBYIDbAWieKMEwX3bZZSZHCQNorpk3v/nN+2mqwx3WCnj/53/+xz3wwANNSUd4X8pG740e+uSTTzZwTr3CADpioA+5yyGqcBSBKAKPngiwaO42vbS4aVar9e/WcXKDcMfOtEmxa+8u35tKS/AgcMNNHhM3wHRaKZ/BbrhvkHgEV4iyJAhVkwEIWG//vcvGBjdm+lcUGrHYyYII6ThOCLphGv427o01cQU3tO0OV1z0Mj26lK8zDh6AK+0nJcMtmWp9wfDOnSfwd3dvj/CLB7ASWck1hKohcctiU4tKjlIaE/MrIF3Ror+5c/vdiUev1OJB73l7Ue4Re/JKBT4hezHVGT1yFpAsND+hBZBFaaERNuTkJILNWVwAma1bWTJYONmhc+L6UJO1W12TBE+jK0cOAVEWPlK/tDQcE+N71J4NrpwbUyIVpYdWOu5YB0w/K/T0I4SUTEcM0IRhVX1MYaD9TOrsA1AD0CGiFTbfwLfpYPSiTPk7W6XlxOHK+r3Y4SYezLutD+Zcdk7KLXucdM/KcugykofIsgOdOUJi77kAXcEJPLbZMLNVc+/iPktugo2ch6UD/OgR1D4hvM9PqmT41ZdWGEb06x2WXtj7AYPsN9JmVt5CPLzDAwbaTmuMt/3ixTEA8j7r3GyKvU/bAM/BQj305Gia/UaYDQmPVdiHMSyXFAWaKrOHyZv9Kvun8YB4AKCtKj7THNTNvL4BzHQaj2o4Hb7cdBZe35LUVOSLnhKA7jtT+yhDodXTu7IO5Q3GGb0zDCqgk+2mm25yb3nLW4xZRY7AUyvkGCy2Q6qAPINtOgAahvdjH/uY+9Of/uR+9atf2QLFwCovHLcDMdDf//73TU9NndAotwPQ1Bv9Myx1V1fXPgAaDTQTAJ46MQFAbtG6tQJopBnsyySAhZPhdQMA6Je97GUWHxYWcj5kI2EAHWmgD+UrI6p7FIEoAo9QBO7UeZWNz508i/MD2m7Riy/42bDVnLIcu+7BxvVinjcJPw8I2R1ex8VCYKszo4WCAqcFsbd13CcESitmwYGkoEPJT24XXnvAdc0/GtaQpXhr5WO6SDBRKxQDitMH0FvucKXlF7ve7n5jp2ukZhaA6RKY7hJoGd89uFYL9ipifY8t16p9ALNMT5dZ0GkRo4FowKQgvBQUQ5J8bHXV3JCqWzVZx/Kl81yXWY152bEHlRluZLxLE4CUboAplxMznZfuuSCGUm7QrqbJQUyMM2m+u9MZW5MGHqoXxHzLaaRDQCml5CdIRSoAahxGqHdNC/bGdruR3QLx+TF3yXMB0LLAS+LnjCWaWEn/sT+AFDlMHBYZat8HUB6ARufhAefA5cJqbzoHr61Nfa+vtCDCXi4U2Ghpd8fIUKgnA6K4E3O0WBHXCbGpLMQE9xpu5C2K1ctgpQF4H6NybkCiMa3eT9tCgDn4vQlyTUvOPv5OMLqBlqL5WQgoBxIR03Xve56wBCOsGgnwr9UlqJNfteYPA+DSqcMIMznRXyR62Wt54R/bnNB4ntQkcDEwaziZJxX+IWb7YaU049DQowlv4Z/PNJvqxtefBAEDPGuRqAegmXou0BOL1bLikx+0bBsTyZU+eKYHAN6H7hYwzsg1zjvvPK97FNNbb73VwCp6YmRRF1xwgTGuK1eubDYW0PuNb3yjKcMIFuiFXTg4BocPJqzIPwCxgE+2q666qrnAbqqyAL+cH+A8b968tu4WHI9UpN124oknOthk7OQA19Rj48aNtmt40R8AetOmTU1JB3EA+CPTwIWDDWkIbdi6dauBa8DzMcccY5+FAXQ+n7fPX/nKV+4nhTl0R0tU8ygCUQSiCPxFIqAUziazgAHVQqMZb8qY5nb4x842OQPGG0ph7JbHrl/fuKkqaYZlZ4tVt8tjuSC7tqPkB92dURY2AJ4tvJPMooTFmoALsoLaxHolDbnd9S0+WoDQQzqW7Doee8gwZLzxRH5UxeYOb7jBTSy9SIzSPPNwLuqmAfPaJ01jt44qjo1bEgzhmHyxXL1bwPa47q7upbDEgyPDsitTkhQB3ppATVmLDGMC0rXisCsMKQ14XovqdJ7Fi+a65Uvmu74uj+lDIz1a7JRko9tNKG2zreETaiurQUVpjPHpTeqGTxZGgFpdyLumLIcYMMBIZ4VAAdBYvwG0yAZYlI/0mLIQjo/skJxk1J1/1islz8hJGkDqazL5KTrQ95bH3Ad0lmxETLriYIvu1AbbDywKiKWyhuQAo3oZosUDWvWhXn4xTUxNSm+TdQDeWKjIzEIA3mTOkiroJ0lbjCGmbJ9pDQPYpoTDn+cEQzDQKBtwpE5NhtkHzAFwtjpTzxZ2uSm/8OUffvmBvCMA8eGJQ3P4B3VpInzO0ebiCApBNmGfewcEbfVYZP9YG4A+CrdJjGJmiwypty9WN214c9bin9A4apsQNWcYsM3mZoJsRJ8zO7JEkCQEYrEto7LXjZYW6kHBaa5v6aVu/iKY2qA+hzaAJjDf+9733D333NP0gW7TO4/6twDQeFUHDhpBhZF1sAgQOUrYzeMv3aDIB/ovHeGo/CgCUQT+BiKAGwZSi+P00qKwGW/7WdDNsIQJ7Q+jA2Mtiy1vi12/tnHT+LhcL7TQrlMgtSdLGnCy7lXWasFWT1c2exSsHTClJhlHSWAbsKsVbS624xo3sPxkwx8mGPBxls9mSpDd2CbwvXJs872HDXee4PqXnGCa47KyCcrqzgB0BoyChR1OCTpLUefAUSPdkbpNKb/nDo+NPi4pOUdHr8AwDhgCsWmB3pRY5KSy540Nb5M3824BYCUPEdocmDPgDl+5yM3p3QtYSpJ3TNT73JCSsRQEopBxlKSj6Ejr8b+AlWVQLOmlc8u/Q+BZKbH9p/TGEIOBhJdKZS0glP/zhAB0bmzYnXfWKxQUnVelxixrnU/nBmgOzMbbOHPYYjMmGGI05U/syQaMCvUYTN/NIQDQsP4WZx8IN5lqw4vBcX6Zdhp00/zrZcwzfMu+QUfbroBvgDHYmHr4HcY+vvS3KTj2XUC8w32wHB5xlOdjw71ve8g1wK9elkI/fqFjPe0wxQYA3DvFPjsH7HPw04TVfiHBez5DbOWYFSBxZELEjizEJABIa/zPYe/RTDObkgA9hgjd7ED0uZ6uYIGIXImFo+bKCPi2gb/3hRKG3TFOsScM7MfhKrKk2UvBzXel9OluwVGXu6WrT987JpidHOJbu0yEh1qTHm0AOspEeKiNoKi+UQSiCPwVI3CHzqXMF+7xszjnFh2zQa+2FnTTLA/QPK5XW7ZbALp206hY3op0wl3SDPf3iRMWGKgUlTEQ27lqdVdnNjveme1aLew1UBByyImtqUha0bH9Kjdn+ammhTVsY6DQY1gDMFQTa50b3nj/YKk73b3kmSeRSDopZJeWDKRTTG9SKARQV4PVBv5h9aYykqRn1s9StXx/PNtRS/aljx8pFvvG8jl7VNwhkJ0wlKg6SmfdkBtGcWynKxdwU1BmPoHuxQvmu4ULelzW0lp7W14+wTmlYR4sdbgRsbglgWYcQJKAWAEmcm9QR9NDIzUROmJhEenJYYUnxgbd2OA2sehj7tyzL9W55Skn6QQLDJs6BTuTT6USiuDRP6vq0GGYFgNwxstnQA1Ig0hxjkB7C7gEQO91uwiSnxieVQlmNhiASgPa1gF2dvqE9OQemg6//GNooC264++9x+0DoMMaiqbOwg+k39feX0ElOL2PrMPv23tBfEKfB8lKDEwHrwCsA5iJyd64eglX/JfGTUM2fdbaIBhCsQ2YeUCuPq+QbdEv1zC2TzoDeknEE3SD53ntFR34UTdrqYkPThs8OTHnEYAz+NsfUizSrOlVVV3LAu9S57tC5+lu4KjXu0WrJBUI6tv0xgtG4qH3k5ii8yXrYKvzxqHXmke+xsQT7ffZZ5/d9Jh+5GsV1SCKQBSBKAKPaASQaZCgAdZpShu5SWo5LQu6KVqIPGOdXlpcZk4Ak26xmzc1bkKTiINFVnrhrFhh48pAG9ry+iwju7lMJ8y0W58rNDL5fO5YLN7iW//b9S8+Vo4VSEk8kLQ3O51vY6dyKrlhNzi02yWWnLdD6cKHuhOZYzqTyQH5UuhJugA0bh8CUxUfxcTEBqaUjIQSccGokEhjIDs6Vivfp31OkK55aU0pvRtyy6BesKkJAZWqLOaKud2uNL5bWuZRgSgt/hMw75vT7w5bPNctGOhUmvJ9YzFcTrrxqhwU6l1itxM6Tgy4wGzCLCTENOr8aQF9PGhhM0dHdrmhXds04Rh35z5HziJVrAaVXjxgaZu2FD7ws1IAxsgtKBNNhjdJ8NCaPgs0uKbD9aUe5j7hg+Ggyt6fHtZEB2yMMrprHyMH5zI9hy8JMQ3HXjDulQCg1nvQ2k3xc1By6GQB+tw3ZH4RvuwhaC9lBox3IKMIQLHNJUITjGab9b7FgI/9hYzBYkZYYFjh5t97Qa4R81Tfr5cx7YBjdOxmHQjZrskQcQkB6GYVQl3jr61sKlKCAHvybU0MLeW4p3DmZc9J1F+15sSHRbNyj2ZhrQHoAZfLPt31HX25ALScOIIYHPoKjnajIHovikAUgSgCUQSiCDwcEUCmwcJADPj7ZlggoPdevaZtQdemfLTVrOdbNd1zx+7e3ripJC1nTTIGwKVl29NNn/s9wKysRXUwmSQXwWY5r52VTEX6jfhQfdt3lvV29y1K9czznTe808b9xXBAYFswJw316NbbXXHhS6UvTnkL99RYAeU+neI4ZBRlvbCaiwm0JLVgMSWpSFqa4KIW/41rgV6tR1ZtUpnGJEzu6cne1SjWe2PVyol4OSd9VFzDD1qAtlhkQqA03rLQK+YG5R4inbLalEglZX83380d6HPd2aQkJC1oWnUnjXepltETfqXwlsZYahNhMyzt5CEtCcCo9NrDe7a6vDIRvvDMCwTaBKCV9Q+wS5rxvaStj3YJiAFK2GBeoD9fVhBgStvVY6ADAwoTZcB4hhhmjy3mBQA2vbnPUlMm5+BD2uRbuwECDUHyi486TUril2EMcBiVhwC1ST38z0Na4CDtttHf6icrLQCJIcDMgj1Skhs49sn4QDZNVTzc7Ek5bNJlMaIA76fZ75kcBGDNOULJXnAY0YQEr3HPvk7HCeg2FF/Gj8XNdOT0CX/7ZfGe7Oz4E5xNHegzXoGaxNj/II6+LMRjnrVGgCTm9tSAtnnuG4ibTAGiyVG1odTwsqAc6zzN9R7zOrdodQSgp/tFFO0XRSCKQBSBKAKPyQiQKRAP5+Nn0Xp00TDW3grtmW8sKNysF8Cb14y22L07Gr+QUmGgLrYPmEFSFdssM540yQX55GLzJtmEXJktUx9pvQHH5R2/kAwjtyHbuwxk+Dg7zlw69tYBjAM4H918h8v3PcP19yxznXLHSABmhMgTieQmZTLJC0CfLNVGOiHAU1cKwE6B+owlOEm4PYVxVxDgHUGqIWDX199jj+CzyeQDkptUZA39NGTMLBysCeiYc4d+JpXBsCSddHFCEhW5dpTzw9J2C+z6WmBNC9y8gX430N8rh5C0GPiEbPYmjx9tHx0bczt37FaK3wn35KdcLp0sABrPZR0XAD0j4z398l5wSYgAc7zvsfvBZhDW3CQ8VwkPDIPu/D34PRCY+/s2s/EFGmrAnj07oGx/xZuBZx9UB6ywv+CzudiO8gLc7DPB9hYMsITAVjf/80CNYAwvExJKp5qhz5trCwMwbWXtZYKDskxy7ccnaGZo1HjacVhpv+ymFt3KRbfcYey0I2W3QXF+BEDZO8gD3gDkpA+KaQ+e0ABoQLO8oNFEG5tMpADP+tzzDvQ8ny2+HoAmSyEAugEor6e9/tKkztYUmo1dp55kzHWjAtDdx73WLV715MA98FA34dhnvEZ/RBGIIhBFIIpAFIGDjMAfdDxuGkfOsJzAgo7FhMtneGywO9pqwNLKWR7PYUOxOzbWfynQtk1IgLwpR4EVeHTOKip0tENKYVuR1pSMYn0Cmiyu2jMkIErK69pWl87f7PrmHQGAGZcUY4dSWC8WPbesmfoZYCgkMza4QV7Mc9zcw55NgkEt+vOyHaItTnV1umJSKVUatYekRV6kdIFrUpJSAKBx/BgRCz2ilNWj8nKTzZ102n1uvtJwk6ywEzOKihtUKu1NAsZHKUviUphs0neTRKUsjXSxqkQqWoCIDV0lNyqZhnTSAuMJAW3YcTTObLCecbHeA3PnmGSjqysj7+ekfufBvXTZQKhSCEA/+U2WIRE7BiQDAVC0ZXQCyR4gs5INdMFYevZpTFZglz3rtL0/w+gdEA2K9Ls3QLJNyteWDRqYjOHGgUTEpBEASsWWBYVhAO+DSQ/Qc5x3bivC2u69zdaatttrQfCZHyeAqS/f8I71wHrAUHtrED1Aa+faW7i9h892cEKrZlCv5plsrxC436sF95wwTKmunSTlMf0GkxNP8+3JYHyZDPFRbBo2wSD2ArxcOfSF9NIxAXGAsldTNNXET4toKVU0dVAmY1hKZ3vVYbsFoNkvhru4zilVv+QjXXpqMV8A+qmu67hXuyVioJUzxwvwY1zCgcvF73//e/N4xocZSzeSprTzWT6IL7To0CgCUQSiCEQRePRGAJkGC/MAvnNnWM3Agk5WybrhznyDad6uF1kG0TfPZuNuTv0B30titzxU/iWMbEJANZEQGom5XUpw0SvGbyUAaHwi53J5gU0xwd29fQaKxsfHJXWQ5EOpsjs2fdV1zz/B2N4EqbHBNvXGJj2+l6lB9QQdl2BRX0l2cyO717u5a14pfOdlyoNBJDtch3TMFRYRCuPACstwem1HrlpPxxOnks1l19iI2yOpREVAtiObcnP6+l2/2GIs55R0T8DFy5oIUilVqrcL4vTHUonH1yU7W+LXZQAAIABJREFUGa8IdAtU1pBYoInVvlUBalwYOiQvSVVLrpaXC0lRbZLLRkOA2hQBvoUFSUZs81FeWRKWnJKolKXBvuzSj9gCxlYA7dGZWP4BxtgA4IEu2QPQViQANGwNx5thpjgs2jUwGeTG8ytkrGnA7u6VIvAp9Ze4wGLStGMz6YMPfAPG2y8jGElBc5tAu9l43zkj9HdAsnvn8OLkcdYe3DaGuKXgAGh7DO9e7tmTXXg7e9IVn40HZ/tsdHNvk114lH9DQ9bOr0mELSAELFspAtYGookbkxfiz/88PfF8uOtadBjTotK4ST84RiNHABva2MO9AGjKJVkLIJudkIYAmDX+yG4YAGix2XW5vJQri9xI9qmu89jL3JJVykoYAOhD3ISDxCIkUfnMZz5j0X3Sk57k3vrWt7oLL7zQ5E1TbcPDw7YvWQvxej7yyCMtSYq3riDaoghEEYgiEEXgbzwCZAok29+Js2jnjTqGG35bJ4wDlAcIQlcNfJgtW80pNuiFzIRFhU3wHrv53twvWW3VkUgDoK0uWHkJ9A4JV+fylcbSXG58LpkIOzulXU6lzQ+aJCYmO9j8P663b57LdA2oGA9ABwBUGfEKiVh8q/DGPEGQVTu23em6Bp6iNNprlL67LA2r2GdSaOtE8IhorWGAG2KnG0pqosV8I8p+uDVXLa3MxeuHNQSeO1SHjOQkSdhiAeCEWGyJPpSG3MsQVxCwrQFQ0x33KhtKVQn8Ti8KNFW0bwDMkAPUtXixJga6Twskq9WyALSOkzQlqf2wN0NLXZMzSVXAvSEAnlQd+VmQ//P4qOQgqv8rX/EpYS4054Aun8o1IOnrnJEXGMINAJyv87CsLezmM7T6dS9bTOV4w2dww8zsXmxqC9nsNLCqTXaX8jkXMwV9Tn+ysg7AGNhLNN0+bJaw/9jzZRD7fGB14B0PxHuN8s9hO+5lk73j2pXrAfm9THQgq/COMMa6tTah8wZ9FwDtmGXXYUFm0Z8gaCFrPeOBaKAuzLSkNQaDjZ0GBAOIsRDUUwdAulnYeaDb03swplWexouR+cZSp3SMD8yZfCjeTKp4xZQCXNbl1hcN2UM2qn16eLLYjYiBTh39crfgsCe61N8IgIZBJuFHkNnvoYcecv/4j//o3va2t7lnP/vZ+4+j0Ds/+tGPLKHI5Zdf7j+VmHL36MMoAlEEoghEEfjbiMDv1AzA2Uw1yoEF3VId2z+LUKzXMXv04vj908lOr0Ds82DMu/Rqq4+O3XDn6C87bCEebJAeUEsQDViWktkW3cUFTCdyue1lgeaOTPrIzkwmWRcCrQhsktq7sedmpY/YLBnHag8rBvrdJoxqsq1bS7k95fGRwWPmrLi4E+/nFHZ0YqEsUQsiZmUeTApA12Q/Jt2F6WyxmWto4WA5Gbu/loqnEx3Jk8BwAPCGAHBKiw+xs0t3ZLS/9Nk6Vi1wDSVhQd4a60zvUvKUzaVK6dRiqdDLaQDDCACQkKTTStAiwGyev6SWphq0RD+r0ks31O64TTCkx5bvWWl0xI1oEWFhYkzHV9xFl750el0R7RVF4BCOQCuApin/+Z//aS165zvfqacyOZNkfPnLX7b33ve+91n2QJ5ckXlv8eLF7pe//KVlLDzzzDPdBz/4QUv1vXv3bsvgd/XVV7uhoSH3whe+0MogS+EVV1yxT8Sw0HvPe97jrr32Wvfe977X3X333Qbi//Vf/9VSZE+1Pfjgg1YeEpKLLrrIUoXPnz/f3XbbbWbN1/o+ZbWy7j09Pe4Xv/iFWfiRsfCBBx5oJmS54447rJ1kZYSp/+EPf7hPdchkCGv/xS9+0TIU0m4mHzDzyFiq+g7iM2La29trdSIWlLd8+fJmJsZ2bYThf/Ob32yxCZLAUBeYftKI03ekVue84bLDKccplzYRm/DGpIk6sAZmqrgzoeLYm2++2Q7Hno9xMdW5GTMf+tCH3Cc/+Ul33HHHWbbGqewRW8/BeZ761KdalssVK1bscy6ekjJhoy/IUDlZfNeuXWv1Jrvmu9/9bhuvGzZscJdeeqk755xzmtkmN2/ebIl2vvOd77iVK1datk2evpC2vt04vfjiiy3mp59+uvXlrl27mtcEdQv3F3Wj7GOPPdY95SlPcZdccon785//3OyGIEMmUkPqyDV06qmnWrxOPnn/LMaMofCYCWfv5H53oOsnuNavvPJKi104jvQB1yt9FqS959oj8ybnpR+vv/56e1KF3SV1bO2b1jE4VX0zcgWbagsfi0/9O97xDhvnZPicLP48MZusP/ksGGcHGhN8p0ynPw7hr/3ZVh2mFtZ4mV5T2sC1OcHBWNAhB8CJAzALcJ7NxgKyB/wDmwlTJisoduOdE7+UxkLAV4uyhCEL5YKl7UZOymDKdnYb42ySjXSinOxI7qw0Gj0Co6tKYmhjlVHXO/hjN2/ZyZ6W2MPLthmjaCSoR8MhQNi19Y5a3+Lz1qeSA/36Uj4C2UdJX/DgV+QcvGBG42IYAbhxLWBsCMDmJPkYF6BNd2Z2ZDpTQyLAjykVSwNl1VfWeC6TwqJOx6ggpAsVgWfxyi4hhrmhXN1lMbHj+Ylb6pXa8kwqdURWTDr1tQyIaLEF3FkgViMXONMHsZZVgXQldDGdNgxpXWxzcXTYTYzucCUx0UhBXnLxubPppOiYKAKHVARaATRPAgIQ+g//8A/uE5/4hIFoANfo6KiBije+8Y3uhBNOsPe2bNli+wA+vv71r7tbbrnFbq4AkP7+fvfa177WjuOGRLlz53ryONJmr1u3rglUuWmRfAQmnOv2n//5n925557bTC/eLqgAzLe85S3usssuc894xjMMgGBPCbj52te+ZmCJmzr16e7utvqyAXRoB2AHEBBm4MP1onwAxJgWGPM+dW834QBUA8Df//73m3yFbIikFT///PMNcPMZYBXg/rnPfc696U1vcp/61Kfc6tWrpwTQg1qnwr5MKsIAOjjuBz/4gU0weFLApAOgTV/QpvDWGmuAF30FIKH/poo7+373u9+1+n/7299u9tlk5wbgUQeADn3IEwomUUwoJgNNpHanjcSEGIfbzWSB8gCqgFu+26k3sQSc/uQnP2kbX8YWn9Pv7M9Ejzj8+Mc/tpTutIdxzUTtpS99qXvBC15gsaCejO/g6Utr7KjrK17xCgORTJR27Njh3vCGN9jEcdmyZfv0F33PeP7sZz/b7OfWPg3G8N///d+bDIrU8UwyP/axj5kcKrwxeQqPmZn0Y+v1wzgOxxFwGfQBMSYOb3/72w04c14myR/5yEfc4x//eBvDxIr3f/rTn046Bqeq74HWSISPJVMqE2L6k3pOFn/G/VT9ySRwOmOC75Tp9Mch9UV/cJV9UIdv0mv/Wd3U5R6sBR3nRR6ySq/ZiiVhrEmYslCvaWsLY7feW/6lKWtxv8CzWS9mxObJIelBBnaER/KwtkqpzQYbncvnRyql4nhHR3xxdvvP5g/M63XZ7oUqhxWCaoVAr5HR+ruKfMIWDMpzeXyznD063LwV58pfObVDJeZLhfIa7dGHflb6a0//qjjATIO9E5J5VPTL6MS4AWGYoLRuQMVq5Z5CPt+v6/i4TlnjkYIbEMyT+YrOl68VXUwWHfFMytpQMHu7ikBxx73d6c6y6nhGQQsUmTh0ClDj/ay6GPMdE6AuS9bRIQCNZMTYcCVxyY3s0WunFiKOKU4lAehzDm7IRUdHETgEIhAGhLB+d955pzG/MIgBuORGevTRWHg6A6aAANirMPDks40bNxqogLGGPZwJgG4NVevNt10ouSHCiAE2+O6YbGsFQbDEtAlAD0hpB6ADMAp4htWCEWsHoAHssGMvetGLDLiz/e53v3MATBhKWD3A1llnnbVP9Wgfn7EBjqkD6cbDuvMDAehwge32DT6fCkC3ApnWuCPTAZzDOreWE5QfPveiRYtsYgJD/LjHeQZOB9qmAtDtyrvvvvsMCNHvjNN28aUPfv7znxvzzOSKsc0xMMEsemWyc++99+43fhjfjOMgJXw7AE2/AfZ50sGEk6cyPHV57nOf2wTQMMKUQd+uWrVqUgDNGOYJBdcMC/qZeHANMRZOOeWU/cbMZAD6QP3Yrg9oJ2MXYMykEgDNZIW43X777RYj2sGY4LsAUMkWxJ9rL5gQ837rGHw4APQZZ5xhY4mYPOEJT3CMlcniz3dU6/dBuD+nOyam2x8HGtd/A5//Vm0AdM5UpoEFHcD32FnEAOs6FhXixMGiwNlsu3UQiwq5KcxGJuJi9zzY+KLkGMvLkmQY96oMgZaa2JhZkpyIAQZLi9FNCow2hCRJblJUSm3kHhml1Y4N3rUjW7qnMW/RsWvkVpACALMo0SzspDWGKUL/ynvoiHdvv8/NW/Vi19W92BZmiRXW+7F11WotWy5Xj8F5Q/oOO8+4FjB2iR1I6TxjE0U3MjIiJjzlOsWo4LLB4kCVu6mroyMvzH6yXA/SSI7h4Us6dwGtthYfypdC/tVIMmQ4ph1TAvOScuwolkqbVYUnZzNdvQm1nYyMgHfZ64mNl8OCgpKRlIUbVq1cdPnRQTeh9OGl3Lg+K7kLX/q82XRcdEwUgUMqAuHHulQc5g2mDzYM6QVyDW6o4Y3H+DBUrQA6fAMFXMDKwf6ykZUvYHH5uxWYUA+YN26A3CTZrrrqqikZ2jADFwYQEAU8kgdgBY/MAbMBKEKW8elPf9pAC9d/OwD9rGc9y331q1814Eg7Ava8lYFujV8QJ1hJAAjHB/rycAzD4AIgA+jkFdadE8928Q/iArCnHBhi+iqQBARsdXC+qQA0+0wVd1hKGFskI+FyJjv3vHnz9mPND3RBTAWg25W3c+dOY9sBfLS/XXyp66ZNmwx0AZjZB+aUn4xJpAoAwYCJD8YPMghkOVMB6DBbTtu+9KUvGdAMADRPN3gPVpvJGhv9yNYKMhnDPK0Ib2FJUeuYCSZdwfs8IaGPDtSPwf433nijTTgYL2zBmOF3+hjgjBSLMcFTJbZWIBzEHxYfwD/ZGAxPElvry7UXtCV8bQb7hY+FwedJFpOh1rESjn/wFIx4tOvP6Y6J6fbHgcb1Ifo5Mo0b9EKmMRMAe7AWdEg08nqtnmXcWBgF8EYgMZN6tzvdpth9axtX53PFvPyex4Wee6VzXhIXuCyIXS2LrYV5VlJAyZMFIsUExwVGy7rxIJ1AMwwQFex0iQ1Xud5Fa6qZjk5Z2cW7BErVQNJgS1Zha9j4XSBcg3tkaLsA+IhbuuYyL+EhmQSlSkY6IgC9J9nRMZpIJ1YUy7X5BYH0pMB0SklP9DTODUuDHJNXdba7R2Ye+D6TCjwhP2olYJGnmfD0Q8LHi6TAWFMWe10Si13RmzUBd3TbSDEymhSk/BVrVRYT6pVNdd0k0LyiWCwfSWZELsK8PLAxNoM9SAqVS27taoUJpSbf5sq5EYH+sjv3Rc+ZZT9Gh0UROHQi0E6SENS+nQY3+CzQEQOM0RSycXODjYPF4lhAJyCSm9mBJBwwnTxeB9zACk+Hgb7hhhvs8ThsYJiBhtXj3NxIYc5aASR/IwkAOLe2n89++9vf2ncHTPyCBQv2qXvr/kEc0Leedtpp+3R88BnsdDsGOswmtmvvVAz0S17yEmMPYXmRqiCTaZV7BJWZCkDzaH6yuNNWJlOvfOUr7TxBOQDEyc5NvHg6QX8/HAx0u/IAvowrQBhxaxdf+p5jmQjCPD/xiU+07372RVoCaNu+fft+4wfGEtkJEx+26TLQ2DcCPOkDgBzjkacc6M/ZJgPQjGEmakieZiJroMzwBHKqfpzs24iJGxMRzg2gZmLAxIIJ5le+8hX38Y9/vHkttjLQxB/mmsnlZGPw4WCg+W5hrD3nOc+xtQOTMdDEnzq2fh+E+3O6Y2K6/XHofMtPq6bogzfq9YRp7b13p4OxoGN2yTnJTjhvhucNdl+nX3J6AZoPxlR2m45n8gBrnY3dcVflamOYzUSiTjrtMemdi5JPzJUMYh5mCzVs7tAna5Ef+7DgD0lGUkBTkFp5UDrcxLqfuznpQdc315sYNOq1ESVQGVeWwYUC0QvNhESAFkDNmfbsWCt5yArXOedJlio8KXRdkvtGXoyz/DVcurvLdWZj63MllypUa8cjG6lheyeg3MDjGCsx7MbM2UEtQYJBrjix1rBFAt1rS8p8osyFpwLeC2LMiyq7U5kQe7Ndctqou4kJZStMaAFiVucnk5wmBjrDXfqnKgn2M0W/u6IWKuLSQf2y8oR2hbwb27PFVaSBbsTL7rnnRgB6lgM6OuwQisBUAJoJZqCTBGy23uDRJgbgK9CaoslFhwj72ydfdx5FAwQPBKABGvhIc2MGwMDGsmAL4AG4hgXnhh3W0QKA0GlTNx7Ts8iJc/HYH1ANGODa59zoU2EVAfY8EuaFvrMdgH79619vbCXnB1iE694uXsSBxYqBJCTc/TwOBtADNKhLoM2GaQ8ANECGNgAUWEQWbFMB6AsuuMDa8PznP9+YT/TfyEw430wYaGI7Wdyvu+46981vftPiTr8GYJKJxWTnXrNmjU2iGCsAVRjY73//++41r3mN6Wjb9eNUDDTlManiOx0wz4Zsg0kWYwSmtzW+jBn6n6cITGqoz29+8xvH4jk02oH+ncVy6J1hpWGLWWRI2wDPMNds7QA0TC1AnH1Z4EYsAKGMO87NGOVcCxcutOPZJgPQjEfq8KpXvcrqG+QuaPcVMhUgnaof25XFU1uAIlrmQFscMOtISeg7FlPyRITz/u///q9dT4Bl2sp1QByZJEw2Bh8OAE3cmCjQz0zMqe9k8eep12T9iRyGcXCgMUGfTbc/DqGv+amqeq0PPGeaLfBgLOju0jlhjNE2z2bbqYN4zVqi4Z8UNw8cOVjR2huuSOyWW3NXp5XIJCNKFsK5oAsGOQcps4VEhyr1qpblNRaLP+5Fk1GSDRgMNJu0xK4LNhfgqmyB1S1XuTmLjhBbnZWTR1WMsphpscdKA74D0wsB49VaiddpYF2AeM/uh1z/4rNd75zVOkZMd7khfTTx0qlZ5CdVTZH04ZXqSKFSGpQ+e4nY5yUJndcW9qk+xVLewD/pwdFY1zkndniqV1ngt5FMQhVv1U1pZa1SPQzf6AR2ZJKNcKNyaS0YxL8aezfOK81zQ+UKlm8RiB7SIsOTpF/sxR86RXKW/JgbH9zuKnn05jV3zvkRgJ7NyI6OObQiMBWApiVoIwFQMFIAPTYecQNMwk4MvA8IBNAixwJUACjRf04GoHnEHjB9AC2A6re+9S1j8lg8xkJFbqCAEEASj4xbPaZh8LiJs8gocOEAAIRdIACYMMrIKtpJIoIeQxrBJB2tJKAN0Nhad9oMuGAhU+AsARghPkw2WuUnYUeKpUuXNl04ANJMNIgvLh60AVAWBlAHcuEI2o5GmYWU6LXRirYC6FZnkbB7A+dvF3dYVIAVUpegvOAROH021bnDfcmis8CFY7J+DDtABIsIiQ0sMQCaSQxjkEkNzG4wzgDp7eILW8n4C/oI8MckBwDGPYTPgicGgVsLIP/pT3+6sbCw1oGTSbjNjJOAAQWI0d+Mx8BZhXHP+IeFZkLH1g5Ah9vGPjDqyBmYBNEfrXKnYHxO5WoxWT8GwJ0yGE88TWBx41QuHPQB+yB9Qa7F5I9YoxlnIWnY7WaqcfBwuXBQb2JGvzNRJ1bt4k+fTdafPA0KX7dTjYnp9seh9U2/T21hWnHFwMLtsBm042As6GB4ebGKfDa6ZJw4YJsBdAcj0aDt6KNhqydN8R27/a7S1alOOU2IGBamFPUqzTJWwjoK+QL+GWWl+lOa7D0N0ceVanmZwHGaL5hsJiufW8kvJKPA9m50869cT2LIDSxcbQsNq3oBoC1jnMpKxhMipqtb4/VYZ2e6Y83Y6G59me92y495hb5gZCcn7EwSRCx5WTRYYvGhgHwVcC2wm5cLh1jojbLXi+kL6URuIlUxy/hAdwgwC1KbrIT3eZn3M2kzyKqoi0b49/5KuZIuT+RPwvYjjSZD7TCNtrTRWDVlurrNj7qqNuFPrarIHrpyU7VeObGj0VhcmRhxY0M7XFk2dg35OZ934dkzGFfRrlEEogj8JSIAOIU5xikhYAVne552QD4oqxXozPYc0XHtI/Bw9uMjGeN2GtxHsj5/jXNPR07116gH53gsxv9hjC3A8Xa9eLwyE1eLg7Gg43zAzn2tgabfKCQigGfs6/ZLKTHNYtBnk62QekxLKiIXjsrVgGE2c9DAPUO2b1VlCywo/TUzSlaQk1OPz2Gfq+XqroQsNLozmVUJAW6SmXRoAZ5r5N3E5v92c+atFHDuMX2ylatHvBwLqAVOA+mV+EQItDG6c/e6BYlU/6KlK19oDDgtrwoEj5e0YE83xQ7JKxJZsdE6KF+umqQiIeArO72JRCy2IxmLLUjUGyuU+VB6ai0VLMk/WgsApaM2/XZVsg8mBZ50RMBciVZKucIOKTeGsunM0arD3IraB+uOL3UmI/m2dkU7bVpoOXjUtRCRugtq314aH+4c3bP9SQUB6brY+PMuiAD0NAdntFsUgb9YBGBXeezP4/oDZUY8UCUiAH2gCP3lPn84+/EvV8sDl/xYBHARgD7wuHiU74H5OCB0JtkCkTbcpxcs7UwZXx5V7vKP655FbHb4x6ON3kdaMcOysLBD+jBTz2oXu/723NVdAsmptFhe4e6yEpFYCmYfcKaVohtWGB0xQBRZRAVmGQY6lS5n44lhZcLrknPGMlHRbsuDv1Talo2SchwNuUtqbbHb+NlhpCyLDMAtqa0N1MoqTosRR8a37EynFtf6FzxrZbwj3SXttNw38rKhUxIT6cSwsZNI2Vw1ALcAaJskiDXOWlZCt0X2d9VSoXh8pVLuAOymJenoIJmK2lIWGJYc2meaxUnrdxKjeLZ3tXvESvcJQB8f10JB2oXvNQAaj+p0d6clErRU52Kc8+NKSb5n88bC2OhwpVo65cUved7BdNwM+znaPYpAFIEoAlEEHu0RaJWbPNrr+3DUr1WK8XCUOdsyHovxn2WskCqQ/Qgz8Zmwv+iTsZKbqQUdXCzHwqPORBYSNI+FgBv0AgTi2TzbDaaZsmj3tH2fW08Wu+6Wsf+Uhq+3Mxufj3SiWJJjhYBqh7G8yB/8QwwDe59ZghNjZCUh1vu2PrAey1XibqKQG+kvbP3+ov6+XtfVt1Dg29uXvSxzYCJlkauKXU5KniHiWKBYeujhLa6zY5FbsPzsLbVGIpMvl4+oa9FivQMphthwHYu0hMyFHdJrVwSCK/mi68anWWAYSz3pl7Tir75JLiAD0kkfjmWQgX7Z0ZXEXjMJgClPkVWQxCmqe5J02DZBqG/S53lx5SeVKuUM4g/Slsd0Luofw8lDgD4/NuRGB7dZSm8tLixf+NJzGHyP12vJbHsyOi6KQBSBKAJRBKIIRBGIIvBXigA649v0wkR8ugBSPmimicZ7efkM67lW++OJyHHTPV/4FCRL4fyzAd1BOTDW+E7Ddk+duvbAjcMZZCz2x7tyV5L9L53qyAkqahmf6xFrOz8hUbQIWskdxMQKyJrKQ2Aa32Y+QySCf7NQpH8q3hPI1F+7tt890lv6Y7l34ZHzEsn03Lgx0GTyUzpwGGj9XZNlHbprnDSSAusw26MjWyTVGHBzDnsBiwcn0j3JYU1X5uarjaUFYWPYZ2VDNI0yzLJ86cwFJKPj0c4hNSEVOHKNWCy+LZXJlLQo8ch8Id9dUV1hlDul24b5JpW4eVMLzqN9Dkhy8ewlsdEPaSHhQln6HdHAJk9SDixElDjG5cYHnSQcrigmuiTR9sUXNTMRMqtC9H7CgWMf7RFFIIpAFIEoAlEEoghEEfirRuBOIJpeM8kWCHjFzWKNXpIDTHub0J7Y3nHMbAjGrToOiQgs8WwkHlSU43HRALTPZlFiuLGAZtwjKMsAeOz3dxeu5JeEJBJJLcQDmMp5YiIdT1TSnfHeUr4xLyUWNgDQQEnhUAPTZcHthkAkiwS1dM9Lww24VrKVzff+2M1J7HK9C1cOiquWiUVtsZjr7pT2AURTDi4YkNNIMlB4lLVIcGJ0p6vGulx63pmua26fG81XyD64S2C3olWIK7QYsAeAnFYlOmRpl5DuBCDOqndAdIbU2yofqJ9SwpVcodjITUysq1QbPV3ZzqM6lZocBl0JVLQgUUlV4mmX6tQCRJVBOnEWPuIXDbjuSHesFbKuS1N5qmqo90tufHSPJBwA6BFJPUru7y7yvG1DGzMtHlPwaANtTrRFEYgiEEUgikAUgSgCUQQeiQggtbhHL1Gi7vAZVGC2FnRkuAJo4mk80wV9HIc2mrrOWJPstw3gzkJIzo2bx8FsgG9kLtRnPxAf++MDhSulAbYTpMTOAj2xsgNA4u8su7hcV7ajrPVyvfWKD6a1D1IOW3yIvELMbFLSDP4WfsU+2e0eHnfj677vBnqU5KRvkROAhmnerVdCaojlkoN01NFBIwEh86AYXlJ51+S5PDG8Wwg06bLLznaVRI/U3Rwr6YdA8+jo2JZyqZie09tzJMldstI5a1Gjsc+etARjDTHqAtEkWCkqHTfAGqlIpjOzqyOVGVfjVpcq9QFZ9Kn6AuNZ1V3H5WWhR8YktnQmae0HTHdmUqP6fUupUlqpuh0GA51XIpVyecJdetH5k3UO+hoG7XF6sTI02qIIRBGIIhBFIIpAFIEoAn+NCMDgki4bMm+6koXAgg6pxEwIQOQZ2MfhuTwb4AtTjQvGbCUagNhNQFO95h9kcAPQ3GSaJysv9vt7x67Eqi4ttjbDYj39kVf2ksCPGWjbraQmSpGNBjgn/7qyvOj6BII9ZC/6Vwv4PBs6HC8ElJFKoDfevXu9y0z83PX1LxE47xGw9byWtb+yhNd2Cy5nJOdYaZIKv4bSL0vfrFThuUGXk1VcfO5JrjEHVYQStkhqgZ9nYSLnerq7ctnOzKDBGDYtAAAgAElEQVQEGwMqZxn6bZhpADR2dpZOHN01Sg9NEJQgxqQayFHkaqfFjbV1srnrjKdTx6KtLkknPT427soC28wLOtOdYrnxDKkrgUrGzl2TzGR8bOgBaaA7crsfOLk8cr+79HXvm05foTUiXo+bzs7RPlEEoghEEYgiEEUgikAUgSACQcZPPLuPOOII86vG9xoP9ZbtDv2NdGG/D6aI5i36DBB65AwjDkmIc8dsUmuzkA/gDTaaLsBvrd4GvYE2GtDsAczZbcQLpv6AoDlcfOzW9cUr0WR0aEEfOmARrmJhxdjqlzgAUrqGbFaOFjqKxXiA0oRsKeKxxgSyCmmX++qNxFyzu5POGCbYEp1AQ6s52zbc4PpqN7uB+YdLKtHpAVqTSHiuHALiRTHGoyKCewR3l8a0yA+cXZJioyxZRi4/JHCdcsU5T3edvYtVC1np5QoGaLu6sq5uFnv13SqrpMV+y5W0pU8KEo/ZVj070EsL1MM0x0kOI0iss5uzSFXgP55xQyKeh0dHx5dN5CYWwoAjD8loQtCh4zNiuMleCNtdk7xjXGnIBx+6RlkNR3YmEqnBl/z9vxztD4DpdBuPNpghkc1nJrO76ZQd7RNFIIpAFIEoAlEEogj8jUaALJ0k+CEL61ve8hbLculnfgX8sQ4LkHPUNJsfWNABYGfiaIEeGvCLNnnSJCOT1IF6whSji54tUwyzjtQDDEV2wNluAWhuK8+YTqGxhwYbxkBLoiGfZdm0ScKAHXQ6nXVdWS3u09xCGFJaZ7JYC+hL9tDdmVUWQqUv0X5DkmqIyZ1Ipzorwqj9sXhsgKxLSrwiaQXWenW3e8Nv3UBiresXiO7oSFuCE9sEouMkYjFm2pKWTIg5zmmR4Bxh4IUkY8FruZQfESs+5JK9J7iu5U9z5aLR4dI4awkh2QjLeTHI5lTNgr+t8rHT/7GjOmQeTbZESgf0s9yxrHNWsBZB4qEurGq4FdSsIhrqSmmDysAJ+3FJKG3936W2pCXlkG+1Kw/d5UY3XatzJXWMfDpUtwtf/i+0hFkYnTndNJcMIp3LHaFXJO+YzkiN9okiEEUgikAUgSgCUQTCEQBMsjAQIm+6pNxsLehgtgFvK2fRBZCHgLTZ4h1A+7BeMNWzXVBItWG8ceKYNWgOtz22dnfjfSKLsUrOThSK8/ITBUtkgltFV3dGkgaxxERN7HIJAC0Y2pft1awHJwzVZmhcFnNVL3EJiUc6OsYz2Q651NX6S4WCgemYQPeuh65zC1JrXa+SrKRSnV4dQO76Rzyw/YnumrfiKkcJUEaUfbCs4xco6fYc2OhyYcjVlNzFda9x1d7jXWd2vsrqEIDGpq5orLMSrJjlnEBwQTXanc6k54hRXq41knLNEEKXm0dBdnTGkitJijnfkegFxjqQmFSrY6LJd0k4vaijVlqWyD3kamP3SZWtxCwC5cPDE9JV10wHfuGlbwnHM/AWPElvTndmxGDGS3om5uWzGL/RIVEEZh8B0uS+5z3vcS9+8Yvdxz/+cXf99ddbOui3vvWtxoCE0ygfd9xxzbTMnPHBBx90V1xxhfvVr35l6X1hTXiRBji8kfqb9NjLly+3VNpsv/jFLxzpk0nL+/rXv77tMTzC/PCHP+y+/OUv2zHve9/77PggoQpphEnbTBpjNtKAv+xlL3OtqauDuhwoNTaLn7/zne9Y+uINGza4Cy+80M65bNkyS4P88pe/3JECmO1d73qXpXC+88477edkqaCDc4fTnlPfyy+/3BgnUirjbfv5z3/enX766VbWrl27mm1lX5LI0EdBSm0SW5DqnLaGy+3t7W2mlUbqRnxe+MIXWp+R1prtpptusnaRnpnj2diP8n/9619bxkf2X7FihdWL/vnkJz/pSO8cTmNOf9L34Y26M3ZoC2muW+sT3re1j+644w5Hu0jXzblaxxZp4en3cB9Q3uLFi92Pf/xjd8opp+wTi9YYsy/tYZySFp6NfiYt+WTewuHxADPIY3XGNynep+rPa6+91mLMtUMcSZ9NXDhuquuJOuG5zNhio02MadKZh1OWB9chKeC51khx/+c//9nSnH/pS1+yc0+2tV4DtJGU7ccee2zz2gyObY3XF77wBRtHX/ziF61/Sdke/q6Y6voJ2ka/f+Mb37Dz8bSa9Opf//rXm+2kjHbl//SnP92vXa973essbfrXvva1ttcO46XVwzr43vnoRz9q3y2kBD/ttNOsP0kVzvjib+I92XdPu7548pOfvM+51q9f797xjndYnCAvw9fR2NiYjSXSvnOuljrerjqO6fvkeOros9Btu9O/horK1IoFXZeuoWVcQ1deeaV9rxxgA9Ng/4aueaY5L2CaAb0wzT7oO9Dp9vmcY3EMOVgHjQA0s8QPjfbBbmikWSyXit23vfQBz+dYAopYXDi1WlJHZuq12ALTDONlpw2IWylpAiEwnNUNM6sEKzjJ7RpkTZ74Y+1Lum05ZWgBXsbApeQc4/JorqaSHXMqubE5w2Jv56S2ugED0ZJfkGpbB9syTX2Rm880qFz1AUhXBXRjYn870slBsm3LpWNpo1zIVuWGUcqPSpKhWPSf4KqZFZYyHDCd1LGlatEyEkps7brEUnemUnvUlqIMOw4TgJ5TFLPdwE5P+0/k8sZid0gDDqjmzDUs7sa3u+ToHa40sn5TtmtuI5XKPK5aq8bz5boWMo6LEWfRYkUM9D+16wzE8KSW5LEILPN0NkT0zNCeNp2do32iCPw1I0B2vksvvdStXLnSwBcbN5KLL77YnXPOOQaGSKENmP3Nb35jN+jPfvaztrCXR42XXXaZe8YznuGuueYak3kBxFtvRpQZzmYGOOWcxx9/vN1guEm0HhPcXLlZUZ/R0VEDbG984xvdqaeeavUk/TZgk8/D5fP+unXrLAV4eKOt3HDf+9737gNGV69ebeABMPKjH/3IAMmcOXPsRn/dddfZTV5e9PsdSzuYaADCnvjEJ7q77rrLABY3PkBOsAVtoa6AI76XaTdlAl4AKgCT5z3veQZIduzY4d7whjcYyAW8T1XnH/zgBwbMnv3sZzuy/QGEqS/AjbZ8+tOfdkcffbSBxWw2az8Bq9zwiRttAMhTD+pMeUx4iAGfEatPfepTTQAdBhlBH4RjPVV9wn0R7iNAHWAIYMH7xKfd2GKCEY5FeMw89alPtXZPFmMWoP/xj3903/3ud61t3/72t5tjZLLsgowX9gNUIU9kIkM9D3QuQG8Qk5GREWsLk0RiPtn11NfXZ9fA29/+drumuB6DtjJZom0AMfSxgPmrr77anXvuuXbN0p5Vq1ZZ7NiCSWq775HWa4AxT/u4pluPaxcX9geEvv/979d9OWXX2NOe9jR3/vnnT3n9gDkAlNu2bXNnnXWWe/WrX+327NljY5D+Z6LKhGGq8mkPfQjgDr43qONk1w7fWVN970wGoIP+bffdw3Xeri/4HvjQhz7kgu+S733ve+62225rXt/BdQSw5Xj25zoDQFNH9d8f9J3YoWvuyNbvxknuBw9eddVVOwXU16gP0sE1xMSRcTAJgAZ+wTYDzWbq9wzoZSEiBOK00mG31BtgCqt+sA4a1IPXwwWaAfIwyEhPmj7WsQd3lj6ApIK0KAlZaKBcAByWlHmkHo8XOmVRIUJ3niZpSVb6kQqbGVtKAJq/R4YFVlViPN3hCljAiaHu0I0OehrWOi1aOCvZRrxSH6/khqu7N/5+zpz0ljkDA8ski0ibdzQ2eAH7awAaOz0hdpKgmNtHihh4m5Yf7pKrRofA98p4vRKv1ktKqDLqOrpXunjPIhfrXKipQY8ANPKRmvTLaXlcS4YhIB0Te1yq1rflq+VEJdY4moyL9SKpv+UeEs+7RFXxzu1y9bGHXFyalWy30pHXPY9oSVMK8ufbKlu8eUPDo6tyAOhGxb2kPYAOjwls7QiRdzc/8IYuh5kbYv7Zrkg98FmiPaIIzCAC3FABa9zAAFpsMDobN27cD4CGb6iAq8985jPuYx/7mDFf4W0qAA07BshbtGiR27lzp523HYAGMHNzBVCE60V9eZ+Nm+iSJUuMSW0F0NyE2MIMYDsQHBz3kpe8xG7wgFhu8GwwbIAYQMq8efP2A7IAVNhbygCgAZRpDwuBwmCEtgC+AKqPe5y33vi+++6zmysxBEjAUAFU58+fv085z33uc6cE0OG4t4Ij+hFQyrkAcAsXLrRzPvOZzzSwz++wt7fccov9DmtNmwFpACTiNVMAPVV9wp8FADoA/NRz8+bNxsZNNrZa2xceZ0zGpooxrDb9xSSDCU8YwDOuGUO33367jWViDuNNPwbb9u3bbQJHbACrU52LyWQAoIP08TCO4UkV5bYCVMYJEyjOwwQuANBcK63n43gmXu9+97tnDaC5dwKAebJBmw4EoJkgc4286EUvMsaXjScRTJq4RhjDk10/TATpa1jz3//+9zY5BGDC1jM5YQLIBGOy8pkkANjbAejJrh3aE1zf7b53ANAnnniiO++88/aZwDOWJvvuedWrXtW2L4hFcK4zzjjDrnX6EvIh3M8w00yi+M7Td84WTT4e0HHLBbznTvbd2PJ13rSga3cNbdmyxa6hFgBNSmvYVWQWM2WMSeeNvGM2fs/gow16QSDOxsEjaPrDCZpR/BILgCSx2AtCQ4GObR5pfGB8POfykjIw8JJaPEfa66oWD3r2cmz1hvyVc/reT+TGcgONWiOT1n5x+TcXCizJ4xQC0BrgFYHNdKd0zlq4V5MumVTbPVq8F5fyIibmuKwEJLs33jDe07el1pcdmJNO9/VDb5slnoA0Th78XZeuhCQmppZWmdjQkcCFSMMQm2o71hgUoO7UiVYAgvXTlfMF1WOc9CrSOOuJQ3qBJVdJSrMtpGzuILIRkTOHaOpqeXeysrvPlYdXpJJZ1yHmnKQuMbHTDcUgDgPfgJ2HHQcFN5RivOAGB8e35qX9qNXKx1546T9NV6qB7pmZ2Uq9pguMb9e+6JqQhERbFIFHLALtWFluarAj3Fy5ycFaAgpgN84++2wDH4CyMBMUbsBUAJrvA8AbDPdXv/rVSQE09eIG+POf/3yf2ASP3bmZw+Zy0+HGOxkDDTMDCGcfbvztyhSTYwxaK7sKAwVAAXy2A9DtmG4YeoBJGIy0izGTBwAFwAAAHQaqNDgoBzA3WZ15H9BJ22FWkQcACHi0CygKpB6woJAjJ5xwgsWTx9a0GaYcpiyYbASBDqQDkBwBsAx3QsCc8V5rDKaqT7iM4DjqwjgA1AKqAK6Tja2pADSTrFamPhxjAHR4wtUKoIP4wwQTG548MKEBcAMKiS1PF9iP8T3VubhWwjEFdDNWqcNk1xOfMWllAvaRj3zEnvAE52g39oglEzaeCgG4A1kKdZ8OA80xjLEXvOAFNmliOxCADq5rJALhjQk4Ey76MJBA8Hnr9cMkIpD40DYWzjGhvPHGG03eFVyD7conJhndx9sB6MmunTCAbve9g1yIOgLaeepDP/G0gLE02XcPsovWvg9iwfUGmGeD0X/ta19r+CcA0HzG9S5wfauY9lGN/RMDBhrmerLvRhXX1oIufA0xWaYdXEN8RwpAw6qyhgtWdab6ZPyawTVINKaLg8JDguNx8GARY1uAus8Aav8HemaAMwDyYOUZxAK5B7ATrfUBPaxja3c2PoCFm8mR9S/aIjYD02KOjZI2Yzht+igni7vCRGlCC/RimZ5sf6lW7x4v5l2qWxn+BFJrUnzoUDcyUhGrMe76xGr3JiX50ABJSDeckGdzUtKHTXLn6Eg/6Lq7suPd3fNriXhijgBxf03Ucy0Azn5LUmk5YAjA1iTU9izyqsK++FDLqs5WODYKYoPHdFivrOaWIA0xTbYY8IZAu4spmyCo3FuraGBYwFutFbDGbSOZGmxUKwUh5SXab67thtMI/4lBJx05NDTgfkQWeiMj0n2LiZetX/WCS9/KIEAbNBP7FwT1PAqYLjC+14u+86bz0RZF4K8cgckYaB4Tc2MEPPJI+cwzzzRdanCz4nduEoCM6TLQ3Ky4UXETgW1D6zgZA91OrxwODaCTGzbHw0JPJeEIbjS0ZzI5xAUXXGCsESA7zEDD/FF2mBEMtMgAVVjLVgb6mGOOaeqLqTNtQfMMGA8z0IAO9MXIDtqxaJRD3Cerc8CaUyaAjZgG+8IockOlXfQPOnKAGBOJww47zB43A0oAew888MB+TxuodytD2m5iFAaiAUPZrj5BzII+5Ljf/va39iQSYLpgwQKLDwB6srE1FYBGUztVjAFfgFj0yNRvMgANkG0nXWDsMqGERQboTXUu9LoBA03MiDXsP/rrya4nzgs45FjYXCY9QV8Sm9bzEUdixySIzwGu3/zmNy280wHQSEQYF0wuGcftjmuNA08kuEYuueQSkx6Et+Czya4fJByMcerLOgPGytq1aw38MwngGiA2k5UfnGu6DHRwDXJtTva9w1MPzsdYoD0TExMmeWIsta47CM7f7loOPgu+g2C0ufZYn8EaBOLI2FPMf3fSSScl1T/HcO0H+usp6nirmGpko23dN8LXEBMTnlToPA+o7DFd6yt03EzAK0/ISQMOKzubJCUcS2ISMNNMWe4ghA8naCbpCuXBA894cWLsga21D1hGwBRgkUx8snyTlRsAmplOXLIH8CPGGbW8Eo2weE464ITeV6YRpdyu5vVq1OOx7s6erv46RLBANwA0r0WHSVhoLXjsEpAWxHYdSuGN0jgutvqBdX9yqexasR4V169kK5KRjOvAWqMhb+dYo081MWCfkKSjYblWPH20fSlQIcA9CxcB0v4CwHK5OibGuBBvNOZWa/X5yoFoEhGO40ikIRJuaIphlLJGDvIN7aH2KKu4i9ca21VuTKc6SvvFbT82AWgkJaNi10bH8nLhkEOINNrnX/rWoFMR2pM8hed5010Ny8pSBuR0rfCgAJB3IAeZqaA/qGf0M4rAjCMQML0wQIAXbmwwRWiNTz75ZLtxA3BgL2G3uPnxk/1gY2Bt0UCz+JCyuIFOxkADmGEb2Z+bylQAGnYt0AlzjvBiGj4DLFAGN2W+zw7EQMMict6p9MTckFgQySI6FsDRTthQbnbcXFuP5fzcaAE8aCNhAZkcAEwBKMEG0KFMyggWiAGqAOUcD4CF6SV2xJrHvNzYARvcFA8E+p///Oeb7AAwzONb4ho8MqePli5dappLbv4ABOIHWA3qRHxpA33MU7lgmymADkBUu/q0A9AAJlhAnkbA8AYAerKx9fSnP31SDTQTg6lijNSAMUPfoBk/EAN966232vhGL06/sBEjFvQxoZzqXGjnWwE0fRAA73bXEwAfMMkaAuQM4ckC5wwmmrCkMMYsWmVyxbinTSymnK4GGoDN+WB6AfaTHdduIsETC64RvisYv+FtqusnkC5wLSE9QUvOOOF6AEADjJER0a7Jyudc7QD0ZNcOkx3iM9X3TlD/Vj39ZN89XMvt+uI1r3mNLToMNNDUE4ZfeucxPZW5UZOnwwTSFzJuGH/UKwygQ3Uc1PfBfVqwOVfnWci1AJPNNfqUpzxlv3j719Coyn9Qk64uxXMRfcOEbBobMAzSDzCEl/BMN3ALOAfAPFvcAtMNO/xwMM0AZoAzX2LZmTYmvH/srvX5t0utMJARGE4IRJMxEG/lpAA03tBG20rGUAE8S66BvCPOhEWAFJ67LnuLqoyXR/Wl3zd/bqEsZDs+MdqlR1wD5MYua5FeStxpX2eX61P5wsrSHUtzLYSKpmnHyFq5azwgSzql/c7O0U+x8ALf9VhszGjiWHxAJ+xDI23nI3uhADMAnUHaiNelpRbQB0Djbgeohq6m5o0Y1H5FntSLY/GGdZyaYuOAZCpIMuKAfQC9HecNEbs1NBplPR7bKU12j8peRYIXUo2PTuTFrE+YdKUqEH/hXgAdjus6v2OOmUHnzNQKD+NzBP7TXaQ4g6pEu0YR2DcCwY2amzE3VJggmF0W+QBMWdQDSIWtATjwmJkbBV/Q6H9hsHgsDbvGFzca3rBbA8CGDWDH4jCAIXKCdgAacMCCoOAYJCOAg6985St2XjbkA2hkf/azn9lnAAC2sDNF2AUB4MbNh7qzCGu6jhatLg7tGHGAKOeClUfXCfghVm0SIOzjvgDzR50AaEwMgokAN1Ru3JAcgDXYK5jIqeoc9AFSA9pIP8FGwTYzEQpAH08K6FtACvsEZbJA7U9/+pPVGxcONsAN9eApxGQuHEEfAZo2bdpkY4Ztsvq0AmhYT0BtACgCrXBw8283thg34Vi0jrOww0U4xoHGm8lDUI9wvZF6EDsmIGhHcSIhTsQw7AgRdk6Z7Fz0Z6sLB08HGNsAznbXE6CSx+6HH364tY92Eo9w/wGamWCwQJHxRdzo82CtABOf6QBoxnEgQ2BCyTbZce3cScj+y/XI+GDcsgWykamcSQCUTCy4ZgGFxJLvGCYL9DUTayaMfEdMVj7nCpfDJGCqa4eYHOh7J/g2bJ30T/bdA1Pdri9aXTg0Ph5UX27SdX4ysiCud/oMZjz4vgoANHVUXe/SdTuqvj82/N1IvXhqwnWItCq8aSHpvbqG8pJtrAaUt15DU9zr0ERjXcSXZ3Ph3BT7hz+CZSadNi4U+86gplmAdgtAM6httsA7OBvgG4ITUDtb5ru15kOxO9bnr5ASoS77t3JSOop6o9abqNckeU5ZspKCJBtskL9FaY+rYp8B1YDompoVk/aZRYijAsp9c+e4otjsocEhZR/sLSsBiQwxyp3pWGx+j6QS3TwoEICu5AWCkYqYfYeilNvjduy6z/WmN4jUVua/HumWkY+wCaAL244JNNcFWGGVe0mOkmARo1VFDDNJW7QFNngsDrSFibiLBE1uNPYAq/XWcl0vaaygq34Kcy6gDsuoyOMu2HUgNUcCtNGCN4b0Rk77L1Y754+MCkAr2UxV8bjwFeYDPdmGCJ1BsFKv6a5IhWFmJSpZhKbT0cg7ELqfMVVFos+iCBxMBNrpcw+mvOjYmUdgMheImZcUHRFF4LEVgUfhtfNb9QCgdDokGzphshnDlrZ1xUAfDivPJJ21FdrAHhv04mn4dLEHx8EWA3zRAB/Q465lFAEWwS9sMzlnuBiAN2z1wwGaaQux28c54yBGPhpp6gfVSt/FY/dsrV1BhkHs21JyrEhIn6ytJDAtIJnoGhkb7UlK3hCPpQyvliXB0AI8EcNqn9wxatI955Xims8y6ri6NBLjhXHB66Tr0iwbqJ1KxKudcVdIKPdJtVRbkBQmTQmkNsRQV+RkwVatltyWbQ8KWG+T3GOzGJde2SmpD3ycDIBXahaY5zFJNhrKDDggjNsbIGSYZ2OUrTSDz+YLbRv6aemh/fWJAORd9VgjJTZ9lbmA+ACaXVmfaLw76Qw5jgwy2qx0getcvrh9eHhM9nelI5SZsOPCV7xtuv2xQTsyG5tuspWZWuEhIcGzESrvYGdr021TtN9jJAIRgH7kO/pRCAIe+aBENYgiMI0IPEquHcDXDXot02vRNKr9oPZB5rlGL59R3P8onsTD2LPQU7ps8koAqlZOo/xgF/bnXGyzkWjAVEPizdZBg7jAEIPYDga7AEOxm5vSOWMGcWFXGHiYa7b9+iB2z/aGAHTBbOw69UjIHJhNpiGNr34tFEsVZeGrJZWRpBGPzykVa7GCLOIA0FjXlYRK83K/yIgxli2FAWZaUZCko6u72xwwSI0tpYUs8ArST1cb3Zl0riudSogxnpufyKeLSoLClsl0u/GJXW67gPRAdremW3tcuqvPZbJ9lm6FLS6faUslDjpOiJluyHCuUZkr3bS0H4FGmn09KG2SD8PAptloaqiNX27Uy0qgMiycnI0lYstNZm1HSv2MogPEbccJPEOWSySd1+LBPUMjbmxkvFoq5Hf83eXvZaa2egadgv6G2SFOHNMdrDO1wrtJZbM4YCYLG2fQhGjXx1oEDrRY77EWj0eivZMl8ngk6hKdM4rAoRSBR/jaIccD2rInTDNmTQu6ae4PY4wDB6xv/zSPYTekpoBDwPxMFhJybPCkHHnGTOUdHA8whWk+WNAM0Ug503bOOEB8AH1IfykXSOglQplki922sXJFtVpQApKky8jRQgbLluAEjbJvzSHQShlAatcoVWpFsb3JRjzRIz2xLf1kQzNNghH2S2v/nNwqAlu4TMzrG9JlV0v/n733ALLkqu7/++U3aUdZgC2zEuGHDUImCmMwGclkCUsggUhGBEMRbGKVXQVVuAoKF0UGk5PBRTY5B4kiGEkYBIK/ALEKu9KuNs1OeG9emPl/P7ffmb3b6vhmRtqVusUwO+9137597u17v/d7v+ecrlKBt0N2WrdYmD+wIKcSSZArR09OTU5OKIg/0aR333BNsDB3TXB0a3fQGO5SWdPB1Mwx0n2xCAidFOukF9ShrIUCyUNJJVTM6spx+lJgOozmgdjZORgi83CRPEJGWYoNfaTPkHgTs3plsFit1BbQW1dWK7cHPIcSbM4ONdUroqf3ze0JbrzhxmBxWem8h1PBc1/wYr4CFJtWqEhOeV4qHiJvFkLuQ5BxwDGr2KyD1SgGyxuDOqu88vvSAqUFSguUFigtUFog2wLf1ymAnzy7zuwegwcIJZcXBBPmFnACHsh7wGjzQ8i3vPexsgHqSFKJVgFxWPQAI0EegnnyBlqIuwcSV0AufGfhyBkxBSLzoG5EOiMcX2b4Oiuj8jNpoInCMSEA7TL5EdyNMHAC3yGHK7ZXrK/SqihRigAw6meFpUNMvKyE3QBoxX2eFEO7Ze+efQLFdefw0pODIHGX0SE3yfqnbjRQdkDSbrd1LxwUcdzrK66yCxtXJwZ1YxEgL8fALQKwW3qKLDe3e0ewZ+e24NipBTHSO/VkKwo5PR20t8wI8E84ZljK7NCxUY/tZBrV1TmlVRT+XTlOFp6phijYsdFE0kBULVmJS9CC7GPVJV70Vo0AACAASURBVGwJzVYJY1/PrQyVoSWoHFeprhzbX15QsoBOsCyd9+LKZHDDXCM4MN8JtkzNyJkpTDnsHUgpaNjUbZfINXiEch3gO1bjFNPoeGaw8rt3zHfRj1idskVC2Lz1bJHkuFV5SmmB0gKlBUoLlBa4TVoAOQIps9EP58n3QDAAJAexIehiLAjzCwCGNc4LHk0OChDKIx3xbwu7C+iFiBsH9G4UaMau/HCMA96jpqQsgDhHojwmqwdXLv7jwqtXlJ67LgApWYVkzY1QcS3Eixa9sxjKIgY6Z1FSD3wIiZ3MZx0xtD1lH6wLyIpAH3SWOgPphJuzk1NHS+JRXej0FNVjVexxTRIPInfguDcIeoLd8ggU5B0EbeQdOPuhqUYWgjOf7iEs2xFzPFxc6kwrRPPRc3tuDJbmbpDMpKfkLHPBVEWpvEVht9szAudizlUHYki6e6CXHkWfk8JjTtE4lKV8ldRd09J7OIbdOQoKRLPUgJV2uBprEe9ZkpT+shKyKLnMSn9hb6V5u+Fi5ejb7+80ZpaWpO8mc6EkKxUx3Oc88YwkGwOiYYtp7DtlNYT3PStR4Dyr1tTtg9E1FgqPFzBLuE+5yDtIczZOxqACj1GeWlqgtEBpgdICpQVuExYgvjHpr5FpWAa6pAcHkEKAEUMuz441GmV2kyk3z86z3RfpJxINWO2QRcx3AHphm7lfUUdC7gAhiAPfeplmWGbK2ojIGeAxymOxwq5AUclKrOUqX770+mc365XqRHNiolWvTAHdakKw02KRZ2aaCkMnVlsM9LIANOwxHHcVAK326IikdWlXXN7tkGEG/eJAKEpZUg8l5W61ZkQq403oQuCR/ppzkG9UVWZTZZNNaYVY1GKhW9JVuxB5CqfnvABFKYv97Uqn3Z+emJpYXekeP7f7+qB7YE6gvK9Mgd1goqZdhZU53VLAFmlHQyw8qg3dGLA7IqAFeNl+WBWcJnNOZdpCmQ4U97oDiFZsZ6UyVNy76WC5elTQq22RtSdcyLrp6dngmOPvcKOAeXXPzuvuuDi/r7GixC5Pe3IigPYNzrYHKx5E9nlXgKwaAdN04LwAvEgoPLZ/2K4I44eVR2mB0gKlBUoLlBYoLVDEAjgF4sSVR4YJCAYL/FXOGwCA2TkGNOdlSdnJxpGOneYijDEgHQkJQJPMgkWPjQLNFjkD8nCc7IZ+vU2aAXG43rL8clmUUPZK5Us/3fG81mRDrG47aIpSVYY/4dlBY6pen56cmW4AdrEoMY+RSjiWWIyvcxRUxA40yUTeAACvCGg6+tctdmCUlTobSUYN/8Ll1d5wMCGAO6sIGgFROHDWa4k17kuq0ROIBfhOTE+E9xtlRNRFkl2obH0/oVjS0xPNvsB3V7Vq79uz+/j5A3OVxTk59QlQT4oIB3/XKtJ0K+B0E4a+Ekb58Jdf/Fv32C9oTfyN4wfB5NSyUigqfUyw0BNg7i0GE4pJPb3lKNVHwPmYE90SSCg+2D+3O5jbc/3K/Nzc7l5vsXnheU84uWBPgzGmQXE8zBOmjuJZDdJgsMx5tm3Y5qGRkWxk3YOXhpUZwSNLeUfBxixPX58FiJFM7OYvf/nLLskK3vJk3YtmMFvfXQ7vq6Mxaw/v2pa1Ky1wm7cAZNil+sGBLkt/zLyNpIOd6DzyTIAo7DTzdt4gA9wDh0BgSh5G229Ai6DB7nURlpoywBgAXjbvi+qprQ5cSxksQgC5eXbd0zogCxTsAfs9jnNjXNmASNqF39hobYeh8r1f7X8eiRAaAsZOlwx6FRuLf5200I5gVqSNtvjZmZpC1uEsCAMNa9xR6LmGAHRT8gyi33XmF5WEZSVoSU5Rle55WZejnR7oy77LIqjvKtWBQuQNFJmjIRnFUfLtq5NQhXTZdUlIFOzD/XtIjGY5CTp9NFkPHVstnfTo8ajn8nJPIayrSD3q/d7wuD17tzd6ywLNuqjTkR3Fbi8t7AulGaOIGli1oc/rgs6E7eM/MdL76xNbKpV26wQBZglQwgXYUPVaERM+NdkWk11RBI5esHvPrmC/dNkH5Ey4LJnHPz3jbBrehPV5NE9+A6FN5kVBL53n4FF4UXAAyKOZYruC8DS8VFkJVzgXeQegu5R35GmN8px1WwDgTGIWElSQEYx022T38zPdrfsmh3kB0axph3l1y+qVFritWgCZBmAYmUYWOLMQdMy7WediT0Az0gmItbxObH/QuYDFcXAHgBCGuigzi24Yhns9oBkgiowFfAn+yZK8pPU3yiC4AmVumDRj1BZheLgUuUflx1f2niek6M4i8WBLLDBg2kU+Fuvc7S67jIHDoLdaa7YGkxMTjWqjMank3a2B9M+cWsfxDvWGQC9Auu60yFI4E8gDrbQYZpc2uwVAVzxmxY1uuL8lEVkddhQNo7ZakaSiJgkJmQ0FWgHeTTn5TU21HIjudMRCi4128g+VOTEC8ZyHk2Nf7PfSkmLnKe1gvdE8WqT4BFkHidCx6lC3WxmopZRFRYC/UZFuWv9uCDYOFCO6635U+UZlbmJyKpiYap7QrgeTkkMHXWm2CfOntUOwd25fcM22q8RC3+i00gLQfuPSKVmVsTItshLkxaETsArMC17pxPbC5dEpAbzpbKen9cbRd5ePnuHUHOeWp5QWGMsCZEcjRS/Z6f78z4vOAWPd8rC8qATQh2WzlJUqLWAWYD5klzbPfPgznQfiyBPaFnmGEWJ5YygD4gGfML4QaXkPdr55BpjwPLvYfrkGmvmsiCzELwOgz/3ZfS96/+gzgrHAWpSVtcOe1z5IZnlOA+K5FjGVn/9h+DxS8IXR3foC0QKWQtIN4jkLWHeVvrrf7zr42WrruxYLFlJto6tQxI5WrTXs9bZUQazVUBtNohUiSVcFgJUPW0y19M2A3lGc6RVpqV3GEphiXdGYCJ0SeyvDZVTSEpG0db+j67p+dgZGWmyztNgAaMefC2TXxUbj/DgEVOvoCpQPJLFoq34Ngeve6soiWRFX65XZ1VpFkTjcLfRMqpkKxDqT1UYwIemGigkWdP2SnlWxrpXApSnnRHHTrWB/v9Orrg5WTlAkkQmZJrhx775g+7W/D+b271NZg+CFT3tiUgMBiGF1obPzAFwrB2BMIyINyettyjYMDZNHWwVbDvOdJxQeGizqQrnjvjh5O3B53mFsgWgcaCRWpDFW4P7g/PPPX0tVHU3XzXmf/exnXQpiUmv/wz/8Q/D6178+OOmkk4Lf/e53wbvf/e5g69atwfve9z4t1rtr6cFJU0zqWlhppB2c9/d///cuze0d73hHeTIcTI9NqmLSGb/yla90FiQd7nOf+9zg/ve/f0Aq6CuvvDL4t3/7N5ea+mUve5n7uec97xn8/ve/d2mPSc3MuZR973vfO4iLee2nAPfL5H6/+tWvXIrw9773vS7FM2mY3/jGNwY/+9nP5EcyE3zoQx9yzx09sAd2+dznPudSeJ9++ukuffLTnvY0l03MT3kMK29puy318F/8xV+4czlMBvLiF7/YpfTl3nacdtppzg6kTyfhAvXErjyvpdr2U2tjS+qLDePK+fznPx/49/7Wt77lsqCRYpn07Q9/+MOdBCea9nhxcdF9/+EPf9hVjX5A/Wlrvnvzm9/s5Dt+3egDdq8//elPwWte8xqXHpp06376cNqWemM/+hb/pk1oZ1ug8OykMubAcZz7k+767LPPPiRNNDuy9BfS1j/qUY9y/TDpeS11PX2Itj7zzDNdqvq73OUuToYY1/chpHhn8tjWl/dcd911hzyzta+f5Ih4x9zzbW97m3tW2oQ+STrs8ihkAeZJfIqQFGT5IFkIOliAPPMk5cJu5pV/AhiZ46lLXqDNwwLQkUfAgBeVWADNwCJAv6LXmqEh+LAjR14sk9RIgG9sBnTLqwfPanCkOGuRmLNOjvu+8tPf9p5Hamx3OBS9IhBNMhTJKPSi9wWiXVxoscqTgGfJOFaUjXCotIIOaCtLSa/bJzD0cGpikiTbU71Ory0kLGa4HiyQPAW9hcpEOtEWaEVBXRXLvCzQioVrclgUhFecaDIahudWG/WBomT0JyYnaPzZ5W5PxDjB6kDBWBFHQ4Fm6qaPegLt+iAE0AK/AHhx3cFAX6rMzqBCOpXBtBK5HN1XSDr+atcmJPptS2OtBCmw7NJyNCSibilqiGLbySmyE/S7SwpXtyWYaDf3Ly8Pqrv27Dpx965r2opf7Rjo5z/1CXnsTigYtjxgl4t0JIAuwDhLfmF14IXhB61VHgacAO+8lFmh8HiBeenvrh88esvjNmaBaCZCQOIFF1wQvOc973EA5GMf+5j7DdADmACCAEec96UvfckByqOPPjr45Cc/Gfzwhz8M3v72tweAbUAxgOjpT396cOONNwYveclLHEgC0AKAvv3tbzvQB9AB+AEi+Bzd9He/+11XB+Rk//zP/xw8/vGPD57whCcEH/zgB4Prr7/egWPud9VVVzlARLrbD3zgA+5+PS22X/rSlwbPeMYzgoc97GHBT37yk+D9739/8Na3vtWVBxAlLe7/+3+hUop7nnLKKe6Z/uu//mutTMD285//fAfO+Zy/uS/Pe/LJJ7vPOAzoWrfZvn27uwdgnnGN8171qle567AddsB2gKBHPOIRAYuEf/3Xf3V2YwHh14cyoyx2XOZIFin3ve99nS2/973vOWBP+1Hnf/mXf3HtBvCjLtQBQB9Xjn9vFgG03T3ucQ9n1yQA/cAHPtDVHaDMAofdh1e/+tXBi170ouB+97uf+w5QTDtim09/+tPONoBqszvAnT7Dwg2gSPu8853vdACR6zn/Rz/6UcC9eAbOZVHFD/bk2f2D/gPYBGRedtllwcc//nH3DDfccINrQ/rd7W9/+0NsHX3ea665Zq0e9G/6EIshdlXS+j7tmmXbaLv69zr2WAI4hIdfDjs5tCXv1Z/92Z85uwCmqVt55LIAkbN+ox9Io6y5mhB0EEx5EpbBAOObBJmWl1BDBgJoLLI9x1wNSw3QPNhJcj26uxf1XA9o3qjIGdgV8A0JCUbZiKgZPB/2Aei6hNP5zJJ8VuWHv5g7v9lqTk7Um4zjLvozkJNVMgOa/uXu05IOuK0kJwDd/jJSh5oAtTIRip3m/IYYaGk79KQNJBiD7rC/KlzdFCydqSgnOFUgusekmJWptjCxVudzGkxXwMcCvMtipZcW9XyqQ1OJVghNRyvyA2gfdPpdwjQrO8rMcHV1alIxq6kw+up6U6HveqsC8j1nEbTSFbHl9Za+198EBwmTjRMpRGd1egOFtpuU4+SxEytqG5mzI0C/Wh0IfDeCtvKOc/SVdXCoqBxkPiREnhYHciLcG+zccfX+xcX9VUlYTrzwqY8vqiFiVUeHgAHOq/1huwJgjMQjL4DdNup0ebadqBMr1buN7pHWr/5PX/JiEgqvPG4jFvAnadhRACngEpDog0MAEuDhjDPOcOwdYJjJnH9zAJIBjrCpu3fvXgMtxI7nAMBwALIAaoBFQC4HjDXgCTbaBxB8FwV1gIg3vOENDhgBoAFX1OXRj3508MQnPjG49NJLHdAG8E1qXGOse8UrXuGYOhjxPADaAC3g+dprr3VMZV4ADSP829/+1j0PDLuBN1hxgBvAZ3b2IJkVBVvjAGi/q/qpjQHfMNCUCfvqH2kgD5YaG9zudrcLdu7c6QA49oTxZiHjM9AAbNqURcLd7sYwE7hFF+U/5znPcQCXNoMx9g97zoc+9KHue9oIIOzXH2aaxQF96Nxzz3XsN+0AC91ut1170vYw3f7BOSyiaHO+ow1YwLCooE9QJ9h+q0Pc8/qglvYCQDel9WNhl9b3eXfGAdBPecpTgl/+8peO7bbdHOrq99dLLrnE9Ss+f+ELX+h2BMoj0wKEoIPo+uuMM5FP/E4/7CznYYORfwBDtmbWIDwBAM89ANl5pQ4AQoIBANby1MmvykaAZuyG/IEXrCge8usCuIVThWxcTzlWJnahPEA4C4qNAOFWNoByqfKDX+w6Z1opt9tVwVvRtho/W61ac5I/2FJdWlp2mfwmp2fECiucndhnYB/gdUngdVkMNZE0JoUJa2o+WGuHD/W//gjjL/f6A31XqVdWFIWjMjUj0Ixf4D7FVB5MilOWhAOSurPYcfGhp9pT7l6LYqTnxWC3mFxdGLyhBmWlEQ9We1umpqT0GExIgH00QL4iwXNfIBx5Bo6ITV1PzGp6LhroBdW7o2fhaKKExmlyECw3htWeMnS39RwnCEK7MHoNabVdUhWU35J1oJEm6QuMe18T7b5dO4K5fXvEYnWD5zz1sUg1zPu1yNYCVaPjgRyyPHn9TgbQ5UG4Jk/UDLYpAMh49OZZyf52VG5W9iScHixedZ5tK/8Zyn8fYRawyR7WEObycY97nAPDHABoQKptS5933nkOAMKyAZoAExZVA4ANu8fEHgegfXY3ChIBaQA2QA7gALACmAZMcXziE59wdUHe8dWvftUBo1276PrhYSwr9QI0PuhBDzqkFQAlyBFgYSnnm9/85iHfW/lWR4DJRz/6UbdgeNOb3uS27mFDYXexEyDdr5dfmP9sPnvsAzJAPeeZxMOkGIAvPkfC4B8w4SxAAJJx4AxGFskIcoP5+Xm3yOFZ+NtY+mi3TAN5gO1f//rXAe2NHQDQ7BLQxoBHmFwYZUAqoDnOptQH2UV0wWL18J8TYHvhhRc6kG8AGhvQH2hbGF+Tj3A9/ZQ2gc2+z30IMnTTA7CJAysMvx1PfepTHWt7wgkhFrG2inte2stALeci+0Aaw/Om9f00AJ3Urn7fYM7G5iwqYdixs+2YYH8WD/Qf2uOoo8bdgY812a3pQxhOi6+c5ZTPecylf5nDAOwcEzmLDpR3jgYAgx+KhJDjGqQWEFpFwCH4waKBjds5GFgB3ygEiuCeqPlgrHkGMFQeZ8ss81uIOUB4EZtklcv3LBKwHeDZsayVn/1u/zm1mhKoUH1iQPOffPqq8r3T4rvW76+0xfK2azUtCMTogo9D1TGyh65AspKkiJFqOTwuvppYyhwKjbeCFGNEkpMinIsVjm44OdlebU006p2VwczCaqfekKNgG02z1glih8PrdfqinPdAmXVNCDDNneVeoMQqrsyZKWE2STaUb3DYnmz2WzV5Bg4GRynDoBQcitZB5kNaGOdGtNYAaDlE8kdV8aKdUkRgexIby9TSUCPc7ghsN4fDwfEKFl2rt1i0kHhlIKsoprTK6S8sKTvi9cHS/j16nF5wwVP/3jc8nYFGQz5RpFPRgXg5ednyOhFyX1arsNlZL7/VEa0WHQtWOmv7gnNhvrNC4TEIbdMPMpO87Lhvs/LfR4AFDEjB5gE0YRJhUTl8BprcpEzanA+I5LwnPelJhzDQMHuAEgA02+cAYdg7gC+Ax1jtOAYaVhmd7MUXX+xC3wFW2J72ASmgCCYUJvcHP/iBA4fUg3ORmHB/9KcAEO5v7Lc1QxYzCOikXHS0gBeAFosC6g5YoUw+Y+HwqU996iY24gPKgG1OYqCpP4w2jCwSCSQPPsgsykBzPYsWwCIgj3ubBOI73/mOYzWLMNCANAAy4JWyYfMB0LDxgFmej0XTgvy63/WudzmtPHZnAWSyGLM3TPALXvACZ8MkBhpG299BAEDjgMoOBbp1+iB9wwA0daNtkGDAhNP20XZGjmGLKp4BBpo+g6zj8ssvd+3Jbgt2SXreqIQDW/JeYBfsm9T373znO4/FQFubsQNjCy9syrMagGYBR99mFxm7sSAoj0MswLyJPGKrftLIHwtBBxOclcAEBATbDGjIOtcqw8ofwFRk3kSeYVihiAOdgWZg0Th6HmAfjAkAjfuOC055XkhH6gF2ybsLn9SFKcfScGP79Zbn34cFAj+jPNU3jY5S+cVVS+eg5QU4Nx2QroVSaMC0qoKPnsK1Odq52m7Whb4mFC2jKVLWAeiqtshcCDyZZUUMb3dJ9+MRTC9NUWJxcVR0kbHF4k5Pi6+GzYblbg77CmunBIS1tnDq9AAATYQOQl4I4s1JlgFdTci8rgC0sh26z2cmxYi7Rx1okFO6cJ3T0o0b1UpXcgtyp0z3KvoBuAvI99E5K0qI7uSyLMJ0w1Y3Bagrehb00vzXE8u90F1iLl+YmG7V5Ux4jOqu1YPaRmz7EjGnd92gfCtiz5UU5ulPfnRSwxqYJnFKkZUVnYGVDls4ebdjON+2ffK8vAwMDCJIQrIcGYqEwmOVjmdw1jZYks3Kzw9TCwAqASlsiRN27sQTT1zT9+I49ZnPfMYx0MYMo0EGHP73f/93AKgw8AqLC2sG2IEhA9Rx3WMf+1jHAgLCADEAdYALTDKAGWAFMAUMUS4gB6BMOWhmAWcwoYAFygCkRfXKlI/0BEDHc6C/RT4A6HL6tdGRB0BTbxYK3BPNqwFoAKSvn03SQANgYV45F5BmGmiYbDTZAC/A3WMe8xjnmAZLDKAGqBoDbdpgqp2lgTaQCtA69dRTHVuPDfltTDF2hzlFa8wiBm1yki2oByDtIQ95iGODDUD7INWXcKBLhh1nVxNm1j/PHPr4DCaVnQ2cEnFiZCFhz8kzwiqzu4EWHuYXkE7fYleB/kJbmt4auyD/oa1oZ+Q7/uFr5X0Zzf79+13foDy04PxOet44AI1dedYvfvGLiX2fNs/qZ9F2jTLQtlBlYQXLD4Bm4ca/eR84+Iz3lYUd59GXsNtt9EB+yPyatbtaJAQdzn3MvYDgPIAWYsrkmJM52wG2l2s4v0jkDeZuEquMC5oBj9yX61lE5IpMEfNMEHH8bJQ0g7KoG4uW9caN9quLvcBGLnyzjiySMfAAdNMNauBW1hg9IecwxXUomwBN1/Ql21hSSyhi3bAyVDCMlXploraqCNFC1ADoIfpoHPekJa5KCsETshKuikFuCzQzwUp87GpH2Dgl9XZyDSJiyG8PgnpQrai8RjClLOAt+fooYYvSiIvZAghLw+ziRLelk6YUVM513Y8U5EQOsWWRc4JcGfYUVWNYabbEoq8cQzpytG5OOy19x0Bs+QQLBwA19dT/9bSY6BCDWqbDHq1JnCaDRTkaVgbdxdnFubnppT3XS8qxIMasHzw1GUD7DWMyD2QURRocEM6KDUY771aLSTwA0nmuAUjTcXCayNIdXaVzWF7dP+Yl8T/COZEyH5xxXvn1EWIBAJhttQOaOAwcAoAt8sQVV1xxSKQNP5IEsgGYRoAhUgcOZAXooQFMZ511lpMl4OTGAXDhHUQrDEAHHMMKEk0CkAX4BKDDqN71rnd1wBBZBmwzQBQQ7kfMgB3nO5zyYOYA8twvKmlgfIiypdEoHBdddNEacAMIGYAGNMFmAhLRzyYBaHt2X1KB0x5abbStjFN+ZAyYY8A5GmAAdDQyRDQZC3ViGx/bwnbCCNBGPK9FjsARE4BqkUP4jsWIRTQxRze/HOrNvbER7Ug98wBogC7tD0j/yEc+4pxAOXD64zu/PWl/ixDiP6fpmrEtOxb85ry//MtwV90ANGARVhYHQxzpaCvkH/xt2nnaCJCMvdFUY2vbkWBxBQCm/bhH2vPGReGAGecZsvp+tI3MtnHRVbAbdaYf0F9h3tmZYMFB21ob4aDLjguLSOqPfQDrSF94VvwR4iLCHCHD0LjVvFgXgmyynP3+V+dA/2WFoAO84VRPmXnYY+Z/gHMRiQbXILMALxRhjMELyEeYp/PM/1GbAk7ZVQbsZjlRprUHwBs7bYQ0A/YcaYaFmMsEtjk7CuUZYOZ5C5dbueSq+XNgngHGsM/ugJGFhh75KvJvgCymwIkwBNb8HYJqyT1WKv2hRMfDxnCwqmh1tdqKQPGQwNL6zUJBSVmc9KItvTQuhRJzHPSFVFl9AfBlMVJDodjJyZYY6slgWYkR8T/ct7TUEqjdokze7hmX5dxH7GeHRBWJoy0GekJJURw45jO0z2KsST9e02d1hbXTLRR1btiTyFupEYMtknO0BsvdYLo+GUwRRk/Ie0kSFJf8hbvotGZ7JEGhPCk80EP3D+xdnN+7SwD6wMxwZXn2/CefmbOt3Gk0Ep0TQyPVKLINwiqXAx1znpUu57Ldw71Cr530g1XXNv3w0mVF/cgbCg+NN57HDFx59NdZdSy/vw1ZICpTuLU+ehkH+tbasuVz3YIWQIcMkUNEqrRoFABbVnN5QtDBTANst+onz9yNsyFIKa8sEzBHvTnYHc57MHcz13MvJClFmWLmc5h5jnFBMyAXaQl1YWFRGIxGHnbdIeZijId9sDHAeU3HnNfIcedVfnH10jnGPPdUNKtmMNeEgDFsdBgfOpRyEPqJv2FpXVPphAmBb47aKB6zotuJUZZDIli2ETTlSDglHbWLJQ1wnnHyDV0eBsVw+Bpd9cLcUrBXLNeKgDTswrRSaHO4WCbSHXd73dXJqcmB9Ms1JVWZVPKViZoSuSCcVnpv1Rd/whDw4gA5kEMhmumGpNEA6JCrVrbDkSf2cq+zTPIVZUScmmpMzgCaFwXMuwLdpB8PSDUuxjsUces66ktou4W5YH7v9qAjNmAw6HbOP/dMLMH2RpFVIo8GmOZlZB0AM53nhbQ2tEgeyC/yvCw0qgVfZ0DJOtj2QRZChsQsB8G8ofB+OSoLTXV5lBbItEAJoDNNVJ5QWqC0wKEWIFMggPC0DMPkDUFHWX/QD/IJ5JhZB4SRJUXLQ3SBA5CBFI2gAVCFaeY6SK88OMCv+0aEmwN0wwxzFPH5irMhGAXMAZ4CCxV9nqR2oX7Auw0BzNGbVC7b3n3kdFsJtoUzFfa4KY0xsFnkcshK49TXFEB1hLRL8R2y1L3wg6A2RD0tAI1meq10/QuvRLC1fuaXeivzS3M1RcdoHnvsFghm6ZnDpCZDxNROgc1nXbHQYpddWvFQHlQT2l7S1ivauRqZTNy6RufX6woD3RVOr7RmJtozjZaLabdmJYLYD8gg2BKTLHYa8OzCjMBIi71GGu2yGpIM68di6gAAIABJREFUplLvK+PicKE3aEkzfbS48goguqqELeBcBNWk/qZVB0oRvrjrumBeGQkVDy94xlMfa0/NCswE9kU8abneB9OsVvMK4Xl5TBuVBxhzL1hhOitbT3niUSLboDGyvI/ZbgKkZ4XCY+uLRv+7te5S/qO0QIwFojKFW6uRovKLW+tzls9VWmATLXDRaN5MSyZmIehgd7PyJBCNCkCXJefgkZiDkUICmPPGXgZom69TXlkn8yZM87igGXknc/+4kTPAKQBvsA4YJW+945odBAYApyxQXV7Mk9WFsCk4DFutlwWPuxdl8+MCvFV+LgDdQv4wqr5COAfL3WFlub9c7y33m8udbpOQOQBnfmCrwdCdjmQcgGscDx14NvlHiKRrHoBeEDu90JG0Rp/Pzk6DFlcGnU5NImpFz6u3q8SPHiVomV+Y1/2VEVHAmZ+RUMOBaLTUHMSSbrfD2K0tyUTaQuQ1kdzLy92a9GATSiU+CZ7uC0STShzWGUDdk6yD+NJkMXQxr/VDT9JXwfyitM8kd1EmxMFqdXlFEUgE3reIdVb9SNvCseoY6MXd24NFxYPudheCZz09NhMhxrWOiiNgkYakY7GCZUUHM523Y9Fx2PZgNcp1eQ6TeCCxyKojgw/1gvXO2l7KEwqPl5lBBD11nlA/eZ6nPKe0QGmB0gKlBW4bFmC+Q7cMeZRGWuUNQcccBxvMHJo1xzFPs/taRKIBY8wcynyX14GQ8rkOoEm9suZpv+WpI7vV64mcgY4ZO1MPMMl6mGEwCriIstYDvv1n9CNlFLFN3jfkEMAcvahy2c7+I0XnrukH0AB3FxQ+Tr/DQ98JwrWarXqlKne8hpJ36++5Ock5JPc4pjkdTAOWZRKcDWGp10C2rkbh0dPXMNZO+uHIac5HV91DFaH0f7XVqfZEXYlJJhbmFxTPDpDcFvus+NCUof+QfKzgjAg7LQfFfldRNRQJAzQ/IwBNdI0FgW8yJk5MTA4Hna645UqztjqYrqnuRApxceh0LHKdjtmjFclDmFwMedADoOtZxUeraZtuebHYWQwmm81lgmMPBr3JyurqFhkn2LPrmmD+xl0isLvBs55xVlZD0IktyDir0yIROQxMc00RZpptJzoWg0qeFTEvJy8aL/bWrAfS9wwyvExkJkw70JfhlIBXWNqAwXYag2CW9jpH1cpTSguUFigtUFrgVmwBtMiQL2kZdJlzibqRJwQdQcCZA7MiUmHSbfoBUEKM5ZEtsOMLWYSDfpYc0prMmGbAW1HQzDXcEwjDnDsOqOT5sB9HnmdM6mrUgfnfuZXpJy8ZmFQen/uRMgDz6wH0cfcxJYEB4LS6BI6BBiHjW6f4x2JVlxXxAuwVClGI/wyD21Z6axcLWSZARtxZkiy4u9w8qtZqsW+Bk6GL4azv0U/zG9DcnK65JUcHx0PpPBxTLSA9HGmmO1yoj2C5yeDUXeooF0uvOlGfUN6S2uTqQH6EJGkhpjTOhgqJIX9EAWoXZwNvP5e8hZjTQ4WZQ+bhUo7rJFQmbp+hWe0rWQqi5omgsjK9LCYaZCrQ7sLZLSP9cOUBoMmrGL5NPWmoSWMO7qb1dav+SndhuP+G7c35/TcevboyqJ5/aBzoVGOPvqRDURya6byrUC7lpaJjs3JDfpH3xWB7iWthpfOEwOF8Xh7Oz1qFs5rmZQXcpzlK0OkZ9Bh00jyhYa4596F5DFmeU1qgtEBpgdICtxkL/EBPCpmUJieEFYYMgoxJI6vYfeUHgikrWgXMNCww83Ue2SMMHecDP/KcTwMCO5CBsM0OkVUEbDJfI62gjLzZC/1Ow3VcPwoVsS52GHwD5EPusREsM9iF5zPHvyJ28Z8x6d+FAHO0kMpPtvcfWZdOmFpR0wUFyAdAA57rAs/C1cDmoC4ALVpa/wrrr1zdQV0XHNNqrQ6XFUq5t8wXTYXMaY8IaYWDC/XTjoEGN49u0sNbUQC6qRMJtM99kXZMT0+EToq6jlMB2/3l3nC1P6wp9XajVq1MQSsPRUcDlFtinmn5vfMQroD9UPbBj3N+FNiGunbge/TklXpV64SVlZ7CTzdqFVIeKoZH+C3gmf+RwbBPAhZXOum/xcgr2gexppV/Mdh3445gfvc+mWOpe/5THkNVAaZ5HAai9jcBPi9MERmDgWkLo5N3FcZKmIeF7c3DhDPAcD6DUZaTI57MnJuV4htNNau706PG8P7GiRH2+gEF7ZJSZPlVaYHSAqUFSgscYRaANPqpfk7ST5oT389Gc1SWZpmU3UzsWdl/maMgfTg3TxQNwCesOOfn9YECZFoY2aKgGbvwwzFO5AxALkAfLJEVvjaty1iIOey1ESwzNrGQdaGD3MYesMOmkeZeebFTbC0qP9+9+kirIbXtioUmZbZ/ODCt54Cddv92mmL91rlTAzH8YnQVYTmYFshuCXFz+YoAdXcwbFTa9baEFJWec00MjyEAWX9MCFzPzS04TfWEwPP0dMhcuyAfI4a6t9ARs90JpSFiqBuNiWHFofhaq9qsTw5JKS7HQ6ePHsWZ5h44I7pIeWKlG/qtyNIuTTc34Nxl/RCSb2pqeiCmW4lWgpbCaW6BPOfZ+HF4GkCtEHYulrU+GvQWHIDuyImQsHbnn3uGmYpGoUEA0nm3anwzs8qyFWSRiB6WiacImKaegGmuybNtxeoPUMvqNmuAovOz+sZJI82x0ULhcU7aeZfoewa7NOb6kP5a/rE5FuAdJK4wiT4e+tCHbs5NylJLC5QWKC0Q6oshZe6bYgwAKz9ZIeg4Byd3dlWzwCYEDywqYD0Pg4qckbkf0JwHjPmgGeIti5jyH98iZwBFiuxeWxnMuQBn6pmHQEsy/UaHmLMU2RsNmLE1gBn8ciio3aA3rHLpntUHSIdcH64MmnKcq5oeGg00QLouB8MQTaomAtASdCjJ4OgzPl5WvfitbjAt5z533tyisheGMpDWrK7Q5wcqw2pvddiQPrldX3Exo9WCivIBmBYTHSZpCTXTHIBoaOSOGGoX7WPkwAjoxhIkelnqqcSq0o43avWlTrelTIXtGYXA45jfOy+wrQKJ8iHaGsfDmRn1OXU9B7jFTqOnnpmdJMGgPnMOiqvNZmNYkx2WtTaoKB0MHxK1AyBNLOgbb9gRzO25Iej3wjY/96w1AO03CRahQJ4GMFx0FcWqjusB41kyiuh96dw0RN64y9wLKQYDC6v8rINzWbkywGRlSoRFZlGAVjptMGKw5Ps0TRuOINgzjbnOqnv5/Tos8Kc//ckllSBJCemzSVJiaYL9xA6WJGUdtyovLS1QWuC2aQGYZGb/tGyBeULQMX+ibQZsZs1rSD4giAC0WXIOWoV5DaKIc/NqhInvzFwL01wENCMfAfQyP+a9l/UcoJJJM7i+yH393geY43mZy8EyeRYKab2X8rAFOGkjdczUzwBzKB/YnIOyXSSOyqU7Vu/TB6vpf4NGUKkJjUoJUZMsuCFZhkJWSPk8klN3F0MGegqgzGfoJPQbf0OkHm197qJ4LCyKlA6z/s3OTgVdmXzPskC1gDiZoKZ0bu/AoLra79Ub9dZES7m8pYoOw+QJIIc+hgidw89wOuTHhdAbAWzk1h1JQSCqcVpELrJ/fm5V8aNXlXylsbC4JMJZAaCVWpwMZNPKgDh7dCgPIqIH71VDjDS9oavsiYBq7kd0jwa6ammfV1b6AxK/6LymzLBlYalTuWHH9cHcvh0KZ6c+rZjROTXQYXDt8AUtunKkoagwYD4LsPrdhRYCTHMdmuk8BytvXhRAf1aYH8qDaeYgXnTaipb6M+igB7tTSkXyhMJjIEJ3DdguInvJ8/zlOSkW+NKXvhT86le/cln3LMseWc9Ij70o6RdZ9XhHSbVt4S5Lg5YWKC1QWiDDAsxTgGL0yEnET94QdH9UGfjxAJrTACfzKvGdOfJErWJuAoxCNOXVGSPPANAVBc0Aeq6j/kWZYpg9k2aMIyvFHjC3tAk24hgXeFuzM/8bKbjRgNkyCW4mYGYxZiw2ixLs4w4HoO0PgLSLFKe1ComxhcAqioxRaVQrdSUSqS/OLzYVDrkyXR9JZhwzHYaIw7OQlKH6S+BZ9+iGALo91XI9YdfcHv0eBseeeILrFcO5ZaH0gWQfUwDmVUX/EOvbU8hmiaqRaACcxUw7UK3zXSQOGGqdzG+XHXGUERH2ms9IAsPTEVoPCYiA8IoYbOmz+/Xp1vTE7NEK34ElnNOhLoCNXugqoofkHMSDJsIH2mpAs76DpZ5E9sGKgl65NN/ft2tvdfHAjYoWsm+q010K/vEZsWHszKRxv+lINABAuqjUg8ejw9Ch2TLK27FpVV6qImAappm6AtqzHCGoF3ppBpc0gIw9OI9ykWSkDUQ4FLLgODXBmNwTeQea6zwatbQ2Kb/LsADvG0AZ+cajHvUodzZpqg1A8zfpkGGoSdVMOuT3ve99LiXyli1bnPTjiU98ogPegO03v/nNwTve8Y7g7ne/+1ra5t///vfBq1/96uA73/nOIWm7KRO2+5Of/GTwV3/1Vy518dvf/vbg4x//uEvlTapqxqDPfvazDsRv27ZtLZ047zqpxn/2M4it8DjttNNceZ///Ofd/X/84x8H7373u12aY1Ifw6ZT3gc/+EFXf9JMk0KbVMhf+9rXbpIK+fnPf75bNJAmnBTSpNpOOv7whz84u/zd3/2ds8muXbtc2uWnPe1pbry01OZRG1x77bXuHjyjn+qa+xAjn7TaPAPHYx/7WGcbUkWTnhs7Q1yQdpqUz6Rkv9vd7raWfpzvSMf9ute9zqW7zpPK/Morr3T9wT+iGRXpD9jju9/9bnDuueeu2TZqG//ZSL9OKmxLZ07bJ7URtvSfj/Gf1NbPfOYzgwc84AHB3r17Xerw9773vYf0M7MXfZe+euKJJzqShYUh6d2xHTss9FNSnX/4wx92VfbbKSmV+otf/OLg2c9+dmJ/89N0mx2i75Fvn2jbzszMBN/61rfc83FgA3aBLr30Uvc3/f+1r33tIf2XtmVX6Otf/3pw//sTNTQ8fvvb3zr78S7d/va3d+8V/Z3+QHp1sy3X8jmp3enraW1CGd///vddX/rNb35zSFp432ajttuhe//quOOOu6++q5ltIu/e5a985SvnX/rSl/4lRBnvrd/3eLY3vOENC+rjV+reLZ13B9qRd5ByqAep3nm/eI/1TH/89Kc/vai+cQeNRzXan9Tv/kF43A984AM8816lT9/1T//0Ty31q6NsZ42xhHf917/+dfCSl7wkUP2UPXnStbn6+3a9u1319xnt1DVol2jqdH+84B26613vqqoOblTdBve4xz0mNF7VVEfXF2kDjtFzuraib0bGyrl///d/X5LvV0Xvd8vGoC984QvB//7v/wb6zgVJ8MfHJz/5ya4/Y/N9SmD3jGc8Y/ErX/kK2GJF9mswNl1++eXOfl/84heDBz3oQWvyvej7G/M3eGNdKbIT7sGcb05/AOb1MuFxtwGbOXZ59MPfa4A5ekHlp1f37tOYBC4LTGqyofOAtRvqEJMkMdFnfIdj3pKyBVarg2q7OSGsWalVVpVpsDesdQWWgXLt1pTkHTgYQkuHkpN6jSQmg2DXojL36W9pjkM1igb9WU2ysyPZx7IYa4C2KUaGChI9Nd1qzB/otILVnghgMiPq/8VQuwgfAsgAaBK+IAOZkH6aYhekmQZQO3mIaGr009RlemJaE3mTflQRu94UwzzZGaxUFTbPJXPh+XheCp8Uzm6DoFVgXzpnYlS75xdLvXv3ToHu3cHS/IHhgcUDq8962hMAsQDBPHqpqP19qQdvcV5AbOXAGIPtYYzzrjYNTHN+XuAJ40uHhcnO0pChs7IwP2lOH5SHfgyQnIw4wtSmgP+0UHhkOWRxEM4q5bHhFpifn3cAUpNJcJ/7hGvu6MQPgAIcAsIATUy4j3jEI9xEyqDO4M+AzW/GGcDO9u3bAyaLZz3rWW5S4vdDHvKQ4Bvf+IZ7rwGDr3nNa4IdO3Y44P6P//iPegd3By9/+cvdwM8kQH3+53/+J4Ahf+Mb3+gmGMD2D3/4Q3cv6gGYBNwwIRjAJdPht7/9bQeyAKUAreuuuy7gc8AGQEWTs4sOxETHJHL22We7Z4+Cxbjy4xqBiRCAB1gHlN9www3OpshiTjrppOBjH/tY8PSnP90tOgDzRCfiWb/85S8Ht7vd7dyzfvOb33TP+pa3vMXtvnFvbMmkB+AyIIyd7N9M/tiCNvzRj36UCqCpd5ytTjnlFAdEkgCfb5OdO3c6UA/oBwAzCXNf2geixQ7aEFAPwH7c4x7n7E8dX/SiF7m+k9ZGSIrs+QB9AGhsdcEFFzgASF+8733v69r2e9/7XvChD30oeM973uNuzXnUEbtxH9qFulKG308B0ZwrIOUWd9QLEBrNkpmnPyRl1kwD0Lx33BegxsLOfz7rh5/73OecXT/zmc+sLWhZvPCs9BFsw70f/vCHO7vYwbNRLgtMbEBbYHveQxZz/oLKPqct09rk6quvdu8+bcBki30f//jHB094whN8m/1U9u6q/NMYK6x+1r/0Li/p3fs/vXszmnf/HBBp717EVirm/5tXOSerHBcJwO+3jAnUQ3a4Qf12lxYXWzQ2zF544YWuPRmTeL+5vx0C4Ytq/+1a2FYFJI9lwf/Wt77V9Qv6B/2Tfs24w8J9tKjfoUVYR+/zjMaJhkDwTfo7i3TebcqCXNA721Fd96nuQ41H01ZXFsG8/5/4xCdcW/oA2muPgdpt/3Oe85yexsqGxqo6YyWLcnv+k08+2bUjdqfdKZ8xhEXMaHzsa3xk4THQmFFRv67xfCysOSAh6GuMvfe73/3cGM54xUIKEiNyMJdbAhPAZt4IYVnzlBMJ6wfMkghiswrJ+N4pgvXDb34KMdmVi8VAgxsBx0xqk8oAOCvwHD1gcviP7zn6/aVQ5NucrAz6/Upf6fwkdGhMCOMKCwfIPYYDZQ9UhI9Q6YHOI4zooSyCoTOiPpqVnrq7OHAOfVDRA33BX3VB5hbXqjC02FJUVJsNKbJFLyuwRoOY0rDMLnKHfiuxt5NzkLAFsIwz4MLeBWmoBah1Lz7jXBermkyLSv09P7+wsm/3XPXE449tSfYxyUs1PT2jZ3SB81z6cYjqyZaeWb/nlxb04u0NFuZ3K9zenHNEfMqTHm2mwhx0HIBc3i2eqJlZQ1AG12cB1ei1FtEDVjtPuDqup+NwHXXOC6ZxPsSkOPZlAX50ZXRIHA/TAD5bVoBkzktiu7EvWum0UHjb9D3MOQivlHdEe8g6/o4DiP5kxuQL83Ove90reO5zn+uYZjv8awGBTNpMQve858GALTA1TB5MMLBsdjAmMdGdfvrpwcUXX+yAJiwtLBdjEhM/bBwDPaDU2HHYJiYTQCWAOQlAA0rEvrjbwfgwiVAHGPInPelJblLiuOiii9ykCFABUMcBJsAl4JaDejE5G1NozwNQY1IEOBx//PGO9WMyvstd7uLAqX/EAStjkrAXQIa6AFoog4UAjHYcgAZsAigB3IBVJkoD3djAZ6CpQxaAZpLnMFAHq33ZZZc59pZJloUJf2NP+gLtwf2wCdfYEdfuAA2eiUULzxjXRvQVf4EQB6B9W/rPhw1huXGEhc2kPdjJICIU5/EsMLIACECIgQrqRT/i83EBtAGiU089dY1ph1X1d3L8emM36gCLCPCJAmgWUoAbWGe/v+QB0NyHa2zxwHv1n//5n679AIr0IxYT9Olf/vKXru1Y/KS1iQ9GKd+z0wH9+1IBu6PUd7b67eEB6CvPOeecXXqX76p3rxH37olF3fvHP/7xKvUNBokTkvqtQGpH48ZVeveruufteLcAj7DNMQAaoIbD4lAY4Hix2K6v2vhk4wJ9jvceplnv2w4tMpivmaebtAP9nfZlB4f3kDGO52dXBQCtd2Netp0bAegpe8ewKX2dcYpzEwD0otpj4V3veteK3uU2iyPayR8r/TEOYoKdEyMQ6B9nnnnmgsZH6ryid6fBwp3xUTsAbhHrA2jANnWm3/E8HDZOseDSYY5/zO8bBZiZ4439LQRkDxk40/+gfO5Dm6eyy3nKrHxvR+8+FMdE5Zhm9194sC3BYew0ExZMrP5vVIewJiPVh/ucbzqSfUgLXV8dDpQgcNisKwJdDcdDoKu2VUBfbf09RQIXgd5FyTnmNHg5qbWgHKvfmlijaQFoc2Z0XxGvWphtCMRWtkTNPcrB3Wm2JpTuZKSddhVG6sHdkFEDmF2Cl1D+wUoNVDwhZgeGGoDNJCT5yOpyZ3lVac1rk3J0nFCNncpDnUdaaLc2EYwPFpSEZe++7WKg90YBtG9vGp/VDOZwL1iexoicQ0NTDuC2SFQOiqFz0zkA4nmcIrimKJjm+dClUb+tGc9nnseAaPTSaQde0JyXlpI1KxQeq1b2NO+ln7wLgzGa6LZzSRKANiDF4M+AzOQESGNbnskDdoytdJNNMFhHwRlWjAJSsyz3ZXCH/QAAci3gjMmN7UkYbVjhKLCAXQPQv/CFL0wF0MZ6cT8YScA6wIG6Ayb8g+cDpDIBpjGOgGEkGExe73//+x0YsyMKHPgcZpRJ9ClPeYrbZgXAm+SECY7JFYkBW8XIMdiSRl7yN3/zN65YQCjAFXAP8IwCaCZ1vmNCh4mCkYIlwzYsdgCSLBAoGxtz+IsBqzusWJSBNoB31llnOSbPADTyGOsbdj3suUlu7LO4dmdxBFttADqujXgeADQ2A9z5B9fCtAIIkTSwmwGTe8YZZzjAyHWAQZhd2hPgwHPTjwAdAARAc5wNTCJB/zAwbPdmax5QY7sCaYsQJAy0B2UA0JIAND4HAk1OSsK8GO3n3O8Od7iDs4MPoJEvwEgDnOgTHGYX31a2oKPP0TbsfLDLw+dm20c+8pGuHwPuOKKLB3tvaBMwA+cCNilDxw71m1/IlvfRdS1ry8h78DN9V9d3p9i7HH331Fev0LN29H6cEu1X1q7cTDb/g9q1o3b8M+1eVeif1p8Zh9jVYRHOoeu2yWZd9Vsc9Z2jv4039AnbqQIMMy4IgO8Q29sVgJ1S3zxkTufdgO32D3Y/ZNP9d7rTnRbUzyt6Nyaj/YPFEX0Olh47chiAVnmQQUghAKhNe06kN9zPyrJ7Unfrs+wUSJ7SUx0WxTD3tSioqbwqTD4HeI++wRgQB6Bh1rVQ8WVaXY1TXWGloeq3UTpmMIcB5s1gmH122QDzIW203j8qF127es/O8lIDcIyEAYZ5SUwsx3GjiBb8G230kljnEF2PQHaIuEPdNP90wDrUGI8+cF+im14ZyGlQOmo55DlFhLHQyD0A0IuSeHSJOS3QXBe4VjhpF3saltpFA1GBLvpHCJ7DwB8C1AMx3S3prIeDYSVo1uuTU2Ko+0ETiccE0T0Avvo3zPPa4RwSQ+kH7w3fE5s6TFceJoJRjvEVHBfJBK7+B6BrKjFiMCfmeZcyEWKjvm7kMdBpbTFyw3RgMy877JdnHYGXFoa5iFzEtEgA+TxZCbkvhkEeklfmwT2QbfBsWQ6LnEcHQ8Od5ryBbIQBBGeQJIdGysI5MS0U3uX6ngVIkpY6rd3K70YWyGKgfUPxXsEIA3KZDNjZMTBxwgknBC94wQscuPUZaGPMYGZ9VoXJH5DBVjTgkrIZ2AE/bMszuTEJAEZgjH0GGqabyZ6t1rwMNMAKsMJ1ACl/y9t/xqwt+yRJRxIDDSimnjA+TIywrnEMNIw198YeACvAOefBngLgfGACUIRppax73/vebnLl+WwrH0YfSQJsFTsHSF0A8xxZDLQP+AxQAbAMQMPIxemkoy9UXLvD9FInJvg4tpNnAOz7bHuUgbYFApIgACCaUVtYsD2N9hUwDOiTBtXpPWHYsCuLvQc/+MFupyRJ0z4uA20A0pebUJ8kAE3b8pwA56hEhb9pXzTXvEt+f+E73rHHPOYxa7shUQkHbcHCjHf1gQ98YPDVr37VLdIAX9aPsDMgHnu97W1vcyx4WpvQp2AvBVQv17n7dO6p9sy+zVT+NQKp1whonyR50Rb7Dm0u7/Lo3QNRMr5DArm5K/pOjOp5vcYNkPKsFttb6O8sBHgW2H0O+j59QG2+Xfea1yJni9p2Iirh2L9/v3uPvPFphxY4HV0zrXs0kXVhDxa2vqN0RJvN3MXOLrDF7byahCMKoHlnGO8A0iqjr92aOT17TwC2qT5Ro/9x+O81zwEDHR0rR+B/XnbtgsHU3+uMZbabwvj46EeHO+aMDRATPP+scF6UgRbw72lh2tH3g9FzVllUIN9gYTXmsdmA2fhc8Bbk42aAcv/R+5WLr+6eQlCKQW9ZYZVbtWnFxOgvLzZWhpUaUg4n7yBIB6DY/S/8z2HnEUMdyjsMW4fYzjHZI5jH96atZoU6Kc11VaHiSPK3Il/C5e5CU5ExSDQIzewcEgGy9L+2MhkqOLUDy4BuQuotK5we/C5ge0qiaeQhc2KciPJBZ3Dss66RZlqZTypNgfCWk3kAqHFC5Hsn9xD7jMPhKNoHwJkJGq01wNsBap1LXVYFqJWVsLJn/8767huvnZRzoshzOSidfWbRvkSj0sAUDagdJ4g52zCsAmGYi8hFxonoYWCa7Yg83spIMWDAkWJkRQ1hgKQ5to5skWTLba4zpIPgrFB4f9T1dFOY7aLOm0Xb+FZ3PiDYgGqSBtoe2hyfmLy1begYQLZPYU0BiQAVWDq2SWGIcHZB/wpgASiggWbCYUKACYQdZKCHtWNyo1yAAwAaMMnADmMC6wvDxOQJQwOzZ9vOSQAa0ABIAIAAnkzrCFNLebZ1Hm3QPAy0aW4BHXYYs8dkxgSPtALAwL1hSZkUqQ8MIpM4umiYWGzHlrbYLLdVDPgDQLNDBjsPCPKBD+UYQ8siALsAkOO0sNStqITDAB8abu4PiIOZNwDN57QlQAO5gi/p8W0JOATEw97RBwCT2AXwDIOLyDYVAAAgAElEQVRHfZPaiP6QpIFmomehRlncn/7AAozfSB7oO/Qb2ti0zTCvMJ/0TeoD2KEv8xx85h/rBdAsLuj/JkmKA9DIougb/NC2UQCNxv9Tn/qUY9FpWx9csjszcoRLbXeeid0CdkuwGdIlyvL7A3M2dcUZznTpCW0yJ9b7Cu2INPTe3YlFEO/0eeed5wDsyGaX6d99lX9X2o4+jD7ft6d2rS6Xjnqgd2+r/+5QV+8ZAajbVE5N48mJvDMc3Id+SDviHMr5OnapDnvFsk8KH8zQzowHcRposIDeleu1g7WkMWZak34TEIr0g2eB/cUWvK+MTfQpFghicXepn3Rh2dVWTZM9WJ+JA9DUVTtPCxrfFlTXVY1hDguweGA8o0/EAWgWPciMqId2j7oai3CKHOo9rwsIV0yKgU0Bz+wyUR7gn2cBsPOeMj4yvjHu6LqB7LiEQ6OqsCq7Vg1gM96zy8Vik76Gvjrnsa4sfxn3sFBy4AcDzDmrNdZp3MekH2ta6cp3rtx/Cmyvi+ymwaKlzkc4ukpPGf8UFXpCIZDnOwv1YLUiYniqBlR2YFiHSTzQQxNH2bIAGhN9SDUdKR2CcOe0OJJ7jD4Vg9yvLigSByy1AjELYQ+dvpYweA5ihYE+nIPiokLiAaTrigbC1udQUT+6g1AComgbAXIRLmYSGurBSFNOGS3x3kLhTW2ItNBLE2MaJtqB6pHTY08a6gnpo0PgHAJoiz2NzGTv3I3Bgn663QMrSjNePf8fzmSZwOjqIP8Yh20tQK/D4BbVE40r9eC+MMew2rDBeepvWYcA/mkOgmYGwv7Q8jDIWVISnAWxQVrCFBhn9NIA+aRwR3wPG4E3RFwMbQbeK/RDbOostnyM5rx1XmJROND04pjCkeb8BLMIqwJYgQUkAgRAi21RQDPgkC1jP6KEXcPWO5EFGNwBGgz+DNwsbgFFTIBM5Jz/0Y9+1E1mHBb1gwmB8wAe5jlvW7MAOkA8BxMMwIhJke1uuyfaZCYpWDdA1Ggr2oEv0ykDoK1eTNjmbMb2NRMUCwfuZfpZ6xXGQMMGUjbyMYtQwrjqRyehDLM7rBM2YzGCzQAfgH4mRyZcaUcdSPW99U2vC3iG4bZnjmMifcCUFYUDiQVgii1xtOk4mPE3shOzCePyT37yE7d7gFMZhy9x8N8SizzCQgrml2cj2gvPk9ZGaVE4qBeLIO5P36MPspsBgMCG11xzjQPp/AYosCABpPpMIv2Ifkc/iMogkqJwmMQnrr/RV7kX5dJ/WQTynNjM6mN28bfj40YUnos+CAA1qQHvI+Xw3rFIpZ+Y02vSwomyeTb6EBIl699R22JL2GXsBOiPvDfb9a7+Ru/NX+ndnrJ3G+Yfdl8LmN0q93cCYMfL5kmkynV6v67XeSfo3dti73X03dOYcaXehWUtKt34b4tkFowcAEsWZFqEs3u5U2U21I+Ops8zHjCmAABjADT+OswNU+rXLYvewmIcTTTjCe85+nl2V3T/oRybb9ROTU+LtAlhoTrjkS3Kov0dAO29G/vEdHf17lYFypum9eZ7DtqCsZE28AE0ZIAWOitaVMzrXVvWeFoRS1yHEaY/gleoK/2KceeSSy5xYwxyGvAWCyqea7RbNVS9Oyqrr+dd0TuM0+QhEYRskYn0B4kWfY4+lXJsJmC2gAsGljdLI83jGSi3e/F3LJtdufjK7intWeEWcZqwTETGMC9pJhEOPgfbzJ4wq9DHy/WlxYVqraJYHDNTtaqAr3MoBBgDikdOho6r9qQdTjU9YrEp09hpdwMBag7Hv8Nm6095JjrZx8xRW6SlFh5eHTRxPXSgmFSHijcNMB7hXjkrSu7hAHbIVqMX64qpJqGL01TDZhOnOrSE5NlBZaFzoCZSuTk7M0OichdLeigphwTVa6JlJjhSk3eEuOcW9upnThO5fgS0mdDPP+tR1p9MTA8gLeoAaGUYO22ZhorGjLZVEusHWNa82mtLn8l1MMd5ArYXBdPopTkY+NIcCmGwGfzYsksDuGSX4sATLSmcDaHwcCZMCsr/f6PnPc0aoPydbAGYqiuuuGItDvSRbqsoi3hzPE+cBvrmuO+Reo9boo0OB1sB8AA0AL6oY96IVb2J0+m49WanAtAJQGIRkXV4bYL4nJjLSaiK5FeQHuHq7aYH8w6ptTnSstFu1/fIIiBh0iSQEEIQMRx5EpCtgWadn3fO43ldQDH95A2jBskFiOK6MNRXsQPG0jIVM0fnvW/0LiwQjHArStTF1XhD02JHbuCHkttMOYb5q5ldTG6bq4UqP7969RRCzzmoLHPwb36PsPMIhKrtBT5n22CyZbetxWoMoF1VQr9af7m6Uq/UxeYqJUpQx4nQgWfndCgMuOZzuCb0cN85TTU9CimIyT3cByMgjS6b7wDn+r+qIlJrx1KpBxXxQyH0RFBUXdptXQJIBkATUs/Fjg41IGtxpNsKp0f46gVF/OBA/rEo/XR3cUEs1bGrjXpQ2T+/WKutVrQOENlea7pOCnjmIGQeiVsWOnOOge7odwRARw1uWXsAsUWBsJVljYl1kGpkRb2I1sGkHrzsRbTX6J95wRiw8iwGuA+DF8+Zh5mGJeaZ2AtKGww4j469NaX+3JcBlgEzaW8JHR3PBFCOex68XVh8ALRLeUe0F43+jmYiTDjtiPn4lgBnJYAu1j1uiTYqVsPNOfvmBNB++Enf/yDhyebUJr+WbKEmtjgu/CggDWDNfIX/StxB+FIIFQiSJDIFImWbfpg/06SAgHDKA1xkSQapC6AZ4MF988gneR4IHebzInJJ6s+11C/PfXw7Me8zX40oyMLzvpVloeWY29YLmKNpsfl7XCAf7RNrmf30xZo8Ir7rrOtTIyix74Yw2ZWf71w9xQVg1qGs2+7YKac+5BxtAWZjcZF5EDmj2w0dDNvSGrvzOVeH3P7cb3G+2qJarg5qFckxKvUpxbZbVRiOkXpjxFKHXcNpo9FTi44Ok7iMtNQjRtoBZ4v4MZKArMlEHKQmHXdD+L1TX+oNpc2oNEMaWuy0fk/LudDlehkleuEXbHpdOmuXIVHPvai/p/QsQ1HSe3buco6KbbTV0oFNNOrKlkjIvGEbsM66ERb6xhuu0TbIXgfOL/iHXBpoC5fifCEx35jdgKeh0/Ly5wG2/m2wIJ2T+2clRvGvs4geAPA84BJAa+F9srIZUidW9ADvNAaC+gCSGUzTJB6cA+CGRoljFLhfWig8Ovc2/dxFP6W8I9JJ6e/IDQgXFw3PNmZ/vkUvi27D3xyViW6N3xz3PJLvcUu00ZFsr3HqzjY/8yqOoykHY+vv9bNVbTIbkxCGcRXCg/E5zskdoEBqbcbwtLGVchjDs8ZfdiDN1ybLqR5fGwvXmidfAvMAAJi5tgj5xVzGc0K7ZdUpamrqx9wJVihKlFlZG5kiezPTYvvssnN926TDNMsbApbj6lj5uSQcLUk4RsSzO0eqB6W3FhRGE+0+UcITZB465vQ555rMoy0A7b5xETLCY85JJ/gX7dkOKvpfrdaq1oRrV1Z6tUajKSo5qLkkLbDNOssAtAuFB6A2x0N9d9xxs84pcUkRMGCu5QngIoaEkUFGi7RQQxI6JyqpYLvaqA8k+1DClKpLNS6JB/1yOBwBfkvgIhaa7uoyHUoaArsOmz2lDIk8EqAbfSMSkJmjatWFzr76tddcN7F/z045PQ6DZz3lseO0vel3eMkwZ16phX8vW6kZO13khbUVHy8qEoc821fcmxec+wLe84Bwzucnj2aawZDtPkB6Wug5BhoGKjyzkhgOOgUDLGUBhuMOQuHxLAdTcx16FtE7sE2q6Gucxi+vKS1QWqC0wBFiAWRujMtJUYz+V98xuRLDP+4AdANIIUiS5ih2CPGXYU5JI4bIYktZjMtZwNbkGQDmPKCZOYW5xbk95WwbwAS2AaAxhxdheZmjjGXmuqKyDqoIEAVkGVNd5P7RRwQTbEZa7JuLXTb5qosRoZ/NlH2s2a7y42tXj5lqBHUBT6W8Vrrufre+MqiEjemkHNJFC7ACskOdtAC0IB8AGo307CijIBjMLX8EnrsgcKcFOSgFAa+G0DVkqysTup8AtYB0dXXYqy9LAqKoHDVeMR9A9+VYw/1Dh0VHWx8ioDb8HMpFeD/X9CLOsZEQerWW8LsA9apQsLIOKii1Hg+mmsM5Go4WQQBppB4EAuErV2ESubA+UKryNtE+9gY7rtke7N+3e7Xf71Sfdd4TeHEAoOO8ANYQNDarXSrPg45TFi8RZVCXoklErGmKSD0sJA0NjRNi1lEETDMocT466LSycRak7gzOSey4bdkBpOPskhUKD3kHtn1w1gOW35cWKC1QWuBWYoGLR/NRnEwDcoIfCIykMRXgnCbpAwhTBvNV1hiP/hlQmzWvFQXNzB/AFubwvCSWSTNo5rzEk3UJ5hrmK1jmIoSXXQ9QgWhiPlpvxj/KMqc/wx8b0XV91jfR+W6dN8rt5LfO+0Qv9+/r5CCVX129uhZjyYkzRjGgByKMJxrV2oH9ndpxRx3XqE0G1d6yAJqJozkX8KxfaKMdQFZzwD67r0a3xonPHSNAHfY6nTwSMbiQdAByQLWYaiJ/SEddW+z2JJ0Y1DsH5iouO+IsIfXCPgcwpg8Z0Lb1F1pqc1bs6xxiNsNKA75DmYjeEgFqpTRUJnKBVGU0xDkRLbSrlx4C9pn15EAZEGGecVwkI2JbcpC64uEBoHfu3O6kH7D0zzj3DN/IrABNpjHuNgzl+Q6JDEJFtUYmjKcOXF9EMuJLPegbee7NNTQ0Awo6tKxrDEyjKcuSeZjTBpE30gZQthhp/rgB39roj/oHi4Qkp5a0UHho9mBK2KJMigDi94Xy36UFSguUFjiSLIADHmMgwDjOCe8yfc5YnySjw2kbFvdOKQ9thESaRAOgeb1+zKk9zYbIMyxnQRZzDOhBZsKEz5yYB8RyDez4ONIM5kQALww1pFhRhph7m455vRn/qAPPYHKGjeqXltlvs1hf0y0bLtksUO7bg3tib/+esVKTCIAW4AwlzsSPc+CYP43a6ym/dWNJYe0GS/Xhga6ixdXqt5toC/eCm5RN0BHPYqb1F9ppNBDLTiMdMtIuEQqstnHRAtdO5MF3MNxroDqUkHDUqstyUqyIP27VG205KSrIRmew5JwUAcXOEdHR0I3guElJPZwDYqiv3j0nzKMPYLAd5B6x1C6M3ugxSWEu/XO1phh37eoEso9GvzesES5vMJScg+gdhMEjPrWOhcU9WmPsDJYVjWMgOcj5Zx8CoKONEOpGwtVtnpc1qVPby4Ohs7au4sowZ0TqAQjNArhWBh2JhuAZ0EDnAeK2SuYaBuGslb2BaZeaNckAo89hDBiEGOCTVv+UB9jFATJJV005DNJbR3WM3tZC4QHG49gRnGR4Lch0WB6lBUoLlBY4ki3wC1WeqT4uGhFjJaCXcTBufGas3aYf5pUkJhmmGUc85oMkkMs8A0HBXJe1o8n4DBOcR54BwKOOzIF5d3eBJZTPNcwzReZL5hXL2jYOibZRKbKBPKY1Zk7O+wxp/dhkEthlM5z9NtzJL8dLafc0dtnIxxyXyqg3YaA9yOzviY+I6RA2rP2hpWZrtrbUXaguL3eqkh43pmeOqfWVwC8ExgDhUNYRZhHUMdJHA53t8zUAra/Bzc5xccRhA36N9YYh7vWWFeFO0TeqvWow7Nd7qwMlfhnW0UQfN3vcISh1t8AxH8BAo5UGbIcJXkIs65LEcA5vlrHUOq/T6VdaivhRr1XqYO5KMGyE0T5gpfeIfd6lxwij0qQA6LgGMK1TkS2jaDkWjxBwTjlZq+64evBymdarCCC37SdY3KztNLuvRfSAzc66F41B18kC08Yk0KnSorozcFIejHFSOnQ8uLFjUqg7WBXqE6cBJJ40L97fxRm5/Ky0QGmBzbEA0TnIrkhmNWLlEktXqZs35WbEMid0HDF+zfdnU2508xd60WgeILlU9MAHBBCZtFtHiDoAWtL4C2sLow3pkhZSjvGXeSVr59JAM+XlmUe4f5HIGQBf2HOTQeZtDeYs8w0ahyTjWuxoDOe4QNcklRsJbMOt/oOs9UZn9rNoGL6T30bfw29HA8c8E/8uBJbjOsQagA6JZ59vPni6YeY5fR+CauOmRfGN0n2HsaIhrmeDharCOC+7cMzVpvKdCFDXCIzB92saaf4QUCayB+E8/NjTRMcwrtNRngLORjc69hqQ7QHw3vJyZUr88dFHbanJUREtdb3akpOiZBxO7eE5KlKc9XKTezjl9Fr86vC5D3LU6t2L/dXhsF9dFaDudPbX9+29vtnp7Ksijj7/UAlHnI3TPuNlMYY6i6lNKseP8OH8OwtWgs5LGVyHpCKv/tpeLK6D7c1zHQMUB+A7C4DbSpw6pTHTDBzIPNLCJnFPHFCoI6xy3CAFQwLgBmwjF4keaaHwYGlgWXBIzHqugs1Tnl5a4Mi2ANkFScChDHMBSWpI2HHhhRfeJLtfkacknTKZ2Mi4R+KJuHjJRcpLOxcpH9kKycSZJ07yRt13k8oBKOL4x+5clOnNCkGHrAJQDCCOS4zFPAJbDYhLcwS3sRSnwbR5D9AMAZNn55Xn4ocjT4Qq6siYbzusecEv11EnrrP5u0hTjbbkHbvN9esFzDZ/F6lD3Lm+s58B2nHrFle+rx/eLLmHf19zJrRn2Sg7HfJsHoBe024cPAFQ7Ek5XKKViGkAzPaZwe9QS60f7+TaQlAhKeBgsKifaq3drtSHShd+MKhbKAMx7bQBZ8c+jwC0E3XobzsHGA17TdiQtTB7o7B6E+1WZbEf1DrDhVpvWJESQ4nKpxpigBXvg6yJlMX/hQS0dxzMkhg6KB5MCBNeuyRpyDVBd/6AZCRLtQue+hgLWZP3Bczq6AaoiwJhK9eP8AE7XbRe5ozIKj/PQMR9TeqBLQCyWQwB11hgeNjdrCyFFgCec9O29zgP1gS2OSkeNd2IgZneeceExrhan7NbQJKW6IF90kLhoRNkckqK/pHV/uX3pQVuNRYgg6KlHSb8ITI60k+TNvpICoVIamgOsikeoQdOfSzy7x1T/6wQdCQ7YV5JGy+Z8SE6kuYtHPxghRnD0+YVyAjG8DwJyQDAnGuJx7KahjkH8Au4KiLNYF6xcK7jzKewzOuNlGEOfybHzHrWrO+NXTaguZHML33F2OXNKD/6bAbO7V43h07a1aFyyepqY35bUDtG2as783tr/eYxB5lEADMM84hwDklmA9rhMziMzDn60mHmESPtZB7690HQHRYy+thdqWAYFfnsVbtiqofSVS8Nq/WuwO5Bf8MQVPvCW8LM0ZMs5fgoB7kA9KyLDkKUEOfcqHu7qCCSWjhttljuo2ZblSGgerFXq8iBkIQsA8k1/NYwNtpha0dfHzxcqD05Js7NXS/px5wmg6Xgmecfsm1oToQGgjdiBbcRgJp6WEKXIo4MtsWBORj08rLkJvUASOeJHW2heLgHkTfSjrxg2tgFBvWkkHsWugiHlrj7Mtgy8OPoGKenJhQeA8XpMRVG+gE7/tCM5zkivt63b1+gtLNuu9xSB7ONTqpeUsl2Op21VNqkv7X01KRjjsbyZTv8qquuIh2uS1dLBrR3vOMdLuMaaZdJdwzo+tu//dtDyo2m6E5L5Qw4I9W0peSFOSSltYE2xhFS+5LmloPt/49//OPu39HntAby0zzzmZ82Wylxg2uvvdZt83/2s58Ntm7d6lLqkuIax2SuJVU4B2m1P/3pTwd3utOdUtOP2315Tq699NJL1/rKAx/4QJca+I53DDENaYSRM2AjDlIB0y5xNqD9nv3sZ7tU1/5Byt7rrrvOpU+nbfxjdXXVna90zC5lNwk3PvShD7nnSzq4hhjDHC9/+ctdau7okdQO2NNSfH/nO985JM16tB1go+mL733ve9ey9kXtAetNX6CfxrUvn1PHCy64wPW76BFN3Z740IffFz9QlRi346QYP9PnzC9xIegA2zjoQUTEJRAhMgaO22khTRlfIStslzLJOkVAM/dlDmBOyuOTAywB/BaRZjBucw+TOhadM83xbz2RMjYSMFOPaGa/jeqpN7eT380t+4jayQfpw1iA9+nV1drdrwhqc1uCmnz7avNzQXWyqb+tKA9IA1RNvsHXBqhD2ccIVHtVMPm0D8wdsHYXh1hr/43ztWajUp2Yna5Vh93GVLVdnVIUEKQdhM4LFR6EzZOgYwTyLU61nUNUEOQh1AFNNf82cE+kkFGwkGCgMHp1aapbSvayulxRqLt+fdaFzKP+IT1tDoguFbn+WgJAC0jz9zPPeXRaR+TFM1DNIJZH5pBUnq0QDVDnGTziylqPQ6Ktfrl33syGXOMCoOgHpjnLscIienCPLKdCA9PIJtJ0dgy6PDfbiknZpNie5H3Awzyundi65FnQQkefga1DJhzQTBRoA8D57m/0c8TKO8iMRqKF173udYcAaGUkcymFv/jFL7rkQ494xCMCNKMA7be//e0O4EWzyfkA2s/Md8wxx7hrXvaylwWAOUAif+/atcuBUdKQAsgAXQBVgCX1eec73+mAUxQEve997wvue9/7Bn/9138dfO9733OA7z3veY8bB3geJAAAfcqzcnhhos9pL5Ffbz7z607dAP7nnntu8LjHPc4BUZ6DFMnYJHot4DLt2SyTavQ+PGdcW1A+dgIE+vZOs0EcaIzW054dW5NaGgB98sknu+fhoO2TDsA8zw9rGwdKuS6tHT72sY8FT3/60wMWZCx+pqen3fP5dWRhR/ksvPjc0l5/+9vfDgC99JMf//jHbnFE31nSDmJc+2YB6CMsgyTj0U9GY1F0J46xiB02xqnoeMT4hvaZ8S0u0hDgAbaauShO5kaTQjogl2PeSyNDkMtRzzxMMyDchJ1ZDDDPAHkCYOTcrPnGui8rT9vcznuNXbsRjn/c20Au5a6HfKOdrCzT+lpd1/vbAKyvI15vmXHXW70tEsa69coFK2kykzXALALgJpE4cjeSBvzKDwQsTrgiqAKslw8EtZl2oOTd+tv0z1ZDJ+sI2eabHgcJSaepJvBHiLpDIlv/OqS8kUSkIZa619V99bslnfOSRBl7ds9VXfCOMDD12q1gsC0xjB8FZJZMiq78MA4IV7R1nYv44YTX8sirtCuTk62qsHF1mfjUq/16EDoThpkSxTr3BaBdiDwY6HMKO65YZA5HdhdsVP90BjHaz5wJi2xJ+eXQMSkDkxUB5X6oPFiIvJITDM3gCpDNkohYRA8GWQBy2sCWF0zDdvC8gN248hh4YF5YIMQ5yFB/wDSTQxxzwwRDufeJaduf67Ot+knLpriOLrF5l2YBaP/O0XPzAmhShQP4JiYmHBC9xz3u4dhCmOJ73jNU0/zud79zoAjmePfu3akA2q9TFABdffXVwetf/3rHSgI8fQANKPzmN7/pLgf8vuENb3DMdRqARudLnd761rc6dpYDAMh9YHOj1zLGpT2bAUHKidY9ri0Ah3e4wx0c65yU/jpaThKABrRysPiBqX7FK14RXH/99YUBdFw9oz00qR385+ca3372b1ukAZ5h/9npsOuwPc8HuAZI+wDab9+zzjrL7YDAyqcx0Dt27Ahe+tKXunvc+c533rwXbX0lM/Zs08/9Yoph+wLwEzf2sJMGyQBojpsDcPQDYLITF7cLSbmAcsbrNIldXtBMeZzLWJwncgZjP8CdOSnvHAYE4DruVTTEHHMAPzxvEXbamsUkj+Y8aHP5uK3vO/vFhlsbs+Cbi+31JR+GK0yKOmbVc19m9zOg7P4WWM4lackNoJOq44D1D4Lan/+5GOqpoDYtYC1MWqvOz1UOqqpH8g0VssYCA5x9hI1SBDZb5xzKaIfAmmPt8xHSXm7MV5v1mWq7Ll11r1pbbVTqzVq75iQgDg8fzIhoGumQfR4tZgHf4D5Y7RGAdmBcX4cB9gDns2EmRWU47Ax6tfkD++rzu25oKJW3QPZS8NziADpqSovMYczyOC+kXybX2/ZW0bJ8h0T003klG9zf2GmAdF6m1aQe3CtLB809GCQZ7NA4p0UfMTBNz0liQXhhGKTpLVsT+jeaPe4J2xI3McC00FHupp/oYgCgDnOC02L0WjzYsW2c9COhKrfsx4AhH3hYbT7xiU+4zwEwADccxZANnHbaaU62ADDJA6ABMbCbgGWkAg9/+MODu93tbjdhC3fu3OnYbc4FQAMYf/nLXx5iHNhrGE8kADivfeMb33DShjPOOGONpUQOAaiiHEBcHAN9l7vcJUA+AFP8/ve/37HYBi7thlYmwN5AGgsAju9///uOSY8D0HHg0n+2IgC61+utyUUA+r6902yQxUDD7r7qVa9yi4fnPOc57vlxpjMpibV9Us9kvMZZEKY/Se+c1A7MBUhhWJAgGeFgt8C3JX3kox/9aPDa1742eNOb3rTmSEjKec572MMeFjzqUY+6CYA2Bpr2/cpXvuLkLiykWFAlSTjyLAZuwTcUAwHGopGELAQdO3lxDoO/G41/cQ5/XMuuHERHUgSjbaPxD3IjaXcVYM60nsU0oxNmvGVcTtol9E0My8w1RaQZlsiEcoqwzNjWsvSN4/gHKDOZ4nqBoe/st5ERNyjXAgNsppNfVK+80Qx50msItjlEfsHfeYFyUqHrBtCJtV1drWqOqmnHsTYhUD0/Kba6M1cLddE+GPZLOMhCu08dwDYNdgydbQ6OXgQQLhsoo2Kvu1htHzVVH/S6tWF/uTaheNV2Jxdi2vGlB6N7rKVJdLedc9FCgFYO8I/YbZhqYkDP7dwVLCzcKEXfau3CpzgnQl5GQOtG2dN3TCzyosc1h0lImNWLAmo6t7HcMAF5GXPTRXE/gGWeUHu+1APgm3UvCznEuWkDrqVLTQPTbmNiVE7c1iV2ZTLhgH6KLiywEywNC4c4hodwd3wXDYUHk80Eg2NP3kVHXPhF40IAACAASURBVBtv+mdpDPQ555wTvOY1r3EsMQCT98ffJs8C0MgzYDsJSwYYh/EFHOFo9oIXvMAxnz4Dzfdopn3mOCrhgL0masKznvWs4JGPfGSAM5sv94DFXFhYcAylz8xiSL/u/nNfcskla9ptzvOvo3zkIchJfAZ6+/btDuBFGWjAadqzoQG2I4uBZiHBPQCAsNBmb6QkaTbIAtDc3+pNG73lLW8JTjjhBAcycQTkSJNwAGSp0+1vf3v3rHEa6KR2gNEnsgbMOn0jykD/QKwN5b/yla90daKPWCQO7MHntDfXRhlov33Ntm9+85tdv0sC0IchAw0YxGEZgiA6ZiHD4Pu48HSw1HzH7lp0PgAo/mHU75IkGoxZjKmMp0lsr4FmxvCssZlxl/kiazcScMe5RaQZgF7mCcZn5tG88zP3QpZhzmjjzJsblRbb5kWTMqyNC+v4B/b2wfJmON35gNWPhLGOaue+NA4or3fhEnvzvB0qd82zThRjXbsCffXcdTXplmud9vFy6uNFHjksRgqIBPMItdIRwOyH0HNfj84J2e4QeLcas7WewunVOkF1aaiodfp3T1kJYZ9nnWBaJ8E8Czf7ANpFAIGVdiVJdY2ue6dkZA6Fd4Nnn32IhMPApgHgIi9tmuk2iqU2pwZjqItqsg1Qc32erTV7JgshA/BkfzvPfQG12DPLa5t75I3oYWAatjvJsZCtSsoDwcRlSeRZjJmJk3BYZiyycUWZGyYfyj9NP/6EQZlssaJTSAv/lNZHNvW7NAD95Cc/2THHj3nMY4IzzzzTMb5sdX/wgx/MxUDDIsMYo3NFRw0ABEDDWvIZQBcAxwHQAVwif8DZLUkDbeAbIHXqqacGsKUwmvweKPwksgRAP86FSQDaGGjTTn/ta19LBNCAOfS+ADCAKwCQewNs0WFHATTnpz2bDzbTADROnIBZzoHFRzttAJr2ALjG2SBOM459o/piGGiiZ9zrXvdyIBWmFkDsa6C/+93vOpb+Ix/5iGsb/8DBD4dQrrUoHOxS0M5o3JPagQUJixEWSrQX15900klrDDQLA5wGzzvvPLfj4QNodjAuu+yyNXskAWja9wtf+EJAu7ITAWttAJq+Sxk8L7uSh5EGml0vomIgEfPJFQtBx3gZBdQwu3/UT1LmVyQcttMWR9gwplEGY36S7wsOg7DCWaC5SOQMi6rEvJVHmgFwYnwFZDN35CWfTCoIqBzH8Y/rfYZ5XFy1GezyzeHkZ2DZdNEGYDd1TlLhUfkFjPJGSlgy6z9uQ2cWXOSEqAykK8a63VAMaemr/XIcUHaEdKjpOOjUeFAsYoR1nvt3luarg15FSQiViLA5WV+RrrrSU7g9wukR7UMguSUQ7nTS3E8RPQDQXTHQRPeIAdBxtzV9FS+z/eSpXto5BtSN+c47UMSVaQw1nHzRcuispsHOYhD8e/OicV+Y6TzXMSDysuSRetBUAFIG+zQnFss0lQammTSoK1ugcduYNhkAtOPANhMTdY4yQdSPeKmUG2Ws0SMwWTxgvZ1kI6/PisJB1APAFg6EsL7oUgFHSDgA0waA/ToRGYEfgCxgkugUHAagAdV+FAmYXXSqADJkEmlROE4//XQnBQFUUhfqhFSDegAoiR0Mcw5Q9aNpNJtNdw8kG9yPBQHSAeQkWVE4LGoEoOzBD36wA/fICLhH9FqeM+3ZfDtFn5PFDA6L1At5w9e//nUH9E48MeyCFh0FHXmcDf7jP/5jzekSecUzn/nMNYkFshMia1A30wVjOxYejL8WTSMKoAG7LDSiAJr6+DISGHLA79lnn+2eIa0dWCwBoFnk0A4mzcCWF1100dqCC3sYgGbxFpXZmC2R29Cu2IffOK2y+AM4H3fccU5qYrYAQF9++eUOWAOguR/3NUC9ke9WzrJ+qvMY21h8+4eFoEMqFh2/2fmCCU1a6JuvR5x8jrEPCRqAOEnCYaCZ+6Y5lcNIQ0pwXhYQNmkG80MeCSEgm2dkfsjatfTtZjI/m8NyNoM7jfEbBs2Y1SLX+ucau8zvjWKBo7rljQaUBsitzhspI0myo8k8Do2AkVOnPG7j5LnusADQSRUVsHYyEGHYKvrq7oHdtX6nXjv2mKNcvX3m2clCRoleDuqsYbWtdGOjPSdG3/lxdKI5K/Z7S7X5fqXWnJmoNbm3iwCCY+SIgQZIq+gXHhrGLq/NLToHL7xJQPJcm3QO9jCWmjLzDDxxZfFyWH0oo8iAxLW2VWYh8/I8kw0cDK4wJFn35HxALecz8KedD/BmoAPEpjm3GDPNRJE0WaCX5iDkXVyca6Jt8Pwwz9FJgomGHxwXo5FFANkMRlE99DZ9xmQC03RYyzvyNHL0HEArIIUtftMMj1NOeU1pAd8CSdFBfJAddVDMY8FbKA40Ugt2phjntkbqmRSCDtCLQx87bNFdNqYsmGjmimh0DooH5BKajiMpqhHAmp8sphkNNcAWYiZtPmIsZ5xjDLT5MK1JOJ/xmvONSMrThBZajut4/iLYh3taVAvmnyLX+nWjDD+qRC5HtZSHMxDrR8RYb5n+7W4ihdCXmyKFGN00qlM2h77NvGeevpN4zrgdYV03Xe/FBqznpa8+Rmz1pBwYOwvIQg7Gol4Tb1jyl0OA9Fro6rAqo+DUo3DWa9UzXrumzIqryqzY6SxW9s7vq/f3XVNf3r/PyRCeXRxAxz2+L/0wlrqo7sov19rVysozMCU1iwFzBsEiwNx3SHQBT3K2uw2MXJMnVJ5JPQDfaXo7yrUBHTCdZN88YNqYma0x5fCyW3xUwHT02KYPaI+oww+MOCGm/mL0Y9exAGASvZd+Dkt5R852PeS0EkCPY7XymiwLbAaAvgUyESLT+IV+WDz70Y0YH2yMiI6NOCYDpBiTogegGcaVxX903GO8YkyynbY4E+cBzZQDaDbCIm03kzGWn7zSDMZGczjPu0vKvGAscVHHP4CuRcgYF7wZ0WOMMHZdD7ilHlaWAdv1lBdtZ3PuM7ml/c565cb9/mbTKY9bwTzXHZEAOunBovGrO/NhmL2DaREdTX1IdsWkskK5SIi6DXs7gB56QOp/1wQLldXa8857HEDaNM9FV7ZpbbTReupoeVlMb1LdTFtWFFDbQGT66zxg3AYNY7SzQuXZ6h6wnsQk81yUy4TCYIzMI6lcBm5edMqK2+ZkkGF7EoYbdjl60NtgkQDsUaccvmPC4fOoZpFtWewUzRqGcxD1iMuQmNaXyu9KC5QWGNMCyJIA5oRPbHnhUscsLu0ytM2wsVFnY5wFGduici98KvDHYHw5uLUa3oHPGV/YvYp+x/ew1BAKjH9xoJR6AJyZ25KIDAAq4x/jIFK8NNKHsgC1Nlem2YFyjTGmbnnIJACv6ZApO881VgcDzOsBjRZKbiPA7Wbqlm2n2ObKzdYr3+I65bSOtt7vblUAOs4YSWH25sUq++fHOSL6o445JoYA+po1+cj5N2Wgfc2zySE2ys7GBvtOiuvpA6Z/Ni11kUHH7mvAHJCbBXD9uo7jkGgDHAA5S9ZgDhk8G02ZBtgtogfgNEmTDRCmzCQwzYAP4KZecUwxekMGK7zfoxIQWCUOgLHfVywUHhOnL/2AUWLQv/vo2dbTB8prSwuUFrjlLMDU8pvR+OTvWLHLxUI6GoIOAATQ5mC3yj8Yg4gGxPwQ55MBs804BiCOk6EZaGYeSBpfGSs5LytyBuMTz8aYzdibNbdQL9tNzMMyr8fxz7L8jas7Zh6wKBbr1UHTfqaFNjA7Lusd7cUGxI1dNjAbPW8j/t6UMHEbUbHNLGOjgN1m1nFTyjYZCGH25GNU63T21jqtarVek756hJzHBNBx9TVQzSBicoqsASXvc2+kk+JGsdTUCTBdFFCb40iekHs2OHAvJoOsUHkMmhwA5DRpCJMQZTOBJE0iWWDaJgM0iHHaa5gj6nvnSCPDCCH/4Jqtke9IDU69fXaKyQxHIYA027PlUVqgtMCRYQHec4AzDsb+op1dJhbi0dTb2/QZC2re8+hY9wd9xtgR3cnCElyD/0US6ZAHNDOe8cP8EAe8zeLUmzGJI2vsp74WKi5PtCrAH9eYQ3mR+ZOxn59xHeo2kl3eLCc/A8e+Hnrc5017g4zBjjr0bRToPzLe3lEtb7MAOqmVTAayS6nDewLWs9JX96WvXjsf9vmaUMLBEcNA5+0AJoXwnf+KDApJ9/FBsDHgecLGxZVn2jFjqMeJdc0Lx/WwEHl10NSFFxJ7MBCnDdpWb/MG5ny00GnPbNtXnAujnPQeMGBTLhNcUti7LDDN5EUZMELRrVQmHCYwtlGjAJgJlsmCCda3m4XCg632Nd//N6pj1Es/b38szystUFpg8y1AlB3GhL/2boUeGFY5GoIORpYFMmNn3PiAfIJdsyghAPPLjhdjYNy4lQc0U0fAMGUkkROM7UgzAKdZ0gzGQJ6Tc23Oy7L2uCmy/bTYRTGOxUg2htl8ebLqGve9Mb8+2NwI3bIx4DbnrUd6kvZcfr3NoW8zQPk4tj0srinauQ6LSt8SlVjTVyt+9XXLB2rBjTtq/f5ydR0AOu4xouB3IyJ0cJ+ok+I4QNjq68tIGNiLgHMGj6jkI08ftEGMe+VNOW7OiFmh8iibARebMBElgXzb9gPMJ3moM3FRHpNWnO4QNgj7wRRF78OWrTkB+cCY50CvyETpM9Z8Tig82GpCWNlBdjEGu7+9Jd6T8p6lBUoL3MQCjAs4+fHuk7XUDt5fxoRoCDoYZUAufhW+nAEAuk0/jFXRaD6MYSyueffjdr2oA6CY8TZubKJORBoCtKbJ8bgPC3/GKsawtPHbQswZiZLVNfwU2Xkd/yg7KsnIM6dYXQCE5jBogDSrnnHfG/D2w7ttBFj2y9sIfXVc3W/VOuVxGjPvNUU6Wt4ybzPnoa/Ww5oTof97o+1qW1wWVYN7rfcexoCvV09NOaalZmAfxznRpC0MyHlYeNsuwh55Uo4zCHFYvNI0jV2Ywz1knZMkHEwenAeDnRTRw5jpJDANYGaiQhMdPZgIscVdIl/gGAQrzud+3eJC4TEBA7w5t5R3xBi5/Ki0wCZbgF2k3+sHIOw7IceFoGO84FzGs6jDMZ8z3sRJNNA8AwCjgJpHM9CcpGn2I2cw3iSN3dTNpBlpu4iMsxZfn/tnaZn9FNmcn3fsX09abJNjmHZ5XJDr65Y3ggE2DbFJPEyiuJFd9DapU95IA0bLWi8I28y6HbFlo69W5eOA9UY+k2mf/QggeQagtDpEy8waAJPKMkBNeXkcSKLlGKAGoOZhuM0hkfrCEGfV2wA1k1Va6DvbxjOpR5x9ubclCUCKEeesaGCa76OgnEmEbVAA+0kRQzBpwRoBwqOTJ46E1N1ntCwUHuX4UUHQVXJff9t4I/tiWVZpgdICBy2AnIp33vdXYDF7rX5w/PMlF+wYwSz7DoSUxCLa3v2oYzPlMDYgP4uON9wXaUcSaGa8scgZjJVJY5pJM0y+l9S+1J1FPUeecZex0gBnnvkK1hWG2bS9RfqZOZL7TnRFrrdzfbC8EY54lBGVYWy0NOJWESZunMa6Oa8pAfTNaG3SmOt20Z88g0jeWhpw96NrrLd8A9WwEwyQeQBttL7UwWepswZa/3pWzT5Dnef+pp+mzkmThN3DBkTqxESV5PxiUg9jsZN0gUwo1JfJLU67bTIPZCBR7SKTItezxRplodjqZfJjAvZBOJ9TJky2Ly3Bg5+6EkvWDraMmYgenLdDleeVFigtkNsCF+tMxhxfUkUMdwCYH4IOqQTMMe+5L7cA/OJcAyiOyjDYfeI9Z9EcBdQsnCkzSZ4BaAUQM9YlEQaAYGOP06QZgFnGKZ7J5oYkAxm5YOA3z1wE8Bs3LbYBXWOXx3FsM7BtdV4vsKUOxirbXDNOvdJsHHXoW2+dc3f42/qJJYC+hXtARAbiM9d5Bps8tTfwasB9XBBs94rqqa3cPHXxz/EBdZ6Y0HHX5k0/XsQh0dhpyk4LlWeB/QHJSZpC2/bk+7jIH2lgmu+4B6x1VHPN1nB0osY+TMrUm6gcdsSFwmOyhcViUo/bFi7aluX5pQVuqxaAKWaxyq6PvadJIeiIusE7HZVtcT2L46jUivcUtph3Os4BOQ00A4YtF1hSaE6+B1wzpqdFzQDYWxSjLPKjqOMf4+24abEts9+4oeQMeG6UbjnqNGhM80a8G75Oee3flcMgnfVGPNyRWkYJoA/TlrsZ9NUMhL7UYj266o1wUrQyLGJHHqaZ1oMZNmfLvOnHGYC4hkkjLfxd3lB5xnxwf5jnuLozsRgDFJfkxSY7JuEoS2SRPGClfSAOawRApjyYaTtgm5h4Acc+k00oPMr2E7EQFYDJ+V6H6atQVqu0wOFoATIF8s76UW+IpMEOkh+CDuYYkM1C2H/vYZp5T2Ga/TEI4Ms1jCHRCBqUDWjmiFu0U57tgMXtfgHwOAfgaTuKcbYtEmKOcy1EXB7SB2Z3nLTY5uxnYLeodnkjnfx8LbGBdyNe1ttXS53yei14M15fAuib0dgbcatN1lcbm2ySifWAap9NTxus08xiwNhAdV4T2r3zZEu0CB/cg63LNCbGBknKBcgmTRiWcYtz4gC6afqY5JhYo0camAYwYxcYL5+5Z2LlvnzuOyyhvaSePmiOC4UHC8b1D8lr5PK80gK3QQv8UM/MWEF4SY6kEHSAaRbMvi8Cjr3s/DDO+LtKAEo+ByRGpRtZoJmFMotzxti4scukGZSd5ABIPQHu1IMjjWVm7GKcYCzMEylj3LTYBrINMBftar5ueb3RNbjel3RslESi1CkXbdXD7PwSQB9mDTJudTZRX+0DYYsCMm6/Wa+TokUOMUCdh/HApHZdEUDNhAT4TYsqwqBKHQDCSbGqs6QeTBScw+SW5EnPMzCx+luxTHqAZibNrZF+g8QDG/kOhkzEN+iHeNTGVjPJREPhAdAB3afrJyvb47jdtbyutMCRZAEkDETOAAwbwI0LQQerTPzl2+nH30XCUZB3LSrR2KbPePcB0/5YhvSL95AjjmlGImJRgOLkb3mkGYBu2xXLGuMA4Yx1RQBzkcgU5uznR6Ao0j82ysnPdhx9ScdG6JV9+YUDzZJebBQIL2Kn8twNtsC4QGiDq1EWtxkW2EQZSNRZcVwdtMk2fKfHvNINTObLPrK8xX0T23V50o9bhA/OBVAn1c9YDiYjJs+4ScmXesASR5keyrA4rEyq0e+NmQZo+4CdydQcjHxNM58zETMJ+0wYbBfPdQ/vHlfp39QP4GzHZfoHYDsaTm8zumtZZmmBw80ChI8DFN/bq1g0BB3vjMV49qPosAjlnQRwRxMhmaOw/znvPcCYIwqauQeLZRbbvPfRMYjvYbfTpBkAYO5ri/60ccwy/pkDd1q7jJMW20+DzZhXRI5hOmOTThS93p7F1z9vlHNfKb843N7gTa5PCaA32cCHY/GeDMRnl9cj1+AxjeX1WeIiYNhMFdVTm1Y7jymNITGmHND7/7f3Zkt2XGmWnk9nihkTSQAEh0zmUFlTq6rU2aWWTPkCfafUG+hGD6FK6RX0AtJFS2ZVMpnJWhe6TJlMqs7uqu6qyjlJFicQIOYYz+iD1truHjgIAiDAdLIS8O+AwYg4x327728fj7P272v//7O+x1tP9BeVoG0XJLrtJy3O8bm2EZunpcqzwPUYPG5lvf8Yt5XA7IU8e/v1SWLaH5JtiitHm9uHb/X6g9FRsNZb6Q8/i2nbSL7RbNgWa7BwbkW3vdP+cP7BswwC20DgBSfwY52/r+/Wy2wxbCH9VnOtunuecPqasmhu/2Z4rYLv/viaX7dmOSrdpqpcj0w/TTT7b0O79sF/Z87+HWsz9vjv0ZOsGW2KOf8teVqU2W09a4ns5y2L7WOv2zFay9yzvEXWM1i0gvd5xHZ7jHXR3UaZv0w7bXtnhXIQ4IoqdxGtfhYubPM7QuBZxcXvyOlyGl8lga/IX72ets9/xC0Yn/d9t54G73kizca1Pkl41sqJ/gPZ2kSeVjig/TBwH932k2wcbYSjTav3OJHefoD5w3fdw9wOuT8Mzc2vnV1k6OiT++nI9Lrnuo1K+fn1BUw3mu2dbqu9dezn/OHo59qJgSNw7lubCs+Lmyy4/1xf2Du+youRtr9uArZp/LW+LIjbhbdOQWfx1d6BsdC0dcPX75XmBH1t+zl/b5/zSxbMbbGk9evZk1g/7+3PXue+xn3N+u/K49LN+TXv72v2cdYNX78W5Z68Py3FnLdpq+99kS3jectit4v9WsH7PKJyPTL9ZTJYmJv3czvr/uLf5r2ET/m3ofeS7/u8QuYlx0H3HkfgK/BXt3/c25R6/v6878Uvu0hxPUptQftFKfT8R/ms5eNJ57q+INEfsk8S3+1iRL/+uPR27YeQz823c89Gj/wB6GN537O3e1sx7ejz+vEdLfM+jkC3Qt8fuP4wtxh+qxl7fwB90DzX5q717WNH0fy7xbjb+Rt9uVDE2XzVXEQQeJEIePHsh/r6s+Y6b1PQ+fppF/p5Gwvst/XVTji9j5/z9dBOiH1dOgLtvw/rEWiLUF8/jxPNvpPkBXze5+wE3ELQr1vsPmny733b6qlPWvzn19tUcU8TzL6uz1oyvujv8noqueeJLv+2i/zaSHIbXW6DFF/2vYdP+cuS6/F+X3Rx9BgNXX8aga/AX92K6vUMIM+6SNCnuu6ndlsWnc9qIVm3nTzrfu15Pq38eBt9cZve7nFivf3D7XN15Pdxotsfaj5Hv342MuWIlD9E/NrZtFcW027XH/Lr7Vok+MPWFo32Q9e3iy0ALIhb4eAP/bZKWhvBPpsKz/5P92vdO83FA4HfdQL2Mlv8eR2AH2dT0DmC/H5zvbVWKE8kfRfGQre91iwEbfHw9/VFwBatvs58bZ6NNPtaa+1ZZ7P0tBYsC8TH3alyu97X7T4pyux+tcVI3Lcn/R31357nKYvdZqN43sV+7X7tOpHn9S23fyPbTBi/jVjGp/y7fmW+QOeHgH6BButFONUn2EC+jG3D3W2FbRttbi0gz4piXVS3wvhZRLX3axc2er+n+Qfbc2kF9dPKj7cLEtsMH4+LGLUfMhaljgyf/fBrrR4WxGfzSbcZPfyhfDYdViumLQbaD2Z/EPrD3G2tLzK0SPDDEef2HO35dLtt+q6zqfD8u6PcXnCFveNZ36Fs93UScMTYC2MdHfZi28eloPuFnvektF0T4GvEEWg/1u+2WDRbfFpIt9eIJ7qedD5ONHsxr9v1tXd2Im2x3q6HOPua/2b4vH1tt38HzzLzObaZMp628M/n1abQfBZrhQVra6vw9s/iG24tD+tp355lv7ZP6xaM1gP9PPu37bR2jkcsGPiUv87L7eU/FgL65R/j34kertlAzi5cfN7zW19k2Pqrv6g61voxzvqpn9U+0grq1u/8tOh4+yHWRp6fJNpbQd36px/X5tNS5bWRHffBVo71D9/2Q9XPWUyvn8PjxLQ/gP1BbVtIm27Lx3bqO0e9W0Fhkez97RW1GPc5OE2Xj2H/tI9r76jzTq97Qp93nNkeAl0RsL/fEWZ7+X2ttCnonObR14VFr739jhS31gtPGC2wnZKunUDbnmHLhCeIbeT4SaLZ14VFs4Wvt13/G+XnbM3wtfK4O15flGLOfzdaH/MXCeZnLYvtNltfdJvh4ov4tzaKNiL9vL7l9XRxv+0iwXXPNWnivmjkeL0TAgjoTjDSyJcl0KG/uhXCbQaO58kq8mUWKa7v8yyFYloB/rTy4/4A8nbe5kmVxNoFjha6ZycObbld2znWvdXex7d9vb0jZuu3hh39MisLhfZ5C2l/8DrC3d6Wbqucebv2uQ+bNu2F9sPeaYvuf64v/21xlUNHt//Fl31/sB8EfgsC/7Z5H7taoK+Bf6cvX6v2MvvxU31ZxL3V/G7LRTthbO/u+Dm/9/0+bu+s+DrzdhZt63eB/Lzv6LjNs5kzLLx9Dfpx1prh7f26v7cBgmbT02/PUiLb+7de5y+KMLce5FYsf9H2PpEvu8ivtU2sWz/adSBn+/m03/EpPw8ttv3KCSCgv3LEHOB5CdT+6h+n0Xuvp9HmZhoNDtPoeJRGSdK8X9sMbm55fQ3d+vN6KR0kUTZIp/NlmhTVQPsncZIm4aNwvvYZdtZ1PNITy2USaeM4ybO4KAdRnjQRXH+GtJ8l+jTWx/EqPBXH+k/tl1kUp5k+rodF+Dz0IwsKtf09rdIqGwySYrkaeLso1rmdPuoti7zSh0URpVmWpknmMxyXYQ2SH9LY+uiu4nIVjlnptdJR4iLSd3VTX3G6SrKsiKpilJfVeT9XlpXaLaOqKo8Ttarbmef024aP5LaruHqg9jJ92r1WleUwTYU+Gz7QDqsyLxRtrvYSD00Z30zVoyqO38njaFhW5UEZV3fSJLmcxvHraVkdVVXxcVxVr+tE3lKbH67U9rLM/0y774x0MrFPtKr0X313tr7fqvMr3IcyyrLMw/W5t07w9MR6K0hn6BzD/m0b6s9pW7H2bduqR8fDU3+V+qqaNavtc6ENfQXvTnPcz7XrYzVnVDbbtn3wtu1+ZVHWFSf0P79jwzGaTmqsIo2/GeoFtacNwvkErBrBUv13W2Jf76d/Hh+1GTxCfl7bqPPa1/vEyp9Vhv0qjW+i9jM9l7pBn2OIT7p9baezz8XMnBO9RU95NWNg7uHd5fHxOTXP+3f/nOe53zthbNq7+X6P+FHoNe/v34e6KPyz+deHr9tyc4GEvnv86uFqxq85VjuC3sf/2vFtx8mXRR6mrvX+9Tmqnz6GGIndoRj9ja7yc6u8eKss8g+1je1Fb+hi3tYJXq+i7Kaumktlnu+mWbqMs8F7qc41KcrLYTzTZD+OklvRajnQvudWal/Mltkg+0zjkkdp3ohmPV9G08zXTZV40HUNtnNgD1p1X18L7a6LpdA1LlbhLa3xS5Jj7TwPQKsmwj1o3cZyiAAAIABJREFULc36g7LSa5Ffbwpu6DoP+1myv/2ft9dFWxa7tUs87fN8PZXcs9gx1v3Ora3sc9fjY55oo9DrmTCeRZyvN4VP+VlIs80/OQEE9D/5EHACz0qg9lf/bRp9eCGNJhLVgw0J66E+dc4I59Dgo8LaW4RnGlEdzbN0lq1Sad1MYusZFisu42hlQa1tkyKL84UV3tP91No4j4s0LqVWkmqoz8BwnHqnWigHjW0VEMR6KXWUDIP41gd62KoRKDqWFYk/eDMJ1kkQ3uv2aCnWoKpifxjHm2ps6LmChZc+oQsJkpU+sNO8yHclEUYSCM3u8bSsCs9ZdiTIdwKKWnxaOGeaEVzWvrXAr6K7iYZAp/l6EqWTMq0sd28GER7H39S2URorX65UhUSeo36e87yrg6dFVf6pBPRCuu5ngzj5nsSK7B3+nGxFksVPkFNBDLnfEjmPuC7Da0F86V8rlhvh5WMFwRX+1aLVE4bSYrMRa7Vg1PPeotk/dKsRz20b3irIMuEMfRLHsJ/FpwVWI9xaUfxQaIqqtn/YXq0bgogNQlHnboGrf/W51qI5fPn18F3bWxw2At/9dH+DKFcDmqDUPfDkwdsHEV33umbjY2ifADMArVW8RbR+tIAu9BVEcjsfbbifFaut8A/n6b57XHV8zelO+7guwk8nKQ3TshXQPnatc5uJRD3G9RmFjZvvbSqe+jjteLbj4jELk6ygwFtC7VQouiEB/R8F4U81OdD7O/rbslhp00op6MJ77O/jcHlkb3jSoctNCwTLqdq5rDFJBXgWFxbantQkF0PrpWSs3t/5apVXVX5uMJhEycCDX/gOzWGY25TVRpi1hvmuxHISH6g9z2Y8OVa7NTf9b6nXTtT6qqw0BfBrYbLYXIZJ7Bn7LMqS3M8Xq0Vy+jegpuNTWwrVcvQv/6vWrvCkz+/WjtFaJL5IwLq9dRvGsy7yaz3K6z7jLzpW25v2+yMeZT1JPuWzhPj9d5YAAvp3dmg4sWclEGwgv/hFGu3spNFIwvponEbZibSEJfPjxHXbciOy06lUUuavdJZk6SRdZdGyVa7etnVGrJ2RDQ6OC6/SbJnoA1FR6lghX0eEQ0jaoenHPWqhrO2STLJ1eBqkbrdtTRm5lVOpYGIqQa3t/MlyKqr9YVpJU+lVRYwtYCU4wp6nMwEL5lqBjCS2JIybhkt9Plf6dA6Bv2pTgmMnCM6g7atZiHjF1aY+qM+v6tB6NciyfQnaTIe8HJeJOmYBmN6W8BtIvL0tvWbtdqCuH0oZvJKU5WtSBlOJ5xvq5iWd31tFubqjSN5tCcJvKTr6qsTKT3XOe9rnjywGLerCPMLd9hzF51MHUetIdSO2wu8O3oYIZL1N/VItUIMIbES4I7KabDQC1u02AlsMWuHn108FcJgANMf1+Wh/HyfzPMnRYYlYTQRCNDccox2zoMctnutzD6cU+lNH2cMjRGDrfRy9D1Fd/RyiztquFebuUzjPJnpsQR4iuEGk1X0P8dB2EmABHfpev+5R1NSjOYdatQYp6uNZgGqeVeWr08h4OLcQyq3P2WLPbYcx8NtZ/wpt7+iz54uKwuoGiw+qrZr3YzsZiX3JuL+OVDd9Dq817Z/Ohirxr6E8FPl1eLp51O+DltvpOTZviHa8mtf/IS6rfb30h2JwS8H4d3WishhVlySKP9T5yIccX9H5Wuh+pkPeVkd3tP2uBtYD/IHOV2/N8pXm4vHPN3Vd6kKRJzou43K2FOP8fpYNZMEQhLKSkm6utJXEdL46kSjWBLsaBfXYRPLF51Bv7EXh20kW1GFsfJchCG4dNZ/qnAUrVtC7PnqYMIvrcrnUOC2XGtalDmX4zRupiHb/m79oQbXf16PL9cz7yY9W9LZR62e1UrQie91r/DxiGfvFFwwML794BBDQL96YccbPQOARG8h4nDwqrNcbOJNGef3X2VKRY320LSWo01yqpwmLtllXx7UNZDGvBXb4TcpjYVtFIZGsUJhir1m0Wgt3ho/Rh+J6FefathHVIUptBfeYNZF5EecOZVfJUFuMQjR6/ZFYhemV2DEyRailrddetiLRgaS3o3JDomJSyv3hD/qiUlw9TorQZlVJMPj4epTVXB/6K20yGWTJpVhiSgJLmqDaT+KBbm3Hl2M5UfSpuCzi6IH+kGzEVfxG2LksPrMSE4pvSBBMJBg+lVpYKRb/vSxJ5MXJflktyy1R+iOd73tqV8cpfl977rb2gSAa9YRFbBCLrUj2X6zmFn6IQrf2gCD8agHtRx2BbgRso83qCKk3soCr213f3sMb2vQx231DW7Y0NFHYcLPAYjQcrEa81n4Q8k301xHjIPbXzsv7BEEbzl1bh0lCMz0If43byGr9pzn8P7SnvrT9dZzaL5z2P0Q4T0W3j1tPiBohvsYviDu9dxyNPT2Ah9znGiYNNUfvHyvSHIS/xJyjybI6KALr927dhpRg3UbtD6q39fNNpLoZiLoXgYX77HPVe89CvuG8fgeg5llzC6+fnmdrZ9H+eXmgF36u/Qba5h0d7x+02bHa/j0dX4K1+IXGbFAV+VWd90yv/aPC8pKg8WtRXkSr+fTjVb6aJsPhOc2Zh7Fuy6yq/OYyKVdVUu1lvl41eVQU/06Zl7NqmQ8kmzVd1jx5levGy2Bf8+CFOKdVXgwKaWAB8kRtpktkKoZy1ZS6U6TR9aTLAenct0LiWWaZrZY1+20izLJpWVaHOVq1yDQf16RYJ7Rs3lw14vZRrVbl1f/xf2kF8xdZK9xGG1l+Vq+z92lFcrvPs4rs8G5d2//0Z73fH9ufR3vHbxB4sQggoF+s8eJsf0sCjwjrz/mrG6PH52zVa1HsgfRfKrPiTKphKF+jVddC9g4/1rzUC4nsIKj9nGNIVmFpmS1zi+pSMmSgFTmtn3q9UyGMmUpUS4BLhJflYF0qN47T+nPRgthWjioet9u0qrmQoNYHscOcQ0kiGcmt/2srgCKekhH6f1WOtP+2zRKNi0VPVRYGjqTvaIdxUzdS9o9oXpa5vNbVJW3tOLr0QbUviWMPtGweiaLl8YkUurydimqX1RVFc6s4Sz7V0SZ5UbwjwazeZx8J1p6ee0fy4rrul9sv/Ue2W8iV/Ut1/fclmq7WHtw6KnoqvhphFazwOvF1+0Dr323/oK37Z1tR1toGdDteWHx3vxHbki6nUW+LQEeevVMjpuvQbhNxXI8EN6Kz1bO10G++mv1P/8CG2/gWjY6IN7f8W1Ecou3NlhbL/mqfs0iVmLOQDKK4VvK1eA3b1uLZMyFLMHuRc735QjS4scDYG1xvp375+N5Wz7UR/9NJSLAU1B7s+q1jnSxWereEeYu9zxa2QYA34jactyYrOm6h8/T+Zt+6osIY1TObcO7WUbLUi0PtdQ8W4CCUG+ZhTHz8euzraG2jvav4UwtnCd7fM3Odp4Rzua2NXle772mzfbX5pvrrNQjv6URnq6K6Kt4+jRs6p0MZobbKxXIzlxKOx8ObmvQp1FvsTZNVMg2SN70zKqq5PEfjQR4PPEMsV8U8TeNDMVHQuBylDtCbjW4F6DSPdKILXxNxruvGj8adpZdPdNxllcs400xMw0tNlFmk5jrRZRJrrcJjHsbtSWxSxm4g11y3kGe+euN/+j+f9FfweRf5tWJ5PeXcF0Ww22OvC+1TGwZC+bf8gGL3F4oAAvqFGi5O9qsiEPzVfyt/9YV1f/Xs6R7n9mRaX3W6TBWPVbR6kC0aUT0ar6nq1vahEHUUr2yuTaOVIttycz/RT20rh4LHQREl1UCforJ9NCFwfcDaT+uHTJo2wXppmCLJZRDUbWQrxJPsodbris6NpF0mDg3V94ztaZaS12uSPZNwq7tZCCUJJU+nb3NHm4o974R4Y/Ba51NF5ByKvCjxM9BrcnIkBxLofu6KNJLc0YoSan+1fkFC4qJEzqFigPtJptvrcXVZzdwsi2omcfNtyRYds/qVVPlFdfS72vbvNBrn1aU/rqO5TRTXwkrdtLSro7ut6KxF2PrvtZatxVg47XBb3cLOv3n7WijWr9dR38b4ECwfdYTYwtALOhWxDn7h2qtiH3KIF9rj64hrOL86ah0816eHrcV48A9bYMopEETmaqHfLTbrqHIr3t12ELv+qk87nKftE8Fq0nQ3iGAtBpWQ1NtIfmb9XAvi2mYicWgfbxPBtx+95hW++5BBy68J6DCstSB2G634tXiuFw7W1oIwcQlvM0923L779rDfYQxMpulT+Ll+phbQ4TV/b4VzfQ71CNT82yENPJvJjHb+e71wX6/+Mz39K/Xjrl77rvox1Va/0Qk5TdxlDa3zl9+WrN3T8zs63bt6X97TNHOkc9r14IjvDbkyVhrE3XiYJct8qTsjyd14a7DKd0cbul41OV5G07sHh/F0frIR66ZQUY58SQRLS1VO1WdHtQu1W9syzMa90vtZ18JCc2rpfrvT17So489JPC+SaOE4vRjWaNSm/9kxEubEEtRllqxs5Mgyr3tIFHRuJtrNjavLtYB242cX6jXvmvq9c+bh19po9LoN47Ebn3kSn/KzUGKb3hFAQPduyOnw8xB46K8+kL96V/5qiepseGo1fnxb0o6ptplbHCsTyEARsaUWO6bFkwV5UB16fSVFK2uEwluOQH9+e39kxnOFkuX7TmRItZAtnNZh/RGklNrTJ3sVyz9dKRjeSBMvUJL5OrU6cSqGUjHyspAlxJHOcPvdClCvSRzE6ZaUgc7DbSerKEv9miLeS1k92rzS1bHXKOo4So8XW8j4w/ZQzSgVg6J/irxJZN6TDLd0e00qTP7T4pZUXK7n35JC3JJwe18nu6Vtv6utPtDJK6Rffl+n+Os6PUj5L30GQRBLPGoBYh1RbeRZG12tI66SJyvphCAIW/Fci1ir0uBQbqK3tWhstguR47r7hYSpH/7jKOeJkjE42Ukt8CySLZfcjm0NwdrQKECLaYvO04irhbMXcep522yDGPV5SPCGfU8FdG0d8cI/O11PhbTj5FJqK81ZHOr0ZCdk3gjLQpUNQ6epVC/RwEOtmVXoswfAXXSgOghcna8FcLuwUK/7XWVvjrcO2S5CtL/mYPHsLBttFo124WBrrQmRaA++s4c4Qmwh7glNE3UObVmoe8NGztVR6GCYeeSuwWlU2m36PAJx+9abaHRZ/b/W83ryO9rgJzrtoaK+b+v3X2mbY53CN9Wg3n/xhzqqk48oU0x8qPfTZxLX0rXped8p0eufKnK7UtabHU0gpf3TmeZ69wspYy0G2Nq4tBtNLp0rkgub+8Pd7WW+KNKD9z8aHHz8WTRW/plJPDxW/HdV6oaKIsHWtmFyquN50eBcEyrPMhTYt2VD7wFfjZpSSnnbzbXUwBfySWnndgqk151lxsHoKlG7mv86oB3eHLo3tb58Qtf7wrPydJRnqUZZ0C/+z/+736BPE8tnLRhfZPVo/3is2y9CGxq7Z41IP8+fVbaFwEtBAAH9Ugwjnfg6CQQbyI+VZu91iekDfVxuSZLM9JV6if4THnaBpFPFcvXJOVOwdyyLRimPtT+LP5cWtlm06LCnxbE1W5xqVX/uxYc6xhnrh/zR4RPdK/t1ErnT4kmsfe6hEHFcKHXeYjmWipChs16YWMxn5dILpRargRJlTCRkBoPxhvWatIeEsxTCcDzUE6lz2yrzg+LH0h561abwbf0aikpI1IQ8t4rL7ipyui3bhm0eB5J9mk0kVx3LlqC8WxRLBZujaxIDjpZf11ZjLy7UtnfkFT1UFE8iScK/rD7WNq/r+T1F/j5S5O9bFuUWmiGa2nSwFan+tRaf1jONF9lKQz9bsJ5GhqXCQjo+n3Pr+23a8+8WuhZzjrK2IjnVCRu9I9KSQrWAdhTb6c8aERqyTliwBk+wW29sDuFcHJ2uRbr3DxHycAr1Aj+3Z/HcCuhWXMqbq+oWOuZQccrJSLlPhMVzM/nuq+kyypZFNPSaVSlsLx70QsFgXA1jVwd+LZ41YdK8xVpS6eh000Kx8PpcfOyHYd9g3fBOK79/GkHd6NqwrTzsYfuWk9meTTlY3wypubeZOU4nNKF9L2Zci1afiucQgbVN412ReFO/7OtASjsXvaGuLNXFDzSf2NG9Ei1MLd/VTZO5mntd2y+E9hN3V01dNG4t/PxU64KXunuwu5LfWFyPtE/wYslttGn5Kvk/q3YnR3vfeaMYvXJuVMa6jjbHUTYenUyv35ne+9UH1fLOg8FY8WDdIvI5a95RzcQgXIB1lLl+6HLSZZGEdQOC7RsO1sinj7AIM5VPRK87Ah2mPzqrzy011nNyUOcKYetCDfcV9BfCU6CHj1f+9f+2/qsF7tn8yk8T1/Ub86HPGfvFOk1+hsBzEEBAPwcsNoXA0whUP/pREl2+rES4SpOspFV3s4k+w6WWZ86q1fqoH120GA8VpPJHaTKQZVj5qnNl01DkWIsP62tTbo12zWL48JfVRLHhJJb41q1orUlKB7WcXhPV+iiPlrlSXyslsP5J6DmLx8OoeRNhzfJc4a98UM5WIwnntAh1yBQwU9hzNBo4eOz9JrqlLNd3sHvrw1wLoKRPZEXYkpSSrJP0021r35vXh/6GJMWuo6RaMzXzai6JSXmskz0txCyGcSZxnA8lmK82i+fuSCyPFCN8S8c5lpS8ryicbSFXpVY+0HNDCc8/0HMWVM678Wf6+acSZzv6+meN/qyjm0EAN3/OQjS5jSzXsfc6K0Y9erLEBqEYIspByfrJWpCHqKr4WARrQVeTSm9NrIdGai+yLQ+157eOTocDWLCupd/zEcJZNWIy7N7aTRrFV8d06+hzsAp4W8+d1Embzxe6k79xYS/aff1ylGzqZoIE9FJifXr9s+jo5t0oneW6jaAbIyHdnY25Eqgh93NjpwhtOnJfHyDXgZzOzun52oix51NaUPdI5Nmn/TDybKFfZzJpJx32J4fAeFhbWwvv8G+N58MId822zpziNHg1LgNros9/p18OdZQ/1DH+xnMe/fct/e9nal0r6qq39fOnev6urBPnpfr0/os+dBRYrynjRrg6PtV7cimb0I7OS3OGeF+L8Y60yE9Dkk68BkALXw90GlM7MBTRHY3feCXa/O4by2IyOJ7PjvJoNEjG21tpNF2J7+1i/1efzOLD2XKs9Oi+IDRfqbOoWNzGsYR7uXJ6mrDwtxHMFstia3W91DjoUmgSaOuyDoLZl2qjnMNC3TzOJcpzpbvRr+FWyeceStNRKSt0kaeL/Nr/+n+sWzCeJpbXhfJpdFn9eOwxHndcnoMABJ5MAAHNuwMCXzGBIKxv3Eg/XC7TycUiHSzK9Dg/a7t49CQGijwr9VyyzFZZGrROkS2KOsJdu6odpZaYyopYzUrnrJRMr8zSXM5JfQ9y+uH/bKG2/VQfw1rCGBUDySl9hCtwFeJX/i7PiFSQPr9lvYhG0synK5uUmcCrsBRgkyE0TTYdzE0lHLUaMtS0qFbFWEJmW0YOJRzR7WjnJpBWkLzcU3RYOiWduxSL1PiGjn9BEUDVdokOJTvGiixf1c9auBgpu4fS6kXxNYmkO5oouINv6jUbje9J+lxT2FqhuOq25OW3pGZcTlyHi/6L9ua/1Vz9B81e5VpA177a2qJQR4Sb6GeTbq6Rvq2aq8Whi5ZYUAbfbyMMm/aCIrEibzzA7SLH+hz8asiwfWofCdaPtWhr2CZYN5oIceOnDmcdotO1nPZ/K+mcpYukyJZ7/q2r0d4334yULFEtSKANh9Hss3vRnd98GM1uP1AlHa1pdXpB7S8/fJDtrYAOvvFgD6kjw7Xpwm8G37SoObWThRDNb84vRKgbP3MbSbYTR3cWatB1d9eizG2/m0mJXnYavsbBESYcYUROBXQ4+v/jPOPivOfIs6Lzr+g9JjtD8Yl+l3/et03ij3SOvltxSeOu59MTvW/25PPWBVA6Yj3XvHJH31WfKLunq2GqCUKmidBY++TisK/zVy2fJKv0r1CqZR34aLw1nm9+QxnuLu9kR5qmLmTXUX2jk+2dc8thNiyLo1ly8NMPopmsHAOlUM+SbKE0HSvZLpTbTneRwqO+01Pqeb09m+iyvFBr0eX2MlRH8jLJ80yCWSsHNHfUEkXl/3i42rhusVIGDs08db3oRs8gzRXOLjdC9Zx6Gv7Gv37sIkJ8yjU+HhD42gggoL821BwIAo8SqH74w/QX0qKqD5xKCaRH0YM0G4ye6K9O5b3OqpN0Ns+SYaqPemfk1ee2W30kSh0SREseSSxbSOgHJbmu09qdamqXWymcfEOp6FwwRSYBiYT674E/ioOPs3AYTQG2aORt/JyXC9rMqWClxHg60nIp2TckOPWk4nyFCsdk+TDeyLY3xpPtjWi2yudS7MlqOttenkw3RjIdSMOoSkQ1ltB7RUJIjpP4UCJpLNl1VfLhWCLvROpPPutKFRGrT/U1lPj4tjT8R16tmCfKHV3Fv9RBt2QKviKp+LEE0Xck1F5vBbPDm62XthbB6k8QfU1u6Ma43EaH64hoK7pb4deqxFpmW+65TWELXoEgyNcWztWR6GBDqEVoEKCtRK8DhR4smcLrfY04bFDvFSwcQWBaBEtbCdxCU4bhhe3oosTzQF5dpXTQa8sQ8R3ojsHJ9dvRvgRedLxQuF6CX9H1YBVp2mnfca2IDv3wWyGo2vos2olCsPPoy7+HCUeIhDc5uS28mwizFzQ+LGTiplqR3OwTJiw+8rqFo+YbFkNGoTLgr/X1hja7oamd/MzJ7+n3f7DhXe+FN7Xnb3SGKhyiuxFV/JneC/vacVPnv6Ug+Kdqw1X6dnQovT+r24q8zyWSR7qAhnoXT+WBOPKKQU0alEkm2Eb0ejlVtmbddylTJa9LNl69GO1++/XZ8ShfTDUjVKpGp7WJJ0q9PhxMtIChWhz88np+8LP3y8wXWLNoVymddZOlksrV8k0JYuW7qZM8r/kxlGhEB1+FyLLeszoViWXr6zMP57PTfFW58JSfbqwbQXZR58sQIT6TYDOI5+3VRnnuL//yEbGMT/ksVX6HwNdDAAH99XDmKBB4JgLWXNEPfpC+N5mkskvLVa1aiVoKdbh0sPXRhz9g49VGPFNQS8GxRCuadBc+GySrWlQ/8shU50UieqUKMboPPFD82anyHtnOyex869s5CiTfhs4bHdpwOmCrAFVRcYRaHlS/Nhj6Bak154fWvorsRaPlUOm/djei3Teu5YO9Tfmq53JuDHaO7t6N737w8SKRJNqqBhOZQfZcRELqYaZjqr3oopvSOR6LgdPraQFidSDN5dvkFy2wJRTuSVhdUNLqXQn7W/LzvlYr2cq3/v9Y274n/bOnhWP/Sa3/bDGobQd+tIsKbSuVB8b0akRtdDl8r7Vlm4niNIrdFDcJ1Q0tEJuwaqvL20Vw9dMW1nWavGB7sGgNJ1Qf0aZ2/+KzCwI6POrtmjIsEsnKV6yi6sUki/a+cTXafeuK7jnk0UzeoKGmIc7mMVT8P5HV4P57n0RHN+5JhmlWo+VowaPt6jan75hGtwVVayuG09HJ7hEsFa4sqGRqei0U79D3gVaxtazaCHTIJOLofK27A6Q2jWCdj9vvkVpAt9UY6ylCXWCm4f8f1aN9xdTf0St/LzQ7LkSvljQDiF7VmR+I1D290XSXIpk7i4ZcJ85Prrd6+alaUVYXLWwNJvLyrlp2gsiJrPYW0ftJMtTiQC3mU9aMOtZuS4hmG/UQ1waLpJwvtLhPJYry7W9eiXe/eS2epfJbndtcjTY3lvl8vpofnmjWOYxHo1G0+Ph2dPfv3i/ik5VS7Hh9YFZklS4PLy5Vc9bMWgng5YGFNHgTgdbSTovl5iZRM8C2+ygnZebqhkU5zsvVXBHpgQa5ebSC2UJ5ZzhQvUI1eKcqTrQI8Z3ZrNC6C/u6PifC2/35DgEIfL0EENBfL2+OBoEvRaC2gfwb2UC2VZlE8WcF0ZKTURJvfF5YW1RPbU2NTpykLjg/V6XsyuGxFqs+FdXa1gUhQpS58Wk2ZxkEtQumFInWqZUD1ZzQK87Up5WKchIo/4DrPgxV4mUoaa6M04Ny+9qr8dabV1RCRuW+43I4GI6rk7v3Vjff/U2W759MtvJsY+iCiGWlbBuyhXjRoRYuSuQcSaZLUSTnw3ElpiV2HZm+IuV2X0LMy7YuK8g6l/Ccyxp8TcLlSJrC7t4/lrT4pU7uYr0mL55LP/+XIbZrwWsBaEHrfoVcbrWaPfVNN1aGOnprH7O9ukF4nYrFh208KmPqqPe6laEuIf65RXRuKjRamz2CVznEq2sDSKgg2Mgj29gX0mnZ3kZ06Y++HY2uXIymi8NoJVrbu9vRYjqNyqN5tKHY58FHn0W33v0oymaOZUpi2mITulf3LkTOQ8fbPj/sm/vpKLN9u7bquiMhIt2I4naSURdYqSXxqXi2iA6/N2+WtWh8O2EIr8Tx/61NxnpOQrO4q8H4PU1+LKBtnt5WK5/oDOVMqjzWys1s10Z6XqYhledWpDmqtpy+XG/k+5q46I5Fua0zWUl8S3AHf/QwWLrTRN7mapYvFPlV2UD1TTiTpTzIM7XrcvbKS54lLmyyGiXLrXdeW268dqGYj5Ji87VzcSbBnC8W0fHt+ytJ3NX21na+untcHPz042h19yCI5YETrMuKUUjb2uyjqYYN858TtUq7ISe9DP5hmamXtVo9Z54JPPKopqoFs7lQsmdVfEmXxVvDoyK68q+K+Ec/wqf8pf5SshMEvj4CCOivjzVHgkDnBGwDsd7TPfF0MD6QypWOqFx7+vOP2cpxt3GcjhQGk+VZMkpJvmpp1T7kM1YAMdeNaUWp5bWQd1bC29KhXqQo/6t0zyCVYM6GuWyaSnBgZe7MDkoJFg8ubmfnv/X6MDq3PZwVM/mFi3I42oy1GnCgCPTkwcefZZOZKrIoSC4niI0kW7aJSNqo+oeXvsVbChPKC13KxiEBZK8edmrWAAAgAElEQVRryOIRH0sIjyW8ruhwd6RYdLe9ekNnf6eJLr6l9j7RLhfqpXGx7oOX39RPH2n770u+7NQR1xB8DY9Tj/DDCGltU/CCu2BLqCOrbSi3FYW2STy0bjSiWNuFZY7BvlBbOB4K6OZ4tfoMgtlfXn5YR6BrqasJQe2BDvcBomiq2cnwwlb06h9+S9OCbU19lpGj+sONQTQ7Oo7m94+isV3oh4vos19/GM1v70fbCthqYhNS3J2K8aDZdU5Nv8PzjhQ39ow2o4bPro28t4sHW1tL25eg/wOShxHo0zdPE+EOVSSr6lDP/0Rfb2qX97WHCvqETG33NL25pla0AFAdjJNLevLjIHCjSD9HN/xe0PtQlSqVE1ne+DqZdrSp/U501p5USYgrc4sNyLJ/6FhOwOj+aqWfS3BXKnOkROsSzHUBk5CfZOlFfXp/5JEmf+mF3Wjr7Vei1d5YOWCy5fal84ItVbzIS+WADm/33Y2NaHU8ze998Fk+fe/uSm9ozQab8otNohzXN3QWbi0B1hRU8f/5vFoObLL+/GNLPmYL5dV8t3y9yYIR/9VfkSbucbB4DgIvAAEE9AswSJwiBJ6HQIgz/vCHybq/OpO/+ugx/up0Jl+1o9XxNF2lw4Fi1bJVO4Fd81CUOpZrVEpFEWGtVlQYTTHiEM1uLZ+SUi7QMlhupIPJa69kF773hkzMuVYGLuWIVgYPae3t0Xg0u38/uvmbj4v4+nG6sVLakSrdUITaN/FXFjr6QVHIeEvnv5R31Sp2IkG1F8R00J6xqs5pIaJ80hZQ+v1VCSYV1ZC9oypfVa91W1/eaecEjpwhofqufv5H7XhNiu6+ZNgbauVbdc4Li0iL6VoI+p9jrOHp1gvt55sCKrV3t85XrNWUIeb9iEBuI9C2ejTR7uAhbkV48IbUTOvy1E22jCaEG2wXIVtGnWPZmUzmUsFj+Z733nk9Wmyp2MZGGm1fviCDiyLGq2W0OBDl/Xk0kpjb//Bm9EBfW3LuhrR2kmVuzw8FTYN4rlPb+TievDwUy3WxlNoLHSYA+ndqw6jNzOG5OtLeLJU0t8Cxfr39INHr7+p5pR+szssWr9Ry6TdEy3mb7aOXwaTUgr7konZQLnDNCSpZd6roliZDijTb35xM9bzuKvgtGG+KlRaLqkCJytRr+atzmssjr7sP0q0KBeuuhX06Kp8tEa0ld1a36sZQ5ymbhkSzLRf6RSdZ34BRAe082UxW229fXWVvXyqmfhNrQrIh25FX0zrCvTiZF9XRtBilo3Ikd8jBrdvR7Xc/jgY35Q3RIQajwUoZUor8OCq2JrVfef1RyqfsZbkalkKziOJ7Fst/9VeeqWK/OAuL3yHwAhNAQL/Ag8epQ+B5CAQJd9ZfraoSh2dsIA9FtRYpSpAsh66NtuarzspYJclVtlCvZ6VTamQW2CtpkI03LkcXv/NGcigDgpLnZcl4rCh1kWyO5ds9WUS3f/V+evirW8Pt5UC5JVxc0Ym7FMZOtI4yCVk6lJ1AKUFiubSVlcNlxSVGlv6ubfYUMdc6qxC8dU5qR68VkYw29JyLuxxq/23ppZHk1VxxSi0qjO5LDWqdZkiG4bCy2lQot4x+8FAAN4vgvFHjl/ZiuiCYvWAwLH6rxXAwxDgC7WwV3j5EYttAdVDRWj3WlAlvRHUQ6sEbXEtOF360gq0XIjYWDkefnV7PQlVPu9hJsjWMtt58LRpduygxrUIsW6No67XzKlGn9g1BCweX+1MV+1A1+dsH0Z1ffxwVD06iiVw9ssjIyK4D+9wb8ewQr7gGAe1JQEgF7oWDEtDOwhEWD4aTrTN4eHlb7QEPp1tLWr9m8dzY59vFhqLyY3VwqN9156AuWK5Jjcpfu8BOdV2nMhazhS03GscdHWVfjU1Fd0vi+Ng5xF3s3qlnRHnf/nhtMxQT11w8UWP2Knl1o26vFFPloFtYPHviFYqayNu8UllBrbFUBT9PCcNExUs5lUpO6zE1pZB1uQyzPonli9+5Wiwub+YLZUwf7GwUo2xchjItfkjKP7h7UA41PxlPFHI+WRYHv/yguP/RvXLdgoFP+Xn++rAtBF4+Agjol29M6REEnouA/dV/K3/1hTV/9fGaDcSi4ViR6jRT4E9rFJXaQ/U7hpnMz5Iptad6IVGd7Oykl76nPNjXLg1UeS+LtpT/WtG91WzuqihpfrzKDm7cGTz4xSfZWDFlZeRQfNBVDCML3rET7SXOt6tFkdJ3I93wtyfWSXWdE3ksX++2hJycItZ0yYak4VB769Z8OZGO2pE4O9Ht+w0lc9uWejqR9pOX2kLMCUmqc2pL3Yrf0c6fKoL8HcnUD6QG/1yi2dkcgqBtAsJ1qetGMLp/7YLA8HqwaEhqBvHcGEaCQq+3c/VAZSAMQtORaws85WAIC/ysz5V9O5RurouWOGJt73OT/s7n4UqB6uxI2TfOv3M1Ks6No5Vi8wP9Hm/Lp+t9nWZPInkhAV0czKOhhuH4+t3o7vvXo4G80GO95hmJU9eFgi+CJmtxnf9Z2YhlbA/xUFdadMblUab5isW/n9S5L2TtVVw6PCeewRIiCRoEfyGJ677pReX1jv5aKvxtMfy1tr2qLd7zxEaNP7Atw7YK/X5f4nlT3VRkOZpqIrGp7h7q7MICUt9x0GsqkR1WkY6UTvEojTNlb3GhGqELfnZFlIP/WaU19eWy2HqHLfTecLQ3ZJPTmjutu9P9E22nZZGyS6gMtiYrWmmoxOZxrtQ1q2xnWGy9tltEF89XC72xR6PdaHROPZNvSdO4XGahslppreydo/Lg4CBkwvDX/XsnxfWPf13s3F0W9+RT/lN8ys/1N4aNIfAyEkBAv4yjSp8g0AGBs2n2HNdLBtPEWQJCJE4/zDYUnZaoXlSzdOvVy9m5P3gjXZxXtjFpm9H5nWQhKbw6kD2kyOUMVZGY+0fxvQ8/jY8+OU5Gq1x2bN2GL4rhSGsI5XnVBkobrd+dIq/QarhcolqFP5w2YqJQtKOTcoUo40eeb7p2inJUO7PeRFVotiXMJLTKobTnOYV5j6UxNxSFVpo9LTSLy6vSgA90kB1ZRZxjbsPqUJJtUzJW1WziP9TvlwM2C+H6f/Vj/a9kyKZRR5hLW80d0bWIduDWuZZDhFZ6TkpfjvMgpuW6DeW2RwqFenHfXAJaCQKbqK5MDq6d49zI+ufCKSpXp9yG42j3zVejyeW9aOZ63RLO4/PbmjLoZCzOJYQzhamXWkh4LO/zYKHjSkjfkYAu92fRSEkgBhLszkHoGYpFdOJCKcH77KI4KoIZFg5qDZxFcpNwJUSeZdYJAtpL8JwuT0+2AjrkmU7jm8p4+FNF40fSvCfOwhKEsZMihswX0Tk95awZLsQzE7+pJkjKniH+zoohy40mCUeqFTQTNVeAsR/mRCtKVXSkTEfKvqhQ9Gyo6LOe96pGlR4vFrMoXyrdY6G1dgJUxcs0XWrrlSZHwuzEz0XlRX4W0Orvaj6sirkCyINhVi60486F89XutStywzuD4qo4yqpycnnnEb+ypmLlucl2ER0siuj6ocD/vIj/a3zKHfw5oQkIvHQEENAv3ZDSIQh8dQTO2kCy8TgJ+asvvpLsvrGr9HVvKJXGQuVWBunmuYtSl/PBwckyXRyfxLvKcqBy5Om99+8md37+j1l5eJztpBvZUA5sV35R6E+LFpU+QZon1j165QyzokpUAWOgko5jaXGbrb3wTqkLEpUjV04H56V2NcMk2lZUVbf1FR8tJOBi5QXWmkbpKi9MO5So3dCXBJ0kYBy9qr0OJc3e1m/KMRy9JQF9V9TO2c+t37+/TrBN6VaLa5sTamuD0unVlgh/WWc35cDDebsYpNPQWYVLhg0lnscKl7uctvOM2FEeaembrRGu8miV7sIpuUR3ruVx40t70TkX+ZD3WWVqJJ63IhGQvK6r//n4Lknp9Bqze4dRfjhTRcIyOvnsQXR4424Uq8y3YrQ6rkpJyuVeKdLslaWOelc6npdrLh199gpMWR7CAku9bpHtHNSK/p9G4Ovy4qEYy0/Ex3HoBzr4RYncD9Xl1zSF+UBKe0fy+VZY+FmWWvxXTsV0R9upKI4SI+oOglhrAlMXuhS3I6e5dkRZ8WT9Gs+DqhUsDX6leoBzDfLKPgwrXP0gC4YN+lreOldSCyNLtDRVv89V+trFSTzYOuuwKK+SGaicjIvlRrGabJxXLc6TYmO0V/j96ceDwb7anRSXvnG5jG5LLE/uF9EP/kI1ctqll1/dNUTLEIDAy0EAAf1yjCO9gMA/KYEgrH/0ozT65+fTm5/cTwevTdKLO0NFF0fxgULVyf5C2aOds0B1Lh5Ms9s//zg7vHdfLthSmfjkfFV1D3luVXoxT8dB0VmaRqmqXyjWmChvdTKwGdp+akmugUTdSGJHS8J8O7+SCM+2ZIVQ5DE4frU40UpRbhAlCfN3byttJ39JIu9tJLd2yB0cItteDScRPFEMV9UTvZjRafOiQz3/Jzqi/dNBsNYC2sHPWkCvglc4lD6pC6SE5WSqE6gwc6GFfrGiyLEs4I7yLg6nihL7pBUFlv5rBXe9t8s3Kko8ktljR6ezO4lGr+5Gm5fPK92aor/b42i4PZEn2QAkvtsiLRLGzoEyf6A6evoaOS+0nMJTZec4uXknmu0fBRE9ksh2NHrojMu2jAwyeSZcslzn4UwcEs0rTUxCzmrbZfS8PxhCWj1FlHVq/0ERdfmW4xs2nMgtrSC50ie7vHRUzhQ1dvbpXLtrMV8pL3p80zFh50nROJ24frZdFC6h7aqW1uzq7bGymSi7m20b+klBb6XNWNnXbM/Hxmi4UssrPZTlWaraunw0VFGSpSr1rPIiHhZDlb5WPuZqpi8VlcmH6ZbEueS8cixvvKko8u4bSow3r/Zk29AKTA3CvSL6wwsI5X/SvxQcHAIvDwEE9MszlvQEAr9zBKpK+av/Vrr16GZ6a7mZDooTuValFGX/OH5wPZn/7Ea6mC8SVTTOtiWiJdpU4KW0qlXRF4lqiWlXGXf6vKG+ZD0IlROdk1oKWMkWbBwoVZYxG2k3p4p2xhAvZhvJgKtwZKkb+fG2MltInyWSoyoJrYfijK84o4MUokpAa6la7NzCIY/eRalKWQ6ia/rjKPuBoqdRpcqHIX1eiMSmzaJCr2qz8nP82VFa2zPc8Gog+8TFnWj7nWtRsrcVLY9Ponuf3IymLrmtJZAupZEqjhvsHp4T6P+piqMMz22FqoPDV89FqdLWJRLTjlZHqjnpTBqOfqu2Tl0K3Iey+FVYfXF4ElLaJScqRW2biOwiyyN5o5dFENHz+wdKBzFTvFUGYwlulyJ39NkZP9yej+9IuT3SIdezBL9E7A0ZPf5BAt8JPSaqEvKJKpJ4sebdoULvKlZzpCNpzlAeVnkpe0Z52+ekU1toMaIX+IlCdeRiJyEfc1kutOTUlQU9BbLFXF72MpTFdlDbpbDtcXaO5UzvkMxLS1UhyL8PNIJe4TdXcRLnVHYGDCWH0VsiL8fHWgY50QJAPdo0cbP0SvHWn0s037xCPuXfub8InBAEXh4CCOiXZyzpCQReGALVX/6llOAv0uvXD9LR4SI9unEnPUmnSXo3j0djiWnnq/ZixUEpd4dE9WAQT4ajsP5tdpwP5uUyG+US1TJAODtDItuHqyTao6D7+Jl8uhPbAWT9tblYFWcqieyQB0OR6rBYTb4G54yu5MMNuYidPu1iKPmcRFcUsZbEtyda69AcZ41iCW5HVKt/oSVmIRK99CJBZ6SwTVfk7Tf2osFCifZ2JJ63/+AdRZUVXZ7OlHLuOLr7j59Gs5v3VY5ZXhKJXIvWWa4qeBtKm331lWh8cVdJ+DaikTJtRJvyKGie4XCs/OOhMmE6UPxcUwyHch3gdXhY4fkokQOhUkaO4v6xsnIcR6WE83g0iYaTDVUsVNj3/mG0/8H1qNKCw00RUxUQuYkVmXb+Cue0cLYN90UkFcL/t4IWy0Zx27YT8RxI5t9UtH1Xa+tuaJIx1p2Au9p0Q/OGO5pBqFhOdU9MHM72EkhPShxmtiNlofMNlgoXOJFU1jZKhSHhrOrXK+th51CW7V1B+ThPs7Y4iSPGelHzH9Vwz2V6z4+ytBoNs3z7kowdStyRHz0oFncepokjn/ILc+lzohB4aQggoF+aoaQjEHixCThj2o//+x+kr//kYRlzrQRMswuDZHfvXJKc11rBbJQuZvvZ0a17WX4gW4iKvkyqUaqCIsr8UcipIF+0KycqQi1rwEBpexWglqdaSeGkvRWv1mulKx8qHV5ImeafE9ewfsUiTwLwQijkoQWFOh0Vb6kuaxstVAsZoy+H3M556fLQf6Z0DzsW0I7kOnYb0sY5oLqrBYDK3Tz85uVoKde1LRFDLdw7vH4nuv2z92W3XSlNhYqhSDvOZNhWFbzo0rffjBKlV1t5xeHmMEpGUs4qH5OMhooM6wwceNax7E8O3zUzsA/ElUOGWjCYnCgz3/6JBPRJtFqsomw4itLJJBqMtVZSMfQ7P383OlTFwk25Vuw0Vs6JEI32AkIp0kMlg/sbKd6h7Sbq0E0dUhpXKbwlntXjLUl0LRysZI6o7tn2oqnI7TqDhsqtSxhr0qGljfGB8srlcqlIla+ORT5EmFUA3t9Xjibb72wB7bLXoZKfYs32LWtgZG6Oc803QuW+zVwmk9XEtd5VH7spZ/397xfRX/zIAfR2eeeL/Ybn7CEAgReaAAL6hR4+Th4CLz+BUMb88g1VCLmitBNRcnd/GgqHz65Ps+ntO8lwdSwjwoZinfJQKye1VppJH0ooJ9JnsnfIF6zSGtaKyZZT5bkqtBLN7coVvZJv2hHWXUVgnQDjvF5eKXoq33Pw7zr13VLx72sKLR8pmrqj769Uq3wpgZ1pyaOir/E3pWOv2NOcKkqsVGnR6PWLqnJ3Ocp3UmXQcInIYTSZbKpS4GF0629+EWXXj6LtaqhC64qRK83f3luvRbtvXQ5luo+nh/IoK8m1ynXLIBzE82BjIiGthX+yWKiHCvp6AaMO6IN64eJU0WcJ58HMxfSU12+uIiuSodFwGI22dqOxxPq9n74b3fvNxyE7R1i4aMUrT7PE//uyzcw0PZBfIh8qJHxbAvVQCLdlpVEhFOVi1uI/Z0hRrrdDqd+B6kfelypWPsPywJFmM9RZHdiYEhYFVuWxl04q9F+o/rbEsirJJytp4UyDIeuFo8p6bbiYy4MxKhezNFcy6CCUFxeOyreG31Y5a+wXL/+VTQ8h8GITQEC/2OPH2UOgtwSCsL5xI/1w+Zt0opv9LmM+m44VNZXNI1tIyw4GZTFXBmC5cF30xeviympTuX5tMXD4dUsqW5kcKjmNq/O2HLh4iy0gdkco4ixPRchQt+081QYtdXglVEqRobpIUiUUrvaUREQp9LRlmf/RZGcz2v7261Gi9HPH1VRVQyRqZafY2dmTyFWauX//yyj+cF8VYAaR0kxEK1UXPK/o87YKppSKRs+W0+BIHk5G+nnh9G0SwRvRYEslvPXdgjr4lS2eJaadx3kpe0iqqHN0tJB3xWfpnqbRXCI6U32aDR1rX+L58P1Po4ELnEfVPygFnZ0sWmUY7w/S9MB2bnlDVNo9uaF+uNtzPXekaLEq2GQHofaiFLYmDidaqzjSlhLR8paEhNDVsf3L2l9pT+IT1QssyqW2zxT+T8eLQbFalZbn0WYx2ZirJE9RzJSLjnzKvb106TgEXgoCCOiXYhjpBAQg0BI4m796ER0Ola8iLFBMZkk6k6aMXfhFv0tEjhS+HnkxooTrxJHV4MmI44vODGF/tDzHSrdmD3Q1k3S97DqIDuCWcXpJ7uRNtSzNXk2Uhm+wfWlvsvuNy98pL2zszkeVyiSGRBPR9mQrSo/z6N7PP1D5lgfRhsq/LGVztsXj/DeuRXtvXw3WDUXHldfiRCnrVCJPkjN4rBV9Vg6SKNsY13YOCeeQX1qe6Ln81cd370ebzqA9V1w9RJi1iHFDdhBZNGSaiMp7x9GD928cLG7c/bVKhsyKQbxSrfSZItr5aFMlbdL0znI6z6OZslkkyc2RLRpVfFtuFZWPLO+4SqSycd+tlJxOicBXWtg4U0q5Mi9WC9meXTJb4lr4kmg6koHa0WWdeTGKdjQFwKfMlQkBCLycBBDQL+e40isIQGCNwNn81bPxbKC4rgwXSh4tcS3lGkS1fMyqGZLuyokrjZhJS1ab0oLO9+Gk1irhIa+0q/ml2aaCr+eVVcJVVJQjrdyKx8n2zmvntzdeP79VnVPa6Us71xZVfnV+PA3WinRaRIcffBbN370TjaQsVU7FPodoogIpmxfPRYPdrSiTcHZZPYtl+Syczy2qhgPX1VNuEel0v66z9mJFp9I7OTyOVopAb6nWY6wIdKX8z6vpPNQ6T7WIUAniPp3fefDJ9PaBMi/PjrVs70ip8Y7i7fHx+LXz09Hebim/9f3lbHZyeONeNLtz7/ZmkQ0nqZZzyvktj7VLbC8kyhWgTw+UlTsfSiwrpD9VyDqI5VG0Ws7nk9WJTOjvzGZF9OMf22GCT5krEAIQeKkJIKBf6uGlcxCAwNMI1DaQfyMbyHawgVTzdEMuXa8iVNILlfjW+kNHqZXKeFM6206H8y6Mohj1Odk5bANRpcPoYiFnsIqdbO5ee2UnubixU17Y2hpe2Nte5YttpZmrBnn8x9F0Fe3/483o8FefBgHtlHGyUgRziSPLqSLNscWx6y1OJJTHaTS5uBdNzu3K3lFGg52NKNNXyJfnfM3LPJpLPCfSrOk0l0XjejRXURX5Ppw45O/jNHPVmKNykR+pFORxsioOi6o4LHcHJ7vvXFtN3rx2V37mmZ7Ls/HkwfLufnT71x/eX93cr1Ql8kTR68XQ5bBH1eE43iiq+Vw1BIup7RdvqZx1RDlrLi4IQKDHBBDQPR58ug4BCDyewLoNRD7j0SSeDlfZcCDr8I7LDJZVvmeftNLInVNWulG8mW1tXLu0vXlNiZzPT3bSC1u78Xi0ky/nu4uD6YVhlY7jeVHd/c3Hf3IgAT1R3WrnlB5mjjjL5+BYbsgrLSOJKxnqaRUoj3avXIr2Xn81KrTAcKCc0gPlii4SKXgJ6Equi+JgGiWHy+jw49vRA/mcJaT/g1LkSYcPVdmvvCcpfZBkmVYmRgeqP3K4SvOj8eXzR6/9yXeP08vnF7Pj6QMl2SsGw+39ba2WvHfv7uH+X/9ilc4fLLOTSwvJ8eJ7+iJNHFcKBCAAgUcJIKB5R0AAAhB4BgLBBvLDHya/kHx9ZbEYFel8MsxGY+WS2Ix2lCvjW69uDl+7sJ1d3t4Znt/ck3g9ryjxxdndw72sSnfSPHr11i/f3z1577N0a5XuyDl8NfPyRlUKtJiuk+HJs6xUeEuJ5EICeufaK9GFb16V01p+ZqXHS5XqTrLZ+Zmj4kSLDO+r0N+D+af33r1+ePzRrUI5Nw6yZXlLRR8PtchvX4me7ybZ4H4eV/vzanlYbqRH29+8cnLx229O58ng5GB+d57uJrOLiw3FxL9XqH9aD0g562d4O7AJBCDQcwII6J6/Aeg+BCDw2xGoy5j/QHHjbw+P3r4wGVzZ3Uw2N3eTrNwuFsWFk8/2Lw6i7JKsFa9c/7tfXck/uP3qXjl4TQsUt/V1KB/277sMuMqkhPLZzjOnytTRUjUTx1fORed/TyWpL6goyq4s2dtapuec07Jtrw6mP5/e2t8ZTKujgw9vfvbgg1u3tlfZjdEqvq31i3cylaWRG+TedLU6KsvlgYqXnySXNmaXr/zpMvqLv1CcGqH82408e0MAAn0mgIDu8+jTdwhA4CsjEMqYK+3z/m8iLQkc7Z0cTV+98e9+ejm7dfTmVp6+qRxz7yidx1vKn/GqVikeqPLit+SC1vm4ZF8RLVSmJHtlOzr3vTeUFm83Wu1JUW85U0f5rhYH7kbz1a3pZwcfZsf5e4cf3vro4B9vfaRS4TcH0fBWNI/23xoMptHv/34e/+hHde1vHhCAAAQg0BkBBHRnKGkIAhCAwBcTsL/67kKeiUl+WamTvxvFyfcVC/7PVFflD5TBeaBSLydaNHhlKQE9uXw+2vn2lWh1bnwjkcU62RmvVvnqZ6qi+P8NVtVPjm4f/ip6MLt58f/6YIpP+YvZswUEIACBrgggoLsiSTsQgAAEviQB20Du/PCHm8ti+p+qqt//oOR4319k1XTr6oVo91tXNubbg58MX93978bp1r+PfvDfnmC/+JKg2Q0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MkcqKkAABKXSURBV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T+fyfH2TFktNbZAAAAAElFTkSuQmCC"/>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17" name="AutoShape 21" descr="data:image/png;base64,iVBORw0KGgoAAAANSUhEUgAAAtAAAAIcCAYAAADffZlTAAAgAElEQVR4Xuy9B5wcV5X9fzuH6clJo2xFW7Yc8RoMSzA2ySz5T4YF9rdszjnnHD+bc45sBJZllxxsg20c5aBkZY00mtzTOf6/51a33BaSjBcssKnSpzUz3VWv3ruvuvu8U+eeG7n/tn9pR5Nj1my3LWJm0VjUYjF+i8Ysoid4tsWj2WpbrdG0VjtqkVjC4rGYtWPG89qDB6/zokX5OxGLWzwatWg7QhsRa9M2r7ITbbVaHMOD57Sl0xmL6lWdn0eLRzPKIx7joX7wEmeI84hxbv1MxuOcy6xSrVu92uC4iKUyaYvR5zptx5Jxi0aiVqpU6GvUkqmUNehbpVqxRrNpMY5PJtOWTiWsOvOQLdqUtdOrLJ3r8zHWWk1jB2tE2hZPxKxSb1mDc3GwNYp5qy0vWqResVffcFUweN/okI8yGFfwAp3v7NB9tvszeKV7DL8rmL2HRzmfVWk2xfOJIA6KC8foKGaJYxRS/VXnUB3MnBAhtUzUNWveL58ftUGcHtO9033vjiH8+aRFIIz1kxbasOEwAmEEwgiEEQgjcKEjEHng7k+2k6PXgl8BnoCxGMBVADriIDpijQaADTBaB3hWa00AKmAMABoDRINnrSlgIOzGC+1aw+Ig6hQAOiX0recFrAF+2oSZm60GkA5wx+tRQHYmC7gFnEabDYebLQ5rAZxbqZg1kjRLv1ptQG8TaAgATEdpO56wJv2qlAGYDYFus1Qy5cC4TjsRQG+UvpcqvO4gOOGgs96oO4AWokzwXDqVtNKxO6wUX2vxAR7JqFVqbT9nkzFnInli0rREq+zjiNHndHPR5mZmrbSSt+tveOWj+NmBaoCAGVkHOD8WNfVC62CiPUCdORdCFvDtPC3wG2nwsoAvr3XweIvxBACafXW4/9foAGj1IADQ2oL+NDtgmjZaPSD9UWx/oa+5r87zhQD6q3Pew1GHEQgjEEYgjMDTMgKRB+/+dDs9eR2AE1DWwWnQyQ6ohcMETg0wCU51drbOL/DMYLq4AznBYYHhGMxvBFAbExvM/glnoOFEAbL8GWBsAdgGoJDn4oDdBCx2HKBedwDd5Hdx0QBYQGE9CYjm0dQzYrDrgGgaySZSlkzEAdCwwQB28Li1AdcCzBqAwHmUdmO0pd8FqMVqR1kYRHi9yXkaAuv8nYJlrhy/3VIjmy3Xl2JUDUtGqpaJVSxxFsCjxcRyPm8zJ2dteblgVz3v1Y52hUWj9FmMsjPDEQHVbgP87G2rF0X7GkP/1FO94LA4+Ndlo7sktdPIvos37eC425ajZbHNnbnpAvgOwGYZFLDdOrDFqiQ41WP79bS8vL+CBhUC6K+gyQi7EkYgjEAYgTACYQS+uAhEHrj3lnb/1HWwtwGeciUGIFMAWo8oLwh4tgDJAs8OogGsLcCYZBhia8Uki/cUeHaJhQA1qFkkNhjVN0k9agBeB9BspwG0ZB08l+BnEua4wY7letWqoG8B6AhgWWiyCciWxKMvlbGE5B1qUH2A+RYbrXYD0M+5kXLEkjGkG3GrAbxrvKY+RgHttWbdktGK9ScagPGqpdslwDaA94xN3VxpRJB9tKxUrrn0pFSp2cLcvK0sLVm5WLLLNmetXitynqDvKcB9NjvEY8xS2REGP0D/UwGgBlgHj85qQucTKezwWYuQAP56/PkvGU0EEg3t1yvt6D4BK+87OIimXS0gAkra50ZsvxZEWgxpmRMA7g6A1lPqSgjqvrh3zxM5Ooz1E4lWuG8YgTACYQTCCIQR+IqOAAD61nZm6mtgfwMMJgzqwLkDxrz3zuwCggHOAtGSQQi/NhxAB3IMAea4PwLFhvTPzmjTaBtA2JJ0AxCqh3Cd5BYJgG4SprhRrQK8o5ZFkyxQXm3UrC6cSWNtgLCLFOoAZM6bFKAPxNkOfCPIGwT4azVALp3q4hQB9FQm5ZixWqsDlovWl6xaNlJ0drp3KwCSV0otKxYrtlwo2+LiEueTrlgLCgHPQJvdBqjX6zUrF/JWRV/9srWfskJxicFqX15raqHRj4Z7xCLJCcuObLSJdRdb3+hai2VGYO37aCtJ/7XMULCD3kq2Iia/QYziWsk4A038PI6AX1jxAG0TDxHNDsh7qGnizgwEDaldmnBmW8x7TIuKLuUc0Ncd+XlH4/4VfX0+fToXAuinz1yGIwkjEEYgjEAYga/6CETuu+fWdmriWpL+OoBXkgRhMOhjEbN1aZsFDwFnArcCzmJI9bvgahXwKsYzDqiVBAP1sYNYlzMA7FrSMCOZCHC4WGkBR+mJSe6TrILjxeZCE6NJTsFMxxwHttEjC9U3BcBhUcU4N2nH5Rxd0C6phnPf6pN3zMGhmGqdK5uCsU4X0GSvdPYK5luAOV+sA5SXbfbYXivHBhl/PGjbwb76z2IglUNCQn/QDksWkoinYaTLlp+ftVppxd408Qu2Ulimf+iMXeaCBtvYp52xSjSDrnrcJi/abtHciDWigyD+UZjqSctkANTxcfqbBRATZAVaCZmubw50GQEkVoSJTStPv4DYLAQq+YKVS+VgvOzPEsY13tncqKWztBmD9Y6gm1acncIONN8uu+lJ6lSgFKPHyEC+6t8OT2IAQgD9JAY3bDqMQBiBMAJhBMIIXNgIRO6HgU6MX9tJNBPb2nI2Wk4XAtHONgu8wr4GqomAOXU1AEfVAJwN6Z/ptxLzEoBoJzwForWPEvJoQ4AwJXcMgV1YbAHsFCeStrlaLFoTcChNdBR2NRIHvKL9iLB/FdDcBEDLTcOZaMlL+Ke/BQDF1Oqfc8re/QbyjJLlAM7pmOjaYCvi1nFiJs9jzsqAYB0hdtzKsxYZ3oLkIwtqTQOUAfECv/EMDiEp9Nli3IMBJZBpFBYXbHbmsNWKBfv/Rt5llZVipw9KVESCQpMVq1kVeUhyLG6rtkxZK52wWjvHOfm9juNHYwOx3WHJzA5sSCYYC04bAHgxy4FaQ4sESVaqPFasUpq2+bkj/F6xXA6ZSDrpSZwKesMKMOx5KxVhsGs5ZCTrrb9/syWRkESQgQSTEejZAxMOJRzqLgDxDajqcLsQEQgB9IWIcniOMAJhBMIIhBEII3BBIhDZdf9n2smJZ8CEwn1i36aHtMsCszGArJjiOnIGSSgagOEAeAZaXnfMYL86umgHmB3QfbrnAniIiZU8qHYyMMwCugLLAm5Z9M1irqVvFu0rrKdzCUAmANAJXDLy5YoD6BjyjjiAWmBd59XvXcmJ2ozzfCaWt2x8Cf1w0IMawHdxsWzHjs/aIsl/bsiHRCKaBCDDLqf7+qy9cshaG54LkFcyo/hmZCXRpGUSAGg02O4cIgc7SVewwVtaPGVLc8f5vWSvGniz1QoFZ7xdSgJOVV+r0Zo10i1LT8VscBPJlvEai4gE4HwcAD3O+KcYxwYkH+ssllgDe7zO4ul1nGuUxQU9AHC320u4jJyw+dkTHrPh0X7L9Gf4LWDwWWUEwBgGWjBavzeZo9Jyw1byWqAM2vjEJtodZl+E6DoMj8EW4L6NLCQWQZttcvi4INdZeJIQQIfXQBiBMAJhBMIIhBF42kQg8gAAutZ3KcCtbhkYVzHPrn8GSIs5zqTTAENkGoBRyTaE3cQqSw7QBhRHE/glC0ASEre/c5YzgHZ6roTcQNreNIA4RdsCz20At6zo5NQhzlXe0Z64KH2063sDuYekCfkSEgYsMZL4PFdBslX6GQdgxjle55IXSF9k2fqTy56IqG2l1LTpE/N2fHrG+65907l+S+XGLJ7JAWjT4E/awJ6utnTIypPPdAwql4808oek5CysCZr1QN8t6j3OYqJMX0qlZSzsZmxpft5uTr/DKmigo5Gaa5U9OOwn/XY9if3deAIAncZjusxLyDxiSfqDLlvSDfTQjXYW9ngMB5Ot2PRdDmOOrzQSjxrs8/zMnchXTlp/bo0Nj+2kXemniU1kgJ8C0nSQ/QKfaJ6PFwjaHL/P0O9ZK+SjVisP2dDQJZaA5fbVhsuo3ZtEApVANx0C6AvzZg4B9IWJc3iWMAJhBMIIhBEII3ABIhC5797b2tXMNgewYogzkk6IAxZohj3W934SJjgl9hgAhlQZ0Fd1f2hHZB2bDdnIdeTNAOsAlQUJfLCxtJPkYCUAKhFQgFn6ZyURikeVvEOaXgfQYrb1u6zpxG7TD/k6x7MxK3POQhlPZg4SWB/PFG0Y4OiFX9jyKw07eHQG1plCJ/KZBrDG0gPW1z9m6X50zqk+2GekFioCI3Z86ShAc95s1TWAWIAvvtERWGj1Mw7D21LhGFhdJSsG+mixuwu2vHgCDXTRXt7/TYDqecAzMo5WzQG02uU397DOTKUttxHgSz8l7HAJhUtOGCOho2XaHwasb7JmcacVFzdbfjFhuX4KukQfQQ5y3PoHn2Fjq24mSGio3W2jn9gAxJmjWFyrGbfyAFhrBbDIz2n+WPACM4VFzd9q68tdZIlMv2tqvA9uueepiiGAvgBvMj9FCKAvVKTD84QRCCMQRiCMQBiBJz0CkYcevL3dyl3q2uIMMok0rG8gjQAM8lwFCYW0wEmAp2BxGYDpjhdSEYipjYMU3etZ9mlipjuOxg6okWegYZZzhQ6mZaWyAVDlvqG/5DIRJC2637SDacAliYty1FASoirvyaEimkniDy2niwb65rqNpecs1ZFqLAKcDx8+YYvLS24ZlwI0e1Jd3yDgm0qH9DHKuOIsBMDUMOkaR8MqJx+yPCRufGwHko20NVSYhWIxcVVhpEP1qqBwlPGnnY2XZnt5+RQa6CNQzBW7KfuNOHLMsUeRccDqagxaNEj2gfyjb03GMmthi9Fjg8wd/7YD3Yv7W2tFQqojSHqEX69icXIpvtQ16xsatEbfcVs89QBSi+fZ+OQ7XSsNTQ3ZnCIa0lsHVQaB+i4fCaw1GAzFXwxGHtW3Vcsrtji7bOnMpA2NbWUX2HfNm3Tq6mrIPj/pb7DTJwgB9IWLdXimMAJhBMIIhBEII/AkRyCyd/cd7ejQlQ505YAhprhzt98xmYC0gLDYZZHO7uUMKxwVyPTS2XJ5kNtGkGyoTTZxKgmu4yShEAMtNltg2asUAp6liXZPto4bRBfLeUlrMdGUOFQb8nCWdCMCgI8k2zbeP2+5uGzdYJyLTdt/4KjlcaZQf9IZPJhxvkikB2Fnk+ikkTeob0qbc900z+HZrHOpqmLp6J22gO442jeFdzULBPqfJJkvibxDso0ajLRkKgH7LtcQGPCVRZs9cQwGetluSr/dKrhwpJBwqOy2lg6SgyvRspWOWHZdxpJr6QMuIA5u3X2OjihZUKCXJL8WcoxWY8wS2eeywng255VEg0biyE8qx62Zp0Ji3w38TbIhi4EW/ZPiWYmA7ngiRpu2HBK7Nlp9gfHGrs8iZRIQZ2xlcdYGR3YSl4s0O4EsRVPVXbU4g69jA4cTuax4gmYnYbQXBHbuLfhTnbqJwcvnA+NnA49n7O8OfGzdZNDTjK326yxMuj7XT0nZSQign+SPsrD5MAJhBMIIhBEII3DhIhDZ/fCd7cTI5Q6mZGXnwMhBc1AVT2yz28+hX+6CaE8aFKhB71sl6c8Bagc8S8oRlz9zR4/soIzXWh0WOi3tswC27OKkLXawLeu6TiFsN0WWzIMUN87prDe65/7cig1ml12ugXGHHTw2Z8eOnnDf5Cw2cbnBSRjnIRYBaLbFc8ubWvZwKkcOID9dQlwe0M6YR6108JNWHrya15BESFrCyZLxFP2jVLnbvrWtWJF+GeCPBlsOJfVKwfILx215fs5e1f9Wq+dLFgeMA8eRagj7cz4SEhuZtmU2xC29GjCeqHQAasc2TgCaRwtP6FZrFFZ8JwYgL6P9Z9HAMGMGBNdwB7ElayFZKVYoMd6atNFVl0NeU/ocvXVCXtLO3guMB44nkt0gMgefd56IkIBZe9CKC7stkroUZvsZnXlVtqP6Ik21JlzSE56T8Ps0MFaD2qdD8wtzu22ec+d+bfT+OyeI9kuqi5ZPI+Hgqc7TLqfpWPglOZ/D+S6m9zWZ2HqNKejdo1UeL9wb5Ys+Uwigv+gQhg2EEQgjEEYgjEAYga+UCER2P3hnO0WSmmQLwpYiPyVX6BjD2RJV95x9RcYgZ4wmwLcCM9sElApUC0415c4BvvHqgvJ2dukG4gsVBuE5B0oqn02rKZ2HP6UtluTDKwSicfZSiFJfe3VB3DCgWZVkmEjhZpGdQZstZtXs5Kmi7d5/0GUYfblhGxxG49s3imwD9Crdsk7V8YkOrPYEaiUDwQ7PvaQDX+QI/sgNyng3174Yq2T6ERCwzhBrH4FS9a2C3ls6brHQDQq8NBslq+Znbf7UKXvV4Ftx8ahaSvmDsL1NpCXVBrKTFmz5UMb6Ng1ZbFily+dpD2Dr/GoXCCp9MsW5piyaopR6irLgAtDILErLs5Y//oiNTvSRiJhz7XWtTLJmc9gZdoFvFao5XUuFJlsKMwPwwisOTmWLh17cdmO19xBFYiZtcOw6EjNZCAjM6QDppztAtU0A9Ag2uYqoOqL01Z0qjQ6yu0XHpaF+9F9X4HtWScgXBKC5hpgPwfN4RyPuLD6/qw6MXz++KPAqMh0A3QH2XynvpMfrRwigHy9C4ethBMIIhBEIIxBG4CkTgchDu25vp0Yvc6ArNriNXZuS+VxXy1amSqCs5SKSNqCFFoApY+em2/wxJeRJowzglCQjjWQigWOGiNAa5bidYZZVneQc2p9jJRGRnMOt65TMpsxESQgEoN0eDxAtn2h00BkqB44MzzggL9dadv+DBwD0K5TJzln/8BoS7CYplNLvLKzkJwK9culowzCLfRawr9RI3hMGE1akj4FGm2cqc1ZZnrb26NfQJ0C9S0qQYHBel5yIIRezznOSqTjQl7tGtWDF+ZNWXF60Fw2+xZpLBevXogMNdIlEvibSkdTghCVXb7DkResZ00lY4N0sGOZgjR3eB6sU/xVQHllt1cjVyDRehVb7BZZopq22cNIKJ49Ysj9ruTUbHAzXGlUrLCywmJjCUWTKK3RHiBOUuQPbBvroBgA4oaI2AsZIYCwm3fVR5CaPWGE+gg3edksPrWJUsq9z6pnYCZB2YDM/gyRDvRJ4ewf6av2iEwaJo0EKYhdsB+08Bif3Xv6nX3gsgvSju4sWZ5g7dnyu5ZZFIos1GHJUM74gaHcAtIB90J8g/fQps4UA+ikzVWFHwwiEEQgjEEYgjMDjRSDy8K472snhHS6jiAnABjLmAFiJ5OTvlUIxSDLM4p9MMp5kG2JpxUALrDbk8wyYyVDgQ2RyA/s393MGKLodHeBWpmlKCkzSbg0ruwYJeo6dlZzoyYIBqxkViwy9PJCat4EcyXdsc/Ml2/XAfkAVeuT+URsYW4feeQS2GzmIbO/opGQjAWDGSUNVA0kYFEsuVlWabf0u6YaDaem1F/ZbAc/lyAAWcgLtMOJVgXq2ZCIFoJbndGDlF1F1RI7PwsLXSktooA+xACjajf1vszoMfZb9amq4f8Syqy+z2PqvgR5f1wF4+8DLt6Jn3kuE5JIRVFOUE4nBQLeiUyRqbrVy9KWA6JutLzYCaETyoQUIXtPN4jLjgYGuzduxPfcBtsdt2xU3UcBGvthZQDElwpGd1GmQ1E4H0Cmxxg4yYe1jJ4j1ESvNVVisTFr/qs3EMUO8A/DpSZyS7HT+FvYOXFQEoMVEq1y6U9Ydir7LSOtoP8mj11gXU/dedd2Xe17rEP2+V8AwC0DD1MtJRABZ7iQAaN2zkNGIA2hnx7lT4LptXZvq/1MIlT6Futo7feHvYQTCCIQRCCMQRiCMwOdHILL7/tvbieHLnMXtYGffS8yrQKOAtVhoJQNKwpHkIQDoEg1BGLG9qhwogYaAGPjGJRrSHUu2Ac5JCCRLOsFxsq9zBhpZRAx2OoakQHKMBoBbEo80VVByqRnOI/s7s0MHZ+zI8ZPurJEbXY+XM0mCAEe5beiYmJcHF0gP5Ag1wLzY40gc+KfXknK8CNw7auwvsXAUxrt5ggTCxEZLDCCh4MAGspQG0pEU/YnCujbQNWs8GqvO0a2yWES+sXDqqCcPvnLy3cg55gGByDyoXJgEPOfWoWUefAERmAxY1cj9BON/6dgtDPIggJn+qb8CpY7XhzgHDhmJV1k7+3rXQEfqZeIGB1zOW37vJ+3kQx9CJnKCGGDGsfoKy2683kqJURtavY1zjAI0+4KS48QxQZixoHarvzYFXSKRWdjvk1ZbLLIwAXCPA6Dxn26xSPDdkIdE0U1HVdnQ2XnmzddRgtjy6UaOIq20Z5Sqvx3W90z8ejbwfI53XACgXVxD7CQl0YUkpNzx0lbiJ3c8OoKNDkwOGPGoI/wOdn4qgdKnUl/DT8owAmEEwgiEEQgjEEbgvBGIPHjvZ9vp4cs9GU+gWRKIOsjVb6TLlQPALDZZDHFSVnDOxpLmBkMqVlpOGUmKqaRUhlsYSESvfnYEsdI5i1VUEp/00SnAtMBzg0ec41qAVQGlNhYf8UjdRgbmOSf9KLfsoYcP4rRRtmzfmPUNUrUv2Y8TRxogiRcd5yiXpYsOuFPZ7AmsN8UaO6MJ8yyNNYA8ClOu3yU9EahPKFly+jZbXP1CZzQlX5HvtKQj0kDL/1k1SlycwOty5RDDrZKExfwcPtDTVl1ZtleNv8Oq+EGrZHZ07GJLb32J2QBOGo3ttDPESkIM8G5+/ySSkQ9yjs/BFlO2HHZboDzqfno4mVQmrdR6scWG3gROnfB+DAyPWpsS3bUjH7fle99jzcK0JQcGbXTHtba4FLWZ+ohtvvqlOIhssFoEj2eAriztXPKgtYo0zTEtSuZoZ9oaC8dgtFkIxUdwCFllmdEtxD1jCcC/tWR7h76bEuf1Bqw+BWfaAGrx0m6T56C1u7x6NKnw8wjgs4HEswBrF9G4nlnsd6caogNo77iDdK0vpEIJBCOB7MZV1yGADj/SwgiEEQgjEEYgjEAYgS9zBCJ77v9cOzF4mXdDeuY6umUBaL9LDjiWB7LYZLeBc1cLlbVuIneoukOHgGtaBVhgkzsZfA5u5ejhgFagHB2ySoGnkVX0ZZAtCJDztwA5kuNADgIzOz4069KR5XzZdu06AJiMWQ6GODe8FvCcQ56B9IP2MhmAH+dzKQjtSNusCopx6UecQxWQxn+ah+hwyUTEPEveocVArDZnDQqgNFc906rFouulvbIh4K0uiw9RuQ1YahWAke0eQF+YW2C5AIAu5mdIzFuy14y/GR9oSmMnV1l648stseVNnB7dc52ERhhplyUYhU1a9+Is9x+M5yPWTi25DV3gZQGjbEmrrWRtce5Kiqe81IqFAfqSsY1bLrbqwrTVTnzMioc+BAhu2NCa7ZZbO2UL+/bbsaVRG9xwg63Z+VyLDa7mvFjtSW7h8mQ5o8DyE9MEJcFb5cPWOHUPRV+O2VKhbdnhi21s3U2A+bWw3chKSkdg4E9YfmneyhEqH6652tKDo/QRAB2sRQIGWltH2vPY61bgV8/0ouVAG/2Yp04fFIBlsfuRLoBGyyEnkIjLTwL50Ok2O8mDwO3TbT7lCN2nXIe/zJ9M4enDCIQRCCMQRiCMwFdwBCKPPHx3O5q9xAGxEvpigFo5IDRgal3CIWAsaCQvaPd2DgCvgGgXQGfEQHOcgKcs6wSC5QXtpC1otoIVnEC5qhz2KRFRemTpluXQ4VvRBvtk20YNvdmSPbT3IAA5RwXBVYDfIcsNDfMzaYVS1W3lvDQ3wF77K+HPtdWeBBkALzeoUPKfxqB/nedOS0/mH7BibNQSw1usuBLorJMw2+pPE1Y48AkBMFNYJU7bAusCkY1aycoA5+LSScAoEo7RN1q5SFwGd1hux9tgn1/EyUnSk7Vci8RLkvgihgd0+yCY9r3Wqv0L0oRjQYKjA1Gs+ppxKy9EbWV2OxryF9upYyXaX3TbvGp10RL1PZRaOQaKHbHU5E6b3HaRrey6244fRSed3my5bTfY1BUvIZx9LEhgopWgSNVDi5PoWT9FtcV7YZ/vtRaJhI0GALmNm8rAJhta9SzmeMSWjj3A7rSPZV4TL2xLX2/jG2+2+MCEiziUu3caQHsiYVDCPXD66AW53ScUuQD9Omfcs1/XV1xPRmnY5cwAZt9bjDlAOdBbuxA7OIGYb7+tofaUBNopAvMV/KY6a9dCAP1Um7Gwv2EEwgiEEQgjEEbgnBGIPPLAPe1I33YHww6gPalPiYG4OqgICghYwDmKxligWPtIluFWb7Kyo2lV6IuhWQ1cFQLNsKQdfhte7DVMsMC4KhC6D7S6A1B1/TRFRrLJWddRn5xesj37j2BLN2YjYxtxnBgCBANgYa2juHtUSE4slUvu8yz2WgmKXnRFiYrqYwekeCVFP7dkHJJ0iFUPqiSqk80Tn7Li0HM4PzpgWGy5fEiqwiCdgfYy4LTp0hVe16ay4wlAX71coDAJEg4VUsm9FneQHNKLK21g2xus1fdcmHWAOYx8G/DcjhSkruYhG7sPENO/AYXvhRV237vARg7JRHkpYcXjkzY29AKrzizYyvG99AWrQArGRGIL7Fqxgq2yyMhVtumqa605f9yKD9yNK0fZlrLPtNwlb7J1l3wt/e4uSJBqtKdhye/GTvq/LV68wxINkhEZezGWs3qaPmbGGB+QtHzK4gDraAJJTgQf7YG32cBa7PlIZmxGYd67ANqTCJlzJ5WJteuiO9eVyy88G/BR8AzQdSVNL3DsAdxKVPTD2a8l1xWH29xRaBT9TkI0Sgl096n2iyp4+OoocFtxmP5UAqVPpb6GH5hhBMIIhBEIIxBGIIzAeSMQ2XPfXe3UwI4OMA4cK6RtdjgE+vGiKR3wHAMoC8N4AqF8gqWLloWc2Oku2+jIRrVQZG+HDzSAPCagLJDLSzEQWEIAlRMkEnkKpCAhYDt6ZN4OHp6GhR3B23m9DWG3Fs8g8eD0FVhmSTcCZpmdXR6iKplJqGwAACAASURBVIfSfwQlv6XhdhCnv1XIRUBfLhwOvmSrJ5cNEhdxs2hUTllr8JlWwl0k4fINADkMtAqulNlH7LUXYWETiG6g91aiYjaNTrxSsqX5YwDovL1o5J22kAcoZrfb2NbXWmzkhYB1qgrSFwHolkA0bQDL+f8uAvoB+nc7nXmEn2K+6Vg1ji1e3JaPjNnqqRutvnjKSgduo/9ljpcEhcUHwLhoY1ZLXGLrLr/BkutJHswjDZk9ZoWlnJ0sr7KRi663obU7HYZGY0Vrl++zypH/stryRxCJPEyf6IMqRwJMaxHG6kxuGwkJbHVthSqHUSu3xkky/A6cRN5J3Cj73Sm3HsjZdUWgjfeCN2cC6K5DRxchd6zuepUdjnqDxEG5oCiRUvMY88RBitUA4gsLM7a03LKxiU2WyVG6XAsClS/XqBywBxKO0wD6KeRiF8hRwi2MQBiBMAJhBMIIhBF4OkQgsvfeu9vZ0Z1uwyys7BZ1gGO/Xd4xPPBkLr+zji64U5pbgECFTlKwtl3e07GzHBQAoiWAaBm5Raavz9lhSSwEq6JKFmS/LIxnf/8CQLVtj+w/SYGUeRscWMVza2Bw+3lkLU457Cr4qoR2WSW9Ww6cYScB8l0A3UQb7OBcbLTgqvym3bMZJw35WavjKsohbTcgur64C63xJE4Ta2CTS65vFputxYLrkuVG0mGwg2qKWONVAJm0m8bZo0ElwiWAa7W0Yi8Z/xZbqScBzjtsaPOrzHLPpQskDzrDrMItNfoNgEYCkkgs0RYJhfZhAv1f1q4e8kWHVWMwzi2bm15tk6tvpKrhrJX3f5h4Adw5ZwpZChJyq7aHAdDYDa660cZ2vATWW5URFwjOKVs4cNCO5gfsome80pJUY4y0kYAsorfe988oOh5EljFr9QTtsWqR60WEYi8Sh0eZu6juDihpFMlMGf12buI7LTb2RvTRaSeAfU4dlnfAbzCLLrU4XTjFpR1drUYH5DpbHGBmD6O/LvW39PVyN9FVQMQZb6N+jHl6xJanD8BA77DJNdwdSI854G+yCNG8xCl57sVjuo2qfbeye4psIYB+ikxU2M0wAmEEwgiEEQgj8PgRiOx/4L52Bh9obQ1kFQKPDk75u+ZV+1RZT6Wq9XtQpc+ZZRB3OoWMAopYDLSX+5YTh1hrgF+xVLEVku6yfbKcQyIhTbRAFyg9C5gbH55zSciRg7N27MSsjY2sw3lirdvVtZA2qHiJA2bAcg3GUgYZ0jTX5fwhwCzXDUEw2eE5Ax2gPZcciIHWa15RUKx6UFUP/tXyRz9hS/FnoQ9mAQBYTncqJ6ptGqE4y6BRLduBe7fCYgU/5jb9jgEU6wDnFQqdVIp5e/HYu22ZMtuxwa02suXVOMrd5MVR2lWs4yShaBy3Ks4d8VgfyZNZ9OVF8N8daKE/Cmg9zPN0lqeKhxs2N0NFxeHrbWSQBM2DH8EGmuQ/jUXEMYA3FslSznvKTtkOG9zxSpvYcQ0gU+W8V6yWP2XzJ1aszQJkeDJHguQBi0//j2WWbmNhgLY5ibNKjDFga6dq3cptVNXJllZGmpMovtDx1bhzXGGZqW8EcD9fmZdB8ZLOFjhoB/INbZ+vgX7UpSPwy/Cdg02UsScCiomX24fcULgmUk0rLN5up6Y/ie83VnssaCLxa0kcRZYydCle2hP0GyZf148D6A4I97YkBOog/Me/zr/8e4QA+ss/B2EPwgiEEQgjEEYgjMCXKAKRvbvuBUADVtgkXfCb8GJjBVhVgQ8wqgRAr+rMq1XYWAFLWdclQGEpJZRJJ+06Ypws5LHMsRWAtUCppBRejIQnxULjOWHrxkgYBFAcn16wQwdO2Oj4RhsbWw9L2+flm71cOHZ6Yp2jaJOjtKt0wAAMqwQ4bel5z2ikeIiqEErvLL2y5Bf0ySsHIs1owHgHAA5Qnj9gKysrVmxtcQCo5EfBcCVQlmG5Y7iEZHN9LhWptnDX0JhUnhxNrlxDpIEu5RfxgT4GE120F4293ZYL9Cuz0QbWUAhl6Pkw0zDv+V2YYtxl6bH9QEbkFK1BwPo4zHsf4z5FXw4AYKlMKE/o5aaVAdBLs5OM81Kb2jhildm7bfkEWmkwIgoGSwE24w52+yzfWmMLqYutNXGtTVz8fIrKoI1WmfAoRVfqSCBOfg4nj/tsPHnQkuW9zKFilwZqFhkLIJoeSfki+CmivMUiohYZgOHehnzjRktPvQaEfQlgWxUOxT77rYfgZyCAfux2ml0+B8B2AE2MKA4TAcBzBVlpcQ7d94oNDbNgy9xuK9Pvt1ZhhkUNi6/IDssMPdtGJl8EMz1u1QyWf7iupNrSYwukQ8cLQFMMxsuVP1W2EEA/VWYq7GcYgTACYQTCCIQReNwIUEjlHgfQceQJ7t7mJawDrbF0zkkKkYiZdvzED1nSCcjKsUKmFylJKnhesoluVpdcpGWBJrKyIk2xtMiSQIAG1w/h85xo2+zcsu19+Jjb1I1PbqRMeL8bSEhWIOlImcImZbTHccCTWGix0QHHGWgCPIGQ/sU5P133RLRaHd9lAWY26bVV/ET7KiFSEo7CiVuskbwMQDnox2UpPd6i+qDAcQWm2PEhi4I60gv5RqvQSzaLa4X0LQB3WfOVCou2OIOEo7wCA/1Wkhphxdv9tLvZSrYB5riG7GLGBqambWD9SXyXxbYC9hqD4L4++l3lsciYSrSJPAEVRuGRupUXhxnHJhtZu96aacp2H76TBcGMoeSwDE4VaTqncRSi/bacmLKVGOdKXQSzTfyGxm1wKIZN34yVGws2ugE3jvg+ax75KAse4k9VP14FxJeZs8Cmz8UQig1LmnIbb+j4s21w9atxFKGKIlZ27iTSKZd9BkZ+NFdQgT79YhdbB0hRqg430NAfErxH8JsW+EXv3KrMojx5iKqO+2x47TKM/ENWmXkYqQoLuOSzbHDq+cRzjeVPcf2NX4KlHmXRsenzPEWtKCQDcfAcMtCP+w4PdwgjEEYgjEAYgTACYQS+5BGgkMpd7czoDrdq8zQxAGiQICjHjaBqn0uDA8MLt43zktvK6QKIKSFQggkx0HLccPcOHY/bhqoACkCLLZY7x6r0ccumGra4XLb77tlvA4NTAL/VNjiC3pXzNTl3AlZYwLsqBlt65qRS8DrezgK19EfSD7HiLXlLi4kWrPZzgzY7AFoAP4kbhheHAURWiyeskj9Gwt913tcEEgUx6GLPtXnyJO137e/0e5Jzqx2B9TYAW6FwAD17nEqEebt59buQdOQB4ABuEvOqSCGCkt8ty60mThMkCiJXcb0v5f0iDvoE/gCTDipZnCzErLCb4/N9jGsdJPNmG9643arzd1p+5lbLoamJlemHYsJxtVTUShRuqdXRKLeQuzRJtgMAt2GhUV0jJ1lv6668xtLDR6157APot0+QICj2HuYZhp7lCMVWFDESMxlQBaeNemK9JUdeb31TVELEhs9w42jR165dXScPs4OQAy20+v6oJ3THUSOAzsH/XDNaEOmaiam6iylRULFi8RCFbS7fgnTlE7yYsNwgdwFwDNHKKTHwOov0Xw6Tfi+l1iN4Ur+GCunPYpGm8brrXXCXxO80PIVo3adQV7/knzJhg2EEwgiEEQgjEEbgaRaByEO77mknh7YDctxcLmCL+SmQKtONcgVQJm2zWF73b5aHb+AHrYp90qV2cYwXXJERhlrQMTwERDPchh9EsjCYKuByUbe7PrcPcDpkoyMXWTLbR+KgKunJe1r6Zh0TWNAlMjzncpCOO4jKiQP0xYrLbs7Pz7nEEHvpcBVVERSXHls6acCviq/UkGdUZu8hX2+tJfo2OmOufmos8o52gMyfnqMmaCkgDeMsBlpMtS8OxFB7JcIFXDgA41QifMW6dwKgl0lwE7saRZyivnMchHPfOuI5AqDH/cIBn8Tlnp2o1YjEzTo/CYInAMSYcsQaGdh9tMiR1ZZbdYllV1EohnLjZRIWk3IPYf86ILjOnDTkhAG4TAKHW4DoRkOWb4pV1IppFiRbL7GJdWWKp3wSaco0rHqF9olHg8qSktyoR4ih67RTMfylx66x5MQrSSSEfbZhXh1gzLRpYn2FhBUczb1YelCx16vRf7rroB9dmcdjGWEfcvdOBsy7NZesVtgL+/wZS7fuYB2xn4VAn2WpsNiKz7E4KQCYX0Rs47Z0Cn/qJLKXkTfZ4CTJlZRYV1tSsmghE9NdET3ByiKoUxjYD3pdSleTdBGrJtpnwB+Bi0gQ/s+TozyZb+4QQD+Z0Q3bDiMQRiCMQBiBMAIXNAKRBx+8rx0b2Oy6YSFhZ571v7PPpHxVmw5YPWFPbCJAQPVPhKdUdESgtQtXXHfcrVao1wGLemQTK7Yau7oGaPiee/YBYvptbHwz7eKhDABK4/MsXNnkBGI9KyQGCvZk+1MUToFZdlcQlUSRwwZ6YDogsCRJhVho2dCpH3V5WbtuWV7WAlLIOgDZlQJJf4vokfF+zqQBhqDnegUGFhY7wdhUlEUD1PkFlKXZ1qYiMggZOsmRsN4kv60szTmAVkGVV2x4Jwl7S+hz0ffiV91Gp1vFlq3dDwu9FtZ9WImQwViisL56OC3bpXSrAOhjESsc0FiSrvNuNfFiJqGvb80Gi4/1W+3wXbZyco8DWS1omlpRMD8SZbQp4xhB8hKBDY5y7koNR4/cKMVVttjgOLKQU/dCfFOMJdWyVBkddJnEQOmusciTHiISR3Oe2AZ43QEw3YaMZQrWN8tzI9Y/tNGGRtarCo4qygDYVbq9ZkViVlY1R7Is5cDSkud1OkNSZ47FDWXW5eEsUCvPbElEkI/oukrBkMfbaN9bu7Dg+wzM+2estExxlxbXAMmCmeFh7hIUrG8EDfjMSavmCziK7LC+Dd8KK/81rDWU4KpIcl2KffbLDjBMTPRaxBML/VVn+n2d4jS4dvQZcFmK7PN8gah9HWhfoC0E0Bco0OFpwgiEEQgjEEYgjMCTH4HIrgfuxfIXVhYw5IVSpH0FSDrbLK0zgDiFlMEBNOBNwFpyAqEQB7z6F0iknZmWllpMrnB1FfCaSrZsVfao28zt3Tdtc0t1kga32iA+v5J7iPgW8Hb2mjbicdIM5fssBjqdBECT3KfiLs6a0q4s7QDKGUBvBvCmW/mCRALDAtBijBMq3c2z6p302ysn70CfPG6xfoqzYI8nDNus4SsCoyptdTZLO/S5XK6DF0nGA0BLP61z6G9JUFQ+vAGAXgZAL89Pe7XAV2/4f+h4ly1JglycRtsMvAKz2x6IAYABloNaEChxTpZv8r4WAy0AHei422X2Pxyx8jFs/sQMS9+LXrpa6cMeehgQruTEMWvMHbbikX0MvgJwpvBLU4l0wQJFKxm1G8WertJkIbDqYhu64lqkKitWP3ILYPe4667TNQrY6HXkJU0KswR+3yliiWwksh2Hj3GA9Jhl+id4Lmb5WbTuAPwGzhiy7mu2CoxDevEEiZIcWwJUyxoQy5I2pcflNJKIpS3LYqivn6qIo4MUZFlj2YmLLNE/BOgtkAi5QN8PwizPMj3zZiuHrHLiEH1BWgILXa8pLhkWbZRPz663NImS7cyziesaxieBfOAh3daYZYaIRpsryD3C45QCj/BahEWKCsqcBtAd+z0vwCKLRU+GlTd3CKCf/I+X8AxhBMIIhBEIIxBG4OkZgciuB+9tRyntLFZXD9c5I3towDK60kDsIcl2AYCGsZX2VWWXO9rhoGhJD72mDECBO7UD+7dm8JSl0QHPLazYw3unbWJqK4zzaq9E2JYdHgU8AglAoKNOUNBE9KAKqAgYyQlE/RKolhtGBTa0wK3+HNKPFMDWq3ezX0s2dDpekotO2Wc5gNTwSV6Z22OV/utoO+llwF2bq8qEAvqeLBg4ccihQyBcgD4N+5wWu0rbAtPZbDZgoJcp+LFEm4vz9uq176b9FRLcSAxUMRBYULCnWT8JiqvxwuvTYiLw1HYvZS+zLQCtBQhyDyTSJRw4mnMARrGqSDTw/EDWkMJtI2fV5Bgs/BobXbPZIik0zpTdLp/YjSoELTGJmFVYXtUhkUOHYtdAepFc/zzLXfZ8npyx5vTHYN93E95l2icuCIgbgHR6qlULscgwn5uQyuykz8xJbpzuRS2/d48dufNuS5S1INHCivjGF+k/AL6UteYKyZQw07KXa2EvF8FiL9pCb46+RA4tLVZY1T7cPwaGLbfhKlu/8xrrH6VQCwVsSrMnLCM/aojpLM9FUsfx5n7I8nMnmPcBkkqvstTgNZRFv5IgrWJMfQDshKWq9IFz1qSjpiplgjsJsSSJp0hNpORIcE1GJT9y58XTBtbBSs8XGsF1GWiogxkJGein54daOKowAmEEwgiEEQgj8GRHIPLQ7l3txPBWB6eSZiD9BUzCMFIBJIC1kJbO9PIazGxQdTDQQwtoSmMcFfju2NVJ1iGWWiBmILtow5k8RVUads99+9C6rqfK4AYAHSwzzGaC45qcUPZ3UXd9UMJZAjkAQA8AXkIvHSDkiBWLJcvJYg6EtFJYsUF002KbvQiIfJ4BRXEHyNJHy6pNCYkJnDc+a43UJmzlsImjbTHNKhjj1npizAG5Os3i4jLJjUsORFVcRfIQjUlAPQ5zqRhUAe/F/DJWdjNWYN9XTr0ZAF2wBJZ3spJrAeKkUY7AQGdXgxDTHbmGLz8CtjiojCg/bOzjllqWP4wcAiCddH9mzon8IEZCYhnruUI0C2BMEacB7OomLD05bpEkoHkJz+TFE5YvUpyFuZIXN1wwY4QBpiJh39ZnAaCpgrjwgNVnb2PhcxjmV8VkqEAIsx3vnwKkrnNG3lLbmUySOL0oCQzzwkEr7r4bzfiiDcRT7maiKu3RKDIVv+1AoZgai4OmSpUH6wE0H/xkvNjQtXie+wdWZDGxQL+Wsd4rIxVZtXm9bd55KUNHbrMyb+Xl/dYsH2ERNIsDS5mFjGI3Ybm1r6ZPVxCqUYCxSsTPUihx2vLHFt0iUIYmrRQLvXjWBkc320D/VuLK9SN5kd4tAstaQInsJ9acraPhDizvPH8yuCcQAugn+9MlbD+MQBiBMAJhBMIIPE0jEDl4cHc7NbwZQCm9cx0wKR0xkgJ5JMs+rosBpc8V8gSY6jVJNcQyF2EpnSX2Qioq7KH8QWQUAK6J/hlnLz93L2ApOmCjE9u8yqDcNloNpA00oCqFrrcGDLu5Gu0kAEgCQJUqTCVsphjGYpGy27DCfX0pTyBs0pc0Eg8ZPNQA+1U0ug7oOu3JoaFVOEa1wUVLDl3rGmJVG5SEmNIcnnwWVTKi8BXIa7kIsw2o1/FindU32dzJ4yODrCSpMtgw0AV8oPNLaKAB8a9d/yoAdJE+BMmVzmiLoB8EQE8BKlMkzj2G5uyUI3EADas+j7wEAC2rurgn+XG2GiDaExKRlKg9gUEAaKmBRrhJmfOBMSQwY4BfmN8056hwpwBgby38pbG/IwsPNplHbNDaeFXXKOddLt5HgZqcpUmgjPRdzevX4o2n4jlTDB7wjEUcEbBW6ZC1jt8KiN5DxUI5p+CAIqs9JVSqmAs661ZkkAUIYLnM/tUVB8st5iwZ7+ccLDaydFrNMVcRLby4FkoLBZvJw+iPrLWJzRdZbJhT5m+z2vTtVi8uUv1wnDkYsGYFR5Hcyyw++mxPQjWB56X/teVDn8ZJZMzG1gP2B/rdKSVfrNlSoc/Ghq9lnlYH1tB6k7pOmj5x3WlZ0Sk87hrxQAcdvJP9R6iBfpp+rIXDCiMQRiCMQBiBMAJPbgQihwDQaZg8AeUauuCybs0DHpOwmao02MABQ1sTi7gmzK5ARxZtsMC1nDLy5Sp6ZzTD8oWWhhqQop8T2WnrS9ftqIqlHF22cZwlMv2jrrX23C5OKOZYyN3dE+S+4dYYylIEuKuaoUqBI51QEqP65t7O4KBKJwFQyYKqJCgAXev4OMsU2vXY6GqrJ25z8NxHkhpNsA+yW6QaJZXZlpAbhlqLBsEsaaEFsLUYEIB2r2QVaQFxpWDHk6rMh0ykuLJoSwvTAOhle93a1zmTHuMYFQJvQoNCLAOg8Y9eRUcpVx5U4Ht0a7vjB6xuBXA627TScRw2JP0FUMdbWLUhHo/BVAvotxks0mZn4usUY4nGpRsHHiqJT6AVO7s+wLVYchtibtai78YTuomUIyFLPKzu6jOfpfEZ4rAZ4EzBnNhFdGaSxkGxuHd41fFayaon77eTez5uhVP3ILFYIoyorYXipTFXYZpIivnmzoE02nXuHDAHbRZC8uiWW0kMOYhsA2NQ6W001m0KuwyMZm3Vpk0A6hyE9QCLgUFLTY4AhiuW3/cRm97/KQD1mA1NTRG7tRYfxmKwdBn7b2MxAKPeOAAT/l4K0xyw/onnW2KE17wceBWdOPMwX7FU6kobGrokCLArNZRuCnTmzkUgnmERxv9RrZKCyjAd9BwC6Cf3oyVsPYxAGIEwAmEEwgg8fSMQOXBADPQm1zoLKku+UYVpFdhwXTQ+vc7Iuk1cAKDlWpFKAhnBMisFAWi0zMgwxAwKtAznKjaVW3J5x513HbDc2Caqzq0D1AVaarHDbiWnUttOcQeopqaS4UpMBBzWYT3L9COdzsKcYtd2eg6oUlgOqiEGUgt5U9OOJBcAOXdlUBLiPIU66lRK7N9hAyQAou4AiMKzlmFl1cs0fWH/MsyzEhBVgVB2e+Brl3dIEtBQAqMLZwUiFZ8WOulFm8cHukzy4FvWfwMMKgBaiW0UCmlRdroO8xkbEoBGa4CFnWscFFj3fdbYaEeSg2LC6seoWngKBtkXKJIrSJ+tQitK4pSeWFSupDIaPQw98VY1Pjduw1e67bIJdNqA3fJAywa2r7LE5GoSEHHiSMMw12CXayTrZWg3IZCJlAVWuaX5RYJSOzVtpaWjtnJqr0WWH7JsaxrGeIUew2i7Wx1yGgH7KMA+g+Y4248WfMwiWQA4FnNt5CD8EiBS9TFJz/Cpxu4DkDxPURY6DKg2kg6Xj5Xs6CFKtq+dsFUb0VsDgq1FFZnEUWQlLUq/w47HdlomeSXFc9by+wKFVXbbwokP+h2RsdXvAKiji5bXN3201l6rLcxSsXIL8pbLiWvHIBpS3n03JOEIooYspkNM6xrStdZhoS/o2/rLcc4LOsDwZGEEwgiEEQgjEEbgqycCkQMH97TjOezKPIEvACFieFV8RMlW6aSSxAC8Yok9WS/QPidU/o99SyXYUblpUAa7CriRV/HF41QbBEjueviIFWtpG5mCfUZCACr2RC9pigWgJcMQ9S0tcgT5hxhoFWMRgBYAEqssdjgJYNfteAGiJmC1AspVHzJIOJrSags8S/8MeBNzXVk8BnP5sBUyV1kOZ4g+WOw0cgw5T5SQjpRprd45R51xihHvy2Rh1rGSqzFq2kx45ZiAfZfrh87eBAAvAaDnZo4AoPP2rk3fhhtFQe7P9LuIZKGFrzLgezBpfasFoAGiDv0VV6HfAOi35RSxnKBSIPKXopxFKJaCc0TM7ehUeIUkTsZdJ0EvlpxiAbJFmYJWncE3Ge1zEr21CtzAyRNSnDQAuE0s70Yvge3NjSCjwLmDhVCNZEuKmbs7SDs6hZ56CJCONeD8ks3vOYhGegnt9YrU1jzmwL9FbO9gmVU2O4GLxvAqywxOWDsHUFayp1h+4mUsmtol4lwknovol7kG1L94Dk/rJGMeatvYliGKySjJj6RQaTpINCRAQSyUwifNUIt9U3mvK97CJaW8Mgjex8avkbPMCHMUX7CFY/dZemCdjaz/eqQjjI/qlInEEgmF91pt7jjA/irLjF5Omx0fc6IiVw9p+hVHPE5onP6Jyuf8EcYPug9A/4XcLvDpLuTQwnOFEQgjEEYgjEAYga+2CEQOH93bNhg/yQLkUBGVNRjUstQUXi67Q/0muVUv8k6+0AKUXumP/RvoIgRMI8g95GgxlJpFvlGxufyK3fvgjI2s3m5DlOtOqkQ3UoSIwDbgVMygwHgdnYDOm1BZbWl+ZTAtmYOqDQKWVY1QAFuOHtLTCtSXHUBDeIpWlj+yZATopoV5a5JoHPqULUXXgdVGrS+BjhlgqoVAPANAZp880pAldMNVxiGgnMXHOE3/9HsC5lf9FMDPwlyLVS8Duuug7LoS4/JztkBxkyrA+e0bvhknjSWwpRYRxaC6dJpkzFG0wOPy51v2BYI7QEgWIq1GtwhJnsIgx2FLV0SPonpWKfKVUiAbgTKVm0ctPoiV3U2W3HSzM8mN2bus9uCnLdNYBiYiu5CjBseWU9jGrV5nY9suoYjLCHNJ5cXyfQDyI55o2SbJL4oVoRJDY0hHyifKNrdvydKVlKWkJXe9MJIXQGYS/fTAGnTSExczH8guTs3ZysKctQsL1kSvXK0s614BAJ7FAAsmtRdh0RHHrrCeKNlKZt4GNudsbOsaSpJzV6IFiAaeB/XekcGgzVaRFl0P8o1WXAR0tbiI4LhRn8vY0c89Yifn99qW7RtwCBm1+MDFll3/ahY96yzVUowIXO1BQDzOILlnAMKRpQgY+/0N3SVh8YfFSaN4Cm/paYD+Incl0LFnxgHmm7krgfbby5RfQFR7AU/11fYh9tU0Xt0tu/322+3DH/6w3XnnnZ4o/ed//uc2Ojr61RSGcKxhBMIIhBH4skcgcujwPpzAADuAZi+mItUoThoCpUlYPOG/AEwHZGqZpEFZvglAO6urktuSXcBQCg+tyxz3gh+33LXHGolxG5rYDIjts7RAsxw63MkDBlpDB/yqSqDaiknvC9SqqpgJv2FIQbuwtnxBCEDrOelthXlUHjxIEUOdgO+wkgsjMOLqa2n6HiuqcmFuu2VJ/pOGWYyytNepDB0Ecxfos0B0jUWDrPAGlfymvrEYAGaj10XvzUP7NwDOqn5XAwCWkVfMLwMoYYEFoN+85h2wrwBRSmU3GxV3kmhRPTE5huxhGGlFI0lu6wAAIABJREFUwkfiBT2kDg/MiWUBgqSiqAS+KywyjtRCgz2+31on9lh94Rg4GzY7ja8zEonoqlda5uI3cNyiVU592sp3/If1104yJ0XiG7NlnDqag6ttYsczqCbIPDaOkdi4H5x+GCCOjMI9kYmPNBmSnM9GbGU/yZCzSGB4Pgk7XMXbOU7hlJFL8F2emCLBr2DVw9M2c+CILS0XfaEzmCIxUuNsA2CRX+gOAzNDcqGcUGibEu3VJF7Rk0Ub3o6d3hjlxcX0IjGBSvay7y0WEs02Om0kLHEtjOSiklAhFUA1hWSsAmu/MmX1laQtVxdZDCRseGw1PUc2MkiVRNj4mJj8Fu4jjaNBLAWeDWcQv1kA29w+bs3SQSvN74bRPkz58nlAP8w6xXviGRZzUzfZwMQV7CsA7VfhhdmeBgBad6J6t+/8zu+0X/zFXyTHQFUrw+0LjcA///M/2xvf+EbffcOGDfbWt77Vvvd7v9dGKCJ0vk2fuz/zMz/jdpuvetWrbPv27Q6c5VEfbmEEwgiEEQgjcGEjENn/yO52on+ts81KFvOCJiSHyUkjqQIqfGfqbrtXCkSCoQ9x7aMKeF4AhX1VursKc7x6KG8j6Yqdml+2h9C8pobXWzY1SFJayrKAJXwdkHAITMqcQr7IGqwYSDlYwDKDgKteUEUlO1pIDmCC0VYn0NGKnRYFrldbsoPjmCq381PZNNINeViTTLiAtGKeoiPj18EoCxrCTAOM/VySoKgetphdAWKNi76osmFGbLYkykiD41JaQGKK6VF/arDgUaQddQD6cnkFB445LOxOIZEo2BvXvR0Jx6KlkC8IvbvDB3gxSRnuxNgA4G6Ap0sOdmPqg7ynJUshGS+/fDHje75NrHku7D1fnM1ps4V7rH34s1afftCrMTZSqy2+5rXWv/11LCZO2OK+f7fW9C02CgPbbgAWBfxX7yAvEFcNQHSjhL1d9U5kx3shfLHkkxpYVfkAi20WC0oErD2Co8keLOlkG4jmOkLxlNyaZ1h828vRcK+ywiOfttlDt1oKbfQQQFnykia0fZTJiuE93SZAzAxFWYgVUhQvpgKorcTpD5UXB3egO99I8mIFr2jkHc0CCyyI+BpWfeoyl5BfS1ILIYm3FfqQoKhOf5ykx8oUc4tmffJK69+wzqLDyH5wAaFODXMFeE5OBMmAzmaLtVZ1QpIb+TNKP2KUi29Vb7Xy9AdJPLyPUZ+AgScpVpA/Mmrl9uWWHXmLjUzewAHIVND3X7DtaQKgv+M7vsOuu+462717t/38z/+8/dEf/ZF90zd90wUL49PhRH//939vBw4csJ/4iZ9wdyEtQvR5+1M/9VP+81zbXXfdZf/+7//uIFqkQ7iFEQgjEEYgjMCXLwKRfQDoZG6tf3DL2UHAVIyi9LgCpfre9+IqIB8BWgHLmIqV8LoYYrGI1N7gtYpdPLrgXtK33r3XUljWpblV3iiRoAfYziLTSIl5lt2bGGt33IAFhQH2yoOASwHWpoAu53VHDNpXGe+0pBScQ8mKSuST5EN9K9VIAFQyIZUE44DU0qHbrAR4bsb6A/ML/KdlP9ePvlnVunVG6nEA+IJHTRUHxYLCUGcFtulDBOu8jMojsuXREK/USGQcyMEmx2ypuGzLi3MwvPN4GBft9Vtfbw2kKhCz7mPdoO/1VNtS66csOo4MwpP2QI4t2NLWLEz4CcY+76WoV05N2MIMFRknXmhD654F4ywJAgl/5f3WOPIZKx66B7lvzSqJnQDcGywLmFyZ3WVxEHAWV40EcpT2APrk5CrY2VWA6Txs+IPM1R4Y+ZPMkQappQpAHos4MvKsNb9ilb0FCpcAcJFRRDKTNrL1RRZZf701lms2e9dnbHb6MzaQnkNMwbiaZeIDk84E+10GWOc4CX9tuZg0tbjiNQIpS8MIC6f0GAuqkZYtFlfs1BKLHS4eiHTDedAfmZS06tK7C5QrGVTSlpwtz8Vs8QhDXxoghmssPrjJBjdttw1XPcNS41xDAPjZwyfoQ9LWb72ahRuMG8VU3HdbhXDQpiNM4SI9aK3lD1lt5kOA9X0sWhaCBEzuRJSjY8hdrqJ4y/+zwckXajXWeVygN9/TBED/3d/9nb3lLW/xoGlRKkD9O7/zO/63gOGHPvQhe/DBB+1lL3uZvetd77KNGzf6aw888ID96Z/+qd16662nX5uZmbF/+Id/+LwJ+PEf/3EbHx83MdwC693zqf077rjD3vzmN5/1uO/5nu+xRx55xN73vvd5n3S89tV2tvNof53nD//wD+0Tn/iEs7kvfvGLTx/THZPO2d1e8YpX2Atf+EIf6549e+xnf/ZnP6//Or827Xu2rRdA6/XPfvaz9ku/9Ev2V3/1V9aPv70kGb/1W79ls7Oz9v3f//323d/93c4y/83f/I2dOnXKx/ie97zHLr30UvvVX/1Ve+Yzn+mf2+9973vtl3/5l13ioXb+4i/+wufoda973WO6oQWP2u/2/yMf+Ygz4r/wC7/g8Tjfpn7+6I/+6GN2+c3f/E1TLPXd8K//+q++IDh06JCfV2B/3TrkdGz79u2zH/qhH7Izz6c2xcprjnbs2OFj0fz97d/+rf3TP/2Tbdmy5Zxty/Nfc6wxd7crrrjC29NiQzG67bbb7A/+4A/spS99qcdLrL9e37t3ry9itN1///32cz/3cx6/7/u+7/NY9m633HKLX4vnmpvefffv3+/x1IKnu11//fU+Pp376NGjvlhSrPT+UDwVq7Mtis5sS7H9kR/5EW9W143eKx/96Eft9a9//TnHpnnWYlfXqubpixmb3rPveMc77H/+53/8GnvJS17i183WrVv9Gj5XvM/X3wrOX4q5FpV6D0xOTjpR92M/9mO+UNd1MDw87IvNX//1X7e//Mu/9PHr2tJng+7I6L2uWOiujDbN5bZt2+wNb3jDOedai/8zpU8aw/r1609/5ujzSvP2G7/xGxBTKfv4xz9uP/3TP+2fcfrs+4Ef+IHPuwOnOfvJn/xJ+93f/V1vv1wu+x2mr//6r/f36sLCgren8/e+h3Xcn/zJn9hzn/tcnyu917tj1LWh949iothrzN/1Xd/l16tMHbox1HWuTXOjz2KdL9yevAhE9u/f045mYff4ghcwdvs2zqcS3gLVVemB3YECPhOAqQ8sOWBw855EM4A00osS4Gwiu2DjfXWbJUHtvkMrNkRJ6Vxu1DXPMcCSAHQW5w7JLOqyjnMWO5ByyPZOAuYagFkJiQLFAtBecIRzxLh4VL5ZALqGvlf9yiCvkLS4poSxNFXuYG7LuYusmV3jLhwqHCL/Zuma26p62HHqSKBRxrSCPstbukR7VevH6SODPreFPIUGXWLiIJ4ulGGMxYLLFk2FVFbmZyw/j4SjmLc37kSXmyfhEIkCpnKAPwrLaJwbLrXYxEtB1dczOiF5aF97iF/vBMHvhmlFT3yS9LYTw7bUugoW+WYbXf9MS2SRIgCOrbUbvP1pKz3wEc7Zh+XeZsvh1Z0Z5MutH6AYOeUyi8LJFVuKjdjIxVt57SHY4k/gdIIFnZYKMMDQ0qBW2citlfbGSg8/bPn989gLDlq+OmhDW2+0vkveaK25hK3c8R5b2PtfuGDM2NAIcYZVbwBMRfRqMdJNukxIr6xETaQjVQQvKdj0OOC6UZ8FGLPAYi6TFJIZ3ZSx6BgLEa1FZJUiDZB7NHeMxb1aIP1bGrP6w0hKHsH6rgZjH8tYHnA+G8lZMTNlk9ufbduuuRb/7UO27847bGTN19imK1/AmFh4iVuOSFJS4A7CirVWdlnjxHstWr2fPs9yPctrnOsWoF/AQq+ZuY6Ew2+w7CALFiXBXsjtAp/uyRiawNiv/dqvORARoPjmb/5m/zIWUPzjP/5j/1tfKgJM//iP/+h3qD75yU+SaFzyY/Sef9Ob3uRgdfPmzQ5IJF9429vehhXhkAPD//7v/7Zdu3bZZZdd9hiALgC+cycVMzvAQSC0u3/3+He/+92+T5cl15eU+vD7v//7DnjPtr8AldoWqNSXor70BPAEkrW9/e1v99ef85zn+GvdBYO+sPW3W16esXWlLmd7TbueCaD1Ja0vzt/7vd+zj33sY/7FJ8CjHA8BPJ37Na95jYOCD3zgA37ea665xvf9sz/7M18AzM/P+5ervlAvuugiP4e27uJD5xAQEXAWGNf+AuSK/8DAgIOvXC7nAOt8m/qwCWvK3kVNl03XtaDFg/ogwCPgofkXGFbejL7wBb6e97znOQjQczfffLP98A//sE1PT9tNN91k3/AN32Bzc3Pej8XFRQcQGuv52paESOP59m//dgc3vSBKWnFdB1deeaUDlmPHjnkc/+Vf/uX0XQCdR/Ofz+c9bl3Qoz7o2nr2s/GlZ1MfzjU3vTETYFU/NJ9qq7dvExMTfg0J8L785S/3/miB9G3f9m2nr7netjRv//Zv/+Yx7e2zFigCnQLiAmH/+Z//6e9J7Sdg3p0TtXVmfwTovhRj0xxrUSxAKFCvuJ4r3prfc/VX4E/9ETgX0NR7T33W2NRXXT8CtfopEK19l5eXfTGmuOmz5Gxz371Oe99vZ5vr3nifeX33vm80V1qs6JrQZ5n6+nVf93Wft1B+vHjrvf6MZzzDr0m9h7XQ1Xv45MmTDrL1WamFs/7+1m/9VvuVX/kVu/jiix2sa8Gi1wWmtZjT+0PvZwFqxUOfS1qknTm/T8b3QdgmkObAATTQABVZyyVURETVUVS+GleMKH+XsHkL5B0wrPInBow23fcYtlFFTlRmu16yi4fmnX3+7D0wqNm1gBTcIzL4EQtqBw5nrjp1TbV7C8vOLWCi9VMJgtI4i5h2Nw8ZHqvACs/LVq5GIp+7gcj/mITFLABKdmW6o1+euQu82GfVAfyDJcvgmDT9R4Hi4A987ys0XfRJgLcAN7mQvDl5jnN5EqGqIsKyy99Y5K0ANEHwvgTjluVeDSnCsuVnSUzLL9lrLnszSYTISGBoJROpQ5M30lOWXccH7vBzGbS0ttInotm13WDHT3PSO61VPGSVYyS5zaky4AZkDFvQAq+DKMVBA4lErr9iufghax27nQS4FkmT/c7UKlGu2M7DhqMb19KjlbG+TVfZ4LbNsM8fZ9FzFzILgKjKXpO8F0lfzGLhOcQNCzsKn1QPPWSlQtmG1+IJXQLRkVTXoN2l+3bZ/O5PUqb7AEwxFR/7WXBQRbEJ29xi8SMXj4gs9qR/EUsvGTcCmYYs8Xh2hQ81SzdsalvG+jdhcdcnmYUcSHjIQ87vSnM+3UZo4cZhGgtjaiFdWWL/Bf6mYmE7wwKCRVagGB+i7UErVKjGSEXE8ZGYzR47aA8+fMzWbLnaNl5OfDP9XA/Y4bXnuMYOkID4KSsf+wAuJQdgzknqZL5aaMAbsSErttZZevQl1r/qbfQJV5MLTEBfyHzFJ+uD7UwNtM7TBZtXX321g16BMm36ornxxhsddOjDXUBNjJlAs74EBaoFRvR8FzDri6737y7DLVZIoKvL6HWB6Zn767xibbss6pmvn/m3QIjApkCqmCptGkMvq64+iNnSF2sv494F0F2gKoaxy7Y/EQZaX+gCvldddZWDdQER6ZvFQmn71Kc+5eBIwEhfpL3gVSDiW77lWxyYDA4OPiEAfeY1ciaoP9c1dC4ArS9vAWF9uQsId+dCwEZsWoG7eWLHfvu3f9vZse6m60Dx1XXx6U9/2sd47733OtMnskZgSiza+doWYD4XgBaYUFy1ic0UKFM/BOAFMnVuATOBZzHDutbOBqAF9tWHc82NJ7R3tvMB6LPFQe+Zw4cPn2bDe2Ova0kLO10XvXOk5++++24fj65LXfcCdFp4CUg/EQD9fx2brjkBaI1dCx9dG+eKt4DoufqbxSVLLPzzn/98vysg9lZ3HhQrxVIL4ylqBQgU/uAP/qCDSW2Km+Zd8/uFAOhzzXVvvM8HoM/MNThz33PN/9kWLGfbVwtHjV0LL32G6XNOAFns/mtf+9rzAmjNv2KjuwFa2IQA+lyfYF/a5yMHDh1oxwDQqiSYFICWBlk+yHzj65+Ap0p1x5BhiHmWHloAWhy0pBsNwOpwYs5W9VWcfd59tGJ941t4NeUFPvwOOkBYYpA6vtC6zaekvyTJgRJV6M2rh7YUtyJUylv7uPmbQCxbhUTDeifZMKEqhxyfAkSLIS4uPGhl2cyNXO1AWzrkpMC/O4iIeQ5Aul4TgBabHYNRlvbaJSjsr7HHdYwwXidpUrrapuusK94fJS1qgdEiIS1/6jj+yQt287ZvImEtTzIe/SfBsEnSXJTKeImNlKPOXMzxQ4BqWHhcMFLxwzCsHwE838KA8KieoXIgMod2GzkFLhWt5gB9HYBVzXpOYSo6A/Q+4brpKAVWJBNBawLQZk6ITp2VQxt9eXztFTawZRta49vo3x4WFABonEQKpSFbWNxgw5NfbwNDN9MHgGZp1q3obAjmt1Gyysxem7v7X1GO7LJh4lmYW7TCAuXX+3Em4TsuAgutyopaqES0SFB1QthcVfWL47xRKeFm0i5a3wZcN67C23lYi545JkCiZa1edH9BSX+6XriLAAscTXBtJDcTz0mAPs4Bs5wICUeDsuQlqkYW6gtgdK4Rt9wbtsjQKksNjdnAOAVYMjFbOLzbdu85YhNbbrTNl13vdn4WI5at26y9/FGrn/gE7R7A+pAZQ7+uioiag8Xidq7LV9vgutezLxUPTwPoLoN4JpP4JUbYTxMGWkylQJJAsICRGGMBW7GEvfKOLmOs57p6aX0h9iYcPh7A7QJWfQYIFOhLVOc7H4BWm2K/xdR2t3MB9C7IP/MjtQug9aUkxrA7rrMB6N5ju2z8431Ed8et/QT+xDJ94zd+ox+mLz6x+b2bXheLKva/F0D3fjELwIvNEpDtLjR65+NMBrortxCg7cofNJ9dScO5xnAuAC3G7MwvbV0jWhwI5Asc9DLg3fYFgBRvHS9mTkBILObll1/uch0xj2Lfz9f2+QB0b7zEcApEaTHSBdA33HCD/fVf/7UDVIF3AZCzAehurM81N7qNfjZQdCYDfbY4aLGg6/tssdcdg9WrV/sCrxdA915D3fPqPSjgqfnUQrR3kzTpXOz6Ex2b+nLfffd581ok6zNBC8Azr40z431mn7r91XezgL+uXV3nWhToWtC8S64hiY5As+56/O///u9jxiVJiwD22V7rXv/duJ1rrnsb1BgEYnu3ruRJz2nBoAWYgL223vdY7/z3xqj7vOZYdzO0QFS/u1KM7tzo2ui9c6HjxE5LOqLxHTlyxK9fvY+0dfslYC8Jku60SeIiuUcIoM/1CfalfT6y78Aj7WhqMgDQBF5FOlR10JlhJWZ1mGiBIddCSyMtrMGqV5ZwJUDo1oEThkmD3XEPUoW+DdY3vBrWt4EcAG2yg+/Afq6uxDjAqAqgqMqh4JUYCDlx6EtRfs8JbOe0r1jkOGBRhLiX/lY5aemVOZ/6lpbvdOEAfswLgOdrANPSZWOwxr6OhNlqFEJRkRV9uAlUi9HQgkCo2Z9j5Syg7ftxIl2ocQaiRUKZ/gfAPkhYjOMykmERUcF1Ywkf6MrKst28+d0w1nlkDkWAHPIT/Jgjg9dbagMZ9on1jEI2eFOcboDXHwZAvw/pxS1IDfZSQGUeCzjGKJkM7h9x+SQ3OB5pRI1qhJFIgTmhXTGoVbTD8s+mL03pfmF1q/Qp1jdsuc3PQS4Cw1xHax3jkVxk/2M2f7RpM9MUVBl9tY2vfRk6cABsEXCLrCWCfrq+tMcW73+frRz9qI1iPegVCavoymerVstXHWOnMowdAr1BPBMAfVU2rMEia5HRXCkAUBFxXJ6x4avG/Nqo41ASHcKneUTx15WkBL8BxjQKE7wGiQrMb1vgPWbFY9N2fBes8TSOHlV5TyshEPY/LvCNxKfMXFD+vUFM6/JvptLh5IZNNnnJJZDnWTt8BBYe55DtO6/i7gUl2G0f4z9EJ7gGSwiqSR60KPGoz1h1Lo92fZVFs8+24Y1voCAMDLw2rimCwvVQZkww+yR8Btd5kgRHnD+icpcggVXLSSmKdGfCr33+67wHvuC349MEQPd+YXS/xMWSijHVF6luM2rrBdC6fSt2RJq+Xo3tFwKgu/EV0y2A2iubOBejrC8ZfYF98IMf9POeC0ALaIjd1K397m16nU8aTPWzC7C7zPnZALQ+GwQUdUtegOFzn/vc414S52J7uzpGAYbe/nQbFDuqz62uzEJfuGLCBTikE5YWWYBft5i1iNB2LgmHQLbAogCaWMMvloHWvIsJF0Pby0CrfwIl6qtuU4td62WgxbwKsKjvkh7oM1dSG4EpLQh0zXRZ9nO1rbF/oQy0gJquIS3EJCUSeFPfFTeB/XMB6Mebm95JPx8DrTsOZ8ZBTOrx48dPa5u7bQnYipl95zvf6QuK3jk6U8Pde/4z5/LxJAX/17GJ6dT7Un3RQkyPMxnobrx1t6lXc97bX12L0j4LVGpxI+2y3rNiX3VdSNP+tV/7tZ+nc+62ca6575VwnG+ue/tyPgZaC7v3v//9/jmnsf9fGGjd4dL1LCmTFh+SYnRB87kY6Ev4ztPnWVePrRjpM7VXwqE513tFnw3nY7wf98Mp3OEJRSCy95GD7TZgQRKONGxdXEjBHTIk5QgShbQ5IysrMkkvJOngIQDdqi3YpsG8lSpUHdyFfnbyYhscGOVveQXLm1nuF5JiKHEsqGaocym5Tzfr5QMtwKz2VAxFPwOGSbIBNNNCZh3HDmmla1TRa8BkRxszyBZIppt4JnKMoAy35B4Nsc7sp3bqAFGBZn3p6JwlGNNCftnbl95vgOqDsu4rFGBj+eCOMP5EMmASKhzb4uGMGUymJLPiw1dW8IE+CYCGeX71pneSrLYCO1vinBR4AexZ+jobWPVagCyJM2kl8G3keAqRREhEavwzHnqfs/o8biEz2LTJ+UOsN9l2URVXISFPNwJZJjiTTgE/gCNezTDN7U5hlDascAs3jBY/+8bGLIWLhw2RKBBH64xuWFKRZu0Ba+ZZEJGAaDlea6wl8ZHS18cfYWHSZ/0kXc7c/x5bPPh+G+k7CeNMMRQqG0YBu7FCDstpADq+z4iJ8XIGzCu/sQqwBEC3dIeAf+l22UY3YCH4HADmOq6XmaTNPbCIfrlhm6+irWFAegPXj9Ym6xu8jkXPThZQsOxNym+rKMyBe23p7lstcvI4nDsLn+QA9oOMCQmLSplHkHo0ob9b0PE1bP+W+HuhQarn8AbbcOVzbGTzDltCf17n2l2zebtaoJMUZVEiphew0UPM9MO43j1iBXT5hcZFNrj5TbjDALqJvWuka8eturgbqQh3CNBTcxUimUEzXRu2/uFtNjKxlesSeYmUKLoGdD3q4W4JTwAVP4Fdn9A7+ALu3KuB7jLQYnr1wa0vBAFIsTOSReiLU7fGDx486IBIXxZd/bTYKwEGMWuPJ+HQ8LoSijN1x2cC6F7ZiG79i7kVODkXgO4yzLoFLOZGt5IFqgWm9PkgNlRfVLr1rO1cALqbMKcEOJ1PTKL2PVuCodo5H1hV4ptASfdWbO/0ipHV82LpJBeRxlhjU6zVTwFAvSam/vE00FoUCMwKTIrU0LHSrqvvkoaIEZck4MwkpPNpoHVO9V0AQ7rq3rsP0smKKdQXvOQ4SuwT8BGzKLZRY1ASlVg1JaAKOApACzRogaCxnqttER/nAlFdzbgAqMCYwIXaE1MrIKPFk3T56t/5ALTm4Xxz0ztP5wPQAl7S7WqRIw20rh0BeDHg0sX2btKPayGkOdX3UO91o/eVYqlrTLr/XnnVEwXQ/9exdQG0Fj5aiCm+54q32NNz9VcLcM215kVz3NU2SxYixl8Mq+Klc3T10r1yii8EQJ9vrntjfj4ALdmMFsi6VvX5pc8jXTvdRWq3nfMtWPQZoVwRzbnmTe8RxU8/BaAFlLVQ1OuaYy1KFVctEiUh0jXT1Yh3AXR3AaR9pYcPAfSF+1KMPCwAnaBYhUAt0gYBxUSn0qBy+xqAOqkHxOTWeEj9LL2yksJ0a384dtxGMw175Oisza0MAJZW8+XTz/4SPeDHLCBOQzFVsmNrkUCohD65cQiICBS7x3QH9KpscwAqhZul5VV5bzGFYFIArgB1o3AY6cQJy47jHgHkVPVCaZaj2NnJ+UEktFw29MUgXXUC5KM23YYP3bMaT9FWmg/eBMBb5ctLkpJIaoAuRG3EsDgTa51FLy3Vg9j4FjKIwsqCLc0fR5uct9dc9DYANCyxWHEH0JL4rqVYxzUoGLYg0b0MYIuvMsc1arcyng+jbjiG9jmPpzMVDCWL4OH2gZ05j7KgkNpY8pgqbHEzeZENTF0F04038/Q+ACX+zxQTqWWWbHhTP4ByK4l324jv1cRgPa0cQE2yx5pLGez/AIoDfChH1vlioJFfcOu6VJbGZ26x+r73IeO4DeB8grGLYuXOANrjeD1j1ZWyFXEYqeDEEcF9I0qHkvjONZn7CumDOM/Z+E7mWeR3pmiZ0hggtW7zJ07Z5EU5S6zZhL57EhZ7Fcw1OvkCjiI1+pvciT5+O1aBsL0n8L5+8GNWOngfoJUFDIuFmlvmxUkA5a5Fvey+z1V5jSeHYZ4HKICTtqVan63aco1t+5qbrIqOu5kcQgNKgqUnBoqNBjxzR4BSi4zpJB3E3m/2hK0ssUAcu4FijZe5faH8pJvlPRSwOU7iI4tIFlQqMd6qLlievlGokWRYwPrETsA1VLwz0GKfhaaD6/kL3p4mALp3vLptK1CsD3QBT31J3XPPPad36WWrBVK7tx61g4CLQOrjAWiBKTlOCEA8HoAWqBdT1e2D+qffzwWg1Q99Kb7yla98zDSK6daXmvrbm1DYq4fu9qV7oM4lZlFa3ieaRNh7crkPiI3rumTotW4ce10u9AWuL2J9aco/Wl+mAr4CKTr/2QB0101AhIJVpYAIAAAgAElEQVRipbkTgNaXrpKTxMYKQAuQyEFFzLBus/duZ7oU6DwCRwKA+uIWGFbfpXvv7Z/aEGjXHQHdwu66foiV7PZL7LOOEXDSNaX9Ja8QgNB2vra7UhABSoENbQJDAloPkzytBLxepxGxpgJuAvvdJMQzAXSvc4LaO9/c9MboTBeGM/um8auf//Ef/+HXqxjIF7zgBY8Bwd2Fg27Ld5Mie2Ot78bPfOYzPkdaOGrr3tLXNd3L9nZdOLSgFeg90xXiiYztbC4cWuwoIe588T5ff7Uw6V5D+ilJj9hoXZe9TLuuKS0m9P7QnQttkkUIlD6eC8f55vp813evC4fOr2tEiy8RAmLKBYLPBNDnc+HQ54M+XzRv0t2LeNBYtIDvMtCSmug9pDvkuk70+fTQQw/5tSqWX3OoOdV7Xom5er+cKW3pjulsEpPHvKHDP76oCETueXAPMtxx1z8nAUcquCFokGXyVOUqALFobvWQlEJIVP7PAM06ut/Ng6fc0/czdx/B9ngzCX4AsE5ChVwSokg1Wh0W2u98I1eIqZiKEtMApSoIJ5CsxEJ98LtGWeCJnrgntfyV+WCV7jojnVmRKoCFYxTqeCaMcw65AoCYrS1Gm6zBCLIPJQiWkIXIFk/FUATSJacWg0jBu+A2fEfp4UpsmVbIVk0V/OTWwXNxwKskLe62qr4B+OsYEucB0Ivz03wBLdobN78VAFZ1r+k2DVfjjHhAhVRG2HcHLPtz0Pz2I0+guEnzLhxBHrCMfLRP0dYsmmokGxI8y1O7xeIlNgDTSdImlT+QLVSsTBny5sD1NrodRlvJcosPMLAlKvDBvidhmifnkJwgcajJR/pqFgPbwZCnYKBPUigFR4vadhve/CJY5C2AeC0WNBqtBmBqq/usuge/5Hv+yfpTuHoAPiuyqvNkP/pSQ0qyAhQt1pG41CyHPV9fNg4ziwsLC6aBnUnLXAqgJuGxEUWWUxm2BgB18TBgFc3x1NU3ol8mibF+hCqGD7FoYt7a/TY9cyMSipfaxg0kgkh2kr/DSve/32Y++wnmhbsgUzuRnGyxwjG8sPNHSBatEp+G5bG8q1OEJdk3iW/0ett/nKsUhnjnTa+w1NhFTCfVDbMw3Lp4XW6hJYkSDBlERGw6zLTz+3y5trgjIE24/LSbuKIA0KP9AAX0Ku3mSa6jgwz8s1Y8etLmK5fb2LobLcu1Tfbmo9rpJwqIn+j+X9Tb+sk5WGyZdMzdTUxzr6ZZoEzSDe0jxu9MSzS9puQmvSYGVfuLZdFtTW3dv7vt6nxqv9uOGGN9gZ9r/24bAl7adJ7H21/7qV1pCLUpo199U18F8LuJgXpNz3XlHTpGY9GXpW4x98ZC/dbWe+yTMyNPTqtiugXuBOzE7j5Vt3PdYn+qjucrvd9hvL+4GTqTuf5CWuu673SlR73HnLmI/kLaC/d5YhGIfG7Xw+1oetI1xQLRAqttgGca8JymgIhYCQFbMcmCJG1+j8DMCvAmsApbNyhQWbAHD9dtmDLJ/z975wFk51Wf/f/t/W4vWkmrLqtYcpFluWFjY4NNwAQbm0AoAUJLMikzTMJkJjPJTCYDk/INKSQEBgih5CPwAaHFQHDvtmxZlm11aVfS7mr73dvr93vO1VWuF60KOI6F72sWSXvfct7znnvvc57z/J9H3sCuxJClfjG6NUCtiv20VWBBvYDwMGg2BMMrP2QfTh6FMqAS8CYJRpBrqvasrn3WtcFZknlIj422t5ydsEDPVvaNEtYBa6nz0sYswE4HBvB8Vuy2LPFkgacCSA+6YZ1HeXwCVhCq9ThxAS0OE2KWREUpiCosrENoXpOjB8eE0WwHAZhFrjExM8qS9RDOE7P23gs+TFHhHJMBpA5ICEqq9GujfLInwvV72X8ZfQUo86GT9h3DB/s4slwmA0e5BgWEQdCerlDzJ6zSDuBeiRxDWmhSEqkKJJEvTQIixW8Dr2FZQBQ6GmaYbqvCJHsegmn+CX9HCgKwK5fwhK518yOGnWfj3cBEaCMuKgmbokgv1rXJOhZfCFhEwgILXp3cYan7vmJpHEw64jmwIX0E2y6HErlu1LJIOVI8Z2z9FP4Si6EhB5BOIpOIrQjAPtPOLrlcoF/nGftwBKkV4pYeRmox4rOlW682b5x9ZncBRke4nRmbHinZweENTLRuto1X3E7SOv7VMOZUMlrmvm/Y8HPPYJBxta3adrVln8S9YYwwlGAZaQegPYA/NA4ng+sudVKZow8+akfnkL4s2WobXneHta9cL1dx9ywVtiInFecEQjKh89/GOsQDi20GS09RpscnAI2dIOEzFdoeTADoBZAJoLEAANqeoUB12Mb2M1lAJtS9+BqeDZIcxqbeA46NfpVJOM7to6W19/nYA/osFcsney5pL8/nrQXoXt6n1+rvX6y/WwD6F+u//42jPTufP0BFXQ8FWypoY/kcUCsA7QCnLORUaMU/VMQnIByE8fTL3g0w2eUbsWS0ansPEnLhW4JkANcEQU7YW+mklSaoeGvnqgEwVdmgfJm1eu6uJ0kGS/SSMEiGIdu8AE4LSoZWzHbDtk7tKU1ShKcl/S6YwiqATapXHDLEbrsEQIr+8orglhMGbG6QYBKxqgrbqMA2OqmIpgCcPAgTGyZ3XGw45KYLLJFmWhODsor1oNQlOdGSovojLG02CDsLsJ1GBjExcZQ/p+0DG/4AIlN+wyknM5HxhK+Dgr9uBcEAOCuyepP/Mb8j3lDGe7UZfka5N9WuSWYirTNhJ8Xkjda2+v2wq2iZ5R4h9hSPaisD+sLLAG4N9ljCGdhU73/RH9+2anon96aTye1C4A5FMWBTWuzsRIeNPY7/9KzXEoMUEi6+it8hTdj/oAVTcgLZgY/zDJrkPLIK5BttAHEapvvOIwHxILmIMNuIkIZSZtIznpmydF/W+reFrW2x2Fyxu7QLwFqiI4v5dovOvRbQvc58S2G5c4DnzBgSjUM2umvOitNx+hKWvO0KS1z8DktuuILDAfy1IascvNsmfwJo7tpgq66/zipHfmJzj/y7zVKgWWCCUY1ttIF1r4UJx9runrtsavIZGPqQHbELrW3zG2z59a+1UGcfPDTFhwLCjBGrTcPOb8f+7mmbzoWtZ9FF6FthOzVx8aTqcgxnqyfLEcC3myFqIoYXt59Y9cw+mxk6yORqkXUNvIF2w3QjntakB2GQY8zPejuHXc/6nK0dWz3Q6oEFe2C+3KTVVf+zPdDq71+sf+dLP36xs7WOfjl6wLNr9yFcOHrqrhfSKqsYjyuLYRbNJkZaUgjnguHs43BEcNrovC1NICFAGvHoM8PW3bcejTJMqqs9hMFkX0VnF1Q4KBabF+qFeGLvFIAh6QLA2YVhiImt60pVcFiS7pl9JCEJwYxmAEBgY9wm0POy3F5EBhGj2E9ANw87Km/qIrqNnLQbADovjLE00WVYRwQgjh32ykpPeR5cJqSYb9w+5FEtBrqYxSYPEO3s6mheNJmweFK2a9xnnkkARtJ+QKIkLlPpaRsaPohF3HH74EW/izZ5ErZXLg5MF8Bt/nbO2akLCcxqgqD4cbHZddlKbZo7HWPS4HTVsloDY+KLnPNfbtEld1py8DpeEFNKxzoiHGZXThCgbQ/gzYv3so5QUWKtjKVX5qfoyQ8yWWDyAET3AlC9oXVWBttOPrMHpw30vakwUoRuKxCF7fdnYfGPWQ8yjI4wbWYCEMJ2LtGOnIT2Z9IZpCzIWYr1CUUcnJxgMpLJeGyOAsD4pop1bFasoNqHnh2wX1PkOgx5rUoqYvl2nvdaNNQEmsDk1kYrduQR4tWp5+uKtWGPt8Tm2K+6+CbrufhXSFnkGIr3bGaXlfGpLpKKGV1OASYa7fT937BjFFb40Cd3rbrcYskBSz1wv80deYH5xIz5IjGbRpIxEVhh3VfeYhdcczN9JTtCbPZcaMshbAPvstTQIzaRo2i0dyPjFABNUqWbIQK3PR5CZvDC1pxFv/FoVuMle9y7j4HxgmVHd9gkDH6i7y2WHLiMMeWobbqKkdwC0C/HZ1TrGq0eaPVAqwdaPdDqgVdcD3j2HDha8wS7nDWclqSdz/KJlLaKNLEwq/JhloAjgC1dQKl8gEEv0oHBDpL5KDbbd6yId+YKZCBoeFXAx3EYYwCgAoDhuobaJys4aZwFzp3XtLyeeU0FiYoMd9pqFNjsp8hwveanWK46hX42SrRnYgOSjTz63hLyD4r7ohEAL/pcMb/QuM5xQzbEFKIFkKPo+kXYbeBvHTULgNI4pghO9CwgGvVjZQcIKsNel7CycymLAN84WuRQDDZW2mfAfwnAHkFyEg0RKY0N0b4De2xmZtI+svXDOIHgAw0alsxBEltvOydAxlFPIBTZCRCVjZ/6F6cLEr1Jy2MyIQcOWFtFlxcBctnyKvO1XY+sVw4eGwGmyAVkzedwtLTnAHzp02swrPzN48G2rfoT5Bg/gCl+Avab8Bl/F4UH18GqX2D5ww/a1PYfm/eox2IZrORw35ii4DFLCEu0M0ofYkmHfrvCc+zv1+SAwBbkJdkcoJ+o7EIE7XEUBxMaqramSSuMtiWt60rubdEccg2lQ3LDotJxs3D0e3WQ/r2NXMBldnzf/7H26KiFsNIbeQJZBHIb592NRCcXaCNBcZ35mRCtvPxmax/EG7o8AdhFUuGlADEJmD/+mM088kM7NnQM5nmTRbp7mAw8baXDuyxcIE2xHXafq2XzSTuSIS51yets5fV32iKWncs8bz82gF7Y59rY560w/jiTh0X8DMCZdzLpkvsKdnq1pdbTdy2uMYTY6JHVlTvOS9s8QzwvWO6xe+z4UNYifb9OWuR1rLTIIV1eHeDwE/uf1bu6xUCfVTe1dmr1QKsHWj3Q6oFWD5wPPeDZvW+o5o+gnxVzDBiVnEIgWmjCuV/wp5NTAARD+AeLfi4DFuNeQgbaKjY8MmmZcjca2S6LBCJOmlEUIyzgKRipCj3Aq9hX5+7hPJoFqgGtCioRbIet1qYYbxULCkjXpJtFtmH9FwNKl2FfAxsOSyx9b0QyEg6Zw36usZVhpiugZh/yEddObqEopw80w1501mLBnT2eYqizFL7RuDgsdAS2Uo4gVUWIKwJcrh3YvMlvWSEqAt0h+iPKeQW8JybG7MjRg7hxzNr7L3svbO6shWG6q5yjAgoLkphn8RNVipoUiHB3GmxAtOTJsM/VKdh+McmwpCii+UEqU8PWwr8BvfPtFlj0FthrvJWRbbhEc9pdQaLhehR5gle2et4h2vyAVTL/l5CVJ2C/k1YJrYK1X47bBkB416PmOXbIErVOivgSlp6t2Mh01oL9S2BzL7BEG9dTUWeYe6xMWmHsoE0P46GsxEcBddjpaEI2cgDzAu4luGPEBmKWvJR+iAGIS4D+aR9AeQYAj0qER+GLLLWN297MaQHnIzC/x16wzFCb5Sbb0XIzsYl3WNeildazGleLjiU2eiRlx6b8tnz9FdazDCZY9ydvP7TJpYM/AkD/gMlIt7UNLAY8P2FzI0PWDusdB7lW2E/ToWI+ZMeZIExGN1hy8+tswxveiCqDYkOKMK3A/UyiE1eUehyJycSIzZDsWMAWr1hkAmYXWLz7LdbdfxkhPipc5ZxufM7xRPCSLj1t+ZGf2vgIKyhtd5Dg+BoLUNSmZ6mVFG+LgT4fPuNabWz1QKsHWj3Q6oFWD7zkPeB59vl9tVB8EayzNJ0CL86HwaURClCKhRabGmAZP4AWWLyqNMW9kTGLhz2264URZAuriIBuR1vMwra8m08U5BUAyYrAFlD0o4cQgA4CUP3INJyzB9crCiwrRpv9cjDMNVhjX/YQTDNSgrYLYUG7XfGeXpf9kkCwNLqSnOjvqq2TflmR0/q9wE0QmYlPeFf3oZsBqzobPk0Q+EUeNrTCfUZhYfHowPEMa7wiwJY2BaKAc2zexESXuGYmM4cjCUBbntaA9OmZCZsYO4rTwIy96+K3WymXsjAA2dnuycmkAwAdc2Lauj5Yudey/lCwSA6gPA67TgGhDxBXUxR2AGAHg1smXKRcwGEi8auWXPobZt0U/MlXWm4lTtsMJy+m2wlk8NI27NlqOAcU/i8Ff/dQyEcBZ/wS9MfTWNPtsOqBYQtNFrjfNgoew/wQs73oQmu/6AardePKkea6x45iL3fM4h2wqnHNOMYt+9x/WW5mn7VRTKhZhp+OTGNIncIFpAvXjfA62kTAi4khp0CxdKBoI7vTNjTtJ6Rkg625eCkhMXssVsATGmvD1Owi615xvcUvwo86RlqhbxH6bFxDfGhMpGGflMyly3w9A7iFaO5Em7N7cAj5DrHcT1uEFMLJ/XvMN3XEOoi1lG5dDLAmZ1pxUMhMthS1FFHohb4LrP+Gm61j9Tq8peUpiIYcqYdVcSwZ/54Vhu938S5yLqn52oh/v9hCve+3YPvlzgJPqwFa+/DYFOmSFDdmn7TaJJMT32LzJG4jgIaiKuRBLmqc8dwqInzJP4/O+xOqEEhWU7LhkhuHbOL0b/kiv9q3RjCIbL8UTyybOFmWyQKttbV6oNUDrR4433oAAL23FgZAy7JNgMCxao5AlYVcPWpbvwqx9O5VLDKguoyd27L2ScdUPv7cFHHRawHTbWBFAUkdrOI9ARJ5QYtBVZy2AjLAH85STgJhzi39LJIQsb46KjcDoJt8AQaR9L6ezTYHU1wgoEVezgLC8geWnETAPoL+Vf7RQa4TlNsGgEY6Zm0hJByQy+4YaYzlCV3AySMPEJfDhCPFgaCSgoRhreUMUs7JdA9Aju2dF31vSUJwfrLZDPeFTRvnj9BHhVzaJkeP4Lk6aW/f9A4Y6DnaAOzS5CNIWyThUF2ac2oAlDoALU9irospRHkcCDzL1SlyqyLpUEa3PKSrNLRciNEnl1DT+WZ0wK8DsC138dc1Qlb0ULwC4s6eTZMShYYM81dkHEXSDbH08wV6rTy719IHtgNMJy1YVEQ2BXiVAXyZr6FwD40wqHPu+Wds6OEHkZ9MoZdGWoHeO97eQzz2agv0haw0tAOwucNiJPSVin5WGHCbS2ZsYBsrDL1AULyo6T06luAW7OtKk3GbPMyfMOCdibKNPPRf5o1xvuUXW3zFlWYDBLpQCCg9t5EuSGMVZVhPpnH/JrFRzi7cprw+MLyGOWYSMLnfMpNMCCjcTJQnLT9xEMA/htxEEwkmO2jZqzlCVtIlyzC5yvYgI7r0TbbkIgoyA+1uHNLZdPoOq4x+FTvoRyiYjNOvEdh6JhWpPssH3mTtS2+yUKKLsVIP/vHV0NmUCKOZpbgRaUqwcwMNW8u5OCcrLHW19DluP8ch53iF1u6vgB6QV7A8XOWxvHjxYhe6cOutt74CWvbKaILS3ORdLR9redgqMKI5FOOV0cpWK1o90OqBVg+cuQeQcBxCwtEtTs39AEVhkaUUVk4goA7WVSyyCggFZAuOxZ2ywa6sTRK0sW80yCr7CidxqIJ9SjC5jiVVEaGjh4XF+Y3kESBX5zfNawLlzjIO9tarJfnpvcRjT1gutsZqMQA0B2ZyivkmDTDR5ooKZzNZyxD97QcgJxJIFsREA1DjIWzIJNOQTZ5s55BwIL92DLQAdJHr5ngtD8CWJlsez/Je9mDRFpG0ROC2QFsETmHiUUPDTiKTkBuH2HLAdxDMGob1LtGm6bEjMKvT9vYL3wMIzTjQV0Uy4IlQxkcRoSuwcyDLKb7rDDTnrmTQauNE50npmmKglZxIvyBHkHLAi4NGPt9r6dIapBY3WXL5Lei/BaIj9dRC3YwD0PzIzk7Fbh751+7khzjuwoiVkU0Uju7Gvg7mFXlKsLSY53O1edbczqEU4T11lx2596sWQ3Mco6BQchNvR9LSgX6bKMZt1aUXIZnAQ3rPT6ww8iwTETTDMPCjkUPWvYUJR5s4XPodxl9EtG/Ga3kkGjPTV/KcrrMwTPH0gw+Zf+NNFt18vYUG19IvMM5KWgQ4Swrkqjl5XjVNrJx9ocJwZFuoCRF/qYrhxruZeO26LllyDEB17pDldv7QJg88zsoDz7rIeM3H3ThKx9FlL1troY3vJWDmjUyoYkx4kFugyLYSSXLTX6FQkb7KodNnTFf9BUvhrjHreS3FgTdQYIgGHTcOWRda7ZgVYJ8zUzmCgXD3kDNKk0bava3OFUe3APSZP41ae7R6oNUDrR5o9UCrB86THvDsOzBU8yC/EF0r4ByAYZMOus4mA274t6QVYokVclIEJceISO7rqtjBoTGb9a20MOxdAIBUKcq1Q0AUcOWSAQUQpT2WU4PALepYkG0EgOu8ntkvnzqEvdlelsgHrYoXcoaiREkygmHYSrYMzLD8oRWtncZGLkexHzS2C1jQOeUAkYA1jkhHLXAMEg1TrCbXjbKKIPmzxPXFQouBVhiMzi2HkFKm6BjoEC1Tu9VWpRim8aUuANAi+BiHwvV0Rr/CUgo5K5AelMaBIzuXsjs3fsBJOJTNV8VX2BPh3O0gK6QtJwG0GGhZzPFHOYX+Flzoh4lW8aI6QcE0FaQkuSJiEv9iiheRbgTXI6ngJ0HCYARLOvyHneODZihOVy1mVUAaYOkd4c+DnP9RvKXvscKRA2isp7EZzMFm0/7QZdYx+GbzDF5t6aNTNvy9T5tv5BHrSqrwctb8+DsH2qJ2PIvNXudSC7WttujAIIWG6JCfu8si0Xabo9+mvMO25DKK75A+FMbzNjU8Y5lR+gzHt/xsyAptl9kFl91hEVYQxn76PZsId1sm3s95VpJ8yJ9otNu6sJlbNYjGG+cNorslW5HjRySWdKsLbl7gvPh4xnIakWjcIWi8prlQLbXHqvvutuy+h9F046ktdxeYfN1DaDn6j0Vr7NAUILrralu67BK0+2FLtlMs6EPP7PmpVVOPW37ffgA0ITCda3jGpCWS1pjou4gxhayDSHYjmr4Ay50upi3exdiOXEC7SChU3ws1O1mOrAnP8R1+rvuf4+lfjt337t3rYnaVztec6na6ZDUlyWmZXileSlRTUp6Ss/RvRXS/9a1vtU996lMu2vljH/uY/f7v/75jJBWqonSuL3zhC+7W/uzP/swlfvn5DFJQitK5lMz13ve+172uiN23ve1t9slPftLF4WrTfrqGktruvPNOt/+yZctc+ImSwCSv6OqiAJUEvebUufl2XM1pZJKRLXS/MzMzL0pE00qZ4omVlDY/rUztO12/zU8KVNsVq61noDS0//zP/7TLL7/c3dOKFSvsfe97n0s4a96U0nbkyJEXpdIpMEZ+vUqC1Ofs6RLc1H6lnak/JEFppKIpGbKRdDdNUbXOISZZwTXDw8PunpXkqCAZpdTpuei5ze/XH/3oRy6wRUmDzSx045x6dhozSqrT833nO9/pxoES9RRXLgmf2H49Q7H8zffSOEb3KrmfnrnG7JNPPum6SBIbpSc2J901952euZIodf4WQ/5yfLq0rtHqgfOvBzy7Dxyq+YhC9gEMXPKeCgjBLK4oTyJTgJvkDwqPcKAY5rAjcMTaE17bte+4lePrkD0AgFTfJxAqUCuoAXsrP2YB7npsssAOISqwx2EKtorZ45ab2AN3i6dz93qAYxeAjt1gNsX6iqhUzZ+StzPYyMnjWW4deXYqwDyHoyTPubhnisoigFyuqWJARXRLJqJ2lLm2fJbDfCEL/qSZCKjIMEDkN021YqbAUn+IgBNX5+g0tXlemAUoV/GBDsbRSMMmi5X0ICWpcnyOL8m5SaKv8xm7Y/1HcfCYBvyl6wA6CrPcDvUddsZ1dQmHcwFhAlHinmcArfhAB7gn1B5OK55XomMAzUdwDdHkV1uw7zoOVeodEwg8reVRXFNCnlys5Zet4BV+G+T/vKJt0QwbBYVW+DoJh1+z/LEjELeAffYtejpICrzF+ta9B1kJ/Tuy32bu/iwR2g+jLfbbLCAxGiNxsMykJQyrHI0Tlb0Sx4v11r8WLXBgmOyW4zbLl3AuWbLFm9stfzBox3cR830M5h2MG8yKQe+yFAV2Sy69ziJHH7DJJ75vBSZPRSQW3jLSiFIb95rAfQOpBw4ggeUrbPGKS0kc5Ll3LGKc4LyhtQNNtjRetJrgBDVyTtGDmoGA3mnHt/8ALfQOC5eOMaZwZJFLC0x8x7J2C6xos9lKwnY+hAY+vs3Wb3s9HtJxW7oKfSUFr+YhujwDq4yu2lNK0te3WKD7Kh5Cl3qTR5VjhQCGe/gxEhOR6yy9mmjv5a5QUWsxET0L9zxZaaG1kvarbuCst/McQAvUaMld0bPXXXedA3CSdynCWqBXYGTr1q0urU9gSqBIUbzN4QqK6dVrSs1SHK1ivAWyBMy0CVy/4x3vMMV3CyQJROp3iqgWcP/t3/5tBxoVVayI43Xr1jkgFKVoVH8KHApk6hjpjyUVEJhTO7797W+72N9PfOIT7jWl7P393//9SQCtY9797nfb1Vdf/aI2q13NYErJhgvdb39/v/3O7/yOO7eAnwCtzqmI7/kAWm1Y6DwC3Lr/LKttAvaSOwi0qu8Vha1YdEU/K8r5s5/97Ml4X00Emu9DbVcamRITFdGtZ6i4Z0UIN1LKmtur/Zufl9ovkKs+y/PZJ9Ct/X/wgx+cPKdSCz/3uc85oKnxoMmSJitvetObHHjXPeq5KZq7+dy6fz1/pUrOB6lKV2u0S+Pj4x//uDufnq1AsoC0zqf70fnVJ81933yM9ms8w29+85vuXhTr3eiT5v5pAeiz/jRr7djqgVYPCOXtOzRcCwCuvBTfCSo43YPAqIOAgg7gF8kynJ4Y3TLhHoPtxy0KCH5mb4ro6lUEbcRgaJU0KJCsdEF4RECzHCaCAGkxzXL4EOD1FNGyzhwAgODsQRRzjcIyMdPSOmf5wqyBeMXyhJFliEXOUPCXxW6tKOaYAr+yXDTQQUvGIWahks1hL+d3DLSAc0jX0D75rIvlVuGjC0jhPqqw6XcyfD8AACAASURBVD7Ya5rpWCdZ4kUpfExwLfAyoPtEpDeyiorkGxFZ0NXBtZfiNV2rmJqxFFHe+XTK7tj0fnygpyGESfKT20cc6UsbUB50Wwd/6j8ApmQs6JELeEBXcMMIltBKMyGRtZ2YcQQizDjQKccuA0DfQr8o9U4aXlVCAtJUcCjPbO5PJYTCYoKYiFx4XRpfCt7S37LK2P/DNeIIN6G0SCYbXtxVet9O8R8sHbr10ugzVtz+TfOnnsfvedL1hZ/kxjS67kiEqQyThZS323LYGvasXWbxZT1WHn7G5nbvcDITxaKP7kgRxgJIpU0y1IvzHFJ5r831XWWrrvoVsyOP2dR934LQZQVA8NOb4DkELUuUeA5WurDkQhvY+jpbtoHCPV7zYDuoiZKz+ZNbCS4bbiWAKs5AOOHu01MYs/zu79vUY98wX4nQntIo7PEsDHHc+voHeRazTLIm0TEvBhwRo+5fY+uueZ2VwgMUSF6EHpvJiE8sPZrxwlH5KzLJWcx1pePmmcLYz0xMM3nLskKiZEUmFdje5VViSp8nmVgkw3hzozGv+flxISrOLObst3PZ9+zP+rLtKebu05/+tANriYT07PVNYFZMb4PpEysollBFYgKNzaBJsd36twB0kPflb/3Wb7l9BYS1felLX7LDhw87kCQgKGDU/JqAlX6v/QQCX3jhBfvoRz/q4rUFlAUqBeD19+9+97u2fft293dZZCp6W2BUmmSBwZ8XQEvDu9D93nzzzSeBn/zyBVoFpMUQzwfQp+s3gUX1gSYAYnUbm56BGGEx85o0CGCLtRejv2XLFveZthCAFpsrUK5+E0ssNljbQgD6jjvucMD1lltusZtuuulF46wBOgVetc/rX/96tyJwqjHSeKbqi8ZYECOt9gj0akKiMdDM8jYDaE0evvjFL7pVCk26dG0Vauq5isH/zGc+4wC4nmnjXuYf0xinu3btchO9ZtCsvwvIa9PqhPrvQx/6kBs7LQb6Zft4aV2o1QPnZQ949g8dw4WDIBWtoMvVAKDo3ChgowPQpPrelzZVuLoI8swRYb2mj6V/WOIn9xYAMcvRG+N6IbIaCldez67oD7LOcdECjwDvMm4P5TnAHXKKAJHflcRSB5y06ZrpdJpleQA5F4oisYjFYCWRe5RL1boWWhHgCZbSAfpKBHQ6WhhYsZYxsdoAaAWdhMQ+V4pWgF2W64bkGlW5dMjTGcbQD1LmlO7LpiaADbqNhaJOY5zL1SUeZaUoBgHP/CiKRffkl+YXtrucSVlq4hhSkxl72+Y7wKUq5qOoTSv7NM/Xxo1znLPO4GYckFaSowD0VB1Ah6hQRFHuNMAuyE8KjzJhKnhBl9tvscjyOyyYXMN5AXAytFbfsp+slnVan7PMwwPbZtD64rVcIbBk8odWHvquladHiViXIgePZEB5ue9dGHq8B/nCAYIBv2u5UZwlZvfzvPCDZuIwhY49AMBMID/xhUo2DZOea2uzxLKrrHPpRljrp2zumQfMM4nEIxOw8aO030sBpzy9GQP+CD/JHiugs44v3UJM+U6buPs7FqMRfgZFQVZ9jKU8HuGJlZda7xXvM88yosnRdStoxsNESh7aZVY51G9iltMzSFDwau7pG6xLVUroRMa/a/nHvmIzB59D0cK5ceFrH4S9rnTa1NMHbPTYiHW0Jy2VXWLl6KCtvvYa8/asBwRvtCRFrk6HzkRH6YSGy0YxRyHo1POw0vstQRR5Ir4Ml5A+upzCSCz3pB931wZUlxhLc1OsaNgS83dssjCBMBHG0avJhWOhJe1TMXif//znXeBSA0BLLqGtt7fXgViBQ4G/+eDt7rvvdiyxgLWOveuuu170odpYdhcQW7t2LV7sM04asGnTJrfvDTfcYF/+8pcd+60l/AYwapxEIPPf/u3fnKOPZB47dux40fl17QYD3WhzYwcxtwJqOm+DvWy81rjfBoAWW67fCQgLuGubD6BP12/NQFwAvLHpGVxzDZPrpk2TGbHEYmdPB6DVN5LTCEBK5qJJTKNd8/tZfXjbbbf9DBhvXLYZdEqiITAsAHyqMdJ4ps0AWsSHJjpabVCbTgWgG89fqwcC0JddRogWm8Czno0mcnqWkpZoAiHQvdAxOk7PbmBgwD33+QC68Tz1rDRpk6xIspAWgH7RUGv9o9UDrR6Y1wOevUMjtXCi2/kqC7wq0a+igj8AmB8gXAFQCgT6KLoTsK4h4l3ZmwHU5mzvWBj3BqzJwCYqKpOPh2CFHHo9gF8PACqfHrYcbgZFEHUFRjDZtwb5BW4WnFeyjID85uTnAcutJdsSxXz6gA2TNCgALemCvmwFon0AdWmXxXJ5kWKUAIEh2pUAAMpfWiy3X0AZJlOgXAErAs8BHBcE5hWU4lfMNxMDSTuq0mWf8PQtIUXIpwW66wC6jIwAOhv2vM6cK0wkII/qfNpmJ4/aHCDvNgB0JT9H65G4sLs3DqhEGlEjPVER5drqMAsATy1bYQo2FXZYenHpZJQuqAJLL30Dd84EJWFztRWoNi6zRO8WC8PQOybag77XOVZIiAIINCYaNkby4iiseMWSgLnKxP1WPPAD3EKwgaMxSmfM4AFd6LnTeja+E9OLpyzz9FesPDWMImLSkpK10B8ltDfhJLp0nEJKlZxlkQwHFndZtO+1FujYaMXjT9nUA9/Dca5mcSQqHljbZFunefHKdkwu15gbrtr43DLrxXFDEeEzD33HeVZrIuUp+2kxk5iVm2zgtW+10BqWVD19gGdJUbRiAaPNUmx6umSdA/1M2qZsauSQjYx5bM0GzgdDbjUqL9P3WnrXd2z0uYdxzYhbx5puZEI8112TNvPkXgpM8aPmOefQaCcGLrC+tVth0wftWGGJbX7NG7kmbio+wHNxCOnQYZuYYeIAyOuBBfNFYZdxAjG06HXNtcCzREGSyMjZRTMc9OtzFM5OpMHWbRy3mvEoJlYhQHrvYLUoDT7x4u6wE37n9fcb59QyxHm8iXWVFEGyh2YGWhpSAdH5DPR6Am0EVpoZaC25C6Boif/SSy89JQMt9vAjH/nIz2hzG10nmYBYz9tvv921Qxrp7u5uByCXLFni3C/++q//2klMGjrd+d0uEPbzMtBijhe63xtvvNFNCiQhUNt0r+ofbfMB9On6TYyu+kBa52YGWs9AgHO+ZrhxfwsB6HvuucdNGiSf0SRG520A6IUYaPWvGPBf/dVfXZCB1v2pLWLDNSl69NFHf2aMiIHWMxVw11jQZ/zo6KiTUkiaI0b9dAy0PqPENuuZql/lcqLnf9VVV9n3v/99d08C2c2s9fxjGvZ50omrPxcC0OrHxnjVtVoA+jz+wGo1vdUDL0MPePYfGav5Yp2A1vrVymgKZFUnEC3WtohzhYoLteSq4sIwDN5SEginZlJ2dLbDIoBvH4BQRXEqQKzxQV1gyV0/ZRLjvPHFlvX0WIbCrWgk5FL+JAXJ4wHsJd2vUqaIDyAjvFogsCMLE60vyQCvCUCHcYDQv+cy6IxFIkqmwf7hcJT9BSbJ2oCZFl7JI7HwAfJDtFVFke4++FMe1mLQC4SEOOs7QLRPlYH8T/eNxBoHEOzxAO/wqZSs8TvJCShGrOAKAdHqALSPdldJHpwdPwp7OWF3bnknwBJLN2QHHsCtALQXCUctiOOGs5oDYwJmvYDIWhqwDEis4Ryh/5SW52KhKaTzlrlXSTIoNixVlaLYD35bQxEgRW4+QGW8F10vwCyANtsLG+s5Cmgb47pKZhmEfR+0yvEnrbT3xzDq3DfFnEHY3CxOFLOJW61j49ssWttu+e2ft6nDR6lxjOOVHUUek7FyIIXTRKPukZvsF4DmmcYBuoH1Vht5HOD6U0vDNC+6tLtOl6ugzk/bUZBU9gRtfE/MxlKrbMWFN+Lgt8fmHvg3y/FAPATrhPIxFCWEwmy9xZbc9GsEtxDj7VNRpJY7Zm1m6GkbY2l/+fqbLALrI8/m8ZHdtvOpKesfvMzWXbyFZw5orey0/NTjeEM/Ze2rOrChphA0lbfivQD2u59ymvVKjJWProDFB1ZY57IbbLSwyPYc89im62+yDppeJVglf/xxtO9pnEYuh8nGnq6qF+KoZAjPcbprTVJ0e4wRzSg1GjT7QSNtHipAKWbMTMzZRLrDOnsJvkkg6VDCJZNFxbbXeH6qJ1Dsen2J5cQyCxO983kbGRlxS9ta4pYGWkV/Ai0CygJP0jFLA61lfIGjBuCZD6DFzgpYy/tXoHJwcNCBuYZ+VnpZsaWNZXldr3l5X5NpMZ5qi2ziJCMQMJcmWhNrgUMV1mlFS8eqXWKoXdLpie0XAdDScS90vwLNuidJ0CQtkLSkoTWeD6DVhoXOs3Tp0pOgUoy9mFEV20n6IFD7/ve/3/WRigCbt4UAtGQu0i+L8Z2amjorAK32CtzqeYqxVk2JwLBYfU1OGqxtMyMs4kPPT7pvse/SOQvgCjyLQdZY0Dk1CdAY0rFnAtBaadD4UNGgmGZtWgWQHEVacU2YVFDeDKDnH3Pvvffa1772NTcmte9CAFrAXpIYAW09wwaA1kqH9OcC+pqotbZWD7R6oNUD6gHP/tHJmi8MoDlR1CY/YkVpC3y6yG79pxRCAiS0pJ2wY9aXqNnRkRmbLPdae1sffB3QIzth2RT61Pw4zBzBGDE0plF+0BKXdE6hVDYvwLUsSzcnX8DhA9cNeToLKIslEYAWyxCEYdaHmA/Q7oJSHJgRJqlLIrwAEn1JyhYtgVuG0z2LpZbTBwBbQRdKNvTCCGp/McSKxRagKeFQ4UWzEaGArswLeaK8yzhyePFl9qHJzXNcFoBXAZTJ+1qUoryi4aO5zzls7IYB0OP2zsvfTREhzGYNlhIA5UcD7UHCUcPbuercN1TYyO9KAOg5jp1RMWEdQNd5fQFs+hUQ7akqHEZJjCpwjBA3nYTXbocJD1usu8NiHXFAteK8Z2Bv0T3XiKoWOPetpU+Xk0tC8eDOe/gdftYKmEHfnCOZZCK/1oID11rfysXEUu+zKeKwk8koqwDc47FdSFpSFIEWKTiEDWYCEB2AVW7r4R6uZEKAf/PETpt9hjQ+tO/LL1vE/gDKCsiZ+ygembXsEDr18XY7mlpDwuB1trS7aLN3f50JUhoNecym8+3Ek19r/a99R90P+kQCoxVHbWZkr+1/4nFr619hq7e9RcORvthpM/sesBceotgv2GP9F91sgxduBYxzzxWKJXM7bHYUp48JihqXrbRYadxKjzxgM4dHbXYuY5UomvYe2PA119tkZNB27x2ydVdfzu/8Nn30kMVI3WzrI0gmRHx9JU7/wfDDqms8VmDgg0E00PRtrZjFBIRJHiy3Y6b58ahSlr6vFCcoJGWSmItbW/ulqD4Ih5FEhJmWPLu1qiAw8aLt/Cag3a2IARXrKO1pw4VD7K+W6cXo3n///W75W0vsjXCM+S4ckmd88IMfPCnhEGsrsHn8+HEHtASSJMuQS4cAj5bvpYvWJomFNNEqVBMwXo1vuRhxHSuWUvrehhODQJSK7NQWuXBoa8gwxIj+vC4cmrwvdL8C8gL2YnUFELUtBKD1OXa6fhNo1mRAMgX1ZcOFQ7pvtV0gVn30hje8wV3jVG4iur6Y7vvuu88d3wCaDQb6TC4czU4gmqycyoVDn9U637XXXuucME7nLCLdta6pSYCe8UIAer4Lhxw4JNnQJKkNeZnGgwoJG1If3edCxwjMC2Tr2IYcRv2liZDGm56BJiaaWGzbts1NyPRvself/epX3RjUuTVpEYBWEWtra/VAqwdaPaAe8Ow9OlHzRQlBEXbhi7+EjrkEgFbhn34XggXWh5400VWK9zptxDqRie4/dBxXC15n6b+Gm4M3QMFZkaIvCteiLPFXwIUZlt+qUMsRMYPgXxUECjh6AXcORAOYi9hs6EspyvK7CrZkJ6clODmChGCAC9jYKR5cgASpKkC8Hu4iWYQ+vKVrrns1A/iRcDgtNG0WW+3kEVpS1ybrYSkO+GsRGUYN1jgMgC7IA5qCtVpeemqkGlwLItzm6AO11isWGo2uALR8oGuFWZsalYRjwn7tsl+vA2gS77x+pCc4k1hCEg7aIgZSDLfkGgWOS/G7OTHOCquR44TrCfqY9in2sAJwk1QA9rIKyBQXrrjqGu4Y4W7uMUmxHQBeaYQefLORkjvmNFteRhLfIuvl5iq7n8YqbxR2mWPpa08ViYNnEfsstUgvcoiejZwehrU4gt3dg5YffRz9twJN8pZFweAfCCIDxjGD8JaKlwj12HpcL5636WcfsGPow1dec6FFcOPAgsNK+8dhg7n3tIdJUNyG0vg9d15iWzYOWvqRHwNWn8czOmljifW2+Lpft44LbgRcIpWoMGhSwxz/Ezu253EbSYdsxZbXA5RvqMtU5h6z3PP/aWPb70bPzKX6X29rr3uvdQ0s5+EBWkkUzIw8TzvxZ0bTaIV7Lf/sXXb8kT2WxV6v6ouSJNln0WVbrOuSK1ktOGTxReQSoq32EjUe7iZMxrOYQsN6KaZfDiuyw1PKD5R6uTyCpGSPVdJHnPY9S+R3zY8NX8cai7Vjv+djomWHYLN3WPpY2rIzm61vAH1mTJIWziFttN44LnBF77D6mGsiQFufPPRAM2PYrPNtdU6rB87UAxMTE47p1kRC8o3W1uqBVg+0euB/owc8z6GBDjoJR103qwI9MdDScPpddRvWb/x4AXil7LQt6gxZb0+X7dk7bKkKxVTxQY5lGVyJgYCRMPIJyGQng0ijQ/YCnuX+Jcs2l1EBVnSMNNeQp0Q+nXFgWcu0Aswi6srSXStgA+AuDXEF9rNC5Z+AcgHdtJYT43FkCKQjFihsFKAWmJYHtPR4Yq3FpCvWW/srmVBwSddX8IriwrVUXwPcV7En8yvGXLcKNnQhieycAaAWVKwnpwy01l5FfyP9qAKgXZQ3OuI7LzkBoJFS1AE0NwoLXePvVYEpruoANJixloJdhrj1UhQodhydRv1P5+sskCW5idomACarNOFqJg9xCjo72AFJhoQhTprr8lkoQ6wmLTvJT6rdeijMLANy80PbOR2aYVw3nEtJLY6uG51yKmHpuZD1d/W6BMJs6gXr60YDLmlCELhOUV5oKTMMWOMq7HfVvw29+GqoHTTQQ7tsaBige+mbrW1ZHyD9oKV23m3FowesjaTCUipiw6kBKwZW2MVbL4bRn7TJFx7BV5p4dzTPbZtuYuLBflTcp3HpyKf2ock+7CLaq22X27Ktt1toEDmFJCkT90Eyf8eOP/sIYwT9dN+1llx7oy3fRKJhGBa6+l3aRPFXkC9O/Mct85TNPnGfHXl02NqYUHg8nTaLdCW6aYsthxVjOma5LMyxvw9duRhw/GPRSat/xQJKkuL3SgpEYSGrJ7NTRNMzHtoS/QBuRUpSCJlN2zQspz/UYR39sP0eCsOqAGi01KP7cQPpWGrxThj+Qhv9ucy6euk3STb0XE8oB85zE46X/LOpBaBf8i591ZxQxYr//M///DN6/FdNB7RutNUDrR54RfSAZ9cz92KGIICpojvswwCLNeQEXlm54UbgCRIvjQWZUTBVAfSt6ipab0fUdh7ANaM2QLFMrxXnBLIpZpM3s7ChwCdscI5zBJNhyyuJEPCrekG9loNVVtJhFP/m9MysA8paXkzA4ErWJ7WHALPAcw6AnQPAiC2MYmMnxw+nKlUxoeQdyEBm59IUJBYcoxyjoLAigM41hJgF6gXGfWiqIwBgLbPnCWMpcp+K+hbg9kNtl2C2JROJRFQ4KD/ouh91HcwrBQUJh2tbCjAFA00S4W0XUZxXqAd+eGGdHYCOiXauA2jFhvuYPdRIIKwCoBXlraA9AWeP7OlAw1XYawFugWJHKosN1w8MvQ8pSJgQP2tzYur6gNFhbpZBgWUmTFogIBktur+dCPBedNNHH7H01BP0ddaxqlVuslZGDz0p5UXYupN9FEEi2wjOWns3ExKYeD9R3iEML6wHGM+1S7UecDTV/lWkCZkdMLLHbWgnO4Sus3Wvu54boBgvdbfZgbuttnfUMkNpOzYL6A4P2qL1G11YSmp4Ox7hYYoRryClELnNru3EaSMZ8T1nnd0w10h7cmjjs8mb7YLrP2q1jl7aOmueY/9lmfv+1WYB52hArNCFj/Oiy2z5tpsp0FQW+pcIKrwP8E3AjMUt7IVBJ+67uHMCVl2uGX12KMPkb+tmW339VfQnloHhFYykjTzvRZo2ufEmwtmVclIk6IHZhhK3PMx6imLJRMcGi4TWu+6ueY7zOn7n2WHLzuoZr0X3LDi8C3eOp23u+A7mRxXixJF4eC62nq43W3ffJW4lQZOjhgr6l0DB8ZJ+YM1fcn9JT9462S91D0gfr/oYSWVaW6sHWj3Q6oH/rR7wPIONXRngKLgqhFvFWaGG7KECMysphQBrmUJC2b0V56bswu5JJBwB2zVURidM5DYOERU0xGEAbQLLOCVMy5OzAJ1blIY6BrCAWS4BCOEbkWpQMCjrNtjesqK4QavODu2EO4bs9EQMylKvCrtcwM+5CODVsng4GqnrolkmL1DsKGeOGsA4KC9i/p7lujEivsW8FtJZCiIBhwKsjhkPAdDRSoN9cmg08mLZ+Ud7OwputRkArX87/2L5QUv/SjtCsJEunZEnlENuMkPx4Oz0MQB6BgD96wBoyUFIaoTF9SdBwRTbSWbhQC4A2gtTXMvAHWNfJ4JV53T2ZwBrBadXmKzU9EsBaBWh8XuBvjIdRA2eRSH3dc66ITVgXM4dmj/grVyeQs4yBgAsdKCV3kTx3BbAOB7JYw9j40fYCKsGxJZYcbaGDRt2fxF8l9FcT3MPnf2A+BjOIzhrhBejN+/h/CrEqwwiQVnF84ClLY5zf1jeIatJ7dlo4/uX28rX3Gq+pStgdAHRiiGcOWJ5wPHYw0+Szliw5MZL8Xm+BKnFk3b88C76KmGzE2jn0RSHK7MkHU6STkibSXjMBZdACL/bFm2SbR8TjvReK+38qmX232+FmRzOGoy5ns02ePUt1raadnmPoYV+kHFB0SBYmtgfZjSw0qx0GA4mloGNH43glMFkbNPrKTZcb7nx3ZYiwCa5+BZSIi9gToVcg4dTRUrj9PVMfDzVMUD5M+jgp/ElX12P7q6he9azqcDm+6bYZ8pyUwXL4OzR3ZtU9SRM/AGnp/e3d1lmlj9DqyyeuJRn2M5kAJCuPPnW1uqBVg+0eqDVA60eaPXAL10PeJ6aqNYkgZDlm4r6/Ce+9B3pKiTJJiZYeDAzddwu7p2yTvS4O4dqlq50O/s1DwxvBBY7inyjqkAUKuVLMNASSoQpfpOOeC6bcax0J2b4EQBhIQ34wzUjTpGWgIyWupUcKH20wlekXy4BnBWwoYITMQ6NSnqBbHk5CzTncM7o7JH/L3HTWMs5aQftyGWydYYxX7flk8ZaVfIC0AUVSMpZQ9IRyPU5CvzStE9AXsdqq4LgxTNGmUCEYagF+tOzBTty7JBlUhOA85zdcfF7mFwAoDFq88r3OMkVAaQ16cJ1sIr8MG+upWH2YaCVUO0AtFvPp0913870T8yvALS03qTioZ+ukDBIQJ+BY4UU2ZjYoJeuKBadYwNFJjajhKNMcm0iu9OV9YTaXGzdK7GnSz9rOWQXMZxO/ID30ows2KpIDTocU5/NzljHEtw6Elj2LaK/l+DjTcOqeeKsfVdC/KKV9h60Su4JigvH0AJjcL17kx1/oteyi6+3VTe+l9fZF19lb/kgA+M5s72PWuqph2zIn7SOSzfb4r6UlZ76qc0dQhI0w/NiQsMQsbR3ykJouiNdUZuswTov+Sga6HdYpHYA4Exh1PNft742ChGP5m1s2meLrn2LJS+6CAZ4nxV9h7HcGwLUHrJaboLJkVIeNUDpUPrDYJgtt5yHRzR3giCVtM+OPf1tHEJytuLKD+MbvdVJeDRD07gVyBWg9vsmuPenrTKVItvlCu4fP2iAczVDZDugumqzluyPMKZof6HHuvoZ97WjhOrMEo7jwTYPD2nGSLXCOfGv9hNTXtfZnBBA1x93a2v1QKsHWj3Q6oFWD7R64JekBzyPHi3WBCQFyyoAYelC69rQuvtFRSwurwtEzx4/Ylcuz1gM9vDRfYDQkFIEYXAp4ItIIgFCUphKCcZaoFBphPEubMyQP4zPTDl3CFWLK4Qjj2OCWO1kkMRBLleCrS6IFaa4K8D5tZVlOyeeFkZZALoObOHKnXZZMd9ofjkmigtHjuvmCvmT+6lNYdjjHJVoZbS2MaQabW3oe+V1rcREGHNdK4/7hgP83GfjOooD1z3LK0MBK9J1h/COnoNhPTYyRIrfBGAqbW/f8l4YWnyg5c4QoJ+UQhjizqHhXWKgWGYivKsUEFYA0eBqh6PqATJ1cKVFfuE/yT2qAtv0SRmQV4XRjkq+AQvtNrk6aHVA4TESlaNcqIxJl84EA9BdwBEli3wh2jtgUQBeNTtmpX07IIrZEacTjD7wOw5bZpqCT+493Afg6yxbaCWgD117OUsce20xSh2CG7Biq+Wf5LnuoY8YByWsB5+N2sRzMRv2brb2Tbfbmi031kFi6TiNH+FhEIM9stNGn38cj2ifDeKWUIXBzTx9n4sD904gx5nOAPKzFunBuhC2fsbbZ9me99nKq99OP/6X5Z//dxjzDCC1ZsO7Uta5cYsNXLca14vD3CcpgmigK7jABP14OBOWo2WKukRCYwPWt7QM+7038GzROo8XbGr747Z390MW7F5p/Vs+jLzkteynMBWekYJSNLq01IGEo1TcDeudt0gnEd7SIeWxzCPWe4LY9hC68N6BtchdFpPuuAzpNcWyNbzNZ4kYz3ehrRYjLyQv3/IE981EqFFEeEJ544B+a2v1QKsHWj3Q6oFWD7R64JeiBzwPHinUotG6jCFL4pqcMfzSiALWZIVWwM1BYFIscWZm1LYumYLNDdrjGWJzsAAAIABJREFUBwCI0SXOsaIh8Ygq/IT9JJloWNX5OXeOlLlp2Dqxsm0JPHcBq5JlJEl966Z4UESirOMccIQFlt2cF8DodRpkirhgTaVnlnzDFRqCU0WOZzlHEI9nSUPE5kraIDbdBa0IoHJMhnRDhWB04AzS3k6yoeQZYK+GC8jE+JSTqYh5DnA9TRoi3J/8lOUIIu9n5wACKy7t9Pg4hXCZCUD0jN226V0OQHtxZqg5AA1KAkBrRiBA7FHFnwD0LC0UgJbIWc3SH3pdGm0NI4EszQjYX+Z2FXLRaxFgoQC0sjr0kuyJ2UeuI7KQqyLdqEwS3KG+4IQVkg4rtQ4rBNYiKViNVZ0Mrset8MLzlj6ME0UfzicEw0wOFayrE634Emzxepm0dGYtTyx7wC7CSAK9MSLtap6o9exTSBKY9BRiAEkkNMNMbrI9dnBujZW6rrf12+60YNdqpDkkOvrTSF2QQczstPTT38SB4wVA65XWf8ElAPGHLU/BYem5moXSAa41QVEkenXY9RwTsOLyD1rn5tfC9n6Rn4dZVojg+pGyfP/VtvSqy1FS3I9c4xGuobh0ftCM8yi4N81G5FTCc8Im0OftR7N/meV9v2px/zqrHLzPpu//FnOHGSvGViIteZ8tueRmp7Mu8MxmNa4ZaF1x/KR9KdxeDvBcPTj4Xc2EBMo8+20rocdOYVen2MNk+zYY8E3osDezqiJZ07NMRpgEBtfjOoO8xMWsS6BejybXpEg2327Tn/Nc7X4pPj1aN9HqgVYPtHqg1QOtHniV9oDngaFiTeyuTPjFxAYUhx2QpZzSAAU468V1YomLuDdcsngSoAUDvR89boxQDMCnc8BQUSB/F/B08gtAco7fC0P6YHQFogXOozhnCFiISY0j8u3gGoUcIgjYZoGQCgEdSq/2g5LCALs8Eg21TYBYhYZKHFSRoIC1orplgScP34A87thUoKj7ERjO4rNX4Fix0clYkiQ92or2wyUqcp4i556amnHn1SRB0d5y4Ygg9wgq2VBR3/zp3ED4KSCJmMF9Yy6DhRvJd29epyLCEwA6eAJAE6Ly3wAaQJUH2KcA0Nh6yNmusarvoDOA2M8vPY7xl4cwfacVAJIMvYBxb4d06QBFZ7nGJhANS10B6OVGYedJNcT2GJAL24+Hdc0btelqwkqBXutqW2Uh4tLljlIaOsgzEms+gm58wroXt5m/O2mRRVhvoFG3KCjdm3SR2rUcEokiIS0htMWlWZIIkbccKVtglucByztRGLApz1rrWnUbXss3oL1GqoOLRTTMPaT3AZQ/b3P770W+w/WJ0k5ga+fBNrBMWuD0c89RWDqEkwUMOHKXWXTGlcGbrH8z3qrV7VzuEB7QPH9fp/VvXcX4kr75ae75MH3EWFLhJysdGk81tMeuV7CtM8MzeypGAMsSK0XusOXrrocUv8dm7/umHRubslob3s+bLreeNets8thhyxCGI5/uAEsCQcTUXV30B040hSJ2db0EVAQ4c+UxJi3PA6AP2MR0zToSRJv30s5wD9dk0pHZB4DOWUfnNiRK9KMerouMl479pLnKf4PoFgP9Kv2I/Z+/bX0Wyrf4xz/+sT3++OPu808BJVrte7VtCmtRyqXSHBW4I3/qX/mVX3m1dcNZ328jpVHBOWvWrDEF98hnveHjftYnau3Y6oFXYQ947huivA9AmcXtQgA3RiEg/LNjb+MU7dVjirVaDiCGeb1sEMAJgH54v5Lf+liux0tZxYCAhzDgRkBboFtMsGODwbVKAhQrrA/6IAhVntIqzAvAAIbEJM8VWbZHZiCLihBIAy22ZBxhAK8iuZ0vNMLnMAyqnPV0XrVPmugSwFtfGALS2mRfFwAAqd1FvJ3VeOmhdbz2V3Gg2GYlGeawuMtkcoBvWGw8rqW5DnNvcfogdML7WpxwYysBMGfRD8/AxAtA37peRYRIOHwwtCEkIGKgcc4QanJ2dBUBaMAt7g3VXH0SIha+6twZYCwFoJV4qGJLvcYP8wpAGlr0DjTGsLQVJAdVdCQuONGFslCQCa7MTRJjTiFcQL7SyiUXAw/YT/NnupawQGGDhcsbYImXWLCvB7CZtsr48zyD5yzYC5vcjYtFBM2w/OtUtFjeTfDKHvOVjgGU0QLT0eWpouWPsYuc7lQASeFi0d8F8CVdEqlEz/rbLNaDZzTANhCgsVWsPo5/Hoe3r1qJQr4M+00Cors2bbMOfJjLe56w1OFHYMzHLIxjSZ4VjsDqzda5YhUM/RE04txL/ArzEBtYrv6Q1Y0nkY9M0x55WrvSSRrBigX9UMN30Odis5kwTHpscncesLvK2lb+lvWtfw12eP9puSfvshQ+1X701hORMesabHcTqWAH4SlaKUDmUpvD03pSUfGL8C7farHBN1PouJhVhVGuN0T/H2XegtuH4axhSmLUOBlFDz/MpKvHEgSpiHXWfMg9W82RnCTnv0G0xs/57gOt940CMD796U+ffD80h3i8Cj87XxG3LPJCAR8KVVHstjy1BZyb0xtfEQ19mRrxzDPPOBD42GOPubAVpRi+GicS59Ldmnjpva2Aod/7vd9z6ZGv1vFzLv3W2rfVA577h8s1AVvFYAtkRsMxWFsCKfhdMp5w0lt9+ZfQDacBjpthoDtxs3hyCE/k5BLLAmzKAMAAxwZhBkXECesIMAuYu0ARAdsT2mox1bKqU9w2ONFqhGWkZrM2m55zwSUeyQkiaI4jyEEA0ZI5FPmSEAMdJg1R+mn9TgBa5y+ie5a0QwyyX0WQcrNwfnAqEqzXmGUyFCfqEE0UYNm1fxiQnM0ChgDcXtqeo4hQYSxJrPAigHGpasO4UlSlj9C1JK4AGGeoiBsnyjtFweJbL5SEI4WsQgAaQJekoxyA1v3TYnyMsSoBpAGgAdJqi3pDuSn1PlEhoftLPVyFPVBLI42hLwHQ5KMzAVFnwgyrwFKgGz/l/ATe1ykcTcR44kaC4tYla6vgssgDy8Ps+vP4Nc+22dHJGetettx6+lbU5TE9MwBUquGUrIe/djU3B2jPwF4jdUHKEKB40cO1qrh2FIdyjIV6yB6SbPPDfpc8qJSRisz5L7bwkhusb+P1zmPZQ+ohhtBUaP7QSru/btndz7OiQPof9ocW64IR78clBHeLZDvhK1jsyasQ+Y61w+hGJH9A4yx7PCZE5cwRq0b20Yc4ibBKoMmW8/+TE7YmaJ4OC4TwgUaq4anBcJMCU0vBXBc7zRtezxiiiK962GoHn4KpZhIA2J7hGS0idtobI2URW0YP7ig0gnMwGylP06fHbHKUwtPYOutctMnkje5RwaFzNBc6ZkTgalIpz+ChPQejH8KObx1sNdnnAvYayycmQI2EZQeaTywenO81hKeKiW59fP7v94CithVtLRCtz8DW1uqBVg+0eqDVAy9PD3juPVx0DLQS/wRUYoRHSJ8sYW17Als6gIF0wyWkD3mW/9d1weS1R+zJwwCW2DIUBUgbVPzn2NR64qDTUbtwlLqnsmQVYkrkbBGF7Y1T9Af5SLFhXX4ge7icY6CBKiEK7xShDRKWK4hs5ASYxdKGAGTSZ0uaIbCrCG+BWmm1pydnHcPd29vl2pClSFEez2Kd9Xux6nLZ0FafEAhMk4IIYM4ApPVKyMk4YJJpc4TJgCtgdG4Z/EABq/3jqSkbGztEG1J256W/gYUf3sUC0GEAtPyaVXXYDKDlAQ0DXYMl9kmzC8qSREU2d5oHuM1VwkkkC0hD/xyI01ZAdInJQQGtb4iivEC8LvwujleMS8KIssE+1+hzBa4HmOD46XfgN9cPmTcXdMl8Jfoy3N1P7HkHYBoudUPAOteFLAQ49JeZNIUmIa/ROsPA6269aN8r04TVDAEewcMit7UFaLSXB1Sl4QUqG1NV9MuxCy267g6LL73BwlUE2ziS+Ay/52Pft9zO75DSeMgFwOQAqznfUoAsbHhkjfWREhjtR14SUZS2PLjHYY8fwgFmL6seB/kd4JeIcU0cfEXdqSzl8s6zucb4KFAsmZreZpk5+S6/xuJJUhAljGaFoFSWbGcOOzn5IeKQAlOcP3TAcu0D1rH8QitNMzEot1ukjYJD2QMyaTAP7bT9PMsRSx/PoHrptnjbFryw8Y92SZbM8kjgLGf2kzx4GJBOKAtaafMAnukPJUR6kLJo0lSjANMVhZ4YZ5pRSteuvj2ftzMBaMV8a8lcsdl33nmni45etmzZz9zy8PCwi93+xje+YcuXL7c//uM/dtHJDfCn82j5XYyqNsU1K05Zk969e/e62GjFWCtSWdfQcv2uXbvc3xX3LOZMbJrYx6uvvtpFSyvuW97BcuGZz6Trdz/60Y/siiuucFIxBXRo32QyeTK6uuH+07gZfZ5IIqFo6sZ+iqX++Mc//qL7VfS1+qQR2a12anlcDJ9kY9r27dvnYtEFhLX9xV/8hYuYPtu2fOlLX3JR5vv377evf/3rLpmvEfut851rfys6/O1vf7v7zNQ9qi8UK/6xj33MxVyrf0/3WnMH6DilBapdisp+y1veYl/4whesAzcg9Z3a+tBDD7lVjVtuueXkmFH8+J49e+xP/uRPTkZ0q882b9582vtpPk7tEBstScc//dM//QwLresPDg6apAvaNAa+9a1v2d/8zd+8iH2d71euyYqixXVejWHFx6fTafvzP/9zu+SSS06Oyeao9vnP/VTjR32jsdkYfxr/H/nIR9xY7uzsdNe74YYb3Jie/16cfy8KmmnEkOt9c6Z49Z+nH3QPeh9v2LDhZB82P/uFPg/OduzoXDrHH/7hH7r3t943+pz4zd/8TSdXamwX4dCk564+0fvtJz/5iXs/aeWhpwdyhm3+e16Snn/91391r/3u7/6ue49q5Wahe1Kk/R/8wR+498XrXvc6d5xWODSWdaze941zvBTj41Tjv3H+5tcWGmP6fFRfNW8f/vCH3fNSfzbO9aIdWv/4uXrAc9fzKFF5k5Vh+uSeEZV8QVHYCg5BDhAEgAloikH2e/K2LDpsfb1R274fH+jQYvMBOjV4lfhXL7ars8HSDMvpQihRgFqbHrjAsABvGJZXkEKYFixMHDUsOOAV6OakCK6QUAV9tC1KGwRqa7CtClgpwJZL1yzZRgi2ugCbmQYwC+i2tbU5iYauqfbozVOUnzVOFQ0nD6UuVtFKpDjGA6vtOVH4WFGEOVptuXcodVBabbHefoFn2p7KztkkGuiZ2VEmE2n7tUved4KBxgc6IgZammUKAIXGTzDQtTTwCQ20i/DmvnQeeUeIhHZa8BNIC+7dsdy+EP0j8IcVGm55duDpKQfiB1cGAW0wtoDqMm4gPtHYANoKeukSFLEPpIulsWO4uSk01yFLHUfTDhkbaUcEkWuzKfyguzYmLLZCXtNp+hiZBt7MKKphnjlOOmqitcuA9DKWfV4mOBWu4yUUxI8cpSq/Zd0foD1finNUv83FN1py1Y3Ws/haQGQ3z/cgBY4P29y9/2KpoSeZoEjT7IO5hvEn/CWHXrkWbrcCfRHs6LLBTZdYz/JBLg4Lbse5/oM8D84BI+48msW689zVf846j6LM/EjVRg9GCWhBghLGd3r1jeixL+cZdMEQE2uC5joA6K2SLFiaG7bj+3aZt3cxEo5NeJP3UHjab5EEH66Kn/TCxnsU1KMf6Hb6RfZ0KQo/5TAj1l+AuFBkPx5LW2+fBaNct4acw8O9OB8VeYjzjPXg8dk+yTa71Rf9SM9xfntCnw5AHzp0yH3R6wNaoOjb3/62PfDAA/aJT3zipLRKw1JgRF+EAthvetOb7MiRIw6UKZa58cWk5WQBAJ1L4EpfdAJxeh9refk973mPXX/99fbwww/bZz/7WQea9X7XF+H73/9+B6j1Zffud7/brrrqKnesPhM+8IEPuM8gAZM/+qM/cvsL4Df2FTBRuwVs1RZ9aeuL5m//9m9/ZiLwne98xwEu3Z/aJYCmUA8Bw6985St24MABB/60CfRrUqH2iKiQvODNb36z3Xrrre513es3v/lNd65///d/P3ns2bZFwOr73/++/d3f/Z1t2bLFfvrTn9rnPvc5+8d//Ed3/jP1t9orAK5+0LlWrlzpAFHjHgUM1b+6n2uuucZuu+22077W/C0kYNfe3m4f/OAHbXZ21k1+GpIKXUvPWpMj6W3VhxoP+n1zPwio6H70HCXdO939NPe9xppAgwCufj9fxtF8rxq/73rXu+zCCy9012mWLzQnZmrCJ7CksasxovPqHj/5yU/azTffbP/xH//h2q57GSN1daHnfqrxo/eAxrqehSaV+u5rjHu9FzSxWghAN99LY0w13jdqh95jmpRt3brVnn32WTeB00RB79Wfpx8ENnUPGtMaZ41JSOPZn+7zQOBO751TjavmsdM4h1ZWpM1WX6u927Zts/kppvq3JpJ6hprQagIpO1uNaW16Xe87AWy9X//0T//UTaq16X2rf5/pnjSZPHz4sPtcajwbfa5INtU4x0s1PprH8fx7bX7tbD5bGuNAY7qV/to8wl6av3vu2ZutqXOlMy4wuCJBSRgAWHL3ApRpVjYzM4PkImCJmNcWRQ7ZQHfUnhvCQi643DHPZdjLshhQbOykLRZwFsOruG6x0toEZp0OGpAuVk6SDzE70gEH0DaLfC24+GxArCAJGlx94QjQhzlWAFpRfSrsky2d/vSqmIxD81w/BNB1wFkgjy1Ie/W3OdgB3UMEpjlMAaPuS0vs+lMf6iUAfQeaWDHtzoUEAB3hXCoelCDZabWZUKhgcTo1jZ/1DNfjOEDabRuQcBRhMP0AaDHQAGhnYScSWAAavbI8oGv4TIOanbOIfJzFQvsl3zih5RAbzd0id+H31MT5BKAp2MuNBe3IE6PYBzKZoX+kduhbhJSFeHTgJ0V/aMAp4CtRuOjCDOladbdEHblZICTe04kumHviwLEzRrcdsN5NIOo+9fAccd0AbxlHyHJPnQWGLI/gmjIOMIeddm4sXKeKbMSHNZuf9qEa5/lyPf5dLIdt2tdr6fAaK7dfax2Lr7Bu2u6ZOWDlR75kvmOPu+dZ5MeHFCXeyfOJxq2M+Xast4PiviRe1IDeWDcaeiY+Kmis7kO8vpNGzdAuvKQB0Zp/RfBYrkzxrPdRwCd5co4xipRk1kPCYPwy6179eutcs61ezKebAQgbRZOF8edIXjyMDnyxJZZcyDO6kGsoCIV9CLyp+uTh4kpgkdHwHAHx5uFCVToszw/vC5A5yxN0PsWCRLIoDkiCItfP9U0gGZ22pjpKmOTUSoGsZ0u65QWuVfcXP1+3BoD+zGc+c/IWvvzlL7svTwGH7du3uy8XvafFPOoLS1+SzSy0WFaxjQK9Yn616YtPX0wNwKl/61oCPwKXjS+A5yhA1ZfYX/3VX7mVJUmxxIoKGAs46gtdgExt0Ln05a4vOP1bIE1fbtrUNrEwAnICvM0AuvnZLPRlIxAnECXG9KabbvqZxzkfQM/fYT7YUd8JrAvgLHTs6b745p9Pn2kf/ehH3YRG25n6WyBtYGDAsWuNc91xxx3uHgUOVISn7b777nMTDIEQscqnek2TgIaPvo45E4DW2NCESNsLL7zgnpXaK5ClSYiAn9qhFQkxtGcaP43+a0x8BJ7FwKsdCwFoMXXav7+/34FeAbaFALQ0wl/84hftU5/61MnJkkBM87gXmFIfCZA1b/P7dv740XPTpE7PTUz7/D5Rv4ht1cRr/mT2dABa7wkxudqn8R3cAKV67zaOPZd+EHGl95juccWKFT8DoBf6PGg837MZOzpHc7vP5r3Z2Gf++0ifL7pnfQ5ognIqAH2me9IKk8a9Prv0+dPQimvcNAD0SzE+9EzOFkCf6bOl+fOzAaB1/rvuussdqkmgPqO1+tbafr4e8GwfrbsSS6YhRhSy12GLCqyfQKTYZ725IxQCJpASdPv32bKBhO05AhAkItlw0PBKM6GiOzHXMHaSHRT5kTtGOFQ3MvaJfWU/eU2LiRWY1mywJCYZcOuHSdb+0gDX5PMMwhWoVzx45QRgDuFf54oBOZ9js+WMgdewJCQJ9qP+D4YJFltFhwpEkdMG0g+FurgEQ4B9AaZdlnz60b0pQKW3pwuAx7GzMO1cV77PQYCACiNDsOW6vQLnzBSyls7NIh3A0QInhzvW48JRSSFjyeDiACDmx6UKOgs7lv6xV6sR4lHJ1alhx0wKXEsSgp7YuWpoiR9wKVZaslw/uMInuUYVlvZY2CYenLAsoTU6QQ0hMuStdS4NA0ABcRTmVUDORSYQRTBfacZjHX10Ap7VmRkgOQA92YOMBoeQQt6P7KFmA1u4QLsSXWBoYa5d3LhmLznkJccLpBgC/PP8m9fkVKGJgFepemLQ2bciq0EGiuNdNeGpMfmisHCujI2cr5sVC9pamLK2/DBQk76hD0tQ2cF+JD4U8dFRdeCpgSZtOeC0WmXVgorJmg9gG+1nMiIml7TB4j72RLaB13UJN7nZ/ejkcZgje5KCxx5CTzZZx8pbLT5I0WBiwKU4OtcSOZtk0FjnJQOYQiIyRSAMELlnJSw5soJqffm87pwBgJYvNOeUxMbFRTJJUP/UvQPrkhgjrKbK+cssjXjxkPY60N2w1qg/n/rjdTOYE9sJ8OwY6F9eCYc+8MX+NG8CtZIDrF69+uSv53+g6wXJG8RW6wtZq0b6UwyzwGnz/gLoYkCbt/nyC30ZiKlrbL29vY5pEjhoyDC0rP8P//APDohrpawZQAtsCVCIEZbkoLE83AyGziRlmf/lrf3FlAsA6UtYW2Piob83A9jmY8+mLTp+Pnhqbp9eb2ag5ve3JgMNCY2+RBvnEsusfmmeLOlYyWnUxwL7p3qtIbVp9L/6UOysGEFtzUWn89st8CogKxAuAN0YT2qffi8AcKbx0+g/MbX/8i//4tqp65+qkLBxfYFKsbLveMc73DGnAtAN0CEGVAD6sssuc/cz/1lrqV8suyYwkkWc6rk3+lYTPK16NLZTTZKa+0QTS51fE4rR0VE3QRWI0zl0LwJ3zZsmoBpbkhQ0r4hon89//vNuZagZQJ9NPwgoavVGx4uF12RU23wGeqHPA/Wd3o9nM3ZONxGd31ciyCSnEbhtyDs0iWlMyjXx0vtAY0tgej6APpt70vtKfa7PEq2q6B4aKwQv5fg4FwB9ps+WUwHoBtgXqy+5i1bYNE4XLWJVtbWdcw94nhqp1WQL52KswU3CFCq6kyRDLHEZplcftDEV6rFMnazttrXL2uwIHsTp0iDMoMJCAFpQn7KhK8Jap2GHpH0OwEhXAaquwM9pkQVI0OSqepAthQOG2FrJQMQ752F/azB3fgCsmFQB4RjAXTqHqovqgytEo6tUQdXLKI1QsCWTx6kCIC62W9ys7kV+yU5HzT2pTTU5dnC+PG0L8lqcWaSmDtPTs265R1/eWt6lN2C9kY1w3bhiCtlUbKg+8oX9uDVM2/HRI7gwTNk7L9Ky7AwsKWytgK9ivAW4QMIeGFNEv4A/pAmcu14syP90G05PTFthcZVaKCZYmY8oFCwg5ymcSGoZAmiGwjb50xkLj1F4x745D6EwESLG28vWvoIVgcV1oFvBvWJqf4H0vor1DtI/Peifkaf4WUmI8XdDRpEhlW92qmQDl3LfSSzhCH+RdtersBc8pKtTrA6MAePnALoVnpv8lV2r0I+LMXfELgAa+FpxLiIcDwAWVy6HkFIR1prlgCpaEB3nFVuNDMjLSkByIGa+JZwrAluew76OAsU8RZAxmWjIuq/AuOHfJSLJc75t1ja43gY2gJTLzwDoD9vsgXGYcYB8mnGEJtkT7oXx3mxdG241/4BYwD7ALcWHFZxkSIQsMY5isOMugN0L6C7N2Bza9XC812Jx7PGq0PxiiSnSdA+FMaeJhPudA7qu1LPu3SxdM33k9nROG+zrHiKQW8sCZ7ud1HWc7QGvrP1OBxzna08XarkYJS356ku0mYEWcyOwMzEx4ZaX9QUndrL5C2DHjh0O4MzXqOpamkzri0CstMCLQIYASkOioS/IZtDTkCw035OWt3Wc2D+BN5EGzcu7jXtq6CnFop0NAy0m7bvf/a4DkWK8m4Fjw0Lsfe97n7tuAzSovWfTFrVJ7KrIgcZytfpQTKbYPskYztTf6neBRrHQjbbdfvvtL9KRNz/Pxv03NOanG6ViZwVeBboFgOdLOOYz0NpPUpQf/OAHDvRppUDPW4yf7kng6HT3o/6755573Ge5xpEmUM3XbG6r7lWAVGBUwErPWyscp2Og9f3RvKKh681noNVOnVsrJqd67o2+nT9+9KykeVZ7mxnoRp/oO1jstK4p0CzdtSaCDQDdkN7oHpvfNxp/eu/MZ6DXU1DdWHU4l37QSo7eu3o2et9rmw+gF/o8OJexo3M0t7v52c0H0ALIGmcCtBpT88G3/q3+0qRCk9j5APps7knX12REenLdv3TpWv1qbstLMT7OBUCf7rNl/jg4lYSjJen4xb9jPY8cyjsf6CDFXiLgFPCWzyu8pM7kCktotppwlnJp82f32uY1CZucrdjo3DLiogFQMHheaQFAtQpEyWSLgFv9DsmCgAaAWCBa5xMLHREwBZzkCbMQyBU40VK/mGQhMh/tqfBvveEkt2jDDSTI7zJzkmNU3dJsBOeGHNZwjSLBcg5QyBep9Mtiph1wxxu6wIepgL0QrK4v+YekCWGFvtCGdBqtrxIX2a8eXV4PTpFfdQRKW4y1vpi9sN/JZBAWetqODB2x2elJe9fFJBGiIa4EAKuQpzissUmWAihVqqBixGHEIcmd1ruueZYWWjCfvpGDCSynQL7CYZAawz7TKGQrlotZer/Z6L2TlsBNIwALWpKFmi9vWXS74W7Y5sGIJbqJ507l7fjzkygOEBYkaxYFhHvjXot1+1EecFJCVdKA49nxMgAaS8E4enEnKpe4F4Za5hkTtJPixICKQWlb3ejGCB9ZAAAgAElEQVSkzqC6Ijgn5xUK1PPSJEWaXyY2hLoIZKq/PfRbFXBZpJivyi0EKKqM90XN14VeGOBcODRpkwcISZkVAy+bwTpULcvXm7ZI8Zypxax7+Rpbc/UlBK6ELbvvMRvft8cixQgccZQ+AJCvusSCF76BsbKEkwCGOaZY1CQhhwUdBYI4yVRnc/Q5YzDGeJwctcl0yXqWrUdaPsC18AnXKoC7P80M9KckRnWUq2kC9h38TSx5fRJVt6nTlMNNkdwKxn8zzWfxRvwlBtAHDx50AE6sz6ZNm06yvfN7RcBVWk+BWzFY0jkK6AjECeBKhiGmWWya3oPNQECfBTpWOmcxjHrPNraRkRG33K/ri/lrZpWbtYta0hcI0Y/YxGYALcZcv3/jG9/o9KxiQQVOdfz85Xj9Tl/aYjf1mdHQX0omMP/LW0BARWcCQpooCGCJ7dQX5b333mtf+9rX3NKytNeNY9UnZ9sWaYQFHhoyFRWP7dy5011PoHCh/tb96tqNpWn1dzO4F1gQQ9WQujQ/y9O91thPn8XN+nN9Wc8H0A3ttgCjgLKehwCqVi4arGnz0rnaeLrxo/7TBEoaZPWxGPDTAWg9R03KrrvuOtcPZwLQa9eudf0htk7gSdfT+QVkxa6r3VpR0WTue9/73oLP/VTjR+3V7wX0xLpr+8u//Es36dKYaS5kPRcJx9DQkDte7w1NEjVuNWFojBc987PtB41ZTdbEvvb19bn71zYfQJ/u8+Bsxo7OKVmTGF+1cx2ptjpOchHdw3zgp4m5JuWafOn9qGeydOlSx0CLxZfUSxNSvefnA+izvSe1SfelVRh99mhCrPM1t+WlGh9nK+E43WeL2ns2DLRWEzQp1ThrbefeA57HANACuEGW/SXdyGUBmS48pc4Ayz2jA1ASj+B+wAdceWavbd0gDWLV9o724g9MeDFsbUDuHfJcBqDmi+ifZWGnFXJQoQacCyqRA4VL9gM+OmkEoJV/n8gUqcdrs7Rfg9LM5bIOuBZw5+gAMIsldnZ7fJGGYDOUSFgCoCqRzsc1gie01h61HWTjosGRbuQV6Y1ExINeWptLXBZm4ke/quAV7Vw6pCoApIupdlHm2kGx2TCSDVeRUAiWGjHx0eGjNjN53N615QNIXUhYDOVhoNk3Is2rGOgTP8Q01uY4V1GAU2CMf8uCA7Rc5V7LoEjpxNVP6v9wggI07Pscoi5QpHe4YscfHLHqCIAPIOeXtMVP/9YyVkb3HO6I2NLBbrTOAOiDM26fPCysL1GzthV+a18ZNq8Y7ajHUgfyNn28Zsu2oZ2OYyMnQCcXD0B3kdWEEu2U+iEopC9gTJv1YJxntWLGm4C08Ka8J7grtNKS3tS139JGazWiJnTcS/DNYqVVaqkgbIWdXpvbgX56jskLDHCJej2xzzWAeJ7JUolJQw423gvD3rVsufn7rzFfzyoKJ7nYODMJtPPS2c8cHbcpLOQ8ydWw27zp8eEuIZ4v+rps+cZtlly8krHDfgcPMdGKWLQD/TpMU8HbTXtWM18Is9oBk809+bnPgGQsDjBrYEjzj7wF8KzJlXTmAud1U2eJzOtstJPouCWFc9jOcfdzOPPLsuupfKBV0CPApi82FfUJ+KpwSltjCXm+n+xCjgA6z3wZSOPGGkv/DVcHgVutFjV+ry8KaXQFbvTebXbh0Jee/q226Uu0of+b32mSVaxatepk1f9v/MZvuAI0ffnOB9Bi7ARu9IW9ePHiF7l16MtPoEWTAm1qs77QBa5uvPFG05esJhlivQQWBb4a528+ttmB4HRtaSxfS7oigN7s3KDrn66/f/jDHzqAIjCkTWBK7RMzqc99LbkLBM+XnpzutUa/alKjftcz0fg4FYDW2Hj++edd4V2zc0Izg6lrqf+kxZb+93SOEjpO40DgRhOS+ddsfuaaHOl7SW3Ud9NCAHq+C4cmQ5IK6LkJJGvCJ4Zcumg9X02qtDy+0HMXYFto/Ohaeh6aAIjl1ETwQx/60M94Mp+LC4fIr4YLzP33329vfetb3XuhEZRyLv2gtmhVRhMObQsBaL0HF/o8UJ8vNK6an4/OoQm12qpx3exeo+eqf2tSIIlYc38K1GoCrO9sgV1NdLRaIl2/JiF6zppcapKj7WzvSfs26h+ESxrFpv8T40PjWO+HhbaGPOV0Y0zHzndjabiJSLKh8aV+0rk0QWltP18PeJ4ckn4DUAuok1xDnSwAXXfS8DsQ29XRCcADq6ArzU4dtGs3K6GwZk/ujlknPr/d7QkDl+DlTNkXoSUVAK0H+Yd8josnJCBiD/Rmlv7ZlbkB1IQzK4BcZ16gxD9YcC9AUux0AVCURZqRzWKNxrHtyTY+FAnygGkU6HQFiABcgT5ppGV3pyCXquzi2F/JhhNTk9ji4fmcgJHkqgKBkma4jV+QMu5SEAuAdb2x1T6nT+ZlvQH1QaUiR/0+GEESAsBLA6AnjuMDPT1jb9/8HkAd9G0YwJUAhBGm4mhJR6vyIxktqYFWhBUXvaylf5GdSlPkP0WXhwCYVdovEBrAX7vmw9PYGULArKajln8hZVMH+AUaZWAfwI27QKZQJLylCohOYjXoB9TNTJDMB5itYvXmS1YsuKpqvZcC/jrqgHb2uZxNIYNYeQUPqktpNPyk0aRPAJ5hnmuAaTHzHjTccijxwCzLgUIAWvrsygk7Nh8TAB99opUFPV8f9nGaNlTR00jf7iOCPAbr7euh/UxcLBOx/P6MjT+FDpnixK54G8+J32Ff6Gei4KHos4CzSJ4kw3wA8BrHWq+zj8JIbOQGtlk/FfrCseg3cAc5YKntj9D341ZEaiP/8ZqCVfyLkK1caau28MGOHn1m/247/MIR6191AemDy5Gz4FxCOmNb/0onLao7YsieUN4nIHmb5k9CYEpY3k3vscmxSe6tz7oXrbdwF9rqCrptmG5foI3zw+BLu62JoEzHz3Y7zwH02d7mz7vfQl/GpwNB53Kt051noWufy/lb+55bD8zXQJ/b0a+MvU+n031ltLDVipeyBwTqm1cgznTu1vg4Uw+d/687DbRWQ8U+S+tbxJNZINKBRlCzQlWSyXohYHqOwrPscdu8NI2GOGw79iPtAJjEQmIhgSL4RxfF1qFTdb4EMIZ5gJpYkoCL5oYR5eWKIqPFcgKCtJ8P4BxQeEkIsCa8qePQsUruoc1JM5BjJJNhnCTKDuSLvXCyCzmA8BNEG90BOJMOGkzuihPHAbke2hZJxl1Ii7ymdV8C4sLxAtt5JgX1CBMYaEB/AJBaQr4ixk3nd0tn7OxDyysGOJedtZmpo5ZPz9rbkHAIQCuF0AHooEI3TlSQ6a/g3hrFex4AmLQpNTVMoI9CxQq6DrHxTg4AEPPBlqrQLH1wzo7uAYwCaoHGFiKgpJLGzo8iuyAMs/pOxX9FaZgRJiM+wTWEiHI5sKGrVuBIJYx8YV3OBq4FwCY1w0C+sbtm4wfLtvRSQmqWwkLPUDDpZBvcOxpkXVuhN06NTaOc77McVmjf/2fvPaAkO8ur3bdy6OqcpsMkTZJGGmUJCUlIQgIRJLIF4hKEMeba+BoWdxGMWTb8F//LeWFswMB/sQkGLmCTTI4iKCAJZc1oRprUPZ1D5Rzus7/q0t9qZnp6hASMOEc0M9NVdc73vedU1f722e/eMgup8JjOBtgdJzvJVDiytM8wz9Ki6/kRznF4kAVMv5L5cKkg/rv8MGEqD2ZxBYHtDbRRL4C/dOacq7A8lvHIrsEuF6Kch17uVPT6LDawkebH5wGmzzPfejrSWQRZbcxqU/cAovex6MiR2bLHFh66y5I0W0Z7L7DRM17DcQmLmb7Zpm7+nt2zP2MD28+3s559jeXk4EGKYE/f+uaFLv5cmn2JRgKy8cN3unC7lSe/D6F9P3PD1tF/tvnatlqeJseGf9g6Yru4/ragm2bMOmmtn7V+BngAetVKeQB6rRfSU+N5HoB+apzH36VZqL9AEiFJQ1o69dXm7wHop/7V4bt3hhv0fLlL/ivWVzZzAo1ioMXkClzqcQHSKpKOYD1jG9snbKA3gRMHgJOADJ8cKgDaVRjIMG4YAUCGI/oAXmSoOK2vHDAEWhWXrVshdUCdGEQx0eG2GKAWAIl0o8Rx8jCSFQYkhlqAVwBadnJB+UED1hy4daAcNwbs5FyTIyCyp6sXAwppWQGuPG92MUPjH9IHqGZZCefLsLQKXtHvnJSj4SLM5XcdCUWdDKRODQSglQyoGkhi4hIVZcGHtV4+i5UdPtCVQtpefuEfcOxFZAcAeKzinBFz09SEYjL4HGMpAlZhj8sAfy1QKJP7kXZY7n1LShFYcjTN/TS+4a+c3Jez+YNFa4NdDaB9dmmDsNgBJc0wfjmiyQ1DzXphzYezVJWrhy/qXESyJPpFzq3Y0JUsWBKMCZlN5mDUJu9JWffmsPVvx9mE9MdKknMN0A8qIpyTU5VLivTsaiiVVEEss0C1tL+6SyCwLyWDxmGwstQ6bzRRcmiNP96Dt3en3EeITGcRMLubOwhor0MA+yDXhOQ0daQQ8XbuROC0UeH2bILURLmr1GLIOBJtViAUpX3bVdaz44UccJimRO4eKLa7NsNChMZCZ1F3xOqH/9syd3zPFisDFhs5zwZ3XYwcZdYKd3/HpscOW8o/QqPhqbbziustNriTa1DXJXHjKqG6Ht1ygBWOf4xzBTCf/oblZ25h35xP7qrkbINla5uR55xp3QPnW28f9nckIDaYi7uJ0CSx176dyHPXvlfvmV4FTsoKrAz/OBknsdbm2ZNxbt6Yf7kC0o9LqiO9tfymj7d518fxKnTyP+67axx4KnAIIHWBJ/zdhaA4kSybcyFANiHLOYBqEC53Y9uYbVjfY/snpQ3d7FIL5byh5r9EByyjtNTof0PS7DYltW6T7EMhKDqWnAwkxZCWOQSbLXZaASr6nSzjHDsrJjwec6A3DJiXxCQKWyuLvMV5XBVobBRIF6CO0xTY046bRpbEuCLMMzrhAvIANcM5XbNY9iUw7OYWQT9LnHU1SGQzD8Yi+EQjA6kWYGU5Tsvpo6g+SnZSpTZlOixzuXnLLk5Sj5y97PzXMZZ5LPgIIgGbOXTv0Dv7LyEnSQIwF6uWIdmPpztbwHZUAIl2wLDxgpKYVQaGc0W5XrAkAR7VBRYsc4DmRRlcsw8BWtw0gridBB2ABuDTTCgrOdnsIdqAKUaGQdBJlRCPIOLdfGDRgufnrP9yjhMHBLOf0pEOO/LTKaYdsvU7OUd4Xqu50e8iwuVdrVZB4XNpfFk4SdnDXMTS6liunVDaZzlVANbrtXZANQuOGIATyUgIzbO/U8w+dyMmq5a+xWfJvSyOuLsghwzJTRJ9CUt0Y1eCHZ9049F2WGoiuBuA+SryjRTBJDPhK0hKfIWt23w5paFBEo10CZa/UaCZkmh3+X1b9RDdlcSF3wqIrm60vlPOws4vbZkHfmah9DQLn7gdSMUtHdlp25/xBuvd9gx3V4ROVMfg12jcDEdVS5JqSvdj3/cdK898k9NHdDhaJFzFrYA1X6D9QhYFL6Dx8BzmzoKBzkgU3M2L2WOgT/5PP28GXgW8CngV8CrgVeBxVsB351ilIUDbBLVN72MB6KZnMxrdMEEm2M5VAMQLiPcblSJhKlN2+vZum0uSHZcZ4jltruHQuVfgIgGWxjYsR7MfDKhulUsWzP7KS84e2r9YTtmNxWEdxXJKnyxOUNhTQLqVZCgG2CUcwlSLBVe0RwMQVEDGEWqQ0leeslpuHBY86VjicLSbO/4Kc6EhkOOKyfYhGRCN7oCzk2QAGfF0rjAXpdbJsswX7QWowqZHhgHto0hGaD6T3hpWXft1DZCy2sPGLj0/aYXMor30IgHoWYAgIBQNr3Nz0IpBASpVANzhkk2N57Hi85HeSDiLpAjO/YLxKCNbWly9JgEoxOFDW228bsm7M1i3EehSbacqkhsItHJXAHu8KmDUhbXwMjHnUS0O0FDD/aONxpO5jqSlLW+RC9CuXwIQDjH+AuBxpt/mb8/YHPZ7o1uCsMAw/tI7AxfrcgJR7RX2Is9nOG3ns+1QM69XkyXHCcjiTY4bPKPC82Q5GO4pmF+JqZ3yn9YE1NgJ+J/vscqkYtyRzcQBvgB3Q4JjQRYOsu/jdlh1doGmVPZG/HWRc1oM9Nh86Gxr2/gcG9zybIt0bOa6m7PFiYOs0Xw2PEpceGY3GvG7rXLk25Y7dC/e2Bto/sTmL7/I4olFFePGOMWOYHmXCm6xzi0vs03nPR+WuptrYQb5zYNcGz7r6yfooLpAOMtPSTa8jfM6jc49gURDEd+w2j3DjHeU+vdRi05XXxTnMP50ZeLi4RYbJ8Iqn8hzH+eb2XuZVwGvAl4FvAp4FfAq8OupgO+B6UZDlnWSQYhWE1jVpkZCF2TS3gGAbuKiubkczGsKqe+YPeOcXl5Ts/snABvETrc0w20JgBmMqFhi6ZTzaIy1T4FX2daVkIjI7ULSDG2ymisLwMNIuwRC/QCg9RwlFGYJO9HfnUcCILmysNdCxUdgJBcs3LmO/ZAiCHvsB8Tr5ro029IbS+4hkCMZdQ1kqDG43zm2fclTQq4Y0LCSa1iF5kmBT6jiSm4OVrwXdnoLtnJbYELFPqrpkZqQPJhemLQcvsIvfzoaaHygAyHYd/TbzhCZAJUGTGrm4bRNHy7Q/Biw7h58q2GRm/GO0ogLyAtEY70H6PR1cnyFp9Bo2JiLW+rOgs3cDauOdZs4Zj3fD+jUf1XkDDV5RwPAJb2ISZ+tOwQw2TWkEGVD29xVsPaLq9b9NFlJsIBAJ2wzg5a6NWWH909Y/2jEBk9px42Chk9SFDUv4XqFx/hw36jJgcPZhDVDVFx9EKfXtQDSnQNAdVGyHE51ggZ+yFpcQfQjJxHG6mId+YX8lqUZJtXQaHrk5LNvGN5JfLuxQazjOe1DmlIHcPuRq5R9nZaNbbP2rdcg4XgRJ64LH+0JXq+kR1A6bH9532csdfC/+fthQD2yIaztQshAolxbAecAErUsC58UcyhFd1i58xoaJ1+I9V0H1/A+7gb8mAVe0rq6z0aKgpzoyA+4I8BioXcLdwK4mxKkI1krArmjkNqSz07YDHcGsnhjd/VstsHe05DeAOSdQ8f/tlI77tvVA9DHLZH3BK8CXgW8CngV8CpwslTAd+8EN9gBzwLLYn1DukXOVgGMiL1NoGkWCG3qoGGl8R8r4MRx4Q58hkkPfOBIG3ZxXc6/UtKHLhr2YjCt+rtcHeTFGQXgqiFRoFqAOIhUoq0N5w4AVxFQVoWR1bGVQFiClS7I/xmPOcVv1/GeDpUOcJv/QQBc1mKA5iDyi0AYACh22YFw2F3AawC224FjAGVQII4Hy857GgYV6UcIeYNjpWGVpTNpylRkQiKpRzMcoyGbBgduC+A9YrthNaXPqIS3YrUGmMbdo5CZxdkhadc/7eW8Gro9AIDGl9oVqRy27ELQpvE7jjOu/v6EcyiBBlZVm9JbAS/m6uQREaQYXbCbMMVUwULZbkvfWbTx21LWifMDLZDOM/rRVGhwtkC09OaSW0gDTe8etUDDTA0LAZoaBwvWd0nQ2nZqYYDOuQKQneuxwt6KTe6dRrfut9GdAFukF2VcO2jpdFNmCC4wRYJntSdWJRsBnAZgvstIPlKLOFywPvGxWGhLAJSDDSuwsMA23DmnJLqwzxvF6WSQ14ltd7oZduwSSNRUmKeZkGTLWfaOpIVlBUdOsLhJWITFQyqLRAb2Nz56Pjrta0k2XId/9RHuDLRhTwewrS9YY+JLVv75pzgHkltwR0BsNgu2KIA3LB034uRixc+Y2iwfOs1qA9fZKRdfb5FeGjl9e62a/TzM9U0sBFVX5hFHFoQFowXxqtZKgAbCOnc3lF5Y1PnnLkWDhMW27nOtY92Z1ogpsUmU+yCvlm5naTseQD7e4yfLJ4Y3Tq8CXgW8CngV8CrgVcB8dx8pN1zAiUCnEgNJDxQAlVxCzHAMCUfT1g7+04W0Va2QnLLRxJSNDHSRSBixyXwfTXVNN4sONMthwG8NRrAKMJePpxLbwgAq+QnLI1rCZR1HzGeBhkFgpGOkIwncJHhcWuB6DelD9SF8g3dbomcDzYm9PB9AzcudawWAS8BbiFgMtXTSrjUMMCxgLJLXYcElxw+FqwQcQywHN4HlpjTEdRs6obSerdc1pR419M6y2Cu5tA+Y6QJOErkF9MWDlm4MkGhYtldc/HsAakJJ0PQG25AoyPouFbLJ3XnI6Iht2AjzK9u5co6x44xB8p0bMgBPoTMNxVkTeOLvIIkPGFsHDMYKPZbfXbaZ2+ctMItjBlKQAJIBRUc76zSX9KcGQnkoU3HY9aAkMAKSPJYJz1t4Y91GL6FRb1i2emwZ5jmB7GAOr+UJtOGprMXxaI4No2FmEVNhUK6ZkWAanWL5Y9fVLKd6o+VOzhQsmyxYvI1o8CFSGtcpDlxyFNVOIJ0XpPyWnUrZWG7WIjhxDG1jLnqO9BQZxrsYtsy0YteJblfTIXruWpFwmFC/dQ1uBtimSVI8bFlcU6ptA9becx7OJlvs0HQKL+jNthWP50b+iFX3fMLKe75JNbhjwbgrWltwzsPSijMU9W5W67Iz7LZ8cKdFd77Ghs5+KadWC6oHGMsHzcb+y427wvNyRJHXAp2cI9h+Xe++DPtegN3GnhDBt59rq1wa4ro93UJt23E46cM4ZJg7E+fZ0Pqzfvkj5FhA2QPQ3setVwGvAl4FvAo8hSsgKbCCeeSTLZ/qlb70T7Wp+3bPNRrOT1cJdLCiAiEoMwANzWS+ZnIeWltQlZw6agoq4dZ2W2mvnbGtz5I4TDw8t841wwXR1MZgsBVZUsXDWal/UW7hu6AS5AVBHmsAfGV5V8SNI03MtcJTirC60kt39nSgw81bZvJW8+UesnjnKMB0yMWES0ut4A3FfsvRQw2FEnz4BcYBovIgFggWCSwQ7PJMAPvSXj/KNCuRcEkXLdAsoC9bvVYDpdP5qgD8rsZrneuEFgOMrw44VqhLNjVtM9P4BdcS9opr/gcaXdIZAcYBnD4ajCk7UbbFafhJEvgiiix3+0FjjOzC0bwKDyHyusGBa0HAbxfHg712mlps6nwlunsnSXR8qGhJPKB9acZYxeIP/2HNOYDVXk0+xKqHwL7CRwDRCmipocNIts1a/PSIbbwEkBtHNgHjX5+ncS7NPkrokqdYoBxapMexjEcyTYYJQk1YQEWIIfcFAPEw1gqVaZRZzFRiNjOZdOe9owcpyrq4BXtgcuOMGebcMeq4n6jp0EqiwblGsDqcPTxrac79Rtw+wgBOS3IecAIpziYBpOJ9dRIUuINFX/cF1rf5bKuP3WmliftgjVmgqZmUJsW6dfG0uHV2j9jg6KgVM9PY/N0C4T9JzZm/mHOAsY8aByXFYUQlxlLFIaTqx0s6cY5173qdtW+5zN0p8BFDX5v5rFXnbrZwL7rmDOe16xQLdpNoKGeX6b1IS+5DAT7rGh0F0Ktcr+UGzYzV9aRlbsbW7hTO9VnWO3gx0pxTPAD9VPtE9ObjVeApXoHlaXxKz9TmWa49xU/6r2l6hw4dsi996Uv2hje8wR1RAU+6xhQKtDxN89c0nCf9ML4HZhsNuUw4T2XnUiFSV2EazdRAAV9NXE4VLqEPoFrI0LyX348OesCBq9sPdcEy47CAS4KP1/kV4y1NM+xyJxpqMdh5gJyYZ9nc5XG6SJIkJlZY/sw+GOUgTXv+4oOGfoE4ZhrDYoOMB3YZplqg2Xn3yjfaDVChcIB9JRdKWtJqcmti3yZo1t/kHsEc9COgree3GhpbJgoK1W7uk3EvsYSSfYh9Frj3A1ibzYfojPl9irSo+Tns0qjB7z3nf7KYwJlETDJAW+mMc/uS6MYj1oV0o0FKnoJJ3DiWNBhKJFSaXQ13CSyGcXrg0Joe9fWhs7UsTDZg1zIJqx/BCe9hZARzAESAquQuAVwuSA4BiMLecs4E3hs0ATbQ/Vb4M7cuaZ0XRmzdGcgLYL4bGYFoSUuiVpyHJX4YK71JznUEeDrKnQFi1eeTWWvvDVrPsLzZkJowlir2ews4giSzJAOuC1nXCBZ1gGhy1XmOmhjxBEfvIfAtcI/4hBPBAqA4AEglCXDsEDaC3EUgRbKjb6N1dvXw+3n2ixUiDYyFhYO43cUttvElFu3fbvbgfxHqcocV/SQL+iUq0XooQpMkzX9FzhHNk+4yYDGjNU5eiYFcmwFptLkmyaWEPZfshDrhmZ1F/hEizXDkfN7I3QBdH6ua6sNWGcdxI/2QtY1yF4FFx+wc7Dv2doMsDIJh3FuyvzBb2A3zjt7f9YNigejvBJDDOsfPpbHxGTRFEjMeZp9KKWxtx2OYj/f4k/5W9w7gVcCrgFcBe0yctQegvSviyazAyjjxJ/NYv4l9++5CwqEDC0CX0JG2GGe/LMqAMQHcLOTG4Czu5EgB1izn0lbOjNnFO8PWjmRj91gIQNPn5BtRWGzhHCcjhoUOu0RDgDIgWgEpEgkUFBEufzg0ySFiUIsFfH0Xb0LGgWShczPAFU2zZBnyB5YbhAPwAscAeye3cPDKSTb8aDW0Xwk2pHHWJrZYYLtJRDd1zi1rPjfZJRDuGGzAon9J/qHnaf8ChdUlBloNcQ70yjUE8JbNZixJQEs2nbWXXfFOB7TlR60jpeZKNj+WsU2bmLNS6pyNBewrYxFBLoZbjKk7POxziIY7x+ZSrEYVoI5+upYCvAN4wzg/VLGyy+xFg43dXffAEPUsWmY+ZwvTaXyRiV/Hho/T446h5r8q4SqBnVnrupgmzR4lGnI+0wBNACjiXSssEqf9ELKHKeWcAEgB79VqyNKZArHgDRvezgIHOYnQaykXsekJRZT7bd2pHRYYlHYmA7aWVp254SwimYsfyY0kJkupKry2Aw1xwkrTaLlT2ME1kJTguz00eqWWso4AACAASURBVDk673VWTR8kSrxhc4/sRlo+aIM7rnMLgvpDn7PK7M3g46RbbPgkLZErCDpsXVE1+RUq8IbQnIjkL9SyrPMMo69cR4TeDkD7ajEa/nAciZ9uHTuuteEzX+yaM80eRgJyj5UO/4iFXRJv6FOtijvI4sGbucOQBoDjA05XZEdPL+YoNDlmHmKhtwDr3GbRjjNJOrzKfO3nsx/YaqOJ0MdCQvNe63aSA2h9EF566aVutpdddpm95z3vsSuvvPJRVkHR089+9rNdxLY2RVcrElqhR3//939v//Zv/+Z+/973vtcUZyy5mF7zwhe+0EUvv/a1r3WPKyr5ZS97mYtE1uu16Xnvfve7XUz49ddf756/ceNGe/jhh13UryK1BQTk+PLWt77V7UuRzu94xzsec3YUW6to7o9+9KPuFqO8XPU7jUGfMWsZz8pjKu5bscKKBL7kkksec7yVPrDLY4S7u7sfjaX+3ve+95go65XHUIqiIpRVc8V+r/RQ/s53vuNYn3/8x390jdurxV2vfO3yuN/lsc8PPPDAY+KTNTGNSxHD8sPVJnZJkeWr+d2udjxdA1/84hfdfg4ePOjOu66P9evXmyKSX/3qV9vXv/51d6x3vetd7lzdd9997k/N92jXYesELI84X7lvzUPXgOLBta+ZmZnHXJerjVkk0q9y/TzR17PeF62o7qOds6N9PK3GQOu9qejr22677dGXnnXWWe4cb9iw4dG5632+2u35x3sNjo+PP+Y9vdr7S/PWNaM+K30evO51r3Pvb8W4t46/8r0lswPFt+/fv99FiivGvhUXv2fPHvvUpz5lem8u336V9/Hy94v2+fSnP90+85nPuPGOjY3ZX/7lX7r3wKZNm9w1rvms9bPxeJ9Fj/e9vny++kxtXe86561I9enp6WNeJ/qM0qbX/t3f/Z3DXn/+53/+1GSgb3sk9yj12krec6l7TWTmgLOgiwPQgEsBzjJShnJmygbj03bqlmGbT5PlNis3DkAd9/8FovWjhrwgtK7wbgtAC+rKwU2Ni3lu8wd8j1hp/g7rHNjJbXMaymgC8wOgXWDIkpDZwWUxyQLPbMJSTSGA2OUm4+z8kh/1rxa4bjLPjmnm/8RAC4BrD/6WLZ1bFEj7DfSSHZz7fb3pCKLGQo4nl5Al0YHzqNZFJBa6gJ/1Cy99BxIO/Iz50lLYSWYyw63+ug1uwomDCHKJsIXdZM2nQTcAg2LjBdiDcUAosdeSQjQUKQ3bqgbEGrKCWgFwjedwEZvi6X0ZZDHtNrh9Y1N/Po0V3cFFmGrGrARBdxCkHexbns+Ji9ntefyW0JbqQjPEpIYwGBxjlQy68zF0yWirwxy/SopKISsFOvvoSFnPFtypYZu5JWG5+bDNTRdt3c4Oi23jNXFCTEg4rMH4yn1FQSJabDlXZBmfAIJByMgsari1tOOU8gxkF1daof2gze69CxD6fBvYegWD2MsiZL+N7dtvCbTN67fj0Zyax77vi1ae+AF3NpgbjXtVrh935SkwR5bY8suGuZdboOQf7k4Dx3eAXr2KWoS4lMSIZXwbLdV/tY2cdwOJhqdxHlNcZ3dznd1EzPfNBOl0o+O+0qJdAPPJz1gpBeNc6+T8DqNE2mIdw1gz9hfxht6DHKfEwnI7438eWu1LcX7B3k5LRC2OTsTH7iQH0K0vFL1HBGLe9ra3OcB2+umnu4d0C1hARLfqWilz+iL+wAc+4EC0fp9KpRyofdOb3mQXXnihffWrX7UPfvCDduqppzoQFWcxrT/vvfdeu+iii9xrBH70hacvGh3ry1/+sv30pz+1v/7rv3aPCVQq2KAFoPUaAa8WmF15a1qv1xfsVVddZQIcAiAao77Q1jKe5eCjp6fHvfYtb3mLG9NKAL3y2Mtfq5p98pOftFe96lUOyGtRkEgk3JxXApyVAHp5ip9qoH2cccYZblGgLzaNR8D2ggsusPvvv/8x52plAuByhkjgRYsU1U+fqVqMXHfddfaCF7zAnWM99z//8z9d7b/whS84EKJUttVu/692PAF/1Vz7E2gRsLjppptcTQV0li8adHzNdbW5ta5R/fmVr3zlmPvWPLXIeu5zn+sA19TUlP3xH/+xW7SdffbZj16/ApOteQtYqb7f/va3f6Xr54m+nvft27fqOVtek9bfJycn3YLvzW9+sz3zmc9035srz+HKa07ve50XvccF9PQa1UPnSe/NlnvXWs7TatfE4cOHH31Pn8j7K5lMuvkoKXDbtm3HfG/pM0jvMb1PdH3rc0DvN81BgK/1WbC8bk/G+3hgYMCBUREC1157rema1LWtz0aN6Yn4LHq87/Xl89Xf9b7Xe0PnXO93fVb+6Z/+qQPEK6+TVt0E3vWjBYTiz/v71Xj/1Nt8t+xJS7AhKnepUXCJxWWuKph0zM63GbwgiUNIwBrWtZCdJ8luj1183non43hkeh0gWxYRpOOxrxhscsgB4Cajq4Y33XvXn4K3+WLG0jM/wOUBgAjICSFJCNBsKH10VfIJaZvZj17mPJgd+y23DlntuXxEB3aVciggow98sQ7CNGKE/UrQk9MG81CDYQsgO6nGUvOgHhdYdMdZ0k3rj2bM+NK+dSQtAvhPEg6tiMVAF3J5e9El72asWZofgzC24MADSf4ess4hakTqoWC+xqhBOCe4shyWAeRCetIQd8Kkojv24Wah9L5GVp7NAGHcN6wQs8xE1ab2L1jfIAz0RhJYkGvUCmE0zDlAdNqiANYwLL2cmQs0OnZs6baeC9FQhyYA8GifYZ4VUp6Zr9vUHmawgO0djXttSBJ6BvqdplsNm41gyUKDyDg2wkDT+FeBVU7NYAWXrNm2i9jfOhYjBJXU0QX7tRqQF7QSVSSlkfshPs6NAumGi2ia23dh9Xw2kz2NnBqisyNzVpo6YIXqZuvceAZ3F8Y47w/Z+CPTNjC61fpGNqHHIBp93+csBztMy6qzkGNizmkkyPXj8mnEM+tOiFZMnKSgMwwX96xrRosnmHuGkm9wRyN6hoU2vtLW73opbLKitw/zwFesNP4NFkA0CIa2Wajn+dY+BMu/8CnHSodglIsw1/nGFnTpZ1jvKedwRNxOFh+mFnIrORsAfSGNkfKG1nuEEbU0P2v5XHiKAOjWVPXlKcD7xje+0f1K/x4eHnasceuDW18M+rJ6+9vf7kCyNoFGfejq9/q73k9ifvTFJzZIX2RitgX89Pevfe1r9otf/ML9Xe9RNaboi+9973uf+/I+UQC9/FSt/PBfy3j27t376DEPHDjg2BmxvvoiPBEA3bp13hrP8i+ttQJosVVaAKxbt84BArG33/3udx2TrnMgUKPPMv1eoEKAcLUvVc1j+bbyufpS16JD4Hzll6xAvLaVTOCxjqcvZI1LIPZZz3qWe63OrUCzWOG+vr5fAtA6/mpza41d5Mw73/nOY+5bz9OdCy289MX+eGv0eK6fJ/N61rzWEpGu+d5yyy2uBlowaRsaGno0plr/Xjk3AU+BJi1mWzHWet/qffmhD33ILWBb2/HO01oB9Im8vzResZwCpa1F/dHeW7rGtAC44oorTO9l1UB3y+QipvedFhatz6qjvV6/OxqDf6LvYx1PdXv/+99v7e3cCl76bJSGWCD1ifgserzv9dZ7W4tLfU6LCNHdGm16/4k4+djHPmadyDOPBaDXch0+5sPmJP2H79bdWXI48NkFFMRI9hO41C0NgVF9AIdgZ/XF1QDMCKgp8lqJetVy3rLz++0UQFdfV5tNLSQsU5ANGLf0l1wwAqBfrepcFLfkGTQKSmedg71OTX4d5mWEqGl+oDOVYtgErwpwEXOshkExrM0QE7HP+lP6VwdoBZjFILPJlUPkdBmPaTGTYUk5aooMzy4RhS0hhxh0MB1xgNJQ16DCtV89KojcZKqbIM0x7tIuSyLgWHQAtBjoJQCdIwL8JVf8P0wXH+gYbh0ZP+xmzmLtQWtfBzCWd/ESgBZ20ozqmD6HcJ+oZ6lJB/pd2F7EEhL7Ni1DcMRrZFiE5PEsTkZsbm/SUsgrhk6NWMdmJAM+noBbRCUNiJ7MERxiNtDZB6guABpxuGgvW+92gDZ+yfUMrigsYBS3XWRsM3dRm8mQtWP/Z7DSOG079rba4LV+dtRfsr4dXAM9cedikZooAbzztvk8APp6Fj0RXs+NAflRyxO6uaJizKwT6rNVK86wiKhtNF//NRbovwwXDe4oAGYNTXMtB2M/jSyCBVLHKOB87qBNHczY+i2nEaRDM+GhmwmO+apFaoeI9dZCA39saq6FjR95jh9230nJ1XBKE2JFGnfFm8uZhHkIaCM4h3oP4+c8hA3eFRYefBUqi3P4PTWr3UVgyv+y0uxNMM1xK9R2ma/rFTQvjlKn/9cqB75OoybnItBvyfp6XDbOwCv7JdwVgW32H2haCNpm/j7MVYInOP86EezsLtKTHEDrM0Gss+QSrU1ARx/2Aiyt249ijlsfns95znMcaBNrt3xr3frX87Zv325ij3TbcteuXe65YsU+/elPuw/q//qv/3IM6/LtvPPOc196eo8KsN9zzz2PeXw5G7ySPdJtUx1XTKpu/bZuT+u241rG02LI9MUr5lSAQmynxnw0AL1y7Ndcc40Dn/ry0a1bfYG2bpe36rlWAK3PZy00brjhBvvEJz7hAKnq1WKGW0X5+Mc/7lyOWgBaY1++aRGkBZA2fTHqi11j0Kbz0GJily+SVgLo1jElvdCCSdfB61//elfTox1P14CumeV3C3SnQiBIi6mjAeijMd3L59aak75zVt6JWL5vPW/5wkv/XmuN5giA+lWunyf6etZcVztnjznRq/zjeAz00YCSFm1awOl9sBxAH+88Heua0PX1q7y/tLDWNXW895YW37oT9g//8A9uAaBF8Ete8hInMxNY/HW8j3Udte5qtBaukqTos0ufqU/EZ9FqdV7tva7z1/rcWv75qNcc77OpdYkt/6xY6zV4Mj7Pd8fuAkEqBQeSFZutD+Uy1m1idKVDDkvvCkypCJzC2EYAQdIaq0mwkJ2FFB23HacOGYSsHZwehHmOwTyL+Wj5LDflGtq0/0pxHPb068Q6nwrzikdymNRAxzQ3G/XUvCimWZvYZqfRkHbY/abJ+olRljxEMguHTGBfFfBSwtVD3s2+ShbgiJUZVnKt1zVPjqAPr6+Rnse0Avg7h6PMOYTGF6YyEmn6+krXrPnr+GJwm02AUg5IwpGFgV4kYAMG+so/4/eA9Ah+xOmQZfbliOqm8W2A+eMm0rJ8dtpqTUPscyHkwKSfgJW2zSBSXuu0BwUa+5BsFA8BsKdggdnfYoq0xZ66rdsVsfCAgCKuJTTsBQmucWiW+O7iAgCUgJtoTyf+yoesrYvI7G5pGhRbDTOshQbNjfN7OcfIMrpI7aO3EX2vEg0ZYZjf44Vc7qpZ91ZsCDdj5xbrtfxdVUs+MGVdF/otfg5ANdT0BXe6c7oeA4DjRoZJAbLrMNUlZCINkgTzwbOsGj2HJMGrifYmnAT7Puhp7lZMW258Lz7eLCS4fjLTDRvcuMEqcz+y7NiPkJwIPGP3x2JC66Yy+/MhC4nojoMCb5bCb6QUqXI+wM/iqp0M2QW60OAY7QOwJ7CkC2wGrF+BzhugrKbL2riVp79o+ZnbWdy1o9c/y/y9N1r/KYDi8hdJNfypq0mip8/yuHlMLnaYv/0aGxm9CP9yaVU4AE4cFApgr96AJoB2Eve1bic5gF45TX1A6kvzNa95DZKdOcdKCsCJhW4B6Oc973mOtdKXbEsX19pPiyV86Utf6hgYfXkJNAl4jeK4Iu2cvuC+9a1vOaZIXyort5Uf5kcDTsu/zFvHFIOmLwixai2ZwObNmx1rebzx6Ha/vqTFtJ577rkOXOoL+VgAejmYXT5e3crXrU3VUfs6UQZagFBjEXjRPGQdpfqL/dOCYiUDfdpppz3m7sDR5Alir8WQSk4iScVyFkm11bylM1X9jgWgdY6WP3YsFky3d3VdvOhFL3oMA63rRa/R8VdKOKTNXG1ureujpXM91r618DoaA328GrVY81/l+nkir2fNV+f7WOdsrR9NK8+Z/r0SMGthJM2zFjjLGWhd+1pUL9cNH+88HY+Bfjzvr5beVnexzj///GO+t6Tfl/ZZCzi9d7SAlyRN7x0t2AUYW5KlVv1Wk3A83vex6vnhD3/Y3QVZzkAfOXLELcqfiM+i1eq82nu9NV9JSvQe1IJWn8vaJOfQgqM17mMx0Cdy7Z3Mz/Xddg8aaOQOYoAEjB3bLIIREKPf1QGTsk+uAh6l943gShFwyXik/mHhllx8xC44p88998H9AqREYut2uxwi+F2CaO+CjCAAt7XyEctN32S9w6fjmQBwVcw3ImE1KgaQMQiPyCZP0opHwbIAr9ObCkdzXPcnvG0hbbmFMafFVlJJ1d9hWezeijCMWdwgFOSCCsCBMeHsliuHyyCUCxvuExHAXRiGMiyP5jqJiQDUUPuAtbX34dksPbaY5yW1tQAbFm8ZmGdpoPO5gj3/0v8LMFdAz4wuGFY4vbuA5RrtaIBdF5zC4sNpdJsDcEGE/nzEcrPUEvFwz2liM1l5iFHlj+Lhis3fxXGOUA/UxTWY7d7TQpbYRuRKBC0uThQhtMvhNmQJxHYXcz6be4jURDS9/UOjlt13GGCcsoERVgfBOOeAKHUx+ULvaX6I9K7M4et8KIOEhgZAnDhi3VXr2Qgb3ZWzwBCD7GXsfkJqft5uyZtJ/tuZtr7LuBPRpeZHNOvYxympsIJcIz/FvADQ7eKzSVosoz/OY/VWDe/E7u4izD9GmlZz1Li/F2lPgkUVDibcj4AwRjduOcsf+hwrkwdYmDXvKhS4KxAhqKWGC4iP/fmZs5O86A6E9iZpjgC2Ahppwoz3sfDr4RdtanKUFp67I8RtN6pncr1uQOrRTZAP9cs/ADG/zzHNhfouq/e+xno3baPY37b89L2WmS3bwDYY9Dipg4sVG5/dxJzOsdF1OG+EB1yTpNPbq19UaiT++F0F0GpeEWAWi7dz50777Gc/65gJgRItwJdroFs6STGCyyUC+XzeASjdMh0ZGXH6P32pSBOtuz36ohaQ061OvVbsrBjq5VZIJwqgW8BKwF7suMCMgJzApxrX1jIesdZivcVSaXzSU2u+JwqgpV3Vl5DAh+72ab4agxYKx2N5dDyNWazz5Zdf7p7fAtBi8ARCVS9poAUYBBS0GFGj0mpfqgJjauIUKNIXufYjdltgW9pknWftR3M+HgMtaYZYvdWOJzZWTV6qo3TgYrslC9Dxdd5XAmjNc7W5Lf8i1viOtW+BHp1DAWzdVZFUQKClpek/Huj/Va6fJ/J61nwFVo91znRNSP6kcxZVnPAq2/EYaH2ft96PArjatMgVcG7pYVu7P955Oh6AfjzvrxaA1meJJBzHem+pufgHP/iBY551fbR6MnS35CMf+Yj7jBIpsPJaOtZC+PG+j1U36Z11B0ZSN12Tuhb1uarP1Cfis+jxvtdb10KrP0SyEu1LpKLqpTuAqtfRFlqtuulzVZvm81TefDf/fLERA0wqKVBgR4HaTvMMoNGXlUCjA9ayusOFQvpmAdoaqYRlZBzJxcO2Zb3Phtd12SyuC+nyqIvr1gXtADTJhAK8ydn7rTz7Y+sZOReNMvZfyDYkX15CxkvyjSbhrEy+5iP8w2mvJa8QE8wxU+NIAMYBW+iwg8MIILosXyJamvFUkBdE4u3IArqJZ+7BVi+OpRzNcmBZMc4yy1ADY5UDV9Ao54nt1hf54uyMZVJJ5laxvkTRuoILjmlt7xq2WAJXBkBBDcZbi4gszI8AdA4ZxnVXvpNxpIQ3rQRjnH6AgBICVdqGaCJEXyGvZr9YYICrjzRGDUS2dplc1eYWcmiACSUZgE2WA8r+gi3sobHykFL6AKyJqnVs8lnnDgbdAyMuja96K/kc9NPY6MeHOnOkxtgzNoTFXIg0yNwkrPHivA0SkuJn3qirWegAxsnZdhIFFhbFsYrNHc4qiNHqARYZAxUbOp3FjEA/ntQKfKkDvIOHkDL8eNYOFyesc5vP2ofRR3cH8eYGXDP3/AwLjlLQcjiPsHdqJcYf0G7cjagPWNI/wuE2wOz3kVgOC55C7rO+j8bBjZwIaOTCAauM3WalhXtZxEC94+jBzQ1cL9R0KZkIrC9IuR5QEqCCYyQ3oTbEJUapt8YS7uU5YV4QRDMtMbZ0HgDoOs4Z1eoIZSU1sDHCYmkYNprnZnH4yCwiTQnbov9CG91xDhHs05y7I5Yen7Z4dy/njtdw3Bwgem4xZD1D53FOR8HmuiIk+pY3ejO4JoD+fM3bSc5AS/Igza225e4Havz65je/6b6kxf5oa91+1Behmm71mFgffRBr021K6QylVxTQ27p1q/vCU4OSvtiki24x12KIVuo1W5IDgbxjuXC0GBN9GQhUtj7IpeGTxEBa3htvvNEdS1o/sd9rGY8WCAL0AhNiLFvzPRqAXq17X5+3AiAC0PrCF6AXSBGAXul20brGxFSp8U63evUZLdCnz9jlAFpAqeXK8JOf/MRe/OIXuxqpOU7bap35OlcC8pLHXH311Y6d06JFwFvnRYub1p2E5XVd7oagx1Uf1VaykbU6Wqx0ddBiauXdCy2sVpvb8vfiSveA5Y4RrcWezpkWeDoXy91YVhuz3B1+levnib6epek92jnTokcAWuyqFlCPB0Avfz+otlo86r38r//6r4411XnWAnildv5452m1+qqZbq3vr5UuHLqrJBmHrrtjvbeWX7f6XNAcxUbrPXgsN5lf5X28/PNJbO3ymh7LqUR1fiI+ix7Pe13XzfL56n2pWuq9f7RzvnJOrffg7wyAvvP2ZCOK9lkfxCVAqWvKk4ZYGSBiRsU2C1A7CliKU/6mEBCCVvKlPHrVFHfp99vTzt7kmgn3JQEusMsFQLQYnzbeaPXCuFXHvmltOG1EY+iPCVeRploAvc6fTsMqdpkvp7pjm1vWdSLH5StdBfTsg22eAdv0WKrcgRUeUpFoG+EeI9Y/uM7FQKcyaeQN0Sbwh8mO4OHbBnCqICHpSOA8AQBFrQLYxn1aemoY4gp0dB6wX8VjuY6Pcj4zjynEBI12OeuNpS1GfHQogcNIBxHiIDwB6PmZOddEeO0l7wLUAbw71NxHqt0+wB7Aqp0QFV8QDbRw4hHCTR7GSUKUfqxm7Vt5bF3MJh+ZoznNbLgfhpi6pQ4QLjPOeShFkMEQhz2Us25kxNYD74rDBDjY2c7JPk4TKS9GbPEh7OziPusdZd8kQhYW223u0DTey1gfA77LsPp1NNchBbGQKCgA3aiyoKkjReB8ZpJzNlebsv7TItY+ws7r+EYTjy0gHJgftdx9ZRu/H5cUNVsSqqiI7uHRuAvVqeMUQn6LLc6hfWCivf1i02HNrcP5ePuGz6D58EwGPAIYZvFQmrFqchY9NkWBQE8kHrDqfjyZZ45wtdBkimZd83TJgkhEfIDgOnqNQoNYbXTP/ngnHsxx5sZ5RaZiMW5rwGArLdD9SNDh/AGFVBXY085++tnnKVyvW9Hyn8JjrD7CnGfGXswAqGPrLN6BNIP5FRa5o1FAz7+BcbtY90UWiT6i0dFJc83FkASFdBwfliPOrYVFEb9b83aSA+g1z9N74pNWgWMx3U/aAZ+iO16tCewpOmVvWl4FvAo8CRXwPXBPtuGXTxigsyL7NmCQn2AQpzNFviENqIBmy4tZbLC2Oia9DohWADjJQ7ZtQ8gG+7psMhm26aq8cpUwqEAVXB4OfN5ivTtgAbtchLewhGzmnLWcnBRgXpzfs5IC5bDhtMdsMH2l9AQJdvtwSltnxXofALYCI9hlPf2yHBPDDbCC9ZVDQ1ENZwLh4KgiEgVtDo8DwjuQPYgJLxfFIDrfEY5Hch6/LNC01tJ8ayGheaeSM5acm4Q9XgBIZ6zbN4UEYRA2tJ0glXkAdM6uu5wgFZu3YAxQlY0QUuK3yX1p1wgXiQLGYEjzJP9N74PVZRzB3oYNXBy1tjPb8UPOwXpWeaxihVlitXlCG3qTeCJqXUPYwK1jsDEizQM0dMp9BOAcjHOeWCAQOWh5mOT0OCCf54Xa2TkLimqhwxYJXilla/grc966ms14snZrTIdxw6DZEa/oaH8UzTRsNM2jc1MZJBBx698FgPbPs3/pzgGGKSKuZ/BUvhuGfn/RsjD2uOk5sN7NAsFPWEke+cYc2vN4T9j6B2B9wZdFWOlaqBd2eKeF+s+2QO/5Lia7UpiwPBGNYdjgGPOoT30dLHofkpJxvJ2Rj+jc1NDe4/Qh5lzNfjVDihHagN3cVpjhbbDkoPjwQcJr7mTBcg/nGo9sxZwrjVC3LjQAAWilR8L+l5i3hTewADwFmTzyjDoafZouiRvEy5yFAVKURMcFXAgbuI7FrIexq8M5REx2SN580j9zh0DCa12OssrjSnSafUC60wKtdfMA9For5T3vGBXwAPQTc2l4APqJqaO3F68Cv+sV8O1+MM8d8yYQkLRBomEfPwKRRZhb3Q5RSmDLEknMscCmGurUlOP3AUjLCwSAPGJPv2CbY6H3zI+wj5iTeBQPfA4AxC3wSC/SDcI9nDezAlq4BQ6AXuoXBCxJ3yqQsoQ0uKWfQZtaLRRtEQcEnz9ho8Ob0aM2AxMkMRGwDMIw+x3IFyRXY2BTppEDRObR0YUUfY0Vn5ofxaSHkQ/EYuTW0YUmlrwEeK8I6POYbLlkQS0cVub/alCsckFLzk5Z8shuWxdGb02DYs0HA06a4gsu+5/O3i0QE62N9vpgxMZ+TChMkuMAwro60UMTSV1AoVCBufT3Faz7YsJmaAp0yJ6wEluAck0pClu153fS8obz1ImGOizuXFYHYu4gDhNucLC8ZRoHUw8vghOJPx+FSS0uYtemfaADPxK2CXTRHaM+Gzw1CuAvE8CCxOWRRrEueQAAIABJREFUoM3vQ/LBPnu58zx6mp8Y77BlDgVscbxow+cRwT6EFEK0slw2dCwAeePBhBV+Abu/QNQ157oawVMZBU6I81TmecEBGPANzfj2CouqQDSBjCdsBUBprPMstO078QmHve1s2Oi29ZyrDistIpnY/QWLY7cXjaJ7njgEU04MPBaA9UjeUty5aPj6aYg8zxJD18DCA3KDauIT63wfP7ewtvoh5/VhfjrR6Hex7mJhIRCNdMbVLsjdERaC3Hvg2qFZMU8Et+9UtJY0NtYPo8H+IaC+aIXiBdxsISglvgN5DNcZ+1JQTINYdC28fKLEtWbUWwSNtX7vEjkVcS+pyVo3D0CvtVLe87wKPKkVWBlA8aQezNu5VwGvAk/ZCvjufTDTkNuGAK1kDerScxIIgK5s2/T7IJIBNQ4KX6vhRT9lQGkZ5laezCE0qjm8fU/bFLWB/i4bn4/bYmnQipNfcTHcQTSkAuIydXYOG+w/JP9iZ0e31DyoOA/HDNNWh865Nv+Ipf3rbKbQg756va0HPEsGAentALzGU+T4Jck/XBQ4jYOAHGdxxv5lUadO9SjAuQpQlm2dbNHa2mKAJTHUNDaShpgEZFehrzVPabnExrfq4IdKlnSZzBRLLszZwhguEsWDFsIxolaP2u9d8y8cE5Y4mrcguuHMnoqN/SxvofkoLLQAL82JLskRTXOkam1olWOnAwQ788R4CwwCWFEhWLlZG6XpkY6C7KDkGPkGtav5AfcxxgEz7RrpiPrOHq7ipZy3kY28LoIkAYeMGuEmvioSiulOGGMWBr40oSjkowyib4b1Lz5UsZlHSpaKl63nzICtP5PXRoNWnopY8v45Cw76rJuGRYW7NOS2QUhLg4WAfxFnEuQiVRISs8k8NaMYUvjAsMfRPUd7lBoIZ6yhw8jWJAVClJGvjQBet3J+kETgu3zKWehRlLxYQ/s8+wtqdRPM+IK1d3fRzCh5CcA9BNgPzhDFjdym/ToL9z+XxcNm5q1kKOmPOYgRyW3YltX/E9eV3fycb+0dFwN+mWxDrPH9nPs9/P4BFnEp0gWB9ixiykWkGL7Tra2HtLjqojVSX2NOhyy70GWLUyxCKhtpKrzS4ltJHEyw4FPzaLOXtbmxIGpaTzcXagLXQdHma91O4Klr3aX3PK8CXgW8CngV8CrgVeA3UwHf3Q8mGwK3AtHSP7fSCP0AXN3+178DgEoFkUgL6wC0pB4AVP09CPCMiunDDaOW2WcXXbCF5zXswT2w0mij4z07aA5DtgGQEQBx++cvAt4C0JIGS69ccb7LJObN7LYCOuS9mQFYxC7bdup51tOBzwN61BpetApx0XjDEWKuAcgZkHAIFjqekOcweBR9q8YrvE7PI+yrIp5xaoB5dusD4VTJBWDPFaudwk3DeT1Lgw0QV5CLizBnTkEx1SKKC1mix2G9ZbOHDnv+wN0WK4zZq5/zzzDEIGA0ubKoq47R2HgP+9hPY+MCiws0z/0bmAeNbvnFCcB/yipymEO3PIQ1nF9uGbL4KwPynK8yzYI6huoE6K4iHfDhSBFrR4IBM+yTXlsg+HAZn2JY325cNbDLq6DZVZNkNMC/JzpoRERggDNIpsI5EAfbgf90vs0WjhSs0Fu0ftjm9iEAPpZtVuqyDDkjM2MzNogWOr4ZRxOcPGopLsg0axMwadD5RlNQWVCUm7HddYHdUIlzK0kDTK0kyOzO2cv5YoDXjYSywO4OAkhJ93NUvtHEl/wezaQ3W2bmoFtA+GMJ5tftXFH8sO8Ngleqfho3w7+P5lsJaIBnNNFklS8BaIFoPGrrn2Vh9Ag1fQGSEAUxEK/tx8okcDd/v5cf2ZnsZsFxxIFdo6GwbqQSxi5zrijJh/7NckfuNz9hM+FaG7Z5w7YYJIJ0+/Nt+NSraSZFx039nQtLUD7dyDdY5FS5ZnSHIkoZTggTn9CTfzMfBt5RvQp4FfAq4FXAq4BXgbVVwHff/mxDXcjS/jpwjEZYYFJa5ZCAMcymdMlq9JPmWWytWGpJHgQuBKSDYuVIFszP77YztrVZG+DtvrtvI4jibMAtwtklazwxd2oa1L/FCLfAbAUHDXk652b3WA6g+sBCP7f/h2z9ptOsA+mChAulHE2JhTzMID7HgOV4PAqwRZtbBFQrdCNKkiFSDh87FXjWlskgL5GsAOAjCYeaw5rjRr5RyAGYAcjqQdNYaIRTop104GKgBcJ9gO48LHe5KrZYjGMDx4gq8zxsE/tIT7vm/3Y+yg0iruvMIYAzRuNQt+XvCNjCoRRzl9sc8dgdUcumce6g4185JMFevw2fz/5H5WwCIFSJqUnTaq+Z1liRxAPLuHDcZWYzyLjlxgp4aOesi7CWjn65XnA+aGyrL9kKhqowytjU5XHn6BnutkYbbP4CTZFpWfoBgcVkb4wiC6ZAApvy1YOdbaD9TT2SsQWcNQZPYeGQaHpHx3SHoAKIJGGyIYpZrCt6Zh/sewP/6hpsORcM4Bngq2tCWmS6HZuNihtdsl+a17ZjsRfrkDNG0vITtwHCD7Mw4PghnEUI2InDQssjXEmLQuy1mlItb8Cy74VIUzZREx5bai4VUm/YGPv/IQB6Egh+CTKQc1xTn9Pn+9DL2AQ/DzNe5B7Zn6H/fohgGp+lk51M9xz0832We+Rb1OogghiQLU2WJTTdyXqnzQVHLLruIhve9jzrW38uCz9qJQDP4kVktCz0tHEpeAB6bZ8x3rO8CngV8CrgVcCrwFOuAr67DyHhcN7OzUYs2dOBZiFzxTq2fKFpMAQ4F2sAHh4WUyv0K961BOAWZdpA71zNjJELMmYJPwEcNPnVA4NIItA9C3iIBRQMlZmH/pOXrthnB55x2ZgGPOMzvS+9zjqGtuMvSaIc4BkDBvnaOWAvwOcHBEf5fQR2uIwTSAmAXMBBwzXasQiIJ9oshkZXZPXifBrHNPytFd0t6QgMu3TOQTTe8uOsgJ5lmeY03jDurplR/hRqZNSigb8LUAvwh5EZNKQfKactO3eE0JI5+z8uJSHNhwtFBJpWunBY27k7IG7vhwEvoaeWmwjsrNNn81oXuc1efT3Y/l2I5d5mSVrEqlMLseAsRuounpr5oof2A74jojrBrqVpakQTYAC/5Y5e2GvcMhpiq1VE/SBTCQL0ShkCXQ7lCaoJ4ketaF5ZvPGH4kKj8qXGXi9c4iUKuuF8INXwARxL0x02fc8cx87bpm3yguZcc7JZMvA7ZC0AW4XjREpo15GrVJFTsNwCZCs0prnwUKx2uIYMpkgsdrLDJqcItmnPWc/mTkCunpdltwsWDSOpwSkkQH8edifUTwBVJ7rpl12trsPh5XksiJ5v0cSFjFX2aGosVOOnotihxm0PeD7DcXHXCKC5Z4yYBkLiK3QlQ9MltHr1dquMf97yD3zHAuD1UpELo5OGRHxsG8TQN7I0IWr9xbmusVgqclHmAdKLvk2WS1xkI2c8z0ZPOY+DoqOuS2bDGJDU6IJ07w835jVuJ/DUNe7Re5pXAa8CXgW8CngV8CrwG6qA75aH5xtNkAkAAUAIyClxsALzXOUnHm9zYFLShjIACtjlGv0ErcTeFrkFLo9mgcsG3XKhzC3WCSM7MLrFNbnlKkgr9HzdAmeScsl4VFYqOzwAdHLiAcc8H8iO0JB2Kkl662CR0WQLWKowcifTbXNR0bxY+wop0EMNgGWkJPy7RFOjGOQQ9HMUNlqb/Kj1+jgvlFy1mEedCxCOoG3OwWiXkYOogdAx10u6af2p2HFhI4FzFMZObtIWg6HH2aOYhUmem7DMwqy95NJXMDd01lHAPS+oJIO2cBfuGA+i+6ZB0M/rQ0gXtOiow1xHie8OYzOMMYRFBqlHVKC0Iq8HOTYvRUZTWfBkHeAciMNoF7Bym6rAaCede0U3TYOQujCgLCakicb1QtIKn9hgtOiFBbIR59E5rwdOYq9Xxzc50C69gWrCMdAru2Y8p+/Va6kzKpQy3silOXTlR5IWB5AnCFfx6fUcTHcdGn58n2mi8ytQhOZByX0k6wkybyWRV6kRcTwIxgHxSRj+lDTDfuvcFMc9j8UVNnUh7PnkF01nJT52FFgeztzlUOdpA4mO816B6W5grF2sbSdU5Wxq+0IWTE/nulH6oiolAEv0uM06zUjDP+CaOrVJg+1X05+MvyP7OYE3W/HhT1v2oR9blDE3AMHFADXluTHCXYKMqSHNCYetAIzrTocex2ej2xZwfSkldlrPtufYhh1Xc330Ob2+Y8CxcwyoydID0L+hjy3vsCdaAd1dlC+wfI/lHbzcF/lE9+U936uAVwGvAl4FgAO3Hk6htgUIwSSKqfXTiScAXYPxlTZZ3sdqIhQYUsNejT/lDV2kiTBLxGAR8Cb5QwzQFaI5Kzr7WRreNhLp2++Y3iKODGVu67sGQUkRBBYF1J2/NCYUY4Bn5BTjufU2svVMQGavA5xSijhb3yXArLvzfgE4NTlKc8svnDc199QFPiUhcBprsapi0qWpZgfNxQGP8281H4Zxq9CfVQTSYp4VdiKpio5TZM7Ozg75imCas+lzkeawrhylAsteJoijgB1bJZ+25z3rRoBsDhwIvYn22qownAvdVtjbsNm9c/QD4ueMhKXOoJKEeJBcbr1n9VvidBk6EzkOVMMKoimlUAckZwIK10jJBljitpFt4A9NkyPyg/516NRx9ZAzSE0acApUni/Y4kG5bPitR/7MyDqyE0nLgI8HtrI/4rmDhKNICmJZLSVgXhVLLjNsGUtLkF1mznktNNCZl2m2O4As5uFpQ8lgiU0w3WiUfdQDQQzHLrjzoi3IQssvPYo0DYpNp8ZF4sEzsyXAM4dkAdQ/zOvaaUYNlq2tg+fBqBtOGwL6vJjXaVEFcAXcBlhsNWgebJRYGODgUgv14PWNDKT8TPZ1GbKg7dwlgLZmDHLaMNhst5iKIFXR4kB0OjUMIC+xGgx17X6rTH/Xsrs/wz/3I9XgOg62kVKpC1AgGxacVZnMS2oC4gDjoK4hHEu4SgD9nTZVGbBsnMCVM15qI6dcjqSH86srAwBNBbSjtX+GnMBT177TX98zjxaTraOvNOv/9Y3IO9KJVEAhNl/60pfsDW94g3uZwiMUxa7QiuXpjieyT++5XgW8CngV+F2ugO/msUxDDXYhGLUGYEqWbz7AUVAR2wDdMvKIME16jpEF2erHJfnB3hagoEtoTxUeEgF8dGW+b9EGPshtaJhhG7s7CcPghTl0s66PSyBWfs9q2AO45hcP4bc8a2OpdTa0aZf1DAw5YtSpNZYcQXRylAJYB2S6nETJLDi2gIz2EwvhSSzwjgxAuKiIDKIk/QZbGPDvjBI4eB35SciBZfyBebyKTV4E1414gvELe7FLabEF7sHcTSu7sjIRkS0s6afLJBdW0DIXSEApZVJ2zTNuhJHNWNQvQCqdhYqEbAI7udJEjudVrKuvl+PhmjE942S8Ikj94LAwFnLtHcgdkGr45MMtKYRYdEC7pDK5PJINmNx+eui6FFXtZA4ATjH4fgBj2o+VXcGm9wIE0T53jyoB0WeLjLGtL2CdW5QsqFAUZgBYDuFmUp30W3LPrC1OVpgjCxCGG2e/He0gdiadY7y5sZxFOJ+FKPMB9HbjEd3e02H1TkJWwlkn6/EL6Gsi6KNrFRZI6KWL6YwVsjiI8IyOPhYOUl2wYAgkWCzRxCjHDxd2osZULdC41sI0SOqcSkbjC+P7XOlGS7+NRQ7NfOFBZCMD+EoTWV7r49xtonGviz9B54Sy1HBqKXMOChFituPruHY2utVWo4aXdfEwbiS3WWHPd1mE7GMRU+O6IMK7KsePLWjoeU0laZXiNOd4CmCOK4rYaPT0CG/cgizDNVcLdVspuN4W6jts8PRX2fAZV1InjVl675bsZI0fH09RAL0yLnaN1fCe9huuwM9+9jP71Kc+5RjplUlyv+GheYf3KuBVwKvASVEB3zf3TDc62tssIeGwwKc82/hTko6QTJXF7grE8n9l2dcp0pt79vpRvHJaoJFb51HY5565L2ATdhbANAqezFpXRwS5BLf0ScMrkoKnRkEXmCJJB81nyfE7bLKwhYa307m1PwhQlxMIZCnMdoX9B5E/hJBbyFu6AkBtgmeB8GYzYBCwG8dbWgDbBbCAaaTVzuPMEQDoJBhHIZMDmDFS0GsikXA+0IrvrgFSpZcW3+h0zrxOjZNaTEgyrWOWYJD1POnD/YzHpeXlM4DFaX6S9qyLXgegE3gG1KFlriMHaMDqBoTkxe6KGZUpdQRQrSLC1Dbm8kglijiIENtdkJaWhkWeKjKXXA/XEKiytxMO0zfIOWmTPASGW82cOg9OCwybWmi3NAmH0w/SWFmCve3MWni4gTQkgpsGr2snlAQv5Drabh9hII3DUVu8Neks7iIKVnHCa53BpoTaj9e0zk9Akd+SaQB+gx2AdVYW8qOudPIYRheyo+ZlpPkxRYaVhUSnz9I6YfF7ZWvXzxO62XcXT0ACIopXs5TOXcco43ctvXlYRZamXMQ7PxKylHDCCAVeQlQ33s+kCLoAkwAac7cJkauek1abe9CKU3iEM4D5ajeBMZtt4/bzAcQZ4s1vRc99O72Ed1u0Ms1e0Wpz7gqsWgId261/54vRoG9mjuifa8hAcgesOvGQZSeJh89lcNJjMshqavLkliOL7AkbWy3ddpX1nv48ans2NWVBCdsddBaFR3mfO7C89EBL5vE7AKCXR/gqKltxtG9729uc5ry1KfpV0cN/9Vd/5RjQVqjF+973PhdN/ZWvfOUxBVXs99Oe9jT74he/6FjTgwcPukjx9773vbZ+PaE3K7axsTEXO63nb9q0yd71rne556tJerVIXu1meXS0JA/az86dO03xtsu3o0VtP/3pTzfFmm/cuNGONYaJiQlXEy06zjzzTGuBWMUjy1noWHP8/ve/b//93//tIpn12bV8nF//+tft5ptvdlHUev3evXtdHLi2e++91x1L0cuqdWvT3QTF8+ozVOfCY6BPiu9qb5BeBbwK/JZVwPfl+yYaYiA62xKQnOhdAZs1rN8EDMS8BgDS0hKrUc81AGJJ51hE12CnFD+AJ1KIxMyPLFadt2j3KUgg5MQAY8mt9v6edie7yCPlKJGg15Aug21x4l6by6PdTeyy/qHNgBGkIEg+BLBzAOhWU6D2LeCu4BYXLe7Ya7HEzcbHIGC1xNgE6OUnrH24Q3CbXRKSzEKacaBF5u+d7R0AaKQoMNAC4mG00gXkDHmaF8WISq8cR7Kg9EVt2o/mLvZbVmghWc2Vs5ZPTlkxlbTnX/Ja5pOCPGaujLEOApZ/sIhWEehyBGFAIFHVjF/IcUMSAoFUNL8C1w2kBGV+5LoRoNEu2o5kAsbfnQBYclY0DqFKZ+yaAZXrIZ87FiRVAkrSAOKq/JoTRWs/JWSxDSDfGAcJKoUQuE1Tn6zqSg9FbP7mBRo9pZyQ3AXZhuzZhF5lKwgglHynGdmOIkU2ddGydQ/TtDgQsHQxb8mcFhRgYmcMQj3AsyGcPaLIMuLorIMJBhdn3Dp+hLHT6KhNUNJljziVs44nxQXn0jUgqsGTA9IcWK2OUOtX4jwCyA3RHCgtiz/Jq5UqKRAmvQX/JkWwPv9zKydhodGa5Eks7Fq3lToWLDt7D0Ezv7BI/l4aHo+giWYBxHGq+HI3goT5RDein++C5WZhIeZfyY4stFyITWrK8uN7LE36pR+deIDzEkfOUcZNZLa+xYo959rQ+S+yzvVnY2dHwBD/hZzWSONnLlpL6tKD9adjoKkxl25bvzyBzJXfss8IN5xjSTiWM9D79u0zgb1Xv/rV7r361re+1a677jp7wQtkR9jcjgWg/+Vf/sWBvKMdR6D6q1/9qgOQ3d3dDqjedNNN9oEPfOAx4HxxcdEB1Ouvv96uvfZaGx8ft7e85S32pje9ya666ir7j//4D9u/f/+jAHN5Ip3G9id/8if2nve8x3bs2OGAvObx4Q9/+JcA9MokO82p9dqBgYFjjuGZz3ymG8Pdd9/tFhb6ERg+//zz3fGONcc07j2ah0ByX1/fo8fSAuGd73ynm+vK+akWb3zjG7mW0+6YLQAtyY1+XvGKV7hFTH8/C1Vv8yrgVcCrgFeBE66A7zsH0siDAZOA3kQMOYRCVEjZk+xBAFrgVJ7JYvFk7RYKNiUPasCTtZ0AdQhKMrz3f1lb77kWjcN2Ao7qgI8GLHQYYNLTjfaWF2XKBH2A2XKL45bl51B+q23ccT6AlYY71y3YtJQrO19oGEsBHMEnpCJihPSYAH0rVlw+znnYFJdtCEgPodUOAUKFWR1gEz6UxleBMJIC87iOIzcJtwFSI4DoVDaHxRzpdU4jTQgKjLGCWUSSSn5RpsFRgDECq13LozGePUJcdsquvxwADcvri6oZjSUFWNfvfM7k5QwgZJkhu76AJCDS/DKOhnCVUuwkgxB4lOwAoNsIAS/RDfsE3qWtQE7SQFPcwGnEtdcJnAHWKE0TqEkTjmY41IAWLvCaIIyvmF80xw0cM+qqH+DPl2sju6RmGRzdFh9msYP8QwEgfljlGqx+wzUSAgVZ3AQB0D60wHXGUwRcl3AXaRsiRH2bQleWAKxj4svMrMC8kYFwh8AXZx4y/IioKZDVA8BZCyyR7yJeNXatHyQJagJ28d/cwaBWcNZMV02OLJqK/UhXXkLwzssIaTmP88djAvmAfdXM2QvKD1os9DwNgjDHteCQhbu3Yj2H17RAql+xjwdAardY7fDPiYEfx5Iv5RaGUOD8D416mUWW6g9AlwOJ6qQGzc4R9DLEnAuYpw8/ZOESQSxcXwYLXQqN2DgR9dm+S2zLRS+19gGi6ZEvhaVN0pyc/eDSX+W0In27wLPcOwSgm5fySbu1gO1HPvKRX5rDpz/96V8CmXrS0eQdApsC1gKDYmtXgtGVAFqfPQKJz33uc+1Zz5LfN+2jNMEJsGofArut7c4777QPfehD9v73vx/TGfUZmH3yk5806X/Fyq4VQIsN1vO1782bN58QgJa7z2pjaIH8aDTqGHLNTZ87q81x+/btbrFQ5M7ajTfe6MC0gP6RI0fs3//93+2f/umf3MKiNb93v/vd7vkCz2LDBZhbANqT3Jy0b0Fv4F4FvAr8llXA94PxUkOMrMBNO5IG9ZuVCgAgmFcB1TIAVGyvSyuUfR1bGSAnRlhODPqy8c3eaeH0Pvx+T3cNeFWxxQK80K01mr0SeBkn2iTh8NkCzWyLh++0w9lh6998IXrpdgfMpVHW8QRynbsG+xAgFnCtLFngBfzNOG71cMm9Qyx1hiAUxY8LIauBUABZzLJcPNQgpodE/DbE9qpZjP1JxhHkwQpjVKx3Pg8cBCjJ01rJgdJnO3HFUjJipdKsT5TiVAl5WZw+DBGdtldc9VqqAfss72JYezCl0p4daKyLCefH+UlrEMgC6m4xogdh0EF7AYXKqKkPYO6TRliOFNokwAaQ12H368hIAkvpkFp9NAC/YrYdw80+6oBQaYgDXbhL4M1cR4NeC1JLdNGhfMxKu2s4g9D8OCeYKL24GH0aKAGtAYFI+TbrT7cMAfj5Jaug/uyzzMIoOFSwoTPwfm7jHAGu/YBuvxYDagjEmcQBQ/UYsgBoNgfK5QP4LEwpAbocPFzf3RK61AOqkFY0jMUFs6gBU9KYQpvNZM4EkD/HBje/HCC93S3G5HwhZtwZ/DVYrBTmUc0cblrxJZB2xPs4jmQyGgMnobHIa5BoVPCCnvie1ff9CO36vJPyYBiObp89UXPpZho5SYFYFLIwY0lA02WvdY9sYgHF8w7eb8WZBywmRr6Crh37lBSpir6BS2zbRa/EnlrsXVPqoTlpam6a7uqR5aJAun54+HeAgdZ76GMf+5gDkALG2laC61QqZX/0R39kf/AHf2BXXHGF/fjHP7Z//ud/to9+9KNHZaCPxkgrYVTSA+1nOYA+mq73hz/8oUkG0gLQr3oV1pPLtmuuucYBT20C5e94xzvs4x//uGN1BdS1rZRwrMZAz83N/ZK2ePkYtD/tX+zv5z//eTvvvPOOyrqvnKOA95vf/Ga379Z2+umnO3nGpZde6n7VAtBiuj/xiU/Yn/3Zn9nf/M3fPCqX0XOkeR4eHraXv/zlj6mD9w+vAl4FvAp4FTixCvi+fbjYEDsokBwGIAveyL6uAoCWG4cArdMAy/fZMZ9NDXNLNyddsO+hz1ioaz0AfMCB7LpzvICdFKDAZaIGE93dGXcNfEcOP2LT6TBuZ9utbxRnBWQXFYCtWN4obHa8DQaQZi4BaKdRBqQ7yYI8fkUti4GVX7J+GIva1mqAUDGeZWmsBUplO0dkdzsew8KuTtbK82volBuA0AjHDAKidQwBH7cv9qvGMElABPhydDKK3RbQ0+JBVnghgJxs7FLTY1YBQP/eFTfwXAC0kLN01rhJNEW9TQs3OVME5OMM4GwAwuvQx3WY3jqspAJh1LgmAO0TgFacddMSwu2rQQOjKFzJLVzhnYWaQCfP0Xng3DjlAAEkDWpeyKApT5csjMd05zALBMJBfIsg27GYVR8sW3YKEF1cYrABfCHG4EdK4oPF5t4CmF72cVo0USxZyQGwa4DiwHosCXfFrRxHRhMog5thsdXQGGffyroWmHYpihrfkkNFK/SkRcmqJu7iEZhszsc1lRZ5fRZQm+Mc0ogoycNCtd/K4adb7+Y3WWLwSkw+pLnnDofU34o6dNptAXMtMqiT/MvRJDOgJtXNGGQN6KvhzVffi3nIl8lT+UITQMPgVVm8VBmz5qLwmnbOOU9HXoTLChZ3RYTeNX834TeD1jPUhWJkt+UP7pYxN8NuJ92x23IEt7Rtud5Gz8LezjV36k2n5k6Nrnn3wbHuWuI0EfXvBICWBOFrX/ua/e3f/q1jRI/Fdv7kJz9xsgoxqOecQy3RSAtUHk3CIdZV2ui8oAcnAAAgAElEQVQXvehFj2GgJX3Q/rdu3froJ96tt97qJBeSgyxnoHUcgcm1MNBihfXat7/97U4zfaIAWkB3tTFMTU056cbQ0JADzqqVPktXm6O03mKVzzrrLBPg19zFQIud18JAjLvGrfn96Ec/cp+BOobkJMv15if21eA926uAVwGvAl4FVquA7ztjpYYAotIEa7CeruFO3/eyq5Pul8cENMVS608B7RjAVgyvJA7l5IzZ/q9aYuhMUY5O/xyEzWtGggMoYHkFoLFXIEEvZIcfuc+Svi3WNvIMfJbxmaaBMVfM4tGcc01+XR0JvliIp+ZYPT09Tm/r7OyEJ+UUpzv4NOv5BcREYDJW+VM7QA9il3dzEb2uxikQHcXpoQhQ88uHWi4WMN1BAVsGrznForg/OJePJqMbgjHWrrNYu2VyWed5rXGpqU+sei65QAz1WJOBvuLVPA549uUhRosibh3AlwZaIK8Bq+xDUlIHPNcArw5rcoyamvgAhQGS+PxKihEb6xhZBdIIPLMj6ahl7ybQLIs7pzqRxaDaHnm6ZCE4kDRwOEkfytkjexeIvjbb9jRkBb0k62UJE6GRMVpGEy0HjsPElu/NWGo+6xpEY0DSAOx1/VEADfBsaXcB0lWWJpVIyaKnIsHZxfNw0/BxJyHiOh4ZnKh2ScWdOFsnyKHI5tb6q6OhRVFr4cM81WQJU1+DicdS28m7AygdUCAbeNbFwud9bZZsnEYz5B9b35ZXAEplgSjfZTyza0hTRHAjI5J+ugbyLRfSnDNM6kK9TmOtxZSf3/vLuHFUHrTq1Gct89C3LV0IELAzwAINUEykeh2njnp5jvpqcaMUSSQsAPFKLYw1I5HogOVQW6/1n7IDtrpq2b23cc5hJAHSRf82y7VdYSPnvNg6N+9iQMxAi6alUy/rl5ZknaupWRudx5N4W4sGWoDzjjvuMDUECrQK6N1www1HlXe0SnE8CYeeJ2D4ve99z4HNjo4Ox2rv2bPHHUd3wFrbzMyMA+bSLotBVsOhgKTAs3TGxwPQYpolrZBMZXBw8FFm+kQYaC0cjjUGsc2SVmh7zWte4xj03//937dnP/vZq85RTYuSq3zwgx90n3MtvbUWD2qmlBTm9a9/vduH9ilWWnVfWFj4JQAtOYc21cTbvAp4FfAq4FXg8VfA940DmYYYIOl7CwoXwYXDyRUAJQI0YoCkP25tLmhkKfpbbHRw9ufEO0+SfLet6dnsgLOisZfivsXISTNbzgBApmC2i7ZlxxlYg22yqaxCWpoNSpJJ6MsrEpfUAxDJzuSi4SQiInbZt9zp0tg+SFYSRqccbQdwAcIVquLAugt2EatcR4sdcaBYIL8IWlMSoJIBpf/VYkGLA8emO2s7nivZBFscZlWvS2XyTX01+21DZhKFgRbwyy7MWG5hCoCathuuEoCW1hWnD+okdwoRsU3GkQMTyOJAJnNrIMXwuXv8Ar0cA+BdJ2AkROy5e64AmBxOAPtKDhc+dU7DQmJ6neQOLY2AdOg01VWnC5bas2ALE+izsUgeORPt9mg7ixbkEABgiR6iAMLKLNKZ+/BjnohiuRdzdn6VLMcW+8pRapKESILAoRSH0oCFLodY9PQUre8CgOdpsK/EbNdhyIMqju4KIM9x+Lg1X421qXhuAv6WvQYyFG4NOC13FY9l3Q1wkhrKrThs9RlKDaJEQKHOCgA9VRu1StsN1r/tlUgqMKR2+1y0MrfuJaWIdY64Owj1GgsXGlcD1M0X6KOmMZxM5O1c4ppE+zzzU8s98O80pU5YMYoV3an4SY9u5uQeMZu5y8pH7iDuHSkIdwJisq9zjZ0C4WHn2lEkPKVGk2LP+mELdxBVv+9WEg2TlqUpM+k/B3nLlbbpgpfgz72hOUZNQT0Euhb5O+IYqtvqKJXO5eTd1uIDLcmDGM/Pfe5zdvXVV5u0u7t27TphAC2N9Gtf+1q76KKLXMF0bEk8JD/IZDKrhoCoQU9gU57Hl112mWNqr7zySgc8j+fC8Yd/+IcOnF5++eXuuC1px9FcOP7iL/7CSU/EmkvXreZFHVeg9lhjePDBBx2TLIZ8ZGTEyVdabLUSUo81R81bdwC1IEkmk49x4fj5z3/uGGjt51vf+pbbpxYa+kxf2bCpOXkA+uR9D3oj9yrgVeC3qwIw0LmGZBpiB7N8OVWRbsSQUrThRiGWtoovtNhgfYDreZJHSFZRFisNaOyY/wa3u0cIQBloumQISjjE2wJUwlvIDZZs66ZTPrvu+Vc7Z459i4M2m8HlA3CrYJMQ2mUBVaEy5/EcUyNfM8JZiIR+PkBtyaUOov2wMPrlCoyyQlnqsMh6jQP1kqOEFfbSZKZjgNRCruTmF4NhTuA6IgAtuUQoEnXOHFojiGGWPloYMUkDTg4mXBrmRALQhn+b4sQXZ2csNdP0IL7hudhbKdiDHzURutv1WPY1YDtduAcg3xGP0KaoIqC1kVDM4gmdhpXvgJHfxmKEcJRmFDeAFHa5JpZWBK/qt0RpNoEpv2HOTBowGrDsvqpN3r1gPiVBwtB2bfRb304gd7ccNjieS8oDrKcjlt1ftIUHChZM43Ks+qC11mJDq5d6gIMpWQ/5hF8Rh8gsasg5svFFwHjd1l+K1GM9rDcnQa1x0js4/2YBfiQmUlM0wWOLKZfonH8LNNOMWlNSJGsMTpNbWGhOkkaL/fbpeVrE6CE5g+icsHKo+DotA0AN9Z5vXaM7QdgdVsssWHoSx5Twhda/4WkWkeaacBersyhLz6Lbj1iif6OTwTTIEfRV77PioR9a6t7vYM9NQEzPswhEudaiaJxd0EpunzVmbrPqoe9bcWEv41GyomQaslJUgyNNsqQSVgHmPhoP4/0D1oGtYHHvrUTEz1sxPGrpwJk2cOqrbWjHM+kXVGR9826CW/O4iiCBcbcj9K+TG0D/dn1seaPxKuBVwKuAVwGvAr/ZCvi+P1EZB8yO1GBp8zB8AkVtNFDFYIPFREtrK6mDXC7EEDuXNskynMdbyqJTX0FzewGSgmbOtizDnKOG2GhhVDW+QTeWaPzKTD1khxfjdvaurXba1nU85rP7Zrpx55CkQZSkQLq8f4UplwC7k4EoIKPZ5iZHjgIgv8pr67r9DrKWzESbXqPNWdwBEgtoqQXqu3tijl1Pwd504HedAKhLCy0NrBYJ0WizKa+iWGc2yU+ygOcidGmQfbdh8RdFjlGh2W1hZoomwnGrAKBfee2NAHfCRdDb+vRaPLHL3OVPjuNFDYGL6QPsuPyoAXfEENYyxJaPZWwqiYxk1GzLM5hjd7O7rC6wuYS1mhIaSThUx6WmQVla0ADniyaQbGRt7HZs6BZgnAHnbZ0V6z8Nz2wAr4WQOkiGTciJn+CQ6kLCFh/EH/lAHmzdzdxg49Ga1KhPGU23DzcO4LSF0UMHqzRtkixZBlTnexdITAzY4Lmc8w70xADsBg2WNeaKAqSp4mB4viVNs/OOBiwryQ9C1znwSbIs2YpDlO65TZmy4uKDAuvIJmQ/qCZRp2/XGZZOHQY4Q5x2ydfLsXo4VxSS81VsjFrbphutb9Mz3aIBKpkdTrGYGbPs4UMWw6Ywum4YZ5gshPVPrHDvN7AxxJWjbaf5ed3A9mub4N41SvL7KhrpqZus8shPLcs5rSqWPIRfNBOLEl1eq+S4BgDSpDQ2GEvPyJBFuuqWP3QvzbBZAsW3sxB6oW2/AOu93o2Ob3ZpmPIwlzbbXbFaqXgA+jf7Mecd3auAVwGvAl4FvAo8oRU4AgNdXKB57x6gQxfNe2eLiZZ9XQgQKpApAK1mFVnKiYEuc/+95ZARKY7B4t1unYM7lmK30UzLSk5pbeAbF3yi2/2g08zsXptehOHt3AKDOmvbNg3YKRt6ISrr9uDcsOUAcGoWc9bJ+j+x0PwpsF5lDLIxkwtHA5ZQwFZe0RqHxtSO1tmx6GwO7AvAIJ+ogOKc5MQZF8MQA2cSLAIcKQwgDYNSC7DokolE0CIL3IHPmS/aWtBs01yh+XoBbTU3pmanLD0zidQFDfSz/08mmYO5BWAWGpae8NvhO7HuyyMLgYGuOl2svKuZC6EptFG6cZdjDes7K2yDF8hIGXpW8hHNcRnQXC4pFrHpExoHPCt7ZPy+BRu/G8c1pCs9gwGYV5L/BtTYJ/cLWczxfHyiLZuwzP0ly+xnDGXkFxxf6x6iRWgKBGi31ayLW8cdgbjlJwCdBc4bzDX5fmabijZ0ATryjXLb4KAAcslIJO+QVlqO0fKybnC91CTPADQLMIPJnRbc9RMKMC810TnGekkbLf16UHZ/csNgkVaV7EECEJ4bUo8gK4CSvJulf6nTSFrRn7iH+PELX/8a69kCEJbFIY4cJNNQuwNY2n3bFg/czt2GLhZJQRYy+2CmJ12DZDGy3XwbX2X926+jjriVOMKcc2bz1GXC6rP7rTJ3xAH3cPuo+dHlWzDJrn9h+b3fteTMBPaGJCP6O6xjdNSCsPyLj9wOiJa93aWM5wU2uuu5vIbYds64WPnmXYNmEfQfM35C37nezrwKeBXwKuBVwKuAV4FfewVAX6aAirN833wku9C2ZF9XKTV21xEYh/zBZyh4RBSyJB0CsQKZkkxAyDlNoh9AGZm7GdZyAf/nLa5ZsCWfCPGYHDJcI6Es4QCvi4dusfESOlQiu8vpMSvxc8apI7ZhHawowOr++XW2gBODwKZkE5J4iJGu0BTYjN6W/Zx02TR4ISco5JsAOiKGGP9qOXzo+AUaCF3KIMBQgmSNIeccPqKuu155GY4RlZSXxUA2s+iCU/SYWGbJPmQhJWsSJSoqyMXdkpcPMbXIpGYtPTXhmghf/uw/BW0T1FKACYVxzk4Ebfz2tAVhhsNE+QUYU00sLwetAb59AsmEjHRvb7euXTSeDfIiYkAceJbBcxOvO75SP04JI9s6sfKwz2KBK9myLRzOW2EmYAMdbRbv5bE2uYUgk2HeuDgzZuAt9nC1adw59lOTCZhxaVRY2Lh0R5xOAv1ElA+hI48OWhlGe/Gu/VbFDUPuGjkCVGI7/Lb+YtwtOiXxAKiW5NUMQ43mW+EvEMWOaXbOcpL5CjSLMXfGHPK5du7VjqEWcHYAeuk/Aeug3EXYqpznihpYNV/kIxHAsqQwNfye1S7ph32uK9WRZseCDVtt8AXWtfUa8yPrcJ6AVWpf2We1qS+zCLiNscgikOdzHYQA/AU059nQqRbY9EqLDV6GLL0LLE5SJv7VYeQiYe4gIGhfEp1zzThDa+ppB1GI/Nwqe75ouYP3snDBiQTP7WDHqPWOsg/fpE0dmsR2b51FB59l689+lXWuO436SOuu60soWh7fzeZCt+DwNq8CXgW8CngV8CrgVeBkrMCPGbSYsNNag/d9Y296QS4TIYBaieCOap4Y7EBgJhYJj8G8Xki0d4cYaGflBigV0BEYc6DgwP9nCRq6ou3oSh3DKPatCZyazLPcE/DXxTt5YfqgzUcutM6eQZhWXDbSCriYtLN2brL1gx2Orb3rCHIDmFPpoAMA1/9tKVdwjYNioNXw53yaneMFgFuyWdcAV8NFAcANFSomW000PoC8AHQqk8aiL4KOGZ3qUky5C55D51wuA7QAlv8/e+cBJllVpv9Toauqq+P05BkmMmQQAcWAIiqIiqACKrC4YloxrLq7rpj2+euzPrv6GB6z4ppl1cUcVjEiBkSWnNPkHDp35fR/f9+9t+ZOTXVPdw8KI/dCTXdX3XvuOd85t+573vue9+vv75dtnjITSkoxLkcQtN5p6Z47BTYB+GwNgfncyLAb3rFZmQiVSOWZl0q2IAlHRSyy0mkXd3S4PdePuPj2LtfZUAITvJ9TAsfCvlUcJAREO5dLq3yq7DIWqR9IC4g4GOu64BzE0V+DxwJLLO6MbVUCFCQPsogQvuPJgBw+EvhXoJ1WfX2200O06AiwxNMxYsMtrThlkpQEr2kSn8icQ1lktJiuz+X/b8jtWbdLQFUpr5UcpXtlh1tyspbVLYVCBqTqJQa7YZkkyQqJR7UHms29jrGgSsMgs1DSWGdv1tG8SMxTG0DpoWkD1tZrTHI8KbQB5yTSE6Qd/KdO7lAQ7Bw8LVAd9sSXypN6uVLHa+Gn2Py4HFBSMTmLVPZINiIPbPTc6tyYMtbUcNNILHP1frHEx79W6cnlFMMySbHm1DOBewvyG4sxTymYAUgf3dikdaE3uMb6a11l+12S4+zWpA0bx26FQjKR3rkC0fPdxNget3n3sCukTnTzj3qNW3bUM41r9pLksDgURp9QoIX2JgzRFkUgikAUgSgCUQSiCBwSERAgcDfqtUyvBa01jv3sATHQ2S4xk8Jl4yX5HI+bfjPLgj7LRFi8tVQpLRN4PcIAKOmXkZGywPDeK6ULfYKwhxYXGmVqTmwGhgLpBhKK3NAmt3XHqHS/Z+o8AmYCLBW5clRG1gkE7XEnHLXcLV/SZ1KNuwb7ROb2CtSAHnE0EIMqxrsocI9ONimtNTZsgOik5BxyMhaoEaAXsEtLtkF2PRw9qGtSEgdA+ITYakAdMgyAU1LnR2YwMSGPaiFB2o49VqcyZgiT2SJFWywJ4CNFM57NTAz0szgqAL19syvo50Vnvkzss+ziYHdrWVfa3uGGBaAbG8V2N3qMTa/KvaIiEF0lNXRXyXWdoNg+QcAW+ztJHzyJLGylRz2b1R4KFmmnY0qTbYJc2Gm5eBgoE4gU6jRpCF53JhWwRDMgZB+4gtV8oGq+yEKgMRbdiZm2tWw4aujXmizw4rvnuT3XDbvd0mb3Dyjd+aqM6z5c8V9I3SSPQMaDwgQMjUTDl2ZQbzTkXnJu/19AsQmwfcaZTJUs7KQ6/n+ASVss6I8XdOy29o4feiVA09JHG4EreUcC+0FNXJhMsA5xjP7WJLCrnJQkhqcbaEckKVFWQGBqWQsg67JDiUtmUqpkXL6+3NV6nuHmn/B61zFwokqQ5htATjp1A/jqB+h07PmSkrHklTxlo7TTm6+RO+EmewIj6bfNR+KMu7pSrccGXO/iI2S11yUpzzY3XJDuuu98N2/Zs6Vy6Te5CUlaPCMSeoqaRQz0IfF1GVUyikAUgSgCUQQe6xF4UAHYrNdJUwUids2940M9Pd2SMYiszFUFogVRBBRJagLQxYWDLZPJ3pdKp0ta8HUGi6TiSiDi1n7b9S8/ybyNLXGKwFJSgNXUn5CqyDj0y5j0qJuVCW/RMc8XGBGDLHBcKhddflQe0nktyJvY5Y5cvcitWaGMctoeGhtwO/TIvOKnD0enDANtemZpdBMAZ+znWM1G1nGxzHgvdCkdM6m3JySpQHLSoRfgBQkI/tBJHZvm8b1JU4B00ndroRh1RsKBDKQC6LN8H5I/yKi4pL+1LM4mFUCg0tiwNNBy4dBE4+W4cOTEIuOvp8V3tbFOl5fmuHif4iD3CzLcVQQCi0KG+CrHu0uu50SBVGmLbQFcsL7MEzl7/WT6Bv1kXSS/mze0glkWOIVJrkBpMlMRsDTNhHdoXfWt4KShmCfQkoNQLUOO2oL6wspUWepTy0sDaJVcobJJdb5fLK4WUnZqEuOyOldSOmc9JWjIPqMhsE7CbdhgMjcaOU51gwQv/uiyxYQAU9OdeGyrsc3NzWOfkfZ4b3tOHkwyrJqBrIaxg+wDzpbxRPyVGZP945KyVDXbYdoQ97M1xv2nEEx2rEp+HvcOTai07NWNFheIhH+S61nzBkk/nqpGj/N8RDMCOZSISa/UlLFQmSRT0nnX8ne70fXfcyM7fucysT1SsyjpjmIm5ZAmNIqDFoOKftZJGKeakPbog8yEHiT0iB1/sqQxT5NM/XjFDpBNkBhHNmWwayTaoghEEYgiEEUgikAUgUdtBH6rmpFc4Ojp1DB27UPloYyy5cHCshCsKjAYA4CZl7MHepBvxEXDGSCOxXbG4rFN9bGNT25s+01vnxKosNgPGzkQVFLANgGbpw0HDiQUI1tvdzsrq9zSo043/TLsblyLFKtiiuM4HQyudcXxbe6wJXPd8UcusmO3lnrdWi2CS0k2khOARjbQmVKCEDHRMZVLwhWIQ5wfgOyAYezi6iYxQJyL45ts8CR/wLXDALTY67Rs4NBVVySFYIJQ1zENWUUAuGGskYZU1f66Me2aKCgwsKR102LLr1oTjLJ00Lhw/N1Zl3jZQPBpg9Jt9LrGdmVZvGnCja0XKKtpwZpAXE3ykSpJP+IC9kcW3aKnKp492FSYtYjPxvosNNpzmGIAL2w0cglNEuJasBcDPBtzqg+hay0znz4UyGMhXolU5yzwU/0h8GFOrSyTgABCyV5IkmkPgCakL44V5mgSIyCYUuZJcf+NcsFSpGOnh7KBcwKgY6TnRs+tMWFqbaFVpAre4sAwUA5A9L4AOtjH29+Qpb1iyH4A/b6OA0kHbUHVQpeSRhsNTV3sOwsCaUWVuKj9prwQNYxbDF4ZJsHG0xo2W3FDU12o9Ym0f6L03pe7uUefLQ26NOsaI3Gx70YRZzRJaGxXOJX2u3qba4z8WoD9XktyY96DeHkTa1C+WHxrqdxNXGmxLbiMa0FhrditTORHagg8zfXOPVsTgHkm3WBU4nDicfCeU8yhvHEt43WMrzJpuKNtehEgxfgPfvADS/zym9/8xpHam1TeLJb+j//4D8sueOqpp06vsGivKAJRBKIIRBF4OCOATOMGvZbrtXAmBceuuXN0h+zpUhkoaPSjYvQAzti/ccNMCokhfajr0Tzgt0oCEoDH0F0unbv3pu6Fx6wQ3jnS8By0s7aEbgzcHOIkBtExgxuvd3s6znALlh1pLCaPy21xnvavk6ilJO2qkl3Ucjvcwvm97tgjlChDmG9cOtcNtYVuhDTK2leLG4VXBVYFjnpkR1dT0pSJMXk1C6JQT5KkYOABMCajIOA5IXCJs8YYcg3hmM6MZCj6ia1dVciU4wpFOWmojbDQCUC02gATXRFQC9KXEwuSsZDCuyLmvCLm+eJnKJFKWQsOpbetICUQYk3l5BV8W84N3iNpwJicSxL9AuHyMcbZozHmEivG3bwny+1hARQ9QmJPScAkxBoNgLZ01DC+AFnYXoAiml1NjOqylRtX/+yRlaDSYMd7BT7lwFGXdrmqjHmxjAB0GhcSX9JhWmi8oQWQTS4h7TSAGAZXSVsadcVDk5BKheyPKgvW12QrpM7W37J9Mys6j14WSBRYB/Qit8Dm0CrvAei9MNrTZxjDzPt+G30th6d/1oTDk3tgXaf9bFyR6E/tgHVHAqGhkjZ5BqCZsUSpnk6orv2QgqTI1oikRZ/xZKSkujDPMEtrZCrSrNQba7QG88VKiPJ8F5u3QmR+l+YVWc/DOgYjvV6//Fmx/T8NjJvF9m9RP8Dg00eskPRSiHuOfSBjJfdB4w54ZzGjLO6K40rkUnu6Mmu+RJORlXryQNs1Zm26QsvQqx/a2/r16y0Rxwc/+EFL1c1Gtj9A4He/+11b1Pvc5z7XveMd77AU3YEf/KHd6oOvPclPSOhCuvLHP/7x7qMf/ahlRmT79a9/bclPSMzC92y0RRGIIhBFIIrAXyUC8rF1G/XyvoxnvpVj19wxfHcy0bFWzhmLtZDw8JRkDB0AFEsmUTHv55rAS0ULzPKkpAZM4fW86wbX1Rh0PQuPANLcJawg4rL2TEBT4K9semiVsX3TTa4+cK7rGVhiFnRVsnjAUlMYL7lhxEkfXdghWcdGl5UN2Snyiu7SYjfsjx/K97tdtV6Vq79ZOCbglNUCOhK55EZxTAAYK2uhALMRuHrUn9ALy70Y70lPPDZRcXncOJS6OyEgDgttm0DluDx9udmjg04pLR6KCUA3YL8qUEY5ZCps6Gc1P+5KwzvEUk64vzvzH/S33EzkpVyNS/ag+1+XknY4uV7k7i+6nfcXXFpgqy4tbkmAPZ6UZ/OKqhs4KeWS8zVBEahVKE36og+9hWyw/gB1s+7z/KDNFq6oaYJ01o1i0o2tnXC77xP4l++062u4nlUx17VE7PpiTYL6yCQoUM9xpvVF8kHZnsi4IRlIXex7TG4jaJtJTgOhDXY3HKzPY0KfMT7EDhB9CJ1gHY/8QxMp/LMN+cMH29vN9YJN6TXnB8P7DHvzfVOWAMrVHtOSqE5NAK1xxtpKDZwYQB9LPCWY0ZBUQhNPCs5kwlhoGHodrjmD2HnmHZ58qCIxdSOj49UNNWm9ExoncU0sG5WnKBX5GXIfOV2AepEmLCQ+0aSisUMxvldF/UGFXi82/m7VR4lY1BdM/mp6LEPiGKYHNh3QhIsnK2zY3lVqcm9Jz9OESk82yqerG/9OVngnCcB7iyTxcPEA9KGfSOVHP/qRu+OOOyzbINfLvffe697whjc4Mgc+73my8dMGw0p66Y9//ONNkDjz76XHzhHbtm2zCccHPvABt2TJksdOw6OWRhGIIhBF4JGJwLU6LQji+Fmefq2O267X4bHr7s6vRf5Aprm4nmOzcFDuE08kGYmnURXjKDBdkLQjL4cKQExcbHVm929cl1i67DyBE4g62ORabQvctNjnk8RO9sLAVYujbvfOja5j8YvlEd3pigKHBkh9RLWgb0DgVPpT+S6T7juf2yoHsm0GrE44bqVbMleevNp2Vrrc+qKywgl0ZQQ28QvOTeS0P+ygpLtiljvTkpmoHCQnLN4aEzBGWZEVMC5qBdx4Lm/tYTEi+/T0pJXmWwsDJVsgCx0yDksmKKpaNbQ6dmBtpwyEVUC+GlqdGHX5PdvFRI+4S856jazcJAlQKm/yeFvyDBBgTrEr6DUijXU+5rZvHFUGQ4+NXbgi6ZYcJx12v8BZXNkBxRTHSEIDXQo7r/M0kCz4PQsGJfMgi9caBYG+IQH6QZHb9yl9+IgAY0aWdt1aMCdXjRVPSLm+NXgYM6kAGesH0ghNfhow6GRbBBcDyAGjYGBfTWHSZcAt8g6SpiC14GlEQDD79LKnrAASen9unnoAACAASURBVNreYDNmmD+Dl3713vMWGjbZZ95nDNExtpjQ8wk3PI4Qh0V3truXmTBgsA2H6xCbbACmFbJEWv2j3wH/cdNz6M04gmWALtkqQddkqeyRln+N2naq4v0c0dqnaJ8BvbD/41q4VXW5TkTzTWKfN+lwyXL8pDwe8x5umAeHveAxOdE5NUFpxAck8XmKmnSxy/adJgDep/2YiPgRoiGH8MYTmH/7t38z+cZZZ51lfYYMgVTWl19+eZNt5v3Pfe5zbvv27ZbG+6Uvfek+rX7d615nUoZ3vetd7r/+67/ss2c/+9n2Hqm7scz84he/aGm7SQ3+tre9zb31rW91P/3pT92FF164X1n/7//9P/f2t7/dUmQfddRRzc8nSz0e7PDQQw+5iy66yN18s544aDvnnHPc17/+dWPWsbH88Ic/7L785S/bZ0wISOcNc3zFFVfsUwckLcTlhhtusDrAKNNm0mmvWLHCcZ5w2u8xOf+Q9pu04aeddpotkG5NXX4ID5Oo6lEEoghEEXg0RgCZhm70Tjd+pzR2s9r0iNq2NcHRsT/eVwRBmIcwC8+Skjxk0ulhSSy2if1cpTTbSwWjzJliQpKJssBYXIAvs+da1yOGL92/1AMUsHI+4JGdnGBb7CZBjRPLxeHFu7avc52HXWTMtaWEZhEi0lwBzgFl+SspCyIa47oox1pdeufqsKzD5LVcHHFLF81zR2mBYUoACQe3LUXZ4CV6tOBLZKEAchmZg943BlrsIMlfLOW4AMu4boQlocaMfK4BirmS5CK6QSPPgFmfOycrcGytN8mJSTdEP5sLG0lcBCBLAt7c5DgOb+yYPIPzSqRSHB9xr3j+6wT6R9V+SUBEjcKQW6Y76ZXxTPas59KuNiQXkTG1SzKOdFfSdc5j8ZlOnPbAvzk2cFKzswPh+qgL0AUOFlqMScs7saHstt4jHbUAdbbQrZ/KbpgpSSki54+5VTlNyEFjtajXBJkDMWr26Voo2xYm2AO0IVTn+zVTHQOtNinyJlDtNiYXyCqC/e0XsKb99N05YK99/Gm7mv7Z2wfts8fRegDasLReVNMcOEyKo59oudX3SGs8iQtsOgBZewb0M4jc4ggo9ycj6Jc1qZHuReVJg16ZL8n4kTrk6Xoi8STNqlaJFOYpxF16CUTVbhKAvl/HK7kKlLZNPoIGBQy0Hwl/vac5B9qpcWzp1Vg5VYe8TDKOMzTJXKwy0Fl7RQVrRNsG8xB4c3x83IAsjPMpp5zi+PtNb3qTe/3rX2/AN7yh+b3yyivdpz/9aZNF8TfgFFCMO86gUqFzLLKGI4880l1zzTUGkD/0oQ+5n//85+4Xv/iFAWquY8Dp0572NHf++efbKaYqayYAGib9C1/4gjG/mzdvtrp86lOfcgMDA+4Tn/iEgeh/+qd/cqOyqwQ0v/GNb2zqlP/7v//brVu3zurGhozlX/7lXxxg/rjjjjO98x/+8Acrm89ayyaOfA6AZvv3f/93t3r1agPp0RZFIIpAFIEoAg9bBGCKb9cLmcZsNHJbddx6vXg86OkWQ1vs/x6srjVbNxb2mfbWkIPtYuxzo35/PJFKS196Uk7P+3G5wO0hvfuXrldYJS0faA9jeSyi58vsMYVIOCqlkdv3bF3X2X34ZU9CI4klnNl66ZwZLQrMCFQXdDOG6UxnO02XPCGQWq1P6Fw79NlOLR5MuBOOXuXm9no60px0uztH5a4g9rmINlbAE6mB+X8I9HoLAlO2GK6oiQG6XXOzIDGLGOqyZCQw0N3dSpyhpnrZD0U+CjdVRbEnBJTBtML15nkdAOg0cgstJJwQA10YHnSXPO9VYqBHBI7yOt5jSz3AK2iIJMNAtECUHDQ8JpikJCpUtnYG/jK+LkEaZJNJmJ2d5w5CQg4Ci1bYKblIrEoK74rbcOeok0LDzZUn8eK+Za6g8rYOb3Y5gfGB1Sm3/Hgx0HL7EPSXflpPFWB7TXOMtYitbPPFCEFfA1w9MOuB6r2UafNXezt43xs9AOC9CwO99/bdf995QHPMcRqboHijDGDp6dY9oIxDC57PZvfBT4KK3KeJ44mLx4PboAmx4F7BQTv9/QSiGywsbMjVpaKnHeVVknWskXZ5pV6A7Qc1Z3lAE7iH9HO3TlOx03kNooJ7f/Whv31gCVP4z6fw6zLWLpRO0tOL81xn9xly7jhcu2tRqXdZeHrrQ3gLg16Aauvf4abdfffdxtp+9rOfNYZ6KtB7xBFHuJ/97GfuxhtvNCkD8pAXvehF7vTTT7ci0QcDSAGjAOp2ZQE8Ad5sL37xi43xpY4A4Je//OVNoBquI+UC3AGvsMQByOXJG8fBah99tLcQ+2tf+5q1l/fZWgE00pZbbrnFADTfmTDnsMpMAoqaoQdloyH//Oc/b5MIWOoAQDPZGBoacu985zsP4RESVT2KQBSBKAKPmghoUZNlRMO7djYbbDVuFHsfa7YpJXbruroBaOS3JkvGhQLQSSIUe86Pl7Iy0DXcjlzFDRXKtWOrtfqcxPZrBKDFyvYuEwgKvIA9AO1hH4NkAnHyGN66zvUe/qqNhWJpWC4Zpwh49aL97ZLsokeLCQsTSmYiBJXtTkmTW3ejhZx0sGTOk3Qkt83lBjepnIJbedhid+TKhfbYviZ2cKQw4Lbnegzk1mRzh04ZXMVNEDCekvwCPfOEQC/YkUWFZclFcNkAQKe0HwAzpXPjHCJy3ZWluYUpB2yzYBL9NzfBmsA/eA7XjfzubdJqD7mLzv57OYGMaveiYuDTp5502JhTL0MIol6AoPnSecBZ9mim/dW/Mucw0G0L68y+DemIALRP55KgJK4Fb7J7cJWhmtJyK2HIiMoZFJs/psWYXSk3omQgo/KZ7l2WdCskD0l0eUy+6atJboIG2hbsUakA/BnFbH/b/waiqWKA9Kgz9feoYe/HXtCMc4bxsj5ANPAcYHB/oNlbfjEGlMHvfjXqsMhIvu1zJhwBkg4O8M5rAyqoEnIPPzV8+G07XfhE5tkHG80kQTpnm0UwKjuladaCztocAfi5etpCXHZqn93C4kqAI9baLPoC4NxEvb71np/hxlhzXRs21n1PwJoAer50rFLAnyUJ1DOUgOdxGlPzFVozFDzkXaBbATPM7Gtf+1oDiu0Y6K985Sumgyb50oFALwsOAcgwzZQHoAxvsN4f+chH7KnRgcD4T37yE/etb33L9gfETwagg3MgKbn//vubIJfzhgF5UA8WSgYAtxVA8/ell166T51h6akH0hcANKCeNsJU//CHP3TPetazmgC6tbzZfNtHx0QRiCIQReAxHgFkGmjyYIpXzCIWwzrmHr2QeXh2cAfYxEDXBKBJLmLrozztrSXmIIsgmf3k9ICVm94pyKWhIqa0XGvcIwDd3xkvH5fqX+5hF4/D9LygDVl5uKciDfTgzgddcvFL4Z2RSpQFxG4W2/j43s7skoQAa00vFv91KHkL0oCiAG5FAKWMJZs0wrmx7a40Im30xB7TOR+3ZpVbOM97PF7S6rLdLDIcEeMMhYwvsOrQmVGa6x55M6vcsZykG/gEC+SOF6SDVjsB2GBePeGXI0NSN2edW43Mya0Dz2lcQrC9Q8JBJkbYc9xJYiXpruXCUSIT4Vm6aSr7XUw+wp4m1sLmbWBVACVqAAQtOqnJIZRym6whhBjJM9jO0yP7SUgAZ6R/JqbmKkKnMGNQe+OyTyunXXmrXD5u3enGt1dcz7y0m7ui0+USSlSjRCg9C5VQRNp0pWQ3WUrgz+yjZO+HD0g9aS//7AuOPdmGr3Bugue9XK/1s9+/QVlBLhjPKNoDygGObZpHG7NMDEzMrJ8eoA9AugfUg5QrHrAmrmEVSfN3OyEgGRBsI00/mYnQAQQ+ML+mPLHQAsdkpmQxX1XHVGQHSPkJpSZPaAFogtWJ1oc0wJsJBDrvAE97tnuevSHn8RhoD6w3lG6yVF3jitWnyH/8GRp78py2xEVeQII5gD86DrkfrQA60EQffvjh7tWvfnWzPfQfUg02GFtifCAJB3IKtMTojnldcsklbVljyjyQhCMAw8hBYIDbAWieKMEwX3bZZSZHCQNorpk3v/nN+2mqwx3WCnj/53/+xz3wwANNSUd4X8pG740e+uSTTzZwTr3CADpioA+5yyGqcBSBKAKPngiwaO42vbS4aVar9e/WcXKDcMfOtEmxa+8u35tKS/AgcMNNHhM3wHRaKZ/BbrhvkHgEV4iyJAhVkwEIWG//vcvGBjdm+lcUGrHYyYII6ThOCLphGv427o01cQU3tO0OV1z0Mj26lK8zDh6AK+0nJcMtmWp9wfDOnSfwd3dvj/CLB7ASWck1hKohcctiU4tKjlIaE/MrIF3Ror+5c/vdiUev1OJB73l7Ue4Re/JKBT4hezHVGT1yFpAsND+hBZBFaaERNuTkJILNWVwAma1bWTJYONmhc+L6UJO1W12TBE+jK0cOAVEWPlK/tDQcE+N71J4NrpwbUyIVpYdWOu5YB0w/K/T0I4SUTEcM0IRhVX1MYaD9TOrsA1AD0CGiFTbfwLfpYPSiTPk7W6XlxOHK+r3Y4SYezLutD+Zcdk7KLXucdM/KcugykofIsgOdOUJi77kAXcEJPLbZMLNVc+/iPktugo2ch6UD/OgR1D4hvM9PqmT41ZdWGEb06x2WXtj7AYPsN9JmVt5CPLzDAwbaTmuMt/3ixTEA8j7r3GyKvU/bAM/BQj305Gia/UaYDQmPVdiHMSyXFAWaKrOHyZv9Kvun8YB4AKCtKj7THNTNvL4BzHQaj2o4Hb7cdBZe35LUVOSLnhKA7jtT+yhDodXTu7IO5Q3GGb0zDCqgk+2mm25yb3nLW4xZRY7AUyvkGCy2Q6qAPINtOgAahvdjH/uY+9Of/uR+9atf2QLFwCovHLcDMdDf//73TU9NndAotwPQ1Bv9Myx1V1fXPgAaDTQTAJ46MQFAbtG6tQJopBnsyySAhZPhdQMA6Je97GUWHxYWcj5kI2EAHWmgD+UrI6p7FIEoAo9QBO7UeZWNz508i/MD2m7Riy/42bDVnLIcu+7BxvVinjcJPw8I2R1ex8VCYKszo4WCAqcFsbd13CcESitmwYGkoEPJT24XXnvAdc0/GtaQpXhr5WO6SDBRKxQDitMH0FvucKXlF7ve7n5jp2ukZhaA6RKY7hJoGd89uFYL9ipifY8t16p9ALNMT5dZ0GkRo4FowKQgvBQUQ5J8bHXV3JCqWzVZx/Kl81yXWY152bEHlRluZLxLE4CUboAplxMznZfuuSCGUm7QrqbJQUyMM2m+u9MZW5MGHqoXxHzLaaRDQCml5CdIRSoAahxGqHdNC/bGdruR3QLx+TF3yXMB0LLAS+LnjCWaWEn/sT+AFDlMHBYZat8HUB6ARufhAefA5cJqbzoHr61Nfa+vtCDCXi4U2Ghpd8fIUKgnA6K4E3O0WBHXCbGpLMQE9xpu5C2K1ctgpQF4H6NybkCiMa3eT9tCgDn4vQlyTUvOPv5OMLqBlqL5WQgoBxIR03Xve56wBCOsGgnwr9UlqJNfteYPA+DSqcMIMznRXyR62Wt54R/bnNB4ntQkcDEwaziZJxX+IWb7YaU049DQowlv4Z/PNJvqxtefBAEDPGuRqAegmXou0BOL1bLikx+0bBsTyZU+eKYHAN6H7hYwzsg1zjvvPK97FNNbb73VwCp6YmRRF1xwgTGuK1eubDYW0PuNb3yjKcMIFuiFXTg4BocPJqzIPwCxgE+2q666qrnAbqqyAL+cH+A8b968tu4WHI9UpN124oknOthk7OQA19Rj48aNtmt40R8AetOmTU1JB3EA+CPTwIWDDWkIbdi6dauBa8DzMcccY5+FAXQ+n7fPX/nKV+4nhTl0R0tU8ygCUQSiCPxFIqAUziazgAHVQqMZb8qY5nb4x842OQPGG0ph7JbHrl/fuKkqaYZlZ4tVt8tjuSC7tqPkB92dURY2AJ4tvJPMooTFmoALsoLaxHolDbnd9S0+WoDQQzqW7Doee8gwZLzxRH5UxeYOb7jBTSy9SIzSPPNwLuqmAfPaJ01jt44qjo1bEgzhmHyxXL1bwPa47q7upbDEgyPDsitTkhQB3ppATVmLDGMC0rXisCsMKQ14XovqdJ7Fi+a65Uvmu74uj+lDIz1a7JRko9tNKG2zreETaiurQUVpjPHpTeqGTxZGgFpdyLumLIcYMMBIZ4VAAdBYvwG0yAZYlI/0mLIQjo/skJxk1J1/1islz8hJGkDqazL5KTrQ95bH3Ad0lmxETLriYIvu1AbbDywKiKWyhuQAo3oZosUDWvWhXn4xTUxNSm+TdQDeWKjIzEIA3mTOkiroJ0lbjCGmbJ9pDQPYpoTDn+cEQzDQKBtwpE5NhtkHzAFwtjpTzxZ2uSm/8OUffvmBvCMA8eGJQ3P4B3VpInzO0ebiCApBNmGfewcEbfVYZP9YG4A+CrdJjGJmiwypty9WN214c9bin9A4apsQNWcYsM3mZoJsRJ8zO7JEkCQEYrEto7LXjZYW6kHBaa5v6aVu/iKY2qA+hzaAJjDf+9733D333NP0gW7TO4/6twDQeFUHDhpBhZF1sAgQOUrYzeMv3aDIB/ovHeGo/CgCUQT+BiKAGwZSi+P00qKwGW/7WdDNsIQJ7Q+jA2Mtiy1vi12/tnHT+LhcL7TQrlMgtSdLGnCy7lXWasFWT1c2exSsHTClJhlHSWAbsKsVbS624xo3sPxkwx8mGPBxls9mSpDd2CbwvXJs872HDXee4PqXnGCa47KyCcrqzgB0BoyChR1OCTpLUefAUSPdkbpNKb/nDo+NPi4pOUdHr8AwDhgCsWmB3pRY5KSy540Nb5M3824BYCUPEdocmDPgDl+5yM3p3QtYSpJ3TNT73JCSsRQEopBxlKSj6Ejr8b+AlWVQLOmlc8u/Q+BZKbH9p/TGEIOBhJdKZS0glP/zhAB0bmzYnXfWKxQUnVelxixrnU/nBmgOzMbbOHPYYjMmGGI05U/syQaMCvUYTN/NIQDQsP4WZx8IN5lqw4vBcX6Zdhp00/zrZcwzfMu+QUfbroBvgDHYmHr4HcY+vvS3KTj2XUC8w32wHB5xlOdjw71ve8g1wK9elkI/fqFjPe0wxQYA3DvFPjsH7HPw04TVfiHBez5DbOWYFSBxZELEjizEJABIa/zPYe/RTDObkgA9hgjd7ED0uZ6uYIGIXImFo+bKCPi2gb/3hRKG3TFOsScM7MfhKrKk2UvBzXel9OluwVGXu6WrT987JpidHOJbu0yEh1qTHm0AOspEeKiNoKi+UQSiCPwVI3CHzqXMF+7xszjnFh2zQa+2FnTTLA/QPK5XW7ZbALp206hY3op0wl3SDPf3iRMWGKgUlTEQ27lqdVdnNjveme1aLew1UBByyImtqUha0bH9Kjdn+ammhTVsY6DQY1gDMFQTa50b3nj/YKk73b3kmSeRSDopZJeWDKRTTG9SKARQV4PVBv5h9aYykqRn1s9StXx/PNtRS/aljx8pFvvG8jl7VNwhkJ0wlKg6SmfdkBtGcWynKxdwU1BmPoHuxQvmu4ULelzW0lp7W14+wTmlYR4sdbgRsbglgWYcQJKAWAEmcm9QR9NDIzUROmJhEenJYYUnxgbd2OA2sehj7tyzL9W55Skn6QQLDJs6BTuTT6USiuDRP6vq0GGYFgNwxstnQA1Ig0hxjkB7C7gEQO91uwiSnxieVQlmNhiASgPa1gF2dvqE9OQemg6//GNooC264++9x+0DoMMaiqbOwg+k39feX0ElOL2PrMPv23tBfEKfB8lKDEwHrwCsA5iJyd64eglX/JfGTUM2fdbaIBhCsQ2YeUCuPq+QbdEv1zC2TzoDeknEE3SD53ntFR34UTdrqYkPThs8OTHnEYAz+NsfUizSrOlVVV3LAu9S57tC5+lu4KjXu0WrJBUI6tv0xgtG4qH3k5ii8yXrYKvzxqHXmke+xsQT7ffZZ5/d9Jh+5GsV1SCKQBSBKAKPaASQaZCgAdZpShu5SWo5LQu6KVqIPGOdXlpcZk4Ak26xmzc1bkKTiINFVnrhrFhh48pAG9ry+iwju7lMJ8y0W58rNDL5fO5YLN7iW//b9S8+Vo4VSEk8kLQ3O51vY6dyKrlhNzi02yWWnLdD6cKHuhOZYzqTyQH5UuhJugA0bh8CUxUfxcTEBqaUjIQSccGokEhjIDs6Vivfp31OkK55aU0pvRtyy6BesKkJAZWqLOaKud2uNL5bWuZRgSgt/hMw75vT7w5bPNctGOhUmvJ9YzFcTrrxqhwU6l1itxM6Tgy4wGzCLCTENOr8aQF9PGhhM0dHdrmhXds04Rh35z5HziJVrAaVXjxgaZu2FD7ws1IAxsgtKBNNhjdJ8NCaPgs0uKbD9aUe5j7hg+Ggyt6fHtZEB2yMMrprHyMH5zI9hy8JMQ3HXjDulQCg1nvQ2k3xc1By6GQB+tw3ZH4RvuwhaC9lBox3IKMIQLHNJUITjGab9b7FgI/9hYzBYkZYYFjh5t97Qa4R81Tfr5cx7YBjdOxmHQjZrskQcQkB6GYVQl3jr61sKlKCAHvybU0MLeW4p3DmZc9J1F+15sSHRbNyj2ZhrQHoAZfLPt31HX25ALScOIIYHPoKjnajIHovikAUgSgCUQSiCDwcEUCmwcJADPj7ZlggoPdevaZtQdemfLTVrOdbNd1zx+7e3ripJC1nTTIGwKVl29NNn/s9wKysRXUwmSQXwWY5r52VTEX6jfhQfdt3lvV29y1K9czznTe808b9xXBAYFswJw316NbbXXHhS6UvTnkL99RYAeU+neI4ZBRlvbCaiwm0JLVgMSWpSFqa4KIW/41rgV6tR1ZtUpnGJEzu6cne1SjWe2PVyol4OSd9VFzDD1qAtlhkQqA03rLQK+YG5R4inbLalEglZX83380d6HPd2aQkJC1oWnUnjXepltETfqXwlsZYahNhMyzt5CEtCcCo9NrDe7a6vDIRvvDMCwTaBKCV9Q+wS5rxvaStj3YJiAFK2GBeoD9fVhBgStvVY6ADAwoTZcB4hhhmjy3mBQA2vbnPUlMm5+BD2uRbuwECDUHyi486TUril2EMcBiVhwC1ST38z0Na4CDtttHf6icrLQCJIcDMgj1Skhs49sn4QDZNVTzc7Ek5bNJlMaIA76fZ75kcBGDNOULJXnAY0YQEr3HPvk7HCeg2FF/Gj8XNdOT0CX/7ZfGe7Oz4E5xNHegzXoGaxNj/II6+LMRjnrVGgCTm9tSAtnnuG4ibTAGiyVG1odTwsqAc6zzN9R7zOrdodQSgp/tFFO0XRSCKQBSBKAKPyQiQKRAP5+Nn0Xp00TDW3grtmW8sKNysF8Cb14y22L07Gr+QUmGgLrYPmEFSFdssM540yQX55GLzJtmEXJktUx9pvQHH5R2/kAwjtyHbuwxk+Dg7zlw69tYBjAM4H918h8v3PcP19yxznXLHSABmhMgTieQmZTLJC0CfLNVGOiHAU1cKwE6B+owlOEm4PYVxVxDgHUGqIWDX199jj+CzyeQDkptUZA39NGTMLBysCeiYc4d+JpXBsCSddHFCEhW5dpTzw9J2C+z6WmBNC9y8gX430N8rh5C0GPiEbPYmjx9tHx0bczt37FaK3wn35KdcLp0sABrPZR0XAD0j4z398l5wSYgAc7zvsfvBZhDW3CQ8VwkPDIPu/D34PRCY+/s2s/EFGmrAnj07oGx/xZuBZx9UB6ywv+CzudiO8gLc7DPB9hYMsITAVjf/80CNYAwvExJKp5qhz5trCwMwbWXtZYKDskxy7ccnaGZo1HjacVhpv+ymFt3KRbfcYey0I2W3QXF+BEDZO8gD3gDkpA+KaQ+e0ABoQLO8oNFEG5tMpADP+tzzDvQ8ny2+HoAmSyEAugEor6e9/tKkztYUmo1dp55kzHWjAtDdx73WLV715MA98FA34dhnvEZ/RBGIIhBFIIpAFIGDjMAfdDxuGkfOsJzAgo7FhMtneGywO9pqwNLKWR7PYUOxOzbWfynQtk1IgLwpR4EVeHTOKip0tENKYVuR1pSMYn0Cmiyu2jMkIErK69pWl87f7PrmHQGAGZcUY4dSWC8WPbesmfoZYCgkMza4QV7Mc9zcw55NgkEt+vOyHaItTnV1umJSKVUatYekRV6kdIFrUpJSAKBx/BgRCz2ilNWj8nKTzZ102n1uvtJwk6ywEzOKihtUKu1NAsZHKUviUphs0neTRKUsjXSxqkQqWoCIDV0lNyqZhnTSAuMJAW3YcTTObLCecbHeA3PnmGSjqysj7+ekfufBvXTZQKhSCEA/+U2WIRE7BiQDAVC0ZXQCyR4gs5INdMFYevZpTFZglz3rtL0/w+gdEA2K9Ls3QLJNyteWDRqYjOHGgUTEpBEASsWWBYVhAO+DSQ/Qc5x3bivC2u69zdaatttrQfCZHyeAqS/f8I71wHrAUHtrED1Aa+faW7i9h892cEKrZlCv5plsrxC436sF95wwTKmunSTlMf0GkxNP8+3JYHyZDPFRbBo2wSD2ArxcOfSF9NIxAXGAsldTNNXET4toKVU0dVAmY1hKZ3vVYbsFoNkvhru4zilVv+QjXXpqMV8A+qmu67hXuyVioJUzxwvwY1zCgcvF73//e/N4xocZSzeSprTzWT6IL7To0CgCUQSiCEQRePRGAJkGC/MAvnNnWM3Agk5WybrhznyDad6uF1kG0TfPZuNuTv0B30titzxU/iWMbEJANZEQGom5XUpw0SvGbyUAaHwi53J5gU0xwd29fQaKxsfHJXWQ5EOpsjs2fdV1zz/B2N4EqbHBNvXGJj2+l6lB9QQdl2BRX0l2cyO717u5a14pfOdlyoNBJDtch3TMFRYRCuPACstwem1HrlpPxxOnks1l19iI2yOpREVAtiObcnP6+l2/2GIs55R0T8DFy5oIUilVqrcL4vTHUonH1yU7W+LXZQAAIABJREFUGa8IdAtU1pBYoInVvlUBalwYOiQvSVVLrpaXC0lRbZLLRkOA2hQBvoUFSUZs81FeWRKWnJKolKXBvuzSj9gCxlYA7dGZWP4BxtgA4IEu2QPQViQANGwNx5thpjgs2jUwGeTG8ytkrGnA7u6VIvAp9Ze4wGLStGMz6YMPfAPG2y8jGElBc5tAu9l43zkj9HdAsnvn8OLkcdYe3DaGuKXgAGh7DO9e7tmTXXg7e9IVn40HZ/tsdHNvk114lH9DQ9bOr0mELSAELFspAtYGookbkxfiz/88PfF8uOtadBjTotK4ST84RiNHABva2MO9AGjKJVkLIJudkIYAmDX+yG4YAGix2XW5vJQri9xI9qmu89jL3JJVykoYAOhD3ISDxCIkUfnMZz5j0X3Sk57k3vrWt7oLL7zQ5E1TbcPDw7YvWQvxej7yyCMtSYq3riDaoghEEYgiEEXgbzwCZAok29+Js2jnjTqGG35bJ4wDlAcIQlcNfJgtW80pNuiFzIRFhU3wHrv53twvWW3VkUgDoK0uWHkJ9A4JV+fylcbSXG58LpkIOzulXU6lzQ+aJCYmO9j8P663b57LdA2oGA9ABwBUGfEKiVh8q/DGPEGQVTu23em6Bp6iNNprlL67LA2r2GdSaOtE8IhorWGAG2KnG0pqosV8I8p+uDVXLa3MxeuHNQSeO1SHjOQkSdhiAeCEWGyJPpSG3MsQVxCwrQFQ0x33KhtKVQn8Ti8KNFW0bwDMkAPUtXixJga6Twskq9WyALSOkzQlqf2wN0NLXZMzSVXAvSEAnlQd+VmQ//P4qOQgqv8rX/EpYS4054Aun8o1IOnrnJEXGMINAJyv87CsLezmM7T6dS9bTOV4w2dww8zsXmxqC9nsNLCqTXaX8jkXMwV9Tn+ysg7AGNhLNN0+bJaw/9jzZRD7fGB14B0PxHuN8s9hO+5lk73j2pXrAfm9THQgq/COMMa6tTah8wZ9FwDtmGXXYUFm0Z8gaCFrPeOBaKAuzLSkNQaDjZ0GBAOIsRDUUwdAulnYeaDb03swplWexouR+cZSp3SMD8yZfCjeTKp4xZQCXNbl1hcN2UM2qn16eLLYjYiBTh39crfgsCe61N8IgIZBJuFHkNnvoYcecv/4j//o3va2t7lnP/vZ+4+j0Ds/+tGPLKHI5Zdf7j+VmHL36MMoAlEEoghEEfjbiMDv1AzA2Uw1yoEF3VId2z+LUKzXMXv04vj908lOr0Ds82DMu/Rqq4+O3XDn6C87bCEebJAeUEsQDViWktkW3cUFTCdyue1lgeaOTPrIzkwmWRcCrQhsktq7sedmpY/YLBnHag8rBvrdJoxqsq1bS7k95fGRwWPmrLi4E+/nFHZ0YqEsUQsiZmUeTApA12Q/Jt2F6WyxmWto4WA5Gbu/loqnEx3Jk8BwAPCGAHBKiw+xs0t3ZLS/9Nk6Vi1wDSVhQd4a60zvUvKUzaVK6dRiqdDLaQDDCACQkKTTStAiwGyev6SWphq0RD+r0ks31O64TTCkx5bvWWl0xI1oEWFhYkzHV9xFl750el0R7RVF4BCOQCuApin/+Z//aS165zvfqacyOZNkfPnLX7b33ve+91n2QJ5ckXlv8eLF7pe//KVlLDzzzDPdBz/4QUv1vXv3bsvgd/XVV7uhoSH3whe+0MogS+EVV1yxT8Sw0HvPe97jrr32Wvfe977X3X333Qbi//Vf/9VSZE+1Pfjgg1YeEpKLLrrIUoXPnz/f3XbbbWbN1/o+ZbWy7j09Pe4Xv/iFWfiRsfCBBx5oJmS54447rJ1kZYSp/+EPf7hPdchkCGv/xS9+0TIU0m4mHzDzyFiq+g7iM2La29trdSIWlLd8+fJmJsZ2bYThf/Ob32yxCZLAUBeYftKI03ekVue84bLDKccplzYRm/DGpIk6sAZmqrgzoeLYm2++2Q7Hno9xMdW5GTMf+tCH3Cc/+Ul33HHHWbbGqewRW8/BeZ761KdalssVK1bscy6ekjJhoy/IUDlZfNeuXWv1Jrvmu9/9bhuvGzZscJdeeqk755xzmtkmN2/ebIl2vvOd77iVK1datk2evpC2vt04vfjiiy3mp59+uvXlrl27mtcEdQv3F3Wj7GOPPdY95SlPcZdccon785//3OyGIEMmUkPqyDV06qmnWrxOPnn/LMaMofCYCWfv5H53oOsnuNavvPJKi104jvQB1yt9FqS959oj8ybnpR+vv/56e1KF3SV1bO2b1jE4VX0zcgWbagsfi0/9O97xDhvnZPicLP48MZusP/ksGGcHGhN8p0ynPw7hr/3ZVh2mFtZ4mV5T2sC1OcHBWNAhB8CJAzALcJ7NxgKyB/wDmwlTJisoduOdE7+UxkLAV4uyhCEL5YKl7UZOymDKdnYb42ySjXSinOxI7qw0Gj0Co6tKYmhjlVHXO/hjN2/ZyZ6W2MPLthmjaCSoR8MhQNi19Y5a3+Lz1qeSA/36Uj4C2UdJX/DgV+QcvGBG42IYAbhxLWBsCMDmJPkYF6BNd2Z2ZDpTQyLAjykVSwNl1VfWeC6TwqJOx6ggpAsVgWfxyi4hhrmhXN1lMbHj+Ylb6pXa8kwqdURWTDr1tQyIaLEF3FkgViMXONMHsZZVgXQldDGdNgxpXWxzcXTYTYzucCUx0UhBXnLxubPppOiYKAKHVARaATRPAgIQ+g//8A/uE5/4hIFoANfo6KiBije+8Y3uhBNOsPe2bNli+wA+vv71r7tbbrnFbq4AkP7+fvfa177WjuOGRLlz53ryONJmr1u3rglUuWmRfAQmnOv2n//5n925557bTC/eLqgAzLe85S3usssuc894xjMMgGBPCbj52te+ZmCJmzr16e7utvqyAXRoB2AHEBBm4MP1onwAxJgWGPM+dW834QBUA8Df//73m3yFbIikFT///PMNcPMZYBXg/rnPfc696U1vcp/61Kfc6tWrpwTQg1qnwr5MKsIAOjjuBz/4gU0weFLApAOgTV/QpvDWGmuAF30FIKH/poo7+373u9+1+n/7299u9tlk5wbgUQeADn3IEwomUUwoJgNNpHanjcSEGIfbzWSB8gCqgFu+26k3sQSc/uQnP2kbX8YWn9Pv7M9Ejzj8+Mc/tpTutIdxzUTtpS99qXvBC15gsaCejO/g6Utr7KjrK17xCgORTJR27Njh3vCGN9jEcdmyZfv0F33PeP7sZz/b7OfWPg3G8N///d+bDIrU8UwyP/axj5kcKrwxeQqPmZn0Y+v1wzgOxxFwGfQBMSYOb3/72w04c14myR/5yEfc4x//eBvDxIr3f/rTn046Bqeq74HWSISPJVMqE2L6k3pOFn/G/VT9ySRwOmOC75Tp9Mch9UV/cJV9UIdv0mv/Wd3U5R6sBR3nRR6ySq/ZiiVhrEmYslCvaWsLY7feW/6lKWtxv8CzWS9mxObJIelBBnaER/KwtkqpzQYbncvnRyql4nhHR3xxdvvP5g/M63XZ7oUqhxWCaoVAr5HR+ruKfMIWDMpzeXyznD063LwV58pfObVDJeZLhfIa7dGHflb6a0//qjjATIO9E5J5VPTL6MS4AWGYoLRuQMVq5Z5CPt+v6/i4TlnjkYIbEMyT+YrOl68VXUwWHfFMytpQMHu7ikBxx73d6c6y6nhGQQsUmTh0ClDj/ay6GPMdE6AuS9bRIQCNZMTYcCVxyY3s0WunFiKOKU4lAehzDm7IRUdHETgEIhAGhLB+d955pzG/MIgBuORGevTRWHg6A6aAANirMPDks40bNxqogLGGPZwJgG4NVevNt10ouSHCiAE2+O6YbGsFQbDEtAlAD0hpB6ADMAp4htWCEWsHoAHssGMvetGLDLiz/e53v3MATBhKWD3A1llnnbVP9Wgfn7EBjqkD6cbDuvMDAehwge32DT6fCkC3ApnWuCPTAZzDOreWE5QfPveiRYtsYgJD/LjHeQZOB9qmAtDtyrvvvvsMCNHvjNN28aUPfv7znxvzzOSKsc0xMMEsemWyc++99+43fhjfjOMgJXw7AE2/AfZ50sGEk6cyPHV57nOf2wTQMMKUQd+uWrVqUgDNGOYJBdcMC/qZeHANMRZOOeWU/cbMZAD6QP3Yrg9oJ2MXYMykEgDNZIW43X777RYj2sGY4LsAUMkWxJ9rL5gQ837rGHw4APQZZ5xhY4mYPOEJT3CMlcniz3dU6/dBuD+nOyam2x8HGtd/A5//Vm0AdM5UpoEFHcD32FnEAOs6FhXixMGiwNlsu3UQiwq5KcxGJuJi9zzY+KLkGMvLkmQY96oMgZaa2JhZkpyIAQZLi9FNCow2hCRJblJUSm3kHhml1Y4N3rUjW7qnMW/RsWvkVpACALMo0SzspDWGKUL/ynvoiHdvv8/NW/Vi19W92BZmiRXW+7F11WotWy5Xj8F5Q/oOO8+4FjB2iR1I6TxjE0U3MjIiJjzlOsWo4LLB4kCVu6mroyMvzH6yXA/SSI7h4Us6dwGtthYfypdC/tVIMmQ4ph1TAvOScuwolkqbVYUnZzNdvQm1nYyMgHfZ64mNl8OCgpKRlIUbVq1cdPnRQTeh9OGl3Lg+K7kLX/q82XRcdEwUgUMqAuHHulQc5g2mDzYM6QVyDW6o4Y3H+DBUrQA6fAMFXMDKwf6ykZUvYHH5uxWYUA+YN26A3CTZrrrqqikZ2jADFwYQEAU8kgdgBY/MAbMBKEKW8elPf9pAC9d/OwD9rGc9y331q1814Eg7Ava8lYFujV8QJ1hJAAjHB/rycAzD4AIgA+jkFdadE8928Q/iArCnHBhi+iqQBARsdXC+qQA0+0wVd1hKGFskI+FyJjv3vHnz9mPND3RBTAWg25W3c+dOY9sBfLS/XXyp66ZNmwx0AZjZB+aUn4xJpAoAwYCJD8YPMghkOVMB6DBbTtu+9KUvGdAMADRPN3gPVpvJGhv9yNYKMhnDPK0Ib2FJUeuYCSZdwfs8IaGPDtSPwf433nijTTgYL2zBmOF3+hjgjBSLMcFTJbZWIBzEHxYfwD/ZGAxPElvry7UXtCV8bQb7hY+FwedJFpOh1rESjn/wFIx4tOvP6Y6J6fbHgcb1Ifo5Mo0b9EKmMRMAe7AWdEg08nqtnmXcWBgF8EYgMZN6tzvdpth9axtX53PFvPyex4Wee6VzXhIXuCyIXS2LrYV5VlJAyZMFIsUExwVGy7rxIJ1AMwwQFex0iQ1Xud5Fa6qZjk5Z2cW7BErVQNJgS1Zha9j4XSBcg3tkaLsA+IhbuuYyL+EhmQSlSkY6IgC9J9nRMZpIJ1YUy7X5BYH0pMB0SklP9DTODUuDHJNXdba7R2Ye+D6TCjwhP2olYJGnmfD0Q8LHi6TAWFMWe10Si13RmzUBd3TbSDEymhSk/BVrVRYT6pVNdd0k0LyiWCwfSWZELsK8PLAxNoM9SAqVS27taoUJpSbf5sq5EYH+sjv3Rc+ZZT9Gh0UROHQi0E6SENS+nQY3+CzQEQOM0RSycXODjYPF4lhAJyCSm9mBJBwwnTxeB9zACk+Hgb7hhhvs8ThsYJiBhtXj3NxIYc5aASR/IwkAOLe2n89++9vf2ncHTPyCBQv2qXvr/kEc0Leedtpp+3R88BnsdDsGOswmtmvvVAz0S17yEmMPYXmRqiCTaZV7BJWZCkDzaH6yuNNWJlOvfOUr7TxBOQDEyc5NvHg6QX8/HAx0u/IAvowrQBhxaxdf+p5jmQjCPD/xiU+07372RVoCaNu+fft+4wfGEtkJEx+26TLQ2DcCPOkDgBzjkacc6M/ZJgPQjGEmakieZiJroMzwBHKqfpzs24iJGxMRzg2gZmLAxIIJ5le+8hX38Y9/vHkttjLQxB/mmsnlZGPw4WCg+W5hrD3nOc+xtQOTMdDEnzq2fh+E+3O6Y2K6/XHofMtPq6bogzfq9YRp7b13p4OxoGN2yTnJTjhvhucNdl+nX3J6AZoPxlR2m45n8gBrnY3dcVflamOYzUSiTjrtMemdi5JPzJUMYh5mCzVs7tAna5Ef+7DgD0lGUkBTkFp5UDrcxLqfuznpQdc315sYNOq1ESVQGVeWwYUC0QvNhESAFkDNmfbsWCt5yArXOedJlio8KXRdkvtGXoyz/DVcurvLdWZj63MllypUa8cjG6lheyeg3MDjGCsx7MbM2UEtQYJBrjix1rBFAt1rS8p8osyFpwLeC2LMiyq7U5kQe7Ndctqou4kJZStMaAFiVucnk5wmBjrDXfqnKgn2M0W/u6IWKuLSQf2y8oR2hbwb27PFVaSBbsTL7rnnRgB6lgM6OuwQisBUAJoJZqCTBGy23uDRJgbgK9CaoslFhwj72ydfdx5FAwQPBKABGvhIc2MGwMDGsmAL4AG4hgXnhh3W0QKA0GlTNx7Ts8iJc/HYH1ANGODa59zoU2EVAfY8EuaFvrMdgH79619vbCXnB1iE694uXsSBxYqBJCTc/TwOBtADNKhLoM2GaQ8ANECGNgAUWEQWbFMB6AsuuMDa8PznP9+YT/TfyEw430wYaGI7Wdyvu+46981vftPiTr8GYJKJxWTnXrNmjU2iGCsAVRjY73//++41r3mN6Wjb9eNUDDTlManiOx0wz4Zsg0kWYwSmtzW+jBn6n6cITGqoz29+8xvH4jk02oH+ncVy6J1hpWGLWWRI2wDPMNds7QA0TC1AnH1Z4EYsAKGMO87NGOVcCxcutOPZJgPQjEfq8KpXvcrqG+QuaPcVMhUgnaof25XFU1uAIlrmQFscMOtISeg7FlPyRITz/u///q9dT4Bl2sp1QByZJEw2Bh8OAE3cmCjQz0zMqe9k8eep12T9iRyGcXCgMUGfTbc/DqGv+amqeq0PPGeaLfBgLOju0jlhjNE2z2bbqYN4zVqi4Z8UNw8cOVjR2huuSOyWW3NXp5XIJCNKFsK5oAsGOQcps4VEhyr1qpblNRaLP+5Fk1GSDRgMNJu0xK4LNhfgqmyB1S1XuTmLjhBbnZWTR1WMsphpscdKA74D0wsB49VaiddpYF2AeM/uh1z/4rNd75zVOkZMd7khfTTx0qlZ5CdVTZH04ZXqSKFSGpQ+e4nY5yUJndcW9qk+xVLewD/pwdFY1zkndniqV1ngt5FMQhVv1U1pZa1SPQzf6AR2ZJKNcKNyaS0YxL8aezfOK81zQ+UKlm8RiB7SIsOTpF/sxR86RXKW/JgbH9zuKnn05jV3zvkRgJ7NyI6OObQiMBWApiVoIwFQMFIAPTYecQNMwk4MvA8IBNAixwJUACjRf04GoHnEHjB9AC2A6re+9S1j8lg8xkJFbqCAEEASj4xbPaZh8LiJs8gocOEAAIRdIACYMMrIKtpJIoIeQxrBJB2tJKAN0Nhad9oMuGAhU+AsARghPkw2WuUnYUeKpUuXNl04ANJMNIgvLh60AVAWBlAHcuEI2o5GmYWU6LXRirYC6FZnkbB7A+dvF3dYVIAVUpegvOAROH021bnDfcmis8CFY7J+DDtABIsIiQ0sMQCaSQxjkEkNzG4wzgDp7eILW8n4C/oI8MckBwDGPYTPgicGgVsLIP/pT3+6sbCw1oGTSbjNjJOAAQWI0d+Mx8BZhXHP+IeFZkLH1g5Ah9vGPjDqyBmYBNEfrXKnYHxO5WoxWT8GwJ0yGE88TWBx41QuHPQB+yB9Qa7F5I9YoxlnIWnY7WaqcfBwuXBQb2JGvzNRJ1bt4k+fTdafPA0KX7dTjYnp9seh9U2/T21hWnHFwMLtsBm042As6GB4ebGKfDa6ZJw4YJsBdAcj0aDt6KNhqydN8R27/a7S1alOOU2IGBamFPUqzTJWwjoK+QL+GWWl+lOa7D0N0ceVanmZwHGaL5hsJiufW8kvJKPA9m50869cT2LIDSxcbQsNq3oBoC1jnMpKxhMipqtb4/VYZ2e6Y83Y6G59me92y495hb5gZCcn7EwSRCx5WTRYYvGhgHwVcC2wm5cLh1jojbLXi+kL6URuIlUxy/hAdwgwC1KbrIT3eZn3M2kzyKqoi0b49/5KuZIuT+RPwvYjjSZD7TCNtrTRWDVlurrNj7qqNuFPrarIHrpyU7VeObGj0VhcmRhxY0M7XFk2dg35OZ934dkzGFfRrlEEogj8JSIAOIU5xikhYAVne552QD4oqxXozPYc0XHtI/Bw9uMjGeN2GtxHsj5/jXNPR07116gH53gsxv9hjC3A8Xa9eLwyE1eLg7Gg43zAzn2tgabfKCQigGfs6/ZLKTHNYtBnk62QekxLKiIXjsrVgGE2c9DAPUO2b1VlCywo/TUzSlaQk1OPz2Gfq+XqroQsNLozmVUJAW6SmXRoAZ5r5N3E5v92c+atFHDuMX2ylatHvBwLqAVOA+mV+EQItDG6c/e6BYlU/6KlK19oDDgtrwoEj5e0YE83xQ7JKxJZsdE6KF+umqQiIeArO72JRCy2IxmLLUjUGyuU+VB6ai0VLMk/WgsApaM2/XZVsg8mBZ50RMBciVZKucIOKTeGsunM0arD3IraB+uOL3UmI/m2dkU7bVpoOXjUtRCRugtq314aH+4c3bP9SQUB6brY+PMuiAD0NAdntFsUgb9YBGBXeezP4/oDZUY8UCUiAH2gCP3lPn84+/EvV8sDl/xYBHARgD7wuHiU74H5OCB0JtkCkTbcpxcs7UwZXx5V7vKP655FbHb4x6ON3kdaMcOysLBD+jBTz2oXu/723NVdAsmptFhe4e6yEpFYCmYfcKaVohtWGB0xQBRZRAVmGQY6lS5n44lhZcLrknPGMlHRbsuDv1Talo2SchwNuUtqbbHb+NlhpCyLDMAtqa0N1MoqTosRR8a37EynFtf6FzxrZbwj3SXttNw38rKhUxIT6cSwsZNI2Vw1ALcAaJskiDXOWlZCt0X2d9VSoXh8pVLuAOymJenoIJmK2lIWGJYc2meaxUnrdxKjeLZ3tXvESvcJQB8f10JB2oXvNQAaj+p0d6clErRU52Kc8+NKSb5n88bC2OhwpVo65cUved7BdNwM+znaPYpAFIEoAlEEHu0RaJWbPNrr+3DUr1WK8XCUOdsyHovxn2WskCqQ/Qgz8Zmwv+iTsZKbqQUdXCzHwqPORBYSNI+FgBv0AgTi2TzbDaaZsmj3tH2fW08Wu+6Wsf+Uhq+3Mxufj3SiWJJjhYBqh7G8yB/8QwwDe59ZghNjZCUh1vu2PrAey1XibqKQG+kvbP3+ov6+XtfVt1Dg29uXvSxzYCJlkauKXU5KniHiWKBYeujhLa6zY5FbsPzsLbVGIpMvl4+oa9FivQMphthwHYu0hMyFHdJrVwSCK/mi68anWWAYSz3pl7Tir75JLiAD0kkfjmWQgX7Z0ZXEXjMJgClPkVWQxCmqe5J02DZBqG/S53lx5SeVKuUM4g/Slsd0Luofw8lDgD4/NuRGB7dZSm8tLixf+NJzGHyP12vJbHsyOi6KQBSBKAJRBKIIRBGIIvBXigA649v0wkR8ugBSPmimicZ7efkM67lW++OJyHHTPV/4FCRL4fyzAd1BOTDW+E7Ddk+duvbAjcMZZCz2x7tyV5L9L53qyAkqahmf6xFrOz8hUbQIWskdxMQKyJrKQ2Aa32Y+QySCf7NQpH8q3hPI1F+7tt890lv6Y7l34ZHzEsn03Lgx0GTyUzpwGGj9XZNlHbprnDSSAusw26MjWyTVGHBzDnsBiwcn0j3JYU1X5uarjaUFYWPYZ2VDNI0yzLJ86cwFJKPj0c4hNSEVOHKNWCy+LZXJlLQo8ch8Id9dUV1hlDul24b5JpW4eVMLzqN9Dkhy8ewlsdEPaSHhQln6HdHAJk9SDixElDjG5cYHnSQcrigmuiTR9sUXNTMRMqtC9H7CgWMf7RFFIIpAFIEoAlEEoghEEfirRuBOIJpeM8kWCHjFzWKNXpIDTHub0J7Y3nHMbAjGrToOiQgs8WwkHlSU43HRALTPZlFiuLGAZtwjKMsAeOz3dxeu5JeEJBJJLcQDmMp5YiIdT1TSnfHeUr4xLyUWNgDQQEnhUAPTZcHthkAkiwS1dM9Lww24VrKVzff+2M1J7HK9C1cOiquWiUVtsZjr7pT2AURTDi4YkNNIMlB4lLVIcGJ0p6vGulx63pmua26fG81XyD64S2C3olWIK7QYsAeAnFYlOmRpl5DuBCDOqndAdIbU2yofqJ9SwpVcodjITUysq1QbPV3ZzqM6lZocBl0JVLQgUUlV4mmX6tQCRJVBOnEWPuIXDbjuSHesFbKuS1N5qmqo90tufHSPJBwA6BFJPUru7y7yvG1DGzMtHlPwaANtTrRFEYgiEEUgikAUgSgCUQQeiQggtbhHL1Gi7vAZVGC2FnRkuAJo4mk80wV9HIc2mrrOWJPstw3gzkJIzo2bx8FsgG9kLtRnPxAf++MDhSulAbYTpMTOAj2xsgNA4u8su7hcV7ajrPVyvfWKD6a1D1IOW3yIvELMbFLSDP4WfsU+2e0eHnfj677vBnqU5KRvkROAhmnerVdCaojlkoN01NFBIwEh86AYXlJ51+S5PDG8Wwg06bLLznaVRI/U3Rwr6YdA8+jo2JZyqZie09tzJMldstI5a1Gjsc+etARjDTHqAtEkWCkqHTfAGqlIpjOzqyOVGVfjVpcq9QFZ9Kn6AuNZ1V3H5WWhR8YktnQmae0HTHdmUqP6fUupUlqpuh0GA51XIpVyecJdetH5k3UO+hoG7XF6sTI02qIIRBGIIhBFIIpAFIEoAn+NCMDgki4bMm+6koXAgg6pxEwIQOQZ2MfhuTwb4AtTjQvGbCUagNhNQFO95h9kcAPQ3GSaJysv9vt7x67Eqi4ttjbDYj39kVf2ksCPGWjbraQmSpGNBjgn/7qyvOj6BII9ZC/6Vwv4PBs6HC8ElJFKoDfevXu9y0z83PX1LxE47xGw9byWtb+yhNd2Cy5nJOdYaZIKv4bSL0vfrFThuUGXk1VcfO5JrjEHVYQStkhqgZ9nYSLnerq7ctnOzKDBGDYtAAAgAElEQVQEGwMqZxn6bZhpADR2dpZOHN01Sg9NEJQgxqQayFHkaqfFjbV1srnrjKdTx6KtLkknPT427soC28wLOtOdYrnxDKkrgUrGzl2TzGR8bOgBaaA7crsfOLk8cr+79HXvm05foTUiXo+bzs7RPlEEoghEEYgiEEUgikAUgSACQcZPPLuPOOII86vG9xoP9ZbtDv2NdGG/D6aI5i36DBB65AwjDkmIc8dsUmuzkA/gDTaaLsBvrd4GvYE2GtDsAczZbcQLpv6AoDlcfOzW9cUr0WR0aEEfOmARrmJhxdjqlzgAUrqGbFaOFjqKxXiA0oRsKeKxxgSyCmmX++qNxFyzu5POGCbYEp1AQ6s52zbc4PpqN7uB+YdLKtHpAVqTSHiuHALiRTHGoyKCewR3l8a0yA+cXZJioyxZRi4/JHCdcsU5T3edvYtVC1np5QoGaLu6sq5uFnv13SqrpMV+y5W0pU8KEo/ZVj070EsL1MM0x0kOI0iss5uzSFXgP55xQyKeh0dHx5dN5CYWwoAjD8loQtCh4zNiuMleCNtdk7xjXGnIBx+6RlkNR3YmEqnBl/z9vxztD4DpdBuPNpghkc1nJrO76ZQd7RNFIIpAFIEoAlEEogj8jUaALJ0k+CEL61ve8hbLculnfgX8sQ4LkHPUNJsfWNABYGfiaIEeGvCLNnnSJCOT1IF6whSji54tUwyzjtQDDEV2wNluAWhuK8+YTqGxhwYbxkBLoiGfZdm0ScKAHXQ6nXVdWS3u09xCGFJaZ7JYC+hL9tDdmVUWQqUv0X5DkmqIyZ1Ipzorwqj9sXhsgKxLSrwiaQXWenW3e8Nv3UBiresXiO7oSFuCE9sEouMkYjFm2pKWTIg5zmmR4Bxh4IUkY8FruZQfESs+5JK9J7iu5U9z5aLR4dI4awkh2QjLeTHI5lTNgr+t8rHT/7GjOmQeTbZESgf0s9yxrHNWsBZB4qEurGq4FdSsIhrqSmmDysAJ+3FJKG3936W2pCXlkG+1Kw/d5UY3XatzJXWMfDpUtwtf/i+0hFkYnTndNJcMIp3LHaFXJO+YzkiN9okiEEUgikAUgSgCUQTCEQBMsjAQIm+6pNxsLehgtgFvK2fRBZCHgLTZ4h1A+7BeMNWzXVBItWG8ceKYNWgOtz22dnfjfSKLsUrOThSK8/ITBUtkgltFV3dGkgaxxERN7HIJAC0Y2pft1awHJwzVZmhcFnNVL3EJiUc6OsYz2Q651NX6S4WCgemYQPeuh65zC1JrXa+SrKRSnV4dQO76Rzyw/YnumrfiKkcJUEaUfbCs4xco6fYc2OhyYcjVlNzFda9x1d7jXWd2vsrqEIDGpq5orLMSrJjlnEBwQTXanc6k54hRXq41knLNEEKXm0dBdnTGkitJijnfkegFxjqQmFSrY6LJd0k4vaijVlqWyD3kamP3SZWtxCwC5cPDE9JV10wHfuGlbwnHM/AWPElvTndmxGDGS3om5uWzGL/RIVEEZh8B0uS+5z3vcS9+8Yvdxz/+cXf99ddbOui3vvWtxoCE0ygfd9xxzbTMnPHBBx90V1xxhfvVr35l6X1hTXiRBji8kfqb9NjLly+3VNpsv/jFLxzpk0nL+/rXv77tMTzC/PCHP+y+/OUv2zHve9/77PggoQpphEnbTBpjNtKAv+xlL3OtqauDuhwoNTaLn7/zne9Y+uINGza4Cy+80M65bNkyS4P88pe/3JECmO1d73qXpXC+88477edkqaCDc4fTnlPfyy+/3BgnUirjbfv5z3/enX766VbWrl27mm1lX5LI0EdBSm0SW5DqnLaGy+3t7W2mlUbqRnxe+MIXWp+R1prtpptusnaRnpnj2diP8n/9619bxkf2X7FihdWL/vnkJz/pSO8cTmNOf9L34Y26M3ZoC2muW+sT3re1j+644w5Hu0jXzblaxxZp4en3cB9Q3uLFi92Pf/xjd8opp+wTi9YYsy/tYZySFp6NfiYt+WTewuHxADPIY3XGNynep+rPa6+91mLMtUMcSZ9NXDhuquuJOuG5zNhio02MadKZh1OWB9chKeC51khx/+c//9nSnH/pS1+yc0+2tV4DtJGU7ccee2zz2gyObY3XF77wBRtHX/ziF61/Sdke/q6Y6voJ2ka/f+Mb37Dz8bSa9Opf//rXm+2kjHbl//SnP92vXa973essbfrXvva1ttcO46XVwzr43vnoRz9q3y2kBD/ttNOsP0kVzvjib+I92XdPu7548pOfvM+51q9f797xjndYnCAvw9fR2NiYjSXSvnOuljrerjqO6fvkeOros9Btu9O/horK1IoFXZeuoWVcQ1deeaV9rxxgA9Ng/4aueaY5L2CaAb0wzT7oO9Dp9vmcY3EMOVgHjQA0s8QPjfbBbmikWSyXit23vfQBz+dYAopYXDi1WlJHZuq12ALTDONlpw2IWylpAiEwnNUNM6sEKzjJ7RpkTZ74Y+1Lum05ZWgBXsbApeQc4/JorqaSHXMqubE5w2Jv56S2ugED0ZJfkGpbB9syTX2Rm880qFz1AUhXBXRjYn870slBsm3LpWNpo1zIVuWGUcqPSpKhWPSf4KqZFZYyHDCd1LGlatEyEkps7brEUnemUnvUlqIMOw4TgJ5TFLPdwE5P+0/k8sZid0gDDqjmzDUs7sa3u+ToHa40sn5TtmtuI5XKPK5aq8bz5boWMo6LEWfRYkUM9D+16wzE8KSW5LEILPN0NkT0zNCeNp2do32iCPw1I0B2vksvvdStXLnSwBcbN5KLL77YnXPOOQaGSKENmP3Nb35jN+jPfvaztrCXR42XXXaZe8YznuGuueYak3kBxFtvRpQZzmYGOOWcxx9/vN1guEm0HhPcXLlZUZ/R0VEDbG984xvdqaeeavUk/TZgk8/D5fP+unXrLAV4eKOt3HDf+9737gNGV69ebeABMPKjH/3IAMmcOXPsRn/dddfZTV5e9PsdSzuYaADCnvjEJ7q77rrLABY3PkBOsAVtoa6AI76XaTdlAl4AKgCT5z3veQZIduzY4d7whjcYyAW8T1XnH/zgBwbMnv3sZzuy/QGEqS/AjbZ8+tOfdkcffbSBxWw2az8Bq9zwiRttAMhTD+pMeUx4iAGfEatPfepTTQAdBhlBH4RjPVV9wn0R7iNAHWAIYMH7xKfd2GKCEY5FeMw89alPtXZPFmMWoP/xj3903/3ud61t3/72t5tjZLLsgowX9gNUIU9kIkM9D3QuQG8Qk5GREWsLk0RiPtn11NfXZ9fA29/+drumuB6DtjJZom0AMfSxgPmrr77anXvuuXbN0p5Vq1ZZ7NiCSWq775HWa4AxT/u4pluPaxcX9geEvv/979d9OWXX2NOe9jR3/vnnT3n9gDkAlNu2bXNnnXWWe/WrX+327NljY5D+Z6LKhGGq8mkPfQjgDr43qONk1w7fWVN970wGoIP+bffdw3Xeri/4HvjQhz7kgu+S733ve+62225rXt/BdQSw5Xj25zoDQFNH9d8f9J3YoWvuyNbvxknuBw9eddVVOwXU16gP0sE1xMSRcTAJgAZ+wTYDzWbq9wzoZSEiBOK00mG31BtgCqt+sA4a1IPXwwWaAfIwyEhPmj7WsQd3lj6ApIK0KAlZaKBcAByWlHmkHo8XOmVRIUJ3niZpSVb6kQqbGVtKAJq/R4YFVlViPN3hCljAiaHu0I0OehrWOi1aOCvZRrxSH6/khqu7N/5+zpz0ljkDA8ski0ibdzQ2eAH7awAaOz0hdpKgmNtHihh4m5Yf7pKrRofA98p4vRKv1ktKqDLqOrpXunjPIhfrXKipQY8ANPKRmvTLaXlcS4YhIB0Te1yq1rflq+VEJdY4moyL9SKpv+UeEs+7RFXxzu1y9bGHXFyalWy30pHXPY9oSVMK8ufbKlu8eUPDo6tyAOhGxb2kPYAOjwls7QiRdzc/8IYuh5kbYv7Zrkg98FmiPaIIzCAC3FABa9zAAFpsMDobN27cD4CGb6iAq8985jPuYx/7mDFf4W0qAA07BshbtGiR27lzp523HYAGMHNzBVCE60V9eZ+Nm+iSJUuMSW0F0NyE2MIMYDsQHBz3kpe8xG7wgFhu8GwwbIAYQMq8efP2A7IAVNhbygCgAZRpDwuBwmCEtgC+AKqPe5y33vi+++6zmysxBEjAUAFU58+fv085z33uc6cE0OG4t4Ij+hFQyrkAcAsXLrRzPvOZzzSwz++wt7fccov9DmtNmwFpACTiNVMAPVV9wp8FADoA/NRz8+bNxsZNNrZa2xceZ0zGpooxrDb9xSSDCU8YwDOuGUO33367jWViDuNNPwbb9u3bbQJHbACrU52LyWQAoIP08TCO4UkV5bYCVMYJEyjOwwQuANBcK63n43gmXu9+97tnDaC5dwKAebJBmw4EoJkgc4286EUvMsaXjScRTJq4RhjDk10/TATpa1jz3//+9zY5BGDC1jM5YQLIBGOy8pkkANjbAejJrh3aE1zf7b53ANAnnniiO++88/aZwDOWJvvuedWrXtW2L4hFcK4zzjjDrnX6EvIh3M8w00yi+M7Td84WTT4e0HHLBbznTvbd2PJ13rSga3cNbdmyxa6hFgBNSmvYVWQWM2WMSeeNvGM2fs/gow16QSDOxsEjaPrDCZpR/BILgCSx2AtCQ4GObR5pfGB8POfykjIw8JJaPEfa66oWD3r2cmz1hvyVc/reT+TGcgONWiOT1n5x+TcXCizJ4xQC0BrgFYHNdKd0zlq4V5MumVTbPVq8F5fyIibmuKwEJLs33jDe07el1pcdmJNO9/VDb5slnoA0Th78XZeuhCQmppZWmdjQkcCFSMMQm2o71hgUoO7UiVYAgvXTlfMF1WOc9CrSOOuJQ3qBJVdJSrMtpGzuILIRkTOHaOpqeXeysrvPlYdXpJJZ1yHmnKQuMbHTDcUgDgPfgJ2HHQcFN5RivOAGB8e35qX9qNXKx1546T9NV6qB7pmZ2Uq9pguMb9e+6JqQhERbFIFHLALtWFluarAj3Fy5ycFaAgpgN84++2wDH4CyMBMUbsBUAJrvA8AbDPdXv/rVSQE09eIG+POf/3yf2ASP3bmZw+Zy0+HGOxkDDTMDCGcfbvztyhSTYwxaK7sKAwVAAXy2A9DtmG4YeoBJGIy0izGTBwAFwAAAHQaqNDgoBzA3WZ15H9BJ22FWkQcACHi0CygKpB6woJAjJ5xwgsWTx9a0GaYcpiyYbASBDqQDkBwBsAx3QsCc8V5rDKaqT7iM4DjqwjgA1AKqAK6Tja2pADSTrFamPhxjAHR4wtUKoIP4wwQTG548MKEBcAMKiS1PF9iP8T3VubhWwjEFdDNWqcNk1xOfMWllAvaRj3zEnvAE52g39oglEzaeCgG4A1kKdZ8OA80xjLEXvOAFNmliOxCADq5rJALhjQk4Ey76MJBA8Hnr9cMkIpD40DYWzjGhvPHGG03eFVyD7conJhndx9sB6MmunTCAbve9g1yIOgLaeepDP/G0gLE02XcPsovWvg9iwfUGmGeD0X/ta19r+CcA0HzG9S5wfauY9lGN/RMDBhrmerLvRhXX1oIufA0xWaYdXEN8RwpAw6qyhgtWdab6ZPyawTVINKaLg8JDguNx8GARY1uAus8Aav8HemaAMwDyYOUZxAK5B7ATrfUBPaxja3c2PoCFm8mR9S/aIjYD02KOjZI2Yzht+igni7vCRGlCC/RimZ5sf6lW7x4v5l2qWxn+BFJrUnzoUDcyUhGrMe76xGr3JiX50ABJSDeckGdzUtKHTXLn6Eg/6Lq7suPd3fNriXhijgBxf03Ucy0Azn5LUmk5YAjA1iTU9izyqsK++FDLqs5WODYKYoPHdFivrOaWIA0xTbYY8IZAu4spmyCo3FuraGBYwFutFbDGbSOZGmxUKwUh5SXab67thtMI/4lBJx05NDTgfkQWeiMj0n2LiZetX/WCS9/KIEAbNBP7FwT1PAqYLjC+14u+86bz0RZF4K8cgckYaB4Tc2MEPPJI+cwzzzRdanCz4nduEoCM6TLQ3Ky4UXETgW1D6zgZA91OrxwODaCTGzbHw0JPJeEIbjS0ZzI5xAUXXGCsESA7zEDD/FF2mBEMtMgAVVjLVgb6mGOOaeqLqTNtQfMMGA8z0IAO9MXIDtqxaJRD3Cerc8CaUyaAjZgG+8IockOlXfQPOnKAGBOJww47zB43A0oAew888MB+TxuodytD2m5iFAaiAUPZrj5BzII+5Ljf/va39iQSYLpgwQKLDwB6srE1FYBGUztVjAFfgFj0yNRvMgANkG0nXWDsMqGERQboTXUu9LoBA03MiDXsP/rrya4nzgs45FjYXCY9QV8Sm9bzEUdixySIzwGu3/zmNy280wHQSEQYF0wuGcftjmuNA08kuEYuueQSkx6Et+Czya4fJByMcerLOgPGytq1aw38MwngGiA2k5UfnGu6DHRwDXJtTva9w1MPzsdYoD0TExMmeWIsta47CM7f7loOPgu+g2C0ufZYn8EaBOLI2FPMf3fSSScl1T/HcO0H+usp6nirmGpko23dN8LXEBMTnlToPA+o7DFd6yt03EzAK0/ISQMOKzubJCUcS2ISMNNMWe4ghA8naCbpCuXBA894cWLsga21D1hGwBRgkUx8snyTlRsAmplOXLIH8CPGGbW8Eo2weE464ITeV6YRpdyu5vVq1OOx7s6erv46RLBANwA0r0WHSVhoLXjsEpAWxHYdSuGN0jgutvqBdX9yqexasR4V169kK5KRjOvAWqMhb+dYo081MWCfkKSjYblWPH20fSlQIcA9CxcB0v4CwHK5OibGuBBvNOZWa/X5yoFoEhGO40ikIRJuaIphlLJGDvIN7aH2KKu4i9ca21VuTKc6SvvFbT82AWgkJaNi10bH8nLhkEOINNrnX/rWoFMR2pM8hed5010Ny8pSBuR0rfCgAJB3IAeZqaA/qGf0M4rAjCMQML0wQIAXbmwwRWiNTz75ZLtxA3BgL2G3uPnxk/1gY2Bt0UCz+JCyuIFOxkADmGEb2Z+bylQAGnYt0AlzjvBiGj4DLFAGN2W+zw7EQMMict6p9MTckFgQySI6FsDRTthQbnbcXFuP5fzcaAE8aCNhAZkcAEwBKMEG0KFMyggWiAGqAOUcD4CF6SV2xJrHvNzYARvcFA8E+p///Oeb7AAwzONb4ho8MqePli5dappLbv4ABOIHWA3qRHxpA33MU7lgmymADkBUu/q0A9AAJlhAnkbA8AYAerKx9fSnP31SDTQTg6lijNSAMUPfoBk/EAN966232vhGL06/sBEjFvQxoZzqXGjnWwE0fRAA73bXEwAfMMkaAuQM4ckC5wwmmrCkMMYsWmVyxbinTSymnK4GGoDN+WB6AfaTHdduIsETC64RvisYv+FtqusnkC5wLSE9QUvOOOF6AEADjJER0a7Jyudc7QD0ZNcOkx3iM9X3TlD/Vj39ZN89XMvt+uI1r3mNLToMNNDUE4ZfeucxPZW5UZOnwwTSFzJuGH/UKwygQ3Uc1PfBfVqwOVfnWci1AJPNNfqUpzxlv3j719Coyn9Qk64uxXMRfcOEbBobMAzSDzCEl/BMN3ALOAfAPFvcAtMNO/xwMM0AZoAzX2LZmTYmvH/srvX5t0utMJARGE4IRJMxEG/lpAA03tBG20rGUAE8S66BvCPOhEWAFJ67LnuLqoyXR/Wl3zd/bqEsZDs+MdqlR1wD5MYua5FeStxpX2eX61P5wsrSHUtzLYSKpmnHyFq5azwgSzql/c7O0U+x8ALf9VhszGjiWHxAJ+xDI23nI3uhADMAnUHaiNelpRbQB0Djbgeohq6m5o0Y1H5FntSLY/GGdZyaYuOAZCpIMuKAfQC9HecNEbs1NBplPR7bKU12j8peRYIXUo2PTuTFrE+YdKUqEH/hXgAdjus6v2OOmUHnzNQKD+NzBP7TXaQ4g6pEu0YR2DcCwY2amzE3VJggmF0W+QBMWdQDSIWtATjwmJkbBV/Q6H9hsHgsDbvGFzca3rBbA8CGDWDH4jCAIXKCdgAacMCCoOAYJCOAg6985St2XjbkA2hkf/azn9lnAAC2sDNF2AUB4MbNh7qzCGu6jhatLg7tGHGAKOeClUfXCfghVm0SIOzjvgDzR50AaEwMgokAN1Ru3JAcgDXYK5jIqeoc9AFSA9pIP8FGwTYzEQpAH08K6FtACvsEZbJA7U9/+pPVGxcONsAN9eApxGQuHEEfAZo2bdpkY4Ztsvq0AmhYT0BtACgCrXBw8283thg34Vi0jrOww0U4xoHGm8lDUI9wvZF6EDsmIGhHcSIhTsQw7AgRdk6Z7Fz0Z6sLB08HGNsAznbXE6CSx+6HH364tY92Eo9w/wGamWCwQJHxRdzo82CtABOf6QBoxnEgQ2BCyTbZce3cScj+y/XI+GDcsgWykamcSQCUTCy4ZgGFxJLvGCYL9DUTayaMfEdMVj7nCpfDJGCqa4eYHOh7J/g2bJ30T/bdA1Pdri9aXTg0Ph5UX27SdX4ysiCud/oMZjz4vgoANHVUXe/SdTuqvj82/N1IvXhqwnWItCq8aSHpvbqG8pJtrAaUt15DU9zr0ERjXcSXZ3Ph3BT7hz+CZSadNi4U+86gplmAdgtAM6httsA7OBvgG4ITUDtb5ru15kOxO9bnr5ASoS77t3JSOop6o9abqNckeU5ZspKCJBtskL9FaY+rYp8B1YDompoVk/aZRYijAsp9c+e4otjsocEhZR/sLSsBiQwxyp3pWGx+j6QS3TwoEICu5AWCkYqYfYeilNvjduy6z/WmN4jUVua/HumWkY+wCaAL244JNNcFWGGVe0mOkmARo1VFDDNJW7QFNngsDrSFibiLBE1uNPYAq/XWcl0vaaygq34Kcy6gDsuoyOMu2HUgNUcCtNGCN4b0Rk77L1Y754+MCkAr2UxV8bjwFeYDPdmGCJ1BsFKv6a5IhWFmJSpZhKbT0cg7ELqfMVVFos+iCBxMBNrpcw+mvOjYmUdgMheImZcUHRFF4LEVgUfhtfNb9QCgdDokGzphshnDlrZ1xUAfDivPJJ21FdrAHhv04mn4dLEHx8EWA3zRAB/Q465lFAEWwS9sMzlnuBiAN2z1wwGaaQux28c54yBGPhpp6gfVSt/FY/dsrV1BhkHs21JyrEhIn6ytJDAtIJnoGhkb7UlK3hCPpQyvliXB0AI8EcNqn9wxatI955Xims8y6ri6NBLjhXHB66Tr0iwbqJ1KxKudcVdIKPdJtVRbkBQmTQmkNsRQV+RkwVatltyWbQ8KWG+T3GOzGJde2SmpD3ycDIBXahaY5zFJNhrKDDggjNsbIGSYZ2OUrTSDz+YLbRv6aemh/fWJAORd9VgjJTZ9lbmA+ACaXVmfaLw76Qw5jgwy2qx0getcvrh9eHhM9nelI5SZsOPCV7xtuv2xQTsyG5tuspWZWuEhIcGzESrvYGdr021TtN9jJAIRgH7kO/pRCAIe+aBENYgiMI0IPEquHcDXDXot02vRNKr9oPZB5rlGL59R3P8onsTD2LPQU7ps8koAqlZOo/xgF/bnXGyzkWjAVEPizdZBg7jAEIPYDga7AEOxm5vSOWMGcWFXGHiYa7b9+iB2z/aGAHTBbOw69UjIHJhNpiGNr34tFEsVZeGrJZWRpBGPzykVa7GCLOIA0FjXlYRK83K/yIgxli2FAWZaUZCko6u72xwwSI0tpYUs8ArST1cb3Zl0riudSogxnpufyKeLSoLClsl0u/GJXW67gPRAdremW3tcuqvPZbJ9lm6FLS6faUslDjpOiJluyHCuUZkr3bS0H4FGmn09KG2SD8PAptloaqiNX27Uy0qgMiycnI0lYstNZm1HSv2MogPEbccJPEOWSySd1+LBPUMjbmxkvFoq5Hf83eXvZaa2egadgv6G2SFOHNMdrDO1wrtJZbM4YCYLG2fQhGjXx1oEDrRY77EWj0eivZMl8ngk6hKdM4rAoRSBR/jaIccD2rInTDNmTQu6ae4PY4wDB6xv/zSPYTekpoBDwPxMFhJybPCkHHnGTOUdHA8whWk+WNAM0Ug503bOOEB8AH1IfykXSOglQplki922sXJFtVpQApKky8jRQgbLluAEjbJvzSHQShlAatcoVWpFsb3JRjzRIz2xLf1kQzNNghH2S2v/nNwqAlu4TMzrG9JlV0v/n733ALLkqu7/++U3aUdZgC2zEuGHDUImCmMwGclkCUsggUhGBEMRbGKVXQVVuAoKF0UGk5PBRTY5B4kiGEkYBIK/ALEKu9KuNs1OeG9emPl/P7ffmb3b6vhmRtqVusUwO+9137597u17v/d7v+ecrlKBt0N2WrdYmD+wIKcSSZArR09OTU5OKIg/0aR333BNsDB3TXB0a3fQGO5SWdPB1Mwx0n2xCAidFOukF9ShrIUCyUNJJVTM6spx+lJgOozmgdjZORgi83CRPEJGWYoNfaTPkHgTs3plsFit1BbQW1dWK7cHPIcSbM4ONdUroqf3ze0JbrzhxmBxWem8h1PBc1/wYr4CFJtWqEhOeV4qHiJvFkLuQ5BxwDGr2KyD1SgGyxuDOqu88vvSAqUFSguUFigtUFog2wLf1ymAnzy7zuwegwcIJZcXBBPmFnACHsh7wGjzQ8i3vPexsgHqSFKJVgFxWPQAI0EegnnyBlqIuwcSV0AufGfhyBkxBSLzoG5EOiMcX2b4Oiuj8jNpoInCMSEA7TL5EdyNMHAC3yGHK7ZXrK/SqihRigAw6meFpUNMvKyE3QBoxX2eFEO7Ze+efQLFdefw0pODIHGX0SE3yfqnbjRQdkDSbrd1LxwUcdzrK66yCxtXJwZ1YxEgL8fALQKwW3qKLDe3e0ewZ+e24NipBTHSO/VkKwo5PR20t8wI8E84ZljK7NCxUY/tZBrV1TmlVRT+XTlOFp6phijYsdFE0kBULVmJS9CC7GPVJV70Vo0AACAASURBVGwJzVYJY1/PrQyVoSWoHFeprhzbX15QsoBOsCyd9+LKZHDDXCM4MN8JtkzNyJkpTDnsHUgpaNjUbZfINXiEch3gO1bjFNPoeGaw8rt3zHfRj1idskVC2Lz1bJHkuFV5SmmB0gKlBUoLlBa4TVoAOQIps9EP58n3QDAAJAexIehiLAjzCwCGNc4LHk0OChDKIx3xbwu7C+iFiBsH9G4UaMau/HCMA96jpqQsgDhHojwmqwdXLv7jwqtXlJ67LgApWYVkzY1QcS3Eixa9sxjKIgY6Z1FSD3wIiZ3MZx0xtD1lH6wLyIpAH3SWOgPphJuzk1NHS+JRXej0FNVjVexxTRIPInfguDcIeoLd8ggU5B0EbeQdOPuhqUYWgjOf7iEs2xFzPFxc6kwrRPPRc3tuDJbmbpDMpKfkLHPBVEWpvEVht9szAudizlUHYki6e6CXHkWfk8JjTtE4lKV8ldRd09J7OIbdOQoKRLPUgJV2uBprEe9ZkpT+shKyKLnMSn9hb6V5u+Fi5ejb7+80ZpaWpO8mc6EkKxUx3Oc88YwkGwOiYYtp7DtlNYT3PStR4Dyr1tTtg9E1FgqPFzBLuE+5yDtIczZOxqACj1GeWlqgtEBpgdICpQVuExYgvjHpr5FpWAa6pAcHkEKAEUMuz441GmV2kyk3z86z3RfpJxINWO2QRcx3AHphm7lfUUdC7gAhiAPfeplmWGbK2ojIGeAxymOxwq5AUclKrOUqX770+mc365XqRHNiolWvTAHdakKw02KRZ2aaCkMnVlsM9LIANOwxHHcVAK326IikdWlXXN7tkGEG/eJAKEpZUg8l5W61ZkQq403oQuCR/ppzkG9UVWZTZZNNaYVY1GKhW9JVuxB5CqfnvABFKYv97Uqn3Z+emJpYXekeP7f7+qB7YE6gvK9Mgd1goqZdhZU53VLAFmlHQyw8qg3dGLA7IqAFeNl+WBWcJnNOZdpCmQ4U97oDiFZsZ6UyVNy76WC5elTQq22RtSdcyLrp6dngmOPvcKOAeXXPzuvuuDi/r7GixC5Pe3IigPYNzrYHKx5E9nlXgKwaAdN04LwAvEgoPLZ/2K4I44eVR2mB0gKlBUoLlBYoLVDEAjgF4sSVR4YJCAYL/FXOGwCA2TkGNOdlSdnJxpGOneYijDEgHQkJQJPMgkWPjQLNFjkD8nCc7IZ+vU2aAXG43rL8clmUUPZK5Us/3fG81mRDrG47aIpSVYY/4dlBY6pen56cmW4AdrEoMY+RSjiWWIyvcxRUxA40yUTeAACvCGg6+tctdmCUlTobSUYN/8Ll1d5wMCGAO6sIGgFROHDWa4k17kuq0ROIBfhOTE+E9xtlRNRFkl2obH0/oVjS0xPNvsB3V7Vq79uz+/j5A3OVxTk59QlQT4oIB3/XKtJ0K+B0E4a+Ekb58Jdf/Fv32C9oTfyN4wfB5NSyUigqfUyw0BNg7i0GE4pJPb3lKNVHwPmYE90SSCg+2D+3O5jbc/3K/Nzc7l5vsXnheU84uWBPgzGmQXE8zBOmjuJZDdJgsMx5tm3Y5qGRkWxk3YOXhpUZwSNLeUfBxixPX58FiJFM7OYvf/nLLskK3vJk3YtmMFvfXQ7vq6Mxaw/v2pa1Ky1wm7cAZNil+sGBLkt/zLyNpIOd6DzyTIAo7DTzdt4gA9wDh0BgSh5G229Ai6DB7nURlpoywBgAXjbvi+qprQ5cSxksQgC5eXbd0zogCxTsAfs9jnNjXNmASNqF39hobYeh8r1f7X8eiRAaAsZOlwx6FRuLf5200I5gVqSNtvjZmZpC1uEsCAMNa9xR6LmGAHRT8gyi33XmF5WEZSVoSU5Rle55WZejnR7oy77LIqjvKtWBQuQNFJmjIRnFUfLtq5NQhXTZdUlIFOzD/XtIjGY5CTp9NFkPHVstnfTo8ajn8nJPIayrSD3q/d7wuD17tzd6ywLNuqjTkR3Fbi8t7AulGaOIGli1oc/rgs6E7eM/MdL76xNbKpV26wQBZglQwgXYUPVaERM+NdkWk11RBI5esHvPrmC/dNkH5Ey4LJnHPz3jbBrehPV5NE9+A6FN5kVBL53n4FF4UXAAyKOZYruC8DS8VFkJVzgXeQegu5R35GmN8px1WwDgTGIWElSQEYx022T38zPdrfsmh3kB0axph3l1y+qVFritWgCZBmAYmUYWOLMQdMy7WediT0Az0gmItbxObH/QuYDFcXAHgBCGuigzi24Yhns9oBkgiowFfAn+yZK8pPU3yiC4AmVumDRj1BZheLgUuUflx1f2niek6M4i8WBLLDBg2kU+Fuvc7S67jIHDoLdaa7YGkxMTjWqjMank3a2B9M+cWsfxDvWGQC9Auu60yFI4E8gDrbQYZpc2uwVAVzxmxY1uuL8lEVkddhQNo7ZakaSiJgkJmQ0FWgHeTTn5TU21HIjudMRCi4128g+VOTEC8ZyHk2Nf7PfSkmLnKe1gvdE8WqT4BFkHidCx6lC3WxmopZRFRYC/UZFuWv9uCDYOFCO6635U+UZlbmJyKpiYap7QrgeTkkMHXWm2CfOntUOwd25fcM22q8RC3+i00gLQfuPSKVmVsTItshLkxaETsArMC17pxPbC5dEpAbzpbKen9cbRd5ePnuHUHOeWp5QWGMsCZEcjRS/Z6f78z4vOAWPd8rC8qATQh2WzlJUqLWAWYD5klzbPfPgznQfiyBPaFnmGEWJ5YygD4gGfML4QaXkPdr55BpjwPLvYfrkGmvmsiCzELwOgz/3ZfS96/+gzgrHAWpSVtcOe1z5IZnlOA+K5FjGVn/9h+DxS8IXR3foC0QKWQtIN4jkLWHeVvrrf7zr42WrruxYLFlJto6tQxI5WrTXs9bZUQazVUBtNohUiSVcFgJUPW0y19M2A3lGc6RVpqV3GEphiXdGYCJ0SeyvDZVTSEpG0db+j67p+dgZGWmyztNgAaMefC2TXxUbj/DgEVOvoCpQPJLFoq34Ngeve6soiWRFX65XZ1VpFkTjcLfRMqpkKxDqT1UYwIemGigkWdP2SnlWxrpXApSnnRHHTrWB/v9Orrg5WTlAkkQmZJrhx775g+7W/D+b271NZg+CFT3tiUgMBiGF1obPzAFwrB2BMIyINyettyjYMDZNHWwVbDvOdJxQeGizqQrnjvjh5O3B53mFsgWgcaCRWpDFW4P7g/PPPX0tVHU3XzXmf/exnXQpiUmv/wz/8Q/D6178+OOmkk4Lf/e53wbvf/e5g69atwfve9z4t1rtr6cFJU0zqWlhppB2c9/d///cuze0d73hHeTIcTI9NqmLSGb/yla90FiQd7nOf+9zg/ve/f0Aq6CuvvDL4t3/7N5ea+mUve5n7uec97xn8/ve/d2mPSc3MuZR973vfO4iLee2nAPfL5H6/+tWvXIrw9773vS7FM2mY3/jGNwY/+9nP5EcyE3zoQx9yzx09sAd2+dznPudSeJ9++ukuffLTnvY0l03MT3kMK29puy318F/8xV+4czlMBvLiF7/YpfTl3nacdtppzg6kTyfhAvXErjyvpdr2U2tjS+qLDePK+fznPx/49/7Wt77lsqCRYpn07Q9/+MOdBCea9nhxcdF9/+EPf9hVjX5A/Wlrvnvzm9/s5Dt+3egDdq8//elPwWte8xqXHpp06376cNqWemM/+hb/pk1oZ1ug8OykMubAcZz7k+767LPPPiRNNDuy9BfS1j/qUY9y/TDpeS11PX2Itj7zzDNdqvq73OUuToYY1/chpHhn8tjWl/dcd911hzyzta+f5Ih4x9zzbW97m3tW2oQ+STrs8ihkAeZJfIqQFGT5IFkIOliAPPMk5cJu5pV/AhiZ46lLXqDNwwLQkUfAgBeVWADNwCJAv6LXmqEh+LAjR14sk9RIgG9sBnTLqwfPanCkOGuRmLNOjvu+8tPf9p5Hamx3OBS9IhBNMhTJKPSi9wWiXVxoscqTgGfJOFaUjXCotIIOaCtLSa/bJzD0cGpikiTbU71Ory0kLGa4HiyQPAW9hcpEOtEWaEVBXRXLvCzQioVrclgUhFecaDIahudWG/WBomT0JyYnaPzZ5W5PxDjB6kDBWBFHQ4Fm6qaPegLt+iAE0AK/AHhx3cFAX6rMzqBCOpXBtBK5HN1XSDr+atcmJPptS2OtBCmw7NJyNCSibilqiGLbySmyE/S7SwpXtyWYaDf3Ly8Pqrv27Dpx965r2opf7Rjo5z/1CXnsTigYtjxgl4t0JIAuwDhLfmF14IXhB61VHgacAO+8lFmh8HiBeenvrh88esvjNmaBaCZCQOIFF1wQvOc973EA5GMf+5j7DdADmACCAEec96UvfckByqOPPjr45Cc/Gfzwhz8M3v72tweAbUAxgOjpT396cOONNwYveclLHEgC0AKAvv3tbzvQB9AB+AEi+Bzd9He/+11XB+Rk//zP/xw8/vGPD57whCcEH/zgB4Prr7/egWPud9VVVzlARLrbD3zgA+5+PS22X/rSlwbPeMYzgoc97GHBT37yk+D9739/8Na3vtWVBxAlLe7/+3+hUop7nnLKKe6Z/uu//mutTMD285//fAfO+Zy/uS/Pe/LJJ7vPOAzoWrfZvn27uwdgnnGN8171qle567AddsB2gKBHPOIRAYuEf/3Xf3V2YwHh14cyoyx2XOZIFin3ve99nS2/973vOWBP+1Hnf/mXf3HtBvCjLtQBQB9Xjn9vFgG03T3ucQ9n1yQA/cAHPtDVHaDMAofdh1e/+tXBi170ouB+97uf+w5QTDtim09/+tPONoBqszvAnT7Dwg2gSPu8853vdACR6zn/Rz/6UcC9eAbOZVHFD/bk2f2D/gPYBGRedtllwcc//nH3DDfccINrQ/rd7W9/+0NsHX3ea665Zq0e9G/6EIshdlXS+j7tmmXbaLv69zr2WAI4hIdfDjs5tCXv1Z/92Z85uwCmqVt55LIAkbN+ox9Io6y5mhB0EEx5EpbBAOObBJmWl1BDBgJoLLI9x1wNSw3QPNhJcj26uxf1XA9o3qjIGdgV8A0JCUbZiKgZPB/2Aei6hNP5zJJ8VuWHv5g7v9lqTk7Um4zjLvozkJNVMgOa/uXu05IOuK0kJwDd/jJSh5oAtTIRip3m/IYYaGk79KQNJBiD7rC/KlzdFCydqSgnOFUgusekmJWptjCxVudzGkxXwMcCvMtipZcW9XyqQ1OJVghNRyvyA2gfdPpdwjQrO8rMcHV1alIxq6kw+up6U6HveqsC8j1nEbTSFbHl9Za+198EBwmTjRMpRGd1egOFtpuU4+SxEytqG5mzI0C/Wh0IfDeCtvKOc/SVdXCoqBxkPiREnhYHciLcG+zccfX+xcX9VUlYTrzwqY8vqiFiVUeHgAHOq/1huwJgjMQjL4DdNup0ebadqBMr1buN7pHWr/5PX/JiEgqvPG4jFvAnadhRACngEpDog0MAEuDhjDPOcOwdYJjJnH9zAJIBjrCpu3fvXgMtxI7nAMBwALIAaoBFQC4HjDXgCTbaBxB8FwV1gIg3vOENDhgBoAFX1OXRj3508MQnPjG49NJLHdAG8E1qXGOse8UrXuGYOhjxPADaAC3g+dprr3VMZV4ADSP829/+1j0PDLuBN1hxgBvAZ3b2IJkVBVvjAGi/q/qpjQHfMNCUCfvqH2kgD5YaG9zudrcLdu7c6QA49oTxZiHjM9AAbNqURcLd7sYwE7hFF+U/5znPcQCXNoMx9g97zoc+9KHue9oIIOzXH2aaxQF96Nxzz3XsN+0AC91ut1170vYw3f7BOSyiaHO+ow1YwLCooE9QJ9h+q0Pc8/qglvYCQDel9WNhl9b3eXfGAdBPecpTgl/+8peO7bbdHOrq99dLLrnE9Ss+f+ELX+h2BMoj0wKEoIPo+uuMM5FP/E4/7CznYYORfwBDtmbWIDwBAM89ANl5pQ4AQoIBANby1MmvykaAZuyG/IEXrCge8usCuIVThWxcTzlWJnahPEA4C4qNAOFWNoByqfKDX+w6Z1opt9tVwVvRtho/W61ac5I/2FJdWlp2mfwmp2fECiucndhnYB/gdUngdVkMNZE0JoUJa2o+WGuHD/W//gjjL/f6A31XqVdWFIWjMjUj0Ixf4D7FVB5MilOWhAOSurPYcfGhp9pT7l6LYqTnxWC3mFxdGLyhBmWlEQ9We1umpqT0GExIgH00QL4iwXNfIBx5Bo6ITV1PzGp6LhroBdW7o2fhaKKExmlyECw3htWeMnS39RwnCEK7MHoNabVdUhWU35J1oJEm6QuMe18T7b5dO4K5fXvEYnWD5zz1sUg1zPu1yNYCVaPjgRyyPHn9TgbQ5UG4Jk/UDLYpAMh49OZZyf52VG5W9iScHixedZ5tK/8Zyn8fYRawyR7WEObycY97nAPDHABoQKptS5933nkOAMKyAZoAExZVA4ANu8fEHgegfXY3ChIBaQA2QA7gALACmAZMcXziE59wdUHe8dWvftUBo1276PrhYSwr9QI0PuhBDzqkFQAlyBFgYSnnm9/85iHfW/lWR4DJRz/6UbdgeNOb3uS27mFDYXexEyDdr5dfmP9sPnvsAzJAPeeZxMOkGIAvPkfC4B8w4SxAAJJx4AxGFskIcoP5+Xm3yOFZ+NtY+mi3TAN5gO1f//rXAe2NHQDQ7BLQxoBHmFwYZUAqoDnOptQH2UV0wWL18J8TYHvhhRc6kG8AGhvQH2hbGF+Tj3A9/ZQ2gc2+z30IMnTTA7CJAysMvx1PfepTHWt7wgkhFrG2inte2stALeci+0Aaw/Om9f00AJ3Urn7fYM7G5iwqYdixs+2YYH8WD/Qf2uOoo8bdgY812a3pQxhOi6+c5ZTPecylf5nDAOwcEzmLDpR3jgYAgx+KhJDjGqQWEFpFwCH4waKBjds5GFgB3ygEiuCeqPlgrHkGMFQeZ8ss81uIOUB4EZtklcv3LBKwHeDZsayVn/1u/zm1mhKoUH1iQPOffPqq8r3T4rvW76+0xfK2azUtCMTogo9D1TGyh65AspKkiJFqOTwuvppYyhwKjbeCFGNEkpMinIsVjm44OdlebU006p2VwczCaqfekKNgG02z1glih8PrdfqinPdAmXVNCDDNneVeoMQqrsyZKWE2STaUb3DYnmz2WzV5Bg4GRynDoBQcitZB5kNaGOdGtNYAaDlE8kdV8aKdUkRgexIby9TSUCPc7ghsN4fDwfEKFl2rt1i0kHhlIKsoprTK6S8sKTvi9cHS/j16nF5wwVP/3jc8nYFGQz5RpFPRgXg5ednyOhFyX1arsNlZL7/VEa0WHQtWOmv7gnNhvrNC4TEIbdMPMpO87Lhvs/LfR4AFDEjB5gE0YRJhUTl8BprcpEzanA+I5LwnPelJhzDQMHuAEgA02+cAYdg7gC+Ax1jtOAYaVhmd7MUXX+xC3wFW2J72ASmgCCYUJvcHP/iBA4fUg3ORmHB/9KcAEO5v7Lc1QxYzCOikXHS0gBeAFosC6g5YoUw+Y+HwqU996iY24gPKgG1OYqCpP4w2jCwSCSQPPsgsykBzPYsWwCIgj3ubBOI73/mOYzWLMNCANAAy4JWyYfMB0LDxgFmej0XTgvy63/WudzmtPHZnAWSyGLM3TPALXvACZ8MkBhpG299BAEDjgMoOBbp1+iB9wwA0daNtkGDAhNP20XZGjmGLKp4BBpo+g6zj8ssvd+3Jbgt2SXreqIQDW/JeYBfsm9T373znO4/FQFubsQNjCy9syrMagGYBR99mFxm7sSAoj0MswLyJPGKrftLIHwtBBxOclcAEBATbDGjIOtcqw8ofwFRk3kSeYVihiAOdgWZg0Th6HmAfjAkAjfuOC055XkhH6gF2ybsLn9SFKcfScGP79Zbn34cFAj+jPNU3jY5S+cVVS+eg5QU4Nx2QroVSaMC0qoKPnsK1Odq52m7Whb4mFC2jKVLWAeiqtshcCDyZZUUMb3dJ9+MRTC9NUWJxcVR0kbHF4k5Pi6+GzYblbg77CmunBIS1tnDq9AAATYQOQl4I4s1JlgFdTci8rgC0sh26z2cmxYi7Rx1okFO6cJ3T0o0b1UpXcgtyp0z3KvoBuAvI99E5K0qI7uSyLMJ0w1Y3Bagrehb00vzXE8u90F1iLl+YmG7V5Ux4jOqu1YPaRmz7EjGnd92gfCtiz5UU5ulPfnRSwxqYJnFKkZUVnYGVDls4ebdjON+2ffK8vAwMDCJIQrIcGYqEwmOVjmdw1jZYks3Kzw9TCwAqASlsiRN27sQTT1zT9+I49ZnPfMYx0MYMo0EGHP73f/93AKgw8AqLC2sG2IEhA9Rx3WMf+1jHAgLCADEAdYALTDKAGWAFMAUMUS4gB6BMOWhmAWcwoYAFygCkRfXKlI/0BEDHc6C/RT4A6HL6tdGRB0BTbxYK3BPNqwFoAKSvn03SQANgYV45F5BmGmiYbDTZAC/A3WMe8xjnmAZLDKAGqBoDbdpgqp2lgTaQCtA69dRTHVuPDfltTDF2hzlFa8wiBm1yki2oByDtIQ95iGODDUD7INWXcKBLhh1nVxNm1j/PHPr4DCaVnQ2cEnFiZCFhz8kzwiqzu4EWHuYXkE7fYleB/kJbmt4auyD/oa1oZ+Q7/uFr5X0Zzf79+13foDy04PxOet44AI1dedYvfvGLiX2fNs/qZ9F2jTLQtlBlYQXLD4Bm4ca/eR84+Iz3lYUd59GXsNtt9EB+yPyatbtaJAQdzn3MvYDgPIAWYsrkmJM52wG2l2s4v0jkDeZuEquMC5oBj9yX61lE5IpMEfNMEHH8bJQ0g7KoG4uW9caN9quLvcBGLnyzjiySMfAAdNMNauBW1hg9IecwxXUomwBN1/Ql21hSSyhi3bAyVDCMlXploraqCNFC1ADoIfpoHPekJa5KCsETshKuikFuCzQzwUp87GpH2Dgl9XZyDSJiyG8PgnpQrai8RjClLOAt+fooYYvSiIvZAghLw+ziRLelk6YUVM513Y8U5EQOsWWRc4JcGfYUVWNYabbEoq8cQzpytG5OOy19x0Bs+QQLBwA19dT/9bSY6BCDWqbDHq1JnCaDRTkaVgbdxdnFubnppT3XS8qxIMasHzw1GUD7DWMyD2QURRocEM6KDUY771aLSTwA0nmuAUjTcXCayNIdXaVzWF7dP+Yl8T/COZEyH5xxXvn1EWIBAJhttQOaOAwcAoAt8sQVV1xxSKQNP5IEsgGYRoAhUgcOZAXooQFMZ511lpMl4OTGAXDhHUQrDEAHHMMKEk0CkAX4BKDDqN71rnd1wBBZBmwzQBQQ7kfMgB3nO5zyYOYA8twvKmlgfIiypdEoHBdddNEacAMIGYAGNMFmAhLRzyYBaHt2X1KB0x5abbStjFN+ZAyYY8A5GmAAdDQyRDQZC3ViGx/bwnbCCNBGPK9FjsARE4BqkUP4jsWIRTQxRze/HOrNvbER7Ug98wBogC7tD0j/yEc+4pxAOXD64zu/PWl/ixDiP6fpmrEtOxb85ry//MtwV90ANGARVhYHQxzpaCvkH/xt2nnaCJCMvdFUY2vbkWBxBQCm/bhH2vPGReGAGecZsvp+tI3MtnHRVbAbdaYf0F9h3tmZYMFB21ob4aDLjguLSOqPfQDrSF94VvwR4iLCHCHD0LjVvFgXgmyynP3+V+dA/2WFoAO84VRPmXnYY+Z/gHMRiQbXILMALxRhjMELyEeYp/PM/1GbAk7ZVQbsZjlRprUHwBs7bYQ0A/YcaYaFmMsEtjk7CuUZYOZ5C5dbueSq+XNgngHGsM/ugJGFhh75KvJvgCymwIkwBNb8HYJqyT1WKv2hRMfDxnCwqmh1tdqKQPGQwNL6zUJBSVmc9KItvTQuhRJzHPSFVFl9AfBlMVJDodjJyZYY6slgWYkR8T/ct7TUEqjdokze7hmX5dxH7GeHRBWJoy0GekJJURw45jO0z2KsST9e02d1hbXTLRR1btiTyFupEYMtknO0BsvdYLo+GUwRRk/Ie0kSFJf8hbvotGZ7JEGhPCk80EP3D+xdnN+7SwD6wMxwZXn2/CefmbOt3Gk0Ep0TQyPVKLINwiqXAx1znpUu57Ldw71Cr530g1XXNv3w0mVF/cgbCg+NN57HDFx59NdZdSy/vw1ZICpTuLU+ehkH+tbasuVz3YIWQIcMkUNEqrRoFABbVnN5QtDBTANst+onz9yNsyFIKa8sEzBHvTnYHc57MHcz13MvJClFmWLmc5h5jnFBMyAXaQl1YWFRGIxGHnbdIeZijId9sDHAeU3HnNfIcedVfnH10jnGPPdUNKtmMNeEgDFsdBgfOpRyEPqJv2FpXVPphAmBb47aKB6zotuJUZZDIli2ETTlSDglHbWLJQ1wnnHyDV0eBsVw+Bpd9cLcUrBXLNeKgDTswrRSaHO4WCbSHXd73dXJqcmB9Ms1JVWZVPKViZoSuSCcVnpv1Rd/whDw4gA5kEMhmumGpNEA6JCrVrbDkSf2cq+zTPIVZUScmmpMzgCaFwXMuwLdpB8PSDUuxjsUces66ktou4W5YH7v9qAjNmAw6HbOP/dMLMH2RpFVIo8GmOZlZB0AM53nhbQ2tEgeyC/yvCw0qgVfZ0DJOtj2QRZChsQsB8G8ofB+OSoLTXV5lBbItEAJoDNNVJ5QWqC0wKEWIFMggPC0DMPkDUFHWX/QD/IJ5JhZB4SRJUXLQ3SBA5CBFI2gAVCFaeY6SK88OMCv+0aEmwN0wwxzFPH5irMhGAXMAZ4CCxV9nqR2oX7Auw0BzNGbVC7b3n3kdFsJtoUzFfa4KY0xsFnkcshK49TXFEB1hLRL8R2y1L3wg6A2RD0tAI1meq10/QuvRLC1fuaXeivzS3M1RcdoHnvsFghm6ZnDpCZDxNROgc1nXbHQYpddWvFQHlQT2l7S1ivauRqZTNy6RufX6woD3RVOr7RmJtozjZaLabdmJYLYD8gg2BKTLHYa8OzCjMBIi71GGu2yGpIM68di6gAAIABJREFUplLvK+PicKE3aEkzfbS48goguqqELeBcBNWk/qZVB0oRvrjrumBeGQkVDy94xlMfa0/NCswE9kU8abneB9OsVvMK4Xl5TBuVBxhzL1hhOitbT3niUSLboDGyvI/ZbgKkZ4XCY+uLRv+7te5S/qO0QIwFojKFW6uRovKLW+tzls9VWmATLXDRaN5MSyZmIehgd7PyJBCNCkCXJefgkZiDkUICmPPGXgZom69TXlkn8yZM87igGXknc/+4kTPAKQBvsA4YJW+945odBAYApyxQXV7Mk9WFsCk4DFutlwWPuxdl8+MCvFV+LgDdQv4wqr5COAfL3WFlub9c7y33m8udbpOQOQBnfmCrwdCdjmQcgGscDx14NvlHiKRrHoBeEDu90JG0Rp/Pzk6DFlcGnU5NImpFz6u3q8SPHiVomV+Y1/2VEVHAmZ+RUMOBaLTUHMSSbrfD2K0tyUTaQuQ1kdzLy92a9GATSiU+CZ7uC0STShzWGUDdk6yD+NJkMXQxr/VDT9JXwfyitM8kd1EmxMFqdXlFEUgE3reIdVb9SNvCseoY6MXd24NFxYPudheCZz09NhMhxrWOiiNgkYakY7GCZUUHM523Y9Fx2PZgNcp1eQ6TeCCxyKojgw/1gvXO2l7KEwqPl5lBBD11nlA/eZ6nPKe0QGmB0gKlBW4bFmC+Q7cMeZRGWuUNQcccBxvMHJo1xzFPs/taRKIBY8wcynyX14GQ8rkOoEm9suZpv+WpI7vV64mcgY4ZO1MPMMl6mGEwCriIstYDvv1n9CNlFLFN3jfkEMAcvahy2c7+I0XnrukH0AB3FxQ+Tr/DQ98JwrWarXqlKne8hpJ36++5Ock5JPc4pjkdTAOWZRKcDWGp10C2rkbh0dPXMNZO+uHIac5HV91DFaH0f7XVqfZEXYlJJhbmFxTPDpDcFvus+NCUof+QfKzgjAg7LQfFfldRNRQJAzQ/IwBNdI0FgW8yJk5MTA4Hna645UqztjqYrqnuRApxceh0LHKdjtmjFclDmFwMedADoOtZxUeraZtuebHYWQwmm81lgmMPBr3JyurqFhkn2LPrmmD+xl0isLvBs55xVlZD0IktyDir0yIROQxMc00RZpptJzoWg0qeFTEvJy8aL/bWrAfS9wwyvExkJkw70JfhlIBXWNqAwXYag2CW9jpH1cpTSguUFigtUFrgVmwBtMiQL2kZdJlzibqRJwQdQcCZA7MiUmHSbfoBUEKM5ZEtsOMLWYSDfpYc0prMmGbAW1HQzDXcEwjDnDsOqOT5sB9HnmdM6mrUgfnfuZXpJy8ZmFQen/uRMgDz6wH0cfcxJYEB4LS6BI6BBiHjW6f4x2JVlxXxAuwVClGI/wyD21Z6axcLWSZARtxZkiy4u9w8qtZqsW+Bk6GL4azv0U/zG9DcnK65JUcHx0PpPBxTLSA9HGmmO1yoj2C5yeDUXeooF0uvOlGfUN6S2uTqQH6EJGkhpjTOhgqJIX9EAWoXZwNvP5e8hZjTQ4WZQ+bhUo7rJFQmbp+hWe0rWQqi5omgsjK9LCYaZCrQ7sLZLSP9cOUBoMmrGL5NPWmoSWMO7qb1dav+SndhuP+G7c35/TcevboyqJ5/aBzoVGOPvqRDURya6byrUC7lpaJjs3JDfpH3xWB7iWthpfOEwOF8Xh7Oz1qFs5rmZQXcpzlK0OkZ9Bh00jyhYa4596F5DFmeU1qgtEBpgdICtxkL/EBPCpmUJieEFYYMgoxJI6vYfeUHgikrWgXMNCww83Ue2SMMHecDP/KcTwMCO5CBsM0OkVUEbDJfI62gjLzZC/1Ow3VcPwoVsS52GHwD5EPusREsM9iF5zPHvyJ28Z8x6d+FAHO0kMpPtvcfWZdOmFpR0wUFyAdAA57rAs/C1cDmoC4ALVpa/wrrr1zdQV0XHNNqrQ6XFUq5t8wXTYXMaY8IaYWDC/XTjoEGN49u0sNbUQC6qRMJtM99kXZMT0+EToq6jlMB2/3l3nC1P6wp9XajVq1MQSsPRUcDlFtinmn5vfMQroD9UPbBj3N+FNiGunbge/TklXpV64SVlZ7CTzdqFVIeKoZH+C3gmf+RwbBPAhZXOum/xcgr2gexppV/Mdh3445gfvc+mWOpe/5THkNVAaZ5HAai9jcBPi9MERmDgWkLo5N3FcZKmIeF7c3DhDPAcD6DUZaTI57MnJuV4htNNau706PG8P7GiRH2+gEF7ZJSZPlVaYHSAqUFSgscYRaANPqpfk7ST5oT389Gc1SWZpmU3UzsWdl/maMgfTg3TxQNwCesOOfn9YECZFoY2aKgGbvwwzFO5AxALkAfLJEVvjaty1iIOey1ESwzNrGQdaGD3MYesMOmkeZeebFTbC0qP9+9+kirIbXtioUmZbZ/ODCt54Cddv92mmL91rlTAzH8YnQVYTmYFshuCXFz+YoAdXcwbFTa9baEFJWec00MjyEAWX9MCFzPzS04TfWEwPP0dMhcuyAfI4a6t9ARs90JpSFiqBuNiWHFofhaq9qsTw5JKS7HQ6ePHsWZ5h44I7pIeWKlG/qtyNIuTTc34Nxl/RCSb2pqeiCmW4lWgpbCaW6BPOfZ+HF4GkCtEHYulrU+GvQWHIDuyImQsHbnn3uGmYpGoUEA0nm3anwzs8qyFWSRiB6WiacImKaegGmuybNtxeoPUMvqNmuAovOz+sZJI82x0ULhcU7aeZfoewa7NOb6kP5a/rE5FuAdJK4wiT4e+tCHbs5NylJLC5QWKC0Q6oshZe6bYgwAKz9ZIeg4Byd3dlWzwCYEDywqYD0Pg4qckbkf0JwHjPmgGeIti5jyH98iZwBFiuxeWxnMuQBn6pmHQEsy/UaHmLMU2RsNmLE1gBn8ciio3aA3rHLpntUHSIdcH64MmnKcq5oeGg00QLouB8MQTaomAtASdCjJ4OgzPl5WvfitbjAt5z533tyisheGMpDWrK7Q5wcqw2pvddiQPrldX3Exo9WCivIBmBYTHSZpCTXTHIBoaOSOGGoX7WPkwAjoxhIkelnqqcSq0o43avWlTrelTIXtGYXA45jfOy+wrQKJ8iHaGsfDmRn1OXU9B7jFTqOnnpmdJMGgPnMOiqvNZmNYkx2WtTaoKB0MHxK1AyBNLOgbb9gRzO25Iej3wjY/96w1AO03CRahQJ4GMFx0FcWqjusB41kyiuh96dw0RN64y9wLKQYDC6v8rINzWbkywGRlSoRFZlGAVjptMGKw5Ps0TRuOINgzjbnOqnv5/Tos8Kc//ckllSBJCemzSVJiaYL9xA6WJGUdtyovLS1QWuC2aQGYZGb/tGyBeULQMX+ibQZsZs1rSD4giAC0WXIOWoV5DaKIc/NqhInvzFwL01wENCMfAfQyP+a9l/UcoJJJM7i+yH393geY43mZy8EyeRYKab2X8rAFOGkjdczUzwBzKB/YnIOyXSSOyqU7Vu/TB6vpf4NGUKkJjUoJUZMsuCFZhkJWSPk8klN3F0MGegqgzGfoJPQbf0OkHm197qJ4LCyKlA6z/s3OTgVdmXzPskC1gDiZoKZ0bu/AoLra79Ub9dZES7m8pYoOw+QJIIc+hgidw89wOuTHhdAbAWzk1h1JQSCqcVpELrJ/fm5V8aNXlXylsbC4JMJZAaCVWpwMZNPKgDh7dCgPIqIH71VDjDS9oavsiYBq7kd0jwa6ammfV1b6AxK/6LymzLBlYalTuWHH9cHcvh0KZ6c+rZjROTXQYXDt8AUtunKkoagwYD4LsPrdhRYCTHMdmuk8BytvXhRAf1aYH8qDaeYgXnTaipb6M+igB7tTSkXyhMJjIEJ3DdguInvJ8/zlOSkW+NKXvhT86le/cln3LMseWc9Ij70o6RdZ9XhHSbVt4S5Lg5YWKC1QWiDDAsxTgGL0yEnET94QdH9UGfjxAJrTACfzKvGdOfJErWJuAoxCNOXVGSPPANAVBc0Aeq6j/kWZYpg9k2aMIyvFHjC3tAk24hgXeFuzM/8bKbjRgNkyCW4mYGYxZiw2ixLs4w4HoO0PgLSLFKe1ComxhcAqioxRaVQrdSUSqS/OLzYVDrkyXR9JZhwzHYaIw7OQlKH6S+BZ9+iGALo91XI9YdfcHv0eBseeeILrFcO5ZaH0gWQfUwDmVUX/EOvbU8hmiaqRaACcxUw7UK3zXSQOGGqdzG+XHXGUERH2ms9IAsPTEVoPCYiA8IoYbOmz+/Xp1vTE7NEK34ElnNOhLoCNXugqoofkHMSDJsIH2mpAs76DpZ5E9sGKgl65NN/ft2tvdfHAjYoWsm+q010K/vEZsWHszKRxv+lINABAuqjUg8ejw9Ch2TLK27FpVV6qImAappm6AtqzHCGoF3ppBpc0gIw9OI9ykWSkDUQ4FLLgODXBmNwTeQea6zwatbQ2Kb/LsADvG0AZ+cajHvUodzZpqg1A8zfpkGGoSdVMOuT3ve99LiXyli1bnPTjiU98ogPegO03v/nNwTve8Y7g7ne/+1ra5t///vfBq1/96uA73/nOIWm7KRO2+5Of/GTwV3/1Vy518dvf/vbg4x//uEvlTapqxqDPfvazDsRv27ZtLZ047zqpxn/2M4it8DjttNNceZ///Ofd/X/84x8H7373u12aY1Ifw6ZT3gc/+EFXf9JMk0KbVMhf+9rXbpIK+fnPf75bNJAmnBTSpNpOOv7whz84u/zd3/2ds8muXbtc2uWnPe1pbry01OZRG1x77bXuHjyjn+qa+xAjn7TaPAPHYx/7WGcbUkWTnhs7Q1yQdpqUz6Rkv9vd7raWfpzvSMf9ute9zqW7zpPK/Morr3T9wT+iGRXpD9jju9/9bnDuueeu2TZqG//ZSL9OKmxLZ07bJ7URtvSfj/Gf1NbPfOYzgwc84AHB3r17Xerw9773vYf0M7MXfZe+euKJJzqShYUh6d2xHTss9FNSnX/4wx92VfbbKSmV+otf/OLg2c9+dmJ/89N0mx2i75Fvn2jbzszMBN/61rfc83FgA3aBLr30Uvc3/f+1r33tIf2XtmVX6Otf/3pw//sTNTQ8fvvb3zr78S7d/va3d+8V/Z3+QHp1sy3X8jmp3enraW1CGd///vddX/rNb35zSFp432ajttuhe//quOOOu6++q5ltIu/e5a985SvnX/rSl/4lRBnvrd/3eLY3vOENC+rjV+reLZ13B9qRd5ByqAep3nm/eI/1TH/89Kc/vai+cQeNRzXan9Tv/kF43A984AM8816lT9/1T//0Ty31q6NsZ42xhHf917/+dfCSl7wkUP2UPXnStbn6+3a9u1319xnt1DVol2jqdH+84B26613vqqoOblTdBve4xz0mNF7VVEfXF2kDjtFzuraib0bGyrl///d/X5LvV0Xvd8vGoC984QvB//7v/wb6zgVJ8MfHJz/5ya4/Y/N9SmD3jGc8Y/ErX/kK2GJF9mswNl1++eXOfl/84heDBz3oQWvyvej7G/M3eGNdKbIT7sGcb05/AOb1MuFxtwGbOXZ59MPfa4A5ekHlp1f37tOYBC4LTGqyofOAtRvqEJMkMdFnfIdj3pKyBVarg2q7OSGsWalVVpVpsDesdQWWgXLt1pTkHTgYQkuHkpN6jSQmg2DXojL36W9pjkM1igb9WU2ysyPZx7IYa4C2KUaGChI9Nd1qzB/otILVnghgMiPq/8VQuwgfAsgAaBK+IAOZkH6aYhekmQZQO3mIaGr009RlemJaE3mTflQRu94UwzzZGaxUFTbPJXPh+XheCp8Uzm6DoFVgXzpnYlS75xdLvXv3ToHu3cHS/IHhgcUDq8962hMAsQDBPHqpqP19qQdvcV5AbOXAGIPtYYzzrjYNTHN+XuAJ40uHhcnO0pChs7IwP2lOH5SHfgyQnIw4wtSmgP+0UHhkOWRxEM4q5bHhFpifn3cAUpNJcJ/7hGvu6MQPgAIcAsIATUy4j3jEI9xEyqDO4M+AzW/GGcDO9u3bAyaLZz3rWW5S4vdDHvKQ4Bvf+IZ7rwGDr3nNa4IdO3Y44P6P//iPegd3By9/+cvdwM8kQH3+53/+J4Ahf+Mb3+gmGMD2D3/4Q3cv6gGYBNwwIRjAJdPht7/9bQeyAKUAreuuuy7gc8AGQEWTs4sOxETHJHL22We7Z4+Cxbjy4xqBiRCAB1gHlN9www3OpshiTjrppOBjH/tY8PSnP90tOgDzRCfiWb/85S8Ht7vd7dyzfvOb33TP+pa3vMXtvnFvbMmkB+AyIIyd7N9M/tiCNvzRj36UCqCpd5ytTjnlFAdEkgCfb5OdO3c6UA/oBwAzCXNf2geixQ7aEFAPwH7c4x7n7E8dX/SiF7m+k9ZGSIrs+QB9AGhsdcEFFzgASF+8733v69r2e9/7XvChD30oeM973uNuzXnUEbtxH9qFulKG308B0ZwrIOUWd9QLEBrNkpmnPyRl1kwD0Lx33BegxsLOfz7rh5/73OecXT/zmc+sLWhZvPCs9BFsw70f/vCHO7vYwbNRLgtMbEBbYHveQxZz/oLKPqct09rk6quvdu8+bcBki30f//jHB094whN8m/1U9u6q/NMYK6x+1r/0Li/p3fs/vXszmnf/HBBp717EVirm/5tXOSerHBcJwO+3jAnUQ3a4Qf12lxYXWzQ2zF544YWuPRmTeL+5vx0C4Ytq/+1a2FYFJI9lwf/Wt77V9Qv6B/2Tfs24w8J9tKjfoUVYR+/zjMaJhkDwTfo7i3TebcqCXNA721Fd96nuQ41H01ZXFsG8/5/4xCdcW/oA2muPgdpt/3Oe85yexsqGxqo6YyWLcnv+k08+2bUjdqfdKZ8xhEXMaHzsa3xk4THQmFFRv67xfCysOSAh6GuMvfe73/3cGM54xUIKEiNyMJdbAhPAZt4IYVnzlBMJ6wfMkghiswrJ+N4pgvXDb34KMdmVi8VAgxsBx0xqk8oAOCvwHD1gcviP7zn6/aVQ5NucrAz6/Upf6fwkdGhMCOMKCwfIPYYDZQ9UhI9Q6YHOI4zooSyCoTOiPpqVnrq7OHAOfVDRA33BX3VB5hbXqjC02FJUVJsNKbJFLyuwRoOY0rDMLnKHfiuxt5NzkLAFsIwz4MLeBWmoBah1Lz7jXBermkyLSv09P7+wsm/3XPXE449tSfYxyUs1PT2jZ3SB81z6cYjqyZaeWb/nlxb04u0NFuZ3K9zenHNEfMqTHm2mwhx0HIBc3i2eqJlZQ1AG12cB1ei1FtEDVjtPuDqup+NwHXXOC6ZxPsSkOPZlAX50ZXRIHA/TAD5bVoBkzktiu7EvWum0UHjb9D3MOQivlHdEe8g6/o4DiP5kxuQL83Ove90reO5zn+uYZjv8awGBTNpMQve858GALTA1TB5MMLBsdjAmMdGdfvrpwcUXX+yAJiwtLBdjEhM/bBwDPaDU2HHYJiYTQCWAOQlAA0rEvrjbwfgwiVAHGPInPelJblLiuOiii9ykCFABUMcBJsAl4JaDejE5G1NozwNQY1IEOBx//PGO9WMyvstd7uLAqX/EAStjkrAXQIa6AFoog4UAjHYcgAZsAigB3IBVJkoD3djAZ6CpQxaAZpLnMFAHq33ZZZc59pZJloUJf2NP+gLtwf2wCdfYEdfuAA2eiUULzxjXRvQVf4EQB6B9W/rPhw1huXGEhc2kPdjJICIU5/EsMLIACECIgQrqRT/i83EBtAGiU089dY1ph1X1d3L8emM36gCLCPCJAmgWUoAbWGe/v+QB0NyHa2zxwHv1n//5n679AIr0IxYT9Olf/vKXru1Y/KS1iQ9GKd+z0wH9+1IBu6PUd7b67eEB6CvPOeecXXqX76p3rxH37olF3fvHP/7xKvUNBokTkvqtQGpH48ZVeveruufteLcAj7DNMQAaoIbD4lAY4Hix2K6v2vhk4wJ9jvceplnv2w4tMpivmaebtAP9nfZlB4f3kDGO52dXBQCtd2Netp0bAegpe8ewKX2dcYpzEwD0otpj4V3veteK3uU2iyPayR8r/TEOYoKdEyMQ6B9nnnnmgsZH6ryid6fBwp3xUTsAbhHrA2jANnWm3/E8HDZOseDSYY5/zO8bBZiZ4439LQRkDxk40/+gfO5Dm6eyy3nKrHxvR+8+FMdE5Zhm9194sC3BYew0ExZMrP5vVIewJiPVh/ucbzqSfUgLXV8dDpQgcNisKwJdDcdDoKu2VUBfbf09RQIXgd5FyTnmNHg5qbWgHKvfmlijaQFoc2Z0XxGvWphtCMRWtkTNPcrB3Wm2JpTuZKSddhVG6sHdkFEDmF2Cl1D+wUoNVDwhZgeGGoDNJCT5yOpyZ3lVac1rk3J0nFCNncpDnUdaaLc2EYwPFpSEZe++7WKg90YBtG9vGp/VDOZwL1iexoicQ0NTDuC2SFQOiqFz0zkA4nmcIrimKJjm+dClUb+tGc9nnseAaPTSaQde0JyXlpI1KxQeq1b2NO+ln7wLgzGa6LZzSRKANiDF4M+AzOQESGNbnskDdoytdJNNMFhHwRlWjAJSsyz3ZXCH/QAAci3gjMmN7UkYbVjhKLCAXQPQv/CFL0wF0MZ6cT8YScA6wIG6Ayb8g+cDpDIBpjGOgGEkGExe73//+x0YsyMKHPgcZpRJ9ClPeYrbZgXAm+SECY7JFYkBW8XIMdiSRl7yN3/zN65YQCjAFXAP8IwCaCZ1vmNCh4mCkYIlwzYsdgCSLBAoGxtz+IsBqzusWJSBNoB31llnOSbPADTyGOsbdj3suUlu7LO4dmdxBFttADqujXgeADQ2A9z5B9fCtAIIkTSwmwGTe8YZZzjAyHWAQZhd2hPgwHPTjwAdAARAc5wNTCJB/zAwbPdmax5QY7sCaYsQJAy0B2UA0JIAND4HAk1OSsK8GO3n3O8Od7iDs4MPoJEvwEgDnOgTHGYX31a2oKPP0TbsfLDLw+dm20c+8pGuHwPuOKKLB3tvaBMwA+cCNilDxw71m1/IlvfRdS1ry8h78DN9V9d3p9i7HH331Fev0LN29H6cEu1X1q7cTDb/g9q1o3b8M+1eVeif1p8Zh9jVYRHOoeu2yWZd9Vsc9Z2jv4039AnbqQIMMy4IgO8Q29sVgJ1S3zxkTufdgO32D3Y/ZNP9d7rTnRbUzyt6Nyaj/YPFEX0Olh47chiAVnmQQUghAKhNe06kN9zPyrJ7Unfrs+wUSJ7SUx0WxTD3tSioqbwqTD4HeI++wRgQB6Bh1rVQ8WVaXY1TXWGloeq3UTpmMIcB5s1gmH122QDzIW203j8qF127es/O8lIDcIyEAYZ5SUwsx3GjiBb8G230kljnEF2PQHaIuEPdNP90wDrUGI8+cF+im14ZyGlQOmo55DlFhLHQyD0A0IuSeHSJOS3QXBe4VjhpF3saltpFA1GBLvpHCJ7DwB8C1AMx3S3prIeDYSVo1uuTU2Ko+0ETiccE0T0Avvo3zPPa4RwSQ+kH7w3fE5s6TFceJoJRjvEVHBfJBK7+B6BrKjFiMCfmeZcyEWKjvm7kMdBpbTFyw3RgMy877JdnHYGXFoa5iFzEtEgA+TxZCbkvhkEeklfmwT2QbfBsWQ6LnEcHQ8Od5ryBbIQBBGeQJIdGysI5MS0U3uX6ngVIkpY6rd3K70YWyGKgfUPxXsEIA3KZDNjZMTBxwgknBC94wQscuPUZaGPMYGZ9VoXJH5DBVjTgkrIZ2AE/bMszuTEJAEZgjH0GGqabyZ6t1rwMNMAKsMJ1ACl/y9t/xqwt+yRJRxIDDSimnjA+TIywrnEMNIw198YeACvAOefBngLgfGACUIRppax73/vebnLl+WwrH0YfSQJsFTsHSF0A8xxZDLQP+AxQAbAMQMPIxemkoy9UXLvD9FInJvg4tpNnAOz7bHuUgbYFApIgACCaUVtYsD2N9hUwDOiTBtXpPWHYsCuLvQc/+MFupyRJ0z4uA20A0pebUJ8kAE3b8pwA56hEhb9pXzTXvEt+f+E73rHHPOYxa7shUQkHbcHCjHf1gQ98YPDVr37VLdIAX9aPsDMgHnu97W1vcyx4WpvQp2AvBVQv17n7dO6p9sy+zVT+NQKp1whonyR50Rb7Dm0u7/Lo3QNRMr5DArm5K/pOjOp5vcYNkPKsFttb6O8sBHgW2H0O+j59QG2+Xfea1yJni9p2Iirh2L9/v3uPvPFphxY4HV0zrXs0kXVhDxa2vqN0RJvN3MXOLrDF7byahCMKoHlnGO8A0iqjr92aOT17TwC2qT5Ro/9x+O81zwEDHR0rR+B/XnbtgsHU3+uMZbabwvj46EeHO+aMDRATPP+scF6UgRbw72lh2tH3g9FzVllUIN9gYTXmsdmA2fhc8Bbk42aAcv/R+5WLr+6eQlCKQW9ZYZVbtWnFxOgvLzZWhpUaUg4n7yBIB6DY/S/8z2HnEUMdyjsMW4fYzjHZI5jH96atZoU6Kc11VaHiSPK3Il/C5e5CU5ExSDQIzewcEgGy9L+2MhkqOLUDy4BuQuotK5we/C5ge0qiaeQhc2KciPJBZ3Dss66RZlqZTypNgfCWk3kAqHFC5Hsn9xD7jMPhKNoHwJkJGq01wNsBap1LXVYFqJWVsLJn/8767huvnZRzoshzOSidfWbRvkSj0sAUDagdJ4g52zCsAmGYi8hFxonoYWCa7Yg83spIMWDAkWJkRQ1hgKQ5to5skWTLba4zpIPgrFB4f9T1dFOY7aLOm0Xb+FZ3PiDYgGqSBtoe2hyfmLy1begYQLZPYU0BiQAVWDq2SWGIcHZB/wpgASiggWbCYUKACYQdZKCHtWNyo1yAAwAaMMnADmMC6wvDxOQJQwOzZ9vOSQAa0ABIAIAAnkzrCFNLebZ1Hm3QPAy0aW4BHXYYs8dkxgSPtALAwL1hSZkUqQ8MIpM4umiYWGzHlrbYLLdVDPgDQLNDBjsPCPKBD+UYQ8siALsAkOO0sNStqITDAB8abu4PiIOZNwDN57QlQAO5gi/p8W0JOATEw97RBwCT2AXwDIOLyDYVAAAgAElEQVRHfZPaiP6QpIFmomehRlncn/7AAozfSB7oO/Qb2ti0zTCvMJ/0TeoD2KEv8xx85h/rBdAsLuj/JkmKA9DIougb/NC2UQCNxv9Tn/qUY9FpWx9csjszcoRLbXeeid0CdkuwGdIlyvL7A3M2dcUZznTpCW0yJ9b7Cu2INPTe3YlFEO/0eeed5wDsyGaX6d99lX9X2o4+jD7ft6d2rS6Xjnqgd2+r/+5QV+8ZAajbVE5N48mJvDMc3Id+SDviHMr5OnapDnvFsk8KH8zQzowHcRposIDeleu1g7WkMWZak34TEIr0g2eB/cUWvK+MTfQpFghicXepn3Rh2dVWTZM9WJ+JA9DUVTtPCxrfFlTXVY1hDguweGA8o0/EAWgWPciMqId2j7oai3CKHOo9rwsIV0yKgU0Bz+wyUR7gn2cBsPOeMj4yvjHu6LqB7LiEQ6OqsCq7Vg1gM96zy8Vik76Gvjrnsa4sfxn3sFBy4AcDzDmrNdZp3MekH2ta6cp3rtx/Cmyvi+ymwaKlzkc4ukpPGf8UFXpCIZDnOwv1YLUiYniqBlR2YFiHSTzQQxNH2bIAGhN9SDUdKR2CcOe0OJJ7jD4Vg9yvLigSByy1AjELYQ+dvpYweA5ihYE+nIPiokLiAaTrigbC1udQUT+6g1AComgbAXIRLmYSGurBSFNOGS3x3kLhTW2ItNBLE2MaJtqB6pHTY08a6gnpo0PgHAJoiz2NzGTv3I3Bgn663QMrSjNePf8fzmSZwOjqIP8Yh20tQK/D4BbVE40r9eC+MMew2rDBeepvWYcA/mkOgmYGwv7Q8jDIWVISnAWxQVrCFBhn9NIA+aRwR3wPG4E3RFwMbQbeK/RDbOostnyM5rx1XmJROND04pjCkeb8BLMIqwJYgQUkAgRAi21RQDPgkC1jP6KEXcPWO5EFGNwBGgz+DNwsbgFFTIBM5Jz/0Y9+1E1mHBb1gwmB8wAe5jlvW7MAOkA8BxMMwIhJke1uuyfaZCYpWDdA1Ggr2oEv0ykDoK1eTNjmbMb2NRMUCwfuZfpZ6xXGQMMGUjbyMYtQwrjqRyehDLM7rBM2YzGCzQAfgH4mRyZcaUcdSPW99U2vC3iG4bZnjmMifcCUFYUDiQVgii1xtOk4mPE3shOzCePyT37yE7d7gFMZhy9x8N8SizzCQgrml2cj2gvPk9ZGaVE4qBeLIO5P36MPspsBgMCG11xzjQPp/AYosCABpPpMIv2Ifkc/iMogkqJwmMQnrr/RV7kX5dJ/WQTynNjM6mN28bfj40YUnos+CAA1qQHvI+Xw3rFIpZ+Y02vSwomyeTb6EBIl699R22JL2GXsBOiPvDfb9a7+Ru/NX+ndnrJ3G+Yfdl8LmN0q93cCYMfL5kmkynV6v67XeSfo3dti73X03dOYcaXehWUtKt34b4tkFowcAEsWZFqEs3u5U2U21I+Ops8zHjCmAABjADT+OswNU+rXLYvewmIcTTTjCe85+nl2V3T/oRybb9ROTU+LtAlhoTrjkS3Kov0dAO29G/vEdHf17lYFypum9eZ7DtqCsZE28AE0ZIAWOitaVMzrXVvWeFoRS1yHEaY/gleoK/2KceeSSy5xYwxyGvAWCyqea7RbNVS9Oyqrr+dd0TuM0+QhEYRskYn0B4kWfY4+lXJsJmC2gAsGljdLI83jGSi3e/F3LJtdufjK7intWeEWcZqwTETGMC9pJhEOPgfbzJ4wq9DHy/WlxYVqraJYHDNTtaqAr3MoBBgDikdOho6r9qQdTjU9YrEp09hpdwMBag7Hv8Nm6095JjrZx8xRW6SlFh5eHTRxPXSgmFSHijcNMB7hXjkrSu7hAHbIVqMX64qpJqGL01TDZhOnOrSE5NlBZaFzoCZSuTk7M0OichdLeigphwTVa6JlJjhSk3eEuOcW9upnThO5fgS0mdDPP+tR1p9MTA8gLeoAaGUYO22ZhorGjLZVEusHWNa82mtLn8l1MMd5ArYXBdPopTkY+NIcCmGwGfzYsksDuGSX4sATLSmcDaHwcCZMCsr/f6PnPc0aoPydbAGYqiuuuGItDvSRbqsoi3hzPE+cBvrmuO+Reo9boo0OB1sB8AA0AL6oY96IVb2J0+m49WanAtAJQGIRkXV4bYL4nJjLSaiK5FeQHuHq7aYH8w6ptTnSstFu1/fIIiBh0iSQEEIQMRx5EpCtgWadn3fO43ldQDH95A2jBskFiOK6MNRXsQPG0jIVM0fnvW/0LiwQjHArStTF1XhD02JHbuCHkttMOYb5q5ldTG6bq4UqP7969RRCzzmoLHPwb36PsPMIhKrtBT5n22CyZbetxWoMoF1VQr9af7m6Uq/UxeYqJUpQx4nQgWfndCgMuOZzuCb0cN85TTU9CimIyT3cByMgjS6b7wDn+r+qIlJrx1KpBxXxQyH0RFBUXdptXQJIBkATUs/Fjg41IGtxpNsKp0f46gVF/OBA/rEo/XR3cUEs1bGrjXpQ2T+/WKutVrQOENlea7pOCnjmIGQeiVsWOnOOge7odwRARw1uWXsAsUWBsJVljYl1kGpkRb2I1sGkHrzsRbTX6J95wRiw8iwGuA+DF8+Zh5mGJeaZ2AtKGww4j469NaX+3JcBlgEzaW8JHR3PBFCOex68XVh8ALRLeUe0F43+jmYiTDjtiPn4lgBnJYAu1j1uiTYqVsPNOfvmBNB++Enf/yDhyebUJr+WbKEmtjgu/CggDWDNfIX/StxB+FIIFQiSJDIFImWbfpg/06SAgHDKA1xkSQapC6AZ4MF988gneR4IHebzInJJ6s+11C/PfXw7Me8zX40oyMLzvpVloeWY29YLmKNpsfl7XCAf7RNrmf30xZo8Ir7rrOtTIyix74Yw2ZWf71w9xQVg1qGs2+7YKac+5BxtAWZjcZF5EDmj2w0dDNvSGrvzOVeH3P7cb3G+2qJarg5qFckxKvUpxbZbVRiOkXpjxFKHXcNpo9FTi44Ok7iMtNQjRtoBZ4v4MZKArMlEHKQmHXdD+L1TX+oNpc2oNEMaWuy0fk/LudDlehkleuEXbHpdOmuXIVHPvai/p/QsQ1HSe3buco6KbbTV0oFNNOrKlkjIvGEbsM66ERb6xhuu0TbIXgfOL/iHXBpoC5fifCEx35jdgKeh0/Ly5wG2/m2wIJ2T+2clRvGvs4geAPA84BJAa+F9srIZUidW9ADvNAaC+gCSGUzTJB6cA+CGRoljFLhfWig8Ovc2/dxFP6W8I9JJ6e/IDQgXFw3PNmZ/vkUvi27D3xyViW6N3xz3PJLvcUu00ZFsr3HqzjY/8yqOoykHY+vv9bNVbTIbkxCGcRXCg/E5zskdoEBqbcbwtLGVchjDs8ZfdiDN1ybLqR5fGwvXmidfAvMAAJi5tgj5xVzGc0K7ZdUpamrqx9wJVihKlFlZG5kiezPTYvvssnN926TDNMsbApbj6lj5uSQcLUk4RsSzO0eqB6W3FhRGE+0+UcITZB465vQ555rMoy0A7b5xETLCY85JJ/gX7dkOKvpfrdaq1oRrV1Z6tUajKSo5qLkkLbDNOssAtAuFB6A2x0N9d9xxs84pcUkRMGCu5QngIoaEkUFGi7RQQxI6JyqpYLvaqA8k+1DClKpLNS6JB/1yOBwBfkvgIhaa7uoyHUoaArsOmz2lDIk8EqAbfSMSkJmjatWFzr76tddcN7F/z045PQ6DZz3lseO0vel3eMkwZ16phX8vW6kZO13khbUVHy8qEoc821fcmxec+wLe84Bwzucnj2aawZDtPkB6Wug5BhoGKjyzkhgOOgUDLGUBhuMOQuHxLAdTcx16FtE7sE2q6Gucxi+vKS1QWqC0wBFiAWRujMtJUYz+V98xuRLDP+4AdANIIUiS5ih2CPGXYU5JI4bIYktZjMtZwNbkGQDmPKCZOYW5xbk95WwbwAS2AaAxhxdheZmjjGXmuqKyDqoIEAVkGVNd5P7RRwQTbEZa7JuLXTb5qosRoZ/NlH2s2a7y42tXj5lqBHUBT6W8Vrrufre+MqiEjemkHNJFC7ACskOdtAC0IB8AGo307CijIBjMLX8EnrsgcKcFOSgFAa+G0DVkqysTup8AtYB0dXXYqy9LAqKoHDVeMR9A9+VYw/1Dh0VHWx8ioDb8HMpFeD/X9CLOsZEQerWW8LsA9apQsLIOKii1Hg+mmsM5Go4WQQBppB4EAuErV2ESubA+UKryNtE+9gY7rtke7N+3e7Xf71Sfdd4TeHEAoOO8ANYQNDarXSrPg45TFi8RZVCXoklErGmKSD0sJA0NjRNi1lEETDMocT466LSycRak7gzOSey4bdkBpOPskhUKD3kHtn1w1gOW35cWKC1QWuBWYoGLR/NRnEwDcoIfCIykMRXgnCbpAwhTBvNV1hiP/hlQmzWvFQXNzB/AFubwvCSWSTNo5rzEk3UJ5hrmK1jmIoSXXQ9QgWhiPlpvxj/KMqc/wx8b0XV91jfR+W6dN8rt5LfO+0Qv9+/r5CCVX129uhZjyYkzRjGgByKMJxrV2oH9ndpxRx3XqE0G1d6yAJqJozkX8KxfaKMdQFZzwD67r0a3xonPHSNAHfY6nTwSMbiQdAByQLWYaiJ/SEddW+z2JJ0Y1DsH5iouO+IsIfXCPgcwpg8Z0Lb1F1pqc1bs6xxiNsNKA75DmYjeEgFqpTRUJnKBVGU0xDkRLbSrlx4C9pn15EAZEGGecVwkI2JbcpC64uEBoHfu3O6kH7D0zzj3DN/IrABNpjHuNgzl+Q6JDEJFtUYmjKcOXF9EMuJLPegbee7NNTQ0Awo6tKxrDEyjKcuSeZjTBpE30gZQthhp/rgB39roj/oHi4Qkp5a0UHho9mBK2KJMigDi94Xy36UFSguUFjiSLIADHmMgwDjOCe8yfc5YnySjw2kbFvdOKQ9thESaRAOgeb1+zKk9zYbIMyxnQRZzDOhBZsKEz5yYB8RyDez4ONIM5kQALww1pFhRhph7m455vRn/qAPPYHKGjeqXltlvs1hf0y0bLtksUO7bg3tib/+esVKTCIAW4AwlzsSPc+CYP43a6ym/dWNJYe0GS/Xhga6ixdXqt5toC/eCm5RN0BHPYqb1F9ppNBDLTiMdMtIuEQqstnHRAtdO5MF3MNxroDqUkHDUqstyUqyIP27VG205KSrIRmew5JwUAcXOEdHR0I3guElJPZwDYqiv3j0nzKMPYLAd5B6x1C6M3ugxSWEu/XO1phh37eoEso9GvzesES5vMJScg+gdhMEjPrWOhcU9WmPsDJYVjWMgOcj5Zx8CoKONEOpGwtVtnpc1qVPby4Ohs7au4sowZ0TqAQjNArhWBh2JhuAZ0EDnAeK2SuYaBuGslb2BaZeaNckAo89hDBiEGOCTVv+UB9jFATJJV005DNJbR3WM3tZC4QHG49gRnGR4Lch0WB6lBUoLlBY4ki3wC1WeqT4uGhFjJaCXcTBufGas3aYf5pUkJhmmGUc85oMkkMs8A0HBXJe1o8n4DBOcR54BwKOOzIF5d3eBJZTPNcwzReZL5hXL2jYOibZRKbKBPKY1Zk7O+wxp/dhkEthlM5z9NtzJL8dLafc0dtnIxxyXyqg3YaA9yOzviY+I6RA2rP2hpWZrtrbUXaguL3eqkh43pmeOqfWVwC8ExgDhUNYRZhHUMdJHA53t8zUAra/Bzc5xccRhA36N9YYh7vWWFeFO0TeqvWow7Nd7qwMlfhnW0UQfN3vcISh1t8AxH8BAo5UGbIcJXkIs65LEcA5vlrHUOq/T6VdaivhRr1XqYO5KMGyE0T5gpfeIfd6lxwij0qQA6LgGMK1TkS2jaDkWjxBwTjlZq+64evBymdarCCC37SdY3KztNLuvRfSAzc66F41B18kC08Yk0KnSorozcFIejHFSOnQ8uLFjUqg7WBXqE6cBJJ40L97fxRm5/Ky0QGmBzbEA0TnIrkhmNWLlEktXqZs35WbEMid0HDF+zfdnU2508xd60WgeILlU9MAHBBCZtFtHiDoAWtL4C2sLow3pkhZSjvGXeSVr59JAM+XlmUe4f5HIGQBf2HOTQeZtDeYs8w0ahyTjWuxoDOe4QNcklRsJbMOt/oOs9UZn9rNoGL6T30bfw29HA8c8E/8uBJbjOsQagA6JZ59vPni6YeY5fR+CauOmRfGN0n2HsaIhrmeDharCOC+7cMzVpvKdCFDXCIzB92saaf4QUCayB+E8/NjTRMcwrtNRngLORjc69hqQ7QHw3vJyZUr88dFHbanJUREtdb3akpOiZBxO7eE5KlKc9XKTezjl9Fr86vC5D3LU6t2L/dXhsF9dFaDudPbX9+29vtnp7Ksijj7/UAlHnI3TPuNlMYY6i6lNKseP8OH8OwtWgs5LGVyHpCKv/tpeLK6D7c1zHQMUB+A7C4DbSpw6pTHTDBzIPNLCJnFPHFCoI6xy3CAFQwLgBmwjF4keaaHwYGlgWXBIzHqugs1Tnl5a4Mi2ANkFScChDHMBSWpI2HHhhRfeJLtfkacknTKZ2Mi4R+KJuHjJRcpLOxcpH9kKycSZJ07yRt13k8oBKOL4x+5clOnNCkGHrAJQDCCOS4zFPAJbDYhLcwS3sRSnwbR5D9AMAZNn55Xn4ocjT4Qq6siYbzusecEv11EnrrP5u0hTjbbkHbvN9esFzDZ/F6lD3Lm+s58B2nHrFle+rx/eLLmHf19zJrRn2Sg7HfJsHoBe024cPAFQ7Ek5XKKViGkAzPaZwe9QS60f7+TaQlAhKeBgsKifaq3drtSHShd+MKhbKAMx7bQBZ8c+jwC0E3XobzsHGA17TdiQtTB7o7B6E+1WZbEf1DrDhVpvWJESQ4nKpxpigBXvg6yJlMX/hQS0dxzMkhg6KB5MCBNeuyRpyDVBd/6AZCRLtQue+hgLWZP3Bczq6AaoiwJhK9eP8AE7XbRe5ozIKj/PQMR9TeqBLQCyWQwB11hgeNjdrCyFFgCec9O29zgP1gS2OSkeNd2IgZneeceExrhan7NbQJKW6IF90kLhoRNkckqK/pHV/uX3pQVuNRYgg6KlHSb8ITI60k+TNvpICoVIamgOsikeoQdOfSzy7x1T/6wQdCQ7YV5JGy+Z8SE6kuYtHPxghRnD0+YVyAjG8DwJyQDAnGuJx7KahjkH8Au4KiLNYF6xcK7jzKewzOuNlGEOfybHzHrWrO+NXTaguZHML33F2OXNKD/6bAbO7V43h07a1aFyyepqY35bUDtG2as783tr/eYxB5lEADMM84hwDklmA9rhMziMzDn60mHmESPtZB7690HQHRYy+thdqWAYFfnsVbtiqofSVS8Nq/WuwO5Bf8MQVPvCW8LM0ZMs5fgoB7kA9KyLDkKUEOfcqHu7qCCSWjhttljuo2ZblSGgerFXq8iBkIQsA8k1/NYwNtpha0dfHzxcqD05Js7NXS/px5wmg6Xgmecfsm1oToQGgjdiBbcRgJp6WEKXIo4MtsWBORj08rLkJvUASOeJHW2heLgHkTfSjrxg2tgFBvWkkHsWugiHlrj7Mtgy8OPoGKenJhQeA8XpMRVG+gE7/tCM5zkivt63b1+gtLNuu9xSB7ONTqpeUsl2Op21VNqkv7X01KRjjsbyZTv8qquuIh2uS1dLBrR3vOMdLuMaaZdJdwzo+tu//dtDyo2m6E5L5Qw4I9W0peSFOSSltYE2xhFS+5LmloPt/49//OPu39HntAby0zzzmZ82Wylxg2uvvdZt83/2s58Ntm7d6lLqkuIax2SuJVU4B2m1P/3pTwd3utOdUtOP2315Tq699NJL1/rKAx/4QJca+I53DDENaYSRM2AjDlIB0y5xNqD9nv3sZ7tU1/5Byt7rrrvOpU+nbfxjdXXVna90zC5lNwk3PvShD7nnSzq4hhjDHC9/+ctdau7okdQO2NNSfH/nO985JM16tB1go+mL733ve9ey9kXtAetNX6CfxrUvn1PHCy64wPW76BFN3Z740IffFz9QlRi346QYP9PnzC9xIegA2zjoQUTEJRAhMgaO22khTRlfIStslzLJOkVAM/dlDmBOyuOTAywB/BaRZjBucw+TOhadM83xbz2RMjYSMFOPaGa/jeqpN7eT380t+4jayQfpw1iA9+nV1drdrwhqc1uCmnz7avNzQXWyqb+tKA9IA1RNvsHXBqhD2ccIVHtVMPm0D8wdsHYXh1hr/43ztWajUp2Yna5Vh93GVLVdnVIUEKQdhM4LFR6EzZOgYwTyLU61nUNUEOQh1AFNNf82cE+kkFGwkGCgMHp1aapbSvayulxRqLt+fdaFzKP+IT1tDoguFbn+WgJAC0jz9zPPeXRaR+TFM1DNIJZH5pBUnq0QDVDnGTziylqPQ6Ktfrl33syGXOMCoOgHpjnLscIienCPLKdCA9PIJtJ0dgy6PDfbiknZpNie5H3Awzyundi65FnQQkefga1DJhzQTBRoA8D57m/0c8TKO8iMRqKF173udYcAaGUkcymFv/jFL7rkQ494xCMCNKMA7be//e0O4EWzyfkA2s/Md8wxx7hrXvaylwWAOUAif+/atcuBUdKQAsgAXQBVgCX1eec73+mAUxQEve997wvue9/7Bn/9138dfO9733OA7z3veY8bB3geJAAAfcqzcnhhos9pL5Ffbz7z607dAP7nnntu8LjHPc4BUZ6DFMnYJHot4DLt2SyTavQ+PGdcW1A+dgIE+vZOs0EcaIzW054dW5NaGgB98sknu+fhoO2TDsA8zw9rGwdKuS6tHT72sY8FT3/60wMWZCx+pqen3fP5dWRhR/ksvPjc0l5/+9vfDgC99JMf//jHbnFE31nSDmJc+2YB6CMsgyTj0U9GY1F0J46xiB02xqnoeMT4hvaZ8S0u0hDgAbaauShO5kaTQjogl2PeSyNDkMtRzzxMMyDchJ1ZDDDPAHkCYOTcrPnGui8rT9vcznuNXbsRjn/c20Au5a6HfKOdrCzT+lpd1/vbAKyvI15vmXHXW70tEsa69coFK2kykzXALALgJpE4cjeSBvzKDwQsTrgiqAKslw8EtZl2oOTd+tv0z1ZDJ+sI2eabHgcJSaepJvBHiLpDIlv/OqS8kUSkIZa619V99bslnfOSRBl7ds9VXfCOMDD12q1gsC0xjB8FZJZMiq78MA4IV7R1nYv44YTX8sirtCuTk62qsHF1mfjUq/16EDoThpkSxTr3BaBdiDwY6HMKO65YZA5HdhdsVP90BjHaz5wJi2xJ+eXQMSkDkxUB5X6oPFiIvJITDM3gCpDNkohYRA8GWQBy2sCWF0zDdvC8gN248hh4YF5YIMQ5yFB/wDSTQxxzwwRDufeJaduf67Ot+knLpriOLrF5l2YBaP/O0XPzAmhShQP4JiYmHBC9xz3u4dhCmOJ73jNU0/zud79zoAjmePfu3akA2q9TFABdffXVwetf/3rHSgI8fQANKPzmN7/pLgf8vuENb3DMdRqARudLnd761rc6dpYDAMh9YHOj1zLGpT2bAUHKidY9ri0Ah3e4wx0c65yU/jpaThKABrRysPiBqX7FK14RXH/99YUBdFw9oz00qR385+ca3372b1ukAZ5h/9npsOuwPc8HuAZI+wDab9+zzjrL7YDAyqcx0Dt27Ahe+tKXunvc+c533rwXbX0lM/Zs08/9Yoph+wLwEzf2sJMGyQBojpsDcPQDYLITF7cLSbmAcsbrNIldXtBMeZzLWJwncgZjP8CdOSnvHAYE4DruVTTEHHMAPzxvEXbamsUkj+Y8aHP5uK3vO/vFhlsbs+Cbi+31JR+GK0yKOmbVc19m9zOg7P4WWM4lackNoJOq44D1D4Lan/+5GOqpoDYtYC1MWqvOz1UOqqpH8g0VssYCA5x9hI1SBDZb5xzKaIfAmmPt8xHSXm7MV5v1mWq7Ll11r1pbbVTqzVq75iQgDg8fzIhoGumQfR4tZgHf4D5Y7RGAdmBcX4cB9gDns2EmRWU47Ax6tfkD++rzu25oKJW3QPZS8NziADpqSovMYczyOC+kXybX2/ZW0bJ8h0T003klG9zf2GmAdF6m1aQe3CtLB809GCQZ7NA4p0UfMTBNz0liQXhhGKTpLVsT+jeaPe4J2xI3McC00FHupp/oYgCgDnOC02L0WjzYsW2c9COhKrfsx4AhH3hYbT7xiU+4zwEwADccxZANnHbaaU62ADDJA6ABMbCbgGWkAg9/+MODu93tbjdhC3fu3OnYbc4FQAMYf/nLXx5iHNhrGE8kADivfeMb33DShjPOOGONpUQOAaiiHEBcHAN9l7vcJUA+AFP8/ve/37HYBi7thlYmwN5AGgsAju9///uOSY8D0HHg0n+2IgC61+utyUUA+r6902yQxUDD7r7qVa9yi4fnPOc57vlxpjMpibV9Us9kvMZZEKY/Se+c1A7MBUhhWJAgGeFgt8C3JX3kox/9aPDa1742eNOb3rTmSEjKec572MMeFjzqUY+6CYA2Bpr2/cpXvuLkLiykWFAlSTjyLAZuwTcUAwHGopGELAQdO3lxDoO/G41/cQ5/XMuuHERHUgSjbaPxD3IjaXcVYM60nsU0oxNmvGVcTtol9E0My8w1RaQZlsiEcoqwzNjWsvSN4/gHKDOZ4nqBoe/st5ERNyjXAgNsppNfVK+80Qx50msItjlEfsHfeYFyUqHrBtCJtV1drWqOqmnHsTYhUD0/Kba6M1cLddE+GPZLOMhCu08dwDYNdgydbQ6OXgQQLhsoo2Kvu1htHzVVH/S6tWF/uTaheNV2Jxdi2vGlB6N7rKVJdLedc9FCgFYO8I/YbZhqYkDP7dwVLCzcKEXfau3CpzgnQl5GQOtG2dN3TCzyosc1h0lImNWLAmo6t7HcMAF5GXPTRXE/gGWeUHu+1APgm3UvCznEuWkDrqVLTQPTbmNiVE7c1iV2ZTLhgH6KLiywEywNC4c4hodwd3wXDYUHk80Eg2NP3kVHXPhF40IAACAASURBVBtv+mdpDPQ555wTvOY1r3EsMQCT98ffJs8C0MgzYDsJSwYYh/EFHOFo9oIXvMAxnz4Dzfdopn3mOCrhgL0masKznvWs4JGPfGSAM5sv94DFXFhYcAylz8xiSL/u/nNfcskla9ptzvOvo3zkIchJfAZ6+/btDuBFGWjAadqzoQG2I4uBZiHBPQCAsNBmb6QkaTbIAtDc3+pNG73lLW8JTjjhBAcycQTkSJNwAGSp0+1vf3v3rHEa6KR2gNEnsgbMOn0jykD/QKwN5b/yla90daKPWCQO7MHntDfXRhlov33Ntm9+85tdv0sC0IchAw0YxGEZgiA6ZiHD4Pu48HSw1HzH7lp0PgAo/mHU75IkGoxZjKmMp0lsr4FmxvCssZlxl/kiazcScMe5RaQZgF7mCcZn5tG88zP3QpZhzmjjzJsblRbb5kWTMqyNC+v4B/b2wfJmON35gNWPhLGOaue+NA4or3fhEnvzvB0qd82zThRjXbsCffXcdTXplmud9vFy6uNFHjksRgqIBPMItdIRwOyH0HNfj84J2e4QeLcas7WewunVOkF1aaiodfp3T1kJYZ9nnWBaJ8E8Czf7ANpFAIGVdiVJdY2ue6dkZA6Fd4Nnn32IhMPApgHgIi9tmuk2iqU2pwZjqItqsg1Qc32erTV7JgshA/BkfzvPfQG12DPLa5t75I3oYWAatjvJsZCtSsoDwcRlSeRZjJmJk3BYZiyycUWZGyYfyj9NP/6EQZlssaJTSAv/lNZHNvW7NAD95Cc/2THHj3nMY4IzzzzTMb5sdX/wgx/MxUDDIsMYo3NFRw0ABEDDWvIZQBcAxwHQAVwif8DZLUkDbeAbIHXqqacGsKUwmvweKPwksgRAP86FSQDaGGjTTn/ta19LBNCAOfS+ADCAKwCQewNs0WFHATTnpz2bDzbTADROnIBZzoHFRzttAJr2ALjG2SBOM459o/piGGiiZ9zrXvdyIBWmFkDsa6C/+93vOpb+Ix/5iGsb/8DBD4dQrrUoHOxS0M5o3JPagQUJixEWSrQX15900klrDDQLA5wGzzvvPLfj4QNodjAuu+yyNXskAWja9wtf+EJAu7ITAWttAJq+Sxk8L7uSh5EGml0vomIgEfPJFQtBx3gZBdQwu3/UT1LmVyQcttMWR9gwplEGY36S7wsOg7DCWaC5SOQMi6rEvJVHmgFwYnwFZDN35CWfTCoIqBzH8Y/rfYZ5XFy1GezyzeHkZ2DZdNEGYDd1TlLhUfkFjPJGSlgy6z9uQ2cWXOSEqAykK8a63VAMaemr/XIcUHaEdKjpOOjUeFAsYoR1nvt3luarg15FSQiViLA5WV+RrrrSU7g9wukR7UMguSUQ7nTS3E8RPQDQXTHQRPeIAdBxtzV9FS+z/eSpXto5BtSN+c47UMSVaQw1nHzRcuispsHOYhD8e/OicV+Y6TzXMSDysuSRetBUAFIG+zQnFss0lQammTSoK1ugcduYNhkAtOPANhMTdY4yQdSPeKmUG2Ws0SMwWTxgvZ1kI6/PisJB1APAFg6EsL7oUgFHSDgA0waA/ToRGYEfgCxgkugUHAagAdV+FAmYXXSqADJkEmlROE4//XQnBQFUUhfqhFSDegAoiR0Mcw5Q9aNpNJtNdw8kG9yPBQHSAeQkWVE4LGoEoOzBD36wA/fICLhH9FqeM+3ZfDtFn5PFDA6L1At5w9e//nUH9E48MeyCFh0FHXmcDf7jP/5jzekSecUzn/nMNYkFshMia1A30wVjOxYejL8WTSMKoAG7LDSiAJr6+DISGHLA79lnn+2eIa0dWCwBoFnk0A4mzcCWF1100dqCC3sYgGbxFpXZmC2R29Cu2IffOK2y+AM4H3fccU5qYrYAQF9++eUOWAOguR/3NUC9ke9WzrJ+qvMY21h8+4eFoEMqFh2/2fmCCU1a6JuvR5x8jrEPCRqAOEnCYaCZ+6Y5lcNIQ0pwXhYQNmkG80MeCSEgm2dkfsjatfTtZjI/m8NyNoM7jfEbBs2Y1SLX+ucau8zvjWKBo7rljQaUBsitzhspI0myo8k8Do2AkVOnPG7j5LnusADQSRUVsHYyEGHYKvrq7oHdtX6nXjv2mKNcvX3m2clCRoleDuqsYbWtdGOjPSdG3/lxdKI5K/Z7S7X5fqXWnJmoNbm3iwCCY+SIgQZIq+gXHhrGLq/NLToHL7xJQPJcm3QO9jCWmjLzDDxxZfFyWH0oo8iAxLW2VWYh8/I8kw0cDK4wJFn35HxALecz8KedD/BmoAPEpjm3GDPNRJE0WaCX5iDkXVyca6Jt8Pwwz9FJgomGHxwXo5FFANkMRlE99DZ9xmQC03RYyzvyNHL0HEArIIUtftMMj1NOeU1pAd8CSdFBfJAddVDMY8FbKA40Ugt2phjntkbqmRSCDtCLQx87bNFdNqYsmGjmimh0DooH5BKajiMpqhHAmp8sphkNNcAWYiZtPmIsZ5xjDLT5MK1JOJ/xmvONSMrThBZajut4/iLYh3taVAvmnyLX+nWjDD+qRC5HtZSHMxDrR8RYb5n+7W4ihdCXmyKFGN00qlM2h77NvGeevpN4zrgdYV03Xe/FBqznpa8+Rmz1pBwYOwvIQg7Gol4Tb1jyl0OA9Fro6rAqo+DUo3DWa9UzXrumzIqryqzY6SxW9s7vq/f3XVNf3r/PyRCeXRxAxz2+L/0wlrqo7sov19rVysozMCU1iwFzBsEiwNx3SHQBT3K2uw2MXJMnVJ5JPQDfaXo7yrUBHTCdZN88YNqYma0x5fCyW3xUwHT02KYPaI+oww+MOCGm/mL0Y9exAGASvZd+Dkt5R852PeS0EkCPY7XymiwLbAaAvgUyESLT+IV+WDz70Y0YH2yMiI6NOCYDpBiTogegGcaVxX903GO8YkyynbY4E+cBzZQDaDbCIm03kzGWn7zSDMZGczjPu0vKvGAscVHHP4CuRcgYF7wZ0WOMMHZdD7ilHlaWAdv1lBdtZ3PuM7ml/c565cb9/mbTKY9bwTzXHZEAOunBovGrO/NhmL2DaREdTX1IdsWkskK5SIi6DXs7gB56QOp/1wQLldXa8857HEDaNM9FV7ZpbbTReupoeVlMb1LdTFtWFFDbQGT66zxg3AYNY7SzQuXZ6h6wnsQk81yUy4TCYIzMI6lcBm5edMqK2+ZkkGF7EoYbdjl60NtgkQDsUaccvmPC4fOoZpFtWewUzRqGcxD1iMuQmNaXyu9KC5QWGNMCyJIA5oRPbHnhUscsLu0ytM2wsVFnY5wFGduici98KvDHYHw5uLUa3oHPGV/YvYp+x/ew1BAKjH9xoJR6AJyZ25KIDAAq4x/jIFK8NNKHsgC1Nlem2YFyjTGmbnnIJACv6ZApO881VgcDzOsBjRZKbiPA7Wbqlm2n2ObKzdYr3+I65bSOtt7vblUAOs4YSWH25sUq++fHOSL6o445JoYA+po1+cj5N2Wgfc2zySE2ys7GBvtOiuvpA6Z/Ni11kUHH7mvAHJCbBXD9uo7jkGgDHAA5S9ZgDhk8G02ZBtgtogfgNEmTDRCmzCQwzYAP4KZecUwxekMGK7zfoxIQWCUOgLHfVywUHhOnL/2AUWLQv/vo2dbTB8prSwuUFrjlLMDU8pvR+OTvWLHLxUI6GoIOAATQ5mC3yj8Yg4gGxPwQ55MBs804BiCOk6EZaGYeSBpfGSs5LytyBuMTz8aYzdibNbdQL9tNzMMyr8fxz7L8jas7Zh6wKBbr1UHTfqaFNjA7Lusd7cUGxI1dNjAbPW8j/t6UMHEbUbHNLGOjgN1m1nFTyjYZCGH25GNU63T21jqtarVek756hJzHBNBx9TVQzSBicoqsASXvc2+kk+JGsdTUCTBdFFCb40iekHs2OHAvJoOsUHkMmhwA5DRpCJMQZTOBJE0iWWDaJgM0iHHaa5gj6nvnSCPDCCH/4Jqtke9IDU69fXaKyQxHIYA027PlUVqgtMCRYQHec4AzDsb+op1dJhbi0dTb2/QZC2re8+hY9wd9xtgR3cnCElyD/0US6ZAHNDOe8cP8EAe8zeLUmzGJI2vsp74WKi5PtCrAH9eYQ3mR+ZOxn59xHeo2kl3eLCc/A8e+Hnrc5017g4zBjjr0bRToPzLe3lEtb7MAOqmVTAayS6nDewLWs9JX96WvXjsf9vmaUMLBEcNA5+0AJoXwnf+KDApJ9/FBsDHgecLGxZVn2jFjqMeJdc0Lx/WwEHl10NSFFxJ7MBCnDdpWb/MG5ny00GnPbNtXnAujnPQeMGBTLhNcUti7LDDN5EUZMELRrVQmHCYwtlGjAJgJlsmCCda3m4XCg632Nd//N6pj1Es/b38szystUFpg8y1AlB3GhL/2boUeGFY5GoIORpYFMmNn3PiAfIJdsyghAPPLjhdjYNy4lQc0U0fAMGUkkROM7UgzAKdZ0gzGQJ6Tc23Oy7L2uCmy/bTYRTGOxUg2htl8ebLqGve9Mb8+2NwI3bIx4DbnrUd6kvZcfr3NoW8zQPk4tj0srinauQ6LSt8SlVjTVyt+9XXLB2rBjTtq/f5ydR0AOu4xouB3IyJ0cJ+ok+I4QNjq68tIGNiLgHMGj6jkI08ftEGMe+VNOW7OiFmh8iibARebMBElgXzb9gPMJ3moM3FRHpNWnO4QNgj7wRRF78OWrTkB+cCY50CvyETpM9Z8Tig82GpCWNlBdjEGu7+9Jd6T8p6lBUoL3MQCjAs4+fHuk7XUDt5fxoRoCDoYZUAufhW+nAEAuk0/jFXRaD6MYSyueffjdr2oA6CY8TZubKJORBoCtKbJ8bgPC3/GKsawtPHbQswZiZLVNfwU2Xkd/yg7KsnIM6dYXQCE5jBogDSrnnHfG/D2w7ttBFj2y9sIfXVc3W/VOuVxGjPvNUU6Wt4ybzPnoa/Ww5oTof97o+1qW1wWVYN7rfcexoCvV09NOaalZmAfxznRpC0MyHlYeNsuwh55Uo4zCHFYvNI0jV2Ywz1knZMkHEwenAeDnRTRw5jpJDANYGaiQhMdPZgIscVdIl/gGAQrzud+3eJC4TEBA7w5t5R3xBi5/Ki0wCZbgF2k3+sHIOw7IceFoGO84FzGs6jDMZ8z3sRJNNA8AwCjgJpHM9CcpGn2I2cw3iSN3dTNpBlpu4iMsxZfn/tnaZn9FNmcn3fsX09abJNjmHZ5XJDr65Y3ggE2DbFJPEyiuJFd9DapU95IA0bLWi8I28y6HbFlo69W5eOA9UY+k2mf/QggeQagtDpEy8waAJPKMkBNeXkcSKLlGKAGoOZhuM0hkfrCEGfV2wA1k1Va6DvbxjOpR5x9ubclCUCKEeesaGCa76OgnEmEbVAA+0kRQzBpwRoBwqOTJ46E1N1ntCwUHuX4UUHQVXJff9t4I/tiWVZpgdICBy2AnIp33vdXYDF7rX5w/PMlF+wYwSz7DoSUxCLa3v2oYzPlMDYgP4uON9wXaUcSaGa8scgZjJVJY5pJM0y+l9S+1J1FPUeecZex0gBnnvkK1hWG2bS9RfqZOZL7TnRFrrdzfbC8EY54lBGVYWy0NOJWESZunMa6Oa8pAfTNaG3SmOt20Z88g0jeWhpw96NrrLd8A9WwEwyQeQBttL7UwWepswZa/3pWzT5Dnef+pp+mzkmThN3DBkTqxESV5PxiUg9jsZN0gUwo1JfJLU67bTIPZCBR7SKTItezxRplodjqZfJjAvZBOJ9TJky2Ly3Bg5+6EkvWDraMmYgenLdDleeVFigtkNsCF+tMxhxfUkUMdwCYH4IOqQTMMe+5L7cA/OJcAyiOyjDYfeI9Z9EcBdQsnCkzSZ4BaAUQM9YlEQaAYGOP06QZgFnGKZ7J5oYkAxm5YOA3z1wE8Bs3LbYBXWOXx3FsM7BtdV4vsKUOxirbXDNOvdJsHHXoW2+dc3f42/qJJYC+hXtARAbiM9d5Bps8tTfwasB9XBBs94rqqa3cPHXxz/EBdZ6Y0HHX5k0/XsQh0dhpyk4LlWeB/QHJSZpC2/bk+7jIH2lgmu+4B6x1VHPN1nB0osY+TMrUm6gcdsSFwmOyhcViUo/bFi7aluX5pQVuqxaAKWaxyq6PvadJIeiIusE7HZVtcT2L46jUivcUtph3Os4BOQ00A4YtF1hSaE6+B1wzpqdFzQDYWxSjLPKjqOMf4+24abEts9+4oeQMeG6UbjnqNGhM80a8G75Oee3flcMgnfVGPNyRWkYJoA/TlrsZ9NUMhL7UYj266o1wUrQyLGJHHqaZ1oMZNmfLvOnHGYC4hkkjLfxd3lB5xnxwf5jnuLozsRgDFJfkxSY7JuEoS2SRPGClfSAOawRApjyYaTtgm5h4Acc+k00oPMr2E7EQFYDJ+V6H6atQVqu0wOFoATIF8s76UW+IpMEOkh+CDuYYkM1C2H/vYZp5T2Ga/TEI4Ms1jCHRCBqUDWjmiFu0U57tgMXtfgHwOAfgaTuKcbYtEmKOcy1EXB7SB2Z3nLTY5uxnYLeodnkjnfx8LbGBdyNe1ttXS53yei14M15fAuib0dgbcatN1lcbm2ySifWAap9NTxus08xiwNhAdV4T2r3zZEu0CB/cg63LNCbGBknKBcgmTRiWcYtz4gC6afqY5JhYo0camAYwYxcYL5+5Z2LlvnzuOyyhvaSePmiOC4UHC8b1D8lr5PK80gK3QQv8UM/MWEF4SY6kEHSAaRbMvi8Cjr3s/DDO+LtKAEo+ByRGpRtZoJmFMotzxti4scukGZSd5ABIPQHu1IMjjWVm7GKcYCzMEylj3LTYBrINMBftar5ueb3RNbjel3RslESi1CkXbdXD7PwSQB9mDTJudTZRX+0DYYsCMm6/Wa+TokUOMUCdh/HApHZdEUDNhAT4TYsqwqBKHQDCSbGqs6QeTBScw+SW5EnPMzCx+luxTHqAZibNrZF+g8QDG/kOhkzEN+iHeNTGVjPJREPhAdAB3afrJyvb47jdtbyutMCRZAEkDETOAAwbwI0LQQerTPzl2+nH30XCUZB3LSrR2KbPePcB0/5YhvSL95AjjmlGImJRgOLkb3mkGYBu2xXLGuMA4Yx1RQBzkcgU5uznR6Ao0j82ysnPdhx9ScdG6JV9+YUDzZJebBQIL2Kn8twNtsC4QGiDq1EWtxkW2EQZSNRZcVwdtMk2fKfHvNINTObLPrK8xX0T23V50o9bhA/OBVAn1c9YDiYjJs+4ScmXesASR5keyrA4rEyq0e+NmQZo+4CdydQcjHxNM58zETMJ+0wYbBfPdQ/vHlfp39QP4GzHZfoHYDsaTm8zumtZZmmBw80ChI8DFN/bq1g0BB3vjMV49qPosAjlnQRwRxMhmaOw/znvPcCYIwqauQeLZRbbvPfRMYjvYbfTpBkAYO5ri/60ccwy/pkDd1q7jJMW20+DzZhXRI5hOmOTThS93p7F1z9vlHNfKb843N7gTa5PCaA32cCHY/GeDMRnl9cj1+AxjeX1WeIiYNhMFdVTm1Y7jymNITGmHND7/7f3Zkt2XGmWnk9nihkTSQAEh0zmUFlTq6rU2aWWTPkCfafUG+hGD6FK6RX0AtJFS2ZVMpnJWhe6TJlMqs7uqu6qyjlJFicQIOYYz+iD1truHjgIAiDAdLIS8O+AwYg4x327728fj7P272v//7O+x1tP9BeVoG0XJLrtJy3O8bm2EZunpcqzwPUYPG5lvf8Yt5XA7IU8e/v1SWLaH5JtiitHm9uHb/X6g9FRsNZb6Q8/i2nbSL7RbNgWa7BwbkW3vdP+cP7BswwC20DgBSfwY52/r+/Wy2wxbCH9VnOtunuecPqasmhu/2Z4rYLv/viaX7dmOSrdpqpcj0w/TTT7b0O79sF/Z87+HWsz9vjv0ZOsGW2KOf8teVqU2W09a4ns5y2L7WOv2zFay9yzvEXWM1i0gvd5xHZ7jHXR3UaZv0w7bXtnhXIQ4IoqdxGtfhYubPM7QuBZxcXvyOlyGl8lga/IX72ets9/xC0Yn/d9t54G73kizca1Pkl41sqJ/gPZ2kSeVjig/TBwH932k2wcbYSjTav3OJHefoD5w3fdw9wOuT8Mzc2vnV1k6OiT++nI9Lrnuo1K+fn1BUw3mu2dbqu9dezn/OHo59qJgSNw7lubCs+Lmyy4/1xf2Du+youRtr9uArZp/LW+LIjbhbdOQWfx1d6BsdC0dcPX75XmBH1t+zl/b5/zSxbMbbGk9evZk1g/7+3PXue+xn3N+u/K49LN+TXv72v2cdYNX78W5Z68Py3FnLdpq+99kS3jectit4v9WsH7PKJyPTL9ZTJYmJv3czvr/uLf5r2ET/m3ofeS7/u8QuYlx0H3HkfgK/BXt3/c25R6/v6878Uvu0hxPUptQftFKfT8R/ms5eNJ57q+INEfsk8S3+1iRL/+uPR27YeQz823c89Gj/wB6GN537O3e1sx7ejz+vEdLfM+jkC3Qt8fuP4wtxh+qxl7fwB90DzX5q717WNH0fy7xbjb+Rt9uVDE2XzVXEQQeJEIePHsh/r6s+Y6b1PQ+fppF/p5Gwvst/XVTji9j5/z9dBOiH1dOgLtvw/rEWiLUF8/jxPNvpPkBXze5+wE3ELQr1vsPmny733b6qlPWvzn19tUcU8TzL6uz1oyvujv8noqueeJLv+2i/zaSHIbXW6DFF/2vYdP+cuS6/F+X3Rx9BgNXX8aga/AX92K6vUMIM+6SNCnuu6ndlsWnc9qIVm3nTzrfu15Pq38eBt9cZve7nFivf3D7XN15Pdxotsfaj5Hv342MuWIlD9E/NrZtFcW027XH/Lr7Vok+MPWFo32Q9e3iy0ALIhb4eAP/bZKWhvBPpsKz/5P92vdO83FA4HfdQL2Mlv8eR2AH2dT0DmC/H5zvbVWKE8kfRfGQre91iwEbfHw9/VFwBatvs58bZ6NNPtaa+1ZZ7P0tBYsC8TH3alyu97X7T4pyux+tcVI3Lcn/R31357nKYvdZqN43sV+7X7tOpHn9S23fyPbTBi/jVjGp/y7fmW+QOeHgH6BButFONUn2EC+jG3D3W2FbRttbi0gz4piXVS3wvhZRLX3axc2er+n+Qfbc2kF9dPKj7cLEtsMH4+LGLUfMhaljgyf/fBrrR4WxGfzSbcZPfyhfDYdViumLQbaD2Z/EPrD3G2tLzK0SPDDEef2HO35dLtt+q6zqfD8u6PcXnCFveNZ36Fs93UScMTYC2MdHfZi28eloPuFnvektF0T4GvEEWg/1u+2WDRbfFpIt9eIJ7qedD5ONHsxr9v1tXd2Im2x3q6HOPua/2b4vH1tt38HzzLzObaZMp628M/n1abQfBZrhQVra6vw9s/iG24tD+tp355lv7ZP6xaM1gP9PPu37bR2jkcsGPiUv87L7eU/FgL65R/j34kertlAzi5cfN7zW19k2Pqrv6g61voxzvqpn9U+0grq1u/8tOh4+yHWRp6fJNpbQd36px/X5tNS5bWRHffBVo71D9/2Q9XPWUyvn8PjxLQ/gP1BbVtIm27Lx3bqO0e9W0Fhkez97RW1GPc5OE2Xj2H/tI9r76jzTq97Qp93nNkeAl0RsL/fEWZ7+X2ttCnonObR14VFr739jhS31gtPGC2wnZKunUDbnmHLhCeIbeT4SaLZ14VFs4Wvt13/G+XnbM3wtfK4O15flGLOfzdaH/MXCeZnLYvtNltfdJvh4ov4tzaKNiL9vL7l9XRxv+0iwXXPNWnivmjkeL0TAgjoTjDSyJcl0KG/uhXCbQaO58kq8mUWKa7v8yyFYloB/rTy4/4A8nbe5kmVxNoFjha6ZycObbld2znWvdXex7d9vb0jZuu3hh39MisLhfZ5C2l/8DrC3d6Wbqucebv2uQ+bNu2F9sPeaYvuf64v/21xlUNHt//Fl31/sB8EfgsC/7Z5H7taoK+Bf6cvX6v2MvvxU31ZxL3V/G7LRTthbO/u+Dm/9/0+bu+s+DrzdhZt63eB/Lzv6LjNs5kzLLx9Dfpx1prh7f26v7cBgmbT02/PUiLb+7de5y+KMLce5FYsf9H2PpEvu8ivtU2sWz/adSBn+/m03/EpPw8ttv3KCSCgv3LEHOB5CdT+6h+n0Xuvp9HmZhoNDtPoeJRGSdK8X9sMbm55fQ3d+vN6KR0kUTZIp/NlmhTVQPsncZIm4aNwvvYZdtZ1PNITy2USaeM4ybO4KAdRnjQRXH+GtJ8l+jTWx/EqPBXH+k/tl1kUp5k+rodF+Dz0IwsKtf09rdIqGwySYrkaeLso1rmdPuoti7zSh0URpVmWpknmMxyXYQ2SH9LY+uiu4nIVjlnptdJR4iLSd3VTX3G6SrKsiKpilJfVeT9XlpXaLaOqKo8Ttarbmef024aP5LaruHqg9jJ92r1WleUwTYU+Gz7QDqsyLxRtrvYSD00Z30zVoyqO38njaFhW5UEZV3fSJLmcxvHraVkdVVXxcVxVr+tE3lKbH67U9rLM/0y774x0MrFPtKr0X313tr7fqvMr3IcyyrLMw/W5t07w9MR6K0hn6BzD/m0b6s9pW7H2bduqR8fDU3+V+qqaNavtc6ENfQXvTnPcz7XrYzVnVDbbtn3wtu1+ZVHWFSf0P79jwzGaTmqsIo2/GeoFtacNwvkErBrBUv13W2Jf76d/Hh+1GTxCfl7bqPPa1/vEyp9Vhv0qjW+i9jM9l7pBn2OIT7p9baezz8XMnBO9RU95NWNg7uHd5fHxOTXP+3f/nOe53zthbNq7+X6P+FHoNe/v34e6KPyz+deHr9tyc4GEvnv86uFqxq85VjuC3sf/2vFtx8mXRR6mrvX+9Tmqnz6GGIndoRj9ja7yc6u8eKss8g+1je1Fb+hi3tYJXq+i7Kaumktlnu+mWbqMs8F7qc41KcrLYTzTZD+OklvRajnQvudWal/Mltkg+0zjkkdp3ohmPV9G08zXTZV40HUNtnNgD1p1X18L7a6LpdA1LlbhLa3xS5Jj7TwPQKsmwj1o3cZyiAAAIABJREFULc36g7LSa5Ffbwpu6DoP+1myv/2ft9dFWxa7tUs87fN8PZXcs9gx1v3Ora3sc9fjY55oo9DrmTCeRZyvN4VP+VlIs80/OQEE9D/5EHACz0qg9lf/bRp9eCGNJhLVgw0J66E+dc4I59Dgo8LaW4RnGlEdzbN0lq1Sad1MYusZFisu42hlQa1tkyKL84UV3tP91No4j4s0LqVWkmqoz8BwnHqnWigHjW0VEMR6KXWUDIP41gd62KoRKDqWFYk/eDMJ1kkQ3uv2aCnWoKpifxjHm2ps6LmChZc+oQsJkpU+sNO8yHclEUYSCM3u8bSsCs9ZdiTIdwKKWnxaOGeaEVzWvrXAr6K7iYZAp/l6EqWTMq0sd28GER7H39S2URorX65UhUSeo36e87yrg6dFVf6pBPRCuu5ngzj5nsSK7B3+nGxFksVPkFNBDLnfEjmPuC7Da0F86V8rlhvh5WMFwRX+1aLVE4bSYrMRa7Vg1PPeotk/dKsRz20b3irIMuEMfRLHsJ/FpwVWI9xaUfxQaIqqtn/YXq0bgogNQlHnboGrf/W51qI5fPn18F3bWxw2At/9dH+DKFcDmqDUPfDkwdsHEV33umbjY2ifADMArVW8RbR+tIAu9BVEcjsfbbifFaut8A/n6b57XHV8zelO+7guwk8nKQ3TshXQPnatc5uJRD3G9RmFjZvvbSqe+jjteLbj4jELk6ygwFtC7VQouiEB/R8F4U81OdD7O/rbslhp00op6MJ77O/jcHlkb3jSoctNCwTLqdq5rDFJBXgWFxbantQkF0PrpWSs3t/5apVXVX5uMJhEycCDX/gOzWGY25TVRpi1hvmuxHISH6g9z2Y8OVa7NTf9b6nXTtT6qqw0BfBrYbLYXIZJ7Bn7LMqS3M8Xq0Vy+jegpuNTWwrVcvQv/6vWrvCkz+/WjtFaJL5IwLq9dRvGsy7yaz3K6z7jLzpW25v2+yMeZT1JPuWzhPj9d5YAAvp3dmg4sWclEGwgv/hFGu3spNFIwvponEbZibSEJfPjxHXbciOy06lUUuavdJZk6SRdZdGyVa7etnVGrJ2RDQ6OC6/SbJnoA1FR6lghX0eEQ0jaoenHPWqhrO2STLJ1eBqkbrdtTRm5lVOpYGIqQa3t/MlyKqr9YVpJU+lVRYwtYCU4wp6nMwEL5lqBjCS2JIybhkt9Plf6dA6Bv2pTgmMnCM6g7atZiHjF1aY+qM+v6tB6NciyfQnaTIe8HJeJOmYBmN6W8BtIvL0tvWbtdqCuH0oZvJKU5WtSBlOJ5xvq5iWd31tFubqjSN5tCcJvKTr6qsTKT3XOe9rnjywGLerCPMLd9hzF51MHUetIdSO2wu8O3oYIZL1N/VItUIMIbES4I7KabDQC1u02AlsMWuHn108FcJgANMf1+Wh/HyfzPMnRYYlYTQRCNDccox2zoMctnutzD6cU+lNH2cMjRGDrfRy9D1Fd/RyiztquFebuUzjPJnpsQR4iuEGk1X0P8dB2EmABHfpev+5R1NSjOYdatQYp6uNZgGqeVeWr08h4OLcQyq3P2WLPbYcx8NtZ/wpt7+iz54uKwuoGiw+qrZr3YzsZiX3JuL+OVDd9Dq817Z/Ohirxr6E8FPl1eLp51O+DltvpOTZviHa8mtf/IS6rfb30h2JwS8H4d3WishhVlySKP9T5yIccX9H5Wuh+pkPeVkd3tP2uBtYD/IHOV2/N8pXm4vHPN3Vd6kKRJzou43K2FOP8fpYNZMEQhLKSkm6utJXEdL46kSjWBLsaBfXYRPLF51Bv7EXh20kW1GFsfJchCG4dNZ/qnAUrVtC7PnqYMIvrcrnUOC2XGtalDmX4zRupiHb/m79oQbXf16PL9cz7yY9W9LZR62e1UrQie91r/DxiGfvFFwwML794BBDQL96YccbPQOARG8h4nDwqrNcbOJNGef3X2VKRY320LSWo01yqpwmLtllXx7UNZDGvBXb4TcpjYVtFIZGsUJhir1m0Wgt3ho/Rh+J6FefathHVIUptBfeYNZF5EecOZVfJUFuMQjR6/ZFYhemV2DEyRailrddetiLRgaS3o3JDomJSyv3hD/qiUlw9TorQZlVJMPj4epTVXB/6K20yGWTJpVhiSgJLmqDaT+KBbm3Hl2M5UfSpuCzi6IH+kGzEVfxG2LksPrMSE4pvSBBMJBg+lVpYKRb/vSxJ5MXJflktyy1R+iOd73tqV8cpfl977rb2gSAa9YRFbBCLrUj2X6zmFn6IQrf2gCD8agHtRx2BbgRso83qCKk3soCr213f3sMb2vQx231DW7Y0NFHYcLPAYjQcrEa81n4Q8k301xHjIPbXzsv7BEEbzl1bh0lCMz0If43byGr9pzn8P7SnvrT9dZzaL5z2P0Q4T0W3j1tPiBohvsYviDu9dxyNPT2Ah9znGiYNNUfvHyvSHIS/xJyjybI6KALr927dhpRg3UbtD6q39fNNpLoZiLoXgYX77HPVe89CvuG8fgeg5llzC6+fnmdrZ9H+eXmgF36u/Qba5h0d7x+02bHa/j0dX4K1+IXGbFAV+VWd90yv/aPC8pKg8WtRXkSr+fTjVb6aJsPhOc2Zh7Fuy6yq/OYyKVdVUu1lvl41eVQU/06Zl7NqmQ8kmzVd1jx5levGy2Bf8+CFOKdVXgwKaWAB8kRtpktkKoZy1ZS6U6TR9aTLAenct0LiWWaZrZY1+20izLJpWVaHOVq1yDQf16RYJ7Rs3lw14vZRrVbl1f/xf2kF8xdZK9xGG1l+Vq+z92lFcrvPs4rs8G5d2//0Z73fH9ufR3vHbxB4sQggoF+s8eJsf0sCjwjrz/mrG6PH52zVa1HsgfRfKrPiTKphKF+jVddC9g4/1rzUC4nsIKj9nGNIVmFpmS1zi+pSMmSgFTmtn3q9UyGMmUpUS4BLhJflYF0qN47T+nPRgthWjioet9u0qrmQoNYHscOcQ0kiGcmt/2srgCKekhH6f1WOtP+2zRKNi0VPVRYGjqTvaIdxUzdS9o9oXpa5vNbVJW3tOLr0QbUviWMPtGweiaLl8YkUurydimqX1RVFc6s4Sz7V0SZ5UbwjwazeZx8J1p6ee0fy4rrul9sv/Ue2W8iV/Ut1/fclmq7WHtw6KnoqvhphFazwOvF1+0Dr323/oK37Z1tR1toGdDteWHx3vxHbki6nUW+LQEeevVMjpuvQbhNxXI8EN6Kz1bO10G++mv1P/8CG2/gWjY6IN7f8W1Ecou3NlhbL/mqfs0iVmLOQDKK4VvK1eA3b1uLZMyFLMHuRc735QjS4scDYG1xvp375+N5Wz7UR/9NJSLAU1B7s+q1jnSxWereEeYu9zxa2QYA34jactyYrOm6h8/T+Zt+6osIY1TObcO7WUbLUi0PtdQ8W4CCUG+ZhTHz8euzraG2jvav4UwtnCd7fM3Odp4Rzua2NXle772mzfbX5pvrrNQjv6URnq6K6Kt4+jRs6p0MZobbKxXIzlxKOx8ObmvQp1FvsTZNVMg2SN70zKqq5PEfjQR4PPEMsV8U8TeNDMVHQuBylDtCbjW4F6DSPdKILXxNxruvGj8adpZdPdNxllcs400xMw0tNlFmk5jrRZRJrrcJjHsbtSWxSxm4g11y3kGe+euN/+j+f9FfweRf5tWJ5PeXcF0Ww22OvC+1TGwZC+bf8gGL3F4oAAvqFGi5O9qsiEPzVfyt/9YV1f/Xs6R7n9mRaX3W6TBWPVbR6kC0aUT0ar6nq1vahEHUUr2yuTaOVIttycz/RT20rh4LHQREl1UCforJ9NCFwfcDaT+uHTJo2wXppmCLJZRDUbWQrxJPsodbris6NpF0mDg3V94ztaZaS12uSPZNwq7tZCCUJJU+nb3NHm4o974R4Y/Ba51NF5ByKvCjxM9BrcnIkBxLofu6KNJLc0YoSan+1fkFC4qJEzqFigPtJptvrcXVZzdwsi2omcfNtyRYds/qVVPlFdfS72vbvNBrn1aU/rqO5TRTXwkrdtLSro7ut6KxF2PrvtZatxVg47XBb3cLOv3n7WijWr9dR38b4ECwfdYTYwtALOhWxDn7h2qtiH3KIF9rj64hrOL86ah0816eHrcV48A9bYMopEETmaqHfLTbrqHIr3t12ELv+qk87nKftE8Fq0nQ3iGAtBpWQ1NtIfmb9XAvi2mYicWgfbxPBtx+95hW++5BBy68J6DCstSB2G634tXiuFw7W1oIwcQlvM0923L779rDfYQxMpulT+Ll+phbQ4TV/b4VzfQ71CNT82yENPJvJjHb+e71wX6/+Mz39K/Xjrl77rvox1Va/0Qk5TdxlDa3zl9+WrN3T8zs63bt6X97TNHOkc9r14IjvDbkyVhrE3XiYJct8qTsjyd14a7DKd0cbul41OV5G07sHh/F0frIR66ZQUY58SQRLS1VO1WdHtQu1W9syzMa90vtZ18JCc2rpfrvT17So489JPC+SaOE4vRjWaNSm/9kxEubEEtRllqxs5Mgyr3tIFHRuJtrNjavLtYB242cX6jXvmvq9c+bh19po9LoN47Ebn3kSn/KzUGKb3hFAQPduyOnw8xB46K8+kL96V/5qiepseGo1fnxb0o6ptplbHCsTyEARsaUWO6bFkwV5UB16fSVFK2uEwluOQH9+e39kxnOFkuX7TmRItZAtnNZh/RGklNrTJ3sVyz9dKRjeSBMvUJL5OrU6cSqGUjHyspAlxJHOcPvdClCvSRzE6ZaUgc7DbSerKEv9miLeS1k92rzS1bHXKOo4So8XW8j4w/ZQzSgVg6J/irxJZN6TDLd0e00qTP7T4pZUXK7n35JC3JJwe18nu6Vtv6utPtDJK6Rffl+n+Os6PUj5L30GQRBLPGoBYh1RbeRZG12tI66SJyvphCAIW/Fci1ir0uBQbqK3tWhstguR47r7hYSpH/7jKOeJkjE42Ukt8CySLZfcjm0NwdrQKECLaYvO04irhbMXcep522yDGPV5SPCGfU8FdG0d8cI/O11PhbTj5FJqK81ZHOr0ZCdk3gjLQpUNQ6epVC/RwEOtmVXoswfAXXSgOghcna8FcLuwUK/7XWVvjrcO2S5CtL/mYPHsLBttFo124WBrrQmRaA++s4c4Qmwh7glNE3UObVmoe8NGztVR6GCYeeSuwWlU2m36PAJx+9abaHRZ/b/W83ryO9rgJzrtoaK+b+v3X2mbY53CN9Wg3n/xhzqqk48oU0x8qPfTZxLX0rXped8p0eufKnK7UtabHU0gpf3TmeZ69wspYy0G2Nq4tBtNLp0rkgub+8Pd7WW+KNKD9z8aHHz8WTRW/plJPDxW/HdV6oaKIsHWtmFyquN50eBcEyrPMhTYt2VD7wFfjZpSSnnbzbXUwBfySWnndgqk151lxsHoKlG7mv86oB3eHLo3tb58Qtf7wrPydJRnqUZZ0C/+z/+736BPE8tnLRhfZPVo/3is2y9CGxq7Z41IP8+fVbaFwEtBAAH9Ugwjnfg6CQQbyI+VZu91iekDfVxuSZLM9JV6if4THnaBpFPFcvXJOVOwdyyLRimPtT+LP5cWtlm06LCnxbE1W5xqVX/uxYc6xhnrh/zR4RPdK/t1ErnT4kmsfe6hEHFcKHXeYjmWipChs16YWMxn5dILpRargRJlTCRkBoPxhvWatIeEsxTCcDzUE6lz2yrzg+LH0h561abwbf0aikpI1IQ8t4rL7ipyui3bhm0eB5J9mk0kVx3LlqC8WxRLBZujaxIDjpZf11ZjLy7UtnfkFT1UFE8iScK/rD7WNq/r+T1F/j5S5O9bFuUWmiGa2nSwFan+tRaf1jONF9lKQz9bsJ5GhqXCQjo+n3Pr+23a8+8WuhZzjrK2IjnVCRu9I9KSQrWAdhTb6c8aERqyTliwBk+wW29sDuFcHJ2uRbr3DxHycAr1Aj+3Z/HcCuhWXMqbq+oWOuZQccrJSLlPhMVzM/nuq+kyypZFNPSaVSlsLx70QsFgXA1jVwd+LZ41YdK8xVpS6eh000Kx8PpcfOyHYd9g3fBOK79/GkHd6NqwrTzsYfuWk9meTTlY3wypubeZOU4nNKF9L2Zci1afiucQgbVN412ReFO/7OtASjsXvaGuLNXFDzSf2NG9Ei1MLd/VTZO5mntd2y+E9hN3V01dNG4t/PxU64KXunuwu5LfWFyPtE/wYslttGn5Kvk/q3YnR3vfeaMYvXJuVMa6jjbHUTYenUyv35ne+9UH1fLOg8FY8WDdIvI5a95RzcQgXIB1lLl+6HLSZZGEdQOC7RsO1sinj7AIM5VPRK87Ah2mPzqrzy011nNyUOcKYetCDfcV9BfCU6CHj1f+9f+2/qsF7tn8yk8T1/Ub86HPGfvFOk1+hsBzEEBAPwcsNoXA0whUP/pREl2+rES4SpOspFV3s4k+w6WWZ86q1fqoH120GA8VpPJHaTKQZVj5qnNl01DkWIsP62tTbo12zWL48JfVRLHhJJb41q1orUlKB7WcXhPV+iiPlrlSXyslsP5J6DmLx8OoeRNhzfJc4a98UM5WIwnntAh1yBQwU9hzNBo4eOz9JrqlLNd3sHvrw1wLoKRPZEXYkpSSrJP0021r35vXh/6GJMWuo6RaMzXzai6JSXmskz0txCyGcSZxnA8lmK82i+fuSCyPFCN8S8c5lpS8ryicbSFXpVY+0HNDCc8/0HMWVM678Wf6+acSZzv6+meN/qyjm0EAN3/OQjS5jSzXsfc6K0Y9erLEBqEYIspByfrJWpCHqKr4WARrQVeTSm9NrIdGai+yLQ+157eOTocDWLCupd/zEcJZNWIy7N7aTRrFV8d06+hzsAp4W8+d1Embzxe6k79xYS/aff1ylGzqZoIE9FJifXr9s+jo5t0oneW6jaAbIyHdnY25Eqgh93NjpwhtOnJfHyDXgZzOzun52oix51NaUPdI5Nmn/TDybKFfZzJpJx32J4fAeFhbWwvv8G+N58MId822zpziNHg1LgNros9/p18OdZQ/1DH+xnMe/fct/e9nal0r6qq39fOnev6urBPnpfr0/os+dBRYrynjRrg6PtV7cimb0I7OS3OGeF+L8Y60yE9Dkk68BkALXw90GlM7MBTRHY3feCXa/O4by2IyOJ7PjvJoNEjG21tpNF2J7+1i/1efzOLD2XKs9Oi+IDRfqbOoWNzGsYR7uXJ6mrDwtxHMFstia3W91DjoUmgSaOuyDoLZl2qjnMNC3TzOJcpzpbvRr+FWyeceStNRKSt0kaeL/Nr/+n+sWzCeJpbXhfJpdFn9eOwxHndcnoMABJ5MAAHNuwMCXzGBIKxv3Eg/XC7TycUiHSzK9Dg/a7t49CQGijwr9VyyzFZZGrROkS2KOsJdu6odpZaYyopYzUrnrJRMr8zSXM5JfQ9y+uH/bKG2/VQfw1rCGBUDySl9hCtwFeJX/i7PiFSQPr9lvYhG0synK5uUmcCrsBRgkyE0TTYdzE0lHLUaMtS0qFbFWEJmW0YOJRzR7WjnJpBWkLzcU3RYOiWduxSL1PiGjn9BEUDVdokOJTvGiixf1c9auBgpu4fS6kXxNYmkO5oouINv6jUbje9J+lxT2FqhuOq25OW3pGZcTlyHi/6L9ua/1Vz9B81e5VpA177a2qJQR4Sb6GeTbq6Rvq2aq8Whi5ZYUAbfbyMMm/aCIrEibzzA7SLH+hz8asiwfWofCdaPtWhr2CZYN5oIceOnDmcdotO1nPZ/K+mcpYukyJZ7/q2r0d4334yULFEtSKANh9Hss3vRnd98GM1uP1AlHa1pdXpB7S8/fJDtrYAOvvFgD6kjw7Xpwm8G37SoObWThRDNb84vRKgbP3MbSbYTR3cWatB1d9eizG2/m0mJXnYavsbBESYcYUROBXQ4+v/jPOPivOfIs6Lzr+g9JjtD8Yl+l3/et03ij3SOvltxSeOu59MTvW/25PPWBVA6Yj3XvHJH31WfKLunq2GqCUKmidBY++TisK/zVy2fJKv0r1CqZR34aLw1nm9+QxnuLu9kR5qmLmTXUX2jk+2dc8thNiyLo1ly8NMPopmsHAOlUM+SbKE0HSvZLpTbTneRwqO+01Pqeb09m+iyvFBr0eX2MlRH8jLJ80yCWSsHNHfUEkXl/3i42rhusVIGDs08db3oRs8gzRXOLjdC9Zx6Gv7Gv37sIkJ8yjU+HhD42gggoL821BwIAo8SqH74w/QX0qKqD5xKCaRH0YM0G4ye6K9O5b3OqpN0Ns+SYaqPemfk1ee2W30kSh0SREseSSxbSOgHJbmu09qdamqXWymcfEOp6FwwRSYBiYT674E/ioOPs3AYTQG2aORt/JyXC9rMqWClxHg60nIp2TckOPWk4nyFCsdk+TDeyLY3xpPtjWi2yudS7MlqOttenkw3RjIdSMOoSkQ1ltB7RUJIjpP4UCJpLNl1VfLhWCLvROpPPutKFRGrT/U1lPj4tjT8R16tmCfKHV3Fv9RBt2QKviKp+LEE0Xck1F5vBbPDm62XthbB6k8QfU1u6Ma43EaH64hoK7pb4deqxFpmW+65TWELXoEgyNcWztWR6GBDqEVoEKCtRK8DhR4smcLrfY04bFDvFSwcQWBaBEtbCdxCU4bhhe3oosTzQF5dpXTQa8sQ8R3ojsHJ9dvRvgRedLxQuF6CX9H1YBVp2mnfca2IDv3wWyGo2vos2olCsPPoy7+HCUeIhDc5uS28mwizFzQ+LGTiplqR3OwTJiw+8rqFo+YbFkNGoTLgr/X1hja7oamd/MzJ7+n3f7DhXe+FN7Xnb3SGKhyiuxFV/JneC/vacVPnv6Ug+Kdqw1X6dnQovT+r24q8zyWSR7qAhnoXT+WBOPKKQU0alEkm2Eb0ejlVtmbddylTJa9LNl69GO1++/XZ8ShfTDUjVKpGp7WJJ0q9PhxMtIChWhz88np+8LP3y8wXWLNoVymddZOlksrV8k0JYuW7qZM8r/kxlGhEB1+FyLLeszoViWXr6zMP57PTfFW58JSfbqwbQXZR58sQIT6TYDOI5+3VRnnuL//yEbGMT/ksVX6HwNdDAAH99XDmKBB4JgLWXNEPfpC+N5mkskvLVa1aiVoKdbh0sPXRhz9g49VGPFNQS8GxRCuadBc+GySrWlQ/8shU50UieqUKMboPPFD82anyHtnOyex869s5CiTfhs4bHdpwOmCrAFVRcYRaHlS/Nhj6Bak154fWvorsRaPlUOm/djei3Teu5YO9Tfmq53JuDHaO7t6N737w8SKRJNqqBhOZQfZcRELqYaZjqr3oopvSOR6LgdPraQFidSDN5dvkFy2wJRTuSVhdUNLqXQn7W/LzvlYr2cq3/v9Y274n/bOnhWP/Sa3/bDGobQd+tIsKbSuVB8b0akRtdDl8r7Vlm4niNIrdFDcJ1Q0tEJuwaqvL20Vw9dMW1nWavGB7sGgNJ1Qf0aZ2/+KzCwI6POrtmjIsEsnKV6yi6sUki/a+cTXafeuK7jnk0UzeoKGmIc7mMVT8P5HV4P57n0RHN+5JhmlWo+VowaPt6jan75hGtwVVayuG09HJ7hEsFa4sqGRqei0U79D3gVaxtazaCHTIJOLofK27A6Q2jWCdj9vvkVpAt9UY6ylCXWCm4f8f1aN9xdTf0St/LzQ7LkSvljQDiF7VmR+I1D290XSXIpk7i4ZcJ85Prrd6+alaUVYXLWwNJvLyrlp2gsiJrPYW0ftJMtTiQC3mU9aMOtZuS4hmG/UQ1waLpJwvtLhPJYry7W9eiXe/eS2epfJbndtcjTY3lvl8vpofnmjWOYxHo1G0+Ph2dPfv3i/ik5VS7Hh9YFZklS4PLy5Vc9bMWgng5YGFNHgTgdbSTovl5iZRM8C2+ygnZebqhkU5zsvVXBHpgQa5ebSC2UJ5ZzhQvUI1eKcqTrQI8Z3ZrNC6C/u6PifC2/35DgEIfL0EENBfL2+OBoEvRaC2gfwb2UC2VZlE8WcF0ZKTURJvfF5YW1RPbU2NTpykLjg/V6XsyuGxFqs+FdXa1gUhQpS58Wk2ZxkEtQumFInWqZUD1ZzQK87Up5WKchIo/4DrPgxV4mUoaa6M04Ny+9qr8dabV1RCRuW+43I4GI6rk7v3Vjff/U2W759MtvJsY+iCiGWlbBuyhXjRoRYuSuQcSaZLUSTnw3ElpiV2HZm+IuV2X0LMy7YuK8g6l/Ccyxp8TcLlSJrC7t4/lrT4pU7uYr0mL55LP/+XIbZrwWsBaEHrfoVcbrWaPfVNN1aGOnprH7O9ukF4nYrFh208KmPqqPe6laEuIf65RXRuKjRamz2CVznEq2sDSKgg2Mgj29gX0mnZ3kZ06Y++HY2uXIymi8NoJVrbu9vRYjqNyqN5tKHY58FHn0W33v0oymaOZUpi2mITulf3LkTOQ8fbPj/sm/vpKLN9u7bquiMhIt2I4naSURdYqSXxqXi2iA6/N2+WtWh8O2EIr8Tx/61NxnpOQrO4q8H4PU1+LKBtnt5WK5/oDOVMqjzWys1s10Z6XqYhledWpDmqtpy+XG/k+5q46I5Fua0zWUl8S3AHf/QwWLrTRN7mapYvFPlV2UD1TTiTpTzIM7XrcvbKS54lLmyyGiXLrXdeW268dqGYj5Ji87VzcSbBnC8W0fHt+ytJ3NX21na+untcHPz042h19yCI5YETrMuKUUjb2uyjqYYN858TtUq7ISe9DP5hmamXtVo9Z54JPPKopqoFs7lQsmdVfEmXxVvDoyK68q+K+Ec/wqf8pf5SshMEvj4CCOivjzVHgkDnBGwDsd7TPfF0MD6QypWOqFx7+vOP2cpxt3GcjhQGk+VZMkpJvmpp1T7kM1YAMdeNaUWp5bWQd1bC29KhXqQo/6t0zyCVYM6GuWyaSnBgZe7MDkoJFg8ubmfnv/X6MDq3PZwVM/mFi3I42oy1GnCgCPTkwcefZZOZKrIoSC4niI0kW7aJSNqo+oeXvsVbChPKC13KxiEBZK8edmrWAAAgAElEQVRryOIRH0sIjyW8ruhwd6RYdLe9ekNnf6eJLr6l9j7RLhfqpXGx7oOX39RPH2n770u+7NQR1xB8DY9Tj/DDCGltU/CCu2BLqCOrbSi3FYW2STy0bjSiWNuFZY7BvlBbOB4K6OZ4tfoMgtlfXn5YR6BrqasJQe2BDvcBomiq2cnwwlb06h9+S9OCbU19lpGj+sONQTQ7Oo7m94+isV3oh4vos19/GM1v70fbCthqYhNS3J2K8aDZdU5Nv8PzjhQ39ow2o4bPro28t4sHW1tL25eg/wOShxHo0zdPE+EOVSSr6lDP/0Rfb2qX97WHCvqETG33NL25pla0AFAdjJNLevLjIHCjSD9HN/xe0PtQlSqVE1ne+DqZdrSp/U501p5USYgrc4sNyLJ/6FhOwOj+aqWfS3BXKnOkROsSzHUBk5CfZOlFfXp/5JEmf+mF3Wjr7Vei1d5YOWCy5fal84ItVbzIS+WADm/33Y2NaHU8ze998Fk+fe/uSm9ozQab8otNohzXN3QWbi0B1hRU8f/5vFoObLL+/GNLPmYL5dV8t3y9yYIR/9VfkSbucbB4DgIvAAEE9AswSJwiBJ6HQIgz/vCHybq/OpO/+ugx/up0Jl+1o9XxNF2lw4Fi1bJVO4Fd81CUOpZrVEpFEWGtVlQYTTHiEM1uLZ+SUi7QMlhupIPJa69kF773hkzMuVYGLuWIVgYPae3t0Xg0u38/uvmbj4v4+nG6sVLakSrdUITaN/FXFjr6QVHIeEvnv5R31Sp2IkG1F8R00J6xqs5pIaJ80hZQ+v1VCSYV1ZC9oypfVa91W1/eaecEjpwhofqufv5H7XhNiu6+ZNgbauVbdc4Li0iL6VoI+p9jrOHp1gvt55sCKrV3t85XrNWUIeb9iEBuI9C2ejTR7uAhbkV48IbUTOvy1E22jCaEG2wXIVtGnWPZmUzmUsFj+Z733nk9Wmyp2MZGGm1fviCDiyLGq2W0OBDl/Xk0kpjb//Bm9EBfW3LuhrR2kmVuzw8FTYN4rlPb+TievDwUy3WxlNoLHSYA+ndqw6jNzOG5OtLeLJU0t8Cxfr39INHr7+p5pR+szssWr9Ry6TdEy3mb7aOXwaTUgr7konZQLnDNCSpZd6roliZDijTb35xM9bzuKvgtGG+KlRaLqkCJytRr+atzmssjr7sP0q0KBeuuhX06Kp8tEa0ld1a36sZQ5ymbhkSzLRf6RSdZ34BRAe082UxW229fXWVvXyqmfhNrQrIh25FX0zrCvTiZF9XRtBilo3Ikd8jBrdvR7Xc/jgY35Q3RIQajwUoZUor8OCq2JrVfef1RyqfsZbkalkKziOJ7Fst/9VeeqWK/OAuL3yHwAhNAQL/Ag8epQ+B5CAQJd9ZfraoSh2dsIA9FtRYpSpAsh66NtuarzspYJclVtlCvZ6VTamQW2CtpkI03LkcXv/NGcigDgpLnZcl4rCh1kWyO5ds9WUS3f/V+evirW8Pt5UC5JVxc0Ym7FMZOtI4yCVk6lJ1AKUFiubSVlcNlxSVGlv6ubfYUMdc6qxC8dU5qR68VkYw29JyLuxxq/23ppZHk1VxxSi0qjO5LDWqdZkiG4bCy2lQot4x+8FAAN4vgvFHjl/ZiuiCYvWAwLH6rxXAwxDgC7WwV3j5EYttAdVDRWj3WlAlvRHUQ6sEbXEtOF360gq0XIjYWDkefnV7PQlVPu9hJsjWMtt58LRpduygxrUIsW6No67XzKlGn9g1BCweX+1MV+1A1+dsH0Z1ffxwVD06iiVw9ssjIyK4D+9wb8ewQr7gGAe1JQEgF7oWDEtDOwhEWD4aTrTN4eHlb7QEPp1tLWr9m8dzY59vFhqLyY3VwqN9156AuWK5Jjcpfu8BOdV2nMhazhS03GscdHWVfjU1Fd0vi+Ng5xF3s3qlnRHnf/nhtMxQT11w8UWP2Knl1o26vFFPloFtYPHviFYqayNu8UllBrbFUBT9PCcNExUs5lUpO6zE1pZB1uQyzPonli9+5Wiwub+YLZUwf7GwUo2xchjItfkjKP7h7UA41PxlPFHI+WRYHv/yguP/RvXLdgoFP+Xn++rAtBF4+Agjol29M6REEnouA/dV/K3/1hTV/9fGaDcSi4ViR6jRT4E9rFJXaQ/U7hpnMz5Iptad6IVGd7Oykl76nPNjXLg1UeS+LtpT/WtG91WzuqihpfrzKDm7cGTz4xSfZWDFlZeRQfNBVDCML3rET7SXOt6tFkdJ3I93wtyfWSXWdE3ksX++2hJycItZ0yYak4VB769Z8OZGO2pE4O9Ht+w0lc9uWejqR9pOX2kLMCUmqc2pL3Yrf0c6fKoL8HcnUD6QG/1yi2dkcgqBtAsJ1qetGMLp/7YLA8HqwaEhqBvHcGEaCQq+3c/VAZSAMQtORaws85WAIC/ysz5V9O5RurouWOGJt73OT/s7n4UqB6uxI2TfOv3M1Ks6No5Vi8wP9Hm/Lp+t9nWZPInkhAV0czKOhhuH4+t3o7vvXo4G80GO95hmJU9eFgi+CJmtxnf9Z2YhlbA/xUFdadMblUab5isW/n9S5L2TtVVw6PCeewRIiCRoEfyGJ677pReX1jv5aKvxtMfy1tr2qLd7zxEaNP7Atw7YK/X5f4nlT3VRkOZpqIrGp7h7q7MICUt9x0GsqkR1WkY6UTvEojTNlb3GhGqELfnZFlIP/WaU19eWy2HqHLfTecLQ3ZJPTmjutu9P9E22nZZGyS6gMtiYrWmmoxOZxrtQ1q2xnWGy9tltEF89XC72xR6PdaHROPZNvSdO4XGahslppreydo/Lg4CBkwvDX/XsnxfWPf13s3F0W9+RT/lN8ys/1N4aNIfAyEkBAv4yjSp8g0AGBs2n2HNdLBtPEWQJCJE4/zDYUnZaoXlSzdOvVy9m5P3gjXZxXtjFpm9H5nWQhKbw6kD2kyOUMVZGY+0fxvQ8/jY8+OU5Gq1x2bN2GL4rhSGsI5XnVBkobrd+dIq/QarhcolqFP5w2YqJQtKOTcoUo40eeb7p2inJUO7PeRFVotiXMJLTKobTnOYV5j6UxNxSFVpo9LTSLy6vSgA90kB1ZRZxjbsPqUJJtUzJW1WziP9TvlwM2C+H6f/Vj/a9kyKZRR5hLW80d0bWIduDWuZZDhFZ6TkpfjvMgpuW6DeW2RwqFenHfXAJaCQKbqK5MDq6d49zI+ufCKSpXp9yG42j3zVejyeW9aOZ63RLO4/PbmjLoZCzOJYQzhamXWkh4LO/zYKHjSkjfkYAu92fRSEkgBhLszkHoGYpFdOJCKcH77KI4KoIZFg5qDZxFcpNwJUSeZdYJAtpL8JwuT0+2AjrkmU7jm8p4+FNF40fSvCfOwhKEsZMihswX0Tk95awZLsQzE7+pJkjKniH+zoohy40mCUeqFTQTNVeAsR/mRCtKVXSkTEfKvqhQ9Gyo6LOe96pGlR4vFrMoXyrdY6G1dgJUxcs0XWrrlSZHwuzEz0XlRX4W0Orvaj6sirkCyINhVi60486F89XutStywzuD4qo4yqpycnnnEb+ypmLlucl2ER0siuj6ocD/vIj/a3zKHfw5oQkIvHQEENAv3ZDSIQh8dQTO2kCy8TgJ+asvvpLsvrGr9HVvKJXGQuVWBunmuYtSl/PBwckyXRyfxLvKcqBy5Om99+8md37+j1l5eJztpBvZUA5sV35R6E+LFpU+QZon1j165QyzokpUAWOgko5jaXGbrb3wTqkLEpUjV04H56V2NcMk2lZUVbf1FR8tJOBi5QXWmkbpKi9MO5So3dCXBJ0kYBy9qr0OJc3e1m/KMRy9JQF9V9TO2c+t37+/TrBN6VaLa5sTamuD0unVlgh/WWc35cDDebsYpNPQWYVLhg0lnscKl7uctvOM2FEeaembrRGu8miV7sIpuUR3ruVx40t70TkX+ZD3WWVqJJ63IhGQvK6r//n4Lknp9Bqze4dRfjhTRcIyOvnsQXR4424Uq8y3YrQ6rkpJyuVeKdLslaWOelc6npdrLh199gpMWR7CAku9bpHtHNSK/p9G4Ovy4qEYy0/Ex3HoBzr4RYncD9Xl1zSF+UBKe0fy+VZY+FmWWvxXTsV0R9upKI4SI+oOglhrAlMXuhS3I6e5dkRZ8WT9Gs+DqhUsDX6leoBzDfLKPgwrXP0gC4YN+lreOldSCyNLtDRVv89V+trFSTzYOuuwKK+SGaicjIvlRrGabJxXLc6TYmO0V/j96ceDwb7anRSXvnG5jG5LLE/uF9EP/kI1ctqll1/dNUTLEIDAy0EAAf1yjCO9gMA/KYEgrH/0ozT65+fTm5/cTwevTdKLO0NFF0fxgULVyf5C2aOds0B1Lh5Ms9s//zg7vHdfLthSmfjkfFV1D3luVXoxT8dB0VmaRqmqXyjWmChvdTKwGdp+akmugUTdSGJHS8J8O7+SCM+2ZIVQ5DE4frU40UpRbhAlCfN3byttJ39JIu9tJLd2yB0cItteDScRPFEMV9UTvZjRafOiQz3/Jzqi/dNBsNYC2sHPWkCvglc4lD6pC6SE5WSqE6gwc6GFfrGiyLEs4I7yLg6nihL7pBUFlv5rBXe9t8s3Kko8ktljR6ezO4lGr+5Gm5fPK92aor/b42i4PZEn2QAkvtsiLRLGzoEyf6A6evoaOS+0nMJTZec4uXknmu0fBRE9ksh2NHrojMu2jAwyeSZcslzn4UwcEs0rTUxCzmrbZfS8PxhCWj1FlHVq/0ERdfmW4xs2nMgtrSC50ie7vHRUzhQ1dvbpXLtrMV8pL3p80zFh50nROJ24frZdFC6h7aqW1uzq7bGymSi7m20b+klBb6XNWNnXbM/Hxmi4UssrPZTlWaraunw0VFGSpSr1rPIiHhZDlb5WPuZqpi8VlcmH6ZbEueS8cixvvKko8u4bSow3r/Zk29AKTA3CvSL6wwsI5X/SvxQcHAIvDwEE9MszlvQEAr9zBKpK+av/Vrr16GZ6a7mZDooTuValFGX/OH5wPZn/7Ea6mC8SVTTOtiWiJdpU4KW0qlXRF4lqiWlXGXf6vKG+ZD0IlROdk1oKWMkWbBwoVZYxG2k3p4p2xhAvZhvJgKtwZKkb+fG2MltInyWSoyoJrYfijK84o4MUokpAa6la7NzCIY/eRalKWQ6ia/rjKPuBoqdRpcqHIX1eiMSmzaJCr2qz8nP82VFa2zPc8Gog+8TFnWj7nWtRsrcVLY9Ponuf3IymLrmtJZAupZEqjhvsHp4T6P+piqMMz22FqoPDV89FqdLWJRLTjlZHqjnpTBqOfqu2Tl0K3Iey+FVYfXF4ElLaJScqRW2biOwiyyN5o5dFENHz+wdKBzFTvFUGYwlulyJ39NkZP9yej+9IuT3SIdezBL9E7A0ZPf5BAt8JPSaqEvKJKpJ4sebdoULvKlZzpCNpzlAeVnkpe0Z52+ekU1toMaIX+IlCdeRiJyEfc1kutOTUlQU9BbLFXF72MpTFdlDbpbDtcXaO5UzvkMxLS1UhyL8PNIJe4TdXcRLnVHYGDCWH0VsiL8fHWgY50QJAPdo0cbP0SvHWn0s037xCPuXfub8InBAEXh4CCOiXZyzpCQReGALVX/6llOAv0uvXD9LR4SI9unEnPUmnSXo3j0djiWnnq/ZixUEpd4dE9WAQT4ajsP5tdpwP5uUyG+US1TJAODtDItuHqyTao6D7+Jl8uhPbAWT9tblYFWcqieyQB0OR6rBYTb4G54yu5MMNuYidPu1iKPmcRFcUsZbEtyda69AcZ41iCW5HVKt/oSVmIRK99CJBZ6SwTVfk7Tf2osFCifZ2JJ63/+AdRZUVXZ7OlHLuOLr7j59Gs5v3VY5ZXhKJXIvWWa4qeBtKm331lWh8cVdJ+DaikTJtRJvyKGie4XCs/OOhMmE6UPxcUwyHch3gdXhY4fkokQOhUkaO4v6xsnIcR6WE83g0iYaTDVUsVNj3/mG0/8H1qNKCw00RUxUQuYkVmXb+Cue0cLYN90UkFcL/t4IWy0Zx27YT8RxI5t9UtH1Xa+tuaJIx1p2Au9p0Q/OGO5pBqFhOdU9MHM72EkhPShxmtiNlofMNlgoXOJFU1jZKhSHhrOrXK+th51CW7V1B+ThPs7Y4iSPGelHzH9Vwz2V6z4+ytBoNs3z7kowdStyRHz0oFncepokjn/ILc+lzohB4aQggoF+aoaQjEHixCThj2o//+x+kr//kYRlzrQRMswuDZHfvXJKc11rBbJQuZvvZ0a17WX4gW4iKvkyqUaqCIsr8UcipIF+0KycqQi1rwEBpexWglqdaSeGkvRWv1mulKx8qHV5ImeafE9ewfsUiTwLwQijkoQWFOh0Vb6kuaxstVAsZoy+H3M556fLQf6Z0DzsW0I7kOnYb0sY5oLqrBYDK3Tz85uVoKde1LRFDLdw7vH4nuv2z92W3XSlNhYqhSDvOZNhWFbzo0rffjBKlV1t5xeHmMEpGUs4qH5OMhooM6wwceNax7E8O3zUzsA/ElUOGWjCYnCgz3/6JBPRJtFqsomw4itLJJBqMtVZSMfQ7P383OlTFwk25Vuw0Vs6JEI32AkIp0kMlg/sbKd6h7Sbq0E0dUhpXKbwlntXjLUl0LRysZI6o7tn2oqnI7TqDhsqtSxhr0qGljfGB8srlcqlIla+ORT5EmFUA3t9Xjibb72wB7bLXoZKfYs32LWtgZG6Oc803QuW+zVwmk9XEtd5VH7spZ/397xfRX/zIAfR2eeeL/Ybn7CEAgReaAAL6hR4+Th4CLz+BUMb88g1VCLmitBNRcnd/GgqHz65Ps+ntO8lwdSwjwoZinfJQKye1VppJH0ooJ9JnsnfIF6zSGtaKyZZT5bkqtBLN7coVvZJv2hHWXUVgnQDjvF5eKXoq33Pw7zr13VLx72sKLR8pmrqj769Uq3wpgZ1pyaOir/E3pWOv2NOcKkqsVGnR6PWLqnJ3Ocp3UmXQcInIYTSZbKpS4GF0629+EWXXj6LtaqhC64qRK83f3luvRbtvXQ5luo+nh/IoK8m1ynXLIBzE82BjIiGthX+yWKiHCvp6AaMO6IN64eJU0WcJ58HMxfSU12+uIiuSodFwGI22dqOxxPq9n74b3fvNxyE7R1i4aMUrT7PE//uyzcw0PZBfIh8qJHxbAvVQCLdlpVEhFOVi1uI/Z0hRrrdDqd+B6kfelypWPsPywJFmM9RZHdiYEhYFVuWxl04q9F+o/rbEsirJJytp4UyDIeuFo8p6bbiYy4MxKhezNFcy6CCUFxeOyreG31Y5a+wXL/+VTQ8h8GITQEC/2OPH2UOgtwSCsL5xI/1w+Zt0opv9LmM+m44VNZXNI1tIyw4GZTFXBmC5cF30xeviympTuX5tMXD4dUsqW5kcKjmNq/O2HLh4iy0gdkco4ixPRchQt+081QYtdXglVEqRobpIUiUUrvaUREQp9LRlmf/RZGcz2v7261Gi9HPH1VRVQyRqZafY2dmTyFWauX//yyj+cF8VYAaR0kxEK1UXPK/o87YKppSKRs+W0+BIHk5G+nnh9G0SwRvRYEslvPXdgjr4lS2eJaadx3kpe0iqqHN0tJB3xWfpnqbRXCI6U32aDR1rX+L58P1Po4ELnEfVPygFnZ0sWmUY7w/S9MB2bnlDVNo9uaF+uNtzPXekaLEq2GQHofaiFLYmDidaqzjSlhLR8paEhNDVsf3L2l9pT+IT1QssyqW2zxT+T8eLQbFalZbn0WYx2ZirJE9RzJSLjnzKvb106TgEXgoCCOiXYhjpBAQg0BI4m796ER0Ola8iLFBMZkk6k6aMXfhFv0tEjhS+HnkxooTrxJHV4MmI44vODGF/tDzHSrdmD3Q1k3S97DqIDuCWcXpJ7uRNtSzNXk2Uhm+wfWlvsvuNy98pL2zszkeVyiSGRBPR9mQrSo/z6N7PP1D5lgfRhsq/LGVztsXj/DeuRXtvXw3WDUXHldfiRCnrVCJPkjN4rBV9Vg6SKNsY13YOCeeQX1qe6Ln81cd370ebzqA9V1w9RJi1iHFDdhBZNGSaiMp7x9GD928cLG7c/bVKhsyKQbxSrfSZItr5aFMlbdL0znI6z6OZslkkyc2RLRpVfFtuFZWPLO+4SqSycd+tlJxOicBXWtg4U0q5Mi9WC9meXTJb4lr4kmg6koHa0WWdeTGKdjQFwKfMlQkBCLycBBDQL+e40isIQGCNwNn81bPxbKC4rgwXSh4tcS3lGkS1fMyqGZLuyokrjZhJS1ab0oLO9+Gk1irhIa+0q/ml2aaCr+eVVcJVVJQjrdyKx8n2zmvntzdeP79VnVPa6Us71xZVfnV+PA3WinRaRIcffBbN370TjaQsVU7FPodoogIpmxfPRYPdrSiTcHZZPYtl+Syczy2qhgPX1VNuEel0v66z9mJFp9I7OTyOVopAb6nWY6wIdKX8z6vpPNQ6T7WIUAniPp3fefDJ9PaBMi/PjrVs70ip8Y7i7fHx+LXz09Hebim/9f3lbHZyeONeNLtz7/ZmkQ0nqZZzyvktj7VLbC8kyhWgTw+UlTsfSiwrpD9VyDqI5VG0Ws7nk9WJTOjvzGZF9OMf22GCT5krEAIQeKkJIKBf6uGlcxCAwNMI1DaQfyMbyHawgVTzdEMuXa8iVNILlfjW+kNHqZXKeFM6206H8y6Mohj1Odk5bANRpcPoYiFnsIqdbO5ee2UnubixU17Y2hpe2Nte5YttpZmrBnn8x9F0Fe3/483o8FefBgHtlHGyUgRziSPLqSLNscWx6y1OJJTHaTS5uBdNzu3K3lFGg52NKNNXyJfnfM3LPJpLPCfSrOk0l0XjejRXURX5Ppw45O/jNHPVmKNykR+pFORxsioOi6o4LHcHJ7vvXFtN3rx2V37mmZ7Ls/HkwfLufnT71x/eX93cr1Ql8kTR68XQ5bBH1eE43iiq+Vw1BIup7RdvqZx1RDlrLi4IQKDHBBDQPR58ug4BCDyewLoNRD7j0SSeDlfZcCDr8I7LDJZVvmeftNLInVNWulG8mW1tXLu0vXlNiZzPT3bSC1u78Xi0ky/nu4uD6YVhlY7jeVHd/c3Hf3IgAT1R3WrnlB5mjjjL5+BYbsgrLSOJKxnqaRUoj3avXIr2Xn81KrTAcKCc0gPlii4SKXgJ6Equi+JgGiWHy+jw49vRA/mcJaT/g1LkSYcPVdmvvCcpfZBkmVYmRgeqP3K4SvOj8eXzR6/9yXeP08vnF7Pj6QMl2SsGw+39ba2WvHfv7uH+X/9ilc4fLLOTSwvJ8eJ7+iJNHFcKBCAAgUcJIKB5R0AAAhB4BgLBBvLDHya/kHx9ZbEYFel8MsxGY+WS2Ix2lCvjW69uDl+7sJ1d3t4Znt/ck3g9ryjxxdndw72sSnfSPHr11i/f3z1577N0a5XuyDl8NfPyRlUKtJiuk+HJs6xUeEuJ5EICeufaK9GFb16V01p+ZqXHS5XqTrLZ+Zmj4kSLDO+r0N+D+af33r1+ePzRrUI5Nw6yZXlLRR8PtchvX4me7ybZ4H4eV/vzanlYbqRH29+8cnLx229O58ng5GB+d57uJrOLiw3FxL9XqH9aD0g562d4O7AJBCDQcwII6J6/Aeg+BCDw2xGoy5j/QHHjbw+P3r4wGVzZ3Uw2N3eTrNwuFsWFk8/2Lw6i7JKsFa9c/7tfXck/uP3qXjl4TQsUt/V1KB/277sMuMqkhPLZzjOnytTRUjUTx1fORed/TyWpL6goyq4s2dtapuec07Jtrw6mP5/e2t8ZTKujgw9vfvbgg1u3tlfZjdEqvq31i3cylaWRG+TedLU6KsvlgYqXnySXNmaXr/zpMvqLv1CcGqH82408e0MAAn0mgIDu8+jTdwhA4CsjEMqYK+3z/m8iLQkc7Z0cTV+98e9+ejm7dfTmVp6+qRxz7yidx1vKn/GqVikeqPLit+SC1vm4ZF8RLVSmJHtlOzr3vTeUFm83Wu1JUW85U0f5rhYH7kbz1a3pZwcfZsf5e4cf3vro4B9vfaRS4TcH0fBWNI/23xoMptHv/34e/+hHde1vHhCAAAQg0BkBBHRnKGkIAhCAwBcTsL/67kKeiUl+WamTvxvFyfcVC/7PVFflD5TBeaBSLydaNHhlKQE9uXw+2vn2lWh1bnwjkcU62RmvVvnqZ6qi+P8NVtVPjm4f/ip6MLt58f/6YIpP+YvZswUEIACBrgggoLsiSTsQgAAEviQB20Du/PCHm8ti+p+qqt//oOR4319k1XTr6oVo91tXNubbg58MX93978bp1r+PfvDfnmC/+JKg2Q0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MkcqKkAABKXSURBV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QQ0B2BpBkIQAACEIAABCAAgX4QQED3Y5zpJQQgAAEIQAACEIBARwT+fyfH2TFktNbZAAAAAElFTkSuQmCC"/>
          <p:cNvSpPr>
            <a:spLocks noChangeAspect="1" noChangeArrowheads="1"/>
          </p:cNvSpPr>
          <p:nvPr/>
        </p:nvSpPr>
        <p:spPr bwMode="auto">
          <a:xfrm>
            <a:off x="1527175" y="1227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93" name="Picture 25" descr="http://images.myshared.ru/822774/slide_2.jpg"/>
          <p:cNvPicPr>
            <a:picLocks noChangeAspect="1" noChangeArrowheads="1"/>
          </p:cNvPicPr>
          <p:nvPr/>
        </p:nvPicPr>
        <p:blipFill rotWithShape="1">
          <a:blip r:embed="rId6">
            <a:extLst>
              <a:ext uri="{28A0092B-C50C-407E-A947-70E740481C1C}">
                <a14:useLocalDpi xmlns:a14="http://schemas.microsoft.com/office/drawing/2010/main" val="0"/>
              </a:ext>
            </a:extLst>
          </a:blip>
          <a:srcRect l="76490" t="62530" r="5568" b="10933"/>
          <a:stretch/>
        </p:blipFill>
        <p:spPr bwMode="auto">
          <a:xfrm>
            <a:off x="4535996" y="4666701"/>
            <a:ext cx="1640542" cy="20358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24968" y="6241285"/>
            <a:ext cx="1007007" cy="276999"/>
          </a:xfrm>
          <a:prstGeom prst="rect">
            <a:avLst/>
          </a:prstGeom>
          <a:noFill/>
        </p:spPr>
        <p:txBody>
          <a:bodyPr wrap="none" rtlCol="0">
            <a:spAutoFit/>
          </a:bodyPr>
          <a:lstStyle/>
          <a:p>
            <a:r>
              <a:rPr lang="ru-RU" sz="1200" dirty="0" smtClean="0">
                <a:solidFill>
                  <a:srgbClr val="4F171F"/>
                </a:solidFill>
              </a:rPr>
              <a:t>М. Туганов.</a:t>
            </a:r>
            <a:endParaRPr lang="ru-RU" sz="1200" dirty="0">
              <a:solidFill>
                <a:srgbClr val="4F171F"/>
              </a:solidFill>
            </a:endParaRPr>
          </a:p>
        </p:txBody>
      </p:sp>
    </p:spTree>
    <p:custDataLst>
      <p:tags r:id="rId1"/>
    </p:custDataLst>
    <p:extLst>
      <p:ext uri="{BB962C8B-B14F-4D97-AF65-F5344CB8AC3E}">
        <p14:creationId xmlns:p14="http://schemas.microsoft.com/office/powerpoint/2010/main" val="3979649743"/>
      </p:ext>
    </p:extLst>
  </p:cSld>
  <p:clrMapOvr>
    <a:masterClrMapping/>
  </p:clrMapOvr>
  <mc:AlternateContent xmlns:mc="http://schemas.openxmlformats.org/markup-compatibility/2006">
    <mc:Choice xmlns:p14="http://schemas.microsoft.com/office/powerpoint/2010/main" Requires="p14">
      <p:transition spd="slow" p14:dur="2000" advTm="13949"/>
    </mc:Choice>
    <mc:Fallback>
      <p:transition spd="slow" advTm="139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193"/>
                                        </p:tgtEl>
                                        <p:attrNameLst>
                                          <p:attrName>style.visibility</p:attrName>
                                        </p:attrNameLst>
                                      </p:cBhvr>
                                      <p:to>
                                        <p:strVal val="visible"/>
                                      </p:to>
                                    </p:set>
                                    <p:anim calcmode="lin" valueType="num">
                                      <p:cBhvr>
                                        <p:cTn id="23" dur="1000" fill="hold"/>
                                        <p:tgtEl>
                                          <p:spTgt spid="7193"/>
                                        </p:tgtEl>
                                        <p:attrNameLst>
                                          <p:attrName>ppt_w</p:attrName>
                                        </p:attrNameLst>
                                      </p:cBhvr>
                                      <p:tavLst>
                                        <p:tav tm="0">
                                          <p:val>
                                            <p:fltVal val="0"/>
                                          </p:val>
                                        </p:tav>
                                        <p:tav tm="100000">
                                          <p:val>
                                            <p:strVal val="#ppt_w"/>
                                          </p:val>
                                        </p:tav>
                                      </p:tavLst>
                                    </p:anim>
                                    <p:anim calcmode="lin" valueType="num">
                                      <p:cBhvr>
                                        <p:cTn id="24" dur="1000" fill="hold"/>
                                        <p:tgtEl>
                                          <p:spTgt spid="7193"/>
                                        </p:tgtEl>
                                        <p:attrNameLst>
                                          <p:attrName>ppt_h</p:attrName>
                                        </p:attrNameLst>
                                      </p:cBhvr>
                                      <p:tavLst>
                                        <p:tav tm="0">
                                          <p:val>
                                            <p:fltVal val="0"/>
                                          </p:val>
                                        </p:tav>
                                        <p:tav tm="100000">
                                          <p:val>
                                            <p:strVal val="#ppt_h"/>
                                          </p:val>
                                        </p:tav>
                                      </p:tavLst>
                                    </p:anim>
                                    <p:anim calcmode="lin" valueType="num">
                                      <p:cBhvr>
                                        <p:cTn id="25" dur="1000" fill="hold"/>
                                        <p:tgtEl>
                                          <p:spTgt spid="7193"/>
                                        </p:tgtEl>
                                        <p:attrNameLst>
                                          <p:attrName>style.rotation</p:attrName>
                                        </p:attrNameLst>
                                      </p:cBhvr>
                                      <p:tavLst>
                                        <p:tav tm="0">
                                          <p:val>
                                            <p:fltVal val="90"/>
                                          </p:val>
                                        </p:tav>
                                        <p:tav tm="100000">
                                          <p:val>
                                            <p:fltVal val="0"/>
                                          </p:val>
                                        </p:tav>
                                      </p:tavLst>
                                    </p:anim>
                                    <p:animEffect transition="in" filter="fade">
                                      <p:cBhvr>
                                        <p:cTn id="26" dur="1000"/>
                                        <p:tgtEl>
                                          <p:spTgt spid="719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3.2|1.5"/>
</p:tagLst>
</file>

<file path=ppt/tags/tag10.xml><?xml version="1.0" encoding="utf-8"?>
<p:tagLst xmlns:a="http://schemas.openxmlformats.org/drawingml/2006/main" xmlns:r="http://schemas.openxmlformats.org/officeDocument/2006/relationships" xmlns:p="http://schemas.openxmlformats.org/presentationml/2006/main">
  <p:tag name="TIMING" val="|0.6|3.8|2.1"/>
</p:tagLst>
</file>

<file path=ppt/tags/tag11.xml><?xml version="1.0" encoding="utf-8"?>
<p:tagLst xmlns:a="http://schemas.openxmlformats.org/drawingml/2006/main" xmlns:r="http://schemas.openxmlformats.org/officeDocument/2006/relationships" xmlns:p="http://schemas.openxmlformats.org/presentationml/2006/main">
  <p:tag name="TIMING" val="|0.6|2|2|4"/>
</p:tagLst>
</file>

<file path=ppt/tags/tag12.xml><?xml version="1.0" encoding="utf-8"?>
<p:tagLst xmlns:a="http://schemas.openxmlformats.org/drawingml/2006/main" xmlns:r="http://schemas.openxmlformats.org/officeDocument/2006/relationships" xmlns:p="http://schemas.openxmlformats.org/presentationml/2006/main">
  <p:tag name="TIMING" val="|0.5|2.7|2.1|3.9"/>
</p:tagLst>
</file>

<file path=ppt/tags/tag13.xml><?xml version="1.0" encoding="utf-8"?>
<p:tagLst xmlns:a="http://schemas.openxmlformats.org/drawingml/2006/main" xmlns:r="http://schemas.openxmlformats.org/officeDocument/2006/relationships" xmlns:p="http://schemas.openxmlformats.org/presentationml/2006/main">
  <p:tag name="TIMING" val="|0.5|2.2|1.2"/>
</p:tagLst>
</file>

<file path=ppt/tags/tag14.xml><?xml version="1.0" encoding="utf-8"?>
<p:tagLst xmlns:a="http://schemas.openxmlformats.org/drawingml/2006/main" xmlns:r="http://schemas.openxmlformats.org/officeDocument/2006/relationships" xmlns:p="http://schemas.openxmlformats.org/presentationml/2006/main">
  <p:tag name="TIMING" val="|0.5|4.4"/>
</p:tagLst>
</file>

<file path=ppt/tags/tag15.xml><?xml version="1.0" encoding="utf-8"?>
<p:tagLst xmlns:a="http://schemas.openxmlformats.org/drawingml/2006/main" xmlns:r="http://schemas.openxmlformats.org/officeDocument/2006/relationships" xmlns:p="http://schemas.openxmlformats.org/presentationml/2006/main">
  <p:tag name="TIMING" val="|0.5|5.3"/>
</p:tagLst>
</file>

<file path=ppt/tags/tag16.xml><?xml version="1.0" encoding="utf-8"?>
<p:tagLst xmlns:a="http://schemas.openxmlformats.org/drawingml/2006/main" xmlns:r="http://schemas.openxmlformats.org/officeDocument/2006/relationships" xmlns:p="http://schemas.openxmlformats.org/presentationml/2006/main">
  <p:tag name="TIMING" val="|0.9|3.4|1.5|1.9"/>
</p:tagLst>
</file>

<file path=ppt/tags/tag17.xml><?xml version="1.0" encoding="utf-8"?>
<p:tagLst xmlns:a="http://schemas.openxmlformats.org/drawingml/2006/main" xmlns:r="http://schemas.openxmlformats.org/officeDocument/2006/relationships" xmlns:p="http://schemas.openxmlformats.org/presentationml/2006/main">
  <p:tag name="TIMING" val="|0.6|1.3|1.1|1.1"/>
</p:tagLst>
</file>

<file path=ppt/tags/tag18.xml><?xml version="1.0" encoding="utf-8"?>
<p:tagLst xmlns:a="http://schemas.openxmlformats.org/drawingml/2006/main" xmlns:r="http://schemas.openxmlformats.org/officeDocument/2006/relationships" xmlns:p="http://schemas.openxmlformats.org/presentationml/2006/main">
  <p:tag name="TIMING" val="|0.9|1.2|2.5|1.9"/>
</p:tagLst>
</file>

<file path=ppt/tags/tag19.xml><?xml version="1.0" encoding="utf-8"?>
<p:tagLst xmlns:a="http://schemas.openxmlformats.org/drawingml/2006/main" xmlns:r="http://schemas.openxmlformats.org/officeDocument/2006/relationships" xmlns:p="http://schemas.openxmlformats.org/presentationml/2006/main">
  <p:tag name="TIMING" val="|0.7|2|1.5|1.4"/>
</p:tagLst>
</file>

<file path=ppt/tags/tag2.xml><?xml version="1.0" encoding="utf-8"?>
<p:tagLst xmlns:a="http://schemas.openxmlformats.org/drawingml/2006/main" xmlns:r="http://schemas.openxmlformats.org/officeDocument/2006/relationships" xmlns:p="http://schemas.openxmlformats.org/presentationml/2006/main">
  <p:tag name="TIMING" val="|1.2|6.8|2.8|1.9"/>
</p:tagLst>
</file>

<file path=ppt/tags/tag20.xml><?xml version="1.0" encoding="utf-8"?>
<p:tagLst xmlns:a="http://schemas.openxmlformats.org/drawingml/2006/main" xmlns:r="http://schemas.openxmlformats.org/officeDocument/2006/relationships" xmlns:p="http://schemas.openxmlformats.org/presentationml/2006/main">
  <p:tag name="TIMING" val="|0.7|1.5"/>
</p:tagLst>
</file>

<file path=ppt/tags/tag21.xml><?xml version="1.0" encoding="utf-8"?>
<p:tagLst xmlns:a="http://schemas.openxmlformats.org/drawingml/2006/main" xmlns:r="http://schemas.openxmlformats.org/officeDocument/2006/relationships" xmlns:p="http://schemas.openxmlformats.org/presentationml/2006/main">
  <p:tag name="TIMING" val="|0.9|1.5|1.5"/>
</p:tagLst>
</file>

<file path=ppt/tags/tag22.xml><?xml version="1.0" encoding="utf-8"?>
<p:tagLst xmlns:a="http://schemas.openxmlformats.org/drawingml/2006/main" xmlns:r="http://schemas.openxmlformats.org/officeDocument/2006/relationships" xmlns:p="http://schemas.openxmlformats.org/presentationml/2006/main">
  <p:tag name="TIMING" val="|0.6|0.9|2.4|1.8"/>
</p:tagLst>
</file>

<file path=ppt/tags/tag23.xml><?xml version="1.0" encoding="utf-8"?>
<p:tagLst xmlns:a="http://schemas.openxmlformats.org/drawingml/2006/main" xmlns:r="http://schemas.openxmlformats.org/officeDocument/2006/relationships" xmlns:p="http://schemas.openxmlformats.org/presentationml/2006/main">
  <p:tag name="TIMING" val="|1|2|2"/>
</p:tagLst>
</file>

<file path=ppt/tags/tag3.xml><?xml version="1.0" encoding="utf-8"?>
<p:tagLst xmlns:a="http://schemas.openxmlformats.org/drawingml/2006/main" xmlns:r="http://schemas.openxmlformats.org/officeDocument/2006/relationships" xmlns:p="http://schemas.openxmlformats.org/presentationml/2006/main">
  <p:tag name="TIMING" val="|1.2|1.8|1.3|1.7|2.3|1.7|1"/>
</p:tagLst>
</file>

<file path=ppt/tags/tag4.xml><?xml version="1.0" encoding="utf-8"?>
<p:tagLst xmlns:a="http://schemas.openxmlformats.org/drawingml/2006/main" xmlns:r="http://schemas.openxmlformats.org/officeDocument/2006/relationships" xmlns:p="http://schemas.openxmlformats.org/presentationml/2006/main">
  <p:tag name="TIMING" val="|0.8"/>
</p:tagLst>
</file>

<file path=ppt/tags/tag5.xml><?xml version="1.0" encoding="utf-8"?>
<p:tagLst xmlns:a="http://schemas.openxmlformats.org/drawingml/2006/main" xmlns:r="http://schemas.openxmlformats.org/officeDocument/2006/relationships" xmlns:p="http://schemas.openxmlformats.org/presentationml/2006/main">
  <p:tag name="TIMING" val="|0.8|4.4"/>
</p:tagLst>
</file>

<file path=ppt/tags/tag6.xml><?xml version="1.0" encoding="utf-8"?>
<p:tagLst xmlns:a="http://schemas.openxmlformats.org/drawingml/2006/main" xmlns:r="http://schemas.openxmlformats.org/officeDocument/2006/relationships" xmlns:p="http://schemas.openxmlformats.org/presentationml/2006/main">
  <p:tag name="TIMING" val="|0.8|2.1|1.1|0.9"/>
</p:tagLst>
</file>

<file path=ppt/tags/tag7.xml><?xml version="1.0" encoding="utf-8"?>
<p:tagLst xmlns:a="http://schemas.openxmlformats.org/drawingml/2006/main" xmlns:r="http://schemas.openxmlformats.org/officeDocument/2006/relationships" xmlns:p="http://schemas.openxmlformats.org/presentationml/2006/main">
  <p:tag name="TIMING" val="|0.5|2.3|1.7|1.8|1.2"/>
</p:tagLst>
</file>

<file path=ppt/tags/tag8.xml><?xml version="1.0" encoding="utf-8"?>
<p:tagLst xmlns:a="http://schemas.openxmlformats.org/drawingml/2006/main" xmlns:r="http://schemas.openxmlformats.org/officeDocument/2006/relationships" xmlns:p="http://schemas.openxmlformats.org/presentationml/2006/main">
  <p:tag name="TIMING" val="|0.6|1.3|2.3|1.4|5"/>
</p:tagLst>
</file>

<file path=ppt/tags/tag9.xml><?xml version="1.0" encoding="utf-8"?>
<p:tagLst xmlns:a="http://schemas.openxmlformats.org/drawingml/2006/main" xmlns:r="http://schemas.openxmlformats.org/officeDocument/2006/relationships" xmlns:p="http://schemas.openxmlformats.org/presentationml/2006/main">
  <p:tag name="TIMING" val="|0.5|2.9|2.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сполнительная">
  <a:themeElements>
    <a:clrScheme name="Исполнительная">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Исполнительная">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Исполнитель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1416</TotalTime>
  <Words>968</Words>
  <Application>Microsoft Office PowerPoint</Application>
  <PresentationFormat>Экран (4:3)</PresentationFormat>
  <Paragraphs>27</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Исполнительная</vt:lpstr>
      <vt:lpstr>ДРЕВНИЕ ОБРАЗЫ В СОВРЕМЕННЫХ НАРОДНЫХ ИГРУШКАХ</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Народные куклы</dc:title>
  <dc:creator>Maxim</dc:creator>
  <cp:lastModifiedBy>Maxim</cp:lastModifiedBy>
  <cp:revision>58</cp:revision>
  <dcterms:created xsi:type="dcterms:W3CDTF">2015-08-20T18:39:38Z</dcterms:created>
  <dcterms:modified xsi:type="dcterms:W3CDTF">2017-01-06T18:07:17Z</dcterms:modified>
</cp:coreProperties>
</file>