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МДОУ «ЦРР-детский сад №211» </a:t>
            </a:r>
            <a:r>
              <a:rPr lang="ru-RU" sz="1800" dirty="0" err="1" smtClean="0"/>
              <a:t>г.Саратов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в подготовительной группе на тему: «День народного единства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Подготовил воспитатель Потапова Т.Н.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Песней </a:t>
            </a:r>
            <a:r>
              <a:rPr lang="ru-RU" b="1" i="1" dirty="0" err="1" smtClean="0">
                <a:solidFill>
                  <a:srgbClr val="002060"/>
                </a:solidFill>
              </a:rPr>
              <a:t>жавороночка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Милую </a:t>
            </a:r>
            <a:r>
              <a:rPr lang="ru-RU" b="1" i="1" dirty="0" err="1" smtClean="0">
                <a:solidFill>
                  <a:srgbClr val="002060"/>
                </a:solidFill>
              </a:rPr>
              <a:t>стороночку</a:t>
            </a:r>
            <a:r>
              <a:rPr lang="ru-RU" b="1" i="1" dirty="0" smtClean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Нет дороже … (Родины)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силой захватить власть и престол.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</TotalTime>
  <Words>361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                   МДОУ «ЦРР-детский сад №211» г.Саратов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User</cp:lastModifiedBy>
  <cp:revision>29</cp:revision>
  <dcterms:created xsi:type="dcterms:W3CDTF">2015-11-01T16:37:58Z</dcterms:created>
  <dcterms:modified xsi:type="dcterms:W3CDTF">2023-11-07T14:37:38Z</dcterms:modified>
</cp:coreProperties>
</file>