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фелия арутюнян" initials="оа" lastIdx="3" clrIdx="0">
    <p:extLst>
      <p:ext uri="{19B8F6BF-5375-455C-9EA6-DF929625EA0E}">
        <p15:presenceInfo xmlns:p15="http://schemas.microsoft.com/office/powerpoint/2012/main" userId="bbaa6a7c033478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60" d="100"/>
          <a:sy n="60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52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офелия арутюнян" userId="bbaa6a7c0334787a" providerId="LiveId" clId="{4AC078D6-349E-46FC-AF6E-37CAC845DBC1}"/>
    <pc:docChg chg="undo custSel addSld delSld modSld sldOrd">
      <pc:chgData name="офелия арутюнян" userId="bbaa6a7c0334787a" providerId="LiveId" clId="{4AC078D6-349E-46FC-AF6E-37CAC845DBC1}" dt="2023-11-29T10:16:02.684" v="1004" actId="255"/>
      <pc:docMkLst>
        <pc:docMk/>
      </pc:docMkLst>
      <pc:sldChg chg="addSp delSp modSp mod addCm delCm">
        <pc:chgData name="офелия арутюнян" userId="bbaa6a7c0334787a" providerId="LiveId" clId="{4AC078D6-349E-46FC-AF6E-37CAC845DBC1}" dt="2023-11-18T09:43:43.695" v="121" actId="255"/>
        <pc:sldMkLst>
          <pc:docMk/>
          <pc:sldMk cId="1857870635" sldId="256"/>
        </pc:sldMkLst>
        <pc:spChg chg="del mod">
          <ac:chgData name="офелия арутюнян" userId="bbaa6a7c0334787a" providerId="LiveId" clId="{4AC078D6-349E-46FC-AF6E-37CAC845DBC1}" dt="2023-11-18T09:39:38.023" v="26"/>
          <ac:spMkLst>
            <pc:docMk/>
            <pc:sldMk cId="1857870635" sldId="256"/>
            <ac:spMk id="2" creationId="{00000000-0000-0000-0000-000000000000}"/>
          </ac:spMkLst>
        </pc:spChg>
        <pc:spChg chg="add mod">
          <ac:chgData name="офелия арутюнян" userId="bbaa6a7c0334787a" providerId="LiveId" clId="{4AC078D6-349E-46FC-AF6E-37CAC845DBC1}" dt="2023-11-18T09:41:55.885" v="35"/>
          <ac:spMkLst>
            <pc:docMk/>
            <pc:sldMk cId="1857870635" sldId="256"/>
            <ac:spMk id="3" creationId="{1B10E17B-5B34-4FCE-BB9A-404E9D8B47B2}"/>
          </ac:spMkLst>
        </pc:spChg>
        <pc:spChg chg="add mod">
          <ac:chgData name="офелия арутюнян" userId="bbaa6a7c0334787a" providerId="LiveId" clId="{4AC078D6-349E-46FC-AF6E-37CAC845DBC1}" dt="2023-11-18T09:43:43.695" v="121" actId="255"/>
          <ac:spMkLst>
            <pc:docMk/>
            <pc:sldMk cId="1857870635" sldId="256"/>
            <ac:spMk id="4" creationId="{F039D7CC-8961-45AA-AEE8-0EF599231CDE}"/>
          </ac:spMkLst>
        </pc:spChg>
        <pc:spChg chg="add del">
          <ac:chgData name="офелия арутюнян" userId="bbaa6a7c0334787a" providerId="LiveId" clId="{4AC078D6-349E-46FC-AF6E-37CAC845DBC1}" dt="2023-11-18T09:41:16.616" v="28"/>
          <ac:spMkLst>
            <pc:docMk/>
            <pc:sldMk cId="1857870635" sldId="256"/>
            <ac:spMk id="5" creationId="{510A6FC6-BF59-49A0-9820-9E890C157B76}"/>
          </ac:spMkLst>
        </pc:spChg>
      </pc:sldChg>
      <pc:sldChg chg="addSp delSp modSp mod modTransition">
        <pc:chgData name="офелия арутюнян" userId="bbaa6a7c0334787a" providerId="LiveId" clId="{4AC078D6-349E-46FC-AF6E-37CAC845DBC1}" dt="2023-11-29T10:07:40.085" v="976" actId="20577"/>
        <pc:sldMkLst>
          <pc:docMk/>
          <pc:sldMk cId="2400859123" sldId="260"/>
        </pc:sldMkLst>
        <pc:spChg chg="mod">
          <ac:chgData name="офелия арутюнян" userId="bbaa6a7c0334787a" providerId="LiveId" clId="{4AC078D6-349E-46FC-AF6E-37CAC845DBC1}" dt="2023-11-18T10:04:29.678" v="503" actId="20577"/>
          <ac:spMkLst>
            <pc:docMk/>
            <pc:sldMk cId="2400859123" sldId="260"/>
            <ac:spMk id="2" creationId="{00000000-0000-0000-0000-000000000000}"/>
          </ac:spMkLst>
        </pc:spChg>
        <pc:spChg chg="add del mod">
          <ac:chgData name="офелия арутюнян" userId="bbaa6a7c0334787a" providerId="LiveId" clId="{4AC078D6-349E-46FC-AF6E-37CAC845DBC1}" dt="2023-11-18T10:04:54.445" v="506" actId="931"/>
          <ac:spMkLst>
            <pc:docMk/>
            <pc:sldMk cId="2400859123" sldId="260"/>
            <ac:spMk id="3" creationId="{4352A0F2-4242-4522-9C28-B808CC48FBC8}"/>
          </ac:spMkLst>
        </pc:spChg>
        <pc:spChg chg="mod">
          <ac:chgData name="офелия арутюнян" userId="bbaa6a7c0334787a" providerId="LiveId" clId="{4AC078D6-349E-46FC-AF6E-37CAC845DBC1}" dt="2023-11-29T10:07:40.085" v="976" actId="20577"/>
          <ac:spMkLst>
            <pc:docMk/>
            <pc:sldMk cId="2400859123" sldId="260"/>
            <ac:spMk id="6" creationId="{00000000-0000-0000-0000-000000000000}"/>
          </ac:spMkLst>
        </pc:spChg>
        <pc:picChg chg="add mod">
          <ac:chgData name="офелия арутюнян" userId="bbaa6a7c0334787a" providerId="LiveId" clId="{4AC078D6-349E-46FC-AF6E-37CAC845DBC1}" dt="2023-11-18T10:05:04.090" v="509" actId="1076"/>
          <ac:picMkLst>
            <pc:docMk/>
            <pc:sldMk cId="2400859123" sldId="260"/>
            <ac:picMk id="5" creationId="{D6688501-E858-4779-AECA-2D483DAD7A20}"/>
          </ac:picMkLst>
        </pc:picChg>
      </pc:sldChg>
      <pc:sldChg chg="addSp delSp modSp mod ord modTransition">
        <pc:chgData name="офелия арутюнян" userId="bbaa6a7c0334787a" providerId="LiveId" clId="{4AC078D6-349E-46FC-AF6E-37CAC845DBC1}" dt="2023-11-29T10:15:15.381" v="999" actId="120"/>
        <pc:sldMkLst>
          <pc:docMk/>
          <pc:sldMk cId="3327822378" sldId="262"/>
        </pc:sldMkLst>
        <pc:spChg chg="del mod">
          <ac:chgData name="офелия арутюнян" userId="bbaa6a7c0334787a" providerId="LiveId" clId="{4AC078D6-349E-46FC-AF6E-37CAC845DBC1}" dt="2023-11-18T10:03:00.173" v="485" actId="931"/>
          <ac:spMkLst>
            <pc:docMk/>
            <pc:sldMk cId="3327822378" sldId="262"/>
            <ac:spMk id="2" creationId="{00000000-0000-0000-0000-000000000000}"/>
          </ac:spMkLst>
        </pc:spChg>
        <pc:spChg chg="mod">
          <ac:chgData name="офелия арутюнян" userId="bbaa6a7c0334787a" providerId="LiveId" clId="{4AC078D6-349E-46FC-AF6E-37CAC845DBC1}" dt="2023-11-18T10:01:54.372" v="478" actId="1076"/>
          <ac:spMkLst>
            <pc:docMk/>
            <pc:sldMk cId="3327822378" sldId="262"/>
            <ac:spMk id="3" creationId="{00000000-0000-0000-0000-000000000000}"/>
          </ac:spMkLst>
        </pc:spChg>
        <pc:spChg chg="add del mod">
          <ac:chgData name="офелия арутюнян" userId="bbaa6a7c0334787a" providerId="LiveId" clId="{4AC078D6-349E-46FC-AF6E-37CAC845DBC1}" dt="2023-11-18T09:53:17.064" v="296"/>
          <ac:spMkLst>
            <pc:docMk/>
            <pc:sldMk cId="3327822378" sldId="262"/>
            <ac:spMk id="4" creationId="{AD73C7E3-8407-4DB0-A0D1-BFB976B1EF19}"/>
          </ac:spMkLst>
        </pc:spChg>
        <pc:spChg chg="add del mod">
          <ac:chgData name="офелия арутюнян" userId="bbaa6a7c0334787a" providerId="LiveId" clId="{4AC078D6-349E-46FC-AF6E-37CAC845DBC1}" dt="2023-11-18T09:53:55.699" v="301"/>
          <ac:spMkLst>
            <pc:docMk/>
            <pc:sldMk cId="3327822378" sldId="262"/>
            <ac:spMk id="5" creationId="{F3E9AFEE-691B-4C20-B5B5-3A25788D0890}"/>
          </ac:spMkLst>
        </pc:spChg>
        <pc:spChg chg="add del mod">
          <ac:chgData name="офелия арутюнян" userId="bbaa6a7c0334787a" providerId="LiveId" clId="{4AC078D6-349E-46FC-AF6E-37CAC845DBC1}" dt="2023-11-18T09:53:55.699" v="301"/>
          <ac:spMkLst>
            <pc:docMk/>
            <pc:sldMk cId="3327822378" sldId="262"/>
            <ac:spMk id="6" creationId="{E4CEF4BF-19B5-49A1-8BF0-998E04547947}"/>
          </ac:spMkLst>
        </pc:spChg>
        <pc:spChg chg="add del mod">
          <ac:chgData name="офелия арутюнян" userId="bbaa6a7c0334787a" providerId="LiveId" clId="{4AC078D6-349E-46FC-AF6E-37CAC845DBC1}" dt="2023-11-18T09:53:55.699" v="301"/>
          <ac:spMkLst>
            <pc:docMk/>
            <pc:sldMk cId="3327822378" sldId="262"/>
            <ac:spMk id="7" creationId="{48DD27E3-A8F2-4E76-B124-08F8FC25FF37}"/>
          </ac:spMkLst>
        </pc:spChg>
        <pc:spChg chg="add mod">
          <ac:chgData name="офелия арутюнян" userId="bbaa6a7c0334787a" providerId="LiveId" clId="{4AC078D6-349E-46FC-AF6E-37CAC845DBC1}" dt="2023-11-29T10:15:15.381" v="999" actId="120"/>
          <ac:spMkLst>
            <pc:docMk/>
            <pc:sldMk cId="3327822378" sldId="262"/>
            <ac:spMk id="8" creationId="{5EF5547A-7E22-4235-98D6-1635C84E59CC}"/>
          </ac:spMkLst>
        </pc:spChg>
        <pc:picChg chg="add mod">
          <ac:chgData name="офелия арутюнян" userId="bbaa6a7c0334787a" providerId="LiveId" clId="{4AC078D6-349E-46FC-AF6E-37CAC845DBC1}" dt="2023-11-18T10:03:02.901" v="486" actId="1076"/>
          <ac:picMkLst>
            <pc:docMk/>
            <pc:sldMk cId="3327822378" sldId="262"/>
            <ac:picMk id="10" creationId="{FB76FF10-D5A1-4F40-B2E1-A3D9ED75ABE7}"/>
          </ac:picMkLst>
        </pc:picChg>
      </pc:sldChg>
      <pc:sldChg chg="addSp delSp modSp del mod">
        <pc:chgData name="офелия арутюнян" userId="bbaa6a7c0334787a" providerId="LiveId" clId="{4AC078D6-349E-46FC-AF6E-37CAC845DBC1}" dt="2023-11-18T09:52:52.460" v="290" actId="2696"/>
        <pc:sldMkLst>
          <pc:docMk/>
          <pc:sldMk cId="1343024342" sldId="263"/>
        </pc:sldMkLst>
        <pc:spChg chg="add del mod">
          <ac:chgData name="офелия арутюнян" userId="bbaa6a7c0334787a" providerId="LiveId" clId="{4AC078D6-349E-46FC-AF6E-37CAC845DBC1}" dt="2023-11-18T09:44:20.528" v="139"/>
          <ac:spMkLst>
            <pc:docMk/>
            <pc:sldMk cId="1343024342" sldId="263"/>
            <ac:spMk id="2" creationId="{EB348C88-D625-4C70-9951-4B9156B1D8C0}"/>
          </ac:spMkLst>
        </pc:spChg>
        <pc:spChg chg="add del mod">
          <ac:chgData name="офелия арутюнян" userId="bbaa6a7c0334787a" providerId="LiveId" clId="{4AC078D6-349E-46FC-AF6E-37CAC845DBC1}" dt="2023-11-18T09:44:49.322" v="150" actId="20577"/>
          <ac:spMkLst>
            <pc:docMk/>
            <pc:sldMk cId="1343024342" sldId="263"/>
            <ac:spMk id="3" creationId="{00000000-0000-0000-0000-000000000000}"/>
          </ac:spMkLst>
        </pc:spChg>
        <pc:spChg chg="add del mod">
          <ac:chgData name="офелия арутюнян" userId="bbaa6a7c0334787a" providerId="LiveId" clId="{4AC078D6-349E-46FC-AF6E-37CAC845DBC1}" dt="2023-11-18T09:44:20.528" v="139"/>
          <ac:spMkLst>
            <pc:docMk/>
            <pc:sldMk cId="1343024342" sldId="263"/>
            <ac:spMk id="4" creationId="{399B85A5-CFAB-4173-9F20-54C53F6F0692}"/>
          </ac:spMkLst>
        </pc:spChg>
        <pc:spChg chg="add del mod">
          <ac:chgData name="офелия арутюнян" userId="bbaa6a7c0334787a" providerId="LiveId" clId="{4AC078D6-349E-46FC-AF6E-37CAC845DBC1}" dt="2023-11-18T09:44:20.528" v="139"/>
          <ac:spMkLst>
            <pc:docMk/>
            <pc:sldMk cId="1343024342" sldId="263"/>
            <ac:spMk id="5" creationId="{6E44B2AD-179E-45FF-BA37-B07D67004803}"/>
          </ac:spMkLst>
        </pc:spChg>
        <pc:spChg chg="add del mod">
          <ac:chgData name="офелия арутюнян" userId="bbaa6a7c0334787a" providerId="LiveId" clId="{4AC078D6-349E-46FC-AF6E-37CAC845DBC1}" dt="2023-11-18T09:44:20.528" v="139"/>
          <ac:spMkLst>
            <pc:docMk/>
            <pc:sldMk cId="1343024342" sldId="263"/>
            <ac:spMk id="6" creationId="{4229390A-31C1-47F3-91B5-DB7CBDBD7707}"/>
          </ac:spMkLst>
        </pc:spChg>
        <pc:spChg chg="add del mod">
          <ac:chgData name="офелия арутюнян" userId="bbaa6a7c0334787a" providerId="LiveId" clId="{4AC078D6-349E-46FC-AF6E-37CAC845DBC1}" dt="2023-11-18T09:44:20.528" v="139"/>
          <ac:spMkLst>
            <pc:docMk/>
            <pc:sldMk cId="1343024342" sldId="263"/>
            <ac:spMk id="7" creationId="{7B2AFEA0-8000-4D25-8765-ABD3E3E29D0F}"/>
          </ac:spMkLst>
        </pc:spChg>
        <pc:spChg chg="add del">
          <ac:chgData name="офелия арутюнян" userId="bbaa6a7c0334787a" providerId="LiveId" clId="{4AC078D6-349E-46FC-AF6E-37CAC845DBC1}" dt="2023-11-18T09:44:41.232" v="145" actId="478"/>
          <ac:spMkLst>
            <pc:docMk/>
            <pc:sldMk cId="1343024342" sldId="263"/>
            <ac:spMk id="28" creationId="{00000000-0000-0000-0000-000000000000}"/>
          </ac:spMkLst>
        </pc:spChg>
        <pc:spChg chg="add del mod">
          <ac:chgData name="офелия арутюнян" userId="bbaa6a7c0334787a" providerId="LiveId" clId="{4AC078D6-349E-46FC-AF6E-37CAC845DBC1}" dt="2023-11-18T09:50:52.563" v="259" actId="207"/>
          <ac:spMkLst>
            <pc:docMk/>
            <pc:sldMk cId="1343024342" sldId="263"/>
            <ac:spMk id="29" creationId="{00000000-0000-0000-0000-000000000000}"/>
          </ac:spMkLst>
        </pc:spChg>
        <pc:spChg chg="add del">
          <ac:chgData name="офелия арутюнян" userId="bbaa6a7c0334787a" providerId="LiveId" clId="{4AC078D6-349E-46FC-AF6E-37CAC845DBC1}" dt="2023-11-18T09:50:50.483" v="256" actId="21"/>
          <ac:spMkLst>
            <pc:docMk/>
            <pc:sldMk cId="1343024342" sldId="263"/>
            <ac:spMk id="34" creationId="{00000000-0000-0000-0000-000000000000}"/>
          </ac:spMkLst>
        </pc:spChg>
        <pc:spChg chg="mod">
          <ac:chgData name="офелия арутюнян" userId="bbaa6a7c0334787a" providerId="LiveId" clId="{4AC078D6-349E-46FC-AF6E-37CAC845DBC1}" dt="2023-11-18T09:51:03.124" v="260" actId="207"/>
          <ac:spMkLst>
            <pc:docMk/>
            <pc:sldMk cId="1343024342" sldId="263"/>
            <ac:spMk id="40" creationId="{00000000-0000-0000-0000-000000000000}"/>
          </ac:spMkLst>
        </pc:spChg>
        <pc:spChg chg="del mod">
          <ac:chgData name="офелия арутюнян" userId="bbaa6a7c0334787a" providerId="LiveId" clId="{4AC078D6-349E-46FC-AF6E-37CAC845DBC1}" dt="2023-11-18T09:51:55.126" v="285" actId="21"/>
          <ac:spMkLst>
            <pc:docMk/>
            <pc:sldMk cId="1343024342" sldId="263"/>
            <ac:spMk id="41" creationId="{00000000-0000-0000-0000-000000000000}"/>
          </ac:spMkLst>
        </pc:spChg>
        <pc:spChg chg="mod">
          <ac:chgData name="офелия арутюнян" userId="bbaa6a7c0334787a" providerId="LiveId" clId="{4AC078D6-349E-46FC-AF6E-37CAC845DBC1}" dt="2023-11-18T09:51:28.544" v="283" actId="20577"/>
          <ac:spMkLst>
            <pc:docMk/>
            <pc:sldMk cId="1343024342" sldId="263"/>
            <ac:spMk id="42" creationId="{00000000-0000-0000-0000-000000000000}"/>
          </ac:spMkLst>
        </pc:spChg>
        <pc:spChg chg="add del">
          <ac:chgData name="офелия арутюнян" userId="bbaa6a7c0334787a" providerId="LiveId" clId="{4AC078D6-349E-46FC-AF6E-37CAC845DBC1}" dt="2023-11-18T09:51:28.207" v="282"/>
          <ac:spMkLst>
            <pc:docMk/>
            <pc:sldMk cId="1343024342" sldId="263"/>
            <ac:spMk id="44" creationId="{EB9378D3-2BD7-48BA-BAA5-BC910D14E2D4}"/>
          </ac:spMkLst>
        </pc:spChg>
        <pc:spChg chg="add del">
          <ac:chgData name="офелия арутюнян" userId="bbaa6a7c0334787a" providerId="LiveId" clId="{4AC078D6-349E-46FC-AF6E-37CAC845DBC1}" dt="2023-11-18T09:51:27.942" v="281"/>
          <ac:spMkLst>
            <pc:docMk/>
            <pc:sldMk cId="1343024342" sldId="263"/>
            <ac:spMk id="45" creationId="{4428EEFE-7EC4-465D-A402-9152B5A451D7}"/>
          </ac:spMkLst>
        </pc:spChg>
        <pc:spChg chg="add del">
          <ac:chgData name="офелия арутюнян" userId="bbaa6a7c0334787a" providerId="LiveId" clId="{4AC078D6-349E-46FC-AF6E-37CAC845DBC1}" dt="2023-11-18T09:52:13.069" v="287"/>
          <ac:spMkLst>
            <pc:docMk/>
            <pc:sldMk cId="1343024342" sldId="263"/>
            <ac:spMk id="46" creationId="{6605D57A-98C1-41AA-B642-4BC2F5006195}"/>
          </ac:spMkLst>
        </pc:spChg>
        <pc:spChg chg="add del">
          <ac:chgData name="офелия арутюнян" userId="bbaa6a7c0334787a" providerId="LiveId" clId="{4AC078D6-349E-46FC-AF6E-37CAC845DBC1}" dt="2023-11-18T09:52:35.383" v="289"/>
          <ac:spMkLst>
            <pc:docMk/>
            <pc:sldMk cId="1343024342" sldId="263"/>
            <ac:spMk id="47" creationId="{42484690-13CC-411E-814E-8966CDA6B657}"/>
          </ac:spMkLst>
        </pc:spChg>
      </pc:sldChg>
      <pc:sldChg chg="addSp delSp modSp new mod modTransition">
        <pc:chgData name="офелия арутюнян" userId="bbaa6a7c0334787a" providerId="LiveId" clId="{4AC078D6-349E-46FC-AF6E-37CAC845DBC1}" dt="2023-11-29T10:14:46.409" v="995" actId="20577"/>
        <pc:sldMkLst>
          <pc:docMk/>
          <pc:sldMk cId="2890015636" sldId="264"/>
        </pc:sldMkLst>
        <pc:spChg chg="del">
          <ac:chgData name="офелия арутюнян" userId="bbaa6a7c0334787a" providerId="LiveId" clId="{4AC078D6-349E-46FC-AF6E-37CAC845DBC1}" dt="2023-11-18T10:07:26.082" v="528"/>
          <ac:spMkLst>
            <pc:docMk/>
            <pc:sldMk cId="2890015636" sldId="264"/>
            <ac:spMk id="2" creationId="{654CAA4D-27D9-42A8-9F39-4C049F5961B0}"/>
          </ac:spMkLst>
        </pc:spChg>
        <pc:spChg chg="del">
          <ac:chgData name="офелия арутюнян" userId="bbaa6a7c0334787a" providerId="LiveId" clId="{4AC078D6-349E-46FC-AF6E-37CAC845DBC1}" dt="2023-11-18T10:07:26.082" v="528"/>
          <ac:spMkLst>
            <pc:docMk/>
            <pc:sldMk cId="2890015636" sldId="264"/>
            <ac:spMk id="3" creationId="{DF5984F5-E2C5-4BBC-B880-0A61ACD1CC04}"/>
          </ac:spMkLst>
        </pc:spChg>
        <pc:spChg chg="add mod">
          <ac:chgData name="офелия арутюнян" userId="bbaa6a7c0334787a" providerId="LiveId" clId="{4AC078D6-349E-46FC-AF6E-37CAC845DBC1}" dt="2023-11-29T10:13:58.145" v="992" actId="20577"/>
          <ac:spMkLst>
            <pc:docMk/>
            <pc:sldMk cId="2890015636" sldId="264"/>
            <ac:spMk id="4" creationId="{3D892679-1F55-4A5D-B49B-E51A984AB0F3}"/>
          </ac:spMkLst>
        </pc:spChg>
        <pc:spChg chg="add mod">
          <ac:chgData name="офелия арутюнян" userId="bbaa6a7c0334787a" providerId="LiveId" clId="{4AC078D6-349E-46FC-AF6E-37CAC845DBC1}" dt="2023-11-29T10:14:43.838" v="994" actId="20577"/>
          <ac:spMkLst>
            <pc:docMk/>
            <pc:sldMk cId="2890015636" sldId="264"/>
            <ac:spMk id="5" creationId="{DD5AF463-33EB-4C40-AAF8-F23BF31DC77B}"/>
          </ac:spMkLst>
        </pc:spChg>
        <pc:spChg chg="add del mod">
          <ac:chgData name="офелия арутюнян" userId="bbaa6a7c0334787a" providerId="LiveId" clId="{4AC078D6-349E-46FC-AF6E-37CAC845DBC1}" dt="2023-11-18T10:08:08.246" v="557" actId="931"/>
          <ac:spMkLst>
            <pc:docMk/>
            <pc:sldMk cId="2890015636" sldId="264"/>
            <ac:spMk id="6" creationId="{5ACD8335-9F6B-4284-9A78-66234200035D}"/>
          </ac:spMkLst>
        </pc:spChg>
        <pc:spChg chg="add mod">
          <ac:chgData name="офелия арутюнян" userId="bbaa6a7c0334787a" providerId="LiveId" clId="{4AC078D6-349E-46FC-AF6E-37CAC845DBC1}" dt="2023-11-18T10:16:52.592" v="650" actId="20577"/>
          <ac:spMkLst>
            <pc:docMk/>
            <pc:sldMk cId="2890015636" sldId="264"/>
            <ac:spMk id="7" creationId="{67D40BD7-2AAE-4BAB-ADC9-021C15543929}"/>
          </ac:spMkLst>
        </pc:spChg>
        <pc:spChg chg="add del mod">
          <ac:chgData name="офелия арутюнян" userId="bbaa6a7c0334787a" providerId="LiveId" clId="{4AC078D6-349E-46FC-AF6E-37CAC845DBC1}" dt="2023-11-18T10:08:23.834" v="558" actId="931"/>
          <ac:spMkLst>
            <pc:docMk/>
            <pc:sldMk cId="2890015636" sldId="264"/>
            <ac:spMk id="8" creationId="{A7836420-BC6F-4078-B312-CAE8D3DF39F1}"/>
          </ac:spMkLst>
        </pc:spChg>
        <pc:spChg chg="add mod">
          <ac:chgData name="офелия арутюнян" userId="bbaa6a7c0334787a" providerId="LiveId" clId="{4AC078D6-349E-46FC-AF6E-37CAC845DBC1}" dt="2023-11-29T10:14:46.409" v="995" actId="20577"/>
          <ac:spMkLst>
            <pc:docMk/>
            <pc:sldMk cId="2890015636" sldId="264"/>
            <ac:spMk id="14" creationId="{7ABF3205-429B-4033-8F4B-0DDBE4AD142E}"/>
          </ac:spMkLst>
        </pc:spChg>
        <pc:spChg chg="add del mod">
          <ac:chgData name="офелия арутюнян" userId="bbaa6a7c0334787a" providerId="LiveId" clId="{4AC078D6-349E-46FC-AF6E-37CAC845DBC1}" dt="2023-11-18T10:18:54.665" v="692"/>
          <ac:spMkLst>
            <pc:docMk/>
            <pc:sldMk cId="2890015636" sldId="264"/>
            <ac:spMk id="15" creationId="{3750D0B7-4AAA-4DE8-A7F2-FC9E497B4F32}"/>
          </ac:spMkLst>
        </pc:spChg>
        <pc:spChg chg="add del mod">
          <ac:chgData name="офелия арутюнян" userId="bbaa6a7c0334787a" providerId="LiveId" clId="{4AC078D6-349E-46FC-AF6E-37CAC845DBC1}" dt="2023-11-18T10:41:15.264" v="822" actId="931"/>
          <ac:spMkLst>
            <pc:docMk/>
            <pc:sldMk cId="2890015636" sldId="264"/>
            <ac:spMk id="17" creationId="{237CF253-9D86-48DC-B99D-42B40711BB84}"/>
          </ac:spMkLst>
        </pc:spChg>
        <pc:picChg chg="add del mod">
          <ac:chgData name="офелия арутюнян" userId="bbaa6a7c0334787a" providerId="LiveId" clId="{4AC078D6-349E-46FC-AF6E-37CAC845DBC1}" dt="2023-11-18T10:41:07.942" v="821" actId="21"/>
          <ac:picMkLst>
            <pc:docMk/>
            <pc:sldMk cId="2890015636" sldId="264"/>
            <ac:picMk id="10" creationId="{0DC4B533-026F-4CC5-9025-6D2223EF48F3}"/>
          </ac:picMkLst>
        </pc:picChg>
        <pc:picChg chg="add del mod">
          <ac:chgData name="офелия арутюнян" userId="bbaa6a7c0334787a" providerId="LiveId" clId="{4AC078D6-349E-46FC-AF6E-37CAC845DBC1}" dt="2023-11-18T10:15:53.616" v="637" actId="21"/>
          <ac:picMkLst>
            <pc:docMk/>
            <pc:sldMk cId="2890015636" sldId="264"/>
            <ac:picMk id="12" creationId="{1ED618FF-FE66-4157-BD76-029164396298}"/>
          </ac:picMkLst>
        </pc:picChg>
        <pc:picChg chg="add mod">
          <ac:chgData name="офелия арутюнян" userId="bbaa6a7c0334787a" providerId="LiveId" clId="{4AC078D6-349E-46FC-AF6E-37CAC845DBC1}" dt="2023-11-18T10:41:15.264" v="822" actId="931"/>
          <ac:picMkLst>
            <pc:docMk/>
            <pc:sldMk cId="2890015636" sldId="264"/>
            <ac:picMk id="19" creationId="{32ECE4F1-825B-44FE-BA0D-FB4FFF20268A}"/>
          </ac:picMkLst>
        </pc:picChg>
      </pc:sldChg>
      <pc:sldChg chg="addSp delSp modSp new mod modTransition">
        <pc:chgData name="офелия арутюнян" userId="bbaa6a7c0334787a" providerId="LiveId" clId="{4AC078D6-349E-46FC-AF6E-37CAC845DBC1}" dt="2023-11-18T11:01:11.233" v="955"/>
        <pc:sldMkLst>
          <pc:docMk/>
          <pc:sldMk cId="2209653345" sldId="265"/>
        </pc:sldMkLst>
        <pc:spChg chg="mod">
          <ac:chgData name="офелия арутюнян" userId="bbaa6a7c0334787a" providerId="LiveId" clId="{4AC078D6-349E-46FC-AF6E-37CAC845DBC1}" dt="2023-11-18T10:27:15.681" v="749" actId="20577"/>
          <ac:spMkLst>
            <pc:docMk/>
            <pc:sldMk cId="2209653345" sldId="265"/>
            <ac:spMk id="2" creationId="{E43DA02D-59F5-4906-B3CD-45942E67B100}"/>
          </ac:spMkLst>
        </pc:spChg>
        <pc:spChg chg="mod">
          <ac:chgData name="офелия арутюнян" userId="bbaa6a7c0334787a" providerId="LiveId" clId="{4AC078D6-349E-46FC-AF6E-37CAC845DBC1}" dt="2023-11-18T10:26:42.597" v="743" actId="255"/>
          <ac:spMkLst>
            <pc:docMk/>
            <pc:sldMk cId="2209653345" sldId="265"/>
            <ac:spMk id="3" creationId="{1E9C9DFC-3253-42B4-9935-D58E960C0152}"/>
          </ac:spMkLst>
        </pc:spChg>
        <pc:spChg chg="add del">
          <ac:chgData name="офелия арутюнян" userId="bbaa6a7c0334787a" providerId="LiveId" clId="{4AC078D6-349E-46FC-AF6E-37CAC845DBC1}" dt="2023-11-18T10:21:35.007" v="711" actId="931"/>
          <ac:spMkLst>
            <pc:docMk/>
            <pc:sldMk cId="2209653345" sldId="265"/>
            <ac:spMk id="4" creationId="{22BCA205-AF67-4DA4-85A8-586833AAA852}"/>
          </ac:spMkLst>
        </pc:spChg>
        <pc:spChg chg="del">
          <ac:chgData name="офелия арутюнян" userId="bbaa6a7c0334787a" providerId="LiveId" clId="{4AC078D6-349E-46FC-AF6E-37CAC845DBC1}" dt="2023-11-18T10:23:13.300" v="723" actId="21"/>
          <ac:spMkLst>
            <pc:docMk/>
            <pc:sldMk cId="2209653345" sldId="265"/>
            <ac:spMk id="5" creationId="{9A7761F6-C52D-47F5-808A-3F66C7802E4C}"/>
          </ac:spMkLst>
        </pc:spChg>
        <pc:spChg chg="del">
          <ac:chgData name="офелия арутюнян" userId="bbaa6a7c0334787a" providerId="LiveId" clId="{4AC078D6-349E-46FC-AF6E-37CAC845DBC1}" dt="2023-11-18T10:21:47.120" v="712" actId="931"/>
          <ac:spMkLst>
            <pc:docMk/>
            <pc:sldMk cId="2209653345" sldId="265"/>
            <ac:spMk id="6" creationId="{5585CB03-E62F-401A-B314-29FB1BE61799}"/>
          </ac:spMkLst>
        </pc:spChg>
        <pc:spChg chg="add del mod">
          <ac:chgData name="офелия арутюнян" userId="bbaa6a7c0334787a" providerId="LiveId" clId="{4AC078D6-349E-46FC-AF6E-37CAC845DBC1}" dt="2023-11-18T10:26:00.279" v="737" actId="21"/>
          <ac:spMkLst>
            <pc:docMk/>
            <pc:sldMk cId="2209653345" sldId="265"/>
            <ac:spMk id="18" creationId="{6426D749-BD7B-4C37-8C36-83D6F5D6A000}"/>
          </ac:spMkLst>
        </pc:spChg>
        <pc:spChg chg="add del mod">
          <ac:chgData name="офелия арутюнян" userId="bbaa6a7c0334787a" providerId="LiveId" clId="{4AC078D6-349E-46FC-AF6E-37CAC845DBC1}" dt="2023-11-18T10:26:02.976" v="738" actId="21"/>
          <ac:spMkLst>
            <pc:docMk/>
            <pc:sldMk cId="2209653345" sldId="265"/>
            <ac:spMk id="20" creationId="{E9F8898A-083D-4BFE-8CBF-FCA918DE1DBD}"/>
          </ac:spMkLst>
        </pc:spChg>
        <pc:picChg chg="add del mod">
          <ac:chgData name="офелия арутюнян" userId="bbaa6a7c0334787a" providerId="LiveId" clId="{4AC078D6-349E-46FC-AF6E-37CAC845DBC1}" dt="2023-11-18T10:20:56.370" v="706" actId="931"/>
          <ac:picMkLst>
            <pc:docMk/>
            <pc:sldMk cId="2209653345" sldId="265"/>
            <ac:picMk id="8" creationId="{1F565890-C8D6-480A-99E9-56A6569A66AF}"/>
          </ac:picMkLst>
        </pc:picChg>
        <pc:picChg chg="add del mod">
          <ac:chgData name="офелия арутюнян" userId="bbaa6a7c0334787a" providerId="LiveId" clId="{4AC078D6-349E-46FC-AF6E-37CAC845DBC1}" dt="2023-11-18T10:21:09.886" v="708" actId="931"/>
          <ac:picMkLst>
            <pc:docMk/>
            <pc:sldMk cId="2209653345" sldId="265"/>
            <ac:picMk id="10" creationId="{5603C7EF-D5E6-41D9-8782-6581E7808A46}"/>
          </ac:picMkLst>
        </pc:picChg>
        <pc:picChg chg="add del mod">
          <ac:chgData name="офелия арутюнян" userId="bbaa6a7c0334787a" providerId="LiveId" clId="{4AC078D6-349E-46FC-AF6E-37CAC845DBC1}" dt="2023-11-18T10:21:27.211" v="710" actId="931"/>
          <ac:picMkLst>
            <pc:docMk/>
            <pc:sldMk cId="2209653345" sldId="265"/>
            <ac:picMk id="12" creationId="{D9FFEC27-772F-4A6A-B56D-B75BB92E9A5E}"/>
          </ac:picMkLst>
        </pc:picChg>
        <pc:picChg chg="add del mod">
          <ac:chgData name="офелия арутюнян" userId="bbaa6a7c0334787a" providerId="LiveId" clId="{4AC078D6-349E-46FC-AF6E-37CAC845DBC1}" dt="2023-11-18T10:25:51.781" v="735" actId="21"/>
          <ac:picMkLst>
            <pc:docMk/>
            <pc:sldMk cId="2209653345" sldId="265"/>
            <ac:picMk id="14" creationId="{EF3BBA56-868E-4017-9119-6B3E297508A2}"/>
          </ac:picMkLst>
        </pc:picChg>
        <pc:picChg chg="add del mod">
          <ac:chgData name="офелия арутюнян" userId="bbaa6a7c0334787a" providerId="LiveId" clId="{4AC078D6-349E-46FC-AF6E-37CAC845DBC1}" dt="2023-11-18T10:25:53.976" v="736" actId="21"/>
          <ac:picMkLst>
            <pc:docMk/>
            <pc:sldMk cId="2209653345" sldId="265"/>
            <ac:picMk id="16" creationId="{A18B2AD8-E9EF-4DC9-82F3-3C955DCA6B8A}"/>
          </ac:picMkLst>
        </pc:picChg>
      </pc:sldChg>
      <pc:sldChg chg="new del">
        <pc:chgData name="офелия арутюнян" userId="bbaa6a7c0334787a" providerId="LiveId" clId="{4AC078D6-349E-46FC-AF6E-37CAC845DBC1}" dt="2023-11-18T10:04:13.807" v="487" actId="2696"/>
        <pc:sldMkLst>
          <pc:docMk/>
          <pc:sldMk cId="3533457576" sldId="265"/>
        </pc:sldMkLst>
      </pc:sldChg>
      <pc:sldChg chg="addSp delSp modSp new mod modTransition modAnim addCm delCm">
        <pc:chgData name="офелия арутюнян" userId="bbaa6a7c0334787a" providerId="LiveId" clId="{4AC078D6-349E-46FC-AF6E-37CAC845DBC1}" dt="2023-11-29T10:12:04.567" v="986" actId="120"/>
        <pc:sldMkLst>
          <pc:docMk/>
          <pc:sldMk cId="2440280155" sldId="266"/>
        </pc:sldMkLst>
        <pc:spChg chg="add mod">
          <ac:chgData name="офелия арутюнян" userId="bbaa6a7c0334787a" providerId="LiveId" clId="{4AC078D6-349E-46FC-AF6E-37CAC845DBC1}" dt="2023-11-18T10:31:52.216" v="773" actId="1076"/>
          <ac:spMkLst>
            <pc:docMk/>
            <pc:sldMk cId="2440280155" sldId="266"/>
            <ac:spMk id="4" creationId="{82B8A67C-91E2-4034-9143-D945DB19DF94}"/>
          </ac:spMkLst>
        </pc:spChg>
        <pc:spChg chg="add del mod">
          <ac:chgData name="офелия арутюнян" userId="bbaa6a7c0334787a" providerId="LiveId" clId="{4AC078D6-349E-46FC-AF6E-37CAC845DBC1}" dt="2023-11-18T10:29:14.440" v="762" actId="931"/>
          <ac:spMkLst>
            <pc:docMk/>
            <pc:sldMk cId="2440280155" sldId="266"/>
            <ac:spMk id="5" creationId="{5E3D39E4-EC03-45C3-97CD-24320EB8D867}"/>
          </ac:spMkLst>
        </pc:spChg>
        <pc:graphicFrameChg chg="add mod">
          <ac:chgData name="офелия арутюнян" userId="bbaa6a7c0334787a" providerId="LiveId" clId="{4AC078D6-349E-46FC-AF6E-37CAC845DBC1}" dt="2023-11-29T10:12:04.567" v="986" actId="120"/>
          <ac:graphicFrameMkLst>
            <pc:docMk/>
            <pc:sldMk cId="2440280155" sldId="266"/>
            <ac:graphicFrameMk id="8" creationId="{6F943A76-F5F2-4D0B-BCB5-41C046774034}"/>
          </ac:graphicFrameMkLst>
        </pc:graphicFrameChg>
        <pc:picChg chg="add del mod">
          <ac:chgData name="офелия арутюнян" userId="bbaa6a7c0334787a" providerId="LiveId" clId="{4AC078D6-349E-46FC-AF6E-37CAC845DBC1}" dt="2023-11-18T10:28:30.237" v="757" actId="931"/>
          <ac:picMkLst>
            <pc:docMk/>
            <pc:sldMk cId="2440280155" sldId="266"/>
            <ac:picMk id="3" creationId="{288DB612-CB8F-4A3B-8426-4782A3F98275}"/>
          </ac:picMkLst>
        </pc:picChg>
        <pc:picChg chg="add del mod">
          <ac:chgData name="офелия арутюнян" userId="bbaa6a7c0334787a" providerId="LiveId" clId="{4AC078D6-349E-46FC-AF6E-37CAC845DBC1}" dt="2023-11-18T10:29:49.744" v="763" actId="12084"/>
          <ac:picMkLst>
            <pc:docMk/>
            <pc:sldMk cId="2440280155" sldId="266"/>
            <ac:picMk id="7" creationId="{04E30CB6-D654-4AE9-81CD-C5BB4C2D87EB}"/>
          </ac:picMkLst>
        </pc:picChg>
        <pc:picChg chg="add del mod">
          <ac:chgData name="офелия арутюнян" userId="bbaa6a7c0334787a" providerId="LiveId" clId="{4AC078D6-349E-46FC-AF6E-37CAC845DBC1}" dt="2023-11-18T10:41:04.038" v="820" actId="931"/>
          <ac:picMkLst>
            <pc:docMk/>
            <pc:sldMk cId="2440280155" sldId="266"/>
            <ac:picMk id="10" creationId="{D4C9897B-C9AC-43C9-A98D-C2C341979ED0}"/>
          </ac:picMkLst>
        </pc:picChg>
      </pc:sldChg>
      <pc:sldChg chg="modSp new mod modTransition modAnim">
        <pc:chgData name="офелия арутюнян" userId="bbaa6a7c0334787a" providerId="LiveId" clId="{4AC078D6-349E-46FC-AF6E-37CAC845DBC1}" dt="2023-11-29T10:16:02.684" v="1004" actId="255"/>
        <pc:sldMkLst>
          <pc:docMk/>
          <pc:sldMk cId="838679411" sldId="267"/>
        </pc:sldMkLst>
        <pc:spChg chg="mod">
          <ac:chgData name="офелия арутюнян" userId="bbaa6a7c0334787a" providerId="LiveId" clId="{4AC078D6-349E-46FC-AF6E-37CAC845DBC1}" dt="2023-11-18T10:34:33.358" v="781" actId="255"/>
          <ac:spMkLst>
            <pc:docMk/>
            <pc:sldMk cId="838679411" sldId="267"/>
            <ac:spMk id="2" creationId="{E8CFC597-162F-475F-B26F-25DB98A7ADE2}"/>
          </ac:spMkLst>
        </pc:spChg>
        <pc:spChg chg="mod">
          <ac:chgData name="офелия арутюнян" userId="bbaa6a7c0334787a" providerId="LiveId" clId="{4AC078D6-349E-46FC-AF6E-37CAC845DBC1}" dt="2023-11-29T10:16:02.684" v="1004" actId="255"/>
          <ac:spMkLst>
            <pc:docMk/>
            <pc:sldMk cId="838679411" sldId="267"/>
            <ac:spMk id="3" creationId="{813BB22E-BBAA-44A5-8B30-B24C7F562AE8}"/>
          </ac:spMkLst>
        </pc:spChg>
      </pc:sldChg>
      <pc:sldChg chg="addSp delSp modSp new mod modTransition">
        <pc:chgData name="офелия арутюнян" userId="bbaa6a7c0334787a" providerId="LiveId" clId="{4AC078D6-349E-46FC-AF6E-37CAC845DBC1}" dt="2023-11-18T10:58:43.223" v="947"/>
        <pc:sldMkLst>
          <pc:docMk/>
          <pc:sldMk cId="2508427054" sldId="268"/>
        </pc:sldMkLst>
        <pc:spChg chg="del mod">
          <ac:chgData name="офелия арутюнян" userId="bbaa6a7c0334787a" providerId="LiveId" clId="{4AC078D6-349E-46FC-AF6E-37CAC845DBC1}" dt="2023-11-18T10:38:04.533" v="803" actId="21"/>
          <ac:spMkLst>
            <pc:docMk/>
            <pc:sldMk cId="2508427054" sldId="268"/>
            <ac:spMk id="2" creationId="{E52341E9-CF0E-41B3-94FB-7334A6A9C999}"/>
          </ac:spMkLst>
        </pc:spChg>
        <pc:spChg chg="add del">
          <ac:chgData name="офелия арутюнян" userId="bbaa6a7c0334787a" providerId="LiveId" clId="{4AC078D6-349E-46FC-AF6E-37CAC845DBC1}" dt="2023-11-18T10:38:36.044" v="808" actId="931"/>
          <ac:spMkLst>
            <pc:docMk/>
            <pc:sldMk cId="2508427054" sldId="268"/>
            <ac:spMk id="3" creationId="{7D9676FE-2D80-44AD-8807-063A0C195266}"/>
          </ac:spMkLst>
        </pc:spChg>
        <pc:picChg chg="add del mod">
          <ac:chgData name="офелия арутюнян" userId="bbaa6a7c0334787a" providerId="LiveId" clId="{4AC078D6-349E-46FC-AF6E-37CAC845DBC1}" dt="2023-11-18T10:38:16.250" v="805" actId="931"/>
          <ac:picMkLst>
            <pc:docMk/>
            <pc:sldMk cId="2508427054" sldId="268"/>
            <ac:picMk id="5" creationId="{E98675CC-67C2-4F35-A7B2-153883B20A75}"/>
          </ac:picMkLst>
        </pc:picChg>
        <pc:picChg chg="add del mod">
          <ac:chgData name="офелия арутюнян" userId="bbaa6a7c0334787a" providerId="LiveId" clId="{4AC078D6-349E-46FC-AF6E-37CAC845DBC1}" dt="2023-11-18T10:38:27.575" v="807" actId="931"/>
          <ac:picMkLst>
            <pc:docMk/>
            <pc:sldMk cId="2508427054" sldId="268"/>
            <ac:picMk id="7" creationId="{557F3C1D-9072-44AB-90B8-6149C5E58EA6}"/>
          </ac:picMkLst>
        </pc:picChg>
        <pc:picChg chg="add mod">
          <ac:chgData name="офелия арутюнян" userId="bbaa6a7c0334787a" providerId="LiveId" clId="{4AC078D6-349E-46FC-AF6E-37CAC845DBC1}" dt="2023-11-18T10:42:21.107" v="830" actId="1440"/>
          <ac:picMkLst>
            <pc:docMk/>
            <pc:sldMk cId="2508427054" sldId="268"/>
            <ac:picMk id="9" creationId="{362D90C7-0777-4023-8CB4-14994F6DF4EB}"/>
          </ac:picMkLst>
        </pc:picChg>
        <pc:picChg chg="add mod">
          <ac:chgData name="офелия арутюнян" userId="bbaa6a7c0334787a" providerId="LiveId" clId="{4AC078D6-349E-46FC-AF6E-37CAC845DBC1}" dt="2023-11-18T10:39:32.755" v="813" actId="1076"/>
          <ac:picMkLst>
            <pc:docMk/>
            <pc:sldMk cId="2508427054" sldId="268"/>
            <ac:picMk id="10" creationId="{57A5F9D8-25D6-4A8D-8D2B-634C98CA5730}"/>
          </ac:picMkLst>
        </pc:picChg>
        <pc:picChg chg="add del mod">
          <ac:chgData name="офелия арутюнян" userId="bbaa6a7c0334787a" providerId="LiveId" clId="{4AC078D6-349E-46FC-AF6E-37CAC845DBC1}" dt="2023-11-18T10:41:23.072" v="823" actId="21"/>
          <ac:picMkLst>
            <pc:docMk/>
            <pc:sldMk cId="2508427054" sldId="268"/>
            <ac:picMk id="12" creationId="{A19F2B9F-AD1E-4444-9AF5-9B80D7E9DF7B}"/>
          </ac:picMkLst>
        </pc:picChg>
        <pc:picChg chg="add mod">
          <ac:chgData name="офелия арутюнян" userId="bbaa6a7c0334787a" providerId="LiveId" clId="{4AC078D6-349E-46FC-AF6E-37CAC845DBC1}" dt="2023-11-18T10:42:16.297" v="829" actId="1440"/>
          <ac:picMkLst>
            <pc:docMk/>
            <pc:sldMk cId="2508427054" sldId="268"/>
            <ac:picMk id="14" creationId="{71EA6265-A016-4152-8475-502542A9B344}"/>
          </ac:picMkLst>
        </pc:picChg>
        <pc:picChg chg="add del">
          <ac:chgData name="офелия арутюнян" userId="bbaa6a7c0334787a" providerId="LiveId" clId="{4AC078D6-349E-46FC-AF6E-37CAC845DBC1}" dt="2023-11-18T10:43:03.499" v="832"/>
          <ac:picMkLst>
            <pc:docMk/>
            <pc:sldMk cId="2508427054" sldId="268"/>
            <ac:picMk id="15" creationId="{882682F4-9051-4E05-809F-054650B0E19E}"/>
          </ac:picMkLst>
        </pc:picChg>
      </pc:sldChg>
      <pc:sldChg chg="addSp delSp modSp new mod modTransition">
        <pc:chgData name="офелия арутюнян" userId="bbaa6a7c0334787a" providerId="LiveId" clId="{4AC078D6-349E-46FC-AF6E-37CAC845DBC1}" dt="2023-11-18T10:59:02.491" v="948"/>
        <pc:sldMkLst>
          <pc:docMk/>
          <pc:sldMk cId="3241394720" sldId="269"/>
        </pc:sldMkLst>
        <pc:spChg chg="mod">
          <ac:chgData name="офелия арутюнян" userId="bbaa6a7c0334787a" providerId="LiveId" clId="{4AC078D6-349E-46FC-AF6E-37CAC845DBC1}" dt="2023-11-18T10:45:39.496" v="851" actId="20577"/>
          <ac:spMkLst>
            <pc:docMk/>
            <pc:sldMk cId="3241394720" sldId="269"/>
            <ac:spMk id="2" creationId="{EB06EF27-ED0E-47BF-8616-2AB7AC3C2070}"/>
          </ac:spMkLst>
        </pc:spChg>
        <pc:spChg chg="del">
          <ac:chgData name="офелия арутюнян" userId="bbaa6a7c0334787a" providerId="LiveId" clId="{4AC078D6-349E-46FC-AF6E-37CAC845DBC1}" dt="2023-11-18T10:45:35.077" v="850" actId="21"/>
          <ac:spMkLst>
            <pc:docMk/>
            <pc:sldMk cId="3241394720" sldId="269"/>
            <ac:spMk id="3" creationId="{8A236764-08B6-4F94-B690-E6894596F901}"/>
          </ac:spMkLst>
        </pc:spChg>
        <pc:spChg chg="add mod">
          <ac:chgData name="офелия арутюнян" userId="bbaa6a7c0334787a" providerId="LiveId" clId="{4AC078D6-349E-46FC-AF6E-37CAC845DBC1}" dt="2023-11-18T10:46:17.515" v="856" actId="5793"/>
          <ac:spMkLst>
            <pc:docMk/>
            <pc:sldMk cId="3241394720" sldId="269"/>
            <ac:spMk id="4" creationId="{7FF2AA4C-BFA5-4E83-B4BA-3E94042EF916}"/>
          </ac:spMkLst>
        </pc:spChg>
      </pc:sldChg>
      <pc:sldChg chg="delSp modSp new mod modTransition">
        <pc:chgData name="офелия арутюнян" userId="bbaa6a7c0334787a" providerId="LiveId" clId="{4AC078D6-349E-46FC-AF6E-37CAC845DBC1}" dt="2023-11-18T10:55:13.434" v="931"/>
        <pc:sldMkLst>
          <pc:docMk/>
          <pc:sldMk cId="3939867188" sldId="270"/>
        </pc:sldMkLst>
        <pc:spChg chg="del mod">
          <ac:chgData name="офелия арутюнян" userId="bbaa6a7c0334787a" providerId="LiveId" clId="{4AC078D6-349E-46FC-AF6E-37CAC845DBC1}" dt="2023-11-18T10:51:49.327" v="921" actId="21"/>
          <ac:spMkLst>
            <pc:docMk/>
            <pc:sldMk cId="3939867188" sldId="270"/>
            <ac:spMk id="2" creationId="{0A261067-30A9-4D63-A5E6-ACAFED8A02A2}"/>
          </ac:spMkLst>
        </pc:spChg>
        <pc:spChg chg="mod">
          <ac:chgData name="офелия арутюнян" userId="bbaa6a7c0334787a" providerId="LiveId" clId="{4AC078D6-349E-46FC-AF6E-37CAC845DBC1}" dt="2023-11-18T10:52:00.197" v="924" actId="255"/>
          <ac:spMkLst>
            <pc:docMk/>
            <pc:sldMk cId="3939867188" sldId="270"/>
            <ac:spMk id="3" creationId="{B3C1F550-61D3-4429-8409-4788BDEDB134}"/>
          </ac:spMkLst>
        </pc:spChg>
      </pc:sldChg>
      <pc:sldChg chg="addSp delSp modSp new del mod">
        <pc:chgData name="офелия арутюнян" userId="bbaa6a7c0334787a" providerId="LiveId" clId="{4AC078D6-349E-46FC-AF6E-37CAC845DBC1}" dt="2023-11-18T10:50:37.930" v="867" actId="2696"/>
        <pc:sldMkLst>
          <pc:docMk/>
          <pc:sldMk cId="4037807570" sldId="270"/>
        </pc:sldMkLst>
        <pc:spChg chg="del">
          <ac:chgData name="офелия арутюнян" userId="bbaa6a7c0334787a" providerId="LiveId" clId="{4AC078D6-349E-46FC-AF6E-37CAC845DBC1}" dt="2023-11-18T10:48:43.661" v="860" actId="21"/>
          <ac:spMkLst>
            <pc:docMk/>
            <pc:sldMk cId="4037807570" sldId="270"/>
            <ac:spMk id="2" creationId="{1EF6857E-F192-4D2D-95A1-F9ACA741B2F4}"/>
          </ac:spMkLst>
        </pc:spChg>
        <pc:spChg chg="del">
          <ac:chgData name="офелия арутюнян" userId="bbaa6a7c0334787a" providerId="LiveId" clId="{4AC078D6-349E-46FC-AF6E-37CAC845DBC1}" dt="2023-11-18T10:48:47.651" v="861" actId="21"/>
          <ac:spMkLst>
            <pc:docMk/>
            <pc:sldMk cId="4037807570" sldId="270"/>
            <ac:spMk id="3" creationId="{0CE85BB6-82CF-45C8-9C62-EF2DD061E7EC}"/>
          </ac:spMkLst>
        </pc:spChg>
        <pc:picChg chg="add del">
          <ac:chgData name="офелия арутюнян" userId="bbaa6a7c0334787a" providerId="LiveId" clId="{4AC078D6-349E-46FC-AF6E-37CAC845DBC1}" dt="2023-11-18T10:50:26.950" v="866" actId="21"/>
          <ac:picMkLst>
            <pc:docMk/>
            <pc:sldMk cId="4037807570" sldId="270"/>
            <ac:picMk id="4" creationId="{2F7F5ACE-8174-4B65-9178-85EE06AC4BE1}"/>
          </ac:picMkLst>
        </pc:picChg>
        <pc:picChg chg="add del mod">
          <ac:chgData name="офелия арутюнян" userId="bbaa6a7c0334787a" providerId="LiveId" clId="{4AC078D6-349E-46FC-AF6E-37CAC845DBC1}" dt="2023-11-18T10:49:40.244" v="865" actId="21"/>
          <ac:picMkLst>
            <pc:docMk/>
            <pc:sldMk cId="4037807570" sldId="270"/>
            <ac:picMk id="5" creationId="{B2CD8B79-0998-401B-BD39-B43126210978}"/>
          </ac:picMkLst>
        </pc:picChg>
      </pc:sldChg>
      <pc:sldChg chg="new del">
        <pc:chgData name="офелия арутюнян" userId="bbaa6a7c0334787a" providerId="LiveId" clId="{4AC078D6-349E-46FC-AF6E-37CAC845DBC1}" dt="2023-11-18T10:47:57.468" v="858" actId="680"/>
        <pc:sldMkLst>
          <pc:docMk/>
          <pc:sldMk cId="4139957636" sldId="270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27T20:47:15.572" idx="3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B14AA-1DA9-49BF-B2CD-789E6CE43ED5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</dgm:pt>
    <dgm:pt modelId="{9A64AD52-2658-4F9D-9A8C-0AE7C97D6E7D}">
      <dgm:prSet phldrT="[Текст]" custT="1"/>
      <dgm:spPr>
        <a:solidFill>
          <a:schemeClr val="bg1"/>
        </a:solidFill>
      </dgm:spPr>
      <dgm:t>
        <a:bodyPr/>
        <a:lstStyle/>
        <a:p>
          <a:pPr algn="l"/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Краски для рисования по воде желательно брать акриловые. Для воспитанников средней группы педагог может заранее развести их водой на палитре до необходимого жидкого состояния.</a:t>
          </a:r>
        </a:p>
      </dgm:t>
    </dgm:pt>
    <dgm:pt modelId="{3B9DDD1B-6400-4B10-BE05-49A315ACE062}" type="parTrans" cxnId="{168AB932-59F0-42A2-8D31-DBAB0CE4900D}">
      <dgm:prSet/>
      <dgm:spPr/>
      <dgm:t>
        <a:bodyPr/>
        <a:lstStyle/>
        <a:p>
          <a:endParaRPr lang="ru-RU"/>
        </a:p>
      </dgm:t>
    </dgm:pt>
    <dgm:pt modelId="{1BC7A3D3-9BC2-4849-B07F-42DE9AF6E895}" type="sibTrans" cxnId="{168AB932-59F0-42A2-8D31-DBAB0CE4900D}">
      <dgm:prSet/>
      <dgm:spPr/>
      <dgm:t>
        <a:bodyPr/>
        <a:lstStyle/>
        <a:p>
          <a:endParaRPr lang="ru-RU"/>
        </a:p>
      </dgm:t>
    </dgm:pt>
    <dgm:pt modelId="{0F231B33-531E-4DB9-9146-0553A2D7495D}" type="pres">
      <dgm:prSet presAssocID="{6FAB14AA-1DA9-49BF-B2CD-789E6CE43ED5}" presName="rootNode" presStyleCnt="0">
        <dgm:presLayoutVars>
          <dgm:chMax/>
          <dgm:chPref/>
          <dgm:dir/>
          <dgm:animLvl val="lvl"/>
        </dgm:presLayoutVars>
      </dgm:prSet>
      <dgm:spPr/>
    </dgm:pt>
    <dgm:pt modelId="{09370A6C-EE02-4B80-A430-3B8D313BB54D}" type="pres">
      <dgm:prSet presAssocID="{9A64AD52-2658-4F9D-9A8C-0AE7C97D6E7D}" presName="composite" presStyleCnt="0"/>
      <dgm:spPr/>
    </dgm:pt>
    <dgm:pt modelId="{58BA54D0-41DF-42E7-B3C5-92F9A7064338}" type="pres">
      <dgm:prSet presAssocID="{9A64AD52-2658-4F9D-9A8C-0AE7C97D6E7D}" presName="ParentText" presStyleLbl="node1" presStyleIdx="0" presStyleCnt="1" custLinFactNeighborX="15163" custLinFactNeighborY="-71488">
        <dgm:presLayoutVars>
          <dgm:chMax val="1"/>
          <dgm:chPref val="1"/>
          <dgm:bulletEnabled val="1"/>
        </dgm:presLayoutVars>
      </dgm:prSet>
      <dgm:spPr/>
    </dgm:pt>
    <dgm:pt modelId="{9E609D21-AD92-472B-9FA5-965296E44878}" type="pres">
      <dgm:prSet presAssocID="{9A64AD52-2658-4F9D-9A8C-0AE7C97D6E7D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C8CCBA5-8539-47C6-975B-81BD44AD1831}" type="pres">
      <dgm:prSet presAssocID="{9A64AD52-2658-4F9D-9A8C-0AE7C97D6E7D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68AB932-59F0-42A2-8D31-DBAB0CE4900D}" srcId="{6FAB14AA-1DA9-49BF-B2CD-789E6CE43ED5}" destId="{9A64AD52-2658-4F9D-9A8C-0AE7C97D6E7D}" srcOrd="0" destOrd="0" parTransId="{3B9DDD1B-6400-4B10-BE05-49A315ACE062}" sibTransId="{1BC7A3D3-9BC2-4849-B07F-42DE9AF6E895}"/>
    <dgm:cxn modelId="{A728EF6C-6790-453B-90D6-48DA683C8DA3}" type="presOf" srcId="{6FAB14AA-1DA9-49BF-B2CD-789E6CE43ED5}" destId="{0F231B33-531E-4DB9-9146-0553A2D7495D}" srcOrd="0" destOrd="0" presId="urn:microsoft.com/office/officeart/2008/layout/TitledPictureBlocks"/>
    <dgm:cxn modelId="{6C53F4AC-2183-4768-B623-90D6FD286D7B}" type="presOf" srcId="{9A64AD52-2658-4F9D-9A8C-0AE7C97D6E7D}" destId="{58BA54D0-41DF-42E7-B3C5-92F9A7064338}" srcOrd="0" destOrd="0" presId="urn:microsoft.com/office/officeart/2008/layout/TitledPictureBlocks"/>
    <dgm:cxn modelId="{CA4DC252-C6A0-41D8-84CD-CE38A49CBCAC}" type="presParOf" srcId="{0F231B33-531E-4DB9-9146-0553A2D7495D}" destId="{09370A6C-EE02-4B80-A430-3B8D313BB54D}" srcOrd="0" destOrd="0" presId="urn:microsoft.com/office/officeart/2008/layout/TitledPictureBlocks"/>
    <dgm:cxn modelId="{8487E6F7-19F5-4EA1-B178-EDD2635D8210}" type="presParOf" srcId="{09370A6C-EE02-4B80-A430-3B8D313BB54D}" destId="{58BA54D0-41DF-42E7-B3C5-92F9A7064338}" srcOrd="0" destOrd="0" presId="urn:microsoft.com/office/officeart/2008/layout/TitledPictureBlocks"/>
    <dgm:cxn modelId="{27628676-B582-4551-A861-5BF40B22FD9A}" type="presParOf" srcId="{09370A6C-EE02-4B80-A430-3B8D313BB54D}" destId="{9E609D21-AD92-472B-9FA5-965296E44878}" srcOrd="1" destOrd="0" presId="urn:microsoft.com/office/officeart/2008/layout/TitledPictureBlocks"/>
    <dgm:cxn modelId="{C2E7075D-4D76-4D2F-975C-1B5A1E71266F}" type="presParOf" srcId="{09370A6C-EE02-4B80-A430-3B8D313BB54D}" destId="{1C8CCBA5-8539-47C6-975B-81BD44AD1831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09D21-AD92-472B-9FA5-965296E44878}">
      <dsp:nvSpPr>
        <dsp:cNvPr id="0" name=""/>
        <dsp:cNvSpPr/>
      </dsp:nvSpPr>
      <dsp:spPr>
        <a:xfrm>
          <a:off x="2789" y="845174"/>
          <a:ext cx="4255537" cy="36056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A54D0-41DF-42E7-B3C5-92F9A7064338}">
      <dsp:nvSpPr>
        <dsp:cNvPr id="0" name=""/>
        <dsp:cNvSpPr/>
      </dsp:nvSpPr>
      <dsp:spPr>
        <a:xfrm>
          <a:off x="648056" y="0"/>
          <a:ext cx="4255537" cy="62088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Краски для рисования по воде желательно брать акриловые. Для воспитанников средней группы педагог может заранее развести их водой на палитре до необходимого жидкого состояния.</a:t>
          </a:r>
        </a:p>
      </dsp:txBody>
      <dsp:txXfrm>
        <a:off x="648056" y="0"/>
        <a:ext cx="4255537" cy="620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24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7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492896"/>
            <a:ext cx="5544616" cy="1224136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1641" y="45855"/>
            <a:ext cx="6624734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1331640" y="1484784"/>
            <a:ext cx="6768752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45855"/>
            <a:ext cx="6624734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484784"/>
            <a:ext cx="6768752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B10E17B-5B34-4FCE-BB9A-404E9D8B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комбинированного вида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 «Пчёлка» станицы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Пшехской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Белореченский район </a:t>
            </a:r>
            <a:endParaRPr lang="ru-RU" sz="4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39D7CC-8961-45AA-AEE8-0EF599231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Презентация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На тему: 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«ЭБРУ»</a:t>
            </a:r>
          </a:p>
          <a:p>
            <a:pPr marL="0" indent="0" algn="r">
              <a:buNone/>
            </a:pPr>
            <a:r>
              <a:rPr lang="ru-RU" b="1" dirty="0">
                <a:solidFill>
                  <a:schemeClr val="tx1"/>
                </a:solidFill>
              </a:rPr>
              <a:t>Выполнила: </a:t>
            </a:r>
          </a:p>
          <a:p>
            <a:pPr marL="0" indent="0" algn="r">
              <a:buNone/>
            </a:pPr>
            <a:r>
              <a:rPr lang="ru-RU" b="1" dirty="0">
                <a:solidFill>
                  <a:schemeClr val="tx1"/>
                </a:solidFill>
              </a:rPr>
              <a:t>Арутюнян О.А.</a:t>
            </a:r>
          </a:p>
        </p:txBody>
      </p:sp>
      <p:pic>
        <p:nvPicPr>
          <p:cNvPr id="10" name="Фоновая музыка для презентаций и слайд-шоу [No Copyright Music about VLOG] (256  kbps)">
            <a:hlinkClick r:id="" action="ppaction://media"/>
            <a:extLst>
              <a:ext uri="{FF2B5EF4-FFF2-40B4-BE49-F238E27FC236}">
                <a16:creationId xmlns:a16="http://schemas.microsoft.com/office/drawing/2014/main" id="{EF51984B-41ED-4B75-A66F-B17106EB7B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4640">
        <p:fade/>
      </p:transition>
    </mc:Choice>
    <mc:Fallback xmlns="">
      <p:transition spd="med" advTm="1646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C1F550-61D3-4429-8409-4788BDEDB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</a:p>
        </p:txBody>
      </p:sp>
      <p:pic>
        <p:nvPicPr>
          <p:cNvPr id="7" name="Фоновая музыка для презентаций и слайд-шоу [No Copyright Music about VLOG] (256  kbps)">
            <a:hlinkClick r:id="" action="ppaction://media"/>
            <a:extLst>
              <a:ext uri="{FF2B5EF4-FFF2-40B4-BE49-F238E27FC236}">
                <a16:creationId xmlns:a16="http://schemas.microsoft.com/office/drawing/2014/main" id="{EE16F183-493D-447D-86B0-6537ABC5E0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6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64640">
        <p:diamond/>
      </p:transition>
    </mc:Choice>
    <mc:Fallback xmlns="">
      <p:transition spd="slow" advTm="16464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5EF5547A-7E22-4235-98D6-1635C84E5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08520" y="1700808"/>
            <a:ext cx="4320480" cy="4093915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Что такое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Цель и задачи техники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. Особенности организации занятий по рисованию в технике «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детском саду.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материалы и основа для работы.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рисования в технике «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детском саду.</a:t>
            </a: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B76FF10-D5A1-4F40-B2E1-A3D9ED75AB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6792"/>
            <a:ext cx="4319587" cy="3171870"/>
          </a:xfrm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ru-RU" dirty="0" err="1"/>
              <a:t>Эбру</a:t>
            </a:r>
            <a:r>
              <a:rPr lang="ru-RU" dirty="0"/>
              <a:t>?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9512" y="1231078"/>
            <a:ext cx="4320480" cy="5150250"/>
          </a:xfr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«ЭБРУ» - старинная, восточная техника рисования на воде. История возникновения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окутана тайной. Сложно даже сказать, в каком именно веке оно появилось. Также невозможно определить, где именно зародилось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то ли в Индии, то ли в Персии, то ли в Бухарском ханстве, то ли еще где-то на Востоке. Единственный факт не вызывает сомнений: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характерным восточным искусством.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переводе слово «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— это «облачный», «волнообразный». В Европе рисунки «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называли — «турецкая бумага» или «мраморная бумага».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предполагает создание узоров на воде и дальнейшее их перенесение на какую- либо поверхность, например, на бумагу, дерево или ткань.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в рисовании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научиться слушать свои эмоции, свое тело, в частности, руки, и тогда можно почувствовать себя настоящим художником, древним мастером.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6688501-E858-4779-AECA-2D483DAD7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47" y="1916832"/>
            <a:ext cx="4321175" cy="4093915"/>
          </a:xfrm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D892679-1F55-4A5D-B49B-E51A984A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задачи </a:t>
            </a:r>
            <a:r>
              <a:rPr lang="ru-RU" dirty="0" err="1"/>
              <a:t>Эбру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5AF463-33EB-4C40-AAF8-F23BF31DC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329872"/>
            <a:ext cx="4176464" cy="15460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техники рисования на воде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является развитие творчества и воображения с помощью необычных материалов.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7D40BD7-2AAE-4BAB-ADC9-021C15543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95528" y="2492896"/>
            <a:ext cx="4248472" cy="2428792"/>
          </a:xfrm>
        </p:spPr>
        <p:txBody>
          <a:bodyPr>
            <a:no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7ABF3205-429B-4033-8F4B-0DDBE4AD1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95528" y="1737427"/>
            <a:ext cx="4176713" cy="3383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умение создавать картины на воде с учетом сочетания красок, ритма, симметрии.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поисково-познавательную деятельность при работе с художественным материалом.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умение самостоятельно определять проблему исследования, выдвигать гипотезы, анализировать полученные сведения,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результаты и формулировать выводы;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умение планировать исследовательскую деятельность, побуждать к проговариванию этапов экспериментирования.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32ECE4F1-825B-44FE-BA0D-FB4FFF2026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3106493"/>
            <a:ext cx="4176713" cy="2850051"/>
          </a:xfrm>
        </p:spPr>
      </p:pic>
    </p:spTree>
    <p:extLst>
      <p:ext uri="{BB962C8B-B14F-4D97-AF65-F5344CB8AC3E}">
        <p14:creationId xmlns:p14="http://schemas.microsoft.com/office/powerpoint/2010/main" val="289001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DA02D-59F5-4906-B3CD-45942E67B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занятий по рисованию в технике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детском саду.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9C9DFC-3253-42B4-9935-D58E960C0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60" y="1231078"/>
            <a:ext cx="8892480" cy="417982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сомнения, занятия по рисованию в технике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стоит включать в изобразительную деятельность в ДОУ. Поскольку такая работа требует развитой мелкой моторики и усидчивости, то практиковать её целесообразно со средней группы. Детям пятого года жизни в творческом процессе потребуется помощь педагога (в частности, перенос рисунка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 на бумагу), ребята, более старшего возраста, уже знакомые с данной техникой, будут более самостоятельными.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действительно фантастическая изобразительная техника. Ведь с её помощью даже человек, не умеющий рисовать, может создать красивые образы. В детском саду такие занятия имеют большое значение в силу ряда причин: нетрадиционная техника развивает интеллект, умение мыслить нестандартно. Ребёнку не навязываются определённые штампы, стереотипы, готовые схемы для создания образа. Он сам является творцом, при этом подключается детское воображение, воспитывается индивидуальность. Рисование в данной технике полезно для неуверенных в себе детей, у которых не очень получается творческая работа привычным способом. Малыши раскрепощаются, начинают верить в свои силы и понимать, что ошибки — это просто шаги к достижению цели, а не непреодолимые препятствия. С другой стороны, такая деятельность помогает успокоить чересчур активных и беспокойных дошкольников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22096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2B8A67C-91E2-4034-9143-D945DB19D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3" y="-36248"/>
            <a:ext cx="6624734" cy="118522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материалы и основа для работы.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6F943A76-F5F2-4D0B-BCB5-41C0467740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01622"/>
              </p:ext>
            </p:extLst>
          </p:nvPr>
        </p:nvGraphicFramePr>
        <p:xfrm>
          <a:off x="1979712" y="1124744"/>
          <a:ext cx="571234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28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FC597-162F-475F-B26F-25DB98A7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рисования в технике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детском саду.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3BB22E-BBAA-44A5-8B30-B24C7F562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рисования в технике «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детском саду.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подготовлены все материалы для творчества, включая водный раствор, воспитатель наглядно и поэтапно объясняет дошкольникам конкретные приёмы рисования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679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362D90C7-0777-4023-8CB4-14994F6DF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241"/>
            <a:ext cx="3530928" cy="2592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A5F9D8-25D6-4A8D-8D2B-634C98CA5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632" y="836240"/>
            <a:ext cx="2702951" cy="53222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EA6265-A016-4152-8475-502542A9B3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3661"/>
            <a:ext cx="4032448" cy="45454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08427054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6EF27-ED0E-47BF-8616-2AB7AC3C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sz="1400" dirty="0">
                <a:effectLst/>
              </a:rPr>
            </a:br>
            <a:br>
              <a:rPr lang="ru-RU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7FF2AA4C-BFA5-4E83-B4BA-3E94042E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484784"/>
            <a:ext cx="6768752" cy="460851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 дарит детям радость, особенно когда малыши соприкасаются с насыщенными красками, замысловатыми узорами, яркими образами. </a:t>
            </a:r>
          </a:p>
        </p:txBody>
      </p:sp>
    </p:spTree>
    <p:extLst>
      <p:ext uri="{BB962C8B-B14F-4D97-AF65-F5344CB8AC3E}">
        <p14:creationId xmlns:p14="http://schemas.microsoft.com/office/powerpoint/2010/main" val="324139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589b769648cb48cf2b0bcdb20c62a15fc2acd82"/>
</p:tagLst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5158</TotalTime>
  <Words>689</Words>
  <Application>Microsoft Office PowerPoint</Application>
  <PresentationFormat>Экран (4:3)</PresentationFormat>
  <Paragraphs>49</Paragraphs>
  <Slides>10</Slides>
  <Notes>3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Муниципальное автономное дошкольное образовательное учреждение детский сад комбинированного вида  №15 «Пчёлка» станицы  Пшехской муниципального образования  Белореченский район </vt:lpstr>
      <vt:lpstr>Эбру </vt:lpstr>
      <vt:lpstr>Что такое Эбру?</vt:lpstr>
      <vt:lpstr>Цель и задачи Эбру</vt:lpstr>
      <vt:lpstr>Особенности организации занятий по рисованию в технике «Эбру» в детском саду. </vt:lpstr>
      <vt:lpstr>Используемые материалы и основа для работы. </vt:lpstr>
      <vt:lpstr>Приёмы рисования в технике «эбру» в детском саду. </vt:lpstr>
      <vt:lpstr>Презентация PowerPoint</vt:lpstr>
      <vt:lpstr>  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Брызги акварелью</dc:title>
  <dc:creator>obstinate</dc:creator>
  <dc:description>Шаблон презентации с сайта https://presentation-creation.ru/</dc:description>
  <cp:lastModifiedBy>офелия арутюнян</cp:lastModifiedBy>
  <cp:revision>667</cp:revision>
  <dcterms:created xsi:type="dcterms:W3CDTF">2018-02-25T09:09:03Z</dcterms:created>
  <dcterms:modified xsi:type="dcterms:W3CDTF">2023-11-29T10:16:05Z</dcterms:modified>
</cp:coreProperties>
</file>