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3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4" r:id="rId1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/>
              <a:t>12.09.2017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698F0-ACB8-4810-BD57-AA94F48A7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68059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/>
              <a:t>12.09.2017</a:t>
            </a: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62FD3-0095-4B33-9E7C-0AE815633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39861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62FD3-0095-4B33-9E7C-0AE815633A54}" type="slidenum">
              <a:rPr lang="ru-RU" smtClean="0"/>
              <a:t>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/>
              <a:t>12.09.2017</a:t>
            </a:r>
          </a:p>
        </p:txBody>
      </p:sp>
    </p:spTree>
    <p:extLst>
      <p:ext uri="{BB962C8B-B14F-4D97-AF65-F5344CB8AC3E}">
        <p14:creationId xmlns:p14="http://schemas.microsoft.com/office/powerpoint/2010/main" val="115127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7EB1-F73E-446B-AF0C-0698DE1968A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E4F1-CA8F-4314-98C0-EB5FF2943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31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7EB1-F73E-446B-AF0C-0698DE1968A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E4F1-CA8F-4314-98C0-EB5FF2943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06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7EB1-F73E-446B-AF0C-0698DE1968A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E4F1-CA8F-4314-98C0-EB5FF2943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50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7EB1-F73E-446B-AF0C-0698DE1968A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E4F1-CA8F-4314-98C0-EB5FF2943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38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7EB1-F73E-446B-AF0C-0698DE1968A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E4F1-CA8F-4314-98C0-EB5FF2943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1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7EB1-F73E-446B-AF0C-0698DE1968A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E4F1-CA8F-4314-98C0-EB5FF2943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64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7EB1-F73E-446B-AF0C-0698DE1968A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E4F1-CA8F-4314-98C0-EB5FF2943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22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7EB1-F73E-446B-AF0C-0698DE1968A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E4F1-CA8F-4314-98C0-EB5FF2943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54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7EB1-F73E-446B-AF0C-0698DE1968A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E4F1-CA8F-4314-98C0-EB5FF2943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73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7EB1-F73E-446B-AF0C-0698DE1968A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E4F1-CA8F-4314-98C0-EB5FF2943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88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7EB1-F73E-446B-AF0C-0698DE1968A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E4F1-CA8F-4314-98C0-EB5FF2943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008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57EB1-F73E-446B-AF0C-0698DE1968A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EE4F1-CA8F-4314-98C0-EB5FF2943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53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«Архитектурные памятники Долгопрудного»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935" y="6381328"/>
            <a:ext cx="853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Воспитатель высшей квалификационной категории </a:t>
            </a:r>
            <a:r>
              <a:rPr lang="ru-RU" b="1" dirty="0" err="1"/>
              <a:t>Рыднова</a:t>
            </a:r>
            <a:r>
              <a:rPr lang="ru-RU" b="1" dirty="0"/>
              <a:t> Л. 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42CFA0-F7A3-50B3-A055-B11C80BB943A}"/>
              </a:ext>
            </a:extLst>
          </p:cNvPr>
          <p:cNvSpPr txBox="1"/>
          <p:nvPr/>
        </p:nvSpPr>
        <p:spPr>
          <a:xfrm>
            <a:off x="179512" y="188640"/>
            <a:ext cx="87849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АВТОНОМНОЕ ОБЩЕОБРАЗОВАТЕЛЬНОЕ УЧРЕЖДЕНИЕ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ОКРУГА ДОЛГОПРУДНЫЙ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СРЕДНЯЯ ОБЩЕОБРАЗОВАТЕЛЬНАЯ ШКОЛА № 10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(К. № 4 «РЯБИНКА»)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605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-fotki.yandex.ru/get/9067/22742364.32/0_a2072_d619207c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23"/>
            <a:ext cx="9144000" cy="56478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676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Усадьба Виноградово</a:t>
            </a:r>
          </a:p>
          <a:p>
            <a:r>
              <a:rPr lang="ru-RU" b="1" dirty="0"/>
              <a:t>В московской области, в черте города Долгопрудный, можно найти очень красивое историческое место — заброшенный дом Р. В. Германа с неплохой, в общем, сохранностью. </a:t>
            </a:r>
          </a:p>
        </p:txBody>
      </p:sp>
    </p:spTree>
    <p:extLst>
      <p:ext uri="{BB962C8B-B14F-4D97-AF65-F5344CB8AC3E}">
        <p14:creationId xmlns:p14="http://schemas.microsoft.com/office/powerpoint/2010/main" val="61637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4.urban3p.ru/up/o/3645/gallery/40577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13" y="0"/>
            <a:ext cx="9033583" cy="587727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30105" y="6011996"/>
            <a:ext cx="1906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Усадьба </a:t>
            </a:r>
            <a:r>
              <a:rPr lang="ru-RU" b="1" dirty="0" err="1"/>
              <a:t>Липовка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6381328"/>
            <a:ext cx="3958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Бывшая дача И. В. Сталина «Липки». </a:t>
            </a:r>
          </a:p>
        </p:txBody>
      </p:sp>
    </p:spTree>
    <p:extLst>
      <p:ext uri="{BB962C8B-B14F-4D97-AF65-F5344CB8AC3E}">
        <p14:creationId xmlns:p14="http://schemas.microsoft.com/office/powerpoint/2010/main" val="1675626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rbanus.ru/upload/c_item_news/original/13036/13036-1365757379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" y="2169"/>
            <a:ext cx="9135260" cy="593017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740" y="593234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Усадьба </a:t>
            </a:r>
            <a:r>
              <a:rPr lang="ru-RU" b="1" dirty="0" err="1"/>
              <a:t>Мысово</a:t>
            </a:r>
            <a:r>
              <a:rPr lang="ru-RU" b="1" dirty="0"/>
              <a:t> — это усадьба, привлекающая к себе на территорию большое количество людей, как местных жителей, так и туристов со всех концов нашей страны. Усадьба окружена великолепным и очень живописным садо</a:t>
            </a:r>
            <a:r>
              <a:rPr lang="ru-RU" dirty="0"/>
              <a:t>м.</a:t>
            </a:r>
          </a:p>
        </p:txBody>
      </p:sp>
    </p:spTree>
    <p:extLst>
      <p:ext uri="{BB962C8B-B14F-4D97-AF65-F5344CB8AC3E}">
        <p14:creationId xmlns:p14="http://schemas.microsoft.com/office/powerpoint/2010/main" val="1104644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hotocdn.photogoroda.com/source2/cn3159/r4312/c4445/24985360.jpg?v=2017121311213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4617" y="510367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Храм Казанской Иконы Божьей Матери — это культовое религиозное сооружение, удивляющее и поражающее всех своим великолепием и величием. Храм виден почти со всех концов и окраин Долгопрудного.</a:t>
            </a:r>
          </a:p>
          <a:p>
            <a:r>
              <a:rPr lang="ru-RU" b="1" dirty="0"/>
              <a:t>Казанский храм расположен на территории храма Георгия Победоносца в бывшем селе </a:t>
            </a:r>
            <a:r>
              <a:rPr lang="ru-RU" b="1" dirty="0" err="1"/>
              <a:t>Лихачёво</a:t>
            </a:r>
            <a:r>
              <a:rPr lang="ru-RU" b="1" dirty="0"/>
              <a:t>, в настоящее время являющимся частью подмосковного города Долгопрудный. </a:t>
            </a:r>
          </a:p>
        </p:txBody>
      </p:sp>
    </p:spTree>
    <p:extLst>
      <p:ext uri="{BB962C8B-B14F-4D97-AF65-F5344CB8AC3E}">
        <p14:creationId xmlns:p14="http://schemas.microsoft.com/office/powerpoint/2010/main" val="3232975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hotoforum.ru/f/photo/000/361/361947_9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0526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593234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Храм Преображения Господня — это красивейший храм города Долгопрудный, который отлично гармонирует с окружающем его пейзажем. Храм очень чистый и благоустроенный, что является еще одним его плюсом.</a:t>
            </a:r>
          </a:p>
        </p:txBody>
      </p:sp>
    </p:spTree>
    <p:extLst>
      <p:ext uri="{BB962C8B-B14F-4D97-AF65-F5344CB8AC3E}">
        <p14:creationId xmlns:p14="http://schemas.microsoft.com/office/powerpoint/2010/main" val="3985431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nat-geo.ru/upload/iblock/549/5490747cac8cd7eaabe160f27d2a526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716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78" y="510367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Церковь Спаса Нерукотворного Образа</a:t>
            </a:r>
            <a:endParaRPr lang="ru-RU" dirty="0"/>
          </a:p>
          <a:p>
            <a:r>
              <a:rPr lang="ru-RU" b="1" dirty="0"/>
              <a:t>Первая каменная постройка храма относится к 1684 г., когда князь Иван Борисович Репнин построил в усадьбе Котово Спасский храм с северным приделом и обходной галереей. В 30-е годы XVIII века имение Спасское вместе с храмом перешло в руки князей Юсуповых. Основной храм освящён в честь Нерукотворного образа Спасителя, приделы — Владимирской иконы Божией Матери и </a:t>
            </a:r>
            <a:r>
              <a:rPr lang="ru-RU" b="1" dirty="0" err="1"/>
              <a:t>свт</a:t>
            </a:r>
            <a:r>
              <a:rPr lang="ru-RU" b="1" dirty="0"/>
              <a:t>. Николая Чудотворца.</a:t>
            </a:r>
          </a:p>
        </p:txBody>
      </p:sp>
    </p:spTree>
    <p:extLst>
      <p:ext uri="{BB962C8B-B14F-4D97-AF65-F5344CB8AC3E}">
        <p14:creationId xmlns:p14="http://schemas.microsoft.com/office/powerpoint/2010/main" val="1705464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towok.ru/storage/photos/885/6b4a7edaf84639815994e94ef5ab785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" y="0"/>
            <a:ext cx="9130324" cy="55892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5805264"/>
            <a:ext cx="91303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Дом </a:t>
            </a:r>
            <a:r>
              <a:rPr lang="ru-RU" b="1" dirty="0" err="1"/>
              <a:t>Банза</a:t>
            </a:r>
            <a:r>
              <a:rPr lang="ru-RU" b="1" dirty="0"/>
              <a:t> — это одно из величайших архитектурных сооружений российского города Долгопрудного. Его внутреннее и внешнее убранство привлекает и удивляет ежедневно большое количество человек. Дом </a:t>
            </a:r>
            <a:r>
              <a:rPr lang="ru-RU" b="1" dirty="0" err="1"/>
              <a:t>Банза</a:t>
            </a:r>
            <a:r>
              <a:rPr lang="ru-RU" b="1" dirty="0"/>
              <a:t> на территории усадьбы Виноградово.</a:t>
            </a:r>
          </a:p>
        </p:txBody>
      </p:sp>
    </p:spTree>
    <p:extLst>
      <p:ext uri="{BB962C8B-B14F-4D97-AF65-F5344CB8AC3E}">
        <p14:creationId xmlns:p14="http://schemas.microsoft.com/office/powerpoint/2010/main" val="3571454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5303/maliasovagalina.0/0_5e0ee_2ad05d68_X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46" y="-11686"/>
            <a:ext cx="9160946" cy="56009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-16946" y="5589239"/>
            <a:ext cx="91609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Дом Германа – это часть комплекса усадьбы Виноградово, которая основана в начале XVII века. Изначально, с 1623 года, усадьба принадлежала семье Пушкиных. С 1729 года неоднократно менялись владельцы усадьбы, она видоизменялась, на территории усадьбы была построена Владимирская церковь.</a:t>
            </a:r>
          </a:p>
        </p:txBody>
      </p:sp>
    </p:spTree>
    <p:extLst>
      <p:ext uri="{BB962C8B-B14F-4D97-AF65-F5344CB8AC3E}">
        <p14:creationId xmlns:p14="http://schemas.microsoft.com/office/powerpoint/2010/main" val="2140207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c.pics.livejournal.com/yelena1234/76025204/644674/644674_9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6530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79512" y="627796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Котовский залив</a:t>
            </a:r>
          </a:p>
        </p:txBody>
      </p:sp>
    </p:spTree>
    <p:extLst>
      <p:ext uri="{BB962C8B-B14F-4D97-AF65-F5344CB8AC3E}">
        <p14:creationId xmlns:p14="http://schemas.microsoft.com/office/powerpoint/2010/main" val="2297621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olgoprudny-news.ru/dolgoprudny_news_ru_photos/0000/0246/dsc_0329.jpg?132678901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05" y="0"/>
            <a:ext cx="9137995" cy="561369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005" y="5613692"/>
            <a:ext cx="91379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Памятник Строителю</a:t>
            </a:r>
            <a:endParaRPr lang="ru-RU" dirty="0"/>
          </a:p>
          <a:p>
            <a:r>
              <a:rPr lang="ru-RU" b="1" dirty="0"/>
              <a:t>«Городу Долгопрудному от коллектива ОАО «Московский камнеобрабатывающий комбинат». Скульпторы — Ф. М. и В. Ф. </a:t>
            </a:r>
            <a:r>
              <a:rPr lang="ru-RU" b="1" dirty="0" err="1"/>
              <a:t>Согоян</a:t>
            </a:r>
            <a:r>
              <a:rPr lang="ru-RU" b="1" dirty="0"/>
              <a:t>. Архитекторы — И. Н. и </a:t>
            </a:r>
            <a:r>
              <a:rPr lang="ru-RU" b="1" dirty="0" err="1"/>
              <a:t>И</a:t>
            </a:r>
            <a:r>
              <a:rPr lang="ru-RU" b="1" dirty="0"/>
              <a:t>. А. Воскресенские. Установлен в 2002 г.</a:t>
            </a:r>
          </a:p>
        </p:txBody>
      </p:sp>
    </p:spTree>
    <p:extLst>
      <p:ext uri="{BB962C8B-B14F-4D97-AF65-F5344CB8AC3E}">
        <p14:creationId xmlns:p14="http://schemas.microsoft.com/office/powerpoint/2010/main" val="4221343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olgopa.org/uploads/picalbums/00/01/21/2017/02/08/1966384c2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983"/>
            <a:ext cx="9144000" cy="597226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Памятник Циолковскому</a:t>
            </a:r>
            <a:endParaRPr lang="ru-RU" dirty="0"/>
          </a:p>
          <a:p>
            <a:r>
              <a:rPr lang="ru-RU" b="1" dirty="0"/>
              <a:t>Бюст К. Э. Циолковского. Работа заслуженного художника России, скульптора Ю. Иванова и архитектора В. Шестернина.</a:t>
            </a:r>
          </a:p>
        </p:txBody>
      </p:sp>
    </p:spTree>
    <p:extLst>
      <p:ext uri="{BB962C8B-B14F-4D97-AF65-F5344CB8AC3E}">
        <p14:creationId xmlns:p14="http://schemas.microsoft.com/office/powerpoint/2010/main" val="1879230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fotokonkurs.ru/uploads/photos/contests/2010/07/13/3/6b008f1f6958e7be99890c9022551b0c/102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" y="5084"/>
            <a:ext cx="9140908" cy="565258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7481" y="5657671"/>
            <a:ext cx="9140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Памятник ямщику</a:t>
            </a:r>
          </a:p>
          <a:p>
            <a:r>
              <a:rPr lang="ru-RU" b="1" dirty="0"/>
              <a:t>Скульптурная композиция «Ямщик и двойка лошадей». Скульптура лошадей воздвигнута к 50-ти летнему юбилею города в сентябре 2007 года, а скульптура ямщика в начале мая 2008 года (скульптор — В. И. Жбанов).</a:t>
            </a:r>
          </a:p>
        </p:txBody>
      </p:sp>
    </p:spTree>
    <p:extLst>
      <p:ext uri="{BB962C8B-B14F-4D97-AF65-F5344CB8AC3E}">
        <p14:creationId xmlns:p14="http://schemas.microsoft.com/office/powerpoint/2010/main" val="2590044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ogoworks.narod.ru/towns/dol/3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1026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1952" y="5010265"/>
            <a:ext cx="9120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Памятник-ракета</a:t>
            </a:r>
            <a:endParaRPr lang="ru-RU" dirty="0"/>
          </a:p>
          <a:p>
            <a:r>
              <a:rPr lang="ru-RU" b="1" dirty="0"/>
              <a:t>Выставка продукции </a:t>
            </a:r>
            <a:r>
              <a:rPr lang="ru-RU" b="1" dirty="0" err="1"/>
              <a:t>Долгопрудненского</a:t>
            </a:r>
            <a:r>
              <a:rPr lang="ru-RU" b="1" dirty="0"/>
              <a:t> конструкторского бюро автомати</a:t>
            </a:r>
            <a:r>
              <a:rPr lang="ru-RU" dirty="0"/>
              <a:t>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905" y="5641539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Долгопрудный — центр ракетостроения. Ракеты в Долгопрудном — это интереснейший памятник одного из подмосковных городов, который изображает несколько ракет, почти таких же по строению, как и настоящие, отличающиеся только размером. Именно к этому памятнику подъезжают все экскурсионные автобусы.</a:t>
            </a:r>
          </a:p>
        </p:txBody>
      </p:sp>
    </p:spTree>
    <p:extLst>
      <p:ext uri="{BB962C8B-B14F-4D97-AF65-F5344CB8AC3E}">
        <p14:creationId xmlns:p14="http://schemas.microsoft.com/office/powerpoint/2010/main" val="3754666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ipt.ru/upload/047/126_2679-arpfmudcpwj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5"/>
            <a:ext cx="9144000" cy="54403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3752" y="5447915"/>
            <a:ext cx="9036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Театр «Город»</a:t>
            </a:r>
            <a:endParaRPr lang="ru-RU" dirty="0"/>
          </a:p>
          <a:p>
            <a:r>
              <a:rPr lang="ru-RU" b="1" dirty="0"/>
              <a:t>Бывший Д К «Маяк». Театр «Город» — это совсем еще молодой театр, основание которого пришлось на 1991 год. Репертуар этого театра сильно отличается от репертуара других театров. Его постановки адресованы почти всем возрастным категориям.</a:t>
            </a:r>
          </a:p>
        </p:txBody>
      </p:sp>
    </p:spTree>
    <p:extLst>
      <p:ext uri="{BB962C8B-B14F-4D97-AF65-F5344CB8AC3E}">
        <p14:creationId xmlns:p14="http://schemas.microsoft.com/office/powerpoint/2010/main" val="25577389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556</Words>
  <Application>Microsoft Office PowerPoint</Application>
  <PresentationFormat>Экран (4:3)</PresentationFormat>
  <Paragraphs>32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«Архитектурные памятники Долгопрудного»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RLarisa1962@outlook.com</cp:lastModifiedBy>
  <cp:revision>15</cp:revision>
  <cp:lastPrinted>2018-03-18T14:36:47Z</cp:lastPrinted>
  <dcterms:created xsi:type="dcterms:W3CDTF">2018-02-11T13:56:15Z</dcterms:created>
  <dcterms:modified xsi:type="dcterms:W3CDTF">2023-11-12T09:03:19Z</dcterms:modified>
</cp:coreProperties>
</file>