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0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4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8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2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2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7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0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2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2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45B5-AE7D-4EC2-88CF-FCC2E514E91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D4E8-32EE-42F3-8D9E-4A1E380B7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8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-1"/>
            <a:ext cx="10304584" cy="68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434" y="59530"/>
            <a:ext cx="10197705" cy="67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19" y="167053"/>
            <a:ext cx="6504606" cy="6761285"/>
          </a:xfrm>
        </p:spPr>
      </p:pic>
    </p:spTree>
    <p:extLst>
      <p:ext uri="{BB962C8B-B14F-4D97-AF65-F5344CB8AC3E}">
        <p14:creationId xmlns:p14="http://schemas.microsoft.com/office/powerpoint/2010/main" val="42337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60" b="35594"/>
          <a:stretch/>
        </p:blipFill>
        <p:spPr>
          <a:xfrm>
            <a:off x="869690" y="-79131"/>
            <a:ext cx="4111825" cy="663819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" t="65575" r="1403"/>
          <a:stretch/>
        </p:blipFill>
        <p:spPr>
          <a:xfrm>
            <a:off x="5855603" y="1828800"/>
            <a:ext cx="4778583" cy="43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99" y="379017"/>
            <a:ext cx="7870711" cy="59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334108"/>
            <a:ext cx="10931769" cy="5842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 [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kuːl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 [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kaɪnd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 [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swiːt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Clever [ˈ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klevə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[ˈ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frendlɪ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дружелюбный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Noisy [ˈ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nɔɪzɪ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шумный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Funny [funny]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Naughty [ˈ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nɔːtɪ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непослушный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Caring [ˈ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kɛərɪŋ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заботливый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785" y="501162"/>
            <a:ext cx="10879015" cy="5675801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1)Her father is cool.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2)Her mum is ...............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3)Her brother is .............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4)Her grandma is ...........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5)Her grandpa is ...........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6)Her baby sister is .................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76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</cp:revision>
  <dcterms:created xsi:type="dcterms:W3CDTF">2023-09-05T07:43:36Z</dcterms:created>
  <dcterms:modified xsi:type="dcterms:W3CDTF">2023-09-07T18:21:04Z</dcterms:modified>
</cp:coreProperties>
</file>