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0" name="Google Shape;80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None/>
              <a:defRPr/>
            </a:lvl1pPr>
            <a:lvl2pPr lvl="1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None/>
              <a:defRPr/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/>
            </a:lvl6pPr>
            <a:lvl7pPr lvl="6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/>
            </a:lvl7pPr>
            <a:lvl8pPr lvl="7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/>
            </a:lvl8pPr>
            <a:lvl9pPr lvl="8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1455737" y="974725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457200" y="1711325"/>
            <a:ext cx="4267200" cy="42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4876800" y="1711325"/>
            <a:ext cx="4267200" cy="42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»"/>
              <a:defRPr sz="18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sz="1400"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type="title"/>
          </p:nvPr>
        </p:nvSpPr>
        <p:spPr>
          <a:xfrm>
            <a:off x="1455737" y="974725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457200" y="1711325"/>
            <a:ext cx="8686800" cy="42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1455737" y="974725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 rot="5400000">
            <a:off x="5570550" y="2376475"/>
            <a:ext cx="4975200" cy="217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 rot="5400000">
            <a:off x="1150950" y="280975"/>
            <a:ext cx="49752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1455737" y="974725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 rot="5400000">
            <a:off x="2681250" y="-512725"/>
            <a:ext cx="4238700" cy="86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ookman Old Style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ookman Old Style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ookman Old Style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»"/>
              <a:defRPr sz="20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ookman Old Style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ookman Old Style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Bookman Old Style"/>
              <a:buNone/>
              <a:defRPr sz="900"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9pPr>
          </a:lstStyle>
          <a:p/>
        </p:txBody>
      </p:sp>
      <p:sp>
        <p:nvSpPr>
          <p:cNvPr id="63" name="Google Shape;63;p10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None/>
              <a:defRPr b="1" sz="1600"/>
            </a:lvl9pPr>
          </a:lstStyle>
          <a:p/>
        </p:txBody>
      </p:sp>
      <p:sp>
        <p:nvSpPr>
          <p:cNvPr id="64" name="Google Shape;64;p10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sz="16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0">
              <a:srgbClr val="CCFF99"/>
            </a:gs>
          </a:gsLst>
          <a:lin ang="5400012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0" y="6165850"/>
            <a:ext cx="9180600" cy="719100"/>
          </a:xfrm>
          <a:prstGeom prst="rect">
            <a:avLst/>
          </a:prstGeom>
          <a:gradFill>
            <a:gsLst>
              <a:gs pos="0">
                <a:schemeClr val="lt1"/>
              </a:gs>
              <a:gs pos="50000">
                <a:srgbClr val="CCFF99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0" y="-26987"/>
            <a:ext cx="9144000" cy="935100"/>
          </a:xfrm>
          <a:prstGeom prst="rect">
            <a:avLst/>
          </a:prstGeom>
          <a:gradFill>
            <a:gsLst>
              <a:gs pos="0">
                <a:srgbClr val="CCFF99"/>
              </a:gs>
              <a:gs pos="50000">
                <a:schemeClr val="lt1"/>
              </a:gs>
              <a:gs pos="100000">
                <a:srgbClr val="CCFF99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1455737" y="974725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3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711325"/>
            <a:ext cx="8686800" cy="42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Char char="•"/>
              <a:defRPr b="0" i="0" sz="28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ookman Old Style"/>
              <a:buChar char="–"/>
              <a:defRPr b="0" i="0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Char char="•"/>
              <a:defRPr b="0" i="0" sz="20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ookman Old Style"/>
              <a:buChar char="–"/>
              <a:defRPr b="0" i="0" sz="18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b="0" i="0" sz="16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b="0" i="0" sz="16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b="0" i="0" sz="16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b="0" i="0" sz="16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ookman Old Style"/>
              <a:buChar char="»"/>
              <a:defRPr b="0" i="0" sz="16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6" name="Google Shape;16;p1"/>
          <p:cNvCxnSpPr/>
          <p:nvPr/>
        </p:nvCxnSpPr>
        <p:spPr>
          <a:xfrm>
            <a:off x="971550" y="908050"/>
            <a:ext cx="7272300" cy="0"/>
          </a:xfrm>
          <a:prstGeom prst="straightConnector1">
            <a:avLst/>
          </a:prstGeom>
          <a:noFill/>
          <a:ln cap="flat" cmpd="sng" w="88900">
            <a:solidFill>
              <a:srgbClr val="99FF6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" name="Google Shape;17;p1"/>
          <p:cNvSpPr txBox="1"/>
          <p:nvPr/>
        </p:nvSpPr>
        <p:spPr>
          <a:xfrm>
            <a:off x="1476375" y="-28575"/>
            <a:ext cx="7667700" cy="9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Министерство образования Иркутской области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Государственное бюджетное профессиональное образовательное учреждение Иркутской области «Иркутский аграрный техникум»</a:t>
            </a:r>
            <a:r>
              <a:rPr b="1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18;p1"/>
          <p:cNvCxnSpPr/>
          <p:nvPr/>
        </p:nvCxnSpPr>
        <p:spPr>
          <a:xfrm>
            <a:off x="900112" y="6165850"/>
            <a:ext cx="7272300" cy="0"/>
          </a:xfrm>
          <a:prstGeom prst="straightConnector1">
            <a:avLst/>
          </a:prstGeom>
          <a:noFill/>
          <a:ln cap="flat" cmpd="sng" w="88900">
            <a:solidFill>
              <a:srgbClr val="99FF66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Эмбл" id="19" name="Google Shape;19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26987"/>
            <a:ext cx="1546225" cy="15843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/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ookman Old Style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Адрес: 664040, г.Иркутск, ул.Ярославского, 211, сайт www.irkagrarteh.ru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Тел/факс:(3952) 44-29-12, e-mail: irkagrartekhn@mail.ru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 txBox="1"/>
          <p:nvPr>
            <p:ph type="ctrTitle"/>
          </p:nvPr>
        </p:nvSpPr>
        <p:spPr>
          <a:xfrm>
            <a:off x="755650" y="1884225"/>
            <a:ext cx="7772400" cy="20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Georgia"/>
              <a:buNone/>
            </a:pPr>
            <a:r>
              <a:rPr b="1" i="1" lang="en-US" sz="3600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Отчет по производственной практике по ПМ 01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2595425" y="3962325"/>
            <a:ext cx="5403300" cy="12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None/>
            </a:pPr>
            <a:r>
              <a:rPr lang="en-US" sz="2000"/>
              <a:t>Зиновьева Вера Андреевна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None/>
            </a:pPr>
            <a:r>
              <a:rPr lang="en-US" sz="2000"/>
              <a:t>  332 группы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ookman Old Style"/>
              <a:buNone/>
            </a:pPr>
            <a:r>
              <a:rPr b="0" i="0" lang="en-US" sz="2000" u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Специальность 36.02.01 Ветеринария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1455737" y="974725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Содержание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228600" y="1700125"/>
            <a:ext cx="8686800" cy="41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1.Цели и задачи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2. Характеристика места прохождения практики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3. Освоенные навыки и умения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4. Заключение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1455612" y="753043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Цели и задачи 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457200" y="1478452"/>
            <a:ext cx="8686800" cy="51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Научиться работать с крс.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Проводить лечебно-профилактические мероприятия.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Изучить особенности содержания, кормления и эксплуатации крс.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Научиться проводить: ректальное исследование, взятие крови, выжигание рогов и кастрацию.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Научиться проводить очистку и дезинфекцию помещений.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Изучить особенности введения журналов.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1403350" y="985837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eorgia"/>
              <a:buNone/>
            </a:pPr>
            <a:r>
              <a:rPr b="1" i="1" lang="en-US" sz="2800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Характеристика места прохождения практики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457200" y="1711325"/>
            <a:ext cx="8686800" cy="42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Char char="•"/>
            </a:pPr>
            <a:r>
              <a:rPr lang="en-US"/>
              <a:t>Совхоз ЗАО «Большееланское» — сельскохозяйственное предприятие Иркутской области.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ookman Old Style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Виды деятельности</a:t>
            </a:r>
            <a:r>
              <a:rPr lang="en-US"/>
              <a:t> — молочное хозяйство с полной переработкой продукции, разведение. </a:t>
            </a:r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ookman Old Style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1763712" y="6272212"/>
            <a:ext cx="73803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Адрес: 664040, г.Иркутск, ул.Ярославского, 211, сайт www.irkagrarteh.ru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ookman Old Style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Тел/факс:(3952) 44-29-12, e-mail: irkagrartekhn@mail.ru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1455737" y="974725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Georgia"/>
              <a:buNone/>
            </a:pPr>
            <a:r>
              <a:rPr b="1" i="1" lang="en-US" sz="3600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Освоенные навыки и умения</a:t>
            </a:r>
            <a:endParaRPr/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228600" y="1700125"/>
            <a:ext cx="8686800" cy="34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Проводилась вакцинация птиц разными методами.</a:t>
            </a:r>
            <a:endParaRPr sz="2200"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Ознакомилась с методом сохранения, кормления и эксплуатации крс. </a:t>
            </a:r>
            <a:endParaRPr sz="2200"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Проводила термический и химический метод выжигания рогов. </a:t>
            </a:r>
            <a:endParaRPr sz="2200"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Проводила забор крови у крс.</a:t>
            </a:r>
            <a:endParaRPr sz="2200"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Проводила лечебно-диагностические мероприятия.</a:t>
            </a:r>
            <a:endParaRPr sz="2200"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Ознакомилась с методом ректального использования с помощью УЗИ аппарата. </a:t>
            </a:r>
            <a:endParaRPr sz="2200"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Ознакомилась с ветеринарно-санитарным состоянием фермы. </a:t>
            </a:r>
            <a:endParaRPr sz="2200"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Фиксация крс разного возраста. </a:t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Усвоила особенности введения журналов и документов. </a:t>
            </a:r>
            <a:endParaRPr sz="2200"/>
          </a:p>
        </p:txBody>
      </p:sp>
      <p:sp>
        <p:nvSpPr>
          <p:cNvPr id="114" name="Google Shape;114;p17"/>
          <p:cNvSpPr txBox="1"/>
          <p:nvPr/>
        </p:nvSpPr>
        <p:spPr>
          <a:xfrm>
            <a:off x="34925" y="6597650"/>
            <a:ext cx="12240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ookman Old Style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1455737" y="974725"/>
            <a:ext cx="76884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Заключение </a:t>
            </a:r>
            <a:endParaRPr/>
          </a:p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1957569"/>
            <a:ext cx="8686800" cy="42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 Практикой довольна, все понравилось.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/>
          <p:nvPr>
            <p:ph type="title"/>
          </p:nvPr>
        </p:nvSpPr>
        <p:spPr>
          <a:xfrm>
            <a:off x="727800" y="2318325"/>
            <a:ext cx="7688400" cy="19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Спасибо за внимание!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