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9" r:id="rId4"/>
    <p:sldId id="264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atherineasquithgallery.com/uploads/posts/2021-02/1613539392_18-p-fon-dlya-detskoi-prezentatsii-powerpoint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02" y="0"/>
            <a:ext cx="91315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2976" y="1857364"/>
            <a:ext cx="7192712" cy="17281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26078" y="2132856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500042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общеобразовательное учреждение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Палецкий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детский сад»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Палецкое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Баганский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 Новосибирская область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5005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Работу выполнил: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Николаенко Людмила Николаевна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5572140"/>
            <a:ext cx="1079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2023 год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3539392_18-p-fon-dlya-detskoi-prezentatsii-powerpoint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02" y="0"/>
            <a:ext cx="91315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ld_boo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4" t="2479" r="2550" b="2336"/>
          <a:stretch>
            <a:fillRect/>
          </a:stretch>
        </p:blipFill>
        <p:spPr bwMode="auto">
          <a:xfrm>
            <a:off x="1071538" y="857232"/>
            <a:ext cx="7198483" cy="389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8728" y="1285860"/>
            <a:ext cx="65527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«Жалобная книга природы»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рассказывает о том, какие есть нарушения в природе, о том, что некоторые люди жестоко поступают по отношению к ней, вредят ей и, пользуясь ее дарами, не заботятся о ней.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539392_18-p-fon-dlya-detskoi-prezentatsii-powerpoint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02" y="0"/>
            <a:ext cx="91315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atherineasquithgallery.com/uploads/posts/2021-02/1613539392_18-p-fon-dlya-detskoi-prezentatsii-powerpoint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5" y="1785926"/>
            <a:ext cx="91315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kovdoravia.narod.ru/images/4/IMG_04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91912">
            <a:off x="409501" y="1301354"/>
            <a:ext cx="4019351" cy="2329224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2" descr="http://static.newsland.ru/news_images/513/big_51354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25668">
            <a:off x="4741941" y="1259176"/>
            <a:ext cx="4075018" cy="2275853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785786" y="4000504"/>
            <a:ext cx="78282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Лес – это краса нашей Земли. Он даёт нам кислород, древесину. В нём живут птицы и различные животные.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Побывав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лесу,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 засоряют его мусор и иногда оставляют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костры зажжёнными. Из-за этого часто случаются пожары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Погибают миллионы растений. Среди них очень много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редких.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сгорает лес, то животным приходится уходить.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214290"/>
            <a:ext cx="8105085" cy="611164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Жалоба  Леса: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539392_18-p-fon-dlya-detskoi-prezentatsii-powerpoint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5" y="0"/>
            <a:ext cx="91315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87824" y="260648"/>
            <a:ext cx="3726160" cy="648072"/>
          </a:xfrm>
          <a:prstGeom prst="rect">
            <a:avLst/>
          </a:prstGeom>
        </p:spPr>
        <p:txBody>
          <a:bodyPr wrap="none">
            <a:prstTxWarp prst="textStop">
              <a:avLst>
                <a:gd name="adj" fmla="val 24346"/>
              </a:avLst>
            </a:prstTxWarp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Жалоба березы</a:t>
            </a:r>
            <a:r>
              <a:rPr lang="ru-RU" dirty="0">
                <a:solidFill>
                  <a:srgbClr val="C00000"/>
                </a:solidFill>
              </a:rPr>
              <a:t>:</a:t>
            </a:r>
          </a:p>
        </p:txBody>
      </p:sp>
      <p:pic>
        <p:nvPicPr>
          <p:cNvPr id="1026" name="Picture 2" descr="http://s1.fotokto.ru/photo/full/441/44171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58" r="16127"/>
          <a:stretch>
            <a:fillRect/>
          </a:stretch>
        </p:blipFill>
        <p:spPr bwMode="auto">
          <a:xfrm rot="21166878">
            <a:off x="494875" y="1464493"/>
            <a:ext cx="3350749" cy="3731844"/>
          </a:xfrm>
          <a:prstGeom prst="rect">
            <a:avLst/>
          </a:prstGeom>
          <a:noFill/>
          <a:ln w="88900" cmpd="tri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424358" y="141277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«Шестьдесят лет прожила я на свете, но прошлой весной подошё</a:t>
            </a:r>
            <a:r>
              <a:rPr lang="ru-RU" sz="2400" b="1" u="sng" dirty="0">
                <a:solidFill>
                  <a:srgbClr val="002060"/>
                </a:solidFill>
              </a:rPr>
              <a:t>л ко мне юный турист и на стволе у меня вырезал слово</a:t>
            </a:r>
            <a:r>
              <a:rPr lang="ru-RU" sz="2400" b="1" dirty="0">
                <a:solidFill>
                  <a:srgbClr val="002060"/>
                </a:solidFill>
              </a:rPr>
              <a:t>: </a:t>
            </a:r>
            <a:r>
              <a:rPr lang="ru-RU" sz="2400" b="1" i="1" dirty="0">
                <a:solidFill>
                  <a:srgbClr val="002060"/>
                </a:solidFill>
              </a:rPr>
              <a:t>«Лёня»</a:t>
            </a:r>
            <a:r>
              <a:rPr lang="ru-RU" sz="2400" b="1" dirty="0">
                <a:solidFill>
                  <a:srgbClr val="002060"/>
                </a:solidFill>
              </a:rPr>
              <a:t> и мой сок вытек. Летом дачник подошёл и вырезал </a:t>
            </a:r>
            <a:r>
              <a:rPr lang="ru-RU" sz="2400" b="1" i="1" dirty="0">
                <a:solidFill>
                  <a:srgbClr val="002060"/>
                </a:solidFill>
              </a:rPr>
              <a:t>«Ваня»</a:t>
            </a:r>
            <a:r>
              <a:rPr lang="ru-RU" sz="2400" b="1" dirty="0">
                <a:solidFill>
                  <a:srgbClr val="002060"/>
                </a:solidFill>
              </a:rPr>
              <a:t>, теперь под кору залезают, разные вредные насекомые и я погибаю</a:t>
            </a:r>
            <a:r>
              <a:rPr lang="ru-RU" sz="2400" b="1" dirty="0" smtClean="0">
                <a:solidFill>
                  <a:srgbClr val="002060"/>
                </a:solidFill>
              </a:rPr>
              <a:t>».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539392_18-p-fon-dlya-detskoi-prezentatsii-powerpoint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02" y="0"/>
            <a:ext cx="91315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14414" y="3429000"/>
            <a:ext cx="66437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Бабочки самые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красивые насекомые в мире.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не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приносим никакого вреда. А из-за своей красоты страдаем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Поймав их,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нарушаете закон. Ведь некоторые из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бабочек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редкие и занесены в Красную книгу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Люди, остановитесь! . Не убивайте нас!»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.pinimg.com/originals/81/62/39/8162398d868dc3adc713deb0170a73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34489">
            <a:off x="389306" y="1345261"/>
            <a:ext cx="2689655" cy="1885766"/>
          </a:xfrm>
          <a:prstGeom prst="rect">
            <a:avLst/>
          </a:prstGeom>
          <a:noFill/>
          <a:ln w="88900" cmpd="tri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https://pixnio.com/free-images/2017/09/18/2017-09-18-10-50-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AutoShape 6" descr="https://pixnio.com/free-images/2017/09/18/2017-09-18-10-50-4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32" name="Picture 8" descr="https://c.pxhere.com/photos/32/52/butterfly_butterfly_rain_forest_colorful-873135.jpg!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59574">
            <a:off x="6313738" y="1464779"/>
            <a:ext cx="2611022" cy="1958266"/>
          </a:xfrm>
          <a:prstGeom prst="rect">
            <a:avLst/>
          </a:prstGeom>
          <a:noFill/>
          <a:ln w="88900" cmpd="tri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.designideashome.com/images/003/image-60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1285860"/>
            <a:ext cx="2962970" cy="1971600"/>
          </a:xfrm>
          <a:prstGeom prst="rect">
            <a:avLst/>
          </a:prstGeom>
          <a:noFill/>
          <a:ln w="88900" cmpd="tri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85852" y="214290"/>
            <a:ext cx="6000792" cy="642942"/>
          </a:xfrm>
          <a:prstGeom prst="rect">
            <a:avLst/>
          </a:prstGeom>
        </p:spPr>
        <p:txBody>
          <a:bodyPr wrap="none">
            <a:prstTxWarp prst="textStop">
              <a:avLst>
                <a:gd name="adj" fmla="val 24346"/>
              </a:avLst>
            </a:prstTxWarp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Жалоба бабочек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539392_18-p-fon-dlya-detskoi-prezentatsii-powerpoint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5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00232" y="2714620"/>
            <a:ext cx="62151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</a:rPr>
              <a:t>Моя просьба</a:t>
            </a:r>
            <a:r>
              <a:rPr lang="ru-RU" sz="3600" b="1" dirty="0" smtClean="0">
                <a:solidFill>
                  <a:srgbClr val="FF0000"/>
                </a:solidFill>
              </a:rPr>
              <a:t>:</a:t>
            </a:r>
            <a:endParaRPr lang="ru-RU" sz="36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бросать мусор!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разжигать костров!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рубить и не ломать деревьев!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обижать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животных!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Беречь то, что у нас есть!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428604"/>
            <a:ext cx="592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хотим, чтоб земля расцветала,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росли, как цветы, малыши,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 для них экология стала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наукой, а частью души!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xn--1-7sby9a9a.xn--p1ai/wp-content/uploads/hello_html_181087ec.jpg"/>
          <p:cNvPicPr>
            <a:picLocks noChangeAspect="1" noChangeArrowheads="1"/>
          </p:cNvPicPr>
          <p:nvPr/>
        </p:nvPicPr>
        <p:blipFill>
          <a:blip r:embed="rId3"/>
          <a:srcRect l="50443"/>
          <a:stretch>
            <a:fillRect/>
          </a:stretch>
        </p:blipFill>
        <p:spPr bwMode="auto">
          <a:xfrm rot="21390333">
            <a:off x="417938" y="397404"/>
            <a:ext cx="1382437" cy="2036512"/>
          </a:xfrm>
          <a:prstGeom prst="rect">
            <a:avLst/>
          </a:prstGeom>
          <a:noFill/>
          <a:ln w="50800" cmpd="tri">
            <a:solidFill>
              <a:srgbClr val="00B050"/>
            </a:solidFill>
          </a:ln>
        </p:spPr>
      </p:pic>
      <p:pic>
        <p:nvPicPr>
          <p:cNvPr id="1028" name="Picture 4" descr="https://vsegda-pomnim.com/uploads/posts/2022-04/1648935876_2-vsegda-pomnim-com-p-kostrishche-v-lesu-foto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5" y="1142984"/>
            <a:ext cx="2357455" cy="1571636"/>
          </a:xfrm>
          <a:prstGeom prst="rect">
            <a:avLst/>
          </a:prstGeom>
          <a:noFill/>
          <a:ln w="50800" cmpd="tri">
            <a:solidFill>
              <a:srgbClr val="006600"/>
            </a:solidFill>
          </a:ln>
        </p:spPr>
      </p:pic>
      <p:pic>
        <p:nvPicPr>
          <p:cNvPr id="1030" name="Picture 6" descr="https://fsd.multiurok.ru/html/2019/02/06/s_5c5b03168c0a3/1078589_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5286388"/>
            <a:ext cx="1682540" cy="1312294"/>
          </a:xfrm>
          <a:prstGeom prst="rect">
            <a:avLst/>
          </a:prstGeom>
          <a:noFill/>
          <a:ln w="50800" cmpd="tri">
            <a:solidFill>
              <a:schemeClr val="accent6">
                <a:lumMod val="50000"/>
              </a:schemeClr>
            </a:solidFill>
          </a:ln>
        </p:spPr>
      </p:pic>
      <p:pic>
        <p:nvPicPr>
          <p:cNvPr id="1032" name="Picture 8" descr="https://res.cloudinary.com/dmjcrawia/image/upload/mtiqmxmtubds3zclzbbl"/>
          <p:cNvPicPr>
            <a:picLocks noChangeAspect="1" noChangeArrowheads="1"/>
          </p:cNvPicPr>
          <p:nvPr/>
        </p:nvPicPr>
        <p:blipFill>
          <a:blip r:embed="rId6"/>
          <a:srcRect l="8192" b="11251"/>
          <a:stretch>
            <a:fillRect/>
          </a:stretch>
        </p:blipFill>
        <p:spPr bwMode="auto">
          <a:xfrm rot="21209638">
            <a:off x="299910" y="4385117"/>
            <a:ext cx="1836844" cy="1615837"/>
          </a:xfrm>
          <a:prstGeom prst="rect">
            <a:avLst/>
          </a:prstGeom>
          <a:noFill/>
          <a:ln w="50800" cmpd="tri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AutoShape 2" descr="https://clubhavana.ru/800/600/https/ds04.infourok.ru/uploads/ex/0375/0006317c-55488a89/8/img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pokr.otg.dp.gov.ua/storage/app/uploads/public/5fa/d2f/dce/5fad2fdce0f021373814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6" descr="https://image.shutterstock.com/shutterstock/photos/81265822/display_1500/stock-vector-the-woodcutter-with-the-chainsaw-is-cutting-the-last-tree-in-a-forest-81265822.jpg"/>
          <p:cNvPicPr>
            <a:picLocks noChangeAspect="1" noChangeArrowheads="1"/>
          </p:cNvPicPr>
          <p:nvPr/>
        </p:nvPicPr>
        <p:blipFill>
          <a:blip r:embed="rId7" cstate="print"/>
          <a:srcRect l="15119" r="17926" b="22222"/>
          <a:stretch>
            <a:fillRect/>
          </a:stretch>
        </p:blipFill>
        <p:spPr bwMode="auto">
          <a:xfrm>
            <a:off x="1714480" y="2643182"/>
            <a:ext cx="1581842" cy="1357322"/>
          </a:xfrm>
          <a:prstGeom prst="rect">
            <a:avLst/>
          </a:prstGeom>
          <a:noFill/>
          <a:ln w="50800" cmpd="tri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281</Words>
  <PresentationFormat>Экран (4:3)</PresentationFormat>
  <Paragraphs>23</Paragraphs>
  <Slides>6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Admn</dc:creator>
  <cp:lastModifiedBy>Пользователь Windows</cp:lastModifiedBy>
  <cp:revision>18</cp:revision>
  <dcterms:created xsi:type="dcterms:W3CDTF">2023-04-06T06:07:35Z</dcterms:created>
  <dcterms:modified xsi:type="dcterms:W3CDTF">2023-10-13T09:25:10Z</dcterms:modified>
</cp:coreProperties>
</file>