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6" r:id="rId6"/>
    <p:sldId id="266" r:id="rId7"/>
    <p:sldId id="265" r:id="rId8"/>
    <p:sldId id="272" r:id="rId9"/>
    <p:sldId id="264" r:id="rId10"/>
    <p:sldId id="263" r:id="rId11"/>
    <p:sldId id="273" r:id="rId12"/>
    <p:sldId id="260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0FE9-ABF5-485D-A684-09771EEEE9F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7BC7-188E-471E-9EDC-FB161A28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358114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ПРОЕКТ</a:t>
            </a:r>
            <a:r>
              <a:rPr lang="ru-RU" sz="3100" b="1" dirty="0"/>
              <a:t> 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по </a:t>
            </a:r>
            <a:r>
              <a:rPr lang="ru-RU" sz="3100" dirty="0"/>
              <a:t>патриотическому воспитанию</a:t>
            </a:r>
            <a:r>
              <a:rPr lang="ru-RU" sz="3600" b="1" dirty="0"/>
              <a:t>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«Защитники Отечества»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b="1" dirty="0"/>
              <a:t>(подготовительная группа)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46684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(методическая разработка из опыта работы)</a:t>
            </a:r>
          </a:p>
          <a:p>
            <a:endParaRPr lang="ru-RU" sz="2000" dirty="0"/>
          </a:p>
          <a:p>
            <a:endParaRPr lang="ru-RU" sz="2000" dirty="0" smtClean="0"/>
          </a:p>
          <a:p>
            <a:pPr algn="r"/>
            <a:r>
              <a:rPr lang="ru-RU" sz="2000" dirty="0" smtClean="0"/>
              <a:t>Воспитатель: Моисеева С.Н.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43108" y="785794"/>
            <a:ext cx="407196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smtClean="0">
                <a:solidFill>
                  <a:schemeClr val="tx1">
                    <a:tint val="75000"/>
                  </a:schemeClr>
                </a:solidFill>
              </a:rPr>
              <a:t>            МАДОУ </a:t>
            </a:r>
            <a:r>
              <a:rPr lang="ru-RU" sz="2000" dirty="0" err="1" smtClean="0">
                <a:solidFill>
                  <a:schemeClr val="tx1">
                    <a:tint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</a:rPr>
              <a:t>/с №100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143644"/>
            <a:ext cx="8215370" cy="7143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Рисунки  «</a:t>
            </a:r>
            <a:r>
              <a:rPr lang="ru-RU" dirty="0" err="1" smtClean="0"/>
              <a:t>Солдатушки</a:t>
            </a:r>
            <a:r>
              <a:rPr lang="ru-RU" dirty="0" smtClean="0"/>
              <a:t>, браво ребятушки», раскраски, коллаж,  лепка, конструирование.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3\IMG_1014.JPG"/>
          <p:cNvPicPr/>
          <p:nvPr/>
        </p:nvPicPr>
        <p:blipFill>
          <a:blip r:embed="rId3" cstate="print"/>
          <a:srcRect l="8127" r="8426"/>
          <a:stretch>
            <a:fillRect/>
          </a:stretch>
        </p:blipFill>
        <p:spPr bwMode="auto">
          <a:xfrm rot="5400000">
            <a:off x="-178627" y="2107397"/>
            <a:ext cx="4643470" cy="3571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C:\Users\User\Downloads\23\IMG_1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2071702" cy="1500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D:\Моисеева С.Н\Д.Сад\22-23г\ПРОЭКТЫ\Проект фото 23 февраля\IMG_09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357430"/>
            <a:ext cx="1595438" cy="2127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D:\Моисеева С.Н\Д.Сад\22-23г\ПРОЭКТЫ\Проект фото 23 февраля\IMG_09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857232"/>
            <a:ext cx="1451085" cy="1785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D:\Моисеева С.Н\Д.Сад\22-23г\ПРОЭКТЫ\Проект фото 23 февраля\IMG_09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2428868"/>
            <a:ext cx="1714513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78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Деятельность детей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фото-ряд рисунков</a:t>
            </a:r>
            <a:endParaRPr lang="ru-RU" dirty="0"/>
          </a:p>
        </p:txBody>
      </p:sp>
      <p:pic>
        <p:nvPicPr>
          <p:cNvPr id="2055" name="Picture 7" descr="C:\Users\User\Downloads\Attachments_sof.so2013@yandex.ru_2023-05-21_20-56-28\1684679807534.jpg"/>
          <p:cNvPicPr>
            <a:picLocks noChangeAspect="1" noChangeArrowheads="1"/>
          </p:cNvPicPr>
          <p:nvPr/>
        </p:nvPicPr>
        <p:blipFill>
          <a:blip r:embed="rId8"/>
          <a:srcRect l="16099" t="4545" r="13469"/>
          <a:stretch>
            <a:fillRect/>
          </a:stretch>
        </p:blipFill>
        <p:spPr bwMode="auto">
          <a:xfrm>
            <a:off x="5429256" y="2285992"/>
            <a:ext cx="1627194" cy="2857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" name="Рисунок 17" descr="C:\Users\User\Downloads\23\8B833B71-29C3-4D05-ADDF-C9E996729ECA.JPG"/>
          <p:cNvPicPr/>
          <p:nvPr/>
        </p:nvPicPr>
        <p:blipFill>
          <a:blip r:embed="rId9" cstate="print"/>
          <a:srcRect l="11936" r="10033"/>
          <a:stretch>
            <a:fillRect/>
          </a:stretch>
        </p:blipFill>
        <p:spPr bwMode="auto">
          <a:xfrm>
            <a:off x="6572264" y="4357694"/>
            <a:ext cx="2286016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5016"/>
            <a:ext cx="3714776" cy="71438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Спортивные игры, </a:t>
            </a:r>
          </a:p>
          <a:p>
            <a:r>
              <a:rPr lang="ru-RU" sz="2000" dirty="0" smtClean="0"/>
              <a:t>«Шашечные бои, состязания».</a:t>
            </a:r>
            <a:endParaRPr lang="ru-RU" sz="2000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286380" y="4929198"/>
            <a:ext cx="3643338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Совместно с родителями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видео-ролик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«Поздравление мальчикам»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User\Downloads\Attachments_sof.so2013@yandex.ru_2023-05-21_20-56-28\1684677382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3571900" cy="25818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4" descr="C:\Users\User\Downloads\Attachments_sof.so2013@yandex.ru_2023-05-21_20-56-28\1684677382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500306"/>
            <a:ext cx="2357454" cy="3130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1" descr="C:\Users\User\Downloads\23\IMG_10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2286016" cy="221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Рисунок 12" descr="C:\Users\User\Downloads\23\Скриншот 09-03-2023 14091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92880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14282" y="714356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ПРИЛОЖЕНИЕ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 детей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фото-ряд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429264"/>
            <a:ext cx="7572428" cy="7143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оригами – «Цветы тюльпаны к мемориалу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>
              <a:buNone/>
            </a:pP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                                      (в группе)</a:t>
            </a:r>
            <a:endParaRPr lang="ru-RU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Attachments_sof.so2013@yandex.ru_2023-05-21_20-56-28\1684677382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142984"/>
            <a:ext cx="2586030" cy="34345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User\Downloads\Attachments_sof.so2013@yandex.ru_2023-05-21_20-56-28\16846773825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2599477" cy="34524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User\Downloads\Attachments_sof.so2013@yandex.ru_2023-05-21_20-56-28\1684677382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857364"/>
            <a:ext cx="2635624" cy="35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214282" y="428604"/>
            <a:ext cx="8643998" cy="100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ПРИЛОЖЕНИЕ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 детей фото-ряд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86454"/>
            <a:ext cx="4857784" cy="7143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Раскраски к 9 мая.</a:t>
            </a:r>
          </a:p>
          <a:p>
            <a:r>
              <a:rPr lang="ru-RU" dirty="0" smtClean="0"/>
              <a:t>Конструирование «Танк».</a:t>
            </a:r>
            <a:endParaRPr lang="ru-RU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Attachments_sof.so2013@yandex.ru_2023-05-21_20-56-28\1684677382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2366648" cy="31432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4" name="Picture 4" descr="C:\Users\User\Downloads\Attachments_sof.so2013@yandex.ru_2023-05-21_20-56-28\16846773827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142984"/>
            <a:ext cx="2420455" cy="32146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14282" y="500042"/>
            <a:ext cx="8643998" cy="100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 детей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фото-ряд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C:\Users\User\Downloads\Attachments_sof.so2013@yandex.ru_2023-05-21_20-56-28\16846773825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071678"/>
            <a:ext cx="2500330" cy="332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2" descr="C:\Users\User\Downloads\Attachments_sof.so2013@yandex.ru_2023-05-21_20-56-28\16846773827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429000"/>
            <a:ext cx="2374263" cy="3153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143644"/>
            <a:ext cx="3214710" cy="4286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Подготовка к параду 9 мая!</a:t>
            </a:r>
            <a:endParaRPr lang="ru-RU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5857892"/>
            <a:ext cx="350046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/>
              <a:t>Совместно с родителями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Мемориал к 9 мая!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Users\User\Downloads\Attachments_sof.so2013@yandex.ru_2023-05-21_20-56-28\1684677382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174659" cy="3143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9" name="Picture 5" descr="C:\Users\User\Downloads\Attachments_sof.so2013@yandex.ru_2023-05-21_20-56-28\16846773827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357562"/>
            <a:ext cx="1714500" cy="2638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3" descr="C:\Users\User\Downloads\Attachments_sof.so2013@yandex.ru_2023-05-21_20-56-28\16846773828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071546"/>
            <a:ext cx="3225872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5357818" y="5429264"/>
            <a:ext cx="350046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510218" y="5581664"/>
            <a:ext cx="350046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14282" y="428604"/>
            <a:ext cx="8643998" cy="100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ПРИЛОЖЕНИЕ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 детей фото-ряд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:\Users\User\Downloads\Attachments_sof.so2013@yandex.ru_2023-05-21_20-56-28\16846773827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928934"/>
            <a:ext cx="3857652" cy="29045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5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b="1" dirty="0" smtClean="0"/>
              <a:t>Форма деятельности</a:t>
            </a:r>
            <a:r>
              <a:rPr lang="ru-RU" sz="2400" dirty="0" smtClean="0"/>
              <a:t>: </a:t>
            </a:r>
            <a:r>
              <a:rPr lang="ru-RU" sz="2400" i="1" dirty="0" err="1" smtClean="0"/>
              <a:t>патриотическо</a:t>
            </a:r>
            <a:r>
              <a:rPr lang="ru-RU" sz="2400" i="1" dirty="0" smtClean="0"/>
              <a:t> </a:t>
            </a:r>
            <a:r>
              <a:rPr lang="ru-RU" sz="2400" i="1" dirty="0" smtClean="0"/>
              <a:t>– </a:t>
            </a:r>
            <a:r>
              <a:rPr lang="ru-RU" sz="2400" i="1" dirty="0" smtClean="0"/>
              <a:t>познавательная, </a:t>
            </a:r>
            <a:r>
              <a:rPr lang="ru-RU" sz="2400" i="1" dirty="0" err="1" smtClean="0"/>
              <a:t>творческо</a:t>
            </a:r>
            <a:r>
              <a:rPr lang="ru-RU" sz="2400" i="1" dirty="0" smtClean="0"/>
              <a:t> - </a:t>
            </a:r>
            <a:r>
              <a:rPr lang="ru-RU" sz="2400" i="1" dirty="0" smtClean="0"/>
              <a:t>игровая;</a:t>
            </a:r>
            <a:endParaRPr lang="ru-RU" sz="2400" i="1" dirty="0"/>
          </a:p>
          <a:p>
            <a:pPr lvl="0"/>
            <a:r>
              <a:rPr lang="ru-RU" sz="2400" b="1" dirty="0" smtClean="0"/>
              <a:t>Участники: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i="1" dirty="0" smtClean="0"/>
              <a:t>группа 31 </a:t>
            </a:r>
            <a:r>
              <a:rPr lang="ru-RU" sz="2400" dirty="0" smtClean="0"/>
              <a:t>(</a:t>
            </a:r>
            <a:r>
              <a:rPr lang="ru-RU" sz="2400" i="1" dirty="0" smtClean="0"/>
              <a:t>дети </a:t>
            </a:r>
            <a:r>
              <a:rPr lang="ru-RU" sz="2400" i="1" dirty="0"/>
              <a:t>6-7 лет, педагоги, </a:t>
            </a:r>
            <a:r>
              <a:rPr lang="ru-RU" sz="2400" i="1" dirty="0" smtClean="0"/>
              <a:t>родители);</a:t>
            </a:r>
            <a:endParaRPr lang="ru-RU" sz="2400" dirty="0"/>
          </a:p>
          <a:p>
            <a:pPr lvl="0"/>
            <a:r>
              <a:rPr lang="ru-RU" sz="2400" b="1" dirty="0" smtClean="0"/>
              <a:t>По </a:t>
            </a:r>
            <a:r>
              <a:rPr lang="ru-RU" sz="2400" b="1" dirty="0"/>
              <a:t>продолжительности:</a:t>
            </a:r>
            <a:r>
              <a:rPr lang="ru-RU" sz="2400" dirty="0"/>
              <a:t> </a:t>
            </a:r>
            <a:r>
              <a:rPr lang="ru-RU" sz="2400" i="1" dirty="0" smtClean="0"/>
              <a:t> </a:t>
            </a:r>
            <a:r>
              <a:rPr lang="ru-RU" sz="2400" i="1" dirty="0" smtClean="0"/>
              <a:t>краткосрочный,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/>
              <a:t>1 </a:t>
            </a:r>
            <a:r>
              <a:rPr lang="ru-RU" sz="2400" i="1" dirty="0" smtClean="0"/>
              <a:t>этап - </a:t>
            </a:r>
            <a:r>
              <a:rPr lang="ru-RU" sz="2400" i="1" dirty="0" smtClean="0"/>
              <a:t>с 13.02.23 по </a:t>
            </a:r>
            <a:r>
              <a:rPr lang="ru-RU" sz="2400" i="1" dirty="0" smtClean="0"/>
              <a:t>24.02.23г., </a:t>
            </a:r>
            <a:r>
              <a:rPr lang="ru-RU" sz="2400" i="1" dirty="0" smtClean="0"/>
              <a:t>посвящен празднику </a:t>
            </a:r>
            <a:r>
              <a:rPr lang="ru-RU" sz="2400" b="1" i="1" dirty="0" smtClean="0"/>
              <a:t>23 февраля</a:t>
            </a:r>
            <a:r>
              <a:rPr lang="ru-RU" sz="2400" i="1" dirty="0" smtClean="0"/>
              <a:t>.;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/>
              <a:t> </a:t>
            </a:r>
            <a:r>
              <a:rPr lang="ru-RU" sz="2400" i="1" dirty="0" smtClean="0"/>
              <a:t>2 </a:t>
            </a:r>
            <a:r>
              <a:rPr lang="ru-RU" sz="2400" i="1" dirty="0" smtClean="0"/>
              <a:t>этап - </a:t>
            </a:r>
            <a:r>
              <a:rPr lang="ru-RU" sz="2400" i="1" dirty="0" smtClean="0"/>
              <a:t>с 08.05.23 по </a:t>
            </a:r>
            <a:r>
              <a:rPr lang="ru-RU" sz="2400" i="1" dirty="0" smtClean="0"/>
              <a:t>12.05.23г., </a:t>
            </a:r>
            <a:r>
              <a:rPr lang="ru-RU" sz="2400" i="1" dirty="0" smtClean="0"/>
              <a:t>посвящен празднику </a:t>
            </a:r>
            <a:r>
              <a:rPr lang="ru-RU" sz="2400" b="1" i="1" dirty="0" smtClean="0"/>
              <a:t>9 мая.</a:t>
            </a:r>
            <a:endParaRPr lang="ru-RU" sz="2400" b="1" i="1" dirty="0" smtClean="0"/>
          </a:p>
          <a:p>
            <a:r>
              <a:rPr lang="ru-RU" sz="2400" b="1" dirty="0" smtClean="0"/>
              <a:t>Обоснование проблемы: </a:t>
            </a:r>
            <a:r>
              <a:rPr lang="ru-RU" sz="2400" dirty="0" smtClean="0"/>
              <a:t>В дошкольном возрасте детям трудно глубоко переживать и осознавать информацию на военно-патриотические темы. На  данном этапе развития детей недостаточный </a:t>
            </a:r>
            <a:r>
              <a:rPr lang="ru-RU" sz="2400" dirty="0"/>
              <a:t>уровень </a:t>
            </a:r>
            <a:r>
              <a:rPr lang="ru-RU" sz="2400" dirty="0" smtClean="0"/>
              <a:t>знаний и не понимание - зачем и почему в </a:t>
            </a:r>
            <a:r>
              <a:rPr lang="ru-RU" sz="2400" dirty="0"/>
              <a:t>будущем </a:t>
            </a:r>
            <a:r>
              <a:rPr lang="ru-RU" sz="2400" dirty="0" smtClean="0"/>
              <a:t>так важно и нужно </a:t>
            </a:r>
            <a:r>
              <a:rPr lang="ru-RU" sz="2400" dirty="0" smtClean="0"/>
              <a:t>становиться </a:t>
            </a:r>
            <a:r>
              <a:rPr lang="ru-RU" sz="2400" dirty="0"/>
              <a:t>защитником отечества</a:t>
            </a:r>
            <a:r>
              <a:rPr lang="ru-RU" sz="2400" dirty="0" smtClean="0"/>
              <a:t>. Чем и объясняется отсутствие заинтересованности к данной теме. </a:t>
            </a:r>
          </a:p>
          <a:p>
            <a:pPr lvl="0"/>
            <a:r>
              <a:rPr lang="ru-RU" sz="2400" b="1" dirty="0" smtClean="0"/>
              <a:t>Актуальность проекта</a:t>
            </a:r>
            <a:r>
              <a:rPr lang="ru-RU" sz="2400" dirty="0" smtClean="0"/>
              <a:t>: Дети по своей сути очень любознательны. Им всегда интересно узнавать новое. Реализация данного проекта позволит сформировать у детей знания о празднике 23 февраля, 9 мая. Расширить их познания об истории родной страны, позволит воспитать патриотические чувства, защищать свою отчизну, представить себя в роли будущего солдата-защитника. </a:t>
            </a:r>
          </a:p>
          <a:p>
            <a:endParaRPr lang="ru-RU" sz="2400" dirty="0"/>
          </a:p>
          <a:p>
            <a:pPr lvl="0"/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929718" cy="60722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Составление э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тапы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проекта:</a:t>
            </a:r>
            <a:endParaRPr lang="ru-RU" sz="35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500" b="1" dirty="0" smtClean="0"/>
              <a:t>I</a:t>
            </a:r>
            <a:r>
              <a:rPr lang="ru-RU" sz="4500" b="1" dirty="0" smtClean="0"/>
              <a:t>.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 Подготовительный этап</a:t>
            </a:r>
            <a:endParaRPr lang="ru-RU" sz="45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500" b="1" i="1" u="sng" dirty="0">
                <a:latin typeface="Times New Roman" pitchFamily="18" charset="0"/>
                <a:cs typeface="Times New Roman" pitchFamily="18" charset="0"/>
              </a:rPr>
              <a:t>Педагог:</a:t>
            </a:r>
            <a:endParaRPr lang="ru-RU" sz="3500" b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темы проекта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Формулировка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цели и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разбивка на веер задач.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Составление плана основного этапа проекта.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Блиц – опрос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детей, выявление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первоначальных знаний детей 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нашей армии,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празднике: 23 февраля, 9 мая.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наглядного материала, методической литературы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картинок, фотографий, видео 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500" b="1" i="1" u="sng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3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Информация родителей о предстоящем проекте.  Привлечение родителей к участию в проекте.</a:t>
            </a:r>
          </a:p>
          <a:p>
            <a:pPr>
              <a:buNone/>
            </a:pPr>
            <a:r>
              <a:rPr lang="en-US" sz="4500" b="1" dirty="0" smtClean="0"/>
              <a:t>II</a:t>
            </a:r>
            <a:r>
              <a:rPr lang="ru-RU" sz="4500" b="1" dirty="0" smtClean="0"/>
              <a:t>. 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Основной этап </a:t>
            </a:r>
          </a:p>
          <a:p>
            <a:pPr>
              <a:lnSpc>
                <a:spcPct val="120000"/>
              </a:lnSpc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Педагог, дети:</a:t>
            </a:r>
            <a:endParaRPr lang="ru-RU" sz="3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детьми бесед о российской армии, о защитниках нашей Родины.  Проведение подвижных, дидактических, сюжетно-ролевых игр, спортивного развлечения.  Рассматривание иллюстраций, разучивание песен, танцевальных композиций, просмотр фрагментов видеофильмов и презентаций.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Поделки из пластилина, оригами,  аппликации, конструирование из картона, рисунки - раскраски.  Спортивно - игровые состязания.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с родителями: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Консультации: «Чем можно заняться с детьми дома и как отметить праздник?» , «Семейные традиции», Папка – передвижка  «История и традиции праздника День защитника Отечества», Индивидуальные беседы с папами по принятию участия в празднике совместно с детьми. Выполнение электронного  видео - ролика  с фотографиями детей «Наши мальчишки будущие защитники», Совместная подготовка мини мемориала к 9 мая.</a:t>
            </a:r>
          </a:p>
          <a:p>
            <a:pPr>
              <a:lnSpc>
                <a:spcPct val="120000"/>
              </a:lnSpc>
              <a:buNone/>
            </a:pPr>
            <a:r>
              <a:rPr lang="en-US" sz="4500" b="1" dirty="0" smtClean="0"/>
              <a:t>III</a:t>
            </a:r>
            <a:r>
              <a:rPr lang="ru-RU" sz="4500" b="1" dirty="0" smtClean="0"/>
              <a:t>. 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Заключительный 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этап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выставки «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Солдатушки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браво ребятушки»;  разучивание песни об армии: «Мальчишка будущий солдат», частушек, стихотворений.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 музыкально – спортивному празднику  «23 февраля – День Защитника Отечества»,  параду «9 мая – Праздник победы».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43998" cy="5715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</a:t>
            </a:r>
            <a:r>
              <a:rPr lang="en-US" sz="2000" b="1" dirty="0" smtClean="0"/>
              <a:t>I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Подготовительный этап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/>
              <a:t>Цель </a:t>
            </a:r>
            <a:r>
              <a:rPr lang="ru-RU" sz="2400" b="1" dirty="0" smtClean="0"/>
              <a:t>проекта</a:t>
            </a:r>
            <a:r>
              <a:rPr lang="ru-RU" sz="2400" dirty="0" smtClean="0"/>
              <a:t>: Расширить познания детей об истории родной страны,  воспитывать патриотические чувства, защищать свою отчизну. Способствовать развитию нравственного воспитания. </a:t>
            </a:r>
          </a:p>
          <a:p>
            <a:r>
              <a:rPr lang="ru-RU" sz="2400" b="1" dirty="0" smtClean="0"/>
              <a:t>Задачи проекта</a:t>
            </a:r>
            <a:r>
              <a:rPr lang="ru-RU" sz="2400" dirty="0" smtClean="0"/>
              <a:t>: Формирование социального- нравственного воспитания, уважительного отношения к защитникам Отечества, ветеранам. Знакомство  детей с историей и традициями праздника 23 февраля, 9 мая. Развивать в детях начальные  предпосылки гражданских качеств. </a:t>
            </a:r>
          </a:p>
          <a:p>
            <a:r>
              <a:rPr lang="ru-RU" sz="2400" b="1" dirty="0" smtClean="0"/>
              <a:t>Предполагаемый результат проекта:</a:t>
            </a:r>
            <a:r>
              <a:rPr lang="ru-RU" sz="2400" dirty="0" smtClean="0"/>
              <a:t> закрепление у детей знаний о праздниках, их истории, традициях  поможет воспитанникам в формировании патриотических чувств, </a:t>
            </a:r>
            <a:r>
              <a:rPr lang="ru-RU" sz="2400" dirty="0"/>
              <a:t>уважения к героическому прошлому нашей Родины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929718" cy="60722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Составление  плана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проекта: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500" b="1" dirty="0" smtClean="0"/>
              <a:t>I</a:t>
            </a:r>
            <a:r>
              <a:rPr lang="ru-RU" sz="4500" b="1" dirty="0" smtClean="0"/>
              <a:t>.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 Подготовительный этап</a:t>
            </a:r>
            <a:endParaRPr lang="ru-RU" sz="45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500" b="1" i="1" u="sng" dirty="0">
                <a:latin typeface="Times New Roman" pitchFamily="18" charset="0"/>
                <a:cs typeface="Times New Roman" pitchFamily="18" charset="0"/>
              </a:rPr>
              <a:t>Педагог:</a:t>
            </a:r>
            <a:endParaRPr lang="ru-RU" sz="3500" b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темы проекта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Формулировка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цели и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разбивка на веер задач.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Составление плана основного этапа проекта.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Блиц – опрос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детей, выявление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первоначальных знаний детей 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нашей армии,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празднике: 23 февраля, 9 мая.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наглядного материала, методической литературы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картинок, фотографий, видео 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500" b="1" i="1" u="sng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3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Информация родителей о предстоящем проекте.  Привлечение родителей к участию в проекте.</a:t>
            </a:r>
          </a:p>
          <a:p>
            <a:pPr>
              <a:buNone/>
            </a:pPr>
            <a:r>
              <a:rPr lang="en-US" sz="4500" b="1" dirty="0" smtClean="0"/>
              <a:t>II</a:t>
            </a:r>
            <a:r>
              <a:rPr lang="ru-RU" sz="4500" b="1" dirty="0" smtClean="0"/>
              <a:t>. 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Основной этап </a:t>
            </a:r>
          </a:p>
          <a:p>
            <a:pPr>
              <a:lnSpc>
                <a:spcPct val="120000"/>
              </a:lnSpc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Педагог, дети:</a:t>
            </a:r>
            <a:endParaRPr lang="ru-RU" sz="3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детьми бесед о российской армии, о защитниках нашей Родины.  Проведение подвижных, дидактических, сюжетно-ролевых игр, спортивного развлечения.  Рассматривание иллюстраций, разучивание песен, танцевальных композиций, просмотр фрагментов видеофильмов и презентаций.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Поделки из пластилина, оригами,  аппликации, конструирование из картона, рисунки - раскраски.  Спортивно - игровые состязания.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к музыкально – спортивному празднику  «23 февраля – День Защитника Отечества»,  параду «9 мая – Праздник победы».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с родителями: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Консультации: «Чем можно заняться с детьми дома и как отметить праздник?» , «Семейные традиции», Папка – передвижка  «История и традиции праздника День защитника Отечества», Индивидуальные беседы с папами по принятию участия в празднике совместно с детьми. Выполнение электронного  видео - ролика  с фотографиями детей «Наши мальчишки будущие защитники», Совместная подготовка мини мемориала к 9 мая.</a:t>
            </a:r>
          </a:p>
          <a:p>
            <a:pPr>
              <a:lnSpc>
                <a:spcPct val="120000"/>
              </a:lnSpc>
              <a:buNone/>
            </a:pPr>
            <a:r>
              <a:rPr lang="en-US" sz="4500" b="1" dirty="0" smtClean="0"/>
              <a:t>III</a:t>
            </a:r>
            <a:r>
              <a:rPr lang="ru-RU" sz="4500" b="1" dirty="0" smtClean="0"/>
              <a:t>. 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Заключительный 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этап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Оформление выставки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929718" cy="60722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II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Основной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этап </a:t>
            </a:r>
            <a:r>
              <a:rPr lang="ru-RU" sz="1600" dirty="0" smtClean="0"/>
              <a:t>(продуктивная деятельность)</a:t>
            </a:r>
            <a:endParaRPr lang="ru-RU" sz="16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Речевое развитие: 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Беседа по картине Васнецова «Три богатыря», «Есть такая профессия – Родину защищать», Беседа: «Защитники отечества». "Наша Армия родная", «Что могут солдаты», «Военные профессии», рассматривание портретов солдат разных видов войск, чтение былин: «Илья Муромец и Соловей», Н.Мигунов «Защитники Отечества». Разучивание  текста песен  к Дню Защитника Отечества. Разучивание пословиц и поговорок. НОД - чтение рассказа Е. Воробьева «Обрывок провода»</a:t>
            </a:r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 Социальное развитие: 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просмотр видеофильмов и презентации о защитниках Отечества. </a:t>
            </a:r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 Пальчиковая гимнастика: 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«Эти пальцы все бойцы»,«Бойцы молодцы», «Наша армия». </a:t>
            </a:r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 Художественно-эстетическое развитие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: Рисование на тему «Наша Армия родная», «Корабли на рейде» «Портрет моего папы», раскрашивание сюжетов «Мы  танкисты». Изготовление подарка на 23 февраля «Подарок папе»,  фото-коллаж «Подарок  нашим мальчикам». Лепка: «Военная техника», «Бравые солдаты», лепка «Мемориал к дню победы, конструирование «Танки», оригами – «Цветы тюльпаны к мемориалу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». </a:t>
            </a:r>
            <a:r>
              <a:rPr lang="ru-RU" sz="1600" b="1" dirty="0" smtClean="0">
                <a:cs typeface="Times New Roman" pitchFamily="18" charset="0"/>
              </a:rPr>
              <a:t>Поделки из пластилина, оригами,  аппликации, конструирование из картона, рисунки - раскраски.  </a:t>
            </a:r>
            <a:endParaRPr lang="ru-RU" sz="1600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Сюжетно – ролевые игры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: «На посту», «Солдаты», «На границе». </a:t>
            </a:r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Подвижные игры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«Сапёры», «Танкисты», «Салют  победителям», «Меткие стрелки», «Осторожно мины», </a:t>
            </a:r>
            <a:r>
              <a:rPr lang="ru-RU" sz="1600" b="1" dirty="0" smtClean="0"/>
              <a:t>«Шашечные бои, состязания</a:t>
            </a:r>
            <a:r>
              <a:rPr lang="ru-RU" sz="1600" b="1" dirty="0" smtClean="0"/>
              <a:t>»</a:t>
            </a:r>
            <a:r>
              <a:rPr lang="ru-RU" sz="1600" dirty="0" smtClean="0"/>
              <a:t>. </a:t>
            </a:r>
            <a:r>
              <a:rPr lang="ru-RU" sz="1600" b="1" dirty="0" smtClean="0">
                <a:cs typeface="Times New Roman" pitchFamily="18" charset="0"/>
              </a:rPr>
              <a:t>Спортивно - игровые состязания. </a:t>
            </a:r>
            <a:endParaRPr lang="ru-RU" sz="1600" dirty="0" smtClean="0"/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Дидактические игры: 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«Продолжи предложение», «Узнай род войск», «Военные профессии «На боевом посту», .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Загадки: 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«Военные профессии», «Угадай  род войск». </a:t>
            </a:r>
          </a:p>
          <a:p>
            <a:pPr marL="0" indent="0">
              <a:spcBef>
                <a:spcPts val="0"/>
              </a:spcBef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  Настольно – печатные игры: 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«Морской бой», «Боевые солдатики», «Соберём картинку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». 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Музыкальное развитие</a:t>
            </a:r>
            <a:r>
              <a:rPr lang="ru-RU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песни об армии: «Мальчишка будущий солдат», частушек,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стихотворений,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Солдатушки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браво ребятушки»; </a:t>
            </a:r>
            <a:endParaRPr lang="ru-RU" sz="1600" b="1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643998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Заключительный этап </a:t>
            </a:r>
          </a:p>
          <a:p>
            <a:r>
              <a:rPr lang="ru-RU" sz="2400" b="1" u="sng" dirty="0" smtClean="0"/>
              <a:t>Итоговые  мероприятия </a:t>
            </a:r>
            <a:r>
              <a:rPr lang="ru-RU" sz="2400" b="1" u="sng" dirty="0" smtClean="0"/>
              <a:t>для детей</a:t>
            </a:r>
            <a:r>
              <a:rPr lang="ru-RU" sz="2400" dirty="0" smtClean="0"/>
              <a:t>:  «Богатырские состязания»  посвященные Дню Защитника Отечества, выставка работ «</a:t>
            </a:r>
            <a:r>
              <a:rPr lang="ru-RU" sz="2400" dirty="0" err="1" smtClean="0"/>
              <a:t>Солдатушки</a:t>
            </a:r>
            <a:r>
              <a:rPr lang="ru-RU" sz="2400" dirty="0" smtClean="0"/>
              <a:t>, браво ребятушки», Парад 9 мая,  фото-коллаж поздравление детей «Наши мальчишки будущие защитники</a:t>
            </a:r>
            <a:r>
              <a:rPr lang="ru-RU" sz="2400" dirty="0" smtClean="0"/>
              <a:t>». </a:t>
            </a:r>
            <a:r>
              <a:rPr lang="ru-RU" sz="2400" dirty="0" smtClean="0">
                <a:cs typeface="Times New Roman" pitchFamily="18" charset="0"/>
              </a:rPr>
              <a:t>Фото ряд деятельности детей.</a:t>
            </a:r>
            <a:endParaRPr lang="ru-RU" sz="2400" dirty="0" smtClean="0"/>
          </a:p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r>
              <a:rPr lang="ru-RU" sz="2400" dirty="0" smtClean="0"/>
              <a:t> В ходе проекта были выполнены поставленные цели, задачи по способствованию развития социально-нравственного воспитания детей, воспитание  и формирование уважительного отношение к защитникам нашей Родины. Дети ознакомлены с историей и традициями праздника 23 февраля, праздника 9 мая. А также, развитие в детях познавательного интереса, начальных  предпосылок гражданских  и патриотических качеств.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100013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200" dirty="0" smtClean="0"/>
              <a:t>ПРИЛОЖЕНИЕ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Деятельность детей фото-ряд</a:t>
            </a:r>
          </a:p>
          <a:p>
            <a:pPr algn="r">
              <a:buNone/>
            </a:pPr>
            <a:endParaRPr lang="ru-RU" sz="2000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23\IMG_1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82721">
            <a:off x="5962882" y="1593615"/>
            <a:ext cx="2736166" cy="19562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28596" y="6143644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Блиц – опрос детей, б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еседы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lang="ru-RU" sz="3200" dirty="0" err="1" smtClean="0"/>
              <a:t>ассматривание</a:t>
            </a:r>
            <a:r>
              <a:rPr lang="ru-RU" sz="3200" dirty="0" smtClean="0"/>
              <a:t> альбома, иллюстраций, </a:t>
            </a: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отгадывание загадок на тему «23 февраля», 9 мая.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User\Downloads\Attachments_sof.so2013@yandex.ru_2023-05-21_20-56-28\1684677382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3063">
            <a:off x="621087" y="1116937"/>
            <a:ext cx="2500330" cy="3320750"/>
          </a:xfrm>
          <a:prstGeom prst="rect">
            <a:avLst/>
          </a:prstGeom>
          <a:noFill/>
        </p:spPr>
      </p:pic>
      <p:pic>
        <p:nvPicPr>
          <p:cNvPr id="12" name="Picture 3" descr="C:\Users\User\Downloads\Attachments_sof.so2013@yandex.ru_2023-05-21_20-56-28\16846773826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071546"/>
            <a:ext cx="2071702" cy="27514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Picture 1" descr="C:\Users\User\Downloads\23\IMG_1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571876"/>
            <a:ext cx="3214710" cy="24110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C:\Users\User\Downloads\Attachments_sof.so2013@yandex.ru_2023-05-21_20-56-28\16846773826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214686"/>
            <a:ext cx="2000264" cy="2656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92869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1200" dirty="0" smtClean="0"/>
              <a:t>ПРИЛОЖЕНИЕ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Деятельность детей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фото-ряд </a:t>
            </a:r>
            <a:endParaRPr lang="ru-RU" sz="2000" dirty="0"/>
          </a:p>
        </p:txBody>
      </p:sp>
      <p:pic>
        <p:nvPicPr>
          <p:cNvPr id="5" name="Рисунок 4" descr="https://avatars.mds.yandex.net/i?id=cae2a14fccda9e068524b66a1d13ce08b50af35a-9104009-images-thumbs&amp;n=13"/>
          <p:cNvPicPr/>
          <p:nvPr/>
        </p:nvPicPr>
        <p:blipFill>
          <a:blip r:embed="rId2"/>
          <a:srcRect l="13903" r="13205" b="8645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23\Скриншот 09-03-2023 1412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004755">
            <a:off x="481156" y="1824872"/>
            <a:ext cx="2397648" cy="33061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571472" y="5786454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Разучивание  песен, стихотворений.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User\Downloads\Attachments_sof.so2013@yandex.ru_2023-05-21_20-56-28\1684677382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7250">
            <a:off x="6133223" y="1933687"/>
            <a:ext cx="2598718" cy="34514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 descr="C:\Users\User\Downloads\23\IMG_1018.JPG"/>
          <p:cNvPicPr/>
          <p:nvPr/>
        </p:nvPicPr>
        <p:blipFill>
          <a:blip r:embed="rId5" cstate="print"/>
          <a:srcRect t="12121"/>
          <a:stretch>
            <a:fillRect/>
          </a:stretch>
        </p:blipFill>
        <p:spPr bwMode="auto">
          <a:xfrm>
            <a:off x="2643174" y="2428868"/>
            <a:ext cx="3929090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814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  по патриотическому воспитанию  «Защитники Отечества»  (подготовительная группа)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67</cp:revision>
  <dcterms:created xsi:type="dcterms:W3CDTF">2023-03-09T04:06:45Z</dcterms:created>
  <dcterms:modified xsi:type="dcterms:W3CDTF">2023-09-05T17:42:56Z</dcterms:modified>
</cp:coreProperties>
</file>