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7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9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1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90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75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77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257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3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25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2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F8F91-97E0-4853-907F-82B1884E8025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54A81-D951-4025-8D82-DFB776E6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6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klubmama.ru/uploads/posts/2022-09/1662761771_7-klubmama-ru-p-korzinka-dlya-applikatsii-foto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02" y="0"/>
            <a:ext cx="5943817" cy="664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lomaster.top/uploads/posts/2022-07/1658212828_49-flomaster-club-p-malinki-risunki-krasivo-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4643" y="1756616"/>
            <a:ext cx="2895368" cy="20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lomaster.top/uploads/posts/2022-07/1658212828_49-flomaster-club-p-malinki-risunki-krasivo-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3681" y="2007144"/>
            <a:ext cx="2895368" cy="20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lomaster.top/uploads/posts/2022-07/1658212828_49-flomaster-club-p-malinki-risunki-krasivo-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68216" y="2608817"/>
            <a:ext cx="2895368" cy="20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flomaster.top/uploads/posts/2022-07/1658212828_49-flomaster-club-p-malinki-risunki-krasivo-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83051" y="788777"/>
            <a:ext cx="2895368" cy="20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flomaster.top/uploads/posts/2022-07/1658212828_49-flomaster-club-p-malinki-risunki-krasivo-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06536" y="178874"/>
            <a:ext cx="2895368" cy="20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s-kvas.com/uploads/posts/2023-02/1676371252_gas-kvas-com-p-kartinki-risunok-detskii-solntse-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9" y="349364"/>
            <a:ext cx="3336018" cy="317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brakadabra.fun/uploads/posts/2022-02/1644441109_24-abrakadabra-fun-p-deti-na-prozrachnom-fone-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9" y="3646298"/>
            <a:ext cx="5021907" cy="27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9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apik.pro/uploads/posts/2023-01/1674128601_papik-pro-p-tarelka-risunok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1255542"/>
            <a:ext cx="9632115" cy="554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catherineasquithgallery.com/uploads/posts/2021-03/1614575501_13-p-klubnika-na-belom-fone-2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7974" r="2460" b="13772"/>
          <a:stretch/>
        </p:blipFill>
        <p:spPr bwMode="auto">
          <a:xfrm rot="16200000">
            <a:off x="2384143" y="2454456"/>
            <a:ext cx="2418615" cy="243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 descr="https://catherineasquithgallery.com/uploads/posts/2021-03/1614575501_13-p-klubnika-na-belom-fone-2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7974" r="2460" b="13772"/>
          <a:stretch/>
        </p:blipFill>
        <p:spPr bwMode="auto">
          <a:xfrm rot="16200000">
            <a:off x="3103677" y="1245149"/>
            <a:ext cx="2418615" cy="243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catherineasquithgallery.com/uploads/posts/2021-03/1614575501_13-p-klubnika-na-belom-fone-2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7974" r="2460" b="13772"/>
          <a:stretch/>
        </p:blipFill>
        <p:spPr bwMode="auto">
          <a:xfrm rot="16200000">
            <a:off x="4513525" y="2624152"/>
            <a:ext cx="2418615" cy="243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catherineasquithgallery.com/uploads/posts/2021-03/1614575501_13-p-klubnika-na-belom-fone-2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7974" r="2460" b="13772"/>
          <a:stretch/>
        </p:blipFill>
        <p:spPr bwMode="auto">
          <a:xfrm rot="16200000">
            <a:off x="4755555" y="410708"/>
            <a:ext cx="2418615" cy="243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catherineasquithgallery.com/uploads/posts/2021-03/1614575501_13-p-klubnika-na-belom-fone-2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7974" r="2460" b="13772"/>
          <a:stretch/>
        </p:blipFill>
        <p:spPr bwMode="auto">
          <a:xfrm rot="16200000">
            <a:off x="6475424" y="827928"/>
            <a:ext cx="2418615" cy="243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catherineasquithgallery.com/uploads/posts/2021-03/1614575501_13-p-klubnika-na-belom-fone-2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7974" r="2460" b="13772"/>
          <a:stretch/>
        </p:blipFill>
        <p:spPr bwMode="auto">
          <a:xfrm rot="16200000">
            <a:off x="6341030" y="2289739"/>
            <a:ext cx="2418615" cy="243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catherineasquithgallery.com/uploads/posts/2021-03/1614575501_13-p-klubnika-na-belom-fone-25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7974" r="2460" b="13772"/>
          <a:stretch/>
        </p:blipFill>
        <p:spPr bwMode="auto">
          <a:xfrm rot="16200000">
            <a:off x="7564910" y="1245148"/>
            <a:ext cx="2418615" cy="243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24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bekker.ru/upload/iblock/a65/a6569d12ee6cf68c85670f6c2d9110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40" y="1043730"/>
            <a:ext cx="10619517" cy="530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freepngimg.com/thumb/grapes/155200-green-juicy-grapes-free-clipart-h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5059" y="834626"/>
            <a:ext cx="4688274" cy="42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freepngimg.com/thumb/grapes/155200-green-juicy-grapes-free-clipart-h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3846" y="631246"/>
            <a:ext cx="4688274" cy="42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freepngimg.com/thumb/grapes/155200-green-juicy-grapes-free-clipart-h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0255" y="631245"/>
            <a:ext cx="4688274" cy="42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freepngimg.com/thumb/grapes/155200-green-juicy-grapes-free-clipart-h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3895" y="1908385"/>
            <a:ext cx="4688274" cy="42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freepngimg.com/thumb/grapes/155200-green-juicy-grapes-free-clipart-h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989" y="302774"/>
            <a:ext cx="4688274" cy="42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freepngimg.com/thumb/grapes/155200-green-juicy-grapes-free-clipart-hq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4238" y="2176025"/>
            <a:ext cx="4688274" cy="42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4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3-02/1676559738_catherineasquithgallery-com-p-kitaiskoe-prilozhenie-zelenii-krug-na-cher-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r="50662"/>
          <a:stretch/>
        </p:blipFill>
        <p:spPr bwMode="auto">
          <a:xfrm>
            <a:off x="252663" y="252663"/>
            <a:ext cx="4451684" cy="411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atherineasquithgallery.com/uploads/posts/2021-02/1614529075_1-p-krasnii-krug-na-belom-fon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80" y="252663"/>
            <a:ext cx="5474368" cy="547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catherineasquithgallery.com/uploads/posts/2021-03/1614575501_13-p-klubnika-na-belom-fone-25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t="7974" r="2460" b="13772"/>
          <a:stretch/>
        </p:blipFill>
        <p:spPr bwMode="auto">
          <a:xfrm rot="16200000">
            <a:off x="4714741" y="242269"/>
            <a:ext cx="2418615" cy="243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s://flomaster.top/uploads/posts/2022-07/1658212828_49-flomaster-club-p-malinki-risunki-krasivo-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3053" y="4217778"/>
            <a:ext cx="2895368" cy="206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freepngimg.com/thumb/grapes/155200-green-juicy-grapes-free-clipart-hq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1048" y="3955406"/>
            <a:ext cx="2879415" cy="25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48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Хороводная - _По малину в сад пойдем_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042" y="640080"/>
            <a:ext cx="609600" cy="609600"/>
          </a:xfrm>
          <a:prstGeom prst="rect">
            <a:avLst/>
          </a:prstGeom>
        </p:spPr>
      </p:pic>
      <p:pic>
        <p:nvPicPr>
          <p:cNvPr id="5122" name="Picture 2" descr="https://abramova.virtualtaganrog.ru/files/2_ROSTOV/abramova/5-MalenkNeposed/logoritmika/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5" y="1828800"/>
            <a:ext cx="6506342" cy="492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olinka.top/uploads/posts/2023-04/1682858758_polinka-top-p-yagodi-v-lesu-kartinki-dlya-detei-instagra-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5265" y="355869"/>
            <a:ext cx="4007083" cy="62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gas-kvas.com/uploads/posts/2023-02/1676371252_gas-kvas-com-p-kartinki-risunok-detskii-solntse-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67" y="170277"/>
            <a:ext cx="2723677" cy="259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0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2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76</TotalTime>
  <Words>0</Words>
  <Application>Microsoft Office PowerPoint</Application>
  <PresentationFormat>Широкоэкранный</PresentationFormat>
  <Paragraphs>0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2023-10-16T15:58:40Z</dcterms:created>
  <dcterms:modified xsi:type="dcterms:W3CDTF">2023-10-16T17:15:38Z</dcterms:modified>
</cp:coreProperties>
</file>