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9" r:id="rId2"/>
    <p:sldId id="293" r:id="rId3"/>
    <p:sldId id="295" r:id="rId4"/>
    <p:sldId id="257" r:id="rId5"/>
    <p:sldId id="296" r:id="rId6"/>
    <p:sldId id="30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3" r:id="rId31"/>
    <p:sldId id="284" r:id="rId32"/>
    <p:sldId id="285" r:id="rId33"/>
    <p:sldId id="286" r:id="rId34"/>
    <p:sldId id="298" r:id="rId35"/>
    <p:sldId id="29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6013-3865-43BB-9383-CFC63CADE0B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EA3DC9-CFBD-414F-B9E0-E701A8EEB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6013-3865-43BB-9383-CFC63CADE0B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3DC9-CFBD-414F-B9E0-E701A8EEB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6013-3865-43BB-9383-CFC63CADE0B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3DC9-CFBD-414F-B9E0-E701A8EEB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6013-3865-43BB-9383-CFC63CADE0B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EA3DC9-CFBD-414F-B9E0-E701A8EEB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6013-3865-43BB-9383-CFC63CADE0B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3DC9-CFBD-414F-B9E0-E701A8EEB6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6013-3865-43BB-9383-CFC63CADE0B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3DC9-CFBD-414F-B9E0-E701A8EEB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6013-3865-43BB-9383-CFC63CADE0B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EA3DC9-CFBD-414F-B9E0-E701A8EEB6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6013-3865-43BB-9383-CFC63CADE0B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3DC9-CFBD-414F-B9E0-E701A8EEB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6013-3865-43BB-9383-CFC63CADE0B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3DC9-CFBD-414F-B9E0-E701A8EEB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6013-3865-43BB-9383-CFC63CADE0B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3DC9-CFBD-414F-B9E0-E701A8EEB6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6013-3865-43BB-9383-CFC63CADE0B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A3DC9-CFBD-414F-B9E0-E701A8EEB6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C56013-3865-43BB-9383-CFC63CADE0B7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EA3DC9-CFBD-414F-B9E0-E701A8EEB6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42493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95736" y="5733256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/>
              <a:t>Подготовила учитель Карпычева А.М. </a:t>
            </a:r>
          </a:p>
          <a:p>
            <a:pPr algn="r"/>
            <a:r>
              <a:rPr lang="ru-RU" sz="2400" dirty="0" smtClean="0"/>
              <a:t>        урок в 7 классе по географии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800" b="1" dirty="0" smtClean="0"/>
              <a:t>бук</a:t>
            </a:r>
            <a:endParaRPr lang="ru-RU" sz="8800" b="1" dirty="0"/>
          </a:p>
        </p:txBody>
      </p:sp>
      <p:pic>
        <p:nvPicPr>
          <p:cNvPr id="51202" name="Picture 2" descr="http://1001fact.ru/wp-content/uploads/2014/12/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48680"/>
            <a:ext cx="6048672" cy="5640710"/>
          </a:xfrm>
          <a:prstGeom prst="rect">
            <a:avLst/>
          </a:prstGeom>
          <a:noFill/>
        </p:spPr>
      </p:pic>
      <p:pic>
        <p:nvPicPr>
          <p:cNvPr id="51204" name="Picture 4" descr="https://upload.wikimedia.org/wikipedia/commons/thumb/d/d0/European_Beech.jpg/250px-European_Bee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9120"/>
            <a:ext cx="2381250" cy="198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8800" b="1" dirty="0" smtClean="0"/>
              <a:t>клён</a:t>
            </a:r>
            <a:endParaRPr lang="ru-RU" sz="8800" b="1" dirty="0"/>
          </a:p>
        </p:txBody>
      </p:sp>
      <p:pic>
        <p:nvPicPr>
          <p:cNvPr id="50178" name="Picture 2" descr="http://fonwall.ru/user-content/uploads/wall/o/35/klen_derevo_pole_osen_trava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556792"/>
            <a:ext cx="5364088" cy="4869160"/>
          </a:xfrm>
          <a:prstGeom prst="rect">
            <a:avLst/>
          </a:prstGeom>
          <a:noFill/>
        </p:spPr>
      </p:pic>
      <p:pic>
        <p:nvPicPr>
          <p:cNvPr id="50180" name="Picture 4" descr="http://perun.hut.ru/magia/tree/images/kl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273630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800" b="1" dirty="0" smtClean="0"/>
              <a:t> ольха</a:t>
            </a:r>
            <a:endParaRPr lang="ru-RU" sz="8800" b="1" dirty="0"/>
          </a:p>
        </p:txBody>
      </p:sp>
      <p:pic>
        <p:nvPicPr>
          <p:cNvPr id="49154" name="Picture 2" descr="http://priroda36.ru/images/stories/school/derev'ya/bere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556792"/>
            <a:ext cx="4883696" cy="5019304"/>
          </a:xfrm>
          <a:prstGeom prst="rect">
            <a:avLst/>
          </a:prstGeom>
          <a:noFill/>
        </p:spPr>
      </p:pic>
      <p:pic>
        <p:nvPicPr>
          <p:cNvPr id="49156" name="Picture 4" descr="http://zeleny-mir.ru/wp-content/uploads/2013/02/%D0%A8%D0%B8%D1%88%D0%B5%D1%87%D0%BA%D0%B8-%D0%BE%D0%BB%D1%8C%D1%85%D0%B8-%D1%81%D0%B5%D1%80%D0%BE%D0%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320384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59432"/>
            <a:ext cx="893832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6000" b="1" dirty="0" smtClean="0"/>
              <a:t>Деревья переплетены </a:t>
            </a:r>
          </a:p>
          <a:p>
            <a:pPr>
              <a:buNone/>
            </a:pPr>
            <a:r>
              <a:rPr lang="ru-RU" sz="6000" b="1" dirty="0" smtClean="0"/>
              <a:t>  </a:t>
            </a:r>
            <a:r>
              <a:rPr lang="ru-RU" sz="6600" b="1" dirty="0" smtClean="0"/>
              <a:t>лианами, плющом, диким виноградом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субтропиках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b="1" dirty="0" smtClean="0"/>
              <a:t>растут вечнозеленые кустарники</a:t>
            </a:r>
          </a:p>
          <a:p>
            <a:pPr>
              <a:buNone/>
            </a:pPr>
            <a:r>
              <a:rPr lang="ru-RU" sz="7200" b="1" dirty="0" smtClean="0"/>
              <a:t>самшит</a:t>
            </a:r>
            <a:endParaRPr lang="ru-RU" sz="7200" b="1" dirty="0"/>
          </a:p>
        </p:txBody>
      </p:sp>
      <p:pic>
        <p:nvPicPr>
          <p:cNvPr id="47106" name="Picture 2" descr="http://www.glav-dacha.ru/wp-content/uploads/2015/08/500x262xSamshit-v-landshafte.jpg.pagespeed.ic.avHlKXHkV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564904"/>
            <a:ext cx="4762500" cy="3816424"/>
          </a:xfrm>
          <a:prstGeom prst="rect">
            <a:avLst/>
          </a:prstGeom>
          <a:noFill/>
        </p:spPr>
      </p:pic>
      <p:pic>
        <p:nvPicPr>
          <p:cNvPr id="47108" name="Picture 4" descr="http://domiksad.net/images/plant/shrub/buxus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34290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sz="8800" b="1" dirty="0" smtClean="0"/>
          </a:p>
          <a:p>
            <a:pPr>
              <a:buNone/>
            </a:pPr>
            <a:endParaRPr lang="ru-RU" sz="8800" b="1" dirty="0"/>
          </a:p>
        </p:txBody>
      </p:sp>
      <p:pic>
        <p:nvPicPr>
          <p:cNvPr id="46082" name="Picture 2" descr="http://pestik.net/articles/img/000125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04664"/>
            <a:ext cx="5194548" cy="5842620"/>
          </a:xfrm>
          <a:prstGeom prst="rect">
            <a:avLst/>
          </a:prstGeom>
          <a:noFill/>
        </p:spPr>
      </p:pic>
      <p:pic>
        <p:nvPicPr>
          <p:cNvPr id="46084" name="Picture 4" descr="http://www.lepestok.kharkov.ua/sowing/img/s201004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3240360" cy="31683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4293096"/>
            <a:ext cx="446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/>
              <a:t>лавр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sz="7200" b="1" dirty="0"/>
          </a:p>
        </p:txBody>
      </p:sp>
      <p:sp>
        <p:nvSpPr>
          <p:cNvPr id="45058" name="AutoShape 2" descr="data:image/jpeg;base64,/9j/4AAQSkZJRgABAQAAAQABAAD/2wCEAAkGBxQTEhUUExQWFhQXGBobGRYYFxoeGRgZFxwaGBocHhocHyggGh0mHhoXITIhJSkrLi4uHB8zODMtNyktLisBCgoKDg0OGxAQGywlICQwLCwvLywsLCw0NC0sLCwsLCwsLCwsLCwsLCw0LCwsLCwsLCwsLCwsLCwsLCwsLCwsLP/AABEIAOEA4QMBIgACEQEDEQH/xAAcAAACAwEBAQEAAAAAAAAAAAAEBQADBgIBBwj/xABFEAACAQIEBAQEAwYEAwYHAAABAhEDIQAEEjEFIkFRE2FxgQYykaFCscEUI1Ji0fAVM3LhU4KSBxZzotLxJENEk7Kzwv/EABoBAAIDAQEAAAAAAAAAAAAAAAIDAAEEBQb/xAA0EQABAwMDAQUGBQUBAAAAAAABAAIRAxIhBDFBUQUTImFxFDIzgZGhsdHh8PEVI0JSwTT/2gAMAwEAAhEDEQA/AEuczjMKusySRJPX8RM9ZthPW4g08hKC0H8duuoXUnspjpfct+P5FkDI2gspVjpcNymRsD0JGM9pPv0wJqXHdYKTLRJ3Xk37kn7n89z9cbvL8bpfsfgsukUVFxAd2t1AAuYF594nC34O4FTqVQMwzKWB0kMo0ReWmxt0wt46yU6r06Ta0UkBysaztYHp0BG+4wRbiSjkk42VFTNmo4apeLKg2HkOw7ncmScPjwUU6K5iqVfWOWmshE8m2Lv5bevRfk8qiKjirqqtIenoYeGDYCSIY+n6Ye5LiqOtGiwLUqJcwBcs1gYPbC8NyVUzITPM0qHgZLQFKnVInZ4k2+uFvxBq8IlI5bnpIHbGXzRelW1ARzSPMYacV4kCkGYYA6TYt5nqq/dukC+F12l1QPGyucZSXJUTXqogaC7ASek4b8byK01CUpmkSrljOptm0+XlhRTzrJ8hRY2hFkehILT5kk4spZ9mbn5pN29epH64ey2QXYS4IGFxmcr+7VpkSe9v7MY4HGa1GkKKlfDJYkFFYtqABDagQQLRYR0O0PsxlqNRDTonQ9rM5MuJJEHYNEdvlgb4BTJTAdQWBFzJI3EC8fbAirJwjksEuSCprZABrZRsOYhfTtgzg3DKtRgirEmCzKSq6yEBYerC2+H1ZVRZc6UE3gyzRYfW2M22YeuQp0BSbDStomJaJ6kTN5vgrpR033cL6Tx6hVy+WXK0DmaSK5g6xqcsWdyxCghbgqA09CtsYR6DIxnc21QBN+vnhnWydXTz1atRwsajUY/KZUSxMAAm3XfHvwrw+jncyKVavWpOw/d6VVg7AEsG1KQDEntynAsc12yp4LzCmU4y2XsMyyVAY0KGkeXy6Y8p9sNcz8OV68Vs6jUqOtZrEB2KsRdqakMiNMFyZWxI3OGvw1/2eVctxG4SrlVQkVKiqdWqypoOzg31RFh3gfTnQEEESCII8jYiMMATG0oVWXy6U0VKahUUAKq/KoGwHljvFeUo6EVJkKoUTvC2H2xZOCTVMTHs4mIopjyML+OcHGYSBUqUnBlalN2Ug3s2kjWt9j6iMJfh/i2YSt+yZrmYCFqRedxJ/ECNjv3nAl0GCqJWsxMeTj3BK1MdKcc48OKUV2vExViYii/Ov7TTdyUinPR7LJiRKzbzIE9cP8xwxKTBxp/yx+6OkOPmJfUTB7QLnCX4k4AtGsy5er49Lo8QQb8p6H1FjjjOzTenLEKoVSNoAvBE+ZN8ZyyHBqRIKclC4YKQGI36ibHbuLThPnKYUKuiKqhtbG4aSdECbQsA2F8aQU9LQAwEBl1ggsCNxIEg39YOFvG6BZjpBJ0iBNrTP27dsBRrQ+1yUBCRpXN5O++GvD+F1azJ+zjnJiQYvuJny/8AYYpyvDCl2+bzHvtv7nBtJNOXrVBUrU2WCnh/iJJiYuB59MbHNDxlVInCrNbmIzNIh6J51I8+03E/bFWUoUqyZmvVYqUUFFUgMWMxIYHUBbaMcuHzH76prZSNPiNqgFdl1Hfr1xSuQACgc9ZrjSCTTBH8AGpnIkx0t12QC1piE0AIRcoAFaoQqMJEsJP/ACiSPcRg/L5NFYSLG4i5gixHecdVPhhiSAx1adRmB/e4tOE37KQTpJlbG4Hla+I0zkFC4A8wtBm80JllUyfnBVGcL8ssNyCBuCfPB3BOIpVqjUvIAFZhB0MdjbfqJMTbtfOcMalSSoKtHU7RobVGm+/rhrkqfjVKQy37oU6YDuws7sSWlfxLeIOANMASEYAO+UB8TsGg6uYli1P8NODCKD1tN/M98dZP4NrPkTnVZSo1E09m8NJl52nrp7demPPibh5pVisq0qGlF0qJtABJjbG++GOKU6XDqQZlIWkdayJgzII9MaGEQrEbLJ8Aql8sJMkEqSdxeR9jh18H8GoDOJUquigc6KzAamG4EkbTP1xbwOpR/ZUQJqamukAQhJvBJ6neSbWxi83wSq7FqhZmv81zAvsOnoIxnZTh8zhAfCcr7JxH4+ytN/Dpa8zWkjRREiRvLkhIHUgnF1T4n8IUzmqYpGp0R9fhqQSDUOlSPRQf1x8s+HK+Zo8uUChjaRSpsx/5mBMe+COL8PznhtWzSvoFy7Moue66pHuMaAZRd9IwF9nRwwDAyCJB7g3Bx7j53/2b/FlHQMozt4gZvC1DlKbgKen4uVr9rRjeLmgTGCTQ6Qrzj0NgTiWcSnTLuyqoElmIAHucIavxLTQFixKiLqrNY2Hyg9xiYAyoXALVa8Zv4z/dijmQDNKogbTuUZgCPqfucU5P4uy1QmKy8u4IYEezAE/TCz4t+KMvWoNRpVXDkrB0jSSrBgCWEgSJDAWIHobLREnZCXghbnL11dQ6kFWEg9wcWFgBJIAG5JgD36Y+HZjiudVtCVqlKmJhEbSFnpbf1xdnc/VzHNXfUwA7xYASF+VSYEwBOF940mELq1rZhfa6VVG+Vlb0YH8sWRj5D8G5gJmUckKqhvIRB3jffbv99dU+LHLEUqDOo/FqCgnrAb88MtUp12ubJWxjExnP8bP8Lf8Al/8AViYkJty+RUSSJcx15YH3jAmebxK0MxeSJ1gk23ubkb/3GOeB5msjFFpmoSCoUqWjVaY6272vh3QyoIZTTPiAjlUnULkSRqKqARvIEW64wOcQclKazBhFtXqOytUYuPlQzMKu09vS8d8A8Rf94b7WgEz3uB09cOeC1PDDCoUApklkLKGEwLyYIJG2+++FozS6XqaiFRnUKr1B4rtBLyDEAn5YMbHCWtLn4VOx4ilGdzDlwgJYmIneD+ZG3tjg8ZaiSpAJ2IEQFiI8/rjrN050vXchiDpVZLxJIkkyszhWOH6wSjLHUMYI99j+eOgLnBLAAOVoKnEKz5ZELpRyheeW5mZJKi+KeD12TNB6TNPMRUIvEfMQZwLQ4r4VDwWp6m5lDRyweskXxRS4kyJ4aQGYxrIuQLETtH9cA6SIR8ynGb4wGDhXc1GgFwLHvJ8/LAWSy6AkN2mdQF+5nfHNWjUIAAEAQoA/ucK62WrLqZ0ZTv2GKpstGELm3FOKvhkRBIOxGn8jjQ57Ktop1stTcoyKxAWNNtmhYG2+nGEyHEnRhzWvMrNz1I64bZnMEgamYqTaopjSe8AAR/KcMqNLoc3j7qgLcJvmVXMj5dNTYcwYW6TAK/i7yY2xnKVJZBMETEA3E2kxtgtM3madddRqVjMldTVA3UkAzeBOOuL8Oh3qUySGlmXsSxnboCPb0wDWHITAAAZPCaUswwttFuVrD6yB5xG2IXdo55j+ICfaxg36Gb4zuX4y9IaUCkAkwwP4gAdiD0HWxGLcl8QugUVaa1KY3kFXINh+8FrHuDM36RVpGyQaTzytv8JIUrNELqABUQBy7co23w2+Ks0z5WvSuG0m20xftcHC74S4zlWCuDVQkXVgSisJldQF+h2uGHnF/GMwjVC1NtSMAQQZF7W8jH1wFJ9TvCOFpYy2nkr5ULQQSCNiCQR6EXGN/wAB+NwKY8XVqQQSL6oG/qffGK4sESq6i4B27YqpotiGFxcEwQe17H2xoBjKDI2Tv4l+Ja2daGOmiDy0ptbYt/E1z5DpgnKcQOoDUSrKt4i8bwLC+EK5dmMBTGGGY1KiE6ZURYLuL3Hfzi+AMlLqSQrg5GqxBJJJvDdBbFLVeYHtfa2/XAlXiNUuvKrA7aVhr/6Yn6RgqmdnjlnmU7j9ffFucSy0IWCwhx2RD8Y5j4ib9UJ+4aZ7bj9MHcMzdCoyrPcsrMKcwCYDGQdjP23wu4rwll1hRJUAx5GIP3wFwTh9Oq5WpUcNcKtNJJYSQSx2W3S+22+Etgm7kLSabHCVs+GZQPzkaaZuqgFXaOpMyqdQNzYmBy464h8RUKBCM0t0RBJ/OAZ6TjvM8GpVLuGn8QVyEbbdVAI2/iIMkm+Lctk0p2SmiDsqqPyF8dBjCRtHqlgW4CX/APfNf+DmP+hf64mHWo9z9cTBd2eqlyyWc4p+z1ZV/CdRBbQx3gxYWHe99hF5rynHAyMhYENLPFPmckXILQQItBkbeRxvyEuDcdumE+Y+F6dUGaigTIXRyjtEEHGF+n8pR2xsshmaakCpR1pqsxM33id/LrBm2GGazJ/d1TT8Omp/iWG8lG8DmJ9sHVcpTV3psSlMblC3hEjrLjYGFKyYPXpjNUhRWsQ5JTfkAnrsDY4zuADo6L0PZvZjSBUq79Pr9/REfEGcoVH/AHalAxuzQxv5oupliwsThaaxUfu1ER81QQQe4UEg9PmB9Md5zNUwQE6wSe3ceeOsnSqBlqIAoU6hUqEegPhgzI3AgmRI8tNEmIWLtihTZVBZG3TnzUy+Sq13FKo7AgFlDkhQu9lOwO9oGNBw/gNLQJdasAkCxVD1j+HzE3jywhr5mrVq6nJdZhgreGGHWymRO89et8FDh9AGaiU1iTDkM0b3ZiTbyvhgbIMrkvcAu8vwesrq5NIBZu1ZACLwJBIFhtvhNxHir1kCPurEzBEr0EET74dZzjtGoQnORqkNokepVjqJHQxIFjMCK6+TXUJGrzHUHr3woEDdAX27hZ6jl4IZ7LveZbyGCaWaBYiNNNvwk/qeuGq8K1tLvqVR8sme0RFvXHHEMjRT5KbE22YH7AThwwJUuBXWdqQtJlJkC7Ab3tPtbF2Xc6ZHyq3fo99u0qPri0UtWU2FwP0wvy2aBllBAI0uhmLR1O+2+ApPglU4S2emP1RWT4FSqVJ/C34JstwN5vMiAdhONTxrgdOlV/Z6TElaf7wi6hjPKAotHKYvcjCj4e4iMvU1EAka1g92BCyIuP7tjvKcWFMPU1/vIYibli0gwSDB5pnre+DJCEOBEFZXJZ96bRzb3Qnz2tPN6Y1OYptSTxRPhupm11YrqWQdriI74yuV4RUcaaSl4HQbDYE9APfG9zfxZQWgKFSk7MaWh7fi0wfm+aCMRgiSU4kL5tl6T1qkCC7GSSyqBPUsxAUb7nBI4O0ka6drWJYE9IZAR6kkR54Pq1C1MLT5UAgoshT/ADNJlmNpZixsBYADHGWzJX5kMbSB/YOEOc4bJ7GtePCUy4NlSKYp1GAcaiEO5ReqkmHH+mftj3MICCNJ85MH2tb79cFcJ4glPU2ksrgqxWz7WAO6nVF52EYUcW4zEUxThx8zEkye4X8PoSZxTH3BNdotRUp3NgAYz/C5oqUZWBIKmZ6jthhmM8prCKhIKwSaYF/MLqken0woTOVCCZpqpjk0yD3Nyb7798X5kU6a03Rj4m5EqYIv0Mi+AcMrvdk6EdwWV2RM5xsfqRsn2pKoaklMhvxqZUALBAJJsC0GPyxfk+BqgbSzq5/FO0dIWJUmJG/nhRwnjzVM14tbmFSUdhy3awa25Hlja08tBa7sSZJdmbpFp2Fthh2npZlcntHTig+GbHP5qnJU2VArMXI6nfy/p+uLyMe6D2OPYPY46IgCAuXErnTjzF2hu2JiXBS0q/8AYP7nHSZQA9cZ7/viAJNNgDtJWT7CbYHb4lqGCoA9pxla67ZW+rTbuknxDWU1atPw2St4phgbaT/JG5s04poZBNRUKDIIkyWtezbrcbCBe84acSyFPOVBVLtRqgAtABVtMAQdQIIEd8D56oqVAwOq4IMRIMH9cINOCSVt7R7Q75tM08Rvk7x/xB5vgi+ECkBtXNqJlgemo2EdNuuF4fQQFI0ibAiL7z540WezI0Na0G3Q+X0xm8p+8YBRsCYkbD133FsFfYZVaLS+1scXO8Q285V2tVB0DSTuxuB5D+uFL1mOoEg37D7EiR7RhnxXNIalQ6YBMgT8ot29MDBUgNzDcmYiegWPmt32kTi77hhIr6d2nqFjsnyXPCSVcOF1G9sPM/XMKazFZHKqpuAR1MADpPnhO3EiBpQlF6kWdh2ZheP5Ra53mcdDiRkEswuDLMSTHXrfzvgDHRJIkZTB81RQHwlqhtwXZWN/JANN+smeuDeHVdVI1SdNQHTKEqdVmBsfxDVJHbC054VA+mnLBSSVCqzCZYmWl2HeJjvGK+E51BT0tqBLSSL/ACggDSYHXeRgenTlbtJRFWm+mxs1ONtsdfstCGDIRFpuBE/Tb7X6YGyPAcxUp5hleiKNOm1Q/uUUPAMoGVS6sBBktcxuJxY1Dwx4gYaZjYz9ADPpgtvicJRFBmCoWJ+SpF/mBJQqyggN1IMXItg32ESxYKYIJuBgbqUfhauKK5kQ4anZRJYkKYbTvFtu4wh4pk6tNEB8P95zCDLiOjdhcWxraPxoz5dkoo5qmVNVaumqFnUCFcXG4kQRF4tOVr5Vqj/54pKFjU+rVU5blSbFJsAGAFzc4Uy67KhoNBlqt4NwM1SAYWRJZyNUDqqfMV3GraQe2CstBVqcodBIZWX5TJG7fLYX2GBuDuKdVap1GAULmTOmLq+zNA7EEeeB/iUVa1VtDI6bhUhQLQCRMM8bmST9sNuJ2Vd022SUZV0Cmaggrta6sTAgEdbi04vyPEfCR6GtOem2hkblViCdMkCJmJ74yWVpsG6o23YkdRPUYapkSS0c6hZ5L6J21EfKBb+uFvJGF3+x6OnNJ/hlwzPzxziI+conhecXWpamunQEHICJAmSGlWYxebnBZ4bRk6QSW2mAB7C0b4S8RNWmBoLQw1aEeCpAImARBjrFpOHeV4rTXKVKjLFQaVCE3bULHoYPW3Q+WKZAytPamoq1P/I6APeiQd4H7CH4ll6NFRqACtIEidR6gAA/0wiqc9TlsCYCgCBNuwAHtgUpVrOGqHma2qOm4AHa+2O8txF6asgtv6ztg7eQFj0tTuSRWcZOZPl5TlfS/hX4JUMj1ahdlMhAISekn5jHtcdsb3/DFGE3whmJpoWgEqJHtjTVao74YMLJVr1K0GoZQP7AuLEyS9sc1M4o64tpZpTscS4JULv9iXtj3FniYmKlWvzf+2VGbmc9rAC3aFAH0GHVGotNgtRhy701EtePmccqAdhzbgr2a8W4dSZ2rI379ROkFSCYgShEiN53nGSOVenyspE31C4PnIwBkZCyOaw7rSHiKusUzAUiRLCJkX0sDt5+uK/iDO0XqEJZkheukhfwi0CBYdNh0wm4SdFSpvpFJmI6WiJ7CcV5NZXURN7Dubbn67YP3xKXFvorOL8QHy8wNmEEiD0uPKdsJcjmdBJAwRxTMeI/KjFjblBhj0ubzti+pkBTdVeRa4ESD1G8TfAuGF2NFYXNp0zH54XOTz9iRY9QVBkdd+uC+I8OdSdUCIkCBom4BFrx0GBUqeGwdQDBmGWQY2nDnP8AEMtWoTTpsK86mJJZiWMmWIuN+u0REYW8kEQMFMrWMqW6iTE5aBn1/NI3pgDz74HIwXU5rLBmDHWbiO+Lkp06VNnqmahMU6Q3buSfwqPqdo6hxOVyZXC1Ka010QKovrkmZ6FCI7dcENlKVT95S6HmBWwnbUJIUfzXHSZwlooWPUf354ccGpsXIUlRF9MgGNge4J3m2KcMSjY9zHBzdwtDVfVTETG4F+u3L5H9MZriubGu+q1vQLsB6Xv64e1X8JQIF2gk3AAmRAue2/cXwg49klNWKbrUk2KqQpn+UgEC9rYXiQuhotNWdpXvIFpM8zjB4j7/ACVmSpBjrIplZkLUup7AiRe07nDGh8QVIRWNNdDF0OkGSQQADBKBZMHpt6o8zlnp/MDbuNvY4tydOo06FYxvCgiPPsPPBWgmUnU0G0wc54CNapVesxRtFR2HicwZWI2JgEH1jB+YK0WkqZIgCmqwGG8yRpHYdARgfIZaWUpoLqRyo6sZmIKgyCTaN8FcSyNSozPdJHMNLfhsAALk9LnpiEm5c4EHwuVmSZagdR8/K0FTYg3JtG3XA+YzHhBqlKoNLu6Eaoib6T3X17fRHkqbMSaddkqrPKxZQYIBGubHckMAOUiZth3T4vUp0tNalSLOpUP4Ykg3JkHTqncgD33wFRpOd10OzZpVYa4CesR90rrV38SSRqFwwIJ+oviZ6ojKoRNJAAsxOph+KDsdrDEXLHUjzyuBF9otB7bYYVWpLpAIcMCTpiTH4TFwD+WL5AW7+sVW3MIDt87Y/eUlybxUAe3n59NsPuH/AAuxfXVIVZnQDLG9gTsPOCcJ+IIzjUVRANkWIA8gMO+A8e5NNZgNMAMZuI6ny7nB1ZAhq5D6jqjrnGStlk88U8sX1ONt3wjNaQCCCD1Btjhq+M0uUzCa1uKE9Tgnh/FYNzjNvWGPVrDviQgvIK+gf4yvfExg/wBo88TF5TO+WGZRP69cM+H8YdOUsdJN7KRtF1YFT9JxfU4TVKq9NvEVtirX3gWJB6dsA1Aym4JI7j+oxoBWQzsUfxXLCpQDBlLGQAqsOWxkmdPlAO94GF7V4fSqaVERa31648TMmbAAk9PvthhmaFSqaCoF8QfMnKAAx1C/UkTbe2BBsPknNYHiPxQuVYU18U3c2Rex74Gp5UlwG33PXDLigSk+mmpVkmSzSxZ+YmLRpEARY+2AFzdQtqBLOOyAmNpOw8pOC7zvIAEBMNI0/FKKz3BnYjwiqrYEXEecAXwPXygpCIOu8VAxFj009Ig9bz0x6vGMwh5tInYMRPpAJvi/Oaqh1EWsCYOhAbS0bAdz54YGddkTqzntAKWUAXYQQKk8pOxPT/3xb8S5b/4p4EBjqixAn5hI7GcEUMrTZmCOGZIgrOl43KGJMe3WJw1yvCVABYCWRjBW3lJnrJ6bx7LJh0pJcG4STKCQU303Hp1B/OTjr9n1TpmSI/6vzw0TKpS8RlZYRZbSs6vKGK3BnqDIwBl60jxEeIvuFMz0vc+nfsJxRcDsm6ZjHVm96Yadyq2SqhVGJBUmwkEFv64HzOWgqVqB5iRpK6fKTvvuMNcxnRUDGsGaqxnxGbVI7ER95thLmKs3AHLAGkRt3A+Ymd8CCSV611GjRohrRLT0d9/MfdF8R4RURQzFQGAIh1Ji/Y22NjBwNTraj+8LOqrAk7AbARYD745XMljAEd9/viGg4QuFsIBjYDocG0HZcbtB9Lem055P8lc6xHyxc8vl088MMh8RVqK6RWBAgCm66l0ieUGJUX2BGEkyJm/rf2xSyHBwuUWgcrVNmqeYzPiJqUumnSWnQQsBQ34kkDcbGOgxOKVjVpU3Kwyg2Pbab7gEgTjPZVzTZGX+/LGrzyBwr+R8xB3BB37RgHvtgJbjBCz2XM/uyw3knfGuyuYalRNJTS8NiCSqAFoEXJJ6RsBjHVOHHxCkFSACJG4MEH0IO+Nh8L/DlEENX51EGJXfeCJnTgrA5EH2nCr/AG+lpKvOm6wAY877dRinhIpqulDLEDVI3O1vLDvjxpkDRTSnEgaVEx2mOk9I6YQZHNgPzprXaeq/zA98TuwhbXhwCYqIEKsDsPPfHgVj0w+VFAiZxwAoPTGYGF0HUg5ZzM5duk4ry9F5xp6kHtisKvliy7yQezNSv9lfEw3kY9xUqezNWPoZx3QKAQaYWNO0Tbl2me++Ka1dqgYVGNO6gubm2wIsXPv1wbwqoqg/vV1NEi567WWPfVgfM1PEqQo1udhNlAwdOoBgbpnaGla14fT9123y59DwloZhApgErP7wAyYNjDGJjtjk0WVg1zFyZv3O2CsxlDAao2k/8NbQOhHlgdK8LZpI6zsOwjByeiy0TQPhdM9eg9P1TVcp+0MalMh7LKzBhRpselgNxhfVyU86PyVAAFM6tQMMpHcfkRj3gWTL1NfiFF1ASflBN5bcxtYCd8aICoSz6lHKFcIsq69J1gx079NsKFzXYXQ01CiwB9dwt6Tk/ILMU/h8aDV8Qa1YzTIuAtzJ7wJwGmYqOrEu0ObrMLA2tjU5bOqlU0kVdIQl3g2MSRPfaZMSd8KE4W7ALEEnY+fpOG03GSHFc7UPp94XU8NO09P3lAZeQLGDNiDt7jBvxDxSq+gO4AIjSsiSt9R7mbxsIsBgo8K0FVEu+qCY5V843jp5+WE/xDnhUqaaf+WnKp/igmW3O/bDHEE+iQxxccKvL55k5TzKRHtgvhXDzUqgU2GkyDMCOwJP974W5eooBDBiehBFj5zi7KVyrhvP6+2BIxhMjqic9IlW+cNBIMzEdfSMEcDSkadTWmpiCKf8KsbEnzvbtGO+OLqbUoJPYD7nF9IqtIKiOSq84IF23LAgm3rBxQOFTqhaIakeVEkrIBgnUxgW9jc4uyfENBZT8jjSy+X6EYrzOTcR+7e4kGDsLztbFOVCagagYr1AIDe0gjBgcprqznsDScBWPkGCmoLopEmbiTAOONc+Zw5yeZpjXoDaWU6gwkBfVf1UAeeFwyhSSfk0llbo14sdt7e2JKVJ5VuTy0iSwBtymeuNLkij04RvlkGYEb3v0i+MpkDJMkgeRve04aZWqFUAVPCF7EHmBsTaSSdrCIBvhNVt2EJaSraVSmKmoML2LX0+X4Z/P2w0/wAaCiFBJAt0X+p+2Fo4bRNFnSrqqLaACU3tvEA+3XtjjK596kI1CmjzylabgtHbmIP0w1mcNKUWyZV1bPO+59h/c4I4fkHcyBygi5/Sd/bB2SDU71KIYbE6Gt7GR9saDL1UZQUIK9I6e3TFvBYd02lpg8y76IQ08QUsH6ceacIXTQYo4ngYNC4kYitC+DiYNjExFF8wVGBEGCb6Rt7Rg3LHQSVsTck73Hft5YLyqNW1VnKkkHYKCSN4VQANh0GK3qpMAAGBaevXFNdJSe3agbVDKWzRGOvP7wqa+WNQ3vP9+2BczwCrS1ME1L3UzA87A/bDBszoAMA+UxOBKead3UOeSZ5e+4nv2vhwXIpPdGUTwulUpwwYgxtJiehidxhsvxJQpo6vTfWVMG2lnEkdZAJjod+kYCar7frjP8cqHkgbg377fl+uLe0E4WjTVGEuFQT08v5Q9HO1ASwc62PMbXNtxth1wjiToyhlBAMAa1Ueg1G1+gtfzxmxCi/0xK2bZ4UekDc4haEbxcVuDxrRVr02VlpVBF0C1UdRCtv/ABF7SfLtjDHKvERbpA/LDPIUaqroJLJ0WZ8MyLidrWIBG/WBi5SQexHbANEEpd9m2ULkOFayTrBKi6gNI7EkiPz9sMuH8LKs0w0xfT8sdiT1MYN4VU0sSRMqbmd+/ngzjXF6OWCrGqoeYgESAQNOo/hkbCP0mnF0oA9zzhU1Mh4aVHcfKVUjqSTsMKWrtqlSV3iLGD3IicWnOVKyrqMLvpA5UB84k9bmTJMRMYspATb2MYIJDnBphMeAZA/NVDsu60abEMzHckwQoABOxJttfGZ40S1aBzk8oAkkETYki59JHnjV1cwKFPU16jqSqtqVVFxrO2o9l26mYg5LIgtXTS4UzMnaR5W/s4OYWmkOSnfBcnXoMKngyPkaSOUE81p9N+2BOKPlUrsKUGkRzqI0luyEiwnTcQdwDgzPZgmo7PlyygkMXR1p62EKQRF+oucZ7O0RqBAkDcgW7/3OFTduux7Kwadta4ZIx+Pn9k1U00TUFRxpBKnUArXtc833F8L8/liSzgyh5lMaTB8pPMNok7TiHM6TKt7eog2wCXMRJgdOg9sW0cqdqik2oBSAGBtEfZXZSQyuGKkTBG46WxuPh2ilUq4GlqcagJAa0AxsL7jGIyKFjpHe0nv5nbH0XgHDxQTeWaC21rbAjpg3va1vmuXi6SnOB0oqpJAALbx1jFNTNxjuhmNWM4dhaBqmkq8NiE4qd4OPBVBwDnnhR1fgIgHEe2AmzOlh2xbWzYYYG8ygOoMInWO+Jhd42PMNgpXtTlmOG5ulTIpPUJZuVQFckkmIUAEC/UmLeWMzmab03GlxUdTzaZZRFo1WDeemQO+G+bzxcFgNLEFdUwzU+iWNhN4AE3mcDVKIoQizr08xuNM/hj03+nnhoxsjNWSXOEkryiGHzfMTJEki97TgzKzOkG57kAGL7n0wvpUydpj7fXBmXT+IgeermHmIB+4xFkeAeUbeR5zbz/rhFnmlgOw3O072w0pUXPhojB2mxMhmmIBJ7d4x3n8hD6KbBwSrWggbHSf79sVfBV0mWkkLN0co7kkKYBUM2wBcwsz3ONAOGrScqBzbX3BEzJ26fbBGfyz+NTVYU09DE9QTew76dI8r40XA6eXVWqZmpTBZo0sYhQYsImWP2AGLulMqkuIaEgelChfQk9/9u2F2YMMNu3LMSPXri/i3E9ZYUEcgghWIj8Rjyuo+p8sJTTzEyVe5JiRBPUxO+LAQU6Ue8U9y+ZJESAdhexnp5HHGW+HjUcPUBFKozAklZIprreL7wMK8vXMkVFIttt+Yxo+DZxAyF0qeLriYARgw0iTdhsJKgWZsBUcRsupoNLZNVwkEHzzwT0HmqdCQAaqKvmfuRileJooIpgl+jkCAPITb3BPkMWcfyjgpTbLU6TqJBRYaoG2LNfWLWJPU98Is1kaqgtyxOwa49v0GLpOBGUjU6JlEgzk+YP4LziOZLEgGSTLNuSfM9TtgNebrOOyxYySZwU7q4BdWNSTzqyrI6FpVtR9hbrhpKVthEVA1QKGqtUCiFUuxC94DWA9MVo1RDpEz23n2vj3J5VnkC5Hf9LYK4TxEa1GlhUH0/qOmBBGwQlzog5CrD0qkh6bo4+d1EqJOleWNQkkfxTeB29zHAqiEglDBvzrb1vM9dIk4+j8O4JUWm9d306m0Eo0aQp6SVB331f74zOUZdggmO14nz9euLGyW5xaJSP8AYm6aSpibiexhd+vUY+gZSyBZ2EfTGVbIFTcyfLb69cPsq5CgnthNZktQipK9zeYx1kM7pN8BVql5x5UYEYRbiEVvKaV8+C2CmgrPljKSd8dpxRhbFOpujCNrZKYZnNxvgnLZoFcI6rTcmJ749pSCMF3fhQxlO9YxMAeKf4f/ADH+mJgYKlgSHIV6SVZqq5UDlFMrIa2knUCIG+xwzejQZSyQDM855ges3jfC3itBELaSCk2Pcd77DY374IzmVKodMsgWdWkgFoE2boCYnynG4YCF4mF7WyjyZHWPcRI+4xYuVpoxWs0EIW0jeAJwnfiClQFExsDMCYkxsCYF97YpSiWuZJPuT5Yq2VYpgDKZVM5RIGnee/QRG1wd59oxf/jFYS61Skn/AOWdI+gg/wBjC5OHsfwQO5/pjypVUEIpGkHmPc2kXwL2hdHsw0e8tc2Z6xj6qNxSoXL6iWIGrUdWo7STuBEd9sPPh7gb5mg9dxNMtEybkG+zCB6BpNrQRhPm8mjhVpalYi5JESbSLABYjefXH0qt8QUFoLSpVCqomj5ampoG91i8EzMeeBDmhX2nTbRfa4iY4Wer8PCAA2UCFk2G5gD3JgYFKqOhb7D+p+36Y9Gdpu5uQ5GzkC83kgsY8wCfLAHEOMsrvTXLsLgIzdRNzGxmwA3Ez5YKZXE7p7l3myAJ0IT0JA+pLSRH8sHHn+IVKhp6qkLTMIeigm8Rci0x7YWPRepDVS07Xj5RsIi3W5OCmyjaQFIU+YJgdNjgS0Lu9ka+npCW1TLSOk5/VO66aSYbxFaAHJJDqtgROw9PO2OsrlrhxIAI7gjbqIj2OM1SzGYp1Awhoiw+VgJ6dRv6Th3wv438KPEoSZEsjAbDfS1tRM2kDr0gxjLVza9MVKxe0y0kwspxYeHWqDSFGqQNWoQ1wQ0DUIPb8sEcNprVnnCmQIJAJJ2iTeYx78VZlczmqlanOmpDQQRpYjmWD/MCbSL4Dy3DHZwmgltyDYaRuSxsq+ZIF8MOAmls4G60vCsoUcgi302tF9j5YM4TlqC5pmd0RBd2YmxJmAoks3SBi9VdAR4SqqABVLnU02XSx/zL2gKBC2OM9WrLznSKlRRqY8w0mQIIttIBi4+2EMJLi5KLHA5X1ar8RU64FGkHSh1qbFp8lcMAT2vHTpi7K/D6+FyLqSTMGCST0vZu4ZR6zfHyyj8WvTIKZdKf81Nqkx6M5B9JAwdwzilfMo3iPqQGPDgKptuwX5iBG8++HkholWTiXBO89w9fGKgEIDeT1G4mN53jv3EY9zNMAAeWBMsCNvtiZiqxGMz3Oc5JgQo9BYwHXy5ItiUXJMYPpuBbBWTlVe9uEiragMd8Py2vePSRJJ7XucMlq06hYQ1uoAjz3INvTHq5dadzOk7229bnfELxsN01ji0ZCDzVNdMESD03xMtRCqFZhY28l7TBnFmbqhhKtIB0zfmtqHn3F+2J+zLYkOQIkWU9CbEEHqIJG8yIjDPAxoDt0suc4+EYRHg/zL9/6YmL9FH/AIlX/wCziYkUlIqrHtnQGYhEZwANTgknyCghRedptGO8/wAUqGm1M1zzABgDysLWhRv3x1lUUI5qHSxgqNAJJ/1EgoAL9Z7YEzdPxBMTHWYsPtg25wuxrND3DW1QRadvThC8JqBG5iAP6Y1uX45lKSloao8SsKApMbE7z0tte5xlMkEnU8aQNt/rjxcu41ADlnby6H0xa5paC6SjeM/FFWtZQtJLEogsWmbkyxA6X72ucUZPmS4BJJJkdSZwBVy5N7gdv98NODZHVTJZwoHncwNo6epxCiMAI7hSQrWI5oJDDSQLgAbkibmeu2DHTlaOpH64GpZgUvkRYiCCBeesi/3x7S4rbS6TcSVMWG9j19xgSFhqML3XBZ7ilILUKmGiDY9T0MbdMOeHUq1VKakQmrVLEmR6Hp2HWb4HzGRFZ3qA6ZYchE8sADmncwZER540vDVGiATPUtvPlJ5o2ny7YF5xICfUqQwDnCDyeV8VyQOWbdvITi/OxTUlrACT33AkD1ge+C85xnw6QoZehDAQrkliDclm6E7kA/fbCHMZWpVL165KpALeSlgAAo2Eke5xBEJdjTBlKOOZuWBXTCMQlRbFhY3jfrfzjoMVUagqi8CpYRfU5/i2gemK8+oZ+QcoAU9iVJBYTeDbe+LspS0FZLLP4lkFfIReTt7nDNgtgAgBdZRecJFycPOEI9JjVDfMsAzcFSGEEXFwPLvaQV3BUhywlhTRiswLtCDvN2mP6YbrlWUAEGdzPScA+TIUuDHAuV2bYyauYpeKr8x1NoL9yIWDaQFspjFHxDx1MwAiKCFIP7wDxlAEQSSTBEbE7b4qrh6jOkmUAAUjdT2P4RfYYvXgqsoFmK2tvI3HtIwDGYyn66ppw4dxMcpJVcE/hHoPvA3xqOFKEphVuu4Ii89bYWLwlex+uDuHVVohxUIUCCCdr2/QYY4Bc8vDhATOlVg4tqQSMUgA3BBB2I2+uKc0xG2+FPAukK2mAQUYciBcYDzBg2xdl84YvjnMVivMBMHmnoO8QZwTZJhR8O2QNFVHMCsg7+Z6HrhmDqUxaRB/P/f6YVVXksBCm4IgQfYi3riulnBScBjCGxIMqPWbjrf7AScZ6lF0yExkP9V6VanVXVOlzGoTBIiQdr8wMRswOGGacU1LHYdO56DF+Y4cGqNSqBtJS9rKxIhtxD6C8E2hr9I5+IaCK4VgWCAEzKgs33gC1iN98U4mq5vUhSwME8LO/wCP1P4V+mJgvUP4U/6W/wDVjzGn2Uf6/dD37Va2UWmkvGrvcwDtsCemM1WzFQhnmEPKAAIYG22+NHxpNbhA2lVW6jck/wCwAwj4uAEQAd/sB/XGjMT0TmCm7I3PzgcfqlIO9z9N8H0S0LJ0gTcAz6YGyNHU4BFsaDLiZXvt6j/bCiUmrUtMQs7WJY3JN+pG3vYY2ZyIpUhSpA1ZGtjT5vyvpt1H0wizWWB6focKvEqM+pmaZjUSeXy8vbBAyr+I1N2qDrOKmII39N/7GCuElmqFKpDIF0iRcAbQ1ojpJ9sU5nK6XOglk31fwyYGoiw9cTJSg0DCKpArSFwRrNx/EPUAxEYKoVYUHqDOA68inTEiL7dTO584gewx1kCWIXpNz5b4IHEJThMlOBxUBCGpkvB06bKNo1bnc/Y4UcQPiktUAuqrKiDpUzYTpk9SRjzNVbntMD/3xykTH6/qN8LsAdhVcREIOutKkvObkSoi5Bm5vA274Z8P4OkeIwLlv41MDrp07SBHWOx6mnM5RZpsya41CCRotBuOp33OGPCwFk9GA1MdTaACTypIWbmALemBq3EYTjVkSN1dlKKpqNOmisY1AgmAs/KJHWP1xTnuIVFJkiGBEQJ9e4PngpaUgMrA9iP6dMSvQDrB3+4856YzNqFpyl3l26zuYzRWqa6/MQZmd9ifthYzsdQvpZtRHQkSAfWCfrhrnstEnppm/W5WffSThfll5wd7i2NsTloWoOkZV/8AiFYRzm1vMx0M3Pvg6jk3rIVqa5dlIMXgTYWuILR6DDqhXpQWqFB/Fqj2scKs7x3WYoKyhTdiV5l22g6fqf0xnvc4xEKhLtgjuG5VgNNLkW8KCZM+tz7knDepk20g/N/q+nffCGtnW0q4cjs1NtJnqNdMJJ9gfIY5pZoOJ/ac1TqLtqqtVptEzZmUqD1EtvscPsEYCRTZJMkymuWMmMMFymxFieuM3V4o6nmVCwH+ak6W6gsCLewHph5x0GrQR6ZJowGcrquNQWNgbEGx237YyahpBC16TTGrVaw8ndCZtAV8fwyFccpIIVtJIMCQT2nUPfFdYA5cTJLc2nSgQr/L+ImZ26jAdPIFhqDMKGuAWKhrXMqCYF97j12xpeO1kqpSZFRIWFCmWIA3YbC4iTfy7WA6Ileh17tL2YAGMBJ3noOOc/TK8zfFQXq10ps9EsoapcIOVUAjqeUb+e+MnmMy9aq8yagLSvQCZMTuJMwLx0x7nqTidAbQTtMXPQzv1g4P4AEYstRQlUCLgCQt7i0t+Y9MRv8AbExlZ+0dNpjpmVqBwfX/ALz6Jd4R/i++Jhj/AINT/wCBQ/63/piYZ7QubZS/0H1XXEAXl4lgB3sBC+nbFOYyiLTPir8qkiSRc23HtiM/9jbAXFs4aoKxNonoDYSPpOHGoSIXOYDKz2UzOmpq9RHrbGipQGRlMrYg3uD6374TVOFgCS32wdwbManFKpYbBuikAkT5HAk8p76ReLmrQfEnB2o87aSrAEEHvsCBt6/fGLp5lUYK1NXWZglgR6Xj2YEfmNfxv4hbMBKepSlNQABtMAE/bGOzGSKElj1tgmiVGMDSQnS6dJNIgpMmf8wTAh1kx21LI8+grQqWIqSg6ECe/W0dOmF+V8RZcEqvUDZxMwR1GGuYRZ5SGFjImJIkr0Npi8HFtnZCRYZU4jQVFXSLb6urSN4mB7dZPXA+ScywncYOzVUVKSqo06FAgkH5Z2MCBHT88K8n80dwfyOI4QlbgovNN0Gy9e5OLuGoeYuqz+GNcr2/HH54DVZ9sOcrQIAJ3ODptByUtxtZCjdWcwPxE+f6+WOOHs1TVA5B+GRYd7xPfAHEs+hY0GV1CmdWm+rsFMdDv6dMOeAoqA86FbGSQBHnNwDBHTqMC4yVbadrc7lXUGNIaiCaTSAGtzdCDEf8s3xKebp1I8Nl1kGaRYCoNPzrp6wL2mRcWxVm+IhNSImsDbS4033g3iLW87E7YzVc1mq6hTUFCNLICFleYEE7n17YQ+kCZT6NEP8ACTHmtPncmjBqjtCaADO1idyLxf2xkBMDRdpiJBntHfDzPcZY5QalCvUZkYREbk8u4F1xnctmdJE3gj1t+eLpS0GE5tEsaZymtH4fzVUy6+GI+apIt5KoLHedvphsvD6VJIpxUJHM8mGteINh16HDvh1ZKihkYFd47eUdDhXxLLsKh5B0OtCqCNr03eWO0slh1W+AZWvdaUmpfb4UooU6ak60fQYnQxkd2CsdLHykbm4FsdvkLa0BZb8wBG29mHt+uLszTC2YzbdRtIkiT1Bta3nhdmcszjlnUNoNx/t6YfkJDbjv9Uc2UQ0SyFgQIYEggGJ7Axtvi3hxRqL6mcIp+VTs7ghSQTGmxnyPmcCZSnUppVFZl0MkGpBOidthJ9BeW3ucGfDopkMdLaGCiHI52DBlgKNUA9YIMxO+E1JIyujoa/s9TvN46K4Vq5y6eEgRFMFrxVYGRqMG4mIFvLFlDMUhRaHZamxGmRABkhr3BgRA3ntHKrcADawFhE9gLDHnEcmjNYbQLWnTA3uLx1wsyCur/VNHqKoFanAnGdvXHKXU+JVdLgO7CoQHLDUWKyV5iDHXrgf9pKgkmCwa89xp952wLXRhvI6D6m317YCKMPmJPkQf1xpawDJWfX6w1f7QDQ1pxH76Ijxv5x/0j+uPcC+COx+mJhkM6LnStNlf8k4Dp7e+JiYQN1nGy8zf+W3thev4v+X88TExBsV1aPwm+qopf5hwXxrr6DExMOGxWbUfGVfB9h7/AJYL4fs3quJiYBnvJL/cd8lb+I+mBMt849/yOJiYY/lZ+qvyfzH0xo239hiYmDpe59UursFmuI/5zep/JMeUf80+v6YmJhfC11PcCYZfr6f1xZU3OJiYn+KwN98Lj42/yqHr/wDyMZo7p7Y9xMBT2XYHuLX/AAh8/wDyt+eGXF/nH99DiYmMjPjrBq/dCTZvdvU/pgeh/mL749xMbam4RUfhFXfFP/03/jt+WHvG96P+hv8A8ceYmEu3Cs/CCEym9P8A1L+eK32HrjzExHbrBU3b6q4fPV/8E/8A6sKc709sTEwzhdBmy7xMTEwCY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data:image/jpeg;base64,/9j/4AAQSkZJRgABAQAAAQABAAD/2wCEAAkGBxQTEhUUExQWFhQXGBobGRYYFxoeGRgZFxwaGBocHhocHyggGh0mHhoXITIhJSkrLi4uHB8zODMtNyktLisBCgoKDg0OGxAQGywlICQwLCwvLywsLCw0NC0sLCwsLCwsLCwsLCwsLCw0LCwsLCwsLCwsLCwsLCwsLCwsLCwsLP/AABEIAOEA4QMBIgACEQEDEQH/xAAcAAACAwEBAQEAAAAAAAAAAAAEBQADBgIBBwj/xABFEAACAQIEBAQEAwYEAwYHAAABAhEDIQAEEjEFIkFRE2FxgQYykaFCscEUI1Ji0fAVM3LhU4KSBxZzotLxJENEk7Kzwv/EABoBAAIDAQEAAAAAAAAAAAAAAAIDAAEEBQb/xAA0EQABAwMDAQUGBQUBAAAAAAABAAIRAxIhBDFBUQUTImFxFDIzgZGhsdHh8PEVI0JSwTT/2gAMAwEAAhEDEQA/AEuczjMKusySRJPX8RM9ZthPW4g08hKC0H8duuoXUnspjpfct+P5FkDI2gspVjpcNymRsD0JGM9pPv0wJqXHdYKTLRJ3Xk37kn7n89z9cbvL8bpfsfgsukUVFxAd2t1AAuYF594nC34O4FTqVQMwzKWB0kMo0ReWmxt0wt46yU6r06Ta0UkBysaztYHp0BG+4wRbiSjkk42VFTNmo4apeLKg2HkOw7ncmScPjwUU6K5iqVfWOWmshE8m2Lv5bevRfk8qiKjirqqtIenoYeGDYCSIY+n6Ye5LiqOtGiwLUqJcwBcs1gYPbC8NyVUzITPM0qHgZLQFKnVInZ4k2+uFvxBq8IlI5bnpIHbGXzRelW1ARzSPMYacV4kCkGYYA6TYt5nqq/dukC+F12l1QPGyucZSXJUTXqogaC7ASek4b8byK01CUpmkSrljOptm0+XlhRTzrJ8hRY2hFkehILT5kk4spZ9mbn5pN29epH64ey2QXYS4IGFxmcr+7VpkSe9v7MY4HGa1GkKKlfDJYkFFYtqABDagQQLRYR0O0PsxlqNRDTonQ9rM5MuJJEHYNEdvlgb4BTJTAdQWBFzJI3EC8fbAirJwjksEuSCprZABrZRsOYhfTtgzg3DKtRgirEmCzKSq6yEBYerC2+H1ZVRZc6UE3gyzRYfW2M22YeuQp0BSbDStomJaJ6kTN5vgrpR033cL6Tx6hVy+WXK0DmaSK5g6xqcsWdyxCghbgqA09CtsYR6DIxnc21QBN+vnhnWydXTz1atRwsajUY/KZUSxMAAm3XfHvwrw+jncyKVavWpOw/d6VVg7AEsG1KQDEntynAsc12yp4LzCmU4y2XsMyyVAY0KGkeXy6Y8p9sNcz8OV68Vs6jUqOtZrEB2KsRdqakMiNMFyZWxI3OGvw1/2eVctxG4SrlVQkVKiqdWqypoOzg31RFh3gfTnQEEESCII8jYiMMATG0oVWXy6U0VKahUUAKq/KoGwHljvFeUo6EVJkKoUTvC2H2xZOCTVMTHs4mIopjyML+OcHGYSBUqUnBlalN2Ug3s2kjWt9j6iMJfh/i2YSt+yZrmYCFqRedxJ/ECNjv3nAl0GCqJWsxMeTj3BK1MdKcc48OKUV2vExViYii/Ov7TTdyUinPR7LJiRKzbzIE9cP8xwxKTBxp/yx+6OkOPmJfUTB7QLnCX4k4AtGsy5er49Lo8QQb8p6H1FjjjOzTenLEKoVSNoAvBE+ZN8ZyyHBqRIKclC4YKQGI36ibHbuLThPnKYUKuiKqhtbG4aSdECbQsA2F8aQU9LQAwEBl1ggsCNxIEg39YOFvG6BZjpBJ0iBNrTP27dsBRrQ+1yUBCRpXN5O++GvD+F1azJ+zjnJiQYvuJny/8AYYpyvDCl2+bzHvtv7nBtJNOXrVBUrU2WCnh/iJJiYuB59MbHNDxlVInCrNbmIzNIh6J51I8+03E/bFWUoUqyZmvVYqUUFFUgMWMxIYHUBbaMcuHzH76prZSNPiNqgFdl1Hfr1xSuQACgc9ZrjSCTTBH8AGpnIkx0t12QC1piE0AIRcoAFaoQqMJEsJP/ACiSPcRg/L5NFYSLG4i5gixHecdVPhhiSAx1adRmB/e4tOE37KQTpJlbG4Hla+I0zkFC4A8wtBm80JllUyfnBVGcL8ssNyCBuCfPB3BOIpVqjUvIAFZhB0MdjbfqJMTbtfOcMalSSoKtHU7RobVGm+/rhrkqfjVKQy37oU6YDuws7sSWlfxLeIOANMASEYAO+UB8TsGg6uYli1P8NODCKD1tN/M98dZP4NrPkTnVZSo1E09m8NJl52nrp7demPPibh5pVisq0qGlF0qJtABJjbG++GOKU6XDqQZlIWkdayJgzII9MaGEQrEbLJ8Aql8sJMkEqSdxeR9jh18H8GoDOJUquigc6KzAamG4EkbTP1xbwOpR/ZUQJqamukAQhJvBJ6neSbWxi83wSq7FqhZmv81zAvsOnoIxnZTh8zhAfCcr7JxH4+ytN/Dpa8zWkjRREiRvLkhIHUgnF1T4n8IUzmqYpGp0R9fhqQSDUOlSPRQf1x8s+HK+Zo8uUChjaRSpsx/5mBMe+COL8PznhtWzSvoFy7Moue66pHuMaAZRd9IwF9nRwwDAyCJB7g3Bx7j53/2b/FlHQMozt4gZvC1DlKbgKen4uVr9rRjeLmgTGCTQ6Qrzj0NgTiWcSnTLuyqoElmIAHucIavxLTQFixKiLqrNY2Hyg9xiYAyoXALVa8Zv4z/dijmQDNKogbTuUZgCPqfucU5P4uy1QmKy8u4IYEezAE/TCz4t+KMvWoNRpVXDkrB0jSSrBgCWEgSJDAWIHobLREnZCXghbnL11dQ6kFWEg9wcWFgBJIAG5JgD36Y+HZjiudVtCVqlKmJhEbSFnpbf1xdnc/VzHNXfUwA7xYASF+VSYEwBOF940mELq1rZhfa6VVG+Vlb0YH8sWRj5D8G5gJmUckKqhvIRB3jffbv99dU+LHLEUqDOo/FqCgnrAb88MtUp12ubJWxjExnP8bP8Lf8Al/8AViYkJty+RUSSJcx15YH3jAmebxK0MxeSJ1gk23ubkb/3GOeB5msjFFpmoSCoUqWjVaY6272vh3QyoIZTTPiAjlUnULkSRqKqARvIEW64wOcQclKazBhFtXqOytUYuPlQzMKu09vS8d8A8Rf94b7WgEz3uB09cOeC1PDDCoUApklkLKGEwLyYIJG2+++FozS6XqaiFRnUKr1B4rtBLyDEAn5YMbHCWtLn4VOx4ilGdzDlwgJYmIneD+ZG3tjg8ZaiSpAJ2IEQFiI8/rjrN050vXchiDpVZLxJIkkyszhWOH6wSjLHUMYI99j+eOgLnBLAAOVoKnEKz5ZELpRyheeW5mZJKi+KeD12TNB6TNPMRUIvEfMQZwLQ4r4VDwWp6m5lDRyweskXxRS4kyJ4aQGYxrIuQLETtH9cA6SIR8ynGb4wGDhXc1GgFwLHvJ8/LAWSy6AkN2mdQF+5nfHNWjUIAAEAQoA/ucK62WrLqZ0ZTv2GKpstGELm3FOKvhkRBIOxGn8jjQ57Ktop1stTcoyKxAWNNtmhYG2+nGEyHEnRhzWvMrNz1I64bZnMEgamYqTaopjSe8AAR/KcMqNLoc3j7qgLcJvmVXMj5dNTYcwYW6TAK/i7yY2xnKVJZBMETEA3E2kxtgtM3madddRqVjMldTVA3UkAzeBOOuL8Oh3qUySGlmXsSxnboCPb0wDWHITAAAZPCaUswwttFuVrD6yB5xG2IXdo55j+ICfaxg36Gb4zuX4y9IaUCkAkwwP4gAdiD0HWxGLcl8QugUVaa1KY3kFXINh+8FrHuDM36RVpGyQaTzytv8JIUrNELqABUQBy7co23w2+Ks0z5WvSuG0m20xftcHC74S4zlWCuDVQkXVgSisJldQF+h2uGHnF/GMwjVC1NtSMAQQZF7W8jH1wFJ9TvCOFpYy2nkr5ULQQSCNiCQR6EXGN/wAB+NwKY8XVqQQSL6oG/qffGK4sESq6i4B27YqpotiGFxcEwQe17H2xoBjKDI2Tv4l+Ja2daGOmiDy0ptbYt/E1z5DpgnKcQOoDUSrKt4i8bwLC+EK5dmMBTGGGY1KiE6ZURYLuL3Hfzi+AMlLqSQrg5GqxBJJJvDdBbFLVeYHtfa2/XAlXiNUuvKrA7aVhr/6Yn6RgqmdnjlnmU7j9ffFucSy0IWCwhx2RD8Y5j4ib9UJ+4aZ7bj9MHcMzdCoyrPcsrMKcwCYDGQdjP23wu4rwll1hRJUAx5GIP3wFwTh9Oq5WpUcNcKtNJJYSQSx2W3S+22+Etgm7kLSabHCVs+GZQPzkaaZuqgFXaOpMyqdQNzYmBy464h8RUKBCM0t0RBJ/OAZ6TjvM8GpVLuGn8QVyEbbdVAI2/iIMkm+Lctk0p2SmiDsqqPyF8dBjCRtHqlgW4CX/APfNf+DmP+hf64mHWo9z9cTBd2eqlyyWc4p+z1ZV/CdRBbQx3gxYWHe99hF5rynHAyMhYENLPFPmckXILQQItBkbeRxvyEuDcdumE+Y+F6dUGaigTIXRyjtEEHGF+n8pR2xsshmaakCpR1pqsxM33id/LrBm2GGazJ/d1TT8Omp/iWG8lG8DmJ9sHVcpTV3psSlMblC3hEjrLjYGFKyYPXpjNUhRWsQ5JTfkAnrsDY4zuADo6L0PZvZjSBUq79Pr9/REfEGcoVH/AHalAxuzQxv5oupliwsThaaxUfu1ER81QQQe4UEg9PmB9Md5zNUwQE6wSe3ceeOsnSqBlqIAoU6hUqEegPhgzI3AgmRI8tNEmIWLtihTZVBZG3TnzUy+Sq13FKo7AgFlDkhQu9lOwO9oGNBw/gNLQJdasAkCxVD1j+HzE3jywhr5mrVq6nJdZhgreGGHWymRO89et8FDh9AGaiU1iTDkM0b3ZiTbyvhgbIMrkvcAu8vwesrq5NIBZu1ZACLwJBIFhtvhNxHir1kCPurEzBEr0EET74dZzjtGoQnORqkNokepVjqJHQxIFjMCK6+TXUJGrzHUHr3woEDdAX27hZ6jl4IZ7LveZbyGCaWaBYiNNNvwk/qeuGq8K1tLvqVR8sme0RFvXHHEMjRT5KbE22YH7AThwwJUuBXWdqQtJlJkC7Ab3tPtbF2Xc6ZHyq3fo99u0qPri0UtWU2FwP0wvy2aBllBAI0uhmLR1O+2+ApPglU4S2emP1RWT4FSqVJ/C34JstwN5vMiAdhONTxrgdOlV/Z6TElaf7wi6hjPKAotHKYvcjCj4e4iMvU1EAka1g92BCyIuP7tjvKcWFMPU1/vIYibli0gwSDB5pnre+DJCEOBEFZXJZ96bRzb3Qnz2tPN6Y1OYptSTxRPhupm11YrqWQdriI74yuV4RUcaaSl4HQbDYE9APfG9zfxZQWgKFSk7MaWh7fi0wfm+aCMRgiSU4kL5tl6T1qkCC7GSSyqBPUsxAUb7nBI4O0ka6drWJYE9IZAR6kkR54Pq1C1MLT5UAgoshT/ADNJlmNpZixsBYADHGWzJX5kMbSB/YOEOc4bJ7GtePCUy4NlSKYp1GAcaiEO5ReqkmHH+mftj3MICCNJ85MH2tb79cFcJ4glPU2ksrgqxWz7WAO6nVF52EYUcW4zEUxThx8zEkye4X8PoSZxTH3BNdotRUp3NgAYz/C5oqUZWBIKmZ6jthhmM8prCKhIKwSaYF/MLqken0woTOVCCZpqpjk0yD3Nyb7798X5kU6a03Rj4m5EqYIv0Mi+AcMrvdk6EdwWV2RM5xsfqRsn2pKoaklMhvxqZUALBAJJsC0GPyxfk+BqgbSzq5/FO0dIWJUmJG/nhRwnjzVM14tbmFSUdhy3awa25Hlja08tBa7sSZJdmbpFp2Fthh2npZlcntHTig+GbHP5qnJU2VArMXI6nfy/p+uLyMe6D2OPYPY46IgCAuXErnTjzF2hu2JiXBS0q/8AYP7nHSZQA9cZ7/viAJNNgDtJWT7CbYHb4lqGCoA9pxla67ZW+rTbuknxDWU1atPw2St4phgbaT/JG5s04poZBNRUKDIIkyWtezbrcbCBe84acSyFPOVBVLtRqgAtABVtMAQdQIIEd8D56oqVAwOq4IMRIMH9cINOCSVt7R7Q75tM08Rvk7x/xB5vgi+ECkBtXNqJlgemo2EdNuuF4fQQFI0ibAiL7z540WezI0Na0G3Q+X0xm8p+8YBRsCYkbD133FsFfYZVaLS+1scXO8Q285V2tVB0DSTuxuB5D+uFL1mOoEg37D7EiR7RhnxXNIalQ6YBMgT8ot29MDBUgNzDcmYiegWPmt32kTi77hhIr6d2nqFjsnyXPCSVcOF1G9sPM/XMKazFZHKqpuAR1MADpPnhO3EiBpQlF6kWdh2ZheP5Ra53mcdDiRkEswuDLMSTHXrfzvgDHRJIkZTB81RQHwlqhtwXZWN/JANN+smeuDeHVdVI1SdNQHTKEqdVmBsfxDVJHbC054VA+mnLBSSVCqzCZYmWl2HeJjvGK+E51BT0tqBLSSL/ACggDSYHXeRgenTlbtJRFWm+mxs1ONtsdfstCGDIRFpuBE/Tb7X6YGyPAcxUp5hleiKNOm1Q/uUUPAMoGVS6sBBktcxuJxY1Dwx4gYaZjYz9ADPpgtvicJRFBmCoWJ+SpF/mBJQqyggN1IMXItg32ESxYKYIJuBgbqUfhauKK5kQ4anZRJYkKYbTvFtu4wh4pk6tNEB8P95zCDLiOjdhcWxraPxoz5dkoo5qmVNVaumqFnUCFcXG4kQRF4tOVr5Vqj/54pKFjU+rVU5blSbFJsAGAFzc4Uy67KhoNBlqt4NwM1SAYWRJZyNUDqqfMV3GraQe2CstBVqcodBIZWX5TJG7fLYX2GBuDuKdVap1GAULmTOmLq+zNA7EEeeB/iUVa1VtDI6bhUhQLQCRMM8bmST9sNuJ2Vd022SUZV0Cmaggrta6sTAgEdbi04vyPEfCR6GtOem2hkblViCdMkCJmJ74yWVpsG6o23YkdRPUYapkSS0c6hZ5L6J21EfKBb+uFvJGF3+x6OnNJ/hlwzPzxziI+conhecXWpamunQEHICJAmSGlWYxebnBZ4bRk6QSW2mAB7C0b4S8RNWmBoLQw1aEeCpAImARBjrFpOHeV4rTXKVKjLFQaVCE3bULHoYPW3Q+WKZAytPamoq1P/I6APeiQd4H7CH4ll6NFRqACtIEidR6gAA/0wiqc9TlsCYCgCBNuwAHtgUpVrOGqHma2qOm4AHa+2O8txF6asgtv6ztg7eQFj0tTuSRWcZOZPl5TlfS/hX4JUMj1ahdlMhAISekn5jHtcdsb3/DFGE3whmJpoWgEqJHtjTVao74YMLJVr1K0GoZQP7AuLEyS9sc1M4o64tpZpTscS4JULv9iXtj3FniYmKlWvzf+2VGbmc9rAC3aFAH0GHVGotNgtRhy701EtePmccqAdhzbgr2a8W4dSZ2rI379ROkFSCYgShEiN53nGSOVenyspE31C4PnIwBkZCyOaw7rSHiKusUzAUiRLCJkX0sDt5+uK/iDO0XqEJZkheukhfwi0CBYdNh0wm4SdFSpvpFJmI6WiJ7CcV5NZXURN7Dubbn67YP3xKXFvorOL8QHy8wNmEEiD0uPKdsJcjmdBJAwRxTMeI/KjFjblBhj0ubzti+pkBTdVeRa4ESD1G8TfAuGF2NFYXNp0zH54XOTz9iRY9QVBkdd+uC+I8OdSdUCIkCBom4BFrx0GBUqeGwdQDBmGWQY2nDnP8AEMtWoTTpsK86mJJZiWMmWIuN+u0REYW8kEQMFMrWMqW6iTE5aBn1/NI3pgDz74HIwXU5rLBmDHWbiO+Lkp06VNnqmahMU6Q3buSfwqPqdo6hxOVyZXC1Ka010QKovrkmZ6FCI7dcENlKVT95S6HmBWwnbUJIUfzXHSZwlooWPUf354ccGpsXIUlRF9MgGNge4J3m2KcMSjY9zHBzdwtDVfVTETG4F+u3L5H9MZriubGu+q1vQLsB6Xv64e1X8JQIF2gk3AAmRAue2/cXwg49klNWKbrUk2KqQpn+UgEC9rYXiQuhotNWdpXvIFpM8zjB4j7/ACVmSpBjrIplZkLUup7AiRe07nDGh8QVIRWNNdDF0OkGSQQADBKBZMHpt6o8zlnp/MDbuNvY4tydOo06FYxvCgiPPsPPBWgmUnU0G0wc54CNapVesxRtFR2HicwZWI2JgEH1jB+YK0WkqZIgCmqwGG8yRpHYdARgfIZaWUpoLqRyo6sZmIKgyCTaN8FcSyNSozPdJHMNLfhsAALk9LnpiEm5c4EHwuVmSZagdR8/K0FTYg3JtG3XA+YzHhBqlKoNLu6Eaoib6T3X17fRHkqbMSaddkqrPKxZQYIBGubHckMAOUiZth3T4vUp0tNalSLOpUP4Ykg3JkHTqncgD33wFRpOd10OzZpVYa4CesR90rrV38SSRqFwwIJ+oviZ6ojKoRNJAAsxOph+KDsdrDEXLHUjzyuBF9otB7bYYVWpLpAIcMCTpiTH4TFwD+WL5AW7+sVW3MIDt87Y/eUlybxUAe3n59NsPuH/AAuxfXVIVZnQDLG9gTsPOCcJ+IIzjUVRANkWIA8gMO+A8e5NNZgNMAMZuI6ny7nB1ZAhq5D6jqjrnGStlk88U8sX1ONt3wjNaQCCCD1Btjhq+M0uUzCa1uKE9Tgnh/FYNzjNvWGPVrDviQgvIK+gf4yvfExg/wBo88TF5TO+WGZRP69cM+H8YdOUsdJN7KRtF1YFT9JxfU4TVKq9NvEVtirX3gWJB6dsA1Aym4JI7j+oxoBWQzsUfxXLCpQDBlLGQAqsOWxkmdPlAO94GF7V4fSqaVERa31648TMmbAAk9PvthhmaFSqaCoF8QfMnKAAx1C/UkTbe2BBsPknNYHiPxQuVYU18U3c2Rex74Gp5UlwG33PXDLigSk+mmpVkmSzSxZ+YmLRpEARY+2AFzdQtqBLOOyAmNpOw8pOC7zvIAEBMNI0/FKKz3BnYjwiqrYEXEecAXwPXygpCIOu8VAxFj009Ig9bz0x6vGMwh5tInYMRPpAJvi/Oaqh1EWsCYOhAbS0bAdz54YGddkTqzntAKWUAXYQQKk8pOxPT/3xb8S5b/4p4EBjqixAn5hI7GcEUMrTZmCOGZIgrOl43KGJMe3WJw1yvCVABYCWRjBW3lJnrJ6bx7LJh0pJcG4STKCQU303Hp1B/OTjr9n1TpmSI/6vzw0TKpS8RlZYRZbSs6vKGK3BnqDIwBl60jxEeIvuFMz0vc+nfsJxRcDsm6ZjHVm96Yadyq2SqhVGJBUmwkEFv64HzOWgqVqB5iRpK6fKTvvuMNcxnRUDGsGaqxnxGbVI7ER95thLmKs3AHLAGkRt3A+Ymd8CCSV611GjRohrRLT0d9/MfdF8R4RURQzFQGAIh1Ji/Y22NjBwNTraj+8LOqrAk7AbARYD745XMljAEd9/viGg4QuFsIBjYDocG0HZcbtB9Lem055P8lc6xHyxc8vl088MMh8RVqK6RWBAgCm66l0ieUGJUX2BGEkyJm/rf2xSyHBwuUWgcrVNmqeYzPiJqUumnSWnQQsBQ34kkDcbGOgxOKVjVpU3Kwyg2Pbab7gEgTjPZVzTZGX+/LGrzyBwr+R8xB3BB37RgHvtgJbjBCz2XM/uyw3knfGuyuYalRNJTS8NiCSqAFoEXJJ6RsBjHVOHHxCkFSACJG4MEH0IO+Nh8L/DlEENX51EGJXfeCJnTgrA5EH2nCr/AG+lpKvOm6wAY877dRinhIpqulDLEDVI3O1vLDvjxpkDRTSnEgaVEx2mOk9I6YQZHNgPzprXaeq/zA98TuwhbXhwCYqIEKsDsPPfHgVj0w+VFAiZxwAoPTGYGF0HUg5ZzM5duk4ry9F5xp6kHtisKvliy7yQezNSv9lfEw3kY9xUqezNWPoZx3QKAQaYWNO0Tbl2me++Ka1dqgYVGNO6gubm2wIsXPv1wbwqoqg/vV1NEi567WWPfVgfM1PEqQo1udhNlAwdOoBgbpnaGla14fT9123y59DwloZhApgErP7wAyYNjDGJjtjk0WVg1zFyZv3O2CsxlDAao2k/8NbQOhHlgdK8LZpI6zsOwjByeiy0TQPhdM9eg9P1TVcp+0MalMh7LKzBhRpselgNxhfVyU86PyVAAFM6tQMMpHcfkRj3gWTL1NfiFF1ASflBN5bcxtYCd8aICoSz6lHKFcIsq69J1gx079NsKFzXYXQ01CiwB9dwt6Tk/ILMU/h8aDV8Qa1YzTIuAtzJ7wJwGmYqOrEu0ObrMLA2tjU5bOqlU0kVdIQl3g2MSRPfaZMSd8KE4W7ALEEnY+fpOG03GSHFc7UPp94XU8NO09P3lAZeQLGDNiDt7jBvxDxSq+gO4AIjSsiSt9R7mbxsIsBgo8K0FVEu+qCY5V843jp5+WE/xDnhUqaaf+WnKp/igmW3O/bDHEE+iQxxccKvL55k5TzKRHtgvhXDzUqgU2GkyDMCOwJP974W5eooBDBiehBFj5zi7KVyrhvP6+2BIxhMjqic9IlW+cNBIMzEdfSMEcDSkadTWmpiCKf8KsbEnzvbtGO+OLqbUoJPYD7nF9IqtIKiOSq84IF23LAgm3rBxQOFTqhaIakeVEkrIBgnUxgW9jc4uyfENBZT8jjSy+X6EYrzOTcR+7e4kGDsLztbFOVCagagYr1AIDe0gjBgcprqznsDScBWPkGCmoLopEmbiTAOONc+Zw5yeZpjXoDaWU6gwkBfVf1UAeeFwyhSSfk0llbo14sdt7e2JKVJ5VuTy0iSwBtymeuNLkij04RvlkGYEb3v0i+MpkDJMkgeRve04aZWqFUAVPCF7EHmBsTaSSdrCIBvhNVt2EJaSraVSmKmoML2LX0+X4Z/P2w0/wAaCiFBJAt0X+p+2Fo4bRNFnSrqqLaACU3tvEA+3XtjjK596kI1CmjzylabgtHbmIP0w1mcNKUWyZV1bPO+59h/c4I4fkHcyBygi5/Sd/bB2SDU71KIYbE6Gt7GR9saDL1UZQUIK9I6e3TFvBYd02lpg8y76IQ08QUsH6ceacIXTQYo4ngYNC4kYitC+DiYNjExFF8wVGBEGCb6Rt7Rg3LHQSVsTck73Hft5YLyqNW1VnKkkHYKCSN4VQANh0GK3qpMAAGBaevXFNdJSe3agbVDKWzRGOvP7wqa+WNQ3vP9+2BczwCrS1ME1L3UzA87A/bDBszoAMA+UxOBKead3UOeSZ5e+4nv2vhwXIpPdGUTwulUpwwYgxtJiehidxhsvxJQpo6vTfWVMG2lnEkdZAJjod+kYCar7frjP8cqHkgbg377fl+uLe0E4WjTVGEuFQT08v5Q9HO1ASwc62PMbXNtxth1wjiToyhlBAMAa1Ueg1G1+gtfzxmxCi/0xK2bZ4UekDc4haEbxcVuDxrRVr02VlpVBF0C1UdRCtv/ABF7SfLtjDHKvERbpA/LDPIUaqroJLJ0WZ8MyLidrWIBG/WBi5SQexHbANEEpd9m2ULkOFayTrBKi6gNI7EkiPz9sMuH8LKs0w0xfT8sdiT1MYN4VU0sSRMqbmd+/ngzjXF6OWCrGqoeYgESAQNOo/hkbCP0mnF0oA9zzhU1Mh4aVHcfKVUjqSTsMKWrtqlSV3iLGD3IicWnOVKyrqMLvpA5UB84k9bmTJMRMYspATb2MYIJDnBphMeAZA/NVDsu60abEMzHckwQoABOxJttfGZ40S1aBzk8oAkkETYki59JHnjV1cwKFPU16jqSqtqVVFxrO2o9l26mYg5LIgtXTS4UzMnaR5W/s4OYWmkOSnfBcnXoMKngyPkaSOUE81p9N+2BOKPlUrsKUGkRzqI0luyEiwnTcQdwDgzPZgmo7PlyygkMXR1p62EKQRF+oucZ7O0RqBAkDcgW7/3OFTduux7Kwadta4ZIx+Pn9k1U00TUFRxpBKnUArXtc833F8L8/liSzgyh5lMaTB8pPMNok7TiHM6TKt7eog2wCXMRJgdOg9sW0cqdqik2oBSAGBtEfZXZSQyuGKkTBG46WxuPh2ilUq4GlqcagJAa0AxsL7jGIyKFjpHe0nv5nbH0XgHDxQTeWaC21rbAjpg3va1vmuXi6SnOB0oqpJAALbx1jFNTNxjuhmNWM4dhaBqmkq8NiE4qd4OPBVBwDnnhR1fgIgHEe2AmzOlh2xbWzYYYG8ygOoMInWO+Jhd42PMNgpXtTlmOG5ulTIpPUJZuVQFckkmIUAEC/UmLeWMzmab03GlxUdTzaZZRFo1WDeemQO+G+bzxcFgNLEFdUwzU+iWNhN4AE3mcDVKIoQizr08xuNM/hj03+nnhoxsjNWSXOEkryiGHzfMTJEki97TgzKzOkG57kAGL7n0wvpUydpj7fXBmXT+IgeermHmIB+4xFkeAeUbeR5zbz/rhFnmlgOw3O072w0pUXPhojB2mxMhmmIBJ7d4x3n8hD6KbBwSrWggbHSf79sVfBV0mWkkLN0co7kkKYBUM2wBcwsz3ONAOGrScqBzbX3BEzJ26fbBGfyz+NTVYU09DE9QTew76dI8r40XA6eXVWqZmpTBZo0sYhQYsImWP2AGLulMqkuIaEgelChfQk9/9u2F2YMMNu3LMSPXri/i3E9ZYUEcgghWIj8Rjyuo+p8sJTTzEyVe5JiRBPUxO+LAQU6Ue8U9y+ZJESAdhexnp5HHGW+HjUcPUBFKozAklZIprreL7wMK8vXMkVFIttt+Yxo+DZxAyF0qeLriYARgw0iTdhsJKgWZsBUcRsupoNLZNVwkEHzzwT0HmqdCQAaqKvmfuRileJooIpgl+jkCAPITb3BPkMWcfyjgpTbLU6TqJBRYaoG2LNfWLWJPU98Is1kaqgtyxOwa49v0GLpOBGUjU6JlEgzk+YP4LziOZLEgGSTLNuSfM9TtgNebrOOyxYySZwU7q4BdWNSTzqyrI6FpVtR9hbrhpKVthEVA1QKGqtUCiFUuxC94DWA9MVo1RDpEz23n2vj3J5VnkC5Hf9LYK4TxEa1GlhUH0/qOmBBGwQlzog5CrD0qkh6bo4+d1EqJOleWNQkkfxTeB29zHAqiEglDBvzrb1vM9dIk4+j8O4JUWm9d306m0Eo0aQp6SVB331f74zOUZdggmO14nz9euLGyW5xaJSP8AYm6aSpibiexhd+vUY+gZSyBZ2EfTGVbIFTcyfLb69cPsq5CgnthNZktQipK9zeYx1kM7pN8BVql5x5UYEYRbiEVvKaV8+C2CmgrPljKSd8dpxRhbFOpujCNrZKYZnNxvgnLZoFcI6rTcmJ749pSCMF3fhQxlO9YxMAeKf4f/ADH+mJgYKlgSHIV6SVZqq5UDlFMrIa2knUCIG+xwzejQZSyQDM855ges3jfC3itBELaSCk2Pcd77DY374IzmVKodMsgWdWkgFoE2boCYnynG4YCF4mF7WyjyZHWPcRI+4xYuVpoxWs0EIW0jeAJwnfiClQFExsDMCYkxsCYF97YpSiWuZJPuT5Yq2VYpgDKZVM5RIGnee/QRG1wd59oxf/jFYS61Skn/AOWdI+gg/wBjC5OHsfwQO5/pjypVUEIpGkHmPc2kXwL2hdHsw0e8tc2Z6xj6qNxSoXL6iWIGrUdWo7STuBEd9sPPh7gb5mg9dxNMtEybkG+zCB6BpNrQRhPm8mjhVpalYi5JESbSLABYjefXH0qt8QUFoLSpVCqomj5ampoG91i8EzMeeBDmhX2nTbRfa4iY4Wer8PCAA2UCFk2G5gD3JgYFKqOhb7D+p+36Y9Gdpu5uQ5GzkC83kgsY8wCfLAHEOMsrvTXLsLgIzdRNzGxmwA3Ez5YKZXE7p7l3myAJ0IT0JA+pLSRH8sHHn+IVKhp6qkLTMIeigm8Rci0x7YWPRepDVS07Xj5RsIi3W5OCmyjaQFIU+YJgdNjgS0Lu9ka+npCW1TLSOk5/VO66aSYbxFaAHJJDqtgROw9PO2OsrlrhxIAI7gjbqIj2OM1SzGYp1Awhoiw+VgJ6dRv6Th3wv438KPEoSZEsjAbDfS1tRM2kDr0gxjLVza9MVKxe0y0kwspxYeHWqDSFGqQNWoQ1wQ0DUIPb8sEcNprVnnCmQIJAJJ2iTeYx78VZlczmqlanOmpDQQRpYjmWD/MCbSL4Dy3DHZwmgltyDYaRuSxsq+ZIF8MOAmls4G60vCsoUcgi302tF9j5YM4TlqC5pmd0RBd2YmxJmAoks3SBi9VdAR4SqqABVLnU02XSx/zL2gKBC2OM9WrLznSKlRRqY8w0mQIIttIBi4+2EMJLi5KLHA5X1ar8RU64FGkHSh1qbFp8lcMAT2vHTpi7K/D6+FyLqSTMGCST0vZu4ZR6zfHyyj8WvTIKZdKf81Nqkx6M5B9JAwdwzilfMo3iPqQGPDgKptuwX5iBG8++HkholWTiXBO89w9fGKgEIDeT1G4mN53jv3EY9zNMAAeWBMsCNvtiZiqxGMz3Oc5JgQo9BYwHXy5ItiUXJMYPpuBbBWTlVe9uEiragMd8Py2vePSRJJ7XucMlq06hYQ1uoAjz3INvTHq5dadzOk7229bnfELxsN01ji0ZCDzVNdMESD03xMtRCqFZhY28l7TBnFmbqhhKtIB0zfmtqHn3F+2J+zLYkOQIkWU9CbEEHqIJG8yIjDPAxoDt0suc4+EYRHg/zL9/6YmL9FH/AIlX/wCziYkUlIqrHtnQGYhEZwANTgknyCghRedptGO8/wAUqGm1M1zzABgDysLWhRv3x1lUUI5qHSxgqNAJJ/1EgoAL9Z7YEzdPxBMTHWYsPtg25wuxrND3DW1QRadvThC8JqBG5iAP6Y1uX45lKSloao8SsKApMbE7z0tte5xlMkEnU8aQNt/rjxcu41ADlnby6H0xa5paC6SjeM/FFWtZQtJLEogsWmbkyxA6X72ucUZPmS4BJJJkdSZwBVy5N7gdv98NODZHVTJZwoHncwNo6epxCiMAI7hSQrWI5oJDDSQLgAbkibmeu2DHTlaOpH64GpZgUvkRYiCCBeesi/3x7S4rbS6TcSVMWG9j19xgSFhqML3XBZ7ilILUKmGiDY9T0MbdMOeHUq1VKakQmrVLEmR6Hp2HWb4HzGRFZ3qA6ZYchE8sADmncwZER540vDVGiATPUtvPlJ5o2ny7YF5xICfUqQwDnCDyeV8VyQOWbdvITi/OxTUlrACT33AkD1ge+C85xnw6QoZehDAQrkliDclm6E7kA/fbCHMZWpVL165KpALeSlgAAo2Eke5xBEJdjTBlKOOZuWBXTCMQlRbFhY3jfrfzjoMVUagqi8CpYRfU5/i2gemK8+oZ+QcoAU9iVJBYTeDbe+LspS0FZLLP4lkFfIReTt7nDNgtgAgBdZRecJFycPOEI9JjVDfMsAzcFSGEEXFwPLvaQV3BUhywlhTRiswLtCDvN2mP6YbrlWUAEGdzPScA+TIUuDHAuV2bYyauYpeKr8x1NoL9yIWDaQFspjFHxDx1MwAiKCFIP7wDxlAEQSSTBEbE7b4qrh6jOkmUAAUjdT2P4RfYYvXgqsoFmK2tvI3HtIwDGYyn66ppw4dxMcpJVcE/hHoPvA3xqOFKEphVuu4Ii89bYWLwlex+uDuHVVohxUIUCCCdr2/QYY4Bc8vDhATOlVg4tqQSMUgA3BBB2I2+uKc0xG2+FPAukK2mAQUYciBcYDzBg2xdl84YvjnMVivMBMHmnoO8QZwTZJhR8O2QNFVHMCsg7+Z6HrhmDqUxaRB/P/f6YVVXksBCm4IgQfYi3riulnBScBjCGxIMqPWbjrf7AScZ6lF0yExkP9V6VanVXVOlzGoTBIiQdr8wMRswOGGacU1LHYdO56DF+Y4cGqNSqBtJS9rKxIhtxD6C8E2hr9I5+IaCK4VgWCAEzKgs33gC1iN98U4mq5vUhSwME8LO/wCP1P4V+mJgvUP4U/6W/wDVjzGn2Uf6/dD37Va2UWmkvGrvcwDtsCemM1WzFQhnmEPKAAIYG22+NHxpNbhA2lVW6jck/wCwAwj4uAEQAd/sB/XGjMT0TmCm7I3PzgcfqlIO9z9N8H0S0LJ0gTcAz6YGyNHU4BFsaDLiZXvt6j/bCiUmrUtMQs7WJY3JN+pG3vYY2ZyIpUhSpA1ZGtjT5vyvpt1H0wizWWB6focKvEqM+pmaZjUSeXy8vbBAyr+I1N2qDrOKmII39N/7GCuElmqFKpDIF0iRcAbQ1ojpJ9sU5nK6XOglk31fwyYGoiw9cTJSg0DCKpArSFwRrNx/EPUAxEYKoVYUHqDOA68inTEiL7dTO584gewx1kCWIXpNz5b4IHEJThMlOBxUBCGpkvB06bKNo1bnc/Y4UcQPiktUAuqrKiDpUzYTpk9SRjzNVbntMD/3xykTH6/qN8LsAdhVcREIOutKkvObkSoi5Bm5vA274Z8P4OkeIwLlv41MDrp07SBHWOx6mnM5RZpsya41CCRotBuOp33OGPCwFk9GA1MdTaACTypIWbmALemBq3EYTjVkSN1dlKKpqNOmisY1AgmAs/KJHWP1xTnuIVFJkiGBEQJ9e4PngpaUgMrA9iP6dMSvQDrB3+4856YzNqFpyl3l26zuYzRWqa6/MQZmd9ifthYzsdQvpZtRHQkSAfWCfrhrnstEnppm/W5WffSThfll5wd7i2NsTloWoOkZV/8AiFYRzm1vMx0M3Pvg6jk3rIVqa5dlIMXgTYWuILR6DDqhXpQWqFB/Fqj2scKs7x3WYoKyhTdiV5l22g6fqf0xnvc4xEKhLtgjuG5VgNNLkW8KCZM+tz7knDepk20g/N/q+nffCGtnW0q4cjs1NtJnqNdMJJ9gfIY5pZoOJ/ac1TqLtqqtVptEzZmUqD1EtvscPsEYCRTZJMkymuWMmMMFymxFieuM3V4o6nmVCwH+ak6W6gsCLewHph5x0GrQR6ZJowGcrquNQWNgbEGx237YyahpBC16TTGrVaw8ndCZtAV8fwyFccpIIVtJIMCQT2nUPfFdYA5cTJLc2nSgQr/L+ImZ26jAdPIFhqDMKGuAWKhrXMqCYF97j12xpeO1kqpSZFRIWFCmWIA3YbC4iTfy7WA6Ileh17tL2YAGMBJ3noOOc/TK8zfFQXq10ps9EsoapcIOVUAjqeUb+e+MnmMy9aq8yagLSvQCZMTuJMwLx0x7nqTidAbQTtMXPQzv1g4P4AEYstRQlUCLgCQt7i0t+Y9MRv8AbExlZ+0dNpjpmVqBwfX/ALz6Jd4R/i++Jhj/AINT/wCBQ/63/piYZ7QubZS/0H1XXEAXl4lgB3sBC+nbFOYyiLTPir8qkiSRc23HtiM/9jbAXFs4aoKxNonoDYSPpOHGoSIXOYDKz2UzOmpq9RHrbGipQGRlMrYg3uD6374TVOFgCS32wdwbManFKpYbBuikAkT5HAk8p76ReLmrQfEnB2o87aSrAEEHvsCBt6/fGLp5lUYK1NXWZglgR6Xj2YEfmNfxv4hbMBKepSlNQABtMAE/bGOzGSKElj1tgmiVGMDSQnS6dJNIgpMmf8wTAh1kx21LI8+grQqWIqSg6ECe/W0dOmF+V8RZcEqvUDZxMwR1GGuYRZ5SGFjImJIkr0Npi8HFtnZCRYZU4jQVFXSLb6urSN4mB7dZPXA+ScywncYOzVUVKSqo06FAgkH5Z2MCBHT88K8n80dwfyOI4QlbgovNN0Gy9e5OLuGoeYuqz+GNcr2/HH54DVZ9sOcrQIAJ3ODptByUtxtZCjdWcwPxE+f6+WOOHs1TVA5B+GRYd7xPfAHEs+hY0GV1CmdWm+rsFMdDv6dMOeAoqA86FbGSQBHnNwDBHTqMC4yVbadrc7lXUGNIaiCaTSAGtzdCDEf8s3xKebp1I8Nl1kGaRYCoNPzrp6wL2mRcWxVm+IhNSImsDbS4033g3iLW87E7YzVc1mq6hTUFCNLICFleYEE7n17YQ+kCZT6NEP8ACTHmtPncmjBqjtCaADO1idyLxf2xkBMDRdpiJBntHfDzPcZY5QalCvUZkYREbk8u4F1xnctmdJE3gj1t+eLpS0GE5tEsaZymtH4fzVUy6+GI+apIt5KoLHedvphsvD6VJIpxUJHM8mGteINh16HDvh1ZKihkYFd47eUdDhXxLLsKh5B0OtCqCNr03eWO0slh1W+AZWvdaUmpfb4UooU6ak60fQYnQxkd2CsdLHykbm4FsdvkLa0BZb8wBG29mHt+uLszTC2YzbdRtIkiT1Bta3nhdmcszjlnUNoNx/t6YfkJDbjv9Uc2UQ0SyFgQIYEggGJ7Axtvi3hxRqL6mcIp+VTs7ghSQTGmxnyPmcCZSnUppVFZl0MkGpBOidthJ9BeW3ucGfDopkMdLaGCiHI52DBlgKNUA9YIMxO+E1JIyujoa/s9TvN46K4Vq5y6eEgRFMFrxVYGRqMG4mIFvLFlDMUhRaHZamxGmRABkhr3BgRA3ntHKrcADawFhE9gLDHnEcmjNYbQLWnTA3uLx1wsyCur/VNHqKoFanAnGdvXHKXU+JVdLgO7CoQHLDUWKyV5iDHXrgf9pKgkmCwa89xp952wLXRhvI6D6m317YCKMPmJPkQf1xpawDJWfX6w1f7QDQ1pxH76Ijxv5x/0j+uPcC+COx+mJhkM6LnStNlf8k4Dp7e+JiYQN1nGy8zf+W3thev4v+X88TExBsV1aPwm+qopf5hwXxrr6DExMOGxWbUfGVfB9h7/AJYL4fs3quJiYBnvJL/cd8lb+I+mBMt849/yOJiYY/lZ+qvyfzH0xo239hiYmDpe59UursFmuI/5zep/JMeUf80+v6YmJhfC11PcCYZfr6f1xZU3OJiYn+KwN98Lj42/yqHr/wDyMZo7p7Y9xMBT2XYHuLX/AAh8/wDyt+eGXF/nH99DiYmMjPjrBq/dCTZvdvU/pgeh/mL749xMbam4RUfhFXfFP/03/jt+WHvG96P+hv8A8ceYmEu3Cs/CCEym9P8A1L+eK32HrjzExHbrBU3b6q4fPV/8E/8A6sKc709sTEwzhdBmy7xMTEwCY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2" name="Picture 6" descr="http://florapedia.ru/media/pic_full/3/10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76672"/>
            <a:ext cx="4824536" cy="5138936"/>
          </a:xfrm>
          <a:prstGeom prst="rect">
            <a:avLst/>
          </a:prstGeom>
          <a:noFill/>
        </p:spPr>
      </p:pic>
      <p:pic>
        <p:nvPicPr>
          <p:cNvPr id="45064" name="Picture 8" descr="http://claycity.ru/wa-data/public/shop/products/44/73/27344/images/1543/1543.97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3744416" cy="28803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3789040"/>
            <a:ext cx="363112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падуб или </a:t>
            </a:r>
          </a:p>
          <a:p>
            <a:r>
              <a:rPr lang="ru-RU" sz="6000" b="1" dirty="0" smtClean="0"/>
              <a:t>остролист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парках и скверах растут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7200" b="1" dirty="0" smtClean="0"/>
              <a:t>пальмы  </a:t>
            </a:r>
            <a:r>
              <a:rPr lang="ru-RU" sz="4800" b="1" dirty="0" smtClean="0"/>
              <a:t>плоды – бананы</a:t>
            </a:r>
          </a:p>
          <a:p>
            <a:pPr>
              <a:buNone/>
            </a:pPr>
            <a:r>
              <a:rPr lang="ru-RU" sz="3600" b="1" dirty="0" smtClean="0"/>
              <a:t>(плодов не дают)</a:t>
            </a:r>
            <a:endParaRPr lang="ru-RU" sz="3600" b="1" dirty="0"/>
          </a:p>
        </p:txBody>
      </p:sp>
      <p:pic>
        <p:nvPicPr>
          <p:cNvPr id="44034" name="Picture 2" descr="Картинки по запросу карта субтропиков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36912"/>
            <a:ext cx="4320480" cy="3888432"/>
          </a:xfrm>
          <a:prstGeom prst="rect">
            <a:avLst/>
          </a:prstGeom>
          <a:noFill/>
        </p:spPr>
      </p:pic>
      <p:pic>
        <p:nvPicPr>
          <p:cNvPr id="44038" name="Picture 6" descr="http://www.flowerbank.ru/wp-content/uploads/2011/05/43276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93096"/>
            <a:ext cx="2450976" cy="2327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/>
              <a:t> бамбук – </a:t>
            </a:r>
            <a:r>
              <a:rPr lang="ru-RU" sz="5400" b="1" dirty="0" smtClean="0"/>
              <a:t>трава </a:t>
            </a:r>
            <a:r>
              <a:rPr lang="ru-RU" b="1" dirty="0" smtClean="0"/>
              <a:t>(ВЫРАСТАЕТ ЗА СУТКИ НА ПОЛМЕТРА, ВЫСОТА ДО 40 М)</a:t>
            </a:r>
            <a:endParaRPr lang="ru-RU" b="1" dirty="0"/>
          </a:p>
        </p:txBody>
      </p:sp>
      <p:pic>
        <p:nvPicPr>
          <p:cNvPr id="43010" name="Picture 2" descr="http://mtdata.ru/u24/photo6304/20586321829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492896"/>
            <a:ext cx="3960440" cy="4176464"/>
          </a:xfrm>
          <a:prstGeom prst="rect">
            <a:avLst/>
          </a:prstGeom>
          <a:noFill/>
        </p:spPr>
      </p:pic>
      <p:pic>
        <p:nvPicPr>
          <p:cNvPr id="43012" name="Picture 4" descr="http://www.realwood.ru/files/stati/bamb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4104456" cy="4062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/>
          <a:lstStyle/>
          <a:p>
            <a:pPr>
              <a:buNone/>
            </a:pPr>
            <a:r>
              <a:rPr lang="ru-RU" sz="6600" b="1" dirty="0" smtClean="0"/>
              <a:t>ЭВКАЛИПТ</a:t>
            </a:r>
            <a:r>
              <a:rPr lang="ru-RU" b="1" dirty="0" smtClean="0"/>
              <a:t> – ДЕРЕВО, ВЫРАСТАЕТ ДО 100 МЕТРОВ </a:t>
            </a:r>
            <a:r>
              <a:rPr lang="ru-RU" sz="2800" b="1" dirty="0" smtClean="0"/>
              <a:t>( ЛЕКАРСТВЕННОЕ ДЕРЕВО)</a:t>
            </a:r>
            <a:endParaRPr lang="ru-RU" sz="2800" b="1" dirty="0"/>
          </a:p>
        </p:txBody>
      </p:sp>
      <p:sp>
        <p:nvSpPr>
          <p:cNvPr id="40962" name="AutoShape 2" descr="data:image/jpeg;base64,/9j/4AAQSkZJRgABAQAAAQABAAD/2wCEAAkGBxMTERUTExMWFhUXGRYbGBgYGB0aHxwbGx4XGx0gGR8gHSgiGBslGxgaIjIhJSkrLi4uHR8zODMsNyguLisBCgoKDg0OGxAQGy0mICUtLS0tLS0tLSstLy8tNS0tLS0tLS0tLS0tLS0tLS0tLS0tLS0tLS0tLS0tLS0tLS0tLf/AABEIAMMBAgMBIgACEQEDEQH/xAAbAAACAgMBAAAAAAAAAAAAAAAFBgMEAAIHAf/EAEIQAAIBAgQEBQEFBQUIAgMAAAECEQMhAAQSMQUiQVEGEzJhcYEUI0KRoVJiscHwcoKi0eEHFTNDU5Ky8STCFmPi/8QAGgEAAgMBAQAAAAAAAAAAAAAAAwQAAQIFBv/EADERAAICAQMCAwYGAgMAAAAAAAABAhEDEiExBEEiUXETMmGBkfAUM1KxwdEjoQXh8f/aAAwDAQACEQMRAD8ASRllqhgobVylRpLE2Mn2/iI64GUUNEh9ImIEgzI309/m4idpwezmTCAaGWLEExE7kwe0kAEXCgjrgYgJMBtTH8Udpk7Fjb+E4w2k9jQb4NVV1Jqqio06CV17AgbdogMINrnEH+8KNJWpUzqqa2Wb84E9zCiTIP5ATgrwXgoGsONTBRyEgnURexMWDCP7W4m82Q8MJq1H1b3XYQRttB2/OD1wxi6XI56pdxfJmhVLsLdHzfNMqsKA7bAXAbn7AgCRfbGcS8tZRFVoYsDNwYJIIEGB2a4jDnxpKVFCZCOwhSP3b6R2mYwjPWjS76SxXl2IBmdTCDH5k2Pe282PR4H635GIT1bon4VlxVfYEoRqHL1IsBIJtJtt7YYfEXBKdOjSUMhIDBRy6jpQ3KgyoFoYzsSbEHCFWQDVpkk7xG0SfpghlqzHS9RiR6YJN0sTBPc6h84QknyO6lpozL5Y1RoDgIHtJVQWaBe4J5Zvf8ItiRMtTBertTJ0015gahk3AuwUR/ATfGhQhEpqQxYaiACOrC97xpuRbbtclwpRSzKtqZmAkaQDaGFp9N426GOpxhvuXFJLUylUos0a+UjSqqJIJBvJuJiT06X6YiLVkBQNp06rCJGoaG2vMW/hhsr0C1SncEawS0aSAbWiRI0zA3kiRyyHz3BqoqtUSk4UuBJ1wQWI5mJJJ5QDe3tiRkntLYBKQLyeUpnSrghU8xnqUxrZp02MxoUBbWMSe84ocLrCm6EiQrA7sAYIP4bjb3w2cS40azrTpctGlLqhIXU6ajqJ6iADHXT+S3mMpLu0cpJJOwlo2kybsPznBpquOzBLc6RWq0s9SU06ygo6OVVvVpM6XkKwE7WsYN8J2c4VoqQQ9mYeaLI0nUPMkGdLa/oVvY424PSRFMhVDrdzqBEjl0Ho15IblsSO+PMxTqGmNdR3QzyBjusASCI3MRc/yZyZVOOprcxGDg6RE9NBSWq8szO2xAAC6TBjcsCL9o72Ar6mMSDNifYgX9iZ+mLS6iRTaAszJ3BOkH5sBb2wUyXDleoXe1MEwkgM5hitjsOW52BIHXHOboORUKhelTJoqop6VNWLtAiCfzPv9MFQpoMpBJBQ6iykg0yzqDBMFSNMHuvScT55l/3fSpjQHp1CHQMGJ1eYys0WsdajqOWemB6VCz+XJjQSsjdUE6bSY0sT2kYXlKzLDnDc6BUp0z5mi6l2TSPxQVhrMpBEn1C3UYI5PhdRXqffqXYHT1kb2J6EN0H5RarlENYTS8sFGXVTV3QowB9YIWOogmDHXoWo0ahRqb2JE+da4NgBoPaepP6YRnOD2ez9Lf0KYMyvEa1NC9ap955ppsr64AADCBLAap9RIBkR7V+KUabuailwdLKARFiChiLECSdr79cWvFlZamVZdS1Hpcx0spkSFhhIO1Sf7vuMIuW4w5rKxJALEOJkGd/zN574PjwuS1pU/garbYqcRyNSRcNCx6p2Jgb2H5b4iemwMkhGAQDSWkHTaLmJIm3e0SBi9lM+EqMHXckB94vAYdyPy9ji/VVHI+91SRMxAnrEER16fGHnkceUSgZkaBm41SAZFjsSJsbjqeok4ioZjQ4McpibAm8SOgPt9MGOLZE05FEo5AALLItYyuoKR0G38TgTVDSSwINt17ACxm4gDpb3xcZRmtiUFuGZ2mDBIZZb1qTIP7UmLG+/54I8Uyq/Zw1G27E6jJMD1AGD0II2vMCThboULSQQeg7+kme3KZnDxkMmxRUJ+9syltUpedLdmkFpt0MGSMYup7MpoSaVQBdTKGYXOoXMFRabftX+cUHrCSLsoETOmQDYm0nr77Xtgg6MlZwy8peKk3BAbWwEad9EiIJ6HG2fpVHArllEaAuw5RqgBryVNPTJuZTaYw0o2tiMFLQBE6j+RxmDS5XKkS1WordR9mWx6j1Db4xmM6CrRSqZlmEHYbCBAvMLawkm3vgtwbIszqCsTpYA7nt/D5jvirwbhhrkgGCASLTMRIA2m/8Arhs4XwIJRYsZmSLGSPwgkgcsdLCb4ZxYXJp1sXKaS5CfEcwaTUistAiIkE+5F1JgXg4q8a8TU1SKTy7CRA6QZPa0fxwJrpXLCkh0iebTIjUJI25dKRIFzqEzMDYcNZU8pBNasvM7GyUREqCASN1UmLzPx0ZTySTS2++wqoxTt7gXifEazUyjanAbUQZ6Amb9SOgjaetl6rndQiSI/CT8D/XBjOVW1GAvNMFYK9V5CeljG22A2dycKrAEE+qxveQewBBAse3cE86SlK2+w5BI2oQKi6gCkqTHUE9/brhnzmZTygqzMNboObUQBJheVTMDbc3wt1MuwQN7WjoPbF5OIDyNEcxjUY7fzgR8E9cLtWGlwQar264ZKWS8poJ1sCQWQtA/vECdjBETJNxBwC4ZVIrKwEkGbLq/TY/XHQUekwln8tiiOqHmOkyAd7GDIiTcAASMBySa2RptceRrweoF1l6kxqCgEFxA9rz6o+ffCxx7OM1QgGFkiOxtqJUE3mxI3jBzjNUeWsuQKnUUwxgWBJNQROqQokkaoBwoU6bIzVCrfj0FVtqNhaRa/uL2Bw5NS0qFbcicUveMzuWKOLjZXVpsQQIgEWN9jHxj2rzfdqTE736xv8ADp0HbF1y1VYYl9ALEwARqFwvVriw2/jgLxB9B0/iHa4sSDJm/Q2kbYWjBtWE2Jmrsagglm1bA73P8sOvhnI1TKKWDKpgbg9/Y+/W3thHySSGcjoxWehF4+sGMdU8LrVGXZ1ZSUUhTOjRqUiINiYBm4BJsdsbYVRVCf49ytOlm2KQ3QkwdTKFDNpFgpP6z7xQqV3rClQUKxkaAseqp0Zt/Va9rDG+dyzPXctGpnGkREJcWsbC4tJt73r1Mz5DlsuehUnSvWxgGdx7Wkdb4qeN0DddgvWo/Z3+wuaYLVKReqDPKSAA20Qb9Iv3wU4tllo5x6cs1Q6fLgCaYJbeTHojcXE7Azjn1apqMzPqJJN5MTcnr/nidOJOGmZJDKWm5DIUuesKYwu8O25Dop8SUFKALZ6ajzYXUenMJsysBbmG2COjamW1F5JiVJbkHLFgYKyoAB8ye+ObPRlQhIJ1EKxgdKZUHtaRfv7WcfDev7QTTqJU0UWq0mA9QXShDCbPy6SJsRI7lT8NGK2KogqcEqipUhwKNQaTJsIKnnEQTYCZ64UM7wWqtWppCjSxI0sI0yNOmT/E46r4mohBXZH9TJU3kaGCyPdZ1NGx2wt18rC0npWqw5g3Gg6TT0k7fjB959sEWWcLbZHKhUyeSVqXlikr1HeKdRdRgHTExIk3ie/tg3Q8Iqym+g06bsxeQSyBeVQJ2nrcggiQMb8H4p9nqZqp5YLIQyqyhALMw1ECXOwA/s3virlfE7Zh4q6A1R0JMaUAkDcHUIBIuZg74JqlK2vvYlhLw07h0DUwy3Di4GsAlFEzGo2kAiQIi2JXzHmh3TympSwCVKWkrBMc4YOLWkmevWMVquScvpowqsx0KXKkFQG0sY5WEyJ9jacWckNXnI8pqFwwgq4E3+YB3II2PTC2qntyZTZlThgdFzHlmnTLRUX1MhvpYgwNJEe0arzGMXJOagIZtRPKQAA5Eg6YnQ0iN47E4rVKlcMKa/ds83Z15kQSRY8wkEidgJwUOcd6C0zoWaBQAW2khisW0kzaZj3xbk41YSwC+VSCQtOCpUazcQCAVIvME/OkRtiWjlWIZVI0l1YKoCkaF8tSLFjJ79puScS0cqYYioGKhZALWBNpmxj274u1uEsZ8yxhAousMVgRNyNre1oOGfxMo99jDSZffh2WJJNCnJuYK7+2MxVOTH/Sf/v8A/wCseYP7fJ+oHQA4YVoVKPrYaZEG+sEh4gc4FxF/xDtL1lSjU0KkMsDSfiw+vtgQeAz5Rc6tJqFlUQvNflHQW26yZnA2nkqyMxVzoLBiqDSxILG25I7kEzPWScd/EpYluhebU+41LklljHqJn4IUEfXSJwM44yqtQj8Yh37IoMhbGbapIBjV+VqjxUbOCCLtMWBkj/De/QE4peI8o+ZXQjSsqRpsPl2JiB0VQTOCzlcXpBxXi3EqpWV6oYKNK2VSbkuTpBnULEkhdh0gnFetTC0ahsVbSF0n97Vz25oDAW+cM/8AuJ6WlDcMT6VmNiWYssAWC33lhEb7cE4QtTLkaGnSykgrzBrAgmAALmBEwPgoxxSaafI2siW4i0KDqo5+WTCxO/zjXL0SXi5N7dP9cXqZK8pW8mRPX/2MaZoFKgdesGPi18IDtIv5Hh1Zl1RpKzB0xKwzTqBBJOkqBv8AkYKrRc0ihIbzgdCgXLxTYsxnUQoKgQWmf3cbcOzFY02KHRT0MGZryqiRpEGTzadTdIAgCMUM7xkjMK9D7xwuldQJCbRoFugmT1Y9rhgtU6fBhp1sEczRejlmFWoQt2EkiWFgAIGm8fijaBgSnEqOi5qFzErMiRAtIM22BsAIjrixS4LWzFUVczU1yR6CHNr6RHKg95AFxvbDZwrw4KbU3QDSRFTWF1FYBAWNQEnfuOu2OlCEpy8OyFpShBb8iLRzb0dQFNlJB0lzpKzZWURut79SekYrZ7JawWanUDO/qJmWjmGwuYPX6Ww/+K+DamNfUBoSJO0e/QgXmZJmALYB1q3nNq1RA03FjB9Swo6dSA0WOBZcbxvS/kbxTUt6A1KnU8kgUZQMATMwQJKm1jp+MG+KcRLZKiiswpq4FflgioJADLJjkVSLwSD2xPk50ZmzaDRAZhsGRldbfiaNQAH7X5hnzhV/MRmCVCoq7HleKqahG4ll6XpHvhSXI2lsE6nFaX2fyzlqprf9fWFkiRzhgdQG2wO8EY1TwjmKlEvROXqqk6hSqmq4tMEBQO2xMYu8J4T5oEsCYuBIFjFxBE9ZsJ7YM5fwtRDa1Z1IBBNNirAk9GU26iDbB8OKWSNwd+opLNFPxI5xkcuDJLKIMFTqUncHbt/XYxZuKh1QV7i0dtwB17DDxxbOeWRTz+XXNKNqyDRWVZOkFwAtSIgBoHS98Lub4LY1clU89BJIClayKbEVE3IH7ayOtsCnFxdNUwy3Vojy9MVEYEiVNMgXloldItvzdvqIwfy3D6eW++FXRVZqg0ctkKEahfp29/bCnwulrYDUBOrSYkTuJ3OkzEifjF6vTU5dWBGoN7iPb6iD9PbCck45FfBiSd2HczxSrXfRKkaaQMRsumP7UQRAi7G18WeJZ2muXp1EYoaWmnVFm9UsjKDYRDD6CcK/DwdD6gSZ5ZuJ6yPYle883bFbimkuGMamEne92XULdSs/EYqWNSnb4COKuyTxRm2aqyCACV1R1OlY+YiPlcAnsAvsJsQf1/lgjXYG7CSxJk2MmSfeJJ/oYH1F+P6/XB8cVGKijFUO3Da9KtlwyGo9dL1qU85ALMXoxGtQGPKCGQe0Y24xm1qJTzVE6/K9YJMlLG83MQQZmzNe1krIuQyFahokMCGk2IuCsXkEfHuMOOd8RUXrLWMlzoSoVUKKi6YcuLSZ6x29sAy4vEpLkoHZPiLOyVTNTTMgj0i6KrT+GIhp6kYY+GZ0wpqgU6gYeS4j08pKsRDGAwh5MQQeuF/heXph7k1aYMyvaJ5r7xqETuO04YeC5RWFKjujVCS0cxaG0wZOmBeOsTjORrgpmmbFSnVlaTM7+croANLoedSo31AsLAGNIjrhhpvqHlkg+VQUPIBDDb1m0qxAIP71zgFxujVo0fNKyaZ08zSalzzRGwo6hYyAZtpxR4h4nTzVUEaAILabs3KW3AhQ4mIuTPxl45SjwWGBwjKtzMtXU12gjc3P/M74zAVs7TJnzUE3jS9v8B/iceYJ4iqHjL6tI1gAwJg9e236/wAMbuo3PQHEgGI51GOikT87gfqD+XvHsTlnlKkNyL9B2+Pf3xLpHbG0Y9jEIUs9lS4gEgiLjpcT+gOJcplVprpQADeBieL4xjH/AKJ/hiiWzjvEm0V6wtapWH5OwwOqZhme/aPb6Dpgx4qQDPVjsJnaLsAf1JOBSANPcW+ccHIqk0drHukyQ5xiChJhen5bfXt2wweCgnncyqZAiRMN7GOUkzB9um+KOX4XrpFgV1FlEkxuH2/7Zw2+GuD6qYawaW1EC5Dfn+HYiOv130sdU9uwHqZOKosZmiUrqEp61JUqRuCRULFZkRZb2ktc2uy0nJ3BB62/nsfoTjKVAKIv3v8A1+mPM5mVpU2qN6VEn/Ie5NvrjrRioWzmt6hU8c8UqKVoI4RSoao3WCSNPttJ7yPeRWWpaabSwOnTpgHmm/5Qew6W64gyubWtVdqwliQSDb1TEA/hEC56fIxar1VastGmxJJAI7LB1Ex0Bj6Tjj5MryZG/odSGJQx0DatWqaTpBNOsQTDQdVO+pZ6ANsbGBcHaNAQnP6XBB1rpsvLafRUptzFZ5gWMm2o9xWoElEA0otQbKIZZVr+6wxO5H1GBPAeGF9dMMrKF8wggkSRAAEDSzVNC9JtvEYFkSjwbg2+Tbh9VtKtTaHWSTqIssyB+0IudrTi5mPENQHTrI8pjA/A3KxUE+om38b7YgyISl5iO6lCUllsYZDqADElZ1wWvEEYo8dQhmUSwnXqY3iDa5teZAAP54xjm8cqMzwqT1di9n+PpXqoCIUEFnYHoeWyy0AS3qIgm0TihmkRauum8hWsabQ4E6iyQJESbna0wIwNy9FbszEdYBBveIvBi36/GK6OV1AG5SOoEFlFo3kE7/xjBJ5nN0yoQ08BinxEOzPVHPeKggNMNDOAOckkc40nlEzvivWzCGkQDGptZAIgECBNr7tJt/LA2dv5W+MeAgRcEHp8R+U/yOAuFhXwSJmHSQp2MxI2N9vricNqbzXaYiBzH49heZuLmYIJxVZ76tjb8r4no5slXSFh+g79IHTviMpPsRGoYMgQfYExIiCbj5xFUad5sB7x/U4v1BzApIkRBEkHYyDtv1G22IqSIDzCRJB7GxAAHsb74owRvwl/KWrYrqKSDJDRIDDpqEkHrB7YJcPyogIabuCx1FCp6WKqw363IkGLESdg/kFAod6dZWDgEF10vyskW1IdLKSBJJGxxabI1TP3epVVuZJAIAMFdriQYNxt7YzOVclUUK+aZFDcp3U7mQAumLzAUiFMREdMG+A8TdJKgrTZSjTcC34TFmsYBg3tvOFLiuaFRy4XQCbL0H+sRiXhvFDSYGDGzCdxff5mPie+JLHqRTGDj/HErsacDSQBTYxqAAABYiwLEB7Wkj3wApU5Yqw5tXqMxadVgCbmDMdMVhXJgbAAKIHaD+fvgnwesKdVGL6Q4IZiuoQZmR+JZAn/AExtRUVSIExlqnQViO4AIPuDNxj3FE5uv0L/AEmPp7Y8xjQyHWjt79MeU1iR8YymJM9pA/mf0/qcbgX+R/D/AN49Uco9GPYx7GMjEIeRjIx7GBvDazPTWmSdaclU7EFbH4LxI9jPbFNlpHN/FGZSpmqrqDc9QQeQBYIOxkE/BG18BqYufzwa8ZADPVtItyADbalT2+CIwKytKXA2BIBJ9yMcHM6m/U7eLeCobuEcPU5dXlp1adKidRkk79Amq+09Rhv4IoKArqAAAAtdYUrPvEbQASR7leWtTpfZ6C1gy6oOndSW3B6A6u+2HHL0FRQqiFGw7Ya/45WpSFP+Q2kkbxhM8a8TJdcumyw1Qjv0X6Az9R2w08XzwoUXqHoLDuxsB+f88c0dS5liWZzJPUk7/rhjqslLSgHTQt6mejLGq7MdPpEuzEcxPKBG5IV9x0NxbBfhrFTVqxHk0arRbmczAPckAgi+/eDjSlXGVRS+Xp1RULFAx5pXk1EwZWREHeDGFniNaov3fmMfQ8AECSFiPoQLWsOwxy4yqdj0ovTRcbilIVNUEglWMSJJADRDRE6j16COmL2Te2jQKYq1kqAn0sFkIIGw1FjA/Eo2iMCeE0i3meXolQADudJYCUF42gkSYc7WIN8LzZpK9N2EBgUYH0lQAyjZgxGixiwOF5S8Vm68OxZybMmeBWm1Q1lIY1IAIaCpj8IQIe1x7SRPiTLAGjrLfeK7GVgpzlRInYWnuJ3IGDNYLmMwlVFVIX7wAwG1TuT03jp0npiPivC61WhSrhgWpCqjmTe7N2i8mDJmBMGQKhOM8lRNSlUEKWWyFYayoaVI5QpOqTBgdQIk9rYJ5VGNFKrgikNVNiabaHQ6h6wRJ1MRaNNr2GPMzWZaqAMWVlUxIi5Or82BNzE2wd4DxBcxl6vDqhI162oMBBNW7lWk3JZpHcje+NTbvgGnToAcXyNDyhXyznywYam92Q+xtKmxE3/UAEBebx/X9fXBHiPB61CkrtpejWAKVEbUp3IB2IaJsR33g4rZSiSFFtjGrqB0J6WB3xa2XJCDM5N9Aa4A9uh+twD/ABxBlXIcDfp23/hg9laZc6aisQ6wumJYDYAWJMgDfvO8YD5jKlKukAncjpIuO2++InezKl5h6tUpVDIAOlDYEzA5uY9SAJmB1GN6OSLIusSOcSDJneTFgJIX2LC2wwM4e0tLsBBCsS0CH1jV8gX+FOCGS4saTeSxkBisggcp5SJFisd7Eb2GBOL4RG7LtBGqUWpBSYYlhzDUTAIGmAulVXe3KLYvrkKtIunQRBliI0keq0nfpeewnEfDM66waSIWJUE6QSC4vcHuwF5vtgpmCtOvoFXQ1MFpqTpJCqbgCykcwABkFvfCspSb0mVIVc6KiVPM0gqpZuYsBzCDdpUGABM3xQc06jQ6w/7wCMe1xC1AfgHaMFuL5ZaRNTLmpTUtAGygMLRc6bhhBMbCRaVbiQcwSAI7WHN7Cwve0CZtM4bxrzJYXPDjoJVZIF10PK295BI+mKirXdqVA02LjUFAXmYG4+VF46AE4JeFuMmhlq7BgCByAm+qacabXgFmI7A98MHDuNpWpS1IGCBUBWVUM0SoDSoEybae0ExipTnG9r3M2LZ8OZkW8pPrUpz9fvN8ZgxU8H5YkkVyoJJ08h0z0kmTG04zE9o/1L6P+yWjo6rGPIv9P6/ljYYxRj1hyz2MZGPQMexiijRzAJ7AnA9uGtPmJUKVCBrtqV/7Sk9NgQQYgScEmWRB2OIvOC09bkKAoLE9O+Myruai2uDkXisv9quVaTUkqCBK1Kymx2up6npipsJG4M4veIMp5darqnzCQ7dADUGuPkalH0OBNPOC4kG/zeB/ljg5t5s7mL3UFs1m2rMrE8wW3Swt0+BjpOS4uKlWlSRg00RVdjvpPKAI2YtM9oNr25rwymr7dbSOmCmaetkPMNNwrEqjQFII3BBItufzwXps3s3QLqcXtPUu+NeL+ZW8lfRTN/d9j/27fM4Eq4Ebnpa31+AcC8nUVmJ1NygneRbud5nvM4b/AAX4TrZh0eqjLRXd2GnzBYgJeb9TtvecYzZrbkyseOMFRT4PkDmMyi30qQWvsokmO0ta37WIvFSPTq1Upkl3DVqzdqaAlF25VhdZEWlBMLjpOYpZbLMFFKmlRhACBdWneWi+kRMntgY3DqaZiowPmVK4UNsQE9KoOwZQJvcn2wH8Zhhj8WzsxNTc77HNeG5VmpmqagpInqLKSumwew9ROuNI3LRYHF7LtSOl6buVoiw0BdROkaXHmWBGoWLQDhlz2RXyfJYLTpg+U4C8zVY1gcoAcEibaYMDeNKvxDgP2ZS1qlNjCupM77OClpCsCJ+NiCvrUuRjhBqrTstSk4YLKNdZVTaGAEfpEybTiWlWdRUNNo8ymy1FKyGIB0lVmNYuBeLjfG3As8tXL1g6qalKkxVtXM1OLo5O5ECDftbqMeq9CorSWW5ZdJFrQCSb2v037HCuiUcicXv8TK3YI8t62ZKVNUElQCDyqDpQiQsyzDUY6lrD03uJcOdVmNOkU+cGG5tZVrekk9NwQu8SCeURSfuqT1qtViEBImBJI9uWZDXt10g4rZziTnK03rQzEsZLaD/xKgNgp1BOUBbABvy6qlGUaXLX+wck0yzwdlrU3ybmftNIV0nZMwQWdR2BdS0CBZhbCvwvKGCwUsdDagZgTqiYNiCJj4wUqVRRbL5oDmRirKIuyMT35TDFTPYzvjZeNUxmGCFDT11CJB5wxaOlrEHSesdsKturRq6RZyFAto16SulgxJIjUpMlibRa4uCtpk4E18ganPuw1MbRcQzgX9QMwASCNrmMM+RVPNqIxVWUaNNypm8yLKRsbxaZnA+lQQqUTWDIZFeLyVDsj6tUwg5WAuLm84Hhn4qkZbbiAMzw6VqVAxlRqaYEiQCCN9USwkdwb73spwVqiodJhqbaSsgSVaJmfWPSQRqvYYl43USmyswksdDBYpmy0yWZbCJ1X2lDDEQQR4c0ZdEovpBcMpsZqSHVagvCi11MiEM8ow45QhtPjzMW62I+FUTRV/NoFdAptq1FSdRFSVPpqREWNrSRfFZ+L1TmayhT96gCiq5KhGULqMGJKSJI5ZbaIx0pko1aChyqKUJ6NpRBzdLqFEbdR1jHKmy+qqNLaH1soYzpKkypLNYjSCbwNMfWp4YfmQd2ioSvkytRpwqVXaFQgkjVcOAoaIvzBbxdT3Eh/EnD/KMoSUJgyIKk8yq1zJIBIM3A9jho4hSALUc1TqCV0qwaARIIIIBBgrHWR0iYXM7lKikoCzp0IuTdgoIm5WXAJMQ03BGBwpu3szdAPLqx5QCYkwP6/q2GjgFMIFbZg15aAyWsek22kW7b4gy+USZpiRpZ2WGBQAwL7kcw69R84J5Th9V9VQJqRVLAi50izFfcRMbwJEyBi5tu0itiOs9QMRrNieoH6dMZjRM88DlB94mff3x5gGmRNR1oDHsY9GPYx645R4BjIx7GIs1mUprqqOqL3YgD/XFNruWiSMUsyqcqVHS5YgPAmJIgkyCBcMNjGBdXxIasplVDMQSHflEbSFNzewnfsRibg/Ca1NnNSqrOwkHyxPa7ElmUWsABcbdOfmz45v2cXuxrHjlFamDst/wFVC9NvMQ1C9CppamG2aaVrETJA9V9zinxamc5maifb8gtL/lrppVXtG6ut+vMr4b6lNKVN3fmhCXZoJYKCTPQDflEASbY4VxdQdLgBZmw6dYHsJwnn6X2bTvka6fJrv4HT+F+HaWVzRqK5sp0SilW1CLwwGpWM2CiCLdTcp8MyuZqimahqC/IIBJAuZno2LX+zHgNM06VQqIQCANi8Alj3I2Ha+GL/c+XpZl8woiox0i5I6QFWY2GwHTHMzTaXI/jST37Abwx4VoZQz9mBqk81U6Sq3sqam1CBEkKJPU4L8X8SJRAHqcgnSvNAAJvtO0RMntjXjuapKCa9R1UkrpptzSQTJFo9iSYPvsE4jkRUzAqFtBZPultqiABIgQSDv736zaXeTFW1YMr5SpnKpqLVjzEQNIaVW4uLSuoNYwZJtYkeZCoKY8qSrjWWYMCAxDga5QWhQxWJ3tAKknnKrZdUZH+6ZZ0mJ9OysY9IAuSZtvhXr5kPXZ3dWcQvpHNEKQRMRKk6Y7z73J4nBOt180zG9vyCFXiVKtRLJQ0VBodpUgq1RyDc+oNBnvfG9WjQzNA0gDrovTcwNRKkMIA5ZJ1GSBvfsMV/A2UqZs6Z00UANSB6muAoE6Rtq9Jj6iZON1adJ6tIOzU6qaCysWA1FVKgbdJ3H1O45+9sFjXBU4fwlkcZiI0ELp0criApIjoQd/2iO8Yv1tJd3BUwZCtEKSCWs28KA50kGCewmhmMxTp1nSk80DEqpCqrgDWQTBBtI0mQZibgz8Rq11dWpIHFZlCLB0gtdYH4bKG19AwE4w5SczUdgfXDoaIRShLFecrTMDSFlhfUPUKgvzXEbh8/lppFLqdetSx6gwQyieaV3UGRPQWbHFNoC6jqMBQpa5OkRMbjtJ6QcaHJVa1TUCgLQQ6srAsGpgrMkgsqgEECyqCBjcMsu6optS2YpvwapNRNSjU4aG1LDHaIUzvvG2L+Q8KVVDM8mmRBKsOnYm8fAwLrVDRqGm/mCrZXWoNiABc/A6CL9sMtDi4TLrS1+XzKwabnVr7zJBj50wTvjeR5Hw+TBrSpKGZ6bF20ligklpHQkCZvbrOBPEOJPTLBmVoCz3NwSVMcrEb7i53M4K0M49QaCiCuF8ym6EHUBOpHj8RGthtJH71xHiPKqKiGoCPNpo61AVOqVNyo9EERA/U4zhi17xEq2LOUX7RVOokgTCNTDQXsxJUrMrr/DOoCx0xi/wSkmVrMtX0mmDTLypFydWkqOST64AJEdyV/guVqeaAhplSCU1FWB/CImzNzegxJgEbYvUsz5VYsmlFZWWoBOlg0hwt5TfTGwJthlTTuMv7MPyHunxCk2XalUzFPztJJA0kFiWJKwb3YWtMYXa3DqdXy9CO1YbymmmxVFXUWaFA1ah8qLS0G3w77zU5raWqC8swBJGognmE3DAxHYXkFsm7fdCpSAZHKq6EQVXlMyfxiR+8VJIFjgGKLd6Pv5GbQlcZk8jqqPSZtKwY0mGbTEDT+PTEgEm4nGjovk038wa1uQyByLjpMMoAAG4gAEDbBrjVKnVqNqQsoZJsOU9FtuoOpd+hFoxrksrTOXZGVL6gtRiBp1AxeLwCTO/IBsRiTy6fe5N1XAvNTdajEsAdANgwDABVtYcpj8UC4wZ4V5nlg02VFQ8pVmDBmMwRs4Ol4Gx2wIyJc1KaG6iotIrYWqm4nr6TvtAxaoL5dQFyFGo6lUmzJeLxKhwAf7JE9Sa5W0CITWy3Wk4PUB4APWBpsMZh1q+FUdi4y6QxLD7xhvfaLYzBqx/qX+ytTGADG0Yzpgdnc/WQcmVdz2DLH1M7fE4788ihzf0EIwcixWWsSdLIq9DpLN72kAfrgdV4PQWa9fVUKgkvUmpAHZQNI+AuAWdy3FcyYIFBewcL+ekljjdPAeph9ozLsLBVWZ+pJM/QDHMzrPktrZDsHigviF8pwbIZymXSGMySvIyk9CvSwsCPfrJucP4ImVIFOoSp1crGWLHRBtAIAUjYRPWbWsjwlcuulSSvSyiJPsBO4ucSVcwAuoXWJn2H5e98A6bHpcZqd325/wDDOTI5JqiLiuU82jVpAwXR1BPTUCL+2OL53h7qhp1BDqXBnvJj6Y7hRqhhK3HwR+YO2Oc+NQDnWAIWAkkyZMA9AehHTph7rUnHUTopNS0j54WcUMmgAliAAO7NuPYRc+wxZ+yJ5gFWvVNSoAysogBUMlQQICsSBB9UDfC5w3ORl6YOmwVSxkjmIXaAYP0/TDPT4CdStrJBAldhNh8kW2JIx5mbeo7bhFq5Cdm6dLL5kCpTZwDKrrm40+ptIDGSDpAECJ3gMHCEKUTVqSWqhqrx6oExB322E9W7YueL+B0zTWswgoVA6CHamDPQWG/acL2f4jNZqs/dnUlOmDp5FDKD8aSxj973xtvQ9zmZFT2CFXLnMZJdIKwoUXOk2AeB7CRq6sCe2Ezi3ATSqV4JYaGqKQJhiGgdIJJJi5gA4dMtn3OdzWXEeSNPlgjYrTR4HsQjyMeZTLqmYapqb71UQrBMFQ5BJ2UaQR8++Bwy6ZuDXKtFq2xFHiE0OHU8rlgytULmvViIck/dj30hQSem284BZesVA5hztzC4tysDG0avbdcE6+SbP8QqBHUiWURy6X+90QJhiwoLqYbgj6BqlE0qiBkIbUjqrCVKkm5n1XAtceoG4jD0opbGkxh4cKq1AUVzUZSKaiYkka2YbaAm5IPTtgg3F6VZFpZimA0m9OKZpnmNxp0EQQIIabmQTGKVXOvSr0KohhTqCmy7x5iyoAH7Q1x0ldt5r1+G1FqO+YqJTLsXiCzmT6tI9IvsSMLyrllKTQxcM4EtWs5FSoyawHappGlxzapVmggqQNiDaIOKRy5Ay+Yqcq1Wqiu1PfUlUqtUHT0crNjvYSbV6/Ex5JpU1hCwLsfU5AEBoNhpj5JPaTshLZQUgdRpu5K2kJUApt0PKHCN/eB6YGk26ZNW4Z8Y8G82gKoKmvS0lXUetCeWI9XUQO4vEEqD+W9Ot5glycv5bCLBZDyJt0sBacMWRfy6NTLFlFSjcKQTHMGYHoQRDAqblAe+BOZy6aNMBe2wv7DGVncahLdr7sucknsDuH51xUQEqpVrNtBX0mYk6YtY7neYwxccWrmKuXq00K0PIUnSwAWdTaAOpVy300i0SV/hXDlru6MxDJE6YI/7haZ/nvhqyub8mg1OpIKKAo6FRPMPfmEntGGZOmtPzMqTBlKgEGmpCU6ltwbknSygd4Mk7BTeVxplMjrqMB5fKGOlidQM2X1QCY32uOhxpnMtrZVqE0iAzBWVr6tiB7Xv7nHqUmR2qqVqCIK09QMkiIDAE7dJwKd09PJJStG4pn7O1Q6CxqxUpEldGmesxcGIjvfpifJcWJpkFgFVgQrHcEE6RIMgOe+3RtsDVralapcLVNQVACQFccwDbjqIkA3YXwNp5ltLEG4IkETIv+W38cMRWnxLZmL8xgOcnSzNKEMIIkcwEiNUwJJB9yPcD340Qq6kEAKCLNsdx2MQLfpihmc46LT1A6hDKfb1LHYQZHzjbMZPUDBWVYSS0C8xfqCBPTbGXFv3jTl5GteqNfm0lIUMCOtxDbnvExhyTJfaKeqqwJqcyELpCA6TKzdgUXUdW4T81vhuVQ5fMIWDVVNOppgxpUsjQQbz5oJjt9Ra8L8UdWSmXkJ5hpqZaSQSq2Fxq3+TtfFKXl22KaGzKU6XlprqaW0rqXUOUwJHp6G2PcV3yLMSyVIQ3UGlJCnaT1t1x7hjVj/SD0S8xpGNoxgGJFI6jHopOlwc9IiwO4hnlosNU6jsYnlBEhAJk/x72Axaas4Yjy5WTDBhtAIBBM6iSRa2308y4TW5OnzB6upCn0gTfTH0nVgMm5qo7BFUSAcQf7OzsVp/iph2B1AKWgkmASJjeIvPQd9tGZQtRqaGCVPcLaOYhbeqbA7W2xT4xk6j00ooB90KmtyRCpIg3vJUA2vEjYnE/g+iq0UepAchyNr0yVie4HvtOEcePRkajsmufiFk7Vsmp5evmfJqFwiBQQUJlpAkiw0z+nvhH8TSc3UBbUQ0TG+kACfe1/fHVsrlhTRUUWUAAewxyDjeY/8AlVH/AP2sfkajjfUwUYLfdhukdzY8+EKp8o2Ek7GwtYD8xjodPL6lHMRYbGNvj+jjifhwF2vUc6rBVJuSbQAb9/6kdi8NZBqdM6uUNcCZI9+wN9hP1xwfZ/5DtZ60Jm/iSg32SopRWQICSWM8pBA2k3HfCNxlKdXL061MFTTL0iIAm2rVO2kaWv7x2w+eIOMUkpuCdWlSSJgdQAf2jqtHeMIrZErlENQam1qy05hQSRGsA8+n1QZEgCJweUIZJ18Dl5GgdxLxHSy2dql1f1iGUrGnRqvJtqXSPgnB3jVRqWTq1FcioabhDa3lsYN7RNQyT0jCfxfLlspVqvTuadRaTNJLUlIALT+IIzX6r1gAYN8XzOvhQrgFiVUMJsvmhQWj2qDT8we+F8sUp436r9mik9wD4b4XUfPUK1JSWTy3rcpVQH5CVY2JIJ+SDHtb4mnnVs1kqq8yu1TLmRqQGWKqZhgLykiwMTAAocJ8Znh5anSprUR0ol9YIioFJJWILKZG8bSPevx3NedqrOxXS4DlaZPrgoUvy6bzfsLnBnd7hLC1TMDJZf7S7B62YISlaAEEc8G+3NfbUo/EcKpcsDUYyXIBJMsTcnV7WAHxgz4j4pUsalIaEFNae2lkIbmBggyVH6e00aHHaMIDk6Zlv2yomASeUC94wLFGVOUlu/tIw9ypTrA1WW+0Gf3ABb2gHDNwXiaJWUKn3hSGIgyvU6dpiQRvyAxfC1naqefpTLmkTrPrZtRMwRruBBneDIw3ZWhkfNULUZmIhgiO2pwUMrCk2CEGJBBM2GCOO5ewEpVv+YZ1RFRxfU2oqdMwoiTAtYHooxtkq32mdVIcqafM02uWiZ9LCQdQ/ZPexPMcXL6aBAGlHDtC8ztZSBMX3Ia8yLHAZ+I1aVR1T1PysNJ9QtKgdSCGgT6hjE4utUVuXe2yIfFGU8h6Ypvq1pJGw1Agza0MYwz8FTM1MjTYKHYl7EXdPSxOrvq2HSYsQBQ4pm8tVyOXCkBqZNNyfxMebUCb7gm4tPwCxL4sytFaNBBUYUwvOFhQqqqHe532jse07T7UU06oXfEVYuKZzMU69LVSESRpQ21AaiRzWaf2u2BWZpCookjlWA6ki0k3J6SeoxT45Vds1UZ21y1mH4gTywYuBtt+WNq2YqUR2MxG8jdge6xYjrMYkobquQcmHeBcVRaLLVqajzSGvItIvvcnrBH1jWtSpFGq5VQCQfNpMSSySGJTmi0TA6TGxBWs9SSxU8p2G8Cdp6lTaetjacOvhfO+W6FQJFPY9eZgQfaCMAli9nPXFvd7+RXDBeT4emZytYlDry6LUQqYJUTrS8zy3HuBcY1zWYhMxTKEsy0HTrIoqULE7j7ogn3Y9sbeKc0+XenToOaaVKMwogHU1RWWO0KBBwU8LVVq5VKhGqpli61F6tScEOO5mmSR3ZBgs8ns0pPhv6WWl2A2ZyWiaiaTCEyrarEFYN425ZFjPviPJ8So1araqZplkChlaQCF0iRtuB89sXc5SalUNMjUqLTRj0K8iE3tpZnn3BJ6YrUeG0qTFyxCMrCGEqwYGNLDYg6TzDsdrYkXW0y6rgkHiOunJ5tMaeWGEkRaCZubY8xUzGRz1R2cLWhiW5aT6bmeXkNr2uce4JUf1F0ddGNox4uPWMCwk9Bj1TOWUs9X8tPN6K3N/YmCfoL/AEwF8Wo1KpRzVPdSFeOoJEA9wbj8sMT5ZTTNNrqV0n3BEHAPjeXbMZZfKFkd5HtTLpbueXb3wl1FpP6/QJF2wtxXLa6NVQYLoy/UggfqcLecy/lUcvVqAa6J0aBs0LpIn+0pnvcdcMnFs0aaKwXVLoCP7Rgf4iuBXiLJhlpKhBkuxPTSg5mMdSTc4H1koxg334/k1jsmPHAg0shX7rXTYmQ8CR7hoiQes72J5NVy71Kg2P8A739zjqPFaiHIs0EimBob0kEEKAeoMfQiD7BR4dwyHp1gymjUlQ02DweRv2W63+hO+Ecmb/HGuK2/of6ReJ2NHhTgqU1VgCzAiCe+xj9kX333vh+zwqeUoRSzalACkC1pO8QL2PbCvl3NEABZJ6T6QCRf4O4F74dMoNjO0/rGEoJStD+a6TAQ4WDUR6q6oUnSVkC9ie++39BZ49RQUno6iDULKhA9KsSx09fSwuR1+BjoWZQhbdTB+CYgdonpjlniKnVOYJ5h5UAmCVEkgEGBubbdB9KjkWFtISy0oo9q8czGazHleWooKxDstwJBXUWYCQCZiBItecU62abKZfyHAcCqKdRQbVEqByyjqsAz3DKDi/k+INlA+hgVqAPDyS1UmHIjYafLBHXVPQ4VuMcSNKuVVocVqr+aFDQeZAQptJAB1dJkYGlrklW2zQNFni3g4iq7tCZdXYUtiaiyCAAPSIJuexibYKcK4S+ZZqQhaQjzmvexhFANzBJnpyH5XsrUcuWqOzMFS7MWNxqgnpbTbph28EcQLPUSwUhm2g20KP8ACAPpi803q3K7k3D/AAsp86jXC1cudBpgyGVmNTXBBlbxAWwEDpjm3iPgTZTNrRczTDSjdSjaYLQNxdfcqdhjsOZyrtUR0raAnqSLOp6E7g9R7xhc/wBp3CRWoCtza6QGoLuacmSJ/ZJJPzjGLK1PfubTOb5fNMxvB06vLnfmJaFJE9zp2n3ONuGZklkpbMHmm021kQuoEGZIVYNgCwjmOIqnD2ePKkgo7oCIYgEg6QDcrDN/daPf3gnCcxmKtMU1Op2YAmwmnoYuTFgutZ+R1MYdpVZGa1M+xqEyCXENMGdQvNoBGo7bGcN/hvi6AqXqSKVZjTVwNUMCYUgSJcKIJI3/AGRgTxfw8+UqFswVqeZruLtIKtribfUjqPkVTrMx0g8haVEbSbdJt0+mBbdiJpPfgOeHs+qcS+0PCI9RmJ6AVNU9Nhrjvbpti1xYUP8AeACqjZat5Z0jYa5Wbenmlo6e2wC5yqW5ShUhiWmwE6AWMCACbz/ngNmaxRwxEMt/b6wRawP5Y3FJ7lvm1wPOQ4dlqlKo61KlJqLFbw5WRaDYjnBAaxmOu8PE/Btd0WsrBkKAlVGoruTZbt09Mn2xXrZpE4lmBTUEENNOSFqFWWo4OmNtLdyCvXGnCc2aKVny7sr+YqhG9QQBmMjbVqASfY7WjEri9RhgmtkNJKedSbSxQga1ZWBKmQyLcG1j09sMnhTMTSqIbMvNfcQYae0EfqcV/E2cpZmjSzKoC7HRUOzI4BJBiBUUqAVYiQFaSTtS8L5/VVBO7alqDvIgN9bE+4J64Hni54/it/oU0aeLMxq0rq1shqFWIF1LklT7o4ce8jFfwlxc5bNK/wDy2gOD+wdj/d3Hx74oZyqRVqrJK+bVYD96WH8N+8D2xvwunFSZ0rDQSNQkCSpnvH9Tg04xljcZcUWO3irLw5NNQy1KQWL+hGFRTA6KqPTPYBJ3wEq81GnSYRUD1AVj0nUT8kQ9p/ZIwQp5g5c1KFRpNGpUanvBp8pq05M6kglokmU3MjA00Wp1FDg6uUwRe8ET9CMATlGCT7d/2/7JJldeJVAI1m1tseY6PW8C0KjF1Yw5LCDaDcRba+MwfbyRNAfNhfEbEEao2uJ9v6jA/i9ZzCU2Ek3gjVN7X+Pb/ObO0HNNEhiTYsrQV/zkSCf549K5WxFRpX5hCMVcpl9JqDoX1D+8BP8AiDH64sUI0jSZHeZ/XG+I0nyD4KdSlNSmDBUK5A7EGmFP5FsUn4tSSv5IUyNCKYNy5LOZNtIOn5M49zZr1XZaUIgCg1GmepbQOsgre21u+NuF5RC7alDNRIpoxF4CqZPvJN+mEM6lLJFQ253foFi0k7B/jEGlw501FrqASZPqBE94Aj6YUPBqsQ9PVysU1g3FiIPsR3/1wyf7TaxFGkn7Tk/9oj/7/pgF4GA5/p/PCnU41jSxrsdLo3cW2dDpIS4eO8ge8H47frhoyBBS2xjAFIVVCkWAnvt2+Tg3wk8oGFI1qGcjdbmcXo6qFTpaZH7pBn8hhRzWTbL6BVqeax8wabktTgFhe5I9UexHXDxUiNJFiCD8dZxzzjfF6TtpZ4FOvoFS2rWu5TvALKe+sx0xnJg9pbQplaVATjaIh8skssgqR2PvtMEjrgf45ydI5enUpsspoRTN3SGvBu2kwNXzg3wbhnmo9KpIUNKMDYPF47ysH4+hFDxE3k5NqOifvBPYQZkd+dPg6m7410uOMd5fFejAa2tkLHCULBVP4mjcGwkn4MBt74Y/Ceb8rPrTMxUTSPyZp9rgD6YDcVPlZmKbArScosm8MrkdbhVgfUd8ecDzeiulZjpJqb3uJFoHxgWaDU2EW+4/PxUfaHpsQsEljsNK3WDO5ET8HvgXxTOO3E/LTn+7FLQPTpqJ5oLe2sAE9AAOuA9YtW++0kea1RkHUgMwt72t9O+B/hzjmvOhiOaqYbexYWPfSG6dIHYYDgx+KTZIlWvVFMrTStZKkrquQv8AxKLIQJUFahVl6MD1OHnw3oynDnzXKGqFynMCAGY6VtZSLagP2ccszmYXWXpSq3gTdQbgT7SRO8DpOJuH5R6rBFEkAmP3RJJuegw44trT9suT2su8Qz2qpOolmmW3mbGT8E404elJaq+a2lNxY3jpba+G+nwYUMpRLIBUrBnbuFhQg/7eY+7HADOcPPmMrgoqrqYgXEjlgdyWWx7/AFxi9gd70XOF8Wp/aT5qA03MazIKi0TG6yBIIO5xa434TbMKKtNlqqEOk6jraJgNCwx6d5AwJyHDUNN2LmZC0x3MMebqBaPkjDX4X4ygpKALAEuoN0IkkqPxI2ljG4Mi8jAnKpbBYyfBy5M5WoVkqKb0WlbSLEyGjvsQehODdfNUqeZXM0tRpv5dYKbnSxmojHqVdWWf3cEfFq0MzXNSiNJIhrjnI/EF+OoN7YBmg5GmRCggWiBLEiAP3m2nfDDkpRplXbL2byBU5hKBDgrKgeuzchUbsdDvcT6umBnh2vNUk2O5tFxv8YKcFoO+gIySKYhWmGhiukkXHpAsQbWi2NeJ0TUdnMKX82XII1KOUq8buANzJuCZxhSTWlltKgNWp6ndwwIJZ5Ii5JOn+1F/ocXeBNPmoxsQrj2ZDZgeliwPcE4r0MuNTLusHffe3xgxwh6bVqs01COApA5ShgDUoGyajcdm9hjTfZFVZb4FTGZpNTAIr0tQ0z61hu+xEMJ2MKDvi29ZatGnq1efSKL31jVGk/vA8w9iR0wG4KzJnZQc4Dg6pEMpIuAb7AReZPexNAATTSaJI1CdQ0lAdMMTMQszAjSOs4HJFuNo9peK6yqFFVIAAEkg2tflscZgRW4tV1HVTplpOokPc9SdLhd+wjtjMar4lbHVuGcJRCKhbzHInWQLzeRG30wQrUQwhri36XxsuNhj1CSWxzZTbdsr0UKHSABTAEd56z0jFiMexjAMQpuzULc++KPDR97mCP8AqKPqEQn/AMsEcQ5SjpDd2dmP5wP0AwOUbki0IH+0+u3m0ktpCFh3lmgz7Qqx9cQeC6bCm7KoJDLuYsd+hmOgxF/tFr6s2R+wqL+mv/74KeCzppr73/X/AExy+rdzZ1umVQQ2UMoHdXIsGn5JB/LecM3ClKiGiZO229v0jAjhwswjrI+B/rg/Rp39gBHzef0jCEY07Gssmzes0Xmw3ETIg2HYzF/b3xxZMiy1HRzH2fMgm9x5jctQ911BJ9j0x2ivTkx7qfyI/lhH4xwUVMyzTDlIBN1dQStRKizdSGT3Bk9MN9Pj1NiPUSpI2zmXYCab6FVgxUj0wRII309R2i1iNIXxplKrslOiuoV9UCDyVANQJP4UbSD8ho3w25KgUpqhJOkRJMmOkmLwIE7mMUeIV0oLVzNRVBRAqGYlRcJG06i20G4EGMMZeijr1ra+RSGV8HOuLeVTrLlSxK0i9WrUa2ur5ekx7df7xwqHMedURVJCiwgEmBuYAJmB/DBPLUGriuCQa5SpVsTLQUeosTEFSxBF5UjADLGD6mUGzFd4O8XE4WyRuer6DUaSocPF3i+nVSjRydN6aUR6mgMYA5QATa0km5Pbqr0az1K61p0vrUlltLSLx3PX/XFzjYpqgagAAAkGynbSwu0sdLU2aBu87ScDslV0sp1WQho2B0w0bdYj5xj2Kx7IgZ45l1XM5iFBp6qmmDETJWL3IgiOulrYKcAy7ZSutSsugU2XVqFiCShCkA8wDTE3G9twXAya9VKLRzE6ifxLJeLyAdX8e04ZH4jTzOWqOZC00Rfdn0uqVG9yAFPzvYYjjUbsrvQV4v4grZrL0apFBQai0zoLMaeuP+JJ5bDaOnY4NZKg9fJMr81SRIYXLar6h0ummLbY5Xlq2kOjMwSovMFiSVkpv0DxPWJ746Lw/ON5IqJq10tLVbHSfMuJMAM+xOnaSbHGMsY6bjyZdgbwpTBceaCQXKlRsOcKfcQYO9oOL/D+FGjm6qsAPLF3jSNJ9JJJhQ09BM/GF3KcRIzCljy1KrM4HaoYaO25/LHW6jq1EHSrvCBwu5ZTDAReQSxGEpK5epo5zxnhtOmzxGiZGomIMksCFOkCNjaCsG8Cn/ulSPMFZfL6MSACO+o29t7HDtxGkrRTemhaGQzOkpBBc816ckCO2IstQpUUSgtHTTILlWJlTfclrlkGn5ON71Se5HTFmvwepTSXsp2aR0kyCPaTgfluGuxqKHVlYtUAJghzZ4uRpYQDffT2x0nL5SaZQqopk6YOpgoIcOCDaFdSNzYrtIBFHLKFRvJpTAE6CdJKEtBJ5fvISNxIG8DEimXwc2zWVak2p5GkjfdgY7dYME7AziMpUq1qlWmkoNTsBYBQBAtFo7dsdC4pwajmKWvylOmNi41MFnTqmC3mShWdR+bmShV8umyU5CkOiQCpAFOnp0gmZ1yLjfV1JwePxLuhDyWg5hKtU6qRKCpBltJW5geqFHSZ2vhn4fnGzGWIKBsxlwQr9XVYLKIInUlwJIPXEuZ4TTqOtUrSGlWXSCSG1OTqkHmUKxI5rgMehCx5fOUqWUarRTSsBwZJ0EIGFySNfmysewEYtxNN7irKtzakM3k2mep5cZjx+IcOclnp5hXa7KhGkMbkJLekHb2xmL9kiUduUY3xmMx6RnKR7j3GYzFFmY8xmMxCjkPjhv8A5tb5X/wXBvwmfu0+CP8AxP8AM4zGY43U+8zt9P7i9DofDtz8J/Ef54NZU4zGYUjyFyFuMLmYHP8A3m/n/ljMZjpdFyzm9XwjMc/8b1C3EMrSYzThG0HbUXYEnvZQL+/c4zGYcz+4K4veA71D/wDkIE/85l7cppEEfqcJGYQKYFhjMZjn5uPmxyH8I1aodAFrGAYEwbxMSRImOl43OJsgOWoeqqCD2OoD+ZxmMwCfYISVCUbkJXVSSYP7RSfidrYP+HMur5fOlgDoWmy+x1sJ/JjjMZjUP7Bz7klOgpp0kKiGemTa8ltJvuOUkROF2pmXamELEqJYAmwYgSR2JgY8xmAR4LiT5OoSVJvYb3x17LVD5O+6VWPzoF/8RxmMwhl/Mj8yvMBcVYtpJubfqJ/lgNxddfDmZrlCdJ7AsVI9wVMRtjMZhdfmr1X8kjyFeE5xzSILGBRMDoLHYbDbpgDn2nK5dupqVQfcTQP8QPyGPcZg2Hv6v9gqLXBj9zmBaPLVoi06j02+m2F7jigU6igCBmEiw/Zrdd+gxmMwbB+Y/X+DXYo+HG1OKZujkhh35X+v4j+eNuDKGfSbhlM+8IWH+IA4zGYf7mewDqnmPyceYzGYo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data:image/jpeg;base64,/9j/4AAQSkZJRgABAQAAAQABAAD/2wCEAAkGBxMTERUTExMWFhUXGRYbGBgYGB0aHxwbGx4XGx0gGR8gHSgiGBslGxgaIjIhJSkrLi4uHR8zODMsNyguLisBCgoKDg0OGxAQGy0mICUtLS0tLS0tLSstLy8tNS0tLS0tLS0tLS0tLS0tLS0tLS0tLS0tLS0tLS0tLS0tLS0tLf/AABEIAMMBAgMBIgACEQEDEQH/xAAbAAACAgMBAAAAAAAAAAAAAAAFBgMEAAIHAf/EAEIQAAIBAgQEBQEFBQUIAgMAAAECEQMhAAQSMQUiQVEGEzJhcYEUI0KRoVJiscHwcoKi0eEHFTNDU5Ky8STCFmPi/8QAGgEAAgMBAQAAAAAAAAAAAAAAAwQAAQIFBv/EADERAAICAQMCAwYGAgMAAAAAAAABAhEDEiExBEEiUXETMmGBkfAUM1KxwdEjoQXh8f/aAAwDAQACEQMRAD8ASRllqhgobVylRpLE2Mn2/iI64GUUNEh9ImIEgzI309/m4idpwezmTCAaGWLEExE7kwe0kAEXCgjrgYgJMBtTH8Udpk7Fjb+E4w2k9jQb4NVV1Jqqio06CV17AgbdogMINrnEH+8KNJWpUzqqa2Wb84E9zCiTIP5ATgrwXgoGsONTBRyEgnURexMWDCP7W4m82Q8MJq1H1b3XYQRttB2/OD1wxi6XI56pdxfJmhVLsLdHzfNMqsKA7bAXAbn7AgCRfbGcS8tZRFVoYsDNwYJIIEGB2a4jDnxpKVFCZCOwhSP3b6R2mYwjPWjS76SxXl2IBmdTCDH5k2Pe282PR4H635GIT1bon4VlxVfYEoRqHL1IsBIJtJtt7YYfEXBKdOjSUMhIDBRy6jpQ3KgyoFoYzsSbEHCFWQDVpkk7xG0SfpghlqzHS9RiR6YJN0sTBPc6h84QknyO6lpozL5Y1RoDgIHtJVQWaBe4J5Zvf8ItiRMtTBertTJ0015gahk3AuwUR/ATfGhQhEpqQxYaiACOrC97xpuRbbtclwpRSzKtqZmAkaQDaGFp9N426GOpxhvuXFJLUylUos0a+UjSqqJIJBvJuJiT06X6YiLVkBQNp06rCJGoaG2vMW/hhsr0C1SncEawS0aSAbWiRI0zA3kiRyyHz3BqoqtUSk4UuBJ1wQWI5mJJJ5QDe3tiRkntLYBKQLyeUpnSrghU8xnqUxrZp02MxoUBbWMSe84ocLrCm6EiQrA7sAYIP4bjb3w2cS40azrTpctGlLqhIXU6ajqJ6iADHXT+S3mMpLu0cpJJOwlo2kybsPznBpquOzBLc6RWq0s9SU06ygo6OVVvVpM6XkKwE7WsYN8J2c4VoqQQ9mYeaLI0nUPMkGdLa/oVvY424PSRFMhVDrdzqBEjl0Ho15IblsSO+PMxTqGmNdR3QzyBjusASCI3MRc/yZyZVOOprcxGDg6RE9NBSWq8szO2xAAC6TBjcsCL9o72Ar6mMSDNifYgX9iZ+mLS6iRTaAszJ3BOkH5sBb2wUyXDleoXe1MEwkgM5hitjsOW52BIHXHOboORUKhelTJoqop6VNWLtAiCfzPv9MFQpoMpBJBQ6iykg0yzqDBMFSNMHuvScT55l/3fSpjQHp1CHQMGJ1eYys0WsdajqOWemB6VCz+XJjQSsjdUE6bSY0sT2kYXlKzLDnDc6BUp0z5mi6l2TSPxQVhrMpBEn1C3UYI5PhdRXqffqXYHT1kb2J6EN0H5RarlENYTS8sFGXVTV3QowB9YIWOogmDHXoWo0ahRqb2JE+da4NgBoPaepP6YRnOD2ez9Lf0KYMyvEa1NC9ap955ppsr64AADCBLAap9RIBkR7V+KUabuailwdLKARFiChiLECSdr79cWvFlZamVZdS1Hpcx0spkSFhhIO1Sf7vuMIuW4w5rKxJALEOJkGd/zN574PjwuS1pU/garbYqcRyNSRcNCx6p2Jgb2H5b4iemwMkhGAQDSWkHTaLmJIm3e0SBi9lM+EqMHXckB94vAYdyPy9ji/VVHI+91SRMxAnrEER16fGHnkceUSgZkaBm41SAZFjsSJsbjqeok4ioZjQ4McpibAm8SOgPt9MGOLZE05FEo5AALLItYyuoKR0G38TgTVDSSwINt17ACxm4gDpb3xcZRmtiUFuGZ2mDBIZZb1qTIP7UmLG+/54I8Uyq/Zw1G27E6jJMD1AGD0II2vMCThboULSQQeg7+kme3KZnDxkMmxRUJ+9syltUpedLdmkFpt0MGSMYup7MpoSaVQBdTKGYXOoXMFRabftX+cUHrCSLsoETOmQDYm0nr77Xtgg6MlZwy8peKk3BAbWwEad9EiIJ6HG2fpVHArllEaAuw5RqgBryVNPTJuZTaYw0o2tiMFLQBE6j+RxmDS5XKkS1WordR9mWx6j1Db4xmM6CrRSqZlmEHYbCBAvMLawkm3vgtwbIszqCsTpYA7nt/D5jvirwbhhrkgGCASLTMRIA2m/8Arhs4XwIJRYsZmSLGSPwgkgcsdLCb4ZxYXJp1sXKaS5CfEcwaTUistAiIkE+5F1JgXg4q8a8TU1SKTy7CRA6QZPa0fxwJrpXLCkh0iebTIjUJI25dKRIFzqEzMDYcNZU8pBNasvM7GyUREqCASN1UmLzPx0ZTySTS2++wqoxTt7gXifEazUyjanAbUQZ6Amb9SOgjaetl6rndQiSI/CT8D/XBjOVW1GAvNMFYK9V5CeljG22A2dycKrAEE+qxveQewBBAse3cE86SlK2+w5BI2oQKi6gCkqTHUE9/brhnzmZTygqzMNboObUQBJheVTMDbc3wt1MuwQN7WjoPbF5OIDyNEcxjUY7fzgR8E9cLtWGlwQar264ZKWS8poJ1sCQWQtA/vECdjBETJNxBwC4ZVIrKwEkGbLq/TY/XHQUekwln8tiiOqHmOkyAd7GDIiTcAASMBySa2RptceRrweoF1l6kxqCgEFxA9rz6o+ffCxx7OM1QgGFkiOxtqJUE3mxI3jBzjNUeWsuQKnUUwxgWBJNQROqQokkaoBwoU6bIzVCrfj0FVtqNhaRa/uL2Bw5NS0qFbcicUveMzuWKOLjZXVpsQQIgEWN9jHxj2rzfdqTE736xv8ADp0HbF1y1VYYl9ALEwARqFwvVriw2/jgLxB9B0/iHa4sSDJm/Q2kbYWjBtWE2Jmrsagglm1bA73P8sOvhnI1TKKWDKpgbg9/Y+/W3thHySSGcjoxWehF4+sGMdU8LrVGXZ1ZSUUhTOjRqUiINiYBm4BJsdsbYVRVCf49ytOlm2KQ3QkwdTKFDNpFgpP6z7xQqV3rClQUKxkaAseqp0Zt/Va9rDG+dyzPXctGpnGkREJcWsbC4tJt73r1Mz5DlsuehUnSvWxgGdx7Wkdb4qeN0DddgvWo/Z3+wuaYLVKReqDPKSAA20Qb9Iv3wU4tllo5x6cs1Q6fLgCaYJbeTHojcXE7Azjn1apqMzPqJJN5MTcnr/nidOJOGmZJDKWm5DIUuesKYwu8O25Dop8SUFKALZ6ajzYXUenMJsysBbmG2COjamW1F5JiVJbkHLFgYKyoAB8ye+ObPRlQhIJ1EKxgdKZUHtaRfv7WcfDev7QTTqJU0UWq0mA9QXShDCbPy6SJsRI7lT8NGK2KogqcEqipUhwKNQaTJsIKnnEQTYCZ64UM7wWqtWppCjSxI0sI0yNOmT/E46r4mohBXZH9TJU3kaGCyPdZ1NGx2wt18rC0npWqw5g3Gg6TT0k7fjB959sEWWcLbZHKhUyeSVqXlikr1HeKdRdRgHTExIk3ie/tg3Q8Iqym+g06bsxeQSyBeVQJ2nrcggiQMb8H4p9nqZqp5YLIQyqyhALMw1ECXOwA/s3virlfE7Zh4q6A1R0JMaUAkDcHUIBIuZg74JqlK2vvYlhLw07h0DUwy3Di4GsAlFEzGo2kAiQIi2JXzHmh3TympSwCVKWkrBMc4YOLWkmevWMVquScvpowqsx0KXKkFQG0sY5WEyJ9jacWckNXnI8pqFwwgq4E3+YB3II2PTC2qntyZTZlThgdFzHlmnTLRUX1MhvpYgwNJEe0arzGMXJOagIZtRPKQAA5Eg6YnQ0iN47E4rVKlcMKa/ds83Z15kQSRY8wkEidgJwUOcd6C0zoWaBQAW2khisW0kzaZj3xbk41YSwC+VSCQtOCpUazcQCAVIvME/OkRtiWjlWIZVI0l1YKoCkaF8tSLFjJ79puScS0cqYYioGKhZALWBNpmxj274u1uEsZ8yxhAousMVgRNyNre1oOGfxMo99jDSZffh2WJJNCnJuYK7+2MxVOTH/Sf/v8A/wCseYP7fJ+oHQA4YVoVKPrYaZEG+sEh4gc4FxF/xDtL1lSjU0KkMsDSfiw+vtgQeAz5Rc6tJqFlUQvNflHQW26yZnA2nkqyMxVzoLBiqDSxILG25I7kEzPWScd/EpYluhebU+41LklljHqJn4IUEfXSJwM44yqtQj8Yh37IoMhbGbapIBjV+VqjxUbOCCLtMWBkj/De/QE4peI8o+ZXQjSsqRpsPl2JiB0VQTOCzlcXpBxXi3EqpWV6oYKNK2VSbkuTpBnULEkhdh0gnFetTC0ahsVbSF0n97Vz25oDAW+cM/8AuJ6WlDcMT6VmNiWYssAWC33lhEb7cE4QtTLkaGnSykgrzBrAgmAALmBEwPgoxxSaafI2siW4i0KDqo5+WTCxO/zjXL0SXi5N7dP9cXqZK8pW8mRPX/2MaZoFKgdesGPi18IDtIv5Hh1Zl1RpKzB0xKwzTqBBJOkqBv8AkYKrRc0ihIbzgdCgXLxTYsxnUQoKgQWmf3cbcOzFY02KHRT0MGZryqiRpEGTzadTdIAgCMUM7xkjMK9D7xwuldQJCbRoFugmT1Y9rhgtU6fBhp1sEczRejlmFWoQt2EkiWFgAIGm8fijaBgSnEqOi5qFzErMiRAtIM22BsAIjrixS4LWzFUVczU1yR6CHNr6RHKg95AFxvbDZwrw4KbU3QDSRFTWF1FYBAWNQEnfuOu2OlCEpy8OyFpShBb8iLRzb0dQFNlJB0lzpKzZWURut79SekYrZ7JawWanUDO/qJmWjmGwuYPX6Ww/+K+DamNfUBoSJO0e/QgXmZJmALYB1q3nNq1RA03FjB9Swo6dSA0WOBZcbxvS/kbxTUt6A1KnU8kgUZQMATMwQJKm1jp+MG+KcRLZKiiswpq4FflgioJADLJjkVSLwSD2xPk50ZmzaDRAZhsGRldbfiaNQAH7X5hnzhV/MRmCVCoq7HleKqahG4ll6XpHvhSXI2lsE6nFaX2fyzlqprf9fWFkiRzhgdQG2wO8EY1TwjmKlEvROXqqk6hSqmq4tMEBQO2xMYu8J4T5oEsCYuBIFjFxBE9ZsJ7YM5fwtRDa1Z1IBBNNirAk9GU26iDbB8OKWSNwd+opLNFPxI5xkcuDJLKIMFTqUncHbt/XYxZuKh1QV7i0dtwB17DDxxbOeWRTz+XXNKNqyDRWVZOkFwAtSIgBoHS98Lub4LY1clU89BJIClayKbEVE3IH7ayOtsCnFxdNUwy3Vojy9MVEYEiVNMgXloldItvzdvqIwfy3D6eW++FXRVZqg0ctkKEahfp29/bCnwulrYDUBOrSYkTuJ3OkzEifjF6vTU5dWBGoN7iPb6iD9PbCck45FfBiSd2HczxSrXfRKkaaQMRsumP7UQRAi7G18WeJZ2muXp1EYoaWmnVFm9UsjKDYRDD6CcK/DwdD6gSZ5ZuJ6yPYle883bFbimkuGMamEne92XULdSs/EYqWNSnb4COKuyTxRm2aqyCACV1R1OlY+YiPlcAnsAvsJsQf1/lgjXYG7CSxJk2MmSfeJJ/oYH1F+P6/XB8cVGKijFUO3Da9KtlwyGo9dL1qU85ALMXoxGtQGPKCGQe0Y24xm1qJTzVE6/K9YJMlLG83MQQZmzNe1krIuQyFahokMCGk2IuCsXkEfHuMOOd8RUXrLWMlzoSoVUKKi6YcuLSZ6x29sAy4vEpLkoHZPiLOyVTNTTMgj0i6KrT+GIhp6kYY+GZ0wpqgU6gYeS4j08pKsRDGAwh5MQQeuF/heXph7k1aYMyvaJ5r7xqETuO04YeC5RWFKjujVCS0cxaG0wZOmBeOsTjORrgpmmbFSnVlaTM7+croANLoedSo31AsLAGNIjrhhpvqHlkg+VQUPIBDDb1m0qxAIP71zgFxujVo0fNKyaZ08zSalzzRGwo6hYyAZtpxR4h4nTzVUEaAILabs3KW3AhQ4mIuTPxl45SjwWGBwjKtzMtXU12gjc3P/M74zAVs7TJnzUE3jS9v8B/iceYJ4iqHjL6tI1gAwJg9e236/wAMbuo3PQHEgGI51GOikT87gfqD+XvHsTlnlKkNyL9B2+Pf3xLpHbG0Y9jEIUs9lS4gEgiLjpcT+gOJcplVprpQADeBieL4xjH/AKJ/hiiWzjvEm0V6wtapWH5OwwOqZhme/aPb6Dpgx4qQDPVjsJnaLsAf1JOBSANPcW+ccHIqk0drHukyQ5xiChJhen5bfXt2wweCgnncyqZAiRMN7GOUkzB9um+KOX4XrpFgV1FlEkxuH2/7Zw2+GuD6qYawaW1EC5Dfn+HYiOv130sdU9uwHqZOKosZmiUrqEp61JUqRuCRULFZkRZb2ktc2uy0nJ3BB62/nsfoTjKVAKIv3v8A1+mPM5mVpU2qN6VEn/Ie5NvrjrRioWzmt6hU8c8UqKVoI4RSoao3WCSNPttJ7yPeRWWpaabSwOnTpgHmm/5Qew6W64gyubWtVdqwliQSDb1TEA/hEC56fIxar1VastGmxJJAI7LB1Ex0Bj6Tjj5MryZG/odSGJQx0DatWqaTpBNOsQTDQdVO+pZ6ANsbGBcHaNAQnP6XBB1rpsvLafRUptzFZ5gWMm2o9xWoElEA0otQbKIZZVr+6wxO5H1GBPAeGF9dMMrKF8wggkSRAAEDSzVNC9JtvEYFkSjwbg2+Tbh9VtKtTaHWSTqIssyB+0IudrTi5mPENQHTrI8pjA/A3KxUE+om38b7YgyISl5iO6lCUllsYZDqADElZ1wWvEEYo8dQhmUSwnXqY3iDa5teZAAP54xjm8cqMzwqT1di9n+PpXqoCIUEFnYHoeWyy0AS3qIgm0TihmkRauum8hWsabQ4E6iyQJESbna0wIwNy9FbszEdYBBveIvBi36/GK6OV1AG5SOoEFlFo3kE7/xjBJ5nN0yoQ08BinxEOzPVHPeKggNMNDOAOckkc40nlEzvivWzCGkQDGptZAIgECBNr7tJt/LA2dv5W+MeAgRcEHp8R+U/yOAuFhXwSJmHSQp2MxI2N9vricNqbzXaYiBzH49heZuLmYIJxVZ76tjb8r4no5slXSFh+g79IHTviMpPsRGoYMgQfYExIiCbj5xFUad5sB7x/U4v1BzApIkRBEkHYyDtv1G22IqSIDzCRJB7GxAAHsb74owRvwl/KWrYrqKSDJDRIDDpqEkHrB7YJcPyogIabuCx1FCp6WKqw363IkGLESdg/kFAod6dZWDgEF10vyskW1IdLKSBJJGxxabI1TP3epVVuZJAIAMFdriQYNxt7YzOVclUUK+aZFDcp3U7mQAumLzAUiFMREdMG+A8TdJKgrTZSjTcC34TFmsYBg3tvOFLiuaFRy4XQCbL0H+sRiXhvFDSYGDGzCdxff5mPie+JLHqRTGDj/HErsacDSQBTYxqAAABYiwLEB7Wkj3wApU5Yqw5tXqMxadVgCbmDMdMVhXJgbAAKIHaD+fvgnwesKdVGL6Q4IZiuoQZmR+JZAn/AExtRUVSIExlqnQViO4AIPuDNxj3FE5uv0L/AEmPp7Y8xjQyHWjt79MeU1iR8YymJM9pA/mf0/qcbgX+R/D/AN49Uco9GPYx7GMjEIeRjIx7GBvDazPTWmSdaclU7EFbH4LxI9jPbFNlpHN/FGZSpmqrqDc9QQeQBYIOxkE/BG18BqYufzwa8ZADPVtItyADbalT2+CIwKytKXA2BIBJ9yMcHM6m/U7eLeCobuEcPU5dXlp1adKidRkk79Amq+09Rhv4IoKArqAAAAtdYUrPvEbQASR7leWtTpfZ6C1gy6oOndSW3B6A6u+2HHL0FRQqiFGw7Ya/45WpSFP+Q2kkbxhM8a8TJdcumyw1Qjv0X6Az9R2w08XzwoUXqHoLDuxsB+f88c0dS5liWZzJPUk7/rhjqslLSgHTQt6mejLGq7MdPpEuzEcxPKBG5IV9x0NxbBfhrFTVqxHk0arRbmczAPckAgi+/eDjSlXGVRS+Xp1RULFAx5pXk1EwZWREHeDGFniNaov3fmMfQ8AECSFiPoQLWsOwxy4yqdj0ovTRcbilIVNUEglWMSJJADRDRE6j16COmL2Te2jQKYq1kqAn0sFkIIGw1FjA/Eo2iMCeE0i3meXolQADudJYCUF42gkSYc7WIN8LzZpK9N2EBgUYH0lQAyjZgxGixiwOF5S8Vm68OxZybMmeBWm1Q1lIY1IAIaCpj8IQIe1x7SRPiTLAGjrLfeK7GVgpzlRInYWnuJ3IGDNYLmMwlVFVIX7wAwG1TuT03jp0npiPivC61WhSrhgWpCqjmTe7N2i8mDJmBMGQKhOM8lRNSlUEKWWyFYayoaVI5QpOqTBgdQIk9rYJ5VGNFKrgikNVNiabaHQ6h6wRJ1MRaNNr2GPMzWZaqAMWVlUxIi5Or82BNzE2wd4DxBcxl6vDqhI162oMBBNW7lWk3JZpHcje+NTbvgGnToAcXyNDyhXyznywYam92Q+xtKmxE3/UAEBebx/X9fXBHiPB61CkrtpejWAKVEbUp3IB2IaJsR33g4rZSiSFFtjGrqB0J6WB3xa2XJCDM5N9Aa4A9uh+twD/ABxBlXIcDfp23/hg9laZc6aisQ6wumJYDYAWJMgDfvO8YD5jKlKukAncjpIuO2++InezKl5h6tUpVDIAOlDYEzA5uY9SAJmB1GN6OSLIusSOcSDJneTFgJIX2LC2wwM4e0tLsBBCsS0CH1jV8gX+FOCGS4saTeSxkBisggcp5SJFisd7Eb2GBOL4RG7LtBGqUWpBSYYlhzDUTAIGmAulVXe3KLYvrkKtIunQRBliI0keq0nfpeewnEfDM66waSIWJUE6QSC4vcHuwF5vtgpmCtOvoFXQ1MFpqTpJCqbgCykcwABkFvfCspSb0mVIVc6KiVPM0gqpZuYsBzCDdpUGABM3xQc06jQ6w/7wCMe1xC1AfgHaMFuL5ZaRNTLmpTUtAGygMLRc6bhhBMbCRaVbiQcwSAI7WHN7Cwve0CZtM4bxrzJYXPDjoJVZIF10PK295BI+mKirXdqVA02LjUFAXmYG4+VF46AE4JeFuMmhlq7BgCByAm+qacabXgFmI7A98MHDuNpWpS1IGCBUBWVUM0SoDSoEybae0ExipTnG9r3M2LZ8OZkW8pPrUpz9fvN8ZgxU8H5YkkVyoJJ08h0z0kmTG04zE9o/1L6P+yWjo6rGPIv9P6/ljYYxRj1hyz2MZGPQMexiijRzAJ7AnA9uGtPmJUKVCBrtqV/7Sk9NgQQYgScEmWRB2OIvOC09bkKAoLE9O+Myruai2uDkXisv9quVaTUkqCBK1Kymx2up6npipsJG4M4veIMp5darqnzCQ7dADUGuPkalH0OBNPOC4kG/zeB/ljg5t5s7mL3UFs1m2rMrE8wW3Swt0+BjpOS4uKlWlSRg00RVdjvpPKAI2YtM9oNr25rwymr7dbSOmCmaetkPMNNwrEqjQFII3BBItufzwXps3s3QLqcXtPUu+NeL+ZW8lfRTN/d9j/27fM4Eq4Ebnpa31+AcC8nUVmJ1NygneRbud5nvM4b/AAX4TrZh0eqjLRXd2GnzBYgJeb9TtvecYzZrbkyseOMFRT4PkDmMyi30qQWvsokmO0ta37WIvFSPTq1Upkl3DVqzdqaAlF25VhdZEWlBMLjpOYpZbLMFFKmlRhACBdWneWi+kRMntgY3DqaZiowPmVK4UNsQE9KoOwZQJvcn2wH8Zhhj8WzsxNTc77HNeG5VmpmqagpInqLKSumwew9ROuNI3LRYHF7LtSOl6buVoiw0BdROkaXHmWBGoWLQDhlz2RXyfJYLTpg+U4C8zVY1gcoAcEibaYMDeNKvxDgP2ZS1qlNjCupM77OClpCsCJ+NiCvrUuRjhBqrTstSk4YLKNdZVTaGAEfpEybTiWlWdRUNNo8ymy1FKyGIB0lVmNYuBeLjfG3As8tXL1g6qalKkxVtXM1OLo5O5ECDftbqMeq9CorSWW5ZdJFrQCSb2v037HCuiUcicXv8TK3YI8t62ZKVNUElQCDyqDpQiQsyzDUY6lrD03uJcOdVmNOkU+cGG5tZVrekk9NwQu8SCeURSfuqT1qtViEBImBJI9uWZDXt10g4rZziTnK03rQzEsZLaD/xKgNgp1BOUBbABvy6qlGUaXLX+wck0yzwdlrU3ybmftNIV0nZMwQWdR2BdS0CBZhbCvwvKGCwUsdDagZgTqiYNiCJj4wUqVRRbL5oDmRirKIuyMT35TDFTPYzvjZeNUxmGCFDT11CJB5wxaOlrEHSesdsKturRq6RZyFAto16SulgxJIjUpMlibRa4uCtpk4E18ganPuw1MbRcQzgX9QMwASCNrmMM+RVPNqIxVWUaNNypm8yLKRsbxaZnA+lQQqUTWDIZFeLyVDsj6tUwg5WAuLm84Hhn4qkZbbiAMzw6VqVAxlRqaYEiQCCN9USwkdwb73spwVqiodJhqbaSsgSVaJmfWPSQRqvYYl43USmyswksdDBYpmy0yWZbCJ1X2lDDEQQR4c0ZdEovpBcMpsZqSHVagvCi11MiEM8ow45QhtPjzMW62I+FUTRV/NoFdAptq1FSdRFSVPpqREWNrSRfFZ+L1TmayhT96gCiq5KhGULqMGJKSJI5ZbaIx0pko1aChyqKUJ6NpRBzdLqFEbdR1jHKmy+qqNLaH1soYzpKkypLNYjSCbwNMfWp4YfmQd2ioSvkytRpwqVXaFQgkjVcOAoaIvzBbxdT3Eh/EnD/KMoSUJgyIKk8yq1zJIBIM3A9jho4hSALUc1TqCV0qwaARIIIIBBgrHWR0iYXM7lKikoCzp0IuTdgoIm5WXAJMQ03BGBwpu3szdAPLqx5QCYkwP6/q2GjgFMIFbZg15aAyWsek22kW7b4gy+USZpiRpZ2WGBQAwL7kcw69R84J5Th9V9VQJqRVLAi50izFfcRMbwJEyBi5tu0itiOs9QMRrNieoH6dMZjRM88DlB94mff3x5gGmRNR1oDHsY9GPYx645R4BjIx7GIs1mUprqqOqL3YgD/XFNruWiSMUsyqcqVHS5YgPAmJIgkyCBcMNjGBdXxIasplVDMQSHflEbSFNzewnfsRibg/Ca1NnNSqrOwkHyxPa7ElmUWsABcbdOfmz45v2cXuxrHjlFamDst/wFVC9NvMQ1C9CppamG2aaVrETJA9V9zinxamc5maifb8gtL/lrppVXtG6ut+vMr4b6lNKVN3fmhCXZoJYKCTPQDflEASbY4VxdQdLgBZmw6dYHsJwnn6X2bTvka6fJrv4HT+F+HaWVzRqK5sp0SilW1CLwwGpWM2CiCLdTcp8MyuZqimahqC/IIBJAuZno2LX+zHgNM06VQqIQCANi8Alj3I2Ha+GL/c+XpZl8woiox0i5I6QFWY2GwHTHMzTaXI/jST37Abwx4VoZQz9mBqk81U6Sq3sqam1CBEkKJPU4L8X8SJRAHqcgnSvNAAJvtO0RMntjXjuapKCa9R1UkrpptzSQTJFo9iSYPvsE4jkRUzAqFtBZPultqiABIgQSDv736zaXeTFW1YMr5SpnKpqLVjzEQNIaVW4uLSuoNYwZJtYkeZCoKY8qSrjWWYMCAxDga5QWhQxWJ3tAKknnKrZdUZH+6ZZ0mJ9OysY9IAuSZtvhXr5kPXZ3dWcQvpHNEKQRMRKk6Y7z73J4nBOt180zG9vyCFXiVKtRLJQ0VBodpUgq1RyDc+oNBnvfG9WjQzNA0gDrovTcwNRKkMIA5ZJ1GSBvfsMV/A2UqZs6Z00UANSB6muAoE6Rtq9Jj6iZON1adJ6tIOzU6qaCysWA1FVKgbdJ3H1O45+9sFjXBU4fwlkcZiI0ELp0criApIjoQd/2iO8Yv1tJd3BUwZCtEKSCWs28KA50kGCewmhmMxTp1nSk80DEqpCqrgDWQTBBtI0mQZibgz8Rq11dWpIHFZlCLB0gtdYH4bKG19AwE4w5SczUdgfXDoaIRShLFecrTMDSFlhfUPUKgvzXEbh8/lppFLqdetSx6gwQyieaV3UGRPQWbHFNoC6jqMBQpa5OkRMbjtJ6QcaHJVa1TUCgLQQ6srAsGpgrMkgsqgEECyqCBjcMsu6optS2YpvwapNRNSjU4aG1LDHaIUzvvG2L+Q8KVVDM8mmRBKsOnYm8fAwLrVDRqGm/mCrZXWoNiABc/A6CL9sMtDi4TLrS1+XzKwabnVr7zJBj50wTvjeR5Hw+TBrSpKGZ6bF20ligklpHQkCZvbrOBPEOJPTLBmVoCz3NwSVMcrEb7i53M4K0M49QaCiCuF8ym6EHUBOpHj8RGthtJH71xHiPKqKiGoCPNpo61AVOqVNyo9EERA/U4zhi17xEq2LOUX7RVOokgTCNTDQXsxJUrMrr/DOoCx0xi/wSkmVrMtX0mmDTLypFydWkqOST64AJEdyV/guVqeaAhplSCU1FWB/CImzNzegxJgEbYvUsz5VYsmlFZWWoBOlg0hwt5TfTGwJthlTTuMv7MPyHunxCk2XalUzFPztJJA0kFiWJKwb3YWtMYXa3DqdXy9CO1YbymmmxVFXUWaFA1ah8qLS0G3w77zU5raWqC8swBJGognmE3DAxHYXkFsm7fdCpSAZHKq6EQVXlMyfxiR+8VJIFjgGKLd6Pv5GbQlcZk8jqqPSZtKwY0mGbTEDT+PTEgEm4nGjovk038wa1uQyByLjpMMoAAG4gAEDbBrjVKnVqNqQsoZJsOU9FtuoOpd+hFoxrksrTOXZGVL6gtRiBp1AxeLwCTO/IBsRiTy6fe5N1XAvNTdajEsAdANgwDABVtYcpj8UC4wZ4V5nlg02VFQ8pVmDBmMwRs4Ol4Gx2wIyJc1KaG6iotIrYWqm4nr6TvtAxaoL5dQFyFGo6lUmzJeLxKhwAf7JE9Sa5W0CITWy3Wk4PUB4APWBpsMZh1q+FUdi4y6QxLD7xhvfaLYzBqx/qX+ytTGADG0Yzpgdnc/WQcmVdz2DLH1M7fE4788ihzf0EIwcixWWsSdLIq9DpLN72kAfrgdV4PQWa9fVUKgkvUmpAHZQNI+AuAWdy3FcyYIFBewcL+ekljjdPAeph9ozLsLBVWZ+pJM/QDHMzrPktrZDsHigviF8pwbIZymXSGMySvIyk9CvSwsCPfrJucP4ImVIFOoSp1crGWLHRBtAIAUjYRPWbWsjwlcuulSSvSyiJPsBO4ucSVcwAuoXWJn2H5e98A6bHpcZqd325/wDDOTI5JqiLiuU82jVpAwXR1BPTUCL+2OL53h7qhp1BDqXBnvJj6Y7hRqhhK3HwR+YO2Oc+NQDnWAIWAkkyZMA9AehHTph7rUnHUTopNS0j54WcUMmgAliAAO7NuPYRc+wxZ+yJ5gFWvVNSoAysogBUMlQQICsSBB9UDfC5w3ORl6YOmwVSxkjmIXaAYP0/TDPT4CdStrJBAldhNh8kW2JIx5mbeo7bhFq5Cdm6dLL5kCpTZwDKrrm40+ptIDGSDpAECJ3gMHCEKUTVqSWqhqrx6oExB322E9W7YueL+B0zTWswgoVA6CHamDPQWG/acL2f4jNZqs/dnUlOmDp5FDKD8aSxj973xtvQ9zmZFT2CFXLnMZJdIKwoUXOk2AeB7CRq6sCe2Ezi3ATSqV4JYaGqKQJhiGgdIJJJi5gA4dMtn3OdzWXEeSNPlgjYrTR4HsQjyMeZTLqmYapqb71UQrBMFQ5BJ2UaQR8++Bwy6ZuDXKtFq2xFHiE0OHU8rlgytULmvViIck/dj30hQSem284BZesVA5hztzC4tysDG0avbdcE6+SbP8QqBHUiWURy6X+90QJhiwoLqYbgj6BqlE0qiBkIbUjqrCVKkm5n1XAtceoG4jD0opbGkxh4cKq1AUVzUZSKaiYkka2YbaAm5IPTtgg3F6VZFpZimA0m9OKZpnmNxp0EQQIIabmQTGKVXOvSr0KohhTqCmy7x5iyoAH7Q1x0ldt5r1+G1FqO+YqJTLsXiCzmT6tI9IvsSMLyrllKTQxcM4EtWs5FSoyawHappGlxzapVmggqQNiDaIOKRy5Ay+Yqcq1Wqiu1PfUlUqtUHT0crNjvYSbV6/Ex5JpU1hCwLsfU5AEBoNhpj5JPaTshLZQUgdRpu5K2kJUApt0PKHCN/eB6YGk26ZNW4Z8Y8G82gKoKmvS0lXUetCeWI9XUQO4vEEqD+W9Ot5glycv5bCLBZDyJt0sBacMWRfy6NTLFlFSjcKQTHMGYHoQRDAqblAe+BOZy6aNMBe2wv7DGVncahLdr7sucknsDuH51xUQEqpVrNtBX0mYk6YtY7neYwxccWrmKuXq00K0PIUnSwAWdTaAOpVy300i0SV/hXDlru6MxDJE6YI/7haZ/nvhqyub8mg1OpIKKAo6FRPMPfmEntGGZOmtPzMqTBlKgEGmpCU6ltwbknSygd4Mk7BTeVxplMjrqMB5fKGOlidQM2X1QCY32uOhxpnMtrZVqE0iAzBWVr6tiB7Xv7nHqUmR2qqVqCIK09QMkiIDAE7dJwKd09PJJStG4pn7O1Q6CxqxUpEldGmesxcGIjvfpifJcWJpkFgFVgQrHcEE6RIMgOe+3RtsDVralapcLVNQVACQFccwDbjqIkA3YXwNp5ltLEG4IkETIv+W38cMRWnxLZmL8xgOcnSzNKEMIIkcwEiNUwJJB9yPcD340Qq6kEAKCLNsdx2MQLfpihmc46LT1A6hDKfb1LHYQZHzjbMZPUDBWVYSS0C8xfqCBPTbGXFv3jTl5GteqNfm0lIUMCOtxDbnvExhyTJfaKeqqwJqcyELpCA6TKzdgUXUdW4T81vhuVQ5fMIWDVVNOppgxpUsjQQbz5oJjt9Ra8L8UdWSmXkJ5hpqZaSQSq2Fxq3+TtfFKXl22KaGzKU6XlprqaW0rqXUOUwJHp6G2PcV3yLMSyVIQ3UGlJCnaT1t1x7hjVj/SD0S8xpGNoxgGJFI6jHopOlwc9IiwO4hnlosNU6jsYnlBEhAJk/x72Axaas4Yjy5WTDBhtAIBBM6iSRa2308y4TW5OnzB6upCn0gTfTH0nVgMm5qo7BFUSAcQf7OzsVp/iph2B1AKWgkmASJjeIvPQd9tGZQtRqaGCVPcLaOYhbeqbA7W2xT4xk6j00ooB90KmtyRCpIg3vJUA2vEjYnE/g+iq0UepAchyNr0yVie4HvtOEcePRkajsmufiFk7Vsmp5evmfJqFwiBQQUJlpAkiw0z+nvhH8TSc3UBbUQ0TG+kACfe1/fHVsrlhTRUUWUAAewxyDjeY/8AlVH/AP2sfkajjfUwUYLfdhukdzY8+EKp8o2Ek7GwtYD8xjodPL6lHMRYbGNvj+jjifhwF2vUc6rBVJuSbQAb9/6kdi8NZBqdM6uUNcCZI9+wN9hP1xwfZ/5DtZ60Jm/iSg32SopRWQICSWM8pBA2k3HfCNxlKdXL061MFTTL0iIAm2rVO2kaWv7x2w+eIOMUkpuCdWlSSJgdQAf2jqtHeMIrZErlENQam1qy05hQSRGsA8+n1QZEgCJweUIZJ18Dl5GgdxLxHSy2dql1f1iGUrGnRqvJtqXSPgnB3jVRqWTq1FcioabhDa3lsYN7RNQyT0jCfxfLlspVqvTuadRaTNJLUlIALT+IIzX6r1gAYN8XzOvhQrgFiVUMJsvmhQWj2qDT8we+F8sUp436r9mik9wD4b4XUfPUK1JSWTy3rcpVQH5CVY2JIJ+SDHtb4mnnVs1kqq8yu1TLmRqQGWKqZhgLykiwMTAAocJ8Znh5anSprUR0ol9YIioFJJWILKZG8bSPevx3NedqrOxXS4DlaZPrgoUvy6bzfsLnBnd7hLC1TMDJZf7S7B62YISlaAEEc8G+3NfbUo/EcKpcsDUYyXIBJMsTcnV7WAHxgz4j4pUsalIaEFNae2lkIbmBggyVH6e00aHHaMIDk6Zlv2yomASeUC94wLFGVOUlu/tIw9ypTrA1WW+0Gf3ABb2gHDNwXiaJWUKn3hSGIgyvU6dpiQRvyAxfC1naqefpTLmkTrPrZtRMwRruBBneDIw3ZWhkfNULUZmIhgiO2pwUMrCk2CEGJBBM2GCOO5ewEpVv+YZ1RFRxfU2oqdMwoiTAtYHooxtkq32mdVIcqafM02uWiZ9LCQdQ/ZPexPMcXL6aBAGlHDtC8ztZSBMX3Ia8yLHAZ+I1aVR1T1PysNJ9QtKgdSCGgT6hjE4utUVuXe2yIfFGU8h6Ypvq1pJGw1Agza0MYwz8FTM1MjTYKHYl7EXdPSxOrvq2HSYsQBQ4pm8tVyOXCkBqZNNyfxMebUCb7gm4tPwCxL4sytFaNBBUYUwvOFhQqqqHe532jse07T7UU06oXfEVYuKZzMU69LVSESRpQ21AaiRzWaf2u2BWZpCookjlWA6ki0k3J6SeoxT45Vds1UZ21y1mH4gTywYuBtt+WNq2YqUR2MxG8jdge6xYjrMYkobquQcmHeBcVRaLLVqajzSGvItIvvcnrBH1jWtSpFGq5VQCQfNpMSSySGJTmi0TA6TGxBWs9SSxU8p2G8Cdp6lTaetjacOvhfO+W6FQJFPY9eZgQfaCMAli9nPXFvd7+RXDBeT4emZytYlDry6LUQqYJUTrS8zy3HuBcY1zWYhMxTKEsy0HTrIoqULE7j7ogn3Y9sbeKc0+XenToOaaVKMwogHU1RWWO0KBBwU8LVVq5VKhGqpli61F6tScEOO5mmSR3ZBgs8ns0pPhv6WWl2A2ZyWiaiaTCEyrarEFYN425ZFjPviPJ8So1araqZplkChlaQCF0iRtuB89sXc5SalUNMjUqLTRj0K8iE3tpZnn3BJ6YrUeG0qTFyxCMrCGEqwYGNLDYg6TzDsdrYkXW0y6rgkHiOunJ5tMaeWGEkRaCZubY8xUzGRz1R2cLWhiW5aT6bmeXkNr2uce4JUf1F0ddGNox4uPWMCwk9Bj1TOWUs9X8tPN6K3N/YmCfoL/AEwF8Wo1KpRzVPdSFeOoJEA9wbj8sMT5ZTTNNrqV0n3BEHAPjeXbMZZfKFkd5HtTLpbueXb3wl1FpP6/QJF2wtxXLa6NVQYLoy/UggfqcLecy/lUcvVqAa6J0aBs0LpIn+0pnvcdcMnFs0aaKwXVLoCP7Rgf4iuBXiLJhlpKhBkuxPTSg5mMdSTc4H1koxg334/k1jsmPHAg0shX7rXTYmQ8CR7hoiQes72J5NVy71Kg2P8A739zjqPFaiHIs0EimBob0kEEKAeoMfQiD7BR4dwyHp1gymjUlQ02DweRv2W63+hO+Ecmb/HGuK2/of6ReJ2NHhTgqU1VgCzAiCe+xj9kX333vh+zwqeUoRSzalACkC1pO8QL2PbCvl3NEABZJ6T6QCRf4O4F74dMoNjO0/rGEoJStD+a6TAQ4WDUR6q6oUnSVkC9ie++39BZ49RQUno6iDULKhA9KsSx09fSwuR1+BjoWZQhbdTB+CYgdonpjlniKnVOYJ5h5UAmCVEkgEGBubbdB9KjkWFtISy0oo9q8czGazHleWooKxDstwJBXUWYCQCZiBItecU62abKZfyHAcCqKdRQbVEqByyjqsAz3DKDi/k+INlA+hgVqAPDyS1UmHIjYafLBHXVPQ4VuMcSNKuVVocVqr+aFDQeZAQptJAB1dJkYGlrklW2zQNFni3g4iq7tCZdXYUtiaiyCAAPSIJuexibYKcK4S+ZZqQhaQjzmvexhFANzBJnpyH5XsrUcuWqOzMFS7MWNxqgnpbTbph28EcQLPUSwUhm2g20KP8ACAPpi803q3K7k3D/AAsp86jXC1cudBpgyGVmNTXBBlbxAWwEDpjm3iPgTZTNrRczTDSjdSjaYLQNxdfcqdhjsOZyrtUR0raAnqSLOp6E7g9R7xhc/wBp3CRWoCtza6QGoLuacmSJ/ZJJPzjGLK1PfubTOb5fNMxvB06vLnfmJaFJE9zp2n3ONuGZklkpbMHmm021kQuoEGZIVYNgCwjmOIqnD2ePKkgo7oCIYgEg6QDcrDN/daPf3gnCcxmKtMU1Op2YAmwmnoYuTFgutZ+R1MYdpVZGa1M+xqEyCXENMGdQvNoBGo7bGcN/hvi6AqXqSKVZjTVwNUMCYUgSJcKIJI3/AGRgTxfw8+UqFswVqeZruLtIKtribfUjqPkVTrMx0g8haVEbSbdJt0+mBbdiJpPfgOeHs+qcS+0PCI9RmJ6AVNU9Nhrjvbpti1xYUP8AeACqjZat5Z0jYa5Wbenmlo6e2wC5yqW5ShUhiWmwE6AWMCACbz/ngNmaxRwxEMt/b6wRawP5Y3FJ7lvm1wPOQ4dlqlKo61KlJqLFbw5WRaDYjnBAaxmOu8PE/Btd0WsrBkKAlVGoruTZbt09Mn2xXrZpE4lmBTUEENNOSFqFWWo4OmNtLdyCvXGnCc2aKVny7sr+YqhG9QQBmMjbVqASfY7WjEri9RhgmtkNJKedSbSxQga1ZWBKmQyLcG1j09sMnhTMTSqIbMvNfcQYae0EfqcV/E2cpZmjSzKoC7HRUOzI4BJBiBUUqAVYiQFaSTtS8L5/VVBO7alqDvIgN9bE+4J64Hni54/it/oU0aeLMxq0rq1shqFWIF1LklT7o4ce8jFfwlxc5bNK/wDy2gOD+wdj/d3Hx74oZyqRVqrJK+bVYD96WH8N+8D2xvwunFSZ0rDQSNQkCSpnvH9Tg04xljcZcUWO3irLw5NNQy1KQWL+hGFRTA6KqPTPYBJ3wEq81GnSYRUD1AVj0nUT8kQ9p/ZIwQp5g5c1KFRpNGpUanvBp8pq05M6kglokmU3MjA00Wp1FDg6uUwRe8ET9CMATlGCT7d/2/7JJldeJVAI1m1tseY6PW8C0KjF1Yw5LCDaDcRba+MwfbyRNAfNhfEbEEao2uJ9v6jA/i9ZzCU2Ek3gjVN7X+Pb/ObO0HNNEhiTYsrQV/zkSCf549K5WxFRpX5hCMVcpl9JqDoX1D+8BP8AiDH64sUI0jSZHeZ/XG+I0nyD4KdSlNSmDBUK5A7EGmFP5FsUn4tSSv5IUyNCKYNy5LOZNtIOn5M49zZr1XZaUIgCg1GmepbQOsgre21u+NuF5RC7alDNRIpoxF4CqZPvJN+mEM6lLJFQ253foFi0k7B/jEGlw501FrqASZPqBE94Aj6YUPBqsQ9PVysU1g3FiIPsR3/1wyf7TaxFGkn7Tk/9oj/7/pgF4GA5/p/PCnU41jSxrsdLo3cW2dDpIS4eO8ge8H47frhoyBBS2xjAFIVVCkWAnvt2+Tg3wk8oGFI1qGcjdbmcXo6qFTpaZH7pBn8hhRzWTbL6BVqeax8wabktTgFhe5I9UexHXDxUiNJFiCD8dZxzzjfF6TtpZ4FOvoFS2rWu5TvALKe+sx0xnJg9pbQplaVATjaIh8skssgqR2PvtMEjrgf45ydI5enUpsspoRTN3SGvBu2kwNXzg3wbhnmo9KpIUNKMDYPF47ysH4+hFDxE3k5NqOifvBPYQZkd+dPg6m7410uOMd5fFejAa2tkLHCULBVP4mjcGwkn4MBt74Y/Ceb8rPrTMxUTSPyZp9rgD6YDcVPlZmKbArScosm8MrkdbhVgfUd8ecDzeiulZjpJqb3uJFoHxgWaDU2EW+4/PxUfaHpsQsEljsNK3WDO5ET8HvgXxTOO3E/LTn+7FLQPTpqJ5oLe2sAE9AAOuA9YtW++0kea1RkHUgMwt72t9O+B/hzjmvOhiOaqYbexYWPfSG6dIHYYDgx+KTZIlWvVFMrTStZKkrquQv8AxKLIQJUFahVl6MD1OHnw3oynDnzXKGqFynMCAGY6VtZSLagP2ccszmYXWXpSq3gTdQbgT7SRO8DpOJuH5R6rBFEkAmP3RJJuegw44trT9suT2su8Qz2qpOolmmW3mbGT8E404elJaq+a2lNxY3jpba+G+nwYUMpRLIBUrBnbuFhQg/7eY+7HADOcPPmMrgoqrqYgXEjlgdyWWx7/AFxi9gd70XOF8Wp/aT5qA03MazIKi0TG6yBIIO5xa434TbMKKtNlqqEOk6jraJgNCwx6d5AwJyHDUNN2LmZC0x3MMebqBaPkjDX4X4ygpKALAEuoN0IkkqPxI2ljG4Mi8jAnKpbBYyfBy5M5WoVkqKb0WlbSLEyGjvsQehODdfNUqeZXM0tRpv5dYKbnSxmojHqVdWWf3cEfFq0MzXNSiNJIhrjnI/EF+OoN7YBmg5GmRCggWiBLEiAP3m2nfDDkpRplXbL2byBU5hKBDgrKgeuzchUbsdDvcT6umBnh2vNUk2O5tFxv8YKcFoO+gIySKYhWmGhiukkXHpAsQbWi2NeJ0TUdnMKX82XII1KOUq8buANzJuCZxhSTWlltKgNWp6ndwwIJZ5Ii5JOn+1F/ocXeBNPmoxsQrj2ZDZgeliwPcE4r0MuNTLusHffe3xgxwh6bVqs01COApA5ShgDUoGyajcdm9hjTfZFVZb4FTGZpNTAIr0tQ0z61hu+xEMJ2MKDvi29ZatGnq1efSKL31jVGk/vA8w9iR0wG4KzJnZQc4Dg6pEMpIuAb7AReZPexNAATTSaJI1CdQ0lAdMMTMQszAjSOs4HJFuNo9peK6yqFFVIAAEkg2tflscZgRW4tV1HVTplpOokPc9SdLhd+wjtjMar4lbHVuGcJRCKhbzHInWQLzeRG30wQrUQwhri36XxsuNhj1CSWxzZTbdsr0UKHSABTAEd56z0jFiMexjAMQpuzULc++KPDR97mCP8AqKPqEQn/AMsEcQ5SjpDd2dmP5wP0AwOUbki0IH+0+u3m0ktpCFh3lmgz7Qqx9cQeC6bCm7KoJDLuYsd+hmOgxF/tFr6s2R+wqL+mv/74KeCzppr73/X/AExy+rdzZ1umVQQ2UMoHdXIsGn5JB/LecM3ClKiGiZO229v0jAjhwswjrI+B/rg/Rp39gBHzef0jCEY07Gssmzes0Xmw3ETIg2HYzF/b3xxZMiy1HRzH2fMgm9x5jctQ911BJ9j0x2ivTkx7qfyI/lhH4xwUVMyzTDlIBN1dQStRKizdSGT3Bk9MN9Pj1NiPUSpI2zmXYCab6FVgxUj0wRII309R2i1iNIXxplKrslOiuoV9UCDyVANQJP4UbSD8ho3w25KgUpqhJOkRJMmOkmLwIE7mMUeIV0oLVzNRVBRAqGYlRcJG06i20G4EGMMZeijr1ra+RSGV8HOuLeVTrLlSxK0i9WrUa2ur5ekx7df7xwqHMedURVJCiwgEmBuYAJmB/DBPLUGriuCQa5SpVsTLQUeosTEFSxBF5UjADLGD6mUGzFd4O8XE4WyRuer6DUaSocPF3i+nVSjRydN6aUR6mgMYA5QATa0km5Pbqr0az1K61p0vrUlltLSLx3PX/XFzjYpqgagAAAkGynbSwu0sdLU2aBu87ScDslV0sp1WQho2B0w0bdYj5xj2Kx7IgZ45l1XM5iFBp6qmmDETJWL3IgiOulrYKcAy7ZSutSsugU2XVqFiCShCkA8wDTE3G9twXAya9VKLRzE6ifxLJeLyAdX8e04ZH4jTzOWqOZC00Rfdn0uqVG9yAFPzvYYjjUbsrvQV4v4grZrL0apFBQai0zoLMaeuP+JJ5bDaOnY4NZKg9fJMr81SRIYXLar6h0ummLbY5Xlq2kOjMwSovMFiSVkpv0DxPWJ746Lw/ON5IqJq10tLVbHSfMuJMAM+xOnaSbHGMsY6bjyZdgbwpTBceaCQXKlRsOcKfcQYO9oOL/D+FGjm6qsAPLF3jSNJ9JJJhQ09BM/GF3KcRIzCljy1KrM4HaoYaO25/LHW6jq1EHSrvCBwu5ZTDAReQSxGEpK5epo5zxnhtOmzxGiZGomIMksCFOkCNjaCsG8Cn/ulSPMFZfL6MSACO+o29t7HDtxGkrRTemhaGQzOkpBBc816ckCO2IstQpUUSgtHTTILlWJlTfclrlkGn5ON71Se5HTFmvwepTSXsp2aR0kyCPaTgfluGuxqKHVlYtUAJghzZ4uRpYQDffT2x0nL5SaZQqopk6YOpgoIcOCDaFdSNzYrtIBFHLKFRvJpTAE6CdJKEtBJ5fvISNxIG8DEimXwc2zWVak2p5GkjfdgY7dYME7AziMpUq1qlWmkoNTsBYBQBAtFo7dsdC4pwajmKWvylOmNi41MFnTqmC3mShWdR+bmShV8umyU5CkOiQCpAFOnp0gmZ1yLjfV1JwePxLuhDyWg5hKtU6qRKCpBltJW5geqFHSZ2vhn4fnGzGWIKBsxlwQr9XVYLKIInUlwJIPXEuZ4TTqOtUrSGlWXSCSG1OTqkHmUKxI5rgMehCx5fOUqWUarRTSsBwZJ0EIGFySNfmysewEYtxNN7irKtzakM3k2mep5cZjx+IcOclnp5hXa7KhGkMbkJLekHb2xmL9kiUduUY3xmMx6RnKR7j3GYzFFmY8xmMxCjkPjhv8A5tb5X/wXBvwmfu0+CP8AxP8AM4zGY43U+8zt9P7i9DofDtz8J/Ef54NZU4zGYUjyFyFuMLmYHP8A3m/n/ljMZjpdFyzm9XwjMc/8b1C3EMrSYzThG0HbUXYEnvZQL+/c4zGYcz+4K4veA71D/wDkIE/85l7cppEEfqcJGYQKYFhjMZjn5uPmxyH8I1aodAFrGAYEwbxMSRImOl43OJsgOWoeqqCD2OoD+ZxmMwCfYISVCUbkJXVSSYP7RSfidrYP+HMur5fOlgDoWmy+x1sJ/JjjMZjUP7Bz7klOgpp0kKiGemTa8ltJvuOUkROF2pmXamELEqJYAmwYgSR2JgY8xmAR4LiT5OoSVJvYb3x17LVD5O+6VWPzoF/8RxmMwhl/Mj8yvMBcVYtpJubfqJ/lgNxddfDmZrlCdJ7AsVI9wVMRtjMZhdfmr1X8kjyFeE5xzSILGBRMDoLHYbDbpgDn2nK5dupqVQfcTQP8QPyGPcZg2Hv6v9gqLXBj9zmBaPLVoi06j02+m2F7jigU6igCBmEiw/Zrdd+gxmMwbB+Y/X+DXYo+HG1OKZujkhh35X+v4j+eNuDKGfSbhlM+8IWH+IA4zGYf7mewDqnmPyceYzGYo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6" name="Picture 6" descr="https://nmedik.org/images/stories/travnik/eucalyptus_globulus_labil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132856"/>
            <a:ext cx="4548039" cy="4490864"/>
          </a:xfrm>
          <a:prstGeom prst="rect">
            <a:avLst/>
          </a:prstGeom>
          <a:noFill/>
        </p:spPr>
      </p:pic>
      <p:pic>
        <p:nvPicPr>
          <p:cNvPr id="40968" name="Picture 8" descr="http://nmed.org/wp-content/uploads/2014/03/Eucalyptus_dalrympleana-IMG_6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3744416" cy="444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5" y="188641"/>
          <a:ext cx="8712966" cy="6848856"/>
        </p:xfrm>
        <a:graphic>
          <a:graphicData uri="http://schemas.openxmlformats.org/drawingml/2006/table">
            <a:tbl>
              <a:tblPr/>
              <a:tblGrid>
                <a:gridCol w="421963"/>
                <a:gridCol w="421963"/>
                <a:gridCol w="421963"/>
                <a:gridCol w="421963"/>
                <a:gridCol w="421963"/>
                <a:gridCol w="421963"/>
                <a:gridCol w="421963"/>
                <a:gridCol w="421963"/>
                <a:gridCol w="421963"/>
                <a:gridCol w="666824"/>
                <a:gridCol w="792940"/>
                <a:gridCol w="729882"/>
                <a:gridCol w="421963"/>
                <a:gridCol w="729882"/>
                <a:gridCol w="421963"/>
                <a:gridCol w="421963"/>
                <a:gridCol w="729882"/>
              </a:tblGrid>
              <a:tr h="915530">
                <a:tc grid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 err="1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 err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530">
                <a:tc gridSpan="10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5530">
                <a:tc gridSpan="10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5530">
                <a:tc gridSpan="10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55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 err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 err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 err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 err="1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8599">
                <a:tc gridSpan="10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553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 err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 err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6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5891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КАМФОРНЫЙ ЛАВР </a:t>
            </a:r>
            <a:r>
              <a:rPr lang="ru-RU" b="1" dirty="0" smtClean="0"/>
              <a:t>(ЛЕКАРСТВО)</a:t>
            </a:r>
            <a:endParaRPr lang="ru-RU" b="1" dirty="0"/>
          </a:p>
        </p:txBody>
      </p:sp>
      <p:pic>
        <p:nvPicPr>
          <p:cNvPr id="39938" name="Picture 2" descr="http://allactions.ru/wp-content/uploads/2016/02/Kamforny-j_lav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348880"/>
            <a:ext cx="5663952" cy="4167336"/>
          </a:xfrm>
          <a:prstGeom prst="rect">
            <a:avLst/>
          </a:prstGeom>
          <a:noFill/>
        </p:spPr>
      </p:pic>
      <p:pic>
        <p:nvPicPr>
          <p:cNvPr id="39940" name="Picture 4" descr="http://ogorodsadovod.com/sites/default/files/u79/2015/08/kamfora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2736304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ХИННОЕ ДЕРЕВО </a:t>
            </a:r>
            <a:r>
              <a:rPr lang="ru-RU" sz="4000" b="1" dirty="0" smtClean="0"/>
              <a:t>(ЛЕКАРСТВО)</a:t>
            </a:r>
            <a:endParaRPr lang="ru-RU" sz="4000" b="1" dirty="0"/>
          </a:p>
        </p:txBody>
      </p:sp>
      <p:pic>
        <p:nvPicPr>
          <p:cNvPr id="38914" name="Picture 2" descr="http://bartovstroy.ru/images_lipa/derevo-li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16832"/>
            <a:ext cx="5647581" cy="4615062"/>
          </a:xfrm>
          <a:prstGeom prst="rect">
            <a:avLst/>
          </a:prstGeom>
          <a:noFill/>
        </p:spPr>
      </p:pic>
      <p:pic>
        <p:nvPicPr>
          <p:cNvPr id="38916" name="Picture 4" descr="http://medrezept.ru/uploads/posts/2010-02/1266492755_6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2736304" cy="3009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/>
              <a:t>КИПАРИС </a:t>
            </a:r>
            <a:r>
              <a:rPr lang="ru-RU" sz="3600" b="1" dirty="0" smtClean="0"/>
              <a:t>(ДЕКАРОТИВНОЕ РАСТЕНИЕ, ДО 30 М)</a:t>
            </a:r>
            <a:endParaRPr lang="ru-RU" sz="3600" b="1" dirty="0"/>
          </a:p>
        </p:txBody>
      </p:sp>
      <p:pic>
        <p:nvPicPr>
          <p:cNvPr id="37890" name="Picture 2" descr="http://hvoinie.ru/wp-content/uploads/2012/01/kartinka6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76872"/>
            <a:ext cx="4176464" cy="4392488"/>
          </a:xfrm>
          <a:prstGeom prst="rect">
            <a:avLst/>
          </a:prstGeom>
          <a:noFill/>
        </p:spPr>
      </p:pic>
      <p:pic>
        <p:nvPicPr>
          <p:cNvPr id="37892" name="Picture 4" descr="http://hnb.com.ua/artimages/kiparis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3888432" cy="4101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ПРОБКОВЫЙ ДУБ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3600" b="1" dirty="0" smtClean="0"/>
              <a:t>(ИЗ КОРЫ-ПРОБКИ-ДЕЛАЮТ СПАСАТЕЛЬНЫЕ ЖИЛЕТЫ, ОБШИВКУ ДЛЯ ЛОДОК)</a:t>
            </a:r>
            <a:endParaRPr lang="ru-RU" sz="3600" b="1" dirty="0"/>
          </a:p>
        </p:txBody>
      </p:sp>
      <p:pic>
        <p:nvPicPr>
          <p:cNvPr id="36866" name="Picture 2" descr="http://www.velvet.by/files/userfiles/1653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6"/>
            <a:ext cx="4667672" cy="3456384"/>
          </a:xfrm>
          <a:prstGeom prst="rect">
            <a:avLst/>
          </a:prstGeom>
          <a:noFill/>
        </p:spPr>
      </p:pic>
      <p:pic>
        <p:nvPicPr>
          <p:cNvPr id="36868" name="Picture 4" descr="http://www.belcork.ru/d/82599/d/corkharve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360040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ТУНГОВОЕ ДЕРЕВО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3600" b="1" dirty="0" smtClean="0"/>
              <a:t>(СЕМЕНА-ОРЕШКИ-СОДЕРЖАТ МАСЛА)</a:t>
            </a:r>
            <a:endParaRPr lang="ru-RU" sz="3600" b="1" dirty="0"/>
          </a:p>
        </p:txBody>
      </p:sp>
      <p:pic>
        <p:nvPicPr>
          <p:cNvPr id="35842" name="Picture 2" descr="http://allactions.ru/wp-content/uploads/2016/02/tung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988840"/>
            <a:ext cx="5364088" cy="4499992"/>
          </a:xfrm>
          <a:prstGeom prst="rect">
            <a:avLst/>
          </a:prstGeom>
          <a:noFill/>
        </p:spPr>
      </p:pic>
      <p:pic>
        <p:nvPicPr>
          <p:cNvPr id="35844" name="Picture 4" descr="http://allflowerspot.ru/cache/18/BingImages_59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3456384" cy="372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МАГНОЛИИ </a:t>
            </a:r>
            <a:r>
              <a:rPr lang="ru-RU" sz="2800" b="1" dirty="0" smtClean="0"/>
              <a:t>(БОЛЬШИЕ ПЛОТНЫЕ ЦВЕТЫ)</a:t>
            </a:r>
            <a:endParaRPr lang="ru-RU" sz="2800" b="1" dirty="0"/>
          </a:p>
        </p:txBody>
      </p:sp>
      <p:pic>
        <p:nvPicPr>
          <p:cNvPr id="34818" name="Picture 2" descr="http://econet.ru/uploads/pictures/90679/original_8759b9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12776"/>
            <a:ext cx="5715000" cy="5106144"/>
          </a:xfrm>
          <a:prstGeom prst="rect">
            <a:avLst/>
          </a:prstGeom>
          <a:noFill/>
        </p:spPr>
      </p:pic>
      <p:pic>
        <p:nvPicPr>
          <p:cNvPr id="34820" name="Picture 4" descr="http://images.fineartamerica.com/images-medium-large/white-magnolia-flower-patricia-sand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298782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ВЫРАЩИВАЮТ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МАНДАРИНЫ, АПЕЛЬСИНЫ, ЛИМОНЫ.</a:t>
            </a:r>
            <a:endParaRPr lang="ru-RU" sz="3600" b="1" dirty="0"/>
          </a:p>
        </p:txBody>
      </p:sp>
      <p:pic>
        <p:nvPicPr>
          <p:cNvPr id="33794" name="Picture 2" descr="http://belochka77.ru/wp-content/uploads/2015/01/mandarin-iz-kost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573016"/>
            <a:ext cx="2520280" cy="2981326"/>
          </a:xfrm>
          <a:prstGeom prst="rect">
            <a:avLst/>
          </a:prstGeom>
          <a:noFill/>
        </p:spPr>
      </p:pic>
      <p:pic>
        <p:nvPicPr>
          <p:cNvPr id="33796" name="Picture 4" descr="http://vsevogorod.ru/img/1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04864"/>
            <a:ext cx="3024336" cy="2775224"/>
          </a:xfrm>
          <a:prstGeom prst="rect">
            <a:avLst/>
          </a:prstGeom>
          <a:noFill/>
        </p:spPr>
      </p:pic>
      <p:pic>
        <p:nvPicPr>
          <p:cNvPr id="33798" name="Picture 6" descr="http://atmwood.com.ua/wp-content/uploads/%D0%94%D0%B5%D1%80%D0%B5%D0%B2%D0%BE-%D0%BB%D0%B8%D0%BC%D0%BE%D0%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221088"/>
            <a:ext cx="2878882" cy="2426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ИНЖИР, ГРАНАТ, АЙВУ, ХУРМУ</a:t>
            </a:r>
            <a:endParaRPr lang="ru-RU" sz="4800" b="1" dirty="0"/>
          </a:p>
        </p:txBody>
      </p:sp>
      <p:pic>
        <p:nvPicPr>
          <p:cNvPr id="32770" name="Picture 2" descr="http://www.ayzdorov.ru/images/Travi/injir-obiknovenn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2736304" cy="2996952"/>
          </a:xfrm>
          <a:prstGeom prst="rect">
            <a:avLst/>
          </a:prstGeom>
          <a:noFill/>
        </p:spPr>
      </p:pic>
      <p:sp>
        <p:nvSpPr>
          <p:cNvPr id="32772" name="AutoShape 4" descr="data:image/jpeg;base64,/9j/4AAQSkZJRgABAQAAAQABAAD/2wCEAAkGBxMTEhUTExMWFhUXGB0bGBgYGRobIBohGxoZHhobHR0bHSggHhsmHRodITEiJSkrLi4uGSAzODMtNygtLisBCgoKDg0OGxAQGy0mICUtLS0tLS8tNS0wNSs1LS0tLS0vLS0tLS0tLS0tLS0tLS0tLS0tLS0tLS0tLS0tLS0tLf/AABEIALcBEwMBIgACEQEDEQH/xAAbAAACAwEBAQAAAAAAAAAAAAAEBQACAwYBB//EAD4QAAIBAgQEBAQEBgIBAwUBAAECEQMhAAQSMQVBUWETInGBBjKRobHB0fAUI0JS4fEVYoIzctIWJGOSsgf/xAAaAQADAQEBAQAAAAAAAAAAAAABAgMABAUG/8QALxEAAgICAQMDAwMDBQEAAAAAAAECEQMhEgQxQQUiURNhcTKB8KGx8SNCkdHhFP/aAAwDAQACEQMRAD8A+sVSYOkSYMDvywko8RbNZI1KBirA1KLFaiEF6ZG4NiI6Hvg/iXFEo2aS5VmRBu+iJVerXFvU8scnQ4xmTV8Sjl6BLwXWmxMyPL4tQgIWvsPMOsWLSYp0OW+Iab+FUBHhVfJPNKm4RukiQO6j+7A3xNk1zOui+afLqoSdLKobXrs03Ihdpje2OW4h8Q5fxAhotT1V4zdAw06ZuAOZYi4iYwLms1l6OcL1mq5haYXwtiwJuEbXBIE772ja2E5+DC341+CGySLWo1GqqD5g1itxpIg+YdeY9JhE/EF0ByDoN2B5wYIHecdxxr4np5pIfKkMZFM+Jt3iAJHvtjj6OTNRFLJAM6gBpHllRI/uY3nHPk4p1EKVllyYeppLNJurAiDaRy+3bC7OK3iMlNdLadJUgC8biLSRgnIwnUgRHPnA3/YjFOLy7oxABIIJnaDIJ62N+84nfjwajfJZEqCKhUysQs9IuZwqrZrwVZAfNqj6GQAPp7YK4RmzpcGJVhcWmxgfbHuYpUahLiIIYsZupUSfrH2w6fGKAlvYJw2j4iqHp3aSZnzCTcfb6d8Hvk6bAopGq0g3kjntHPkOeM6mbVRFgSsAnkJ5D29owup1oaT9b9It6/lgtIOyZ6nAlQbiCLW5RaLcjblgrJUlqwGMC4kdrnffecW4fXps2pmnqCB0Aub2Mb98RlAbSo0xsSRcmbGBERAnCJdrMzClw51FYO50hgIEwedunI++JFHwdQcrUWCyNY7idPXBFTOtqAI8rXYn0AEd/wBMYf8AJ06ZM09bC82mbxvtbBu2YByZglmZiWnyAmL/AF+mGFHJAFHf5dzfp1NueMqmfDuNZ0AREC0kTufp09OXq5WrWP8ALJj+2bAkH8zhZNsw5rUHb5QAPX9/XHilqatKkk87W8u+86pg+2NVosq6SSYuQFJgDlPTbedsR6/iJUmQxnR0a2xOwPsMJJUyuOMHdvZgtcUlRQJZz1+p+8DGdej4xd6j+GigimANUncc7SefK3Q4Io8NRZq1WZjphQLAW2HM8z7nCnMVn1gFYF4k7ARf3/LDbb+xHwH5XLL8q3BuZ+3br9sWy3C8yrE69NJp1KCdj0EQOWAaOcGkmSltyJ57DDDJ5mu4JpsS6rcbqxLCIvHy3wVGgpsqWKOQDYjzE2sbAA9cVzGadKZWkoCmVY8x1Edxb64wdTXZXZTSK6vEHQiACAepIEd+2GRZcuQjBlYjUZVpNpnbf0wvF2YRNTZAWdT5QIBBAuY57iT+OJls4aJDapBKhomIIkqV2gzHscdflq9HMlQzAh0mCpBCix5WNp+nbCvOUFolCgplKykN4i69KkbgxIu246DoIWL3sawf4YUeNrZj5VNyTZViAeg0gAdIwXWZjWapR8yagSl5caQpMc7c42woq+FTZZIcDzFWsLLYE7GQZEE7Rsbscnn/ADalFqcNyOpTGtTHMSSPTvjPvZhlnwaiFgUNIpHmMFSbCT0ki+4kXwloN5Wo+Hpqq/m1N22v3IM9Pu6ydRlq+GQnhVFsbwxPyg2ESsCO/bCjM5bSyAaiQ7LqEmFBGknkZB27HAhSeqAzsMrw3x8utKrnELKo0KtPUVGy6iCYm32wVkGTL+EajEpRJLMQDAGq8jeTb3wtqLWyqtSDpqcgKqC5nR5pIiJBW15nph4OBO6UxRp6qRVhUZoUsbzEwxUkkCN7YeUZOqW13+4R6FTMAVgGIcAjSbRAjkfTExyVHjdSgoo+MtPRbQ4IK9AdvbqIx5g/V+Y/0NxYb8dZhM0FFCoPHy5NRVaNLiAWVSbFhAse4wo4T8SOMmiLT1PRAhhB0gGwcSCCsEdYE453iAdpFG4U/MGBLEi0D2O1yTgGtU8Mo2Xq1DVN3nVcn1ABG/PfFfqNu0BINzVakyvVdKv8Qahc1AQyOGMlWFim9iJuBgTPV0qQKYamryD0mRH3HLBPC884Zg4BLWCgKANIM6rbd7kxOF+cFOoX8NtK2KqQd7aoG3X6emA3salWhpwenSChK1XwjLsX0l/MPlmLlSMYjNMH1J5qc+Y3lS3PupPb8cCcJpoWNJ2Akgg6QYiJEm/oJHLGubQ0T8p3+bTIYd/0wjewFc3WhX5/5/zpwBrmGDTAItymAe82GD20tpZBZTLKeRMT6iw+xwAnDSSrEqpYmUUXUcvUnfDRaFoMymUZkLuQvl06gd7RqIGxA588B0cmivp1s5I2CQCOh80/bHmYoMGKmVItBO45A+x2xitKozFQQADYCZ7XjfGGToMzdNGq3V9QAJEqFEAbWJ+vfFuHvTcEopm5OppI3vbkdsDropFXUgqwlgd4kcjeD1xKubmopUKigiSgHrH4fTCNa0NyrsXzC6JVaSalIJ1AmRyI80bbW6Y9DGsCQFUKBrChZHIAW3Y/ScY1KTvUmnJWLm8Wmx9LfXHtGlp1NKohI80m8T+Z2vtjJ6BsHzOacqGBCgfKA23r1Pr0xbIZt4KVXJR/7rweRBOL8NoLmKgpfKLhDG8SR9T+ONXpgSlUGVOmwvYgjnhnKtAZi/kqDVcC+3OPw3x0mSrinSAQWN59r29cLTSSNGqTRXVJBspP9RuCJI7juMa5CsVqmnUUeSdREAAQWSCJ3EGe8ek+fk3ExrZisSTIE7Wj8d8EpnakecAGwm0nv++2DslXo1FYhAsROuCb7XJJ3298A8XYaYkAgzbmADt9tsG+XZhqNbCKTioWLyFVbCYmBJJ7f4wFUanu1gR824HrGw743yLFaWrTqNQkG+0QTaO+DKeVGiWiD726flgLtbZ0YscprhGHJtfuv8/c5vjGVCKG+ZSRpII5ixkbjDfh5CJIMLEsPt+WBc9kTp00ULU2aCm+gzMrewtcd8NTwdfBCVKhBaOgFjMSe+H7o53Fp15M+FUnrQwuR5S4IAXneRfePTbDvNZEFFFaqakSQ0ny7CJN45AYC4OyIBSUyoue5O/76Y8zXGCxKqixEAmSfWNvr1wlObpBUktsVjiCK7hZA0wP3+vXGuSVnJZQCoX5ZvvEAmw3m8c+e+rcD1XH0P8AjEp5AWQrpYEyIY61j/qZkb2kfcgSjQvd2AZzgDsWFMKwCghASzRFrAX/ANYN4G6OyeHJiSJ3II8+qd/XvhtlOLrRpI6mmKyIQsEyRBKi1j5oMEjHMZTMt4xJB1/3hrDcvaIJJO/LfE09OwvQ5pZFqauxqFdLkK0FgqhvLYETKi/STgSpmK1YMy0kEJBYNdbzqU2uYNo5nqcMhRdqKnUadOwFSxgczBMt0gXvinB+HEMUaoT/AEo6MSIGx0EgADpgrIuNoC3oB+HK1MVqJzB/lUiGIN/lJK27kD2x9hznHKaCoWYadCkCQAZnYnHxPOZICq1LxPMSAfKeoHeJiYH546ulw+khTxWZ9IU6tLuRE2I5ARsANsW+twSSfc3Ed1+M1CxMU2762vbssYmE9HiOUZQztUDHeSv199/fHuOf6mQ1HHrSaNUf+3SAC2+xAvEHE4eNTFCjEkzv/wC6ZI/K2NaukKqAkuuymbT1jc9R1tgnJ0K1FXqhgRsxYCGmBb0MjHU3SKYoxlKpOkXocLUlUK6SwJF5LEchsJP0wsOUY69CaFBM6t7D+qTAsCf2Me5jPVAabipIW63kC/mHaegxtnpqTES582npIJjmP84FsbLCCfsbr7/IJSfzL4gDBo0xI5f24ONaq5Khiq7RNz78vbG+azjgBRTVUiFETE9yb+lgMJ24hobWYLBf6dt4KxNo5n9cBNshRvUoClTZzOo7SdhtNuZOxxlk8zIPhytQjnv7fTF8nXWurF30k2JO0AzbkIxovCFgFaoHPVY+/wAwAwza8mAapakLDuFZTuZv+H3xqpWvFRTFQRqp7bC+n7+s+2LNXDliWLgHT4hAAMg8hYRhXSoNqLM2hlHME/gf94PdBYXk2l4KodZmYuYMAGZg2iNrY9zeWCuR8qr5mErMxACgSWMmeUDmMeZSlL62JWL7BS3oGJgci0GNWDGCsxYMoZrASABeYE7+++AwpGOUHmmkzgmPLEAgz0kEevXBzcCVhck3JM336dB2wZwjhykiDbckGeX0w1r6EGIOUm9HudF0EXC8iu9o5IVnyrSoDraVNrjYg9cDPnhVqCroksdjP37fpgzi7pO9j0322j1xZ8n4agn5mCiOkDb679cPrz3IZPT+ebhi/f7GtKvVcAeQf9UGkek/oMXzWSPmP90ECTc6YIMj1APTBFHhzIuq82uPvgukdTKWsAOeJztM74eiQadSFvDuGQNdSNZ35BZ/pHtgqlQo7FNZ6xIH6euDchldSy/zC4HI42OYpkQAARbBnl1xRLoPTMkJqeSvw1f/AIYNlKbUBTCw+qzW22VfTn6nCtldEam6kFWjfYc/vON+J5rQsjflzxnkqrVD8sOPlBMSeYk7H1wik3GmepLo8fT5VmxaaW19i2SY01rOTJa6Ksm+iBb1H2wt8KsGJemwUxcjHUU9C01croYiWBMx7wP39cWqPItc/vlh4247PmM2aK6hzhvf+RV8K0leq4rOERQfMZvNhHUntgPh+SPhyzEP0JuL8/phhxeuoAUXMcl7mL8ud98BLn0psRLXAhjcapG/PTE4EZbBnxKC1/L/AK6DaFM0wgWofFZoCkkCdTASejafUSDzxvk6lSqzaHZidSmQPKQpIggWsQZF/L64THizkeZBUA3gWHIG3cb4e5rJ1F0uG0HyMygkQbD0Jg2JvfnaDK/k5ReMsHy/ggMKyOSXQ7ajADttE2AF7HHn/GshjXLoAfUzO/PcXPOOWKUuMoG0ikCDuCRBgHczysb2t3wYviAkupBnmInsNwfbthbl5AE/wNFqSVHiSSpBIJn5iRzgi5/G2PWQFBoaVk2BvyO8kxYWx4MsrGQ4XWNIMiRqF1PS5P1wFxR64XQWUvDzpGkwdmknS1to7c8F7VGPareDmRV8Oof5YLGCDN1EeJvAi/6YJy+aZVSuHKspYhQL6UYAahEBTO1ueFlXiCVgqMTTqSFLNJhRtzAm59/XDP4ooItSi9Ly61ExPm8qmfff74H+5Wg/7SZ3OguzfwuqTMgbzfrj3B+Rz1EU0HigHSJBal0v8yT9cTCNpaoyaOUy+RqM5fcJ53MkWuYBuASZ3w6ouGoRU1eESDCkSAbxtdjtjmzxipSLUAdNNgA4KybCD37YefDyvVfUS3gpZVawJIGoMOonHTNNbNTTpm3/AB+URlZAQCt1YyNjMz/VPPa2Pc3mUL6lC/KumGBEDtYyTGKcWzi0zZdYMQpUAMZMC53B/AYSZgFCCVPUtEATEATe1xvhEnLbNaVoa1c3RcOK/l1LK+GAP6rgdSdMThCKlLUVNMEE2Pym23UC3K4wz47l/IrqDbSQYEAFRafoQPXC1WmSVEkW0gb9x13vjJVtCniwplLrswN463HL2xuKFEqx0mBsJA5xMdJt7YmXy1NpDtD20wTy5Wtyn64yq1kJsbgfmbe5O/ph+TukM1qwuvTpvR8MMFIuATtHryib4CpEojM4FRlsvSLGWO5AHIb9euuXoRUYFuXSNIaRaf6h17fS9eiEpsALCmJB5y2m563++HX3AtCLN8SrOILm8zYfSQLDtgxKUgEdMANQIEmQJ5j9eWDshW/pY+mGn+nR1dG48+MvI94ZW0C03H0J5YbvSFSg76hqA2698c9ljBjBNTPBRBP7/f44429n1OBRjhSTqhZS+ZAd9WG3EMyJHY/s45rM5glpUbGR7HB+Zr6lkfvth2mtiYs0Hk7HYZfiyvSVYg4ZPlEZkUcxqJ6DqTykDHBZOsUMOCD0NsOcrxYoQ24O4wjlvZ1/SSXtezqOMcFFFFqgwCNjynaMImy9M09ceYk3k9SMW4v8Q1MwoVvKovpH4nCDjXENFEUwfOw+kmT+MYEvdKkK5vBgcs72v4kW/iJAIO/PDbhFJVjqTfv7bY5Ph1Zgg1bcsdHkc1bfEpR4ujdNlhmgm13Ow4guWVBB1VeZ5XiQL44z4pzZApwYliLc7c+t8a1c4T81gNz+eOe4tmBXIKGQnyjqZEk9BG3pi2P3y7aOD1CGDpunkl+p9vnuQVK7zsoAv1i97+mA3pR5QxIG0ggifXf79jg3igLpTZQwIkN9to5b/fDfhXD1rUVU2dUBV726qQf3v0xZNJaPmJTlPcnYTwjKh6LhDq0gjQzEapuCrAwJggjl742ytZmpWJQgEFVGoTBEjmYN4kTGAuFUQi1lNjpZWvI3iQOTTp9ifYXJZw06iMKsU2KgqqgyxAUyOXXly54RLbFfY3y9CsQPDpwS/mGm7hiw0weQEG9jJ3gYYcT4pUQKHpwqHcT8pIDCCd4mDJ+bGnFuMPSZqflEXIGpSw5aSNm77dcB59a1QFqbCqKq6XptA8OwIYHdd+cz3kRu/cUX1G8So1SnZQSFMaSQAD5o9Y9sZZHiVahV8zFhIDBzqH/U/vaMb8MonQwi+ojUD18v0nHuarU6lJBUs6pAdRJ3byt1FlI6T3jCptya8GJn61KsTsKkagZ8tpGgx1gR64mSzjaGoEAiC1MndGAkgH/sFI/DCunRb5lBiZBOxI3HQ35YfcK4YvgtUDLUqeW3iQRLDZIud9252E4pKKXcNCKmoi6uT1H+sTHS1KtYGErMiiAFWABA9P2ceYp7vgWkV4XwsBrSAfmO+oajJAa/yjlhuc1p1U6aiSZcdb7sR/VPLphZkFJIXfUBJVADqJFgfS/ucB0M09GuwZdQVrqex3BxzSk+xSD9ybZvx+DV1O4gsAiKoE7Sx5gA++LUs2kFKihgQulSJBZTafY6j6YI43WStNUEBQNWmRYWtz774UV6DELUQnzKDINxIuQQb4ti90B+pkpZbW/58G/ENAVQoK6jZdRawNwtufpa2A8vltYDWUTYnmO2kTjLOl6TofE5Dy36ASRy6zvgqhmnNP5yXOoljYAWiPv9fqFbWmRolfhTkk6iSy6Q2kiJ5wTcwTz54zamPFKg3IMWFhMWMXPKT0x6c1U894aNGo6joIgWvEmN45nGfDMuaZLM3maIPYch2Jj2wdruNTNaVNv4gJUbyx5R6jn63+mL8XqmmzXiQqzzkXwt41xAmoNJIKkSRygyI6kHGmRzxDt4g16pktyJvI6T+mG2ldA87Blp03UipVIqXInYD8MSsaemFYalgHoe+AK1KXfSDpBMdPTBvDSqKzkBpWFB5Ek8+VgSYwZRrds1lEzThjJ8vIR16EdNsE1mBemhnzsJPQEiw6m59Ld8L0La/JciJnYcx9P8YcU+HtVYM5AA5La+FlS2dWOeeaqNtGPBNDkkrBG4P398MVyqa3IVtNNrmLmCAIF+bAfXA+Y4M5UNRNMsN+p9SfzwTw/iDZfUrU5BQBk2IN9je29+fXbEm/Mf+Dv/APtywUVkjVeTXjWZVqaBgQepgsJ/pMb7YwyPhBfNWEi8X/TAtTVVYO0KJ+TkOvqe89MbUuEIaLaGLOWMmICgDbe+4GF0+/cXL6pNyXDsjTO1/NTWmP8A1FZpPQFlkjrKm2EeeplKqrUOpmgnn6jD6iUGXVnaNJZAeYU+YiPWT7nCnK596yOTDMqgIx3gdepiBO9hikParSOLP1WXK7m/2GWVqLBEABZLdB0F+2EdfNOHlCVnkNhjw0wTLNpHMn0EYu+ixSTbc88Hio7ezuxdRm6uUMV0l8FKhd/mqMe3L6Y0WgwAj64LyGTL2W5/d8MUyDEQYnAU34PWn6Zgaubbf5AKTlB5j6R9wcGUeNujqEkiRAMGQe24OLtlgRDBrc4/zP1xt8PUxSrtVJARabEEncyNvvbvjaa2fP8AVYMeLUZX9g2tmqTVas0mHiKkFSbjSNSxIudp7YXf8Q1N0qUgy0x5npnko206j5jYxeZG+L8WyAbw8zTOwUSI5n6ggm+DMxmPFrKDUAUFiFvB8xIneI3gkYm5NPRxMH41BrI7QGzBK+GSDpVYFNjHM32tY4XZltJZNGkjufsIuMEZ/hlTM1JAClQNJFhpkkNIvP0vOMc/UZC6M61jqA8RQBBJBIYDmLi2/wCLr3IDPKHioxZmXQgAjYneywBO+N+HZIuwUGPEXlDR27G/XYxjDhVZmD04AeJIYTzuRPcD6xgjK5mswFNWJ30DmDJkrAkEGcFp9jJ0OM18OGnrouQyKJRwsNYgCDqgjqpB35YW5nhNWidSkNbdZuD2jtMXx1FPPVWogpSU1iul0qTpbynzoReTABXcR2nCfM5+uqsVbwk1KoUkQJIGmCvmgXkG1ycJCclqwuKM8vnQyg6D7MN+e4nfEwHnMi1R2bxFF4MVKcSvlJFxYkE7YmKqqFG+bimqVwo0TCjUCzKZlgJuwthJm+ILUqyBsLG8tyIM88aVKLMFDtrCiFJ5Wjn7fTAb0QD5iCJsF8s+v+sSjiuNm8hlYU2Aak5SqOUGCf7bcvr6Y8zuaKq2o63F7Ta1geTG/tI35CV80Asjcz258gfz39LYF4fmEEFySZJJvBa0KSJtE4ooy40uw1r9zWgR89YHUVt5gB9Tt6YIyzowWLwwJAGocxHpf8MZVqPiaj8qq0fMefoDHrGCOH0/Cm7GnqfeCZUAG/MTEGBvga/A+KLlJIrWUkAi0GRywHmpWGF+vUfvrgrMZ48hbF/EBEAgNNulpscPKUV2PoX0ihG0hfT4eKg1KZNwVPQixB6/pgajThVM31BDb5Re559cFZ9Ki+anIabqPse4wQlBmKs6KHcEWO5E3A3NpvBjrtjKTo8LqEnkuIAcgCxGolQbcp6T/vGNWrLimoGlTH0A1fh9sWzdd0JUI03JIE2Fjt0i/TFcplSsPp0gjmbye37OKeLZLFHlkSfyHjKEmALbwMMqVJzaLAxhWM2ww+4bxIBTO/fltfEMjiz7Dp8XFLijbJ5Vr72549zNDUPa08tjF+X+MdFw2ogoCoY8zGOc2W3oCTPK2E+ZrhnaLQ3T9xOIyikWcY51KEo6OPfLVBUKTABhl2+Vrifbkca5geC9MrUZ1ILOgWAswG5mbXm22GlYqVF4ZS82NwSCDO3Mj6YlHLK+3SMUi2eBH0vVydC3iENRNMXGssrDmrC47Qfzwm4dnTTqMAECafNr6dRzJvtz/BlnKBpvpVrA7cvfA1TPUlAWtTnlO+Kxuqqzzc3TzxvZpmKIqpAMOAPKbTYEe+BqSnSBEQIvbbG9Fg1Rgxs3XsLH6RilGZKtNiYJ5j154WX6Tr9Myxhm350POAcQSmp1YI/5NWkDp6YR6BEYvScLicZH0s3BqzbOcVZEKracXq1Wp6UIG0ybsNSrzPebYWF9Ti3f9MNGyxYBiZYm5PbbBo4p9Oszu9KwrK59lJ0FlVlCkTawHKLEkTaN8WaihOorJJ39eZ5HBFPhvkBB9px7TyhsIPthki2P07pXHaA+LZ2qtJAnyBgSV6TsRHO3mnkMKvDao0oCp5jeR078vS2Oo8AgQfv+eOaqzlq5E+WQbCYERO+4++kdcUVVo8P1P09YGpQftZvVYioxMKVtbqd/1+mNuGZ5kJFEkqPmuZBWSSp6EybdOWMWfxXqAGdyrAAAsZJkHb09MG0M8qUBTcBXMHWAd1Pl2B/pkHmfL/aMTULT5Hk9jo6eaTM028NlsZhz5zAuSoIi56j5ThLnskalZKbaE1VCdSnUFgwQQDYkg/Newwwyv8Mo/iEqtZTq0Af0r8kkEbTE9sJ89n4rLVVIkhuWmooMAlRs1jMzseVsRiqelRSS1Y6KZfllWqxbxITzRadtrW7YmNP/AKqT+o1gf/D9R+GJhuLNf3OeyVaAwcmJEEAsd/MBeJIiJ2xiM15mhALnkCff/sBzx7VVEkSCWsNJJvziw+uA8tnBYDayyOmxJ5898U4zq0LZ4FDyXsgI5TET+uAa1Kkr6aZYryLAAg+xw0z9VRrpqvQdzgLwaSMPGLEkf0wQOxM39sUxWlsRqxxkqQCg0qhUMIYkybG9hscbZ2oLoQW0qCzWWQWAiw33k4J/4+gMutRqgUtEIDLKD/WwWyiPW5EjAfD+HBdbo26kgtbyqCTMTFgTPpbEa5NsrjlxkmC+FSa4IB6EkH7yP9YDahusMYvI5QZvNh9cR62q+iJO+0+2KZvMOqBFYBYkx/2uftA62PXDRg7OqXVzd8ZOn4f87F0YCtpDTKkAtcSFJiBvHObdsUpq61gzuGOm5B2/QR7YrSyBUCo0rsVtI9LbdL43yrK5VVVlgAPOxsbz6jacO3Xbsc2STk9srm6qpqDN8wkqOsCYH+sDZmnVLK1iu69D6DcGIsbicX4hlSj6gysrH/8AaLEAb+3fDA02Wn/MgA20Rf1LC9jbGukLF0xeT1wSpkge34Y3q5dfDCLq0qTcwSOoJ6c5HvheEabHYxjnaTPqej6uSklTf4+TocnXCpAvzE+35jGTZrSpJ5/ff9cKqmbNMANz/LGObzQLLJBUix798aOKTVl83qmLE+D/AFf2/I3okMkXnf8APG2QrlDq36z64WUK2nEr50H5RfDKzfXhKOwjiK6qniWE9P0wsq5gLIJQ6olSgY/U7YpWzhNsDZHLvUqQqlnawA+/t3xWMXWzw+tyRm1GISqioSyaRpG19+e+w2xT+PH8xWG1x1BOwn74NrcEahUIdl+UErqEj1g2mSRjHiGXKLsCCYBhf6oPSSbb4b29jy2qFuUzTs0HocH8TyzUVBJmRMX5/v7Y94OtMNLEbiegF/tMY04krVFho1DkJvL2+xxnx5Ho4uoiunak/dsHypk6gSfWPww1rZwlf0thbTkVtIB0hL25z+mCA9+4O2JTtPR6vpGeM8fCXdBmX4kwI+ntIx1Xw7naZY678gD3B3+n7tjh6qwe2+GGVqEG25/Lf8MTUmj2ZYozhXYb8QqeZo2kwfTY+sY57ilT+bTY7EwT2t06fnhlVcwSbgffrhG9QM/mWQLaWBgX7GZOKY3uzx/WssI4Fj8t/wBEVylWCTs/f33jmMP89wwuiESyvMEGSpF7gfMv3iN98JipBDqLhQHG4bf32j6Ye5D4gWlQEq2sL/LsI3vqYcoIjrHI4eXJfp2fLwUXJKTpChqj1qyJVdUAAGoQBpi79DY788DKdJvcG039iPxg4yp1Z3Kj179MGcMpg1FDhXH9TawQBB6e31GDGFsSwZygMQT/AOOJjfMZnLljpWpEwPMBtbYqT9TiY30w0NszSBXzEDT0EEWJAA6f5xjQ4fqK6QdQQk+vf3P4YvxZ/NAIMwSbHc7fUYMzNRadXUp8pvYjZgZFu+BjqSY8t7FZApVmNSCy3tF9yR6zgGtxDWb0k3Bgzy68iMOviXhyN4b0VUDSdSg37NG3XAmcrlqVOmEUCmsFjzPM25dt536YZTdUgSx7L5ji4rS9TSkeVaaiI8sBoAkgTNzuO+K5HPioDTa5BEASJRYtKi1lj3HfGmUylFwF0r4g3DAnVpDTokm8x5TMxbaMHVc14KGmhUQ5lVMagDJJIElSCFje/TCrS4oPHdthnEuBBqQqU00gAMASJKkLLtJMAAMZLE7WwryXBjmKLupC6SNMix5tJjlI+4xvxP4qeounSFUiGi89RPTAf/NOtPTTJURYA2n9Zxowy1st9SEXoW5mig0q2lWAhiCCCTPmJFgBIFumN9K0qYEmXMCCfMDAEnpvYdeeLUcr4iGb33PM7knr1xkhDVKYXT5GWPMGkLJi1xfBV1sk4+fkYUqYYBXfS462FzY3sfW2Bqi1LtKORsrXHUWm/wDnBWZyk6VapaPMTbraT3ti+bybaWUKhPlJHK4BhSIviSZVYZSrivx+xlw0saDVqrwzEyqAAELIA7e3LFKVfwGJ1Ky6REjYtMg/X7YwGcKKtHQRpluXMkgGT+454q7msmgAAxBYlRJlb+gg/XDuEm78F8GdYoPdS8f2K8TotVXWBqAFypk9zhCEt9P84ctwyohKU5c6QX0G0E/L3Mcr41+HshSdmWv5AOZmRc/s9PqRSKqJxzlPJLlLuwPLVKYptCv5Ru15M9rD0wbwyiyBmqrphZM2gE2MehnDmlQo5ermNAc06VEMBzLvOkzyEWnvOOd4Rkc3VD+CjVAt6hsd/UyTbYXtjSnyRbp8ssUvOz3iuS0u3rsMdJlOBMGBRCpAgxBInqJv6484DkNBWrnqLqq1AFLeUEwxEqfM2kqNrEHtfv8AhnxFkqv/AKVWnqA2byn6MAcL9RrwPNrI7s4jifwXUqp4inzKDup8wHKwmemOJzFXyKhBDISDPTp7RjrH+I80uSzQqVD49TM+H80NTASX0jdRK6RHU4R8TzYrinWdIYKiOZk1GEguTHzEAb9N8ZN3bOeSj4Bcpk2YeXysRvECJ2nrf6W64Jzb+EyFqmqANxcWEgnmJsOcYi1Kyr/LWfMqyqzJewv1J2HPG9PLqn8xzrYwRvaQCRBi8mPbB79ybMMxmQKgZLAkFl3M2MX3WcD8VADhqYhWmVN4PY9D+WCsrSDVydICqpMNfUQJ9IJtjPimaNRwr+WVhoG3Ndv3cYFboaE3F2mThoeo2nSDbeYjp/o4NShpV2qEllJGnbYSSe36HFqGWZU/lkMCDPe1r4X5PMmG8ZGcG0Akc4IPUDvheOz0Oo62Tivpyf32MaRedTfJAhQPlmL9ztjLwhWUsISqt4sZmCBY9PocGq9OosaioI2NiO3fHPcUpNSrlhUBBIPlPeCD0MjDqNnmznKTuTsPpOGBggkHmPsRiucqhiswBN97Tz5kwOWKl9BptEhyJiQDqA+4IF/XGOaINRV1W1ek7f6nDpLuJfyeZtaIqFFbURbUFMH07d8DZmkDdREC5E9bG+24G/44YZ10DFNQvMEYAXWmvT5lYablo3BBsRcETDAjGW0GvI1y3DVZFYgkkAnzY8xhTyzkA6BcTY9cTG2A1owbE3JIjp0v63xZcupIZ2KC8wJPWwsCPf2xDRYncx0/XrjPMBflk7f03wkcTQ6o3NeFOkkA2lhJPoBsB7m+LUMwKJ86eK+51FgsESJCkE2M3OF9JTMAOPrgijlaj/Irt6D92xVx+WMmPuD5CtWpeMXWnT1EjyKxmY0ohBi8RHQ4x/gz42YrmkzCiF8hGjzOAQXE2WJLR22Gy/IistQeGWBBsAW32sFvN8dBwjh2YNd4rOlQ3a1m5yw/t5XHSOeOfJxVhSbOcr09TAvEvLEAaQJGoRFgIMeuPGpwJKGFHPrP4Rjqa/DqavL1AlQhQ1MfIDyCyLGALD3Bwur/ABKFZf5CAUySQvm1kKQPNp639b8hjRy8lT/6C4Jd2AZMHw2Bg8423sB6YyydJEbWw842Krbv6H1OGzZ3+J0OYWRttA5AfX74ZHh9HSFaO/rg5D2cPSxnjXL40czTQ6w7w45KxO09Rse98MsvVDAEG8nUPXb2jp0wS3BvE16DZR+sYWUaYVgJ+tsRmnXc9TpuhwYvfHcl3DcvwdsxXEAaVWW9ZIX8/ph/kvgqgrS9PVb5dRI5Xvseww3+GKCIpKMTKqCSjLJBckjUBK+axHTDxL9vzweUqqzwcyhPJKdd2Il+HqVgKKKOkfhjnOM/AkgeAjmo2osSwCATzPM3sByF77/QWrCLX9dsZGo/YdoxlJryTlBSVHzfPfCWac1Qlan4ulBVphiFZSAyEEj+5WtAAI3ucOPgSquXHg1MvmKVUnc+I6PtcADQpt0254fZrIua6ZinpDhdDqZiohuAejKbg9yOeF/xnx7+Fpwo/nODpvZeRY9ew5nBcm9E+Cj7mEfFGey4UisyFhJWmWAYyCGEf9lJHuMfPeJfB9ZafjUkdkiWQ/8AqU+d1G4KkNbYG+04nAczQy5GYrg1qrXppqHl/wDyVCZhidhc8+mOr4/xXMNlHqfw5TxlNPQTLEETrUQCCF12Ik25DGVrQjamrZxPDct/FPSpLTQP8uu41c5YTFhewkxiubpLTrPTL61DFQYgGOYGCvhj4kSkVXwELKrLTcQpBYTqaQZYQbiLMRhFxipdYkwJnvP5Yqo7oi2q+45pIlJvDeGcQVHbkZNp9MDZ7ifiN4dIQbi/9R/+OAM2xemGjS6Rftyj7/TBPAaq0Q1RhqIXSnq0/phlpbF7huep6FFJXXVpBle3zTA+bGdDJB7v84i5J9vbAFJGIFUk6jI+pM4Y8brnTSrUbkiCO8ncdd/9YK+AMpVzVWgwX5wRN/3yxrRzyeJMggyTNoi23Qzt64mZpLXo6v6lvb0upH0PMWwlp5UhC4ixIvyjASBY/wAzRdagChdBuDMQOY79tuWF+dzg8XzUgQAdVrhpIkTuIAPLfB1TNoaKSPMpEgzY8wT0I/8A5GFgrI1cVAoCU4G3zEXA/C+MnsVmlFV1XYUqciC0xN9jym+9rYyzbhahUkMLkEGRbmDtB54IKHMO0xMHQu02P0gXxjkcrCVfEGlkgydxE294GGS+DFVo+JzEHckbe2C89QFFNpEASvOBFzysPc9zgKhEhQwUm66gYaf+3I4O/jwpNKopPI2mPruMGr0Y2yFen4a+bl1H649wv/g6f9LwOn+xOJh7RqDsnkKngu5Um469T9sb5Ph+Y/pot3IG2O/r5imgAsAYkAXN7fhjKl4hYwFUEkktvfp9sc0eobb0dPBROepDNCNNMge37jBGYzboQatIxsdINucmNvfD9cvpENLk9TbvbpiVqSaTAsBuDt7jl2wjmmNcQXhNCik1UqJ41QwuswKYESQAt2g2n674tnj/ACahFUXBHiAa4v5jpAmb7jlJx4/D6bbTYdJ9pxmadGiCRrH/AFkmZtEc7Tv1xHju7N7fkw+GeGNWSqagAUJpRydTMzSNRBkAwDaTucczmuHJTLJ5VKWKkmTGolxNtokfTHfJSdlHhUyisObQUMQrBSNJiZi1+uOVqfCS1M2Kf8Q1R/NUr1CYIWQqpb+o3B9Nhtgxl73v9jTh2Qiy8QeRVoPYbqfQj8DgvxWJ33wy+IfhmllnHhPVZ6gMUVXXtFyeQBPfCXOZOvRKhlILDUARy9Rae0yLThppvaPa6DrVCKxzHGR4iaIqKbhhB9+mBOE0GrVUUCSW+27fYHAS08w7adJJIm3QbmOfWBfHffBvDUSitX53qKCWAnSCJCj845+mJpSrZ3Z+sjii0l7mhwxe9o67HHlbUqk6yD00M32W/wBMYcL4ytWpWpAFTRYKZIvvJA6CMH/xVMI1RiBTAJLSCIG5th+J4HJHK5njBLMgzSUXghUrIVE20ENUUGDeZvyA54D/APucvSd3ctWJALF3qIgN2qKs3AXlHS4uofcby2VzmVZwyuiywanBI0iWjvpmx7Y5j4MyNGoRNKvVpIITWF0A/wBTFS9yW2USBA54oqrZF3yO5yOTYIs5ipUi+slb8/lCxHbCn4y+GVza6kEVhpVWYnSF1SSR1AJ+v0eNk6QuEC6TIKrpNu6/SOc4zr8RVflAbbdtPtsTOBY7japiP4b+B6OXh2/mVRszbKeqrtPcycL+M/E1OvXp5ejTDt4gQVXO0sAxTSOYnze8HBfxV8WaVNGmAWqroB1AFCTBDDlY/NMY5zJ0aKZnJU6bhijFqrLsX0ySD/4xHIAYKJSdaRvx/wCE8wgzOZq5iiA0mIlmvKqCwGk7C3fljkstTXQusA9D/n8uePrXxLWT+HZKjqAw8haN4ke4ibcgcfIq/FBsJ9/0w8JWLkikrRMzl2byoQRGx39MCpk3AmoVVR1OH6VVqKoJGsCQdon97YDr5N2Ohweona25nbBsy4KLUu4HnS6jSCoSBpKkHVO5+kYKTKulMFmtA5RMzEe3bAWYq06c84gcrz0wTmXNVgWkrayz5R+vc4C9v6jYsMsrbitItwfLAs12UwDE2O9z0x4cqhNSm5KajYE/RukT+mLZvM0zJph5ECY30iAD6AfjgesWqnyrLBZMi8ct+t/ph4tk8lObS0hhSpBlhwusRN4kjcA97+xwA+SZW06SykyJtvyPcQBbGyFVVZQwOcbT6Y9rVawbUIgGQDzXnysf0wzetEme1cwaY20QRAFyft+ONs3nPFpGoqjWIlSN4ki3PnGAMxUNXWbbQo9xbuf8Y3oU3Ll3ESqrG0BRz7ycaErWwUD8SR3VNKgr4YewAI5GOcbH3xWmGrlBPyj5wbgWtHPtgyrlirIwMQCFgz7REbdRijwp1oNIb5ieZvJ++G2YZ0qFFQAUBI5kAk+5EnEwofiLSYmOxX/5YmKUY718k6vaoQY/tJ/xjyjw+sWk1G6A++OvpZUQJA3vNvvgg0xYKu17wceauR6bURFR4ZVN2qWjmI+8+uN8twgGfMbwbkdIj/eHAXry7/TFSwM7CNo59saheEfgEy/CqazKzM82P5/bG9LK0kMhFE3P03nENQ3iOkE/5scTeBIEbz/vB/AyijyqCfKNt2ANzbkRsMA8K4OtJ6jf3MI2uouoMiZDFtv7uwhjRqAQAIvFh64utCZ3HtGFUVd+QUu4q41xilQKeJqKsSNQghes3n7HFPiPL06lIBqyJBDKWIvII/OfbE+JqNI0HNdrIBBAuDygbSZiO/LHz7g/BaubqEBhTRYljuAZiw/qIBtNh7YqoqrFeSUZUiZKr49ZaCU9bPChnJ/liwapA2gC087Rh38S8IzNCEydSqV0XphyxABA+WIgyO8zyGOt4BwGjlFIpKZYDWxGpmjqenYWw0Ci5CCTAJ5mJgbdz9ca67Blynub2fJeG8IepXomvVq0TUB8Y1QyFyGuFZgAwYabcjNtsPTnRWo53J+GtJ0DFQk6XFNp2OxsPWcAf/6mlQZhDJCeGNAk76jrPrt9sY6CumvSpuvh0Kb1nsVDOgsA+5ZW+Xv0xnbIaTaQN8LV2oA+G8vmD4IpmVElkC1Cw7FlBFwThzlOPPS/jKhekDQKU9CUmKkwyqqkuCFDKZt1OE2V4EtWn4hFUlmbRRTTNgChJJ2g3IHoLHCbILTVnWuHgyPKSrqQem09Qw+mG0hbcaOx4L8ZOlSotZ1q01DMr7E3Bkc4INl5Yyq/FVTO1vAQJTWpCozLJUR52J1WtJHoBzxxWYKamAnSGOktAMCIkAxjHTJIJ+xP4DbDfTsX6klof5DhX8VmzSSdKAjV83lRoDGTuZHuRjpOJZBcsq2UOgZ0TYkRDMRuRBv6dscdwXMV6TCFRChFU+LqWQI0yJBIE6tIuYm+H/GOIjO16dUhmRUamGIZEc3BZBJYKC3qYHphZRbY8JJL7mAzQzFNjmBpBM0oNxbdRMmJFzb8MJc3w2NPmGgsOvaQAOVx2E74+lJkcuKDqopKqIyoEguGZQGLEySZKzfsdox884rUhkNMGKe/uTPqSIOE57BPRtSpCoWkRTBiSefYD9ce1y1EEooutrSGPWd9rxgHN5WrTqimNg3y9Cdx23wdQcquioYUg3a+k26XjfbD05bEcnYAjMw8RjaYAGi5jnaw/XG2h7OukQflCgEj2/PGDU1panMuSwAAEiSBA6ybDbFsxrXU7sFYDawPpE79pmcUrewXJB/BaaMXLAqo5N1v9YwLxPPeGz1FJVrDQwsYIAP05TzOA8vxIxI8vQwv2GNuL0mrrRrGNMaDHIgzJ9QbgbEHGSruBh+RbVRWRcDS/cxY+4/PGeWyy6BFxcb8to+mAaFSFGknV8rXsYMg+1x74Iy2XaCpYlTPlBjfnM2xm7QDapw8NGhtMD5bi8m8jnED2wG6AkipVCkWlj+fthpnKbGmBTZlYdCOvWcJMurVlanUYzdmmCRG3m62iMCKRmaigfEUU6mqYiJZbCOY6DfBfHB4aQG0uSTpBgkQZbed4+uMOG5EUmOhgKmgkBz6TYc7jC/walSqVIJqEc9yAJsSYNhiloBmEqm5+4H6YmNw9UWgHEw+g2z7kubvDLHU8/tiLmDICgHedgf374mJjzrZ6dFwrFZI37898e0qlSY8oEY9xMNQCa2vYSNief7GJQrnVsNgNse4mMAuwPX3/HGqjaV5dfwxMTDJGE/xXlTVoqoUF2aUmAAQDJMcgPxxf4Z4SMtRCg6ix1O39zGJPpAAHpjzEwqbtiJK7HiISIHPFQe0H13x7iYcJzPxrwc1qLszwEBdFCrHlUzLEajInYjlj59lxWzAanTJYOAWDkeVaYhTPQA7C9hj3EwexGa9yAko1krrToVSzgRqBjkzNpLQYC+mGPEMi1as9enSK06suNbLvqAY2JMamn36Y8xMPYqimKqtRVqirlwQUUAzcggAF/NbzGYAmI5YaUmz7isWKssBqhcqf6Qy8pmIsLY8xMNJ0LFWbUstSdnTML57ulVflIYBgvhiCFgyIII2tjHimrwFpM0lIE8wF0wotBUHrfn6TEwkXbpmfZhOX4pUqNXe0tSSV6wyrbpG/wBce1MmKdN8wIMOF0HYgFe1jP448xMRmv8AVSBFCtFZ8wlRm1NUptULbXl59xHpi1ZYOkAnVYG0e4x7iYo370CthFU6NLMSRKn01A6ZO8HtOA+K01NOokAFWERy32+2JiYsAErcPUU1KGzAEFh+MYP8LTRFCZBg9PmPba4GJiYnNsUGp0BUOmiul1ElSZBk8ifQ4Hp52oJ0+Ugxy5YmJinFGYRxzNMtOgQTLrJ5ctjG43+mAcrV8Nw8QpNx2/Zx5iYR6ijMNfIVKtQVlIgyAvMQOvW8++PeGuS1OR5kcgHnBEkT03+uJiYk5N2vgLL5pAHYSN++PMTExRSd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4" name="Picture 6" descr="http://flowertimes.ru/wp-content/uploads/2015/12/derevo_gran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340768"/>
            <a:ext cx="2448272" cy="2087911"/>
          </a:xfrm>
          <a:prstGeom prst="rect">
            <a:avLst/>
          </a:prstGeom>
          <a:noFill/>
        </p:spPr>
      </p:pic>
      <p:pic>
        <p:nvPicPr>
          <p:cNvPr id="32776" name="Picture 8" descr="Картинки по запросу айва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21088"/>
            <a:ext cx="2838450" cy="1609726"/>
          </a:xfrm>
          <a:prstGeom prst="rect">
            <a:avLst/>
          </a:prstGeom>
          <a:noFill/>
        </p:spPr>
      </p:pic>
      <p:pic>
        <p:nvPicPr>
          <p:cNvPr id="32778" name="Picture 10" descr="http://irinazaytseva.ru/Pic/persimmo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420888"/>
            <a:ext cx="273630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МАСЛИНЫ, ГРЕЦКИЙ ОРЕХ,  СЛИВЫ, ЯБЛОКИ</a:t>
            </a:r>
            <a:endParaRPr lang="ru-RU" b="1" dirty="0"/>
          </a:p>
        </p:txBody>
      </p:sp>
      <p:sp>
        <p:nvSpPr>
          <p:cNvPr id="31746" name="AutoShape 2" descr="data:image/jpeg;base64,/9j/4AAQSkZJRgABAQAAAQABAAD/2wCEAAkGBxMTEhUTExMWFRUWGR8bGRgYGR4eIBsgIiEiGx8gIB0dHykgISAlIB8gJTIiJSkrLi4uHiEzODMtNyotLisBCgoKDg0OGxAQGy8iICUtMC03MjIvLy8uMTc1LS0uLS0tLzAuLy0tMi0vLy0tLS0tLS8wLS0vLTAtLS0tLS0tLf/AABEIAMIBAwMBIgACEQEDEQH/xAAcAAADAAMBAQEAAAAAAAAAAAAEBQYAAwcCAQj/xABBEAACAQIEBAQDBgUDAwMFAQABAhEDIQAEEjEFBkFREyJhcTKBkRQjQqGxwQdSYtHwM3LxFRbhJIKyVJKTouJD/8QAGgEAAgMBAQAAAAAAAAAAAAAAAgMBBAUABv/EADURAAICAQIDBQcDBAIDAAAAAAECABEDEiEEMUETIlFx8AUyYYGRscGh0eEUIzPxNENCUlP/2gAMAwEAAhEDEQA/AINqOmC3W4H9/wC2Peby1ZlNZqbaJgvpOmegnYY6BlORBWzahKk0WAYO8ao7AdT2i2DP4ncJzLIlCgijKUANKBhqdurEekwPmeuEIo0azFDA24A38JzvlbLmpmFW2mCX9FAkn/O+PmYrOajwYQt5h6GYt7DA+X4o9FHpouh2tUc/FAPwifhE3PUntGBsnXAD6vxbfL9cAwuJoy44bxallo+zZ2vTIVgVen5TMatO4BlV37C4xQ8sc3tSqq1bNirTezB3by+o1gCROwN/pjk1HzNLsYPbfDdW0mKR0g7Qb/M2wJyFWB/1JLaSJ+jMtxvLOCUr0yB/UP36euJ/m3nFaVKqKEs6wA4K6QTBIkm5CmbA9MQ38MeLOuaFI+enWswN79Df1/InFL/EvlqtVVfstBAoDFypVb/1C02Fj7+mLGoslrzlvAwff78oZypzq1VKKVqVRqjWLqoiCxCkge0G1ox6zPOYp8Q+zVmppRupLwItIJYmLm1++OWUnqZYMQCyZdmCOywdU6pCybiZ67jCfjJYH7yqC9SCxF9IvaxgzIO26gDcyAy6mr4/WG2jUN4Vznk6VOtVNKqrAuxCLsBqIHm2IIA274T5HhVR65p5earE+UBbtFyYm1hO+NnEvDSmigF9G7iYMxbYQO3zxQZClmstk3SugopVuDTgVuhCswuEt8JM3NuwCtyZqsrd0Ed6uf5geXykguaxFSmfMBABUXhbSDvvjOYsvUzZ8WkHqUwJc7sNgZO5Fxf1wOlBSqJQf7+q+kF2AUAiLzYdpO04oeCcKqZXL0cylVnetapRRZ00yfKWiTDMFINpmL3wCoaOToJW4xcJYnk1fUySCVUekNGg04A1Aj0vIwwz1Ou9JUDUzFWQCbzBM7WH9sU3F880U6jIaaoy+IpQ6nQmTAYabadmI3EbnCjOvQ+1ViVZA9aodLCCg1EKBBgWg2wAYlBkMo9q1C+Yln/DzjtCjTqGtDlgoYoAVAvMg9BqiwMxhbz5y9lUqKuSYvVZixooNdgNVtPYTa+09MRfCxoou9KvGm8ERI9I6xfAWQ4nVp1HeFdmpugJPw6hp1L6gbe+2LGPJqsHpBLAnUYXxCk8BHAMFSdJ2kAkejXgjoZGLMcBymWyTtmwaFWoJoqfM5IU/h/CJKyTG3TEtwji/wBk0vTNOtV3KVKUinYXVi0M3SYtpwbzNzcmddXr5WGURNOqQWHY6g1h6RviBpX1tAfMze8Z95U5ny+VrCs9A1GAIgGIm09trfPFxy//ABSQpU8WkQwMooYER1kmCPocRXJnL+VzXiayqksFRGrAMvrEAvJ8tpuduuB+L8oVRmzQpLbqZ1Be0ncdLRN9tsGLVbB2ixfSdq5a5tp5mjUqNpU0pZgDPliQf2+WONcy8YfM1nqG+o/l0j0jC6vwjNUn8KtVWmhEFlqKynrEK0n2aI+mKPkvhFEVFTNL4qVSFD02P3TXgsP5GH4ukdr4W410rGC4LUDJYKDYb4vuTP4bLWyr1q3xuCKQI+GIhj3mIHSCTvtZqOGZFDURaZadMghmPzJsLHbAPAOfEqN52hSYgAQOwGOHZ4CDfOSmEId5xDimUZXZWBBUwQceMvU0oe5MD02Jx2Tn3lOjnEfM5W1UDU67ax1I7H9ffeFy/JbP4fhVFcsYZY0lR332/PBuyje9jJKnlHn8FeGOc09ePKiEEnqW2A9bE/L1wb/FOqa+cp0UBYooWBfzNePoRjoPKORpUKApUvw3cncseu/pEemEuaz+WymccmlNV23iWOq8L236YZ2iqmrpD092pW8PpFKVNSACqKCBsCABb0xvOFeT4xrZVZSha4Ui8d5wdmc2qAkmY3A3xCZVcWDGcpyjjXL2e8eoSHeWnUJg+uMxf1OaqEmKoHppPzxmG9tj6kfWT/SOd9JnIOG5lETzZx0q0jFIJFoNiZthBneO13cKahcg2m8z1va+Bc3kqIpK1Kt59BZ9X4mmwHyw55f4/Ro5fQaaMWMszKC3sCRbGcbrnPXrlraqJ3vb7wTJ8Br5ivUNQKoGku7MApkGL9S0Ta9jhhyxyFVzeY0SBSF2qAyIkiB/VIIj07XwFlK+UaqKj1HK65NJgRPSzA3A+RxaHjiUx/6JSPEIDU1kzAIBF9/29hgzmCEWJg/0OPICyE3Z8v0iXnTkWrRqNUpMj0lACgGH0gdR1i/qYwlo8JrLRXMGmwpFtOuLTv8A4cU7Z6o1ULVqeCPibWYsPr1tJEYI5s4vmGyXgoyVKQKyUW6qLiYtE/iHQGd8JV9YtxXhKvH+z+zUOtkdT8Yj4VxlKVdKpUgjolpI/vjpHIXNYz1KpQzDp4mwuFZ1IMwOpHpjjPCqFNtRrVxRUbQhdmPoq7Da5IF7TeKGpw5cutHMUcwtSo8mmR5YidJO95ixuDY2vgsBKNRO0zEZgZ00cg5GqpQmq2lm1S8Ek2uIi0WIAn1xC82/w3q0qi/Y6NWoqQ2sspJiLdLg7CMdIrcYZlcIFAgHxKZDGLaiVFxeflf0x6yXPGQqIzjMLCmDIIvE2EXGLgfGeUvKjMNVXOKcyZGvTJFdRS8SoWKwpI1RchYWT0FvWOg3G+I1czrqENCGxcgEgkgWk9ri8euO+8Q5YymYqeNUpB2IiZMbQDAMSBsemEeb/hpkSdTGqEUXXXa3WSJHXrGB7AE7+MtYuLZWLXXkPXSco4JwWpmqdRWrimaCeKo+JSTC3IPlY7bHbGlcxRTLZXwVC5hGqrWgeZrhkYjrYkT/AEntgzO8JWk1Y0WYZYMVV2N3sDp0jsfxEjpabYl81XKNpLgH4tS77ER85g/LAlgw7NaqBl741k8zOn5bln7RlhnM1XKZcIS6J8TaZgSdifW/1tFZjiArVjUaiIY6R/SqqFVZ38qACdzE4p+WeY6dbhmYybPNdvgkGCBECQIER+YxPLwqtTXRoAZKqtPU6l3HQr0j3ws0KxjbaVGQl9uUT8x5KlSOlZVtOor/ADeY/QGMaWzBqIqlPi+E2nfp1BxRcc4YpoiuKsVA3gFI/AF1BgfQkiPbE4lDTGk7YFmANRWXKFYrPea4c1NVLhdLWB3Knee8xPob+mGWQp0UQIxB1ggkmCDJAiJgaYues27qa3F6h+70hgDOmOvS3cfljSqEtoemTUe4C7j6WwR1FaM6iZYcQ4jTpDRTceVQ6nqGF4BGmNrHpv0xlfmLOknOsjtTZRqewiBAMDpAF46TiLoBFV1qqfFEi52/vbB68w1lRqS3DLHup2tMAwdu+FHCdOkb+PSTpozZn+MCsTVa5DyEO3qf3w6y3Fzm6tFKTeE6zLtfy9rb32+eJ7j2fDUA3ggMQFD7EC5mPXSRPowxp5RUO766ugqvl9WLAAe3qMNGG0obTq6mdA4VkFqVqq56r4iqvkCtoIJg6vNbaRBBwBwvmNaVL7NpEGVEjrdSQffqMCvnmzTUqJQjw5WnTpyWYm7ea7MC0mJMSb4ecN5eNHTls3lnLsfuxMxJnyspIHrBwL4iy0dwPAerhs5c38pUcq5uplaTv4L5hlWalRaihFAuQA0HpffCb7XTzNSrmqdRMu0AmkRuQLkmYk+g3nHTjwGgKD5dE003BBEk/mSTbHPeWuTKgzgNai2gaxULfCwKlbHrMi498PyYdWIYx89vxGY2RT3hcr+C1/DpqtICq7kliWgk79eg2gf3OJ7mnJZ/MOAUoqyjUhBE9Rvc9+sX9MVnBuWKOXfWhdjcLraQoPa3yk9MC828Cq1vvaFQrUVfg6PFwJ6f8bY5MeRcRSwTy+El9JPd5SL5R5qNN3TMECohKCblY3A9yMeOOZPNrTbPNXQUajSyqWDEEwLER/4wZyjwIJVrZvP0ERdMfeiZabsFP0mOtuuDv4iuM3kl+zeZVYNMhQRBEBSQSb2ttgceJVUq528PCLddJq5FDh2UbzDM1hPSAfzxmC+GcsZ1aSAVqaAiQusiJ81xG98ZgBisf6nDPlGwYyZHJLl2++Ap3iBJ9JG3zm+EfEMj4TtT1atJiYj8sdNRrx+W8YT81cPVqRq6SXG5A3Hr7d+2CcULEXk4nK66SdpH8OeiqsaoJNgo6CZJY26AQB3M9L7eXc7Vo1GrUvMFMA/rpBxS8J5XohVqVZqE30fh2m43MYNz+QpUKWujRBcmEUEwP6oHY2jqfa4OHrujeOw8Y2BB2YGoHmeo8IkzGaGbFRswrg04BdCJUkncE+aSu3SMGcr5UrUIp5qm4YAebUpUTJOmIn1BwFw/gAqiGfQXks2qwi5Pqd4HfGqty34baqVUjtO52B29JOBYbaTzMsHjcucE5OXUDYeUpctk+H5Oq71AK7MToDAaFvPlW8/+7taMe8xkHzaGpkqa0tLySAqqTAIi3xLv6atx1VcX4b4CfaFYOoIUpVAcGRIjr0+nXB3CONUU0KqVKdJvN4eoFZJAkHcDrBviq6sCWvcdJWdcbk9ly+0A5fyOZ1VzVJTRAOsAqWM7XAJAJIidwe2PGa4XlAxCCplzRhtceKjG0BpiG3tMRNjhzzBXoPVoL4xp02LFgL9LxJsTCj5bY3Uc8qA0qWqqjTAInfoemBHEAAUJZVkGAItljHHEeY/DoUnq1ipIBfwhEmCYGoiCSNiF9B0AGW5sNWlqFWo9OopAVje8qQd/W4/4icvXqZzM6DRQ05jy01hQDOmV0qxt+JtiThtWzOYFdxmKFRkQAqFBKjoBK7LG6i9htvjTGeqDQeI4bSKQE78/xUV8coulLSjVHVjIXSCZPqOnrG/5A8V4XlabUgWY+ZRUJ/8A2tNoPTD+rWbw/Fal4ImwB6dDpLFgPU9cT1Xg6O5d6hcXbQSF1ECQNXqbd8cMN95DUrK4I01v94Xn6tCjUpnLELqEOOxBsd/8jD/h1Quzam8Sdo6kQRY7dR+eJflbLZWpqbM6wywsFib9wbGIix2jDB6Ph1GNFiq6o0j/AGqZE3vM/PFPQVel3I8Yy2uhNmdWk0F6hQLqlYuTN4HtGBwyLUZAUpaQZNmeYsAdgSbWsPlhfxLKVlJrKC8khiATBEb9hfAB4odMBFkksxG7H1PYDoLbnc4fo61vFMAGJA38YZmuJ+NT8MBEKtIYC/X/AD54XV864dSXll1AR6R17GfyxqyiamAH0OPXFsjUQyVcLJAJFvW/7YNUVdpwRjZHTeNeGcSpoG8VNbMZJ/LCfMka2KiASSB2E2HywU+TdU1sjBT+Ii2NFSi2nXpOmYmLe07YYiqCSOshlYcxUGzEvAY7bT06/wB/rjzQoibjFJy5lspvmdV9om3Tp1w0zfDcrSIemtSquuLiwBEibQTiGyKNpoY/ZHE5FVhVHea+WalbL+HmKWoaXC6t1UC7SOgKtvtZu2O75TmCmQNX1G2Oecn+BUrJXy6BCoKskSFncrHdZESIJJjfFDUSia5p0mgDeLKp7A+nb1iRGOw58S2HMrtwHEYnZNPL1crm4rSidf5H+2Pn/VqV7kR/Scc9bOuczUo+HVIRdJCs1OZF2+OJM2M/hkRjTw3k+tRJNPMVUUPIUhfKu3mBa5jqBcDbBniEvaWH4HIiBmIs8h6MuuO8xJRy1Ssh1MosIO+3bpM4kMjz4a9KfF01ADFJV/1TeAG6SbQP+BM++dV/Cp1EqAr5KzW9CSbtq3t9I6R/D+HZha7JTam+l4NWwgkRabyIsFvbsLBkYsuoWPzK3ZNr0Hn4Q/iPEQ9VhXr+GdChkUmqV21KDqgmSd2PucMuDZBXLDh0VWIE+IJYbwXLHwx2jScD8W5KzIl3ZDVqFRqYnzAdCQCL2se2LLl3IDKrCkK5A1lQBJHyuN98KxYe0azK7bHcSfy3F8sFjNV86uYBIqBSoAYEgwIx8x44/wAnmvmKlVXgOdUesCfqZOMxaPDeFSNUUtxfUwSgj1XM+UDYetvbvis5Z4G9VS+apGmp2TV8Q6zGw974G5E5dNFvFdleo6gBQLKDBJk7mw6fXBvOXN2Xy4en4ymoFI0KdRkjqBt88LxoQNT/AEilB5mTvHOYctrNDK06jBDpZ6K6tMWADE323uDB3wBnuImpTNKp4mhl6q4cxv8AALD026Yjq3NFcoKSaEg7oIIHW1xP09r4BqZyveWaao8xJuwEiJ7b2xFnnJoxrk+JJlzUy8NUpFo1Tdeh0wIN/rHrj6OIVgxNAMViPOFkj26X7dvcYVce4f4ApAloZJbazyQYjoFKETe5wvoZViWNPzAbzbfAMvXqJaxYyVPeoTovAmXN0vBrFqLUoJgG6zEgE7jaTMW74V51crRzBpgF10mHZ7ye8QtrwYG/pic4XnayOKhDEQQPMQR0tB6AflhtTzrBmGYcldJKq6o5noCXBMYr5FbVd7VH41XECy7g7H1vMp08q9YlmYIFhfMTfvJP5Yccv8Tp0WqBZemGEtfbpPa+2FPH8+9eglValJVI0+CogiNjHQDYd8buC18y1JabEJRVA7FQpOkWiP5jfcepxzJaUZqJjTswmnT1B6m/W0ouM1lQJVpOaMlmmmoZdTfzww073b02OB6fMtWq60kIdgAALCbXN953wn4TkKzjUjUgCTcmCbwwAj3MDa2GObpUzUCsfAzCr5KguIgi+naxO0fpjuyQrFvmGHIFDA/L6/abqXEaf2nTmAiCmlmMFSdmnQDqsdjJHph3l+DZTOU2C+VGmKqeUAg7iRG9oI7++E+T5eRV1Oy1GpsKhkrDMAbSb6Ta21r4ecLzJdNfhtBNlkAkxJ32G3T9cMVtPdEy8ijtiU338vr4TXkf4b0aaMBXd2YyWIWD2gDtfr1wgVPCqtlnOpqLQHH4lsBP9QkfKe2K3gHGSZLIUuQUO5H8wkD9NwRhdzLk1fMNUU7gftHsZm+Ds9TclbDkNz6xTxDgdSsrOGYZcXlRbaWO8W6sdpxG5rgr0iLFkYwj9x69sdl5dpLVyLK7eV9YYzED4Zk+gnHL+IuaVU00zaOk2MMmxsTqHeD5SfliLbkJIVCrXz6R9wCvQqJ4LUVXSIDEQZ/mBiZ9fXGU+LUKVJqGZ01Snf4f6W7zt8wcT+bNSqEZWkAhQwGkEsSBuZ0ypvHTphvkw+W/9O+murnU5G5BtEen6YovjYdfl1gozoCAdoNwl6hcJUrstFgTI3YCADBEAmRe/wC+PdbmNctWZVUOi2Gu4Kxe20z6YD554wj6PCApstgVER0vHQdsKuH5qiVYVFNSpBAb5Wt7/piwisw1nlyqbXDce2Vqaga5nlKmjyhRr0fHTM+AWllQgFRJsvQ49NzR4KUVRg9Onaw0wR3Bmff374lKC5jwdxokgdxfr3Aw04hnqdNBRVkqpEwy/C+wdSL6hv2OxBnABDfeN77fCL4PK7MSlUOd8uvL0JWZXPVa+YFXzZbL1FGtkUAu4tbcAlYkn+XbA/HOM0clmSaNVqoe7GpBv6FQMKMtx41Zp1mKhBYKYE7Ta1v3wLluG5OprapUY7wDHT1tgCo1U3KRx3HNhzacZtR06fzD0/iDWLtUJBDGx7ACIBxQcs8xtm2BqPAW1iAT1H54gaGc8hoJSDAN5Wies77g4M5Ko0BVqjN6l0GAmopBm8kX9vn6YbQUEiXOG41cgAZRy5gbiXOX5hpUK1VDULUwZIYCS0TE9gT0jA/BcstfMValGvTUOxcB1I8x9rD5D98TX/VMrlc2zUkNSkDYt5vUiSL/AKwcL8zxAVsyTQ0UVeCQJAUneBH6YMklbPKWcr8OtZTswFXt5bjynRStWqWp5yadINaCPOV/lPa+/WbYa8y50UPBp0i4BUklp6QAASJP/GI/iK5qnQpeG9PMeEZ8pkkRGzAGR74S5vmSrmvuG+6tqAIYsWW4AtMnbbbCsZBBYH+JVYcM+QZiV28B9Nt9/wAzqVPmpAAPLYemPmON0uMkAAqQRYi2/XdSZx9wf9z/AN/0jP6bCd9P6zpuY5lpZSiFoAVCqaRJjYRqPW+8Y45xfOlmLSCxMkgdd8VVPh+hHeszoTYUi1qnXywDNpAJgDuMJslk6dRqpdNJJ8qAkhe92kk7de+LO7tuZ49hRoxXwvLQrM0SwgSe/UnBGTKK+uswgCfNJvaPKILf7QR6kdX+b4YKNIMDpLDTExY7j5jfEZxNi1QrtA7dO+DYSQd5YV+KZHQtRfvagPwsCLEFYiNKgD+WTIBub4kMwrhnK+QTGmdvS9zj1laelA03F5I3boPlg6tlJpJXQgknQ4Jk67xA6grBv1nAUBCG28e8n8srmqdSm9Z0rIQyU/L513JAIvuLgxcdxhieSKpV2oOrgAqwqHzBf5rLFoNvTCPlmpXD/dsKdWiGKll86WEhQRB1Anyva1oLXa8L/iBWpsdao+r4nQaSwO8q3lPtC74Sw79j6QzmZK0n9oz/AO0ssfiUnvDsJPUwDaT2tgily7lwSQhANiA7Ae0AxGHWWzuVrUhUoN4lUwBSQib/AMwYagF6kAzHrOBs+YXQ58MtCzcep66gDBv+8YNmWoHa5eWo/UxVkfsOXY0kbSSfMzSb3m5m1ot74+Zvg7MHejVlnsNW0XaAQJj69Me6WeNN20ZVAEEoDoGpujUxo8RmaOnf2wd/3XQdrp4b6TrNTUEkAAgKo1ap6T3nCtQPvRrcMQ4UMCTJfhvDc+lOooOgmyizBp32PtHvtgXhueqqpVoTw2AdyfMSCJXe5gzftiqrRmayrlqtTWFHiFUBpqCNQl9YgnYEi/UC8G1+GKafhuvl7ki57g9+sj9MSEIYmXBnPCpp6sN/KTdI0jnKdRK7QdRYNpnbSLgC1yYPYYbVs1FJ2docE7GbA6VHpYFj7n2xC53IpRqS2tBtq0xJXof7jcbYYtmlqARCgj4YMCQO/Sevrgxq6m52QFqybURKfhGdqNlKy0Co8MEtrMSTJC9pgXmdx3xzfj9N6bE1GMkkiLrfe+KCsXanoCDw0AbUI8i9/ePTG3K8Qyy1dfhF4AI1tZTEbGzE7wffArkZW5bSprYEgTxW4zTNKgqpJVECl5ayiBZugv0sRg7lh6Zqk1abPSIu0kH0JMj6TF/njfRRs0zVUpNUpZcaQlyw1X8g7CNh3wHR4ocvX01aCgAhtFZLwdiJ2wpPn4wFaou4pw2kVKoWq1QGssnve242vj5y9y2tV1Xzhj3YKPS+g46HnuHUgKuY8RqZzCeVR1lV8oU9wApG8EwQcKMhla1TNJSNE0wgDPNvKGBEETNxFvXDNTLsN7gg1NHEeTvs1I13UeHTgkCszEz5dtAG5HXE0MzRDit4AFONIt5Wbc22mD0x2LjdBK9CpSqBkVxBNjF/iEdtxbtOJTm3JZfL5WitJQaSMQBM3YTq9SSLnEsOu8crlG1ASB4LVoeO8nQhsutBUC7EghiOvWJ/XGriNYs0MFBBKr4ahVMEiQBA36nA+YA1kqsekYqOAUPCqCrVSWFNiqlbIZ/tPttvggQSLnZ+KXLVCj1/ED4OlVF8FQAzSDJAH19sajxmlU8Ra1GmahIHiR5vLYy3UGP0x54qpaqTTBUDrcaiT0EWEW+WF2d8REamQokq4JvBBMgd5B2xAwmzcspxSolDc8v5llnK2RfLimtMAjoBcn0+eFHC1yho6KqKIJltj639MeuCZ3MtVGYp0VcF9M1FmNTBQQ1rgkCQdt8MOcsnXrvSKoTVQFGoxfeSyjqCRBgzYbi+KxxOjab28f3H5lLXvyivljh9WqzrTNbwwbFuxuLEg7EHfqMOuB5bKanSuQzLq3sQRsQNvXG2jnMxkcnSqHSy1tQtujAwVPy/Q4meCcPGaq1HqMVBOwwZYgkkUJe4bikTJqyLYI6fzPHEzTWq6+ErwfikieuwOPuHlXhRUlaaoVGxbfHzCxkXx/WW7xN3tYF9N9vhDeIZigXVIeukEjRMs22qwmAJj3OPXAeAGqr16aEpqI8xAgjf4jJxC5PjFXK1mCt5vhkdR/bDjhHN+Zg0UGq8/W/Y/liyTkA1KLkcUOBbABhWjfz6zdxumXzXhoGZlhYJAUmNViTAEG5Pb6I8zwgo7LWqDXOyeYm97/puL4ZJSy7LqqZxpZ5+7olrmTpB1je/TBWYzbZTSGy7rUHmWrUBDsJkGDOiO3z93FtO5lLhOFx5AQzUfidv9ya4pw6rTJ1UyiqYClgSOl+t+8bnD7+G9eoM0qoAY80sJVSFIkmCRYkAi8wL48fZsvo8Wpl8y63klyoEfigCdNviMdPTB/COYKQWplssn2emw1sWZmJIgTNyTtA232vheZiMZIEToCvzjrnmv4Falmn0VxdTusTsGj4lEddidr4hOLcV+0GSAIuNzHoJ6bW9B64q6XCqlXL+O9YMsFlBHbabnfE2nHlQmcpQeeroCfqROFcOxZaJ3HhLGTiicRxkAX8ItylbSfTF5wnO61GtAKYQk1BI1R1jb0gDf8psczJ/9DlP/wAQxU8J4o9TL6mo0KWWEqxWn5VDEoZUEb6iLdzhjKQbEz1wBnAB5+e8TZPg5zNes1NxpQ6mPmXQhBHl06pYxsfXA9Y1AwyLJqXVIaoJbQLllg2FmuI6gm1jOX0qJVq08ioZWYXLEyYbrHYSewjDKjxqaRpVgNZ1U2QOQSS0FSI7/SPlhZLFjQ2mg/BO7sqDdee8naucapVFJgMvBsKKrBj0T4mgABj88VXDs5ma6h8rpTKoSDrudQvdgu1wZMRJ7YWLy2tIisPERlPxQKigiPeCDe/X2w4qProO6VFRmuNIgGIHmj4iYm/TEPkVBv6/Mo6DAaeQzTszvURAw8ojXN9yDFo+fXAHE+FKCXJvYlQZtsTO527Xx9zXHsy/h6KbgadSmDcARIYe+PmWDOClXUKgXS4Jv3ufmPng8JOjcVG4rup85foOxqIjiPKW6wDOkR1MzaYt8sD8wZFKDssvq0gqxMlQREGI0jpHUH1xWcl5VKQrs3lCaWkmzCCSJ3ny/RsSjcJ+9qiqVZdWqS24YyTJgghZEwfN6XwZsmA2osQIw5b5oTJ0TTB11HfW02RVgbdSTH+dfj/xHTMP5srSOg+RnXXpva5iDAO0TI2i/o8HRhqahFKkpVQ0MJ1EEmQdTEnqOg2thFxHgcVqCU6UpWCsjpJVlbcyRut5naMcKo3I5Dcyo5vzS1vBzFCsAVUK6GdKyNU6oItse8CO2Ak5vq03PVqiDzrc2BUAAiBeWjrOC8tyQpZfv6rZY7rp88iREkabNf4dvrjfX5bq0Kz08qqvRYWLNBQEQdQJDEyCQQO20YQuRTyO8PAmPI/eahFuR5rzFHLKtRWBFQyzLskQBcyZebxEdcUAReJ0QystkICi0OW+MxuIEx6nETzDkFyzIprVXZtXir2IjTt8/kV9cfOWeMVaRBmNJgBgb2MTcbDDTyuLyAaiBylxwfkjL0HWrVqM+grB2XVNrXNj3MYdcTXKoCiuE1gksFlWk6oLnymT0BHviFzHFMxWpVQtWklIltZXXOk7sCdoiCBEAmOuJ6kPvVoh3zOm8KxVJOwm0RB6if1nu0QI7HjUIXs7Ecp0any7ljNQ1QzqstpJAH9WgMTtG9o2nAXCstkc0iNpTWSQquLsR10z1kfPCbg+cFOk7eBR1U9QNNp8Q9I1AebawZjbb1IyfGaISjTfwqdMEsPDZjoO4nY6tjIJUxecCzgjaKOJCbBofrKbPZTLLSFDStIOGA0iPMQLkz3XrucI8rnG+zmqrEVqVWEJ1ecTabwbfoMLqnPH3jLmMrTq6G8rqCpvMNbeVgydp6TZi/CaTrSr0XOWnzNTrMeu2kRJAOxi4+uCNA2OUc/B5QoKi/I3+nOOWz9PM0KTFAARBpMAQCP5fT0OFWY4IrCmwBpU7g+EFVvcAiD88fV40Gf7NlpC0z5ixRlMmNy6nr+GWgbWuTxPiNJTAdGiVU65YdyqzvIIuDEbHHMC1A7xOfDlwtTiDNkcsDA8Zh3LXP0tj5hKmYrtdatOJMagZ3johxmC1J/8/wBInUYortlBQACRUiC/4idpJ33i23TGrhWRUsqqzFS0eRSW9IJ/eYxccV4PllpkBk0x/pgBV+cXOEXFs4MlRqUhSBV0dUekSsMwKhzqMmJNwZ2xCBDYu5s8VgzNj1nFprqP25+uclWz8BTSUU9BsBcehM/Ef6j+2Guf5ur5kp4kQpBPrHQ+mJ78C+WLGD3En95Hywx4NlNRIPb9xhpxKwF9JlJkKUR0NygzvOLVGUomiOnQnYWiB2tvJGJrhGdGXrMxQN5SsG9jY4NrZMKwkE3274dcP4blPLmqjDw1j7hTqeq4IkQYhe/pta4Hs9PKWMvHvkzDLQ2+kWZM12okJIGowkmY3iPnYe/phRmqHXHRc/mKNV0pZNRSQ3LhbmACSpIsAZ1DpMTfAWY5aStVfTUlacal6nqLj8JjcCb4RaoecqZXbKxc9ZJZLhwqUSoMPq1L5SZERpESZJvEdB6RQct8eqMi8PalT0MYELcn8WqWgk979gINmnFcxSyweoPKBBSnTLBAQOhmTH7nGgZ6pWC5qll0VQDDtpWQbN2J3J+sb4DtQQQRtcEAxnkc1RTxqFJClQOzU3pjyLceR9PwkETJxLcQ4yFzHjkU6zxBNRIIaGEHTA1RBDDsDMjFVleMUWejSD7SCZADFt9U9b2Nvng7mnhmumXy+XWrmYNMDYXhtQJgERcD1b1GDwNZIA2/PWECwMmDx1GoCjQLSG1ltLkeYCVIAJnUG6QbGd8DHluuo861iao1KtMHTfox/DfcmAL9pxb8vU6OVpKPgqKpD60uGcBxMfEAY2i22JHjXM2doVAUqVACDpp1aehAsCXUhoN9gs2O5xJxqzGjLXD8KXsWBX1hfDa5QCgFUijZnBEEi0b79xjTSrpWrVNDyzbRcrELB7EH164TpWoVMwBrqU1rElq1Rgiq5GqdAEGTFpHxdInDHhvBXpMRRqU3qlrMryrAHcET0M+m2BVTjU+Ec+JsTaDRjb7O9E3liVY+a51Ad/WYHv74RJwbN1WqsvhsqnSTIFjBiYuSDe+HtLKZkz9oIIU/hMggdZid+kTbFFl6dKrlytCkII+JYFz1nqcLfOVQWNzOfhculXO2rp+TJLhvEa4olDlKju2rQWRghsfM0iDfTfYwDvfDHgdOnSQ1alWadOmyoCwENUAYggGBPyN4I6485nilFB4ap9+rBXDFgCRsZY+UgXDTbvhLX5jMNSqqihWAXKiihDwp1AjT/MJFiJYHD8WQHpUR/SEOUYgEevXwlOvES1NPCZqYpm6qnlYAD4dMgQZ3iSY9cG8Sr0lpsHD6XFtIgtYGAfiawAJNh1wBwrNNmcsTTpJlnF0ggXX4pIjRcFdJBIIi2GXA6A1Zg1/EJNNCliSdM2JCnzyehIi/TEBVLGucU6NiNKb8ohzPKy5jS7U6qMCZ1VV8y2iZBI7QNPXa2KLi3J1LMgF6QFQx5+sb3K+53nrfEpmuE5g1BXFc+GDenLow6XV2MwewHthnRzjolJ6zVKK0QLoSzViQBMAyoG5mB0jc4DAXO5ojyIr6/wAQV1sdRiHifL1OhBAqEMdKpBGsbEBQt5/ffCPmDgNWnUZ6OXrJTI1KxpOoVe7SNhvJMxitrVWYPWVszp3AL0wQCYLRpIJgTGpSQY7YC4fUpMtSo+Yq1XqXXxCdIMWJQETa0ThjZFXc7RiKu5Y/z+0kMtkHzCOVV3ZviAMkWMnTudRgW/fA9GrTJRdK0mQkliPy09fbpivzmUdKC16E0nZdNSVkVLACILaY3iB0iYwlqUKbHwvASnWXyl2ZiGkeU3Jkz17HHA9OksdmMWYK4+V/tA8xm2rsxYQ2oF6wmIIG4MegnGx855gPF8fQ3wEQrLE/r0w6HKVOmh8WtokwwB0qSPwgsOtrnthWvAQj/AK9N4urHyX2Jpn4jbta8CcH2erlCfix7qGh94BmKep3YMlEH4VSSNojvuOvfFBkOKUWSmlWnTp6DZ1UXc7lmI1D3APtgSlkqRpuZSmyAwg2MWsxMn88LKAlv3xxRtQlHLnd9jylVneBZeq7VPDyrajOr7QyT66QIH779cZifqZtFMFzI9sZhl+rit4V/wBPrVVZ0qCoJhdEn6ggEfngLN8LrBgtUW3sZ9P2x54ZQqKZRyvqDti04ZxZaiqmdUPFvEEB19ZHxD0OIGMA7TWye0smXGUL8/pOf5qnp8pPwmynoDe3oTqw75ZpS9/5Th5zFymdFSvRK5ikACjpEr3VhuN/bfbqLytlz8QF4j5kgYNTM44XBArcwfifC2mdXkm5P4caeD8veWpUZxoWZIJ97De4ie3ywTzRmKyMaLQA9vKNR7GBHbrgKpl9eo5Y1DlU/wBST5pPafzHtGK/EP0Wc2NsZKsKhXFeLo/hrlE0keUaQSQGjVPvpG56Y8jOoCUpeJTLC7t8TtEdYge1vnuHQ422lVKrVphWIBPmFyo1eoF7dCMJWqKW1KnnkQJJ1Geo7nCUwje/3+ssHGvZDJYu6r8yk41m8xVpadC1FT8X4SRc79jj5mXc0ECVh5lvTVdj2AntjXwnjtSoBliFQGbwIEzuBtf/AA4OPCfCC+K9JngFYI06RsCY80m23QicCMbAUQOdysxIG0UcPoUqfmJLEecLAIEGQGYDtJ2uR0xRrzHmTNVSygEQD5g/oDMf5bCxMtW01pVVIbU5VQQttW6yFU7htjETESDks0zuqBi2kyEuL/TvgjqvUZHaESl4hxp1PnpqXYQ2kGx2g6hB6bTNvbA/D+GJnVam9WoqoZ0adRUiY0kn4QCRYfPrhVxqi4qByhganIZjIlz5Y36SFF9z1wbw6lUaqHf7kwPDgTrH4tR3AsIJtM9ZlmgKS1ww1mzDf+zEpItXxG1r/qq5XS1MzBEgQSdIubGDYiceOCstXTU0mhTnzAG4AJUX+Q+ROHPF3pFGp1XVgy6ZtIkif0n3UdsaqNJQjLTAJNlG473Pa+B95CseC7m2NwnLcJpuzkNUKMbKpMdpF5MnAXA+M0KS+EQU0SBewPe/4ibn3x4z2QzOXMUagqKBJAsFI6D5DHzI8OSvRFXwy9UAiYAlpLHfeCYE+2BQd0V4T2PD0eHUncUOtVt6+U81c3RzPi+I4phvK22ogXXcEzt9NsC57iVClTK06ZqtAk1YOwUAiR03HXf53XC+E8OXLgVKFJ2I85ZQSW6+Y3F5gTbHPMznqVUvlsvRJWnUPnW/wmxLGwmIv0J74Dh8qPsOnr5TEzpiyhnxjQQDd9fhzmijz2UUKQZsAxsek74L5c4xmcwhoprqVW1RUZmUIIkEn4QFsTIO8XsMe+EcvqUdy66SQWqNBFONOpWBHmMQAAIvva4/FeM0VK5LLhghGkaIJYtcEmd5IJFgBboMPXGq3W3XnMhO/wAtvnKfKHSq0UqVCUChq6sQpYyW0LtFtjPoMbM1mK1FvDeulWQWANNW8pJAmdMkwbA29cc6y3Eq1HyhiL3sCQRaxNx2jBeZz1Spd21WgMFAMCTsBeSd5j0GK7tmD6gwr19ZX7Y3vG9PjNYVKiLSTSZFoACwJ8okRFov2wNleE0tDH79dIL6XXoOmpbR2kYH4mVVKSCzr+Pa07/XG5czmVSo4roREEHoB0tiFyWNVc4avZupQcG4mrGjSpVpG7AjbttE9LH64H4tRpLm3p1dEMFdXSBG/Q2BkXFxF98TnDMxlFyp3XMRIdfinfbqPTG3iS5I1aLNXqVNSeeW7RG0RubYhO45oGpex58Iy6indrlzjl6TeBmHqor02CvTdpZGIISCFNm6wYn1AtoyuWpGipqnQgWUp0xoBmWNwfmTB2642NxWmqeFS8uVI0hm80nqo6m17n9sNa6ocu3lp10VBMIAU9rkg/7TOLa8TpSyJU7FnJ7MbTnebqamYgBQTYCwGCeBZDxagE23Nibddv8Axjy3CCamhGWpImQQN7x5iBNtpxS8k6kLnQQGKgTedMy1jEEtA/2nvh9iKy4MmP31IlRTy6wPuxjMNVf0/LGYZpgaZy7K/D6Ye8p5ugrl6oW3w6rxhOKOmmSd8JOL5imyhUeH1fIe8b4VlBIrlGcNlGPKGIsTqtTP+KzVMqVGn4yPhaLwQN/ngfOMlWlUOW0pmPLrpfDJBkMgMXt8PX9efcJzVRtNOi4SoZ1XhWj8U7/4MFtw+oKk16tMGZYs1oHmmdJPTthCd0aZ6RWxHD/UpYYej57eEojzPl8vLpJrG1QtJmPn5YvYYlsxxRWqjwSiBm1VEerqSoZ1H4dgdtEmekHBnFuHrWySZ2miSs+IBBU7ibTEHfsRe2JjhtChmW0LroVW+FY1ISPiEzqB6j5jeMGuEDczL9o8UeIcaVr9bnziOdV8wz+AtEMV0pSMKo0gW9CQSesnHrwFBeqrMFEXiTMSQLiSDv2HXaWHDMmaOfp5bM3BcLJB/FZWEiYJi/64oMzyVU111qaqFM1dNMkq1hJnSG+ErLHboehGGM3UzNvxkPkvO4NMw4Ox6+vzHTbFny1yrUzn3j1fDpgkLaSYuYvAE/vbFpytyBw+mjeJ980yHa3pYA+/1wdmuGAVPDoVVpoFAC9AAI77AYpZeIBakmnwnCK7/wBzYVJTOcHzHjpl/GhFv4m5Fvhiep+W+N2X5XoUq1J9bCDKg6T5hcdrW64HbhNdnqO9dNUwgEkMOhmRE/PC3hWUapVIrOF0mNMyTPsbWm/fHDZbaamb2bwWPCXY79OfPpXwlRxLwc3TUAgVhBOkCVg7HTOoGNpjb0xNZnJujVKNJnKsC4WRAa0i4kNsI2M/Wzz3KtGlR103ZagT4pljA6wAJt1/PHPs7miKa1k8VqoElwp0gXnb9z0xyZkY93ymZl4fhxw4yf8AldT4nDXpt94j1SVJYgqAlz1Zo1EAb7ExHej4O4FERMRaV0yCBBIIBv32tiZ4bxjUBrgyGBJBBndStrEEbbRON3CeM1alRdXlETBi4Bjb5dffDjaiqlBSUNdJQ8I4w2WarUNPxEZgGMAkHSLRvEfrhNxLmWv4j1UBWm5JAIhSO97YLq5DxSGCs9NH1MQQBuJk/wAsCOnb2N5i49lMwgpsnlJvFrekbCcKK6WFcp6L2fxTZAVUCwKv7WD+ILyvx6i1MvXJ1OdR+fSOmKbgXFaRLUsvTXTvaIE2272+mJfiXDcnWy+nJjTXHwAWn+mP3Oxx54NwzNUKArpRq6lk1AVi20jqQL32jEvoGxrnNJhjPdyd1q67C/L4mNefuCuuWQU3QIplqSiNRJkntN9v+MQ/EqJphAIBiDFj6EHfcNfDLOc1tUPnkIgLN1NsKOIZhq1TxC2oMoKDbSt9Ijpbp3JPXEjUXG2wE8n7UxY8eYBDe29cr8PpPXCqXipUJZi6xc+1r9dtzfGulmNMQNjfoPphxyfTDtVp6W2VpAnYkRPcgmB10nthLnKRR2UNGoGCCRY7D3/fAkXkYEbbTMKxZxfOs9QQTAMsI3YE2nqIjtucb61dQqMSfP8AhEnbcfXBmX4TqpRGkgSfb3jANHh7J5ip8NTIBP54udklADpGbVPfDspmQSyLZjAsLT/zhlleX3dCmhTUYyHDAQYkDcE2HQHDri9OvRpCsMu3hQkGxC9RqEzeReI9sZXzAr8MZ6aKalIkM5b4Y1aeszAEdJMCcQwDG1MkswoxVwzhrnL1Hp1Va3mpGRb377dPnjdl61KjlDUTMtqYjVTaNjAIUiDMd+2EeUrVfCY0zEfFfeYG3Xcbd8UXB85kvCK1qCEBQpZlnzQT8XQwJtffFfPq68r6RyZmU84HQNNnWpllKCneoQxMLEE+YzPttOLrh2XVFXw2GiJA9CdXzucczHDKxpGrQYCm7wKYbzbxcdr46DyblagpeDXXQ9KNM9VItB9CCPS2CUrq2MvcdlOfCGB+JHTw2j/xz3xmAKtdVJGrbtjMM/qBMmmkFxTjlKtlnAOmoFnTsQv+RjZwHLZbNUpzWlaiqQrpY1OzOR8Tf1G5tPra8R/iDw+fvsstQrYyoJEWseuGlWrkmpalo0ELCf8ASTaLdLnBZHoXNf2dwqtltl1D15/aSfBOSsutBq3it4hLFTqAAHQQRfviH4pUGupTeXIMAyRbpYfX3A+dzkcrmc3UqrRCBUIDEDSBawUDrHpGHGZbK0EVc7lqdQIp88XAEAkncb/PFfG9vvNDj0VMBx4dhe46D4fHzkX/AA24uKNZstVIahXBBVtgx9+h2+mHVDl6rkatTM0aJekV8rWkDr5SdUeseuNuQy3C81U/9Nly1Qea1R1iOpJMQMMq/NlSoTllpsXXykATHz22xHEZnUhUF+MyuGyHE6tQJEnctlkznmr1GpVFZTSdBBWWAI1bBbgi9jJ6YtMkgJ/lbSpY+ZajAE6QzTq29fXA2o0pemKagAgh1ExaT5ZnbaR7418z59gUroZdoTT2HQA9r4fqWqP8y9wvA5eJ4hnzLQP3/aFf9TH2jw5VBG1/aL/rhZzll3CL4TKCTMAkW3P1jHninAHFJ6pcGpZ52EKDYe89eoG2BOEUsxUSnVKeUGRPUe3TFdV091R1noMWLGFBQ0BtE2Z5jqMNLGIiRsf/ABh5mFojL+IpioYYIt5Y9upJ/PAC8WoU825rURBtEbR/hwNx7iOXdxUpak0iwX8Tf8dhgj3tjvI418aYWLrYHhXPlXn6ENbnJiBRqIykiCRuAR0Jt+uN2YppRVjD1Eqquny7QIIIURPX5+mPnLmQy2YphxqFQyAXMg2grfaJ99vm1zGXGWU+aAD8QYnUdwCrGAZgRI3JtthfYpjWuU8Q737/ANZK5fNFKnhNQZPClioMyzXBAG3ltH6Y15rOrWq6fCWJBgi+1/qPa+KjiVElFZqKTViHIidUfjFwR2N7WOPB4aImxN5JG253GHdmurVCxpBclx9qLHL0kTSw1EEx93HaLmbx2JthRzQcq6BqbxUMWA9NrXnbHvNcIreMaqVkpq6lQX3AmJCx1AF7XnfFByZw3JoVVylaoi3bQBO46kzuZJ9Owx2Zgi6j0l/gM/Yu1rd7XFnJnLlapmVqUfDCU7P4hkkxFhBjvi74nzMtKp4E+FoABKwZ9B2GE3MfF0ytQPRWFexVekbfriVyFBs5mXesxpao0gi56dcU8TnK4athLfCU/E6c9tt511jfOVMnTqipSpAsSSQLzPVh/KGgkR0wFV4WMxUp1Cpoh0hvu4kqSoIAgSwgyY6+2NycGGXza6QaqFDadiLSTMQZtHbDvjHEKqHZqMiSw06e3W1p2MGBi4QCL5QuP9lY2vJj8Lrbp+vxkrWy9bIlzSl6ZuSRpI+pgx3B67Y15fw8xNNVV8zqOhiWjebnt2EfnJw9z+aoPQVnNWqRZysk/h8wCGIEmxiw9sJafGMrSBpaRU+HQ3dTDKxm4MET1wtlAAcb+NTz1LDuI8rZp7eJl6NNoLFn80xsNIuoPc425vIZNKAptmAzU1VfIBcj0vb3NsSjVYzDUaTF0FMvqa8XAE2mwHUyZF98V3N1CnRFErTCqNK6xFxHvN++LmostidtekLcR1Oa5mhmhUNJl860wSxDAi5jyz3uf1x6y+ayVNCmVybAVQBUD1WIYb+YOdIAvJMRhdxvK1zNYqdBjzjYiIBiZiBuemF2QypqAjwnYCJanBInaQTB+UYrJWMUorznZGy4zpdaPxlQ3M+V8tP7BRlJAOowDsSCOh/fHniPMNAwtXI0qgF4vHyJM+k/2xJ53SrHSjKAB8ZBM7HYW9saKVUw1TUqlIIBYhjePLA3HW4gYcrEjaAMzeAl1lcxl4FWllqNBKRBYhjMGJgtBJvF5iQdoxU06mqWXWNYAAdfmCpX4p7gW3xxjNcaaow17WlRYED5/nimo8cUhfstOmnhLqYWVm226mNz6YHIN7reFqJ96buJ5DNCq4GaUCdpIj0iMZjVmcxXqsahqKC140z074+Yr62+Ed/UMNgZNESb9cF1s1UFMfeQJ0gTvt9AAd/XAuoXvtvjM9SRaYquYZvhTqRO59P897CrZ3lfh82XE1oxHlHfLHNtTJ+LT3BMyO+2FfNfMz5qFEm8n+2E762BIkTYzhpwrIU/AZpPjavLYwwi47Aje/TBdljDa63ls8Zk7Psydv1+ZlQiUcnlEqZZyK5jW383/j0wdyFxRQ71qpmoxufSMTq5V6FLwnpjxa8aS1yiGIjopY7nt2xfcvcLygyIpMo8RxqLj4tR2M7wOg7Yrf4zZ3JPP8S17JdTmNrYr5+YjLimfpVBoUDW7AL7nBfHuXw9MgPNRVBm0T0xFZzl+tl2WoakhDMjBPD+aqmaqCjTOptvQR1JwObWBZE9I4CMvZvQ579f9eEd8v8AC2fLnx6gZrhlJmPS++JzjPEXytXwVOtT8Cq2x9vnhxxDlTMU6TVFzFydRVhA/K/5YVcGylKlmimZ0VXEebtIkRPvjmzAKL5yTxCCyHu+lfWOshlaPheDmUQ1b1AdwesXHTb1ws4NxVcs/iHLBEYeT7sjym0yQd74K4nlaBzauMxoCoSqnzeeDAMqwC7kyDt9PuczFShTNSjURVcqRSqBn8SDZ01FFKXFkBA3HQYnDVl15H7/AMzH40YcrFg3nsavmf08L+kW8C4blVd3SsWZpjcaTBOqw8xG426DvLnN56maTalNRwraCAIYxuYPxWFzvAHXHO+M52o9bx3Iu34R+GY/MfrhzxnP5dqKCh5WsPLafRu+25vhrONtXWYIbGR8IdW45WzFNkZGRFKujMIMqQQoEXBtf09ce8xmmKNB2BtO4AAPX/L4X1Kh0rVdlqqLCJHhm6mR0O977Ta2N+TzSkuhGqVkMenX52wQut5YChb0mxMy+nLoax1Va7jQqi4WT2/mJiWJsB0k4aZPlzLJmStaRWBBVhUZdYNyRfzEQZWAB6455zg7PWBVYCAXE2JFyBPp+Xre7yHG6ecanrHnSmVNiAH/AAaZNpv6iB6YY6WnOJd9xK/mA5SiaOlFmTLNc9Opk98TXFFXPuPsoFJ0N23Eflcxif4oHgPUfUqMFZQTIiJ9wQRcd/eDOH8ZoZeofDBFJgPhP4h3nbFLGpVQCPpPRezeLxuAiWG35mM6uRzPDyKlU6w25/S0m04W8e43UzahJETJP+dfpjfxnm1a0K11NgDcXtfFdw+jkRldLKt12gfWcMLkGhymlxWsYaIHaHaxvV/Pw+M59kuDuqBVqaTqB1BL+w83XvjzxqugrAVaSVaZU0y5kVGdQSTrS99x0EG2HfEeY8tTXwaNMqymJmZO04ns1w/xKKsKsOladESCI3O0RcC/U2w0hQQTynjuJ4c4HC6rv18ZooZalU11KAq0wqhNcq+k33EKSDG8zvj3n89USlTpmv45FPwyNEWG0XvYwWMExjbSHhU2RZh/iETPX/IxPV6TKYQlmm8//G2JVwTQO07h8pxPrGxlKOJ1XpjKVAFDLbV222+WA/Aag60aYqVTUTWIBF7zF9gADJO2JivWbWdVm6AdO+Hp5grGnRbSVWmdIb2Fh7f2wTLQqrmsHwZlBzkbcuv6R/X5KL5fxWzK060/Ay6gBsBIPxbGbi+3XHP6mRekWR7sCdUXv74sW40M20VKwpVFkpJMOfUgREbT/wACcd4DXRvEVDUVgCCh1H1kDzD6YXiXImxmXxOPCi6cO+/P4V+8lVpSYAk4dNU8OiaenUGvLL/pnaUa3xDcGRttgg0adOhrpsGafOrABu1jcxPTAeRoHMPoVhTX+pjGLKkVcFuEzK4xldzymhTV9/n/AP1jME5uktJikSViSBN4BN+t+uMxPZofCA2F1NEG44zGUy9DKU3bSamlXcWJ0n9CSQAPc4tPstDJZKvm1pUzUpsIDjUSZChS+8ENaLA45bnaFevWWi6hA51C/kVFUl6mq8qFliRMaSIERj3x3md6qJRplhl6SimFk+cKTpqEbByBMxN8cq9YoIZuzqUCiinUl2k6SZOkmRc7n8zj1yzw6rnvEy+WX7wkQxMALfUxO6giBaSSR8lNLIlgtRFJIiTMXj1x1P8AhMtPJrUqAEmtp33ETacJzZBiUtCRRdEwnLch5igs5motUhdCMv4NTDUYYCwBMdpNsNOZ6lBEJpgK9JfLG7Gxg+mG/F+YPEBpLufywq4lRy/ha2gOOvcgeuKGPXmcuOQ8djN32Xw6rk7Svht65RRU4Xna9HUSqhhYCSRPeOuPv/bC5XL/AGmg01QPNePcR0wVwbmttBUCFXoMIKvHKlSuUuKdVpnoehjDcrAggXNrKmQEtkoBd+Xj0+cX5jmXNVFdmLQoGvuAe07415mlTqxXR2FRviE2sN/kBi35q4Pl1yy1qa/e0RqVxGpf5j6wJN+2EfAMnl0NM0p11Q6szEE3FmE9722BHpecNZRqHlPP5faTXpygHbatgLiPhHE61HMCX8kb02CmbfiYQLk/IC5vhlxKkMwUajmx5Y+6rEJoYQDpKArHsLQdycL+OLM6kGrcO0RqF7iLA233G+84msnndYdapiqjGBYiO2odrx3AGHKL6cpjrmYoVMoeYeE1UQ6KbtRWPMIcDyiSWWRFjf09ceOUcohp1i9NnDQqlSog3O72n16R6335Q1KJptSqEWVmAbqwkLHcxth3TzX2hyuinTZILU6lPSKncRa4ME7T7xiHF92DpB92CcBQGi8qunVpZ7+YKvwROnaL/wB5HqnkUo6yTAtHba8enQYccYzAp0xPgUxuFpCwIMxPWZB7/IXScXBqodLASbg2tv3xKg1vLiIFFXcGzHAVqSalSIWSUAm5tuLiT0HzwFUrZfK0mWk9VqgqA63KkkxEQItv7YzxKaTSZ3ZyZD6iZsYG/WBHz6438E4Ga9QVAgpKU1EMSp6AwTMncDaYuRjhqshvdldm71ATxwbjwiaq61YkSQN/6vqI98VXCchl80BTYnym4kgT16x6Y3ZnMZeiiUKkUQB+JfM2qC7DS3lBA2M9jYYn+UeA1s1UqNQfwUVib+aATKqsRMDucccqhZrcHkw2Blatj02B/MouK8l5cfdpqcgQFUiATeCdz7jbHjgfAKZPh1m8ym4a4A2t3nCepxyvkKz0mbUJ+Ii/tgSpzK7v4qxaQb374C1I1DebPD4kA7RcgGoVd8z5RrxLk7LpmCaJY9VUnyg9+/1MYR5tny1WSBIsVMEEfOR64veTEru/ilFhrDUdvXGzmzktqiO6sGa7REH1jv7YkZRXemR7U4VAxpu8APn4+U57m+KgNPhIy2O7g3E9CB1GCaNTI1Ss0qtIrfVTAI92ABj3P16YUZzLsgQzNiB7CD+/5DDTg+XrKAwel54JVmAPp6g4PEuo1Uxg5I3EzKclZevUaqmeSu0llUxT09emqY9YHpjXleAZlKbzSFQgt4ZYrUpG0DYwG/3ACQOkw/oUqazqp5dWf4mlTP8A7lhvrOFVfmgZbMNTR1SFmxZlb+kTPQ9IxZfHQ3hqy+EjOK5en4y6aRpTTTUhAHmAAY2tc9RgjwCosSPY/uMWmT4zkM09PxkFKow+JDa+wiwm+4E398B8W5YqQz0x49AgkNTnX813mOokY4EVUEqeYkzwfO06dU+IqujAhtQDDv1t03wVxHL5Qv8AczTZv5TK/MGY+Rj0x74XwXLP8VEkiwJZhH+5Zgn1xmayVOmYHTaP74HsyTcIZmFHqJS8NqLTpKgqUYA/FM9zNj1xmI98+Z3b6nGYSeCwk2RJOZibMK4Cx+y8RHQZemQPU1VUn5ix7jEZQ2PvjMZi3BPKdm5Iy6fYqflX4Qdhve+A6lJaZc01CGFMqIvqHb3xmMxmZP8AJ9ZqcWAMGL10mziNVtSeY33vvhRxuqxKyxPucZjMcnuTZ9h/4z5n7CWnJlMHKmQPpiR44YrrFvN09sfMZgW5fKOznu5/XhGvL2YctXl2MK0STb2wq/h/mnq5qv4js+nw9Oti0SFBidrWxmMxb4Uf2p5J/wDKfKfeY6ShJAAJpiYG/wAG+AOCUVagSyhj4oEkA2ta/S5+uPmMxB94+UoS04hRVKGpFCGQJUAGL9RiGasxdJYmT1PtjMZghLqcpY8y0VVaKqoCl1kAAA+Unb3vjRlkHhpYf6a/ouMxmBMYJC8VH31D1ePlq2w35hUCgYEQWiOm+MxmOfl68ZWf35Qc2KDXz7EebRQE9YIpSJ7Hr3wx/haxAqwYxmMxW4z3TJ/7RA/4kqCGJEmMc+yKjwRb/wD0GMxmA4b/ABnzlzhP+QnmPvO78lHyL/tGK6uLDGYzDh/2/L7CWPaP/JafnrmX/UI7MY/+44+5DGYzD+C9yZL+984n4lUOp7ncdcHcMtSUixLvJG58oxmMxYbmJC85O5r/AF/p/wDEYs+R8y+qoNbQItJ6zOMxmBkp78f8xCUpOfiYNLdTBtJ3OIvMi6+2MxmGr7sl/ekrxGofFe5+I9cZjMZiYQ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data:image/jpeg;base64,/9j/4AAQSkZJRgABAQAAAQABAAD/2wCEAAkGBxMTEhUTExMWFRUWGR8bGRgYGR4eIBsgIiEiGx8gIB0dHykgISAlIB8gJTIiJSkrLi4uHiEzODMtNyotLisBCgoKDg0OGxAQGy8iICUtMC03MjIvLy8uMTc1LS0uLS0tLzAuLy0tMi0vLy0tLS0tLS8wLS0vLTAtLS0tLS0tLf/AABEIAMIBAwMBIgACEQEDEQH/xAAcAAADAAMBAQEAAAAAAAAAAAAEBQYAAwcCAQj/xABBEAACAQIEBAQDBgUDAwMFAQABAhEDIQAEEjEFBkFREyJhcTKBkRQjQqGxwQdSYtHwM3LxFRbhJIKyVJKTouJD/8QAGgEAAgMBAQAAAAAAAAAAAAAAAgMBBAUABv/EADURAAICAQIDBQcDBAIDAAAAAAECABEDEiEEMUETIlFx8AUyYYGRscGh0eEUIzPxNENCUlP/2gAMAwEAAhEDEQA/AINqOmC3W4H9/wC2Peby1ZlNZqbaJgvpOmegnYY6BlORBWzahKk0WAYO8ao7AdT2i2DP4ncJzLIlCgijKUANKBhqdurEekwPmeuEIo0azFDA24A38JzvlbLmpmFW2mCX9FAkn/O+PmYrOajwYQt5h6GYt7DA+X4o9FHpouh2tUc/FAPwifhE3PUntGBsnXAD6vxbfL9cAwuJoy44bxallo+zZ2vTIVgVen5TMatO4BlV37C4xQ8sc3tSqq1bNirTezB3by+o1gCROwN/pjk1HzNLsYPbfDdW0mKR0g7Qb/M2wJyFWB/1JLaSJ+jMtxvLOCUr0yB/UP36euJ/m3nFaVKqKEs6wA4K6QTBIkm5CmbA9MQ38MeLOuaFI+enWswN79Df1/InFL/EvlqtVVfstBAoDFypVb/1C02Fj7+mLGoslrzlvAwff78oZypzq1VKKVqVRqjWLqoiCxCkge0G1ox6zPOYp8Q+zVmppRupLwItIJYmLm1++OWUnqZYMQCyZdmCOywdU6pCybiZ67jCfjJYH7yqC9SCxF9IvaxgzIO26gDcyAy6mr4/WG2jUN4Vznk6VOtVNKqrAuxCLsBqIHm2IIA274T5HhVR65p5earE+UBbtFyYm1hO+NnEvDSmigF9G7iYMxbYQO3zxQZClmstk3SugopVuDTgVuhCswuEt8JM3NuwCtyZqsrd0Ed6uf5geXykguaxFSmfMBABUXhbSDvvjOYsvUzZ8WkHqUwJc7sNgZO5Fxf1wOlBSqJQf7+q+kF2AUAiLzYdpO04oeCcKqZXL0cylVnetapRRZ00yfKWiTDMFINpmL3wCoaOToJW4xcJYnk1fUySCVUekNGg04A1Aj0vIwwz1Ou9JUDUzFWQCbzBM7WH9sU3F880U6jIaaoy+IpQ6nQmTAYabadmI3EbnCjOvQ+1ViVZA9aodLCCg1EKBBgWg2wAYlBkMo9q1C+Yln/DzjtCjTqGtDlgoYoAVAvMg9BqiwMxhbz5y9lUqKuSYvVZixooNdgNVtPYTa+09MRfCxoou9KvGm8ERI9I6xfAWQ4nVp1HeFdmpugJPw6hp1L6gbe+2LGPJqsHpBLAnUYXxCk8BHAMFSdJ2kAkejXgjoZGLMcBymWyTtmwaFWoJoqfM5IU/h/CJKyTG3TEtwji/wBk0vTNOtV3KVKUinYXVi0M3SYtpwbzNzcmddXr5WGURNOqQWHY6g1h6RviBpX1tAfMze8Z95U5ny+VrCs9A1GAIgGIm09trfPFxy//ABSQpU8WkQwMooYER1kmCPocRXJnL+VzXiayqksFRGrAMvrEAvJ8tpuduuB+L8oVRmzQpLbqZ1Be0ncdLRN9tsGLVbB2ixfSdq5a5tp5mjUqNpU0pZgDPliQf2+WONcy8YfM1nqG+o/l0j0jC6vwjNUn8KtVWmhEFlqKynrEK0n2aI+mKPkvhFEVFTNL4qVSFD02P3TXgsP5GH4ukdr4W410rGC4LUDJYKDYb4vuTP4bLWyr1q3xuCKQI+GIhj3mIHSCTvtZqOGZFDURaZadMghmPzJsLHbAPAOfEqN52hSYgAQOwGOHZ4CDfOSmEId5xDimUZXZWBBUwQceMvU0oe5MD02Jx2Tn3lOjnEfM5W1UDU67ax1I7H9ffeFy/JbP4fhVFcsYZY0lR332/PBuyje9jJKnlHn8FeGOc09ePKiEEnqW2A9bE/L1wb/FOqa+cp0UBYooWBfzNePoRjoPKORpUKApUvw3cncseu/pEemEuaz+WymccmlNV23iWOq8L236YZ2iqmrpD092pW8PpFKVNSACqKCBsCABb0xvOFeT4xrZVZSha4Ui8d5wdmc2qAkmY3A3xCZVcWDGcpyjjXL2e8eoSHeWnUJg+uMxf1OaqEmKoHppPzxmG9tj6kfWT/SOd9JnIOG5lETzZx0q0jFIJFoNiZthBneO13cKahcg2m8z1va+Bc3kqIpK1Kt59BZ9X4mmwHyw55f4/Ro5fQaaMWMszKC3sCRbGcbrnPXrlraqJ3vb7wTJ8Br5ivUNQKoGku7MApkGL9S0Ta9jhhyxyFVzeY0SBSF2qAyIkiB/VIIj07XwFlK+UaqKj1HK65NJgRPSzA3A+RxaHjiUx/6JSPEIDU1kzAIBF9/29hgzmCEWJg/0OPICyE3Z8v0iXnTkWrRqNUpMj0lACgGH0gdR1i/qYwlo8JrLRXMGmwpFtOuLTv8A4cU7Z6o1ULVqeCPibWYsPr1tJEYI5s4vmGyXgoyVKQKyUW6qLiYtE/iHQGd8JV9YtxXhKvH+z+zUOtkdT8Yj4VxlKVdKpUgjolpI/vjpHIXNYz1KpQzDp4mwuFZ1IMwOpHpjjPCqFNtRrVxRUbQhdmPoq7Da5IF7TeKGpw5cutHMUcwtSo8mmR5YidJO95ixuDY2vgsBKNRO0zEZgZ00cg5GqpQmq2lm1S8Ek2uIi0WIAn1xC82/w3q0qi/Y6NWoqQ2sspJiLdLg7CMdIrcYZlcIFAgHxKZDGLaiVFxeflf0x6yXPGQqIzjMLCmDIIvE2EXGLgfGeUvKjMNVXOKcyZGvTJFdRS8SoWKwpI1RchYWT0FvWOg3G+I1czrqENCGxcgEgkgWk9ri8euO+8Q5YymYqeNUpB2IiZMbQDAMSBsemEeb/hpkSdTGqEUXXXa3WSJHXrGB7AE7+MtYuLZWLXXkPXSco4JwWpmqdRWrimaCeKo+JSTC3IPlY7bHbGlcxRTLZXwVC5hGqrWgeZrhkYjrYkT/AEntgzO8JWk1Y0WYZYMVV2N3sDp0jsfxEjpabYl81XKNpLgH4tS77ER85g/LAlgw7NaqBl741k8zOn5bln7RlhnM1XKZcIS6J8TaZgSdifW/1tFZjiArVjUaiIY6R/SqqFVZ38qACdzE4p+WeY6dbhmYybPNdvgkGCBECQIER+YxPLwqtTXRoAZKqtPU6l3HQr0j3ws0KxjbaVGQl9uUT8x5KlSOlZVtOor/ADeY/QGMaWzBqIqlPi+E2nfp1BxRcc4YpoiuKsVA3gFI/AF1BgfQkiPbE4lDTGk7YFmANRWXKFYrPea4c1NVLhdLWB3Knee8xPob+mGWQp0UQIxB1ggkmCDJAiJgaYues27qa3F6h+70hgDOmOvS3cfljSqEtoemTUe4C7j6WwR1FaM6iZYcQ4jTpDRTceVQ6nqGF4BGmNrHpv0xlfmLOknOsjtTZRqewiBAMDpAF46TiLoBFV1qqfFEi52/vbB68w1lRqS3DLHup2tMAwdu+FHCdOkb+PSTpozZn+MCsTVa5DyEO3qf3w6y3Fzm6tFKTeE6zLtfy9rb32+eJ7j2fDUA3ggMQFD7EC5mPXSRPowxp5RUO766ugqvl9WLAAe3qMNGG0obTq6mdA4VkFqVqq56r4iqvkCtoIJg6vNbaRBBwBwvmNaVL7NpEGVEjrdSQffqMCvnmzTUqJQjw5WnTpyWYm7ea7MC0mJMSb4ecN5eNHTls3lnLsfuxMxJnyspIHrBwL4iy0dwPAerhs5c38pUcq5uplaTv4L5hlWalRaihFAuQA0HpffCb7XTzNSrmqdRMu0AmkRuQLkmYk+g3nHTjwGgKD5dE003BBEk/mSTbHPeWuTKgzgNai2gaxULfCwKlbHrMi498PyYdWIYx89vxGY2RT3hcr+C1/DpqtICq7kliWgk79eg2gf3OJ7mnJZ/MOAUoqyjUhBE9Rvc9+sX9MVnBuWKOXfWhdjcLraQoPa3yk9MC828Cq1vvaFQrUVfg6PFwJ6f8bY5MeRcRSwTy+El9JPd5SL5R5qNN3TMECohKCblY3A9yMeOOZPNrTbPNXQUajSyqWDEEwLER/4wZyjwIJVrZvP0ERdMfeiZabsFP0mOtuuDv4iuM3kl+zeZVYNMhQRBEBSQSb2ttgceJVUq528PCLddJq5FDh2UbzDM1hPSAfzxmC+GcsZ1aSAVqaAiQusiJ81xG98ZgBisf6nDPlGwYyZHJLl2++Ap3iBJ9JG3zm+EfEMj4TtT1atJiYj8sdNRrx+W8YT81cPVqRq6SXG5A3Hr7d+2CcULEXk4nK66SdpH8OeiqsaoJNgo6CZJY26AQB3M9L7eXc7Vo1GrUvMFMA/rpBxS8J5XohVqVZqE30fh2m43MYNz+QpUKWujRBcmEUEwP6oHY2jqfa4OHrujeOw8Y2BB2YGoHmeo8IkzGaGbFRswrg04BdCJUkncE+aSu3SMGcr5UrUIp5qm4YAebUpUTJOmIn1BwFw/gAqiGfQXks2qwi5Pqd4HfGqty34baqVUjtO52B29JOBYbaTzMsHjcucE5OXUDYeUpctk+H5Oq71AK7MToDAaFvPlW8/+7taMe8xkHzaGpkqa0tLySAqqTAIi3xLv6atx1VcX4b4CfaFYOoIUpVAcGRIjr0+nXB3CONUU0KqVKdJvN4eoFZJAkHcDrBviq6sCWvcdJWdcbk9ly+0A5fyOZ1VzVJTRAOsAqWM7XAJAJIidwe2PGa4XlAxCCplzRhtceKjG0BpiG3tMRNjhzzBXoPVoL4xp02LFgL9LxJsTCj5bY3Uc8qA0qWqqjTAInfoemBHEAAUJZVkGAItljHHEeY/DoUnq1ipIBfwhEmCYGoiCSNiF9B0AGW5sNWlqFWo9OopAVje8qQd/W4/4icvXqZzM6DRQ05jy01hQDOmV0qxt+JtiThtWzOYFdxmKFRkQAqFBKjoBK7LG6i9htvjTGeqDQeI4bSKQE78/xUV8coulLSjVHVjIXSCZPqOnrG/5A8V4XlabUgWY+ZRUJ/8A2tNoPTD+rWbw/Fal4ImwB6dDpLFgPU9cT1Xg6O5d6hcXbQSF1ECQNXqbd8cMN95DUrK4I01v94Xn6tCjUpnLELqEOOxBsd/8jD/h1Quzam8Sdo6kQRY7dR+eJflbLZWpqbM6wywsFib9wbGIix2jDB6Ph1GNFiq6o0j/AGqZE3vM/PFPQVel3I8Yy2uhNmdWk0F6hQLqlYuTN4HtGBwyLUZAUpaQZNmeYsAdgSbWsPlhfxLKVlJrKC8khiATBEb9hfAB4odMBFkksxG7H1PYDoLbnc4fo61vFMAGJA38YZmuJ+NT8MBEKtIYC/X/AD54XV864dSXll1AR6R17GfyxqyiamAH0OPXFsjUQyVcLJAJFvW/7YNUVdpwRjZHTeNeGcSpoG8VNbMZJ/LCfMka2KiASSB2E2HywU+TdU1sjBT+Ii2NFSi2nXpOmYmLe07YYiqCSOshlYcxUGzEvAY7bT06/wB/rjzQoibjFJy5lspvmdV9om3Tp1w0zfDcrSIemtSquuLiwBEibQTiGyKNpoY/ZHE5FVhVHea+WalbL+HmKWoaXC6t1UC7SOgKtvtZu2O75TmCmQNX1G2Oecn+BUrJXy6BCoKskSFncrHdZESIJJjfFDUSia5p0mgDeLKp7A+nb1iRGOw58S2HMrtwHEYnZNPL1crm4rSidf5H+2Pn/VqV7kR/Scc9bOuczUo+HVIRdJCs1OZF2+OJM2M/hkRjTw3k+tRJNPMVUUPIUhfKu3mBa5jqBcDbBniEvaWH4HIiBmIs8h6MuuO8xJRy1Ssh1MosIO+3bpM4kMjz4a9KfF01ADFJV/1TeAG6SbQP+BM++dV/Cp1EqAr5KzW9CSbtq3t9I6R/D+HZha7JTam+l4NWwgkRabyIsFvbsLBkYsuoWPzK3ZNr0Hn4Q/iPEQ9VhXr+GdChkUmqV21KDqgmSd2PucMuDZBXLDh0VWIE+IJYbwXLHwx2jScD8W5KzIl3ZDVqFRqYnzAdCQCL2se2LLl3IDKrCkK5A1lQBJHyuN98KxYe0azK7bHcSfy3F8sFjNV86uYBIqBSoAYEgwIx8x44/wAnmvmKlVXgOdUesCfqZOMxaPDeFSNUUtxfUwSgj1XM+UDYetvbvis5Z4G9VS+apGmp2TV8Q6zGw974G5E5dNFvFdleo6gBQLKDBJk7mw6fXBvOXN2Xy4en4ymoFI0KdRkjqBt88LxoQNT/AEilB5mTvHOYctrNDK06jBDpZ6K6tMWADE323uDB3wBnuImpTNKp4mhl6q4cxv8AALD026Yjq3NFcoKSaEg7oIIHW1xP09r4BqZyveWaao8xJuwEiJ7b2xFnnJoxrk+JJlzUy8NUpFo1Tdeh0wIN/rHrj6OIVgxNAMViPOFkj26X7dvcYVce4f4ApAloZJbazyQYjoFKETe5wvoZViWNPzAbzbfAMvXqJaxYyVPeoTovAmXN0vBrFqLUoJgG6zEgE7jaTMW74V51crRzBpgF10mHZ7ye8QtrwYG/pic4XnayOKhDEQQPMQR0tB6AflhtTzrBmGYcldJKq6o5noCXBMYr5FbVd7VH41XECy7g7H1vMp08q9YlmYIFhfMTfvJP5Yccv8Tp0WqBZemGEtfbpPa+2FPH8+9eglValJVI0+CogiNjHQDYd8buC18y1JabEJRVA7FQpOkWiP5jfcepxzJaUZqJjTswmnT1B6m/W0ouM1lQJVpOaMlmmmoZdTfzww073b02OB6fMtWq60kIdgAALCbXN953wn4TkKzjUjUgCTcmCbwwAj3MDa2GObpUzUCsfAzCr5KguIgi+naxO0fpjuyQrFvmGHIFDA/L6/abqXEaf2nTmAiCmlmMFSdmnQDqsdjJHph3l+DZTOU2C+VGmKqeUAg7iRG9oI7++E+T5eRV1Oy1GpsKhkrDMAbSb6Ta21r4ecLzJdNfhtBNlkAkxJ32G3T9cMVtPdEy8ijtiU338vr4TXkf4b0aaMBXd2YyWIWD2gDtfr1wgVPCqtlnOpqLQHH4lsBP9QkfKe2K3gHGSZLIUuQUO5H8wkD9NwRhdzLk1fMNUU7gftHsZm+Ds9TclbDkNz6xTxDgdSsrOGYZcXlRbaWO8W6sdpxG5rgr0iLFkYwj9x69sdl5dpLVyLK7eV9YYzED4Zk+gnHL+IuaVU00zaOk2MMmxsTqHeD5SfliLbkJIVCrXz6R9wCvQqJ4LUVXSIDEQZ/mBiZ9fXGU+LUKVJqGZ01Snf4f6W7zt8wcT+bNSqEZWkAhQwGkEsSBuZ0ypvHTphvkw+W/9O+murnU5G5BtEen6YovjYdfl1gozoCAdoNwl6hcJUrstFgTI3YCADBEAmRe/wC+PdbmNctWZVUOi2Gu4Kxe20z6YD554wj6PCApstgVER0vHQdsKuH5qiVYVFNSpBAb5Wt7/piwisw1nlyqbXDce2Vqaga5nlKmjyhRr0fHTM+AWllQgFRJsvQ49NzR4KUVRg9Onaw0wR3Bmff374lKC5jwdxokgdxfr3Aw04hnqdNBRVkqpEwy/C+wdSL6hv2OxBnABDfeN77fCL4PK7MSlUOd8uvL0JWZXPVa+YFXzZbL1FGtkUAu4tbcAlYkn+XbA/HOM0clmSaNVqoe7GpBv6FQMKMtx41Zp1mKhBYKYE7Ta1v3wLluG5OprapUY7wDHT1tgCo1U3KRx3HNhzacZtR06fzD0/iDWLtUJBDGx7ACIBxQcs8xtm2BqPAW1iAT1H54gaGc8hoJSDAN5Wies77g4M5Ko0BVqjN6l0GAmopBm8kX9vn6YbQUEiXOG41cgAZRy5gbiXOX5hpUK1VDULUwZIYCS0TE9gT0jA/BcstfMValGvTUOxcB1I8x9rD5D98TX/VMrlc2zUkNSkDYt5vUiSL/AKwcL8zxAVsyTQ0UVeCQJAUneBH6YMklbPKWcr8OtZTswFXt5bjynRStWqWp5yadINaCPOV/lPa+/WbYa8y50UPBp0i4BUklp6QAASJP/GI/iK5qnQpeG9PMeEZ8pkkRGzAGR74S5vmSrmvuG+6tqAIYsWW4AtMnbbbCsZBBYH+JVYcM+QZiV28B9Nt9/wAzqVPmpAAPLYemPmON0uMkAAqQRYi2/XdSZx9wf9z/AN/0jP6bCd9P6zpuY5lpZSiFoAVCqaRJjYRqPW+8Y45xfOlmLSCxMkgdd8VVPh+hHeszoTYUi1qnXywDNpAJgDuMJslk6dRqpdNJJ8qAkhe92kk7de+LO7tuZ49hRoxXwvLQrM0SwgSe/UnBGTKK+uswgCfNJvaPKILf7QR6kdX+b4YKNIMDpLDTExY7j5jfEZxNi1QrtA7dO+DYSQd5YV+KZHQtRfvagPwsCLEFYiNKgD+WTIBub4kMwrhnK+QTGmdvS9zj1laelA03F5I3boPlg6tlJpJXQgknQ4Jk67xA6grBv1nAUBCG28e8n8srmqdSm9Z0rIQyU/L513JAIvuLgxcdxhieSKpV2oOrgAqwqHzBf5rLFoNvTCPlmpXD/dsKdWiGKll86WEhQRB1Anyva1oLXa8L/iBWpsdao+r4nQaSwO8q3lPtC74Sw79j6QzmZK0n9oz/AO0ssfiUnvDsJPUwDaT2tgily7lwSQhANiA7Ae0AxGHWWzuVrUhUoN4lUwBSQib/AMwYagF6kAzHrOBs+YXQ58MtCzcep66gDBv+8YNmWoHa5eWo/UxVkfsOXY0kbSSfMzSb3m5m1ot74+Zvg7MHejVlnsNW0XaAQJj69Me6WeNN20ZVAEEoDoGpujUxo8RmaOnf2wd/3XQdrp4b6TrNTUEkAAgKo1ap6T3nCtQPvRrcMQ4UMCTJfhvDc+lOooOgmyizBp32PtHvtgXhueqqpVoTw2AdyfMSCJXe5gzftiqrRmayrlqtTWFHiFUBpqCNQl9YgnYEi/UC8G1+GKafhuvl7ki57g9+sj9MSEIYmXBnPCpp6sN/KTdI0jnKdRK7QdRYNpnbSLgC1yYPYYbVs1FJ2docE7GbA6VHpYFj7n2xC53IpRqS2tBtq0xJXof7jcbYYtmlqARCgj4YMCQO/Sevrgxq6m52QFqybURKfhGdqNlKy0Co8MEtrMSTJC9pgXmdx3xzfj9N6bE1GMkkiLrfe+KCsXanoCDw0AbUI8i9/ePTG3K8Qyy1dfhF4AI1tZTEbGzE7wffArkZW5bSprYEgTxW4zTNKgqpJVECl5ayiBZugv0sRg7lh6Zqk1abPSIu0kH0JMj6TF/njfRRs0zVUpNUpZcaQlyw1X8g7CNh3wHR4ocvX01aCgAhtFZLwdiJ2wpPn4wFaou4pw2kVKoWq1QGssnve242vj5y9y2tV1Xzhj3YKPS+g46HnuHUgKuY8RqZzCeVR1lV8oU9wApG8EwQcKMhla1TNJSNE0wgDPNvKGBEETNxFvXDNTLsN7gg1NHEeTvs1I13UeHTgkCszEz5dtAG5HXE0MzRDit4AFONIt5Wbc22mD0x2LjdBK9CpSqBkVxBNjF/iEdtxbtOJTm3JZfL5WitJQaSMQBM3YTq9SSLnEsOu8crlG1ASB4LVoeO8nQhsutBUC7EghiOvWJ/XGriNYs0MFBBKr4ahVMEiQBA36nA+YA1kqsekYqOAUPCqCrVSWFNiqlbIZ/tPttvggQSLnZ+KXLVCj1/ED4OlVF8FQAzSDJAH19sajxmlU8Ra1GmahIHiR5vLYy3UGP0x54qpaqTTBUDrcaiT0EWEW+WF2d8REamQokq4JvBBMgd5B2xAwmzcspxSolDc8v5llnK2RfLimtMAjoBcn0+eFHC1yho6KqKIJltj639MeuCZ3MtVGYp0VcF9M1FmNTBQQ1rgkCQdt8MOcsnXrvSKoTVQFGoxfeSyjqCRBgzYbi+KxxOjab28f3H5lLXvyivljh9WqzrTNbwwbFuxuLEg7EHfqMOuB5bKanSuQzLq3sQRsQNvXG2jnMxkcnSqHSy1tQtujAwVPy/Q4meCcPGaq1HqMVBOwwZYgkkUJe4bikTJqyLYI6fzPHEzTWq6+ErwfikieuwOPuHlXhRUlaaoVGxbfHzCxkXx/WW7xN3tYF9N9vhDeIZigXVIeukEjRMs22qwmAJj3OPXAeAGqr16aEpqI8xAgjf4jJxC5PjFXK1mCt5vhkdR/bDjhHN+Zg0UGq8/W/Y/liyTkA1KLkcUOBbABhWjfz6zdxumXzXhoGZlhYJAUmNViTAEG5Pb6I8zwgo7LWqDXOyeYm97/puL4ZJSy7LqqZxpZ5+7olrmTpB1je/TBWYzbZTSGy7rUHmWrUBDsJkGDOiO3z93FtO5lLhOFx5AQzUfidv9ya4pw6rTJ1UyiqYClgSOl+t+8bnD7+G9eoM0qoAY80sJVSFIkmCRYkAi8wL48fZsvo8Wpl8y63klyoEfigCdNviMdPTB/COYKQWplssn2emw1sWZmJIgTNyTtA232vheZiMZIEToCvzjrnmv4Falmn0VxdTusTsGj4lEddidr4hOLcV+0GSAIuNzHoJ6bW9B64q6XCqlXL+O9YMsFlBHbabnfE2nHlQmcpQeeroCfqROFcOxZaJ3HhLGTiicRxkAX8ItylbSfTF5wnO61GtAKYQk1BI1R1jb0gDf8psczJ/9DlP/wAQxU8J4o9TL6mo0KWWEqxWn5VDEoZUEb6iLdzhjKQbEz1wBnAB5+e8TZPg5zNes1NxpQ6mPmXQhBHl06pYxsfXA9Y1AwyLJqXVIaoJbQLllg2FmuI6gm1jOX0qJVq08ioZWYXLEyYbrHYSewjDKjxqaRpVgNZ1U2QOQSS0FSI7/SPlhZLFjQ2mg/BO7sqDdee8naucapVFJgMvBsKKrBj0T4mgABj88VXDs5ma6h8rpTKoSDrudQvdgu1wZMRJ7YWLy2tIisPERlPxQKigiPeCDe/X2w4qProO6VFRmuNIgGIHmj4iYm/TEPkVBv6/Mo6DAaeQzTszvURAw8ojXN9yDFo+fXAHE+FKCXJvYlQZtsTO527Xx9zXHsy/h6KbgadSmDcARIYe+PmWDOClXUKgXS4Jv3ufmPng8JOjcVG4rup85foOxqIjiPKW6wDOkR1MzaYt8sD8wZFKDssvq0gqxMlQREGI0jpHUH1xWcl5VKQrs3lCaWkmzCCSJ3ny/RsSjcJ+9qiqVZdWqS24YyTJgghZEwfN6XwZsmA2osQIw5b5oTJ0TTB11HfW02RVgbdSTH+dfj/xHTMP5srSOg+RnXXpva5iDAO0TI2i/o8HRhqahFKkpVQ0MJ1EEmQdTEnqOg2thFxHgcVqCU6UpWCsjpJVlbcyRut5naMcKo3I5Dcyo5vzS1vBzFCsAVUK6GdKyNU6oItse8CO2Ak5vq03PVqiDzrc2BUAAiBeWjrOC8tyQpZfv6rZY7rp88iREkabNf4dvrjfX5bq0Kz08qqvRYWLNBQEQdQJDEyCQQO20YQuRTyO8PAmPI/eahFuR5rzFHLKtRWBFQyzLskQBcyZebxEdcUAReJ0QystkICi0OW+MxuIEx6nETzDkFyzIprVXZtXir2IjTt8/kV9cfOWeMVaRBmNJgBgb2MTcbDDTyuLyAaiBylxwfkjL0HWrVqM+grB2XVNrXNj3MYdcTXKoCiuE1gksFlWk6oLnymT0BHviFzHFMxWpVQtWklIltZXXOk7sCdoiCBEAmOuJ6kPvVoh3zOm8KxVJOwm0RB6if1nu0QI7HjUIXs7Ecp0any7ljNQ1QzqstpJAH9WgMTtG9o2nAXCstkc0iNpTWSQquLsR10z1kfPCbg+cFOk7eBR1U9QNNp8Q9I1AebawZjbb1IyfGaISjTfwqdMEsPDZjoO4nY6tjIJUxecCzgjaKOJCbBofrKbPZTLLSFDStIOGA0iPMQLkz3XrucI8rnG+zmqrEVqVWEJ1ecTabwbfoMLqnPH3jLmMrTq6G8rqCpvMNbeVgydp6TZi/CaTrSr0XOWnzNTrMeu2kRJAOxi4+uCNA2OUc/B5QoKi/I3+nOOWz9PM0KTFAARBpMAQCP5fT0OFWY4IrCmwBpU7g+EFVvcAiD88fV40Gf7NlpC0z5ixRlMmNy6nr+GWgbWuTxPiNJTAdGiVU65YdyqzvIIuDEbHHMC1A7xOfDlwtTiDNkcsDA8Zh3LXP0tj5hKmYrtdatOJMagZ3johxmC1J/8/wBInUYortlBQACRUiC/4idpJ33i23TGrhWRUsqqzFS0eRSW9IJ/eYxccV4PllpkBk0x/pgBV+cXOEXFs4MlRqUhSBV0dUekSsMwKhzqMmJNwZ2xCBDYu5s8VgzNj1nFprqP25+uclWz8BTSUU9BsBcehM/Ef6j+2Guf5ur5kp4kQpBPrHQ+mJ78C+WLGD3En95Hywx4NlNRIPb9xhpxKwF9JlJkKUR0NygzvOLVGUomiOnQnYWiB2tvJGJrhGdGXrMxQN5SsG9jY4NrZMKwkE3274dcP4blPLmqjDw1j7hTqeq4IkQYhe/pta4Hs9PKWMvHvkzDLQ2+kWZM12okJIGowkmY3iPnYe/phRmqHXHRc/mKNV0pZNRSQ3LhbmACSpIsAZ1DpMTfAWY5aStVfTUlacal6nqLj8JjcCb4RaoecqZXbKxc9ZJZLhwqUSoMPq1L5SZERpESZJvEdB6RQct8eqMi8PalT0MYELcn8WqWgk979gINmnFcxSyweoPKBBSnTLBAQOhmTH7nGgZ6pWC5qll0VQDDtpWQbN2J3J+sb4DtQQQRtcEAxnkc1RTxqFJClQOzU3pjyLceR9PwkETJxLcQ4yFzHjkU6zxBNRIIaGEHTA1RBDDsDMjFVleMUWejSD7SCZADFt9U9b2Nvng7mnhmumXy+XWrmYNMDYXhtQJgERcD1b1GDwNZIA2/PWECwMmDx1GoCjQLSG1ltLkeYCVIAJnUG6QbGd8DHluuo861iao1KtMHTfox/DfcmAL9pxb8vU6OVpKPgqKpD60uGcBxMfEAY2i22JHjXM2doVAUqVACDpp1aehAsCXUhoN9gs2O5xJxqzGjLXD8KXsWBX1hfDa5QCgFUijZnBEEi0b79xjTSrpWrVNDyzbRcrELB7EH164TpWoVMwBrqU1rElq1Rgiq5GqdAEGTFpHxdInDHhvBXpMRRqU3qlrMryrAHcET0M+m2BVTjU+Ec+JsTaDRjb7O9E3liVY+a51Ad/WYHv74RJwbN1WqsvhsqnSTIFjBiYuSDe+HtLKZkz9oIIU/hMggdZid+kTbFFl6dKrlytCkII+JYFz1nqcLfOVQWNzOfhculXO2rp+TJLhvEa4olDlKju2rQWRghsfM0iDfTfYwDvfDHgdOnSQ1alWadOmyoCwENUAYggGBPyN4I6485nilFB4ap9+rBXDFgCRsZY+UgXDTbvhLX5jMNSqqihWAXKiihDwp1AjT/MJFiJYHD8WQHpUR/SEOUYgEevXwlOvES1NPCZqYpm6qnlYAD4dMgQZ3iSY9cG8Sr0lpsHD6XFtIgtYGAfiawAJNh1wBwrNNmcsTTpJlnF0ggXX4pIjRcFdJBIIi2GXA6A1Zg1/EJNNCliSdM2JCnzyehIi/TEBVLGucU6NiNKb8ohzPKy5jS7U6qMCZ1VV8y2iZBI7QNPXa2KLi3J1LMgF6QFQx5+sb3K+53nrfEpmuE5g1BXFc+GDenLow6XV2MwewHthnRzjolJ6zVKK0QLoSzViQBMAyoG5mB0jc4DAXO5ojyIr6/wAQV1sdRiHifL1OhBAqEMdKpBGsbEBQt5/ffCPmDgNWnUZ6OXrJTI1KxpOoVe7SNhvJMxitrVWYPWVszp3AL0wQCYLRpIJgTGpSQY7YC4fUpMtSo+Yq1XqXXxCdIMWJQETa0ThjZFXc7RiKu5Y/z+0kMtkHzCOVV3ZviAMkWMnTudRgW/fA9GrTJRdK0mQkliPy09fbpivzmUdKC16E0nZdNSVkVLACILaY3iB0iYwlqUKbHwvASnWXyl2ZiGkeU3Jkz17HHA9OksdmMWYK4+V/tA8xm2rsxYQ2oF6wmIIG4MegnGx855gPF8fQ3wEQrLE/r0w6HKVOmh8WtokwwB0qSPwgsOtrnthWvAQj/AK9N4urHyX2Jpn4jbta8CcH2erlCfix7qGh94BmKep3YMlEH4VSSNojvuOvfFBkOKUWSmlWnTp6DZ1UXc7lmI1D3APtgSlkqRpuZSmyAwg2MWsxMn88LKAlv3xxRtQlHLnd9jylVneBZeq7VPDyrajOr7QyT66QIH779cZifqZtFMFzI9sZhl+rit4V/wBPrVVZ0qCoJhdEn6ggEfngLN8LrBgtUW3sZ9P2x54ZQqKZRyvqDti04ZxZaiqmdUPFvEEB19ZHxD0OIGMA7TWye0smXGUL8/pOf5qnp8pPwmynoDe3oTqw75ZpS9/5Th5zFymdFSvRK5ikACjpEr3VhuN/bfbqLytlz8QF4j5kgYNTM44XBArcwfifC2mdXkm5P4caeD8veWpUZxoWZIJ97De4ie3ywTzRmKyMaLQA9vKNR7GBHbrgKpl9eo5Y1DlU/wBST5pPafzHtGK/EP0Wc2NsZKsKhXFeLo/hrlE0keUaQSQGjVPvpG56Y8jOoCUpeJTLC7t8TtEdYge1vnuHQ422lVKrVphWIBPmFyo1eoF7dCMJWqKW1KnnkQJJ1Geo7nCUwje/3+ssHGvZDJYu6r8yk41m8xVpadC1FT8X4SRc79jj5mXc0ECVh5lvTVdj2AntjXwnjtSoBliFQGbwIEzuBtf/AA4OPCfCC+K9JngFYI06RsCY80m23QicCMbAUQOdysxIG0UcPoUqfmJLEecLAIEGQGYDtJ2uR0xRrzHmTNVSygEQD5g/oDMf5bCxMtW01pVVIbU5VQQttW6yFU7htjETESDks0zuqBi2kyEuL/TvgjqvUZHaESl4hxp1PnpqXYQ2kGx2g6hB6bTNvbA/D+GJnVam9WoqoZ0adRUiY0kn4QCRYfPrhVxqi4qByhganIZjIlz5Y36SFF9z1wbw6lUaqHf7kwPDgTrH4tR3AsIJtM9ZlmgKS1ww1mzDf+zEpItXxG1r/qq5XS1MzBEgQSdIubGDYiceOCstXTU0mhTnzAG4AJUX+Q+ROHPF3pFGp1XVgy6ZtIkif0n3UdsaqNJQjLTAJNlG473Pa+B95CseC7m2NwnLcJpuzkNUKMbKpMdpF5MnAXA+M0KS+EQU0SBewPe/4ibn3x4z2QzOXMUagqKBJAsFI6D5DHzI8OSvRFXwy9UAiYAlpLHfeCYE+2BQd0V4T2PD0eHUncUOtVt6+U81c3RzPi+I4phvK22ogXXcEzt9NsC57iVClTK06ZqtAk1YOwUAiR03HXf53XC+E8OXLgVKFJ2I85ZQSW6+Y3F5gTbHPMznqVUvlsvRJWnUPnW/wmxLGwmIv0J74Dh8qPsOnr5TEzpiyhnxjQQDd9fhzmijz2UUKQZsAxsek74L5c4xmcwhoprqVW1RUZmUIIkEn4QFsTIO8XsMe+EcvqUdy66SQWqNBFONOpWBHmMQAAIvva4/FeM0VK5LLhghGkaIJYtcEmd5IJFgBboMPXGq3W3XnMhO/wAtvnKfKHSq0UqVCUChq6sQpYyW0LtFtjPoMbM1mK1FvDeulWQWANNW8pJAmdMkwbA29cc6y3Eq1HyhiL3sCQRaxNx2jBeZz1Spd21WgMFAMCTsBeSd5j0GK7tmD6gwr19ZX7Y3vG9PjNYVKiLSTSZFoACwJ8okRFov2wNleE0tDH79dIL6XXoOmpbR2kYH4mVVKSCzr+Pa07/XG5czmVSo4roREEHoB0tiFyWNVc4avZupQcG4mrGjSpVpG7AjbttE9LH64H4tRpLm3p1dEMFdXSBG/Q2BkXFxF98TnDMxlFyp3XMRIdfinfbqPTG3iS5I1aLNXqVNSeeW7RG0RubYhO45oGpex58Iy6indrlzjl6TeBmHqor02CvTdpZGIISCFNm6wYn1AtoyuWpGipqnQgWUp0xoBmWNwfmTB2642NxWmqeFS8uVI0hm80nqo6m17n9sNa6ocu3lp10VBMIAU9rkg/7TOLa8TpSyJU7FnJ7MbTnebqamYgBQTYCwGCeBZDxagE23Nibddv8Axjy3CCamhGWpImQQN7x5iBNtpxS8k6kLnQQGKgTedMy1jEEtA/2nvh9iKy4MmP31IlRTy6wPuxjMNVf0/LGYZpgaZy7K/D6Ye8p5ugrl6oW3w6rxhOKOmmSd8JOL5imyhUeH1fIe8b4VlBIrlGcNlGPKGIsTqtTP+KzVMqVGn4yPhaLwQN/ngfOMlWlUOW0pmPLrpfDJBkMgMXt8PX9efcJzVRtNOi4SoZ1XhWj8U7/4MFtw+oKk16tMGZYs1oHmmdJPTthCd0aZ6RWxHD/UpYYej57eEojzPl8vLpJrG1QtJmPn5YvYYlsxxRWqjwSiBm1VEerqSoZ1H4dgdtEmekHBnFuHrWySZ2miSs+IBBU7ibTEHfsRe2JjhtChmW0LroVW+FY1ISPiEzqB6j5jeMGuEDczL9o8UeIcaVr9bnziOdV8wz+AtEMV0pSMKo0gW9CQSesnHrwFBeqrMFEXiTMSQLiSDv2HXaWHDMmaOfp5bM3BcLJB/FZWEiYJi/64oMzyVU111qaqFM1dNMkq1hJnSG+ErLHboehGGM3UzNvxkPkvO4NMw4Ox6+vzHTbFny1yrUzn3j1fDpgkLaSYuYvAE/vbFpytyBw+mjeJ980yHa3pYA+/1wdmuGAVPDoVVpoFAC9AAI77AYpZeIBakmnwnCK7/wBzYVJTOcHzHjpl/GhFv4m5Fvhiep+W+N2X5XoUq1J9bCDKg6T5hcdrW64HbhNdnqO9dNUwgEkMOhmRE/PC3hWUapVIrOF0mNMyTPsbWm/fHDZbaamb2bwWPCXY79OfPpXwlRxLwc3TUAgVhBOkCVg7HTOoGNpjb0xNZnJujVKNJnKsC4WRAa0i4kNsI2M/Wzz3KtGlR103ZagT4pljA6wAJt1/PHPs7miKa1k8VqoElwp0gXnb9z0xyZkY93ymZl4fhxw4yf8AldT4nDXpt94j1SVJYgqAlz1Zo1EAb7ExHej4O4FERMRaV0yCBBIIBv32tiZ4bxjUBrgyGBJBBndStrEEbbRON3CeM1alRdXlETBi4Bjb5dffDjaiqlBSUNdJQ8I4w2WarUNPxEZgGMAkHSLRvEfrhNxLmWv4j1UBWm5JAIhSO97YLq5DxSGCs9NH1MQQBuJk/wAsCOnb2N5i49lMwgpsnlJvFrekbCcKK6WFcp6L2fxTZAVUCwKv7WD+ILyvx6i1MvXJ1OdR+fSOmKbgXFaRLUsvTXTvaIE2272+mJfiXDcnWy+nJjTXHwAWn+mP3Oxx54NwzNUKArpRq6lk1AVi20jqQL32jEvoGxrnNJhjPdyd1q67C/L4mNefuCuuWQU3QIplqSiNRJkntN9v+MQ/EqJphAIBiDFj6EHfcNfDLOc1tUPnkIgLN1NsKOIZhq1TxC2oMoKDbSt9Ijpbp3JPXEjUXG2wE8n7UxY8eYBDe29cr8PpPXCqXipUJZi6xc+1r9dtzfGulmNMQNjfoPphxyfTDtVp6W2VpAnYkRPcgmB10nthLnKRR2UNGoGCCRY7D3/fAkXkYEbbTMKxZxfOs9QQTAMsI3YE2nqIjtucb61dQqMSfP8AhEnbcfXBmX4TqpRGkgSfb3jANHh7J5ip8NTIBP54udklADpGbVPfDspmQSyLZjAsLT/zhlleX3dCmhTUYyHDAQYkDcE2HQHDri9OvRpCsMu3hQkGxC9RqEzeReI9sZXzAr8MZ6aKalIkM5b4Y1aeszAEdJMCcQwDG1MkswoxVwzhrnL1Hp1Va3mpGRb377dPnjdl61KjlDUTMtqYjVTaNjAIUiDMd+2EeUrVfCY0zEfFfeYG3Xcbd8UXB85kvCK1qCEBQpZlnzQT8XQwJtffFfPq68r6RyZmU84HQNNnWpllKCneoQxMLEE+YzPttOLrh2XVFXw2GiJA9CdXzucczHDKxpGrQYCm7wKYbzbxcdr46DyblagpeDXXQ9KNM9VItB9CCPS2CUrq2MvcdlOfCGB+JHTw2j/xz3xmAKtdVJGrbtjMM/qBMmmkFxTjlKtlnAOmoFnTsQv+RjZwHLZbNUpzWlaiqQrpY1OzOR8Tf1G5tPra8R/iDw+fvsstQrYyoJEWseuGlWrkmpalo0ELCf8ASTaLdLnBZHoXNf2dwqtltl1D15/aSfBOSsutBq3it4hLFTqAAHQQRfviH4pUGupTeXIMAyRbpYfX3A+dzkcrmc3UqrRCBUIDEDSBawUDrHpGHGZbK0EVc7lqdQIp88XAEAkncb/PFfG9vvNDj0VMBx4dhe46D4fHzkX/AA24uKNZstVIahXBBVtgx9+h2+mHVDl6rkatTM0aJekV8rWkDr5SdUeseuNuQy3C81U/9Nly1Qea1R1iOpJMQMMq/NlSoTllpsXXykATHz22xHEZnUhUF+MyuGyHE6tQJEnctlkznmr1GpVFZTSdBBWWAI1bBbgi9jJ6YtMkgJ/lbSpY+ZajAE6QzTq29fXA2o0pemKagAgh1ExaT5ZnbaR7418z59gUroZdoTT2HQA9r4fqWqP8y9wvA5eJ4hnzLQP3/aFf9TH2jw5VBG1/aL/rhZzll3CL4TKCTMAkW3P1jHninAHFJ6pcGpZ52EKDYe89eoG2BOEUsxUSnVKeUGRPUe3TFdV091R1noMWLGFBQ0BtE2Z5jqMNLGIiRsf/ABh5mFojL+IpioYYIt5Y9upJ/PAC8WoU825rURBtEbR/hwNx7iOXdxUpak0iwX8Tf8dhgj3tjvI418aYWLrYHhXPlXn6ENbnJiBRqIykiCRuAR0Jt+uN2YppRVjD1Eqquny7QIIIURPX5+mPnLmQy2YphxqFQyAXMg2grfaJ99vm1zGXGWU+aAD8QYnUdwCrGAZgRI3JtthfYpjWuU8Q737/ANZK5fNFKnhNQZPClioMyzXBAG3ltH6Y15rOrWq6fCWJBgi+1/qPa+KjiVElFZqKTViHIidUfjFwR2N7WOPB4aImxN5JG253GHdmurVCxpBclx9qLHL0kTSw1EEx93HaLmbx2JthRzQcq6BqbxUMWA9NrXnbHvNcIreMaqVkpq6lQX3AmJCx1AF7XnfFByZw3JoVVylaoi3bQBO46kzuZJ9Owx2Zgi6j0l/gM/Yu1rd7XFnJnLlapmVqUfDCU7P4hkkxFhBjvi74nzMtKp4E+FoABKwZ9B2GE3MfF0ytQPRWFexVekbfriVyFBs5mXesxpao0gi56dcU8TnK4athLfCU/E6c9tt511jfOVMnTqipSpAsSSQLzPVh/KGgkR0wFV4WMxUp1Cpoh0hvu4kqSoIAgSwgyY6+2NycGGXza6QaqFDadiLSTMQZtHbDvjHEKqHZqMiSw06e3W1p2MGBi4QCL5QuP9lY2vJj8Lrbp+vxkrWy9bIlzSl6ZuSRpI+pgx3B67Y15fw8xNNVV8zqOhiWjebnt2EfnJw9z+aoPQVnNWqRZysk/h8wCGIEmxiw9sJafGMrSBpaRU+HQ3dTDKxm4MET1wtlAAcb+NTz1LDuI8rZp7eJl6NNoLFn80xsNIuoPc425vIZNKAptmAzU1VfIBcj0vb3NsSjVYzDUaTF0FMvqa8XAE2mwHUyZF98V3N1CnRFErTCqNK6xFxHvN++LmostidtekLcR1Oa5mhmhUNJl860wSxDAi5jyz3uf1x6y+ayVNCmVybAVQBUD1WIYb+YOdIAvJMRhdxvK1zNYqdBjzjYiIBiZiBuemF2QypqAjwnYCJanBInaQTB+UYrJWMUorznZGy4zpdaPxlQ3M+V8tP7BRlJAOowDsSCOh/fHniPMNAwtXI0qgF4vHyJM+k/2xJ53SrHSjKAB8ZBM7HYW9saKVUw1TUqlIIBYhjePLA3HW4gYcrEjaAMzeAl1lcxl4FWllqNBKRBYhjMGJgtBJvF5iQdoxU06mqWXWNYAAdfmCpX4p7gW3xxjNcaaow17WlRYED5/nimo8cUhfstOmnhLqYWVm226mNz6YHIN7reFqJ96buJ5DNCq4GaUCdpIj0iMZjVmcxXqsahqKC140z074+Yr62+Ed/UMNgZNESb9cF1s1UFMfeQJ0gTvt9AAd/XAuoXvtvjM9SRaYquYZvhTqRO59P897CrZ3lfh82XE1oxHlHfLHNtTJ+LT3BMyO+2FfNfMz5qFEm8n+2E762BIkTYzhpwrIU/AZpPjavLYwwi47Aje/TBdljDa63ls8Zk7Psydv1+ZlQiUcnlEqZZyK5jW383/j0wdyFxRQ71qpmoxufSMTq5V6FLwnpjxa8aS1yiGIjopY7nt2xfcvcLygyIpMo8RxqLj4tR2M7wOg7Yrf4zZ3JPP8S17JdTmNrYr5+YjLimfpVBoUDW7AL7nBfHuXw9MgPNRVBm0T0xFZzl+tl2WoakhDMjBPD+aqmaqCjTOptvQR1JwObWBZE9I4CMvZvQ579f9eEd8v8AC2fLnx6gZrhlJmPS++JzjPEXytXwVOtT8Cq2x9vnhxxDlTMU6TVFzFydRVhA/K/5YVcGylKlmimZ0VXEebtIkRPvjmzAKL5yTxCCyHu+lfWOshlaPheDmUQ1b1AdwesXHTb1ws4NxVcs/iHLBEYeT7sjym0yQd74K4nlaBzauMxoCoSqnzeeDAMqwC7kyDt9PuczFShTNSjURVcqRSqBn8SDZ01FFKXFkBA3HQYnDVl15H7/AMzH40YcrFg3nsavmf08L+kW8C4blVd3SsWZpjcaTBOqw8xG426DvLnN56maTalNRwraCAIYxuYPxWFzvAHXHO+M52o9bx3Iu34R+GY/MfrhzxnP5dqKCh5WsPLafRu+25vhrONtXWYIbGR8IdW45WzFNkZGRFKujMIMqQQoEXBtf09ce8xmmKNB2BtO4AAPX/L4X1Kh0rVdlqqLCJHhm6mR0O977Ta2N+TzSkuhGqVkMenX52wQut5YChb0mxMy+nLoax1Va7jQqi4WT2/mJiWJsB0k4aZPlzLJmStaRWBBVhUZdYNyRfzEQZWAB6455zg7PWBVYCAXE2JFyBPp+Xre7yHG6ecanrHnSmVNiAH/AAaZNpv6iB6YY6WnOJd9xK/mA5SiaOlFmTLNc9Opk98TXFFXPuPsoFJ0N23Eflcxif4oHgPUfUqMFZQTIiJ9wQRcd/eDOH8ZoZeofDBFJgPhP4h3nbFLGpVQCPpPRezeLxuAiWG35mM6uRzPDyKlU6w25/S0m04W8e43UzahJETJP+dfpjfxnm1a0K11NgDcXtfFdw+jkRldLKt12gfWcMLkGhymlxWsYaIHaHaxvV/Pw+M59kuDuqBVqaTqB1BL+w83XvjzxqugrAVaSVaZU0y5kVGdQSTrS99x0EG2HfEeY8tTXwaNMqymJmZO04ns1w/xKKsKsOladESCI3O0RcC/U2w0hQQTynjuJ4c4HC6rv18ZooZalU11KAq0wqhNcq+k33EKSDG8zvj3n89USlTpmv45FPwyNEWG0XvYwWMExjbSHhU2RZh/iETPX/IxPV6TKYQlmm8//G2JVwTQO07h8pxPrGxlKOJ1XpjKVAFDLbV222+WA/Aag60aYqVTUTWIBF7zF9gADJO2JivWbWdVm6AdO+Hp5grGnRbSVWmdIb2Fh7f2wTLQqrmsHwZlBzkbcuv6R/X5KL5fxWzK060/Ay6gBsBIPxbGbi+3XHP6mRekWR7sCdUXv74sW40M20VKwpVFkpJMOfUgREbT/wACcd4DXRvEVDUVgCCh1H1kDzD6YXiXImxmXxOPCi6cO+/P4V+8lVpSYAk4dNU8OiaenUGvLL/pnaUa3xDcGRttgg0adOhrpsGafOrABu1jcxPTAeRoHMPoVhTX+pjGLKkVcFuEzK4xldzymhTV9/n/AP1jME5uktJikSViSBN4BN+t+uMxPZofCA2F1NEG44zGUy9DKU3bSamlXcWJ0n9CSQAPc4tPstDJZKvm1pUzUpsIDjUSZChS+8ENaLA45bnaFevWWi6hA51C/kVFUl6mq8qFliRMaSIERj3x3md6qJRplhl6SimFk+cKTpqEbByBMxN8cq9YoIZuzqUCiinUl2k6SZOkmRc7n8zj1yzw6rnvEy+WX7wkQxMALfUxO6giBaSSR8lNLIlgtRFJIiTMXj1x1P8AhMtPJrUqAEmtp33ETacJzZBiUtCRRdEwnLch5igs5motUhdCMv4NTDUYYCwBMdpNsNOZ6lBEJpgK9JfLG7Gxg+mG/F+YPEBpLufywq4lRy/ha2gOOvcgeuKGPXmcuOQ8djN32Xw6rk7Svht65RRU4Xna9HUSqhhYCSRPeOuPv/bC5XL/AGmg01QPNePcR0wVwbmttBUCFXoMIKvHKlSuUuKdVpnoehjDcrAggXNrKmQEtkoBd+Xj0+cX5jmXNVFdmLQoGvuAe07415mlTqxXR2FRviE2sN/kBi35q4Pl1yy1qa/e0RqVxGpf5j6wJN+2EfAMnl0NM0p11Q6szEE3FmE9722BHpecNZRqHlPP5faTXpygHbatgLiPhHE61HMCX8kb02CmbfiYQLk/IC5vhlxKkMwUajmx5Y+6rEJoYQDpKArHsLQdycL+OLM6kGrcO0RqF7iLA233G+84msnndYdapiqjGBYiO2odrx3AGHKL6cpjrmYoVMoeYeE1UQ6KbtRWPMIcDyiSWWRFjf09ceOUcohp1i9NnDQqlSog3O72n16R6335Q1KJptSqEWVmAbqwkLHcxth3TzX2hyuinTZILU6lPSKncRa4ME7T7xiHF92DpB92CcBQGi8qunVpZ7+YKvwROnaL/wB5HqnkUo6yTAtHba8enQYccYzAp0xPgUxuFpCwIMxPWZB7/IXScXBqodLASbg2tv3xKg1vLiIFFXcGzHAVqSalSIWSUAm5tuLiT0HzwFUrZfK0mWk9VqgqA63KkkxEQItv7YzxKaTSZ3ZyZD6iZsYG/WBHz6438E4Ga9QVAgpKU1EMSp6AwTMncDaYuRjhqshvdldm71ATxwbjwiaq61YkSQN/6vqI98VXCchl80BTYnym4kgT16x6Y3ZnMZeiiUKkUQB+JfM2qC7DS3lBA2M9jYYn+UeA1s1UqNQfwUVib+aATKqsRMDucccqhZrcHkw2Blatj02B/MouK8l5cfdpqcgQFUiATeCdz7jbHjgfAKZPh1m8ym4a4A2t3nCepxyvkKz0mbUJ+Ii/tgSpzK7v4qxaQb374C1I1DebPD4kA7RcgGoVd8z5RrxLk7LpmCaJY9VUnyg9+/1MYR5tny1WSBIsVMEEfOR64veTEru/ilFhrDUdvXGzmzktqiO6sGa7REH1jv7YkZRXemR7U4VAxpu8APn4+U57m+KgNPhIy2O7g3E9CB1GCaNTI1Ss0qtIrfVTAI92ABj3P16YUZzLsgQzNiB7CD+/5DDTg+XrKAwel54JVmAPp6g4PEuo1Uxg5I3EzKclZevUaqmeSu0llUxT09emqY9YHpjXleAZlKbzSFQgt4ZYrUpG0DYwG/3ACQOkw/oUqazqp5dWf4mlTP8A7lhvrOFVfmgZbMNTR1SFmxZlb+kTPQ9IxZfHQ3hqy+EjOK5en4y6aRpTTTUhAHmAAY2tc9RgjwCosSPY/uMWmT4zkM09PxkFKow+JDa+wiwm+4E398B8W5YqQz0x49AgkNTnX813mOokY4EVUEqeYkzwfO06dU+IqujAhtQDDv1t03wVxHL5Qv8AczTZv5TK/MGY+Rj0x74XwXLP8VEkiwJZhH+5Zgn1xmayVOmYHTaP74HsyTcIZmFHqJS8NqLTpKgqUYA/FM9zNj1xmI98+Z3b6nGYSeCwk2RJOZibMK4Cx+y8RHQZemQPU1VUn5ix7jEZQ2PvjMZi3BPKdm5Iy6fYqflX4Qdhve+A6lJaZc01CGFMqIvqHb3xmMxmZP8AJ9ZqcWAMGL10mziNVtSeY33vvhRxuqxKyxPucZjMcnuTZ9h/4z5n7CWnJlMHKmQPpiR44YrrFvN09sfMZgW5fKOznu5/XhGvL2YctXl2MK0STb2wq/h/mnq5qv4js+nw9Oti0SFBidrWxmMxb4Uf2p5J/wDKfKfeY6ShJAAJpiYG/wAG+AOCUVagSyhj4oEkA2ta/S5+uPmMxB94+UoS04hRVKGpFCGQJUAGL9RiGasxdJYmT1PtjMZghLqcpY8y0VVaKqoCl1kAAA+Unb3vjRlkHhpYf6a/ouMxmBMYJC8VH31D1ePlq2w35hUCgYEQWiOm+MxmOfl68ZWf35Qc2KDXz7EebRQE9YIpSJ7Hr3wx/haxAqwYxmMxW4z3TJ/7RA/4kqCGJEmMc+yKjwRb/wD0GMxmA4b/ABnzlzhP+QnmPvO78lHyL/tGK6uLDGYzDh/2/L7CWPaP/JafnrmX/UI7MY/+44+5DGYzD+C9yZL+984n4lUOp7ncdcHcMtSUixLvJG58oxmMxYbmJC85O5r/AF/p/wDEYs+R8y+qoNbQItJ6zOMxmBkp78f8xCUpOfiYNLdTBtJ3OIvMi6+2MxmGr7sl/ekrxGofFe5+I9cZjMZiYQ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data:image/jpeg;base64,/9j/4AAQSkZJRgABAQAAAQABAAD/2wCEAAkGBxMTEhUTExMWFRUWGR8bGRgYGR4eIBsgIiEiGx8gIB0dHykgISAlIB8gJTIiJSkrLi4uHiEzODMtNyotLisBCgoKDg0OGxAQGy8iICUtMC03MjIvLy8uMTc1LS0uLS0tLzAuLy0tMi0vLy0tLS0tLS8wLS0vLTAtLS0tLS0tLf/AABEIAMIBAwMBIgACEQEDEQH/xAAcAAADAAMBAQEAAAAAAAAAAAAEBQYAAwcCAQj/xABBEAACAQIEBAQDBgUDAwMFAQABAhEDIQAEEjEFBkFREyJhcTKBkRQjQqGxwQdSYtHwM3LxFRbhJIKyVJKTouJD/8QAGgEAAgMBAQAAAAAAAAAAAAAAAgMBBAUABv/EADURAAICAQIDBQcDBAIDAAAAAAECABEDEiEEMUETIlFx8AUyYYGRscGh0eEUIzPxNENCUlP/2gAMAwEAAhEDEQA/AINqOmC3W4H9/wC2Peby1ZlNZqbaJgvpOmegnYY6BlORBWzahKk0WAYO8ao7AdT2i2DP4ncJzLIlCgijKUANKBhqdurEekwPmeuEIo0azFDA24A38JzvlbLmpmFW2mCX9FAkn/O+PmYrOajwYQt5h6GYt7DA+X4o9FHpouh2tUc/FAPwifhE3PUntGBsnXAD6vxbfL9cAwuJoy44bxallo+zZ2vTIVgVen5TMatO4BlV37C4xQ8sc3tSqq1bNirTezB3by+o1gCROwN/pjk1HzNLsYPbfDdW0mKR0g7Qb/M2wJyFWB/1JLaSJ+jMtxvLOCUr0yB/UP36euJ/m3nFaVKqKEs6wA4K6QTBIkm5CmbA9MQ38MeLOuaFI+enWswN79Df1/InFL/EvlqtVVfstBAoDFypVb/1C02Fj7+mLGoslrzlvAwff78oZypzq1VKKVqVRqjWLqoiCxCkge0G1ox6zPOYp8Q+zVmppRupLwItIJYmLm1++OWUnqZYMQCyZdmCOywdU6pCybiZ67jCfjJYH7yqC9SCxF9IvaxgzIO26gDcyAy6mr4/WG2jUN4Vznk6VOtVNKqrAuxCLsBqIHm2IIA274T5HhVR65p5earE+UBbtFyYm1hO+NnEvDSmigF9G7iYMxbYQO3zxQZClmstk3SugopVuDTgVuhCswuEt8JM3NuwCtyZqsrd0Ed6uf5geXykguaxFSmfMBABUXhbSDvvjOYsvUzZ8WkHqUwJc7sNgZO5Fxf1wOlBSqJQf7+q+kF2AUAiLzYdpO04oeCcKqZXL0cylVnetapRRZ00yfKWiTDMFINpmL3wCoaOToJW4xcJYnk1fUySCVUekNGg04A1Aj0vIwwz1Ou9JUDUzFWQCbzBM7WH9sU3F880U6jIaaoy+IpQ6nQmTAYabadmI3EbnCjOvQ+1ViVZA9aodLCCg1EKBBgWg2wAYlBkMo9q1C+Yln/DzjtCjTqGtDlgoYoAVAvMg9BqiwMxhbz5y9lUqKuSYvVZixooNdgNVtPYTa+09MRfCxoou9KvGm8ERI9I6xfAWQ4nVp1HeFdmpugJPw6hp1L6gbe+2LGPJqsHpBLAnUYXxCk8BHAMFSdJ2kAkejXgjoZGLMcBymWyTtmwaFWoJoqfM5IU/h/CJKyTG3TEtwji/wBk0vTNOtV3KVKUinYXVi0M3SYtpwbzNzcmddXr5WGURNOqQWHY6g1h6RviBpX1tAfMze8Z95U5ny+VrCs9A1GAIgGIm09trfPFxy//ABSQpU8WkQwMooYER1kmCPocRXJnL+VzXiayqksFRGrAMvrEAvJ8tpuduuB+L8oVRmzQpLbqZ1Be0ncdLRN9tsGLVbB2ixfSdq5a5tp5mjUqNpU0pZgDPliQf2+WONcy8YfM1nqG+o/l0j0jC6vwjNUn8KtVWmhEFlqKynrEK0n2aI+mKPkvhFEVFTNL4qVSFD02P3TXgsP5GH4ukdr4W410rGC4LUDJYKDYb4vuTP4bLWyr1q3xuCKQI+GIhj3mIHSCTvtZqOGZFDURaZadMghmPzJsLHbAPAOfEqN52hSYgAQOwGOHZ4CDfOSmEId5xDimUZXZWBBUwQceMvU0oe5MD02Jx2Tn3lOjnEfM5W1UDU67ax1I7H9ffeFy/JbP4fhVFcsYZY0lR332/PBuyje9jJKnlHn8FeGOc09ePKiEEnqW2A9bE/L1wb/FOqa+cp0UBYooWBfzNePoRjoPKORpUKApUvw3cncseu/pEemEuaz+WymccmlNV23iWOq8L236YZ2iqmrpD092pW8PpFKVNSACqKCBsCABb0xvOFeT4xrZVZSha4Ui8d5wdmc2qAkmY3A3xCZVcWDGcpyjjXL2e8eoSHeWnUJg+uMxf1OaqEmKoHppPzxmG9tj6kfWT/SOd9JnIOG5lETzZx0q0jFIJFoNiZthBneO13cKahcg2m8z1va+Bc3kqIpK1Kt59BZ9X4mmwHyw55f4/Ro5fQaaMWMszKC3sCRbGcbrnPXrlraqJ3vb7wTJ8Br5ivUNQKoGku7MApkGL9S0Ta9jhhyxyFVzeY0SBSF2qAyIkiB/VIIj07XwFlK+UaqKj1HK65NJgRPSzA3A+RxaHjiUx/6JSPEIDU1kzAIBF9/29hgzmCEWJg/0OPICyE3Z8v0iXnTkWrRqNUpMj0lACgGH0gdR1i/qYwlo8JrLRXMGmwpFtOuLTv8A4cU7Z6o1ULVqeCPibWYsPr1tJEYI5s4vmGyXgoyVKQKyUW6qLiYtE/iHQGd8JV9YtxXhKvH+z+zUOtkdT8Yj4VxlKVdKpUgjolpI/vjpHIXNYz1KpQzDp4mwuFZ1IMwOpHpjjPCqFNtRrVxRUbQhdmPoq7Da5IF7TeKGpw5cutHMUcwtSo8mmR5YidJO95ixuDY2vgsBKNRO0zEZgZ00cg5GqpQmq2lm1S8Ek2uIi0WIAn1xC82/w3q0qi/Y6NWoqQ2sspJiLdLg7CMdIrcYZlcIFAgHxKZDGLaiVFxeflf0x6yXPGQqIzjMLCmDIIvE2EXGLgfGeUvKjMNVXOKcyZGvTJFdRS8SoWKwpI1RchYWT0FvWOg3G+I1czrqENCGxcgEgkgWk9ri8euO+8Q5YymYqeNUpB2IiZMbQDAMSBsemEeb/hpkSdTGqEUXXXa3WSJHXrGB7AE7+MtYuLZWLXXkPXSco4JwWpmqdRWrimaCeKo+JSTC3IPlY7bHbGlcxRTLZXwVC5hGqrWgeZrhkYjrYkT/AEntgzO8JWk1Y0WYZYMVV2N3sDp0jsfxEjpabYl81XKNpLgH4tS77ER85g/LAlgw7NaqBl741k8zOn5bln7RlhnM1XKZcIS6J8TaZgSdifW/1tFZjiArVjUaiIY6R/SqqFVZ38qACdzE4p+WeY6dbhmYybPNdvgkGCBECQIER+YxPLwqtTXRoAZKqtPU6l3HQr0j3ws0KxjbaVGQl9uUT8x5KlSOlZVtOor/ADeY/QGMaWzBqIqlPi+E2nfp1BxRcc4YpoiuKsVA3gFI/AF1BgfQkiPbE4lDTGk7YFmANRWXKFYrPea4c1NVLhdLWB3Knee8xPob+mGWQp0UQIxB1ggkmCDJAiJgaYues27qa3F6h+70hgDOmOvS3cfljSqEtoemTUe4C7j6WwR1FaM6iZYcQ4jTpDRTceVQ6nqGF4BGmNrHpv0xlfmLOknOsjtTZRqewiBAMDpAF46TiLoBFV1qqfFEi52/vbB68w1lRqS3DLHup2tMAwdu+FHCdOkb+PSTpozZn+MCsTVa5DyEO3qf3w6y3Fzm6tFKTeE6zLtfy9rb32+eJ7j2fDUA3ggMQFD7EC5mPXSRPowxp5RUO766ugqvl9WLAAe3qMNGG0obTq6mdA4VkFqVqq56r4iqvkCtoIJg6vNbaRBBwBwvmNaVL7NpEGVEjrdSQffqMCvnmzTUqJQjw5WnTpyWYm7ea7MC0mJMSb4ecN5eNHTls3lnLsfuxMxJnyspIHrBwL4iy0dwPAerhs5c38pUcq5uplaTv4L5hlWalRaihFAuQA0HpffCb7XTzNSrmqdRMu0AmkRuQLkmYk+g3nHTjwGgKD5dE003BBEk/mSTbHPeWuTKgzgNai2gaxULfCwKlbHrMi498PyYdWIYx89vxGY2RT3hcr+C1/DpqtICq7kliWgk79eg2gf3OJ7mnJZ/MOAUoqyjUhBE9Rvc9+sX9MVnBuWKOXfWhdjcLraQoPa3yk9MC828Cq1vvaFQrUVfg6PFwJ6f8bY5MeRcRSwTy+El9JPd5SL5R5qNN3TMECohKCblY3A9yMeOOZPNrTbPNXQUajSyqWDEEwLER/4wZyjwIJVrZvP0ERdMfeiZabsFP0mOtuuDv4iuM3kl+zeZVYNMhQRBEBSQSb2ttgceJVUq528PCLddJq5FDh2UbzDM1hPSAfzxmC+GcsZ1aSAVqaAiQusiJ81xG98ZgBisf6nDPlGwYyZHJLl2++Ap3iBJ9JG3zm+EfEMj4TtT1atJiYj8sdNRrx+W8YT81cPVqRq6SXG5A3Hr7d+2CcULEXk4nK66SdpH8OeiqsaoJNgo6CZJY26AQB3M9L7eXc7Vo1GrUvMFMA/rpBxS8J5XohVqVZqE30fh2m43MYNz+QpUKWujRBcmEUEwP6oHY2jqfa4OHrujeOw8Y2BB2YGoHmeo8IkzGaGbFRswrg04BdCJUkncE+aSu3SMGcr5UrUIp5qm4YAebUpUTJOmIn1BwFw/gAqiGfQXks2qwi5Pqd4HfGqty34baqVUjtO52B29JOBYbaTzMsHjcucE5OXUDYeUpctk+H5Oq71AK7MToDAaFvPlW8/+7taMe8xkHzaGpkqa0tLySAqqTAIi3xLv6atx1VcX4b4CfaFYOoIUpVAcGRIjr0+nXB3CONUU0KqVKdJvN4eoFZJAkHcDrBviq6sCWvcdJWdcbk9ly+0A5fyOZ1VzVJTRAOsAqWM7XAJAJIidwe2PGa4XlAxCCplzRhtceKjG0BpiG3tMRNjhzzBXoPVoL4xp02LFgL9LxJsTCj5bY3Uc8qA0qWqqjTAInfoemBHEAAUJZVkGAItljHHEeY/DoUnq1ipIBfwhEmCYGoiCSNiF9B0AGW5sNWlqFWo9OopAVje8qQd/W4/4icvXqZzM6DRQ05jy01hQDOmV0qxt+JtiThtWzOYFdxmKFRkQAqFBKjoBK7LG6i9htvjTGeqDQeI4bSKQE78/xUV8coulLSjVHVjIXSCZPqOnrG/5A8V4XlabUgWY+ZRUJ/8A2tNoPTD+rWbw/Fal4ImwB6dDpLFgPU9cT1Xg6O5d6hcXbQSF1ECQNXqbd8cMN95DUrK4I01v94Xn6tCjUpnLELqEOOxBsd/8jD/h1Quzam8Sdo6kQRY7dR+eJflbLZWpqbM6wywsFib9wbGIix2jDB6Ph1GNFiq6o0j/AGqZE3vM/PFPQVel3I8Yy2uhNmdWk0F6hQLqlYuTN4HtGBwyLUZAUpaQZNmeYsAdgSbWsPlhfxLKVlJrKC8khiATBEb9hfAB4odMBFkksxG7H1PYDoLbnc4fo61vFMAGJA38YZmuJ+NT8MBEKtIYC/X/AD54XV864dSXll1AR6R17GfyxqyiamAH0OPXFsjUQyVcLJAJFvW/7YNUVdpwRjZHTeNeGcSpoG8VNbMZJ/LCfMka2KiASSB2E2HywU+TdU1sjBT+Ii2NFSi2nXpOmYmLe07YYiqCSOshlYcxUGzEvAY7bT06/wB/rjzQoibjFJy5lspvmdV9om3Tp1w0zfDcrSIemtSquuLiwBEibQTiGyKNpoY/ZHE5FVhVHea+WalbL+HmKWoaXC6t1UC7SOgKtvtZu2O75TmCmQNX1G2Oecn+BUrJXy6BCoKskSFncrHdZESIJJjfFDUSia5p0mgDeLKp7A+nb1iRGOw58S2HMrtwHEYnZNPL1crm4rSidf5H+2Pn/VqV7kR/Scc9bOuczUo+HVIRdJCs1OZF2+OJM2M/hkRjTw3k+tRJNPMVUUPIUhfKu3mBa5jqBcDbBniEvaWH4HIiBmIs8h6MuuO8xJRy1Ssh1MosIO+3bpM4kMjz4a9KfF01ADFJV/1TeAG6SbQP+BM++dV/Cp1EqAr5KzW9CSbtq3t9I6R/D+HZha7JTam+l4NWwgkRabyIsFvbsLBkYsuoWPzK3ZNr0Hn4Q/iPEQ9VhXr+GdChkUmqV21KDqgmSd2PucMuDZBXLDh0VWIE+IJYbwXLHwx2jScD8W5KzIl3ZDVqFRqYnzAdCQCL2se2LLl3IDKrCkK5A1lQBJHyuN98KxYe0azK7bHcSfy3F8sFjNV86uYBIqBSoAYEgwIx8x44/wAnmvmKlVXgOdUesCfqZOMxaPDeFSNUUtxfUwSgj1XM+UDYetvbvis5Z4G9VS+apGmp2TV8Q6zGw974G5E5dNFvFdleo6gBQLKDBJk7mw6fXBvOXN2Xy4en4ymoFI0KdRkjqBt88LxoQNT/AEilB5mTvHOYctrNDK06jBDpZ6K6tMWADE323uDB3wBnuImpTNKp4mhl6q4cxv8AALD026Yjq3NFcoKSaEg7oIIHW1xP09r4BqZyveWaao8xJuwEiJ7b2xFnnJoxrk+JJlzUy8NUpFo1Tdeh0wIN/rHrj6OIVgxNAMViPOFkj26X7dvcYVce4f4ApAloZJbazyQYjoFKETe5wvoZViWNPzAbzbfAMvXqJaxYyVPeoTovAmXN0vBrFqLUoJgG6zEgE7jaTMW74V51crRzBpgF10mHZ7ye8QtrwYG/pic4XnayOKhDEQQPMQR0tB6AflhtTzrBmGYcldJKq6o5noCXBMYr5FbVd7VH41XECy7g7H1vMp08q9YlmYIFhfMTfvJP5Yccv8Tp0WqBZemGEtfbpPa+2FPH8+9eglValJVI0+CogiNjHQDYd8buC18y1JabEJRVA7FQpOkWiP5jfcepxzJaUZqJjTswmnT1B6m/W0ouM1lQJVpOaMlmmmoZdTfzww073b02OB6fMtWq60kIdgAALCbXN953wn4TkKzjUjUgCTcmCbwwAj3MDa2GObpUzUCsfAzCr5KguIgi+naxO0fpjuyQrFvmGHIFDA/L6/abqXEaf2nTmAiCmlmMFSdmnQDqsdjJHph3l+DZTOU2C+VGmKqeUAg7iRG9oI7++E+T5eRV1Oy1GpsKhkrDMAbSb6Ta21r4ecLzJdNfhtBNlkAkxJ32G3T9cMVtPdEy8ijtiU338vr4TXkf4b0aaMBXd2YyWIWD2gDtfr1wgVPCqtlnOpqLQHH4lsBP9QkfKe2K3gHGSZLIUuQUO5H8wkD9NwRhdzLk1fMNUU7gftHsZm+Ds9TclbDkNz6xTxDgdSsrOGYZcXlRbaWO8W6sdpxG5rgr0iLFkYwj9x69sdl5dpLVyLK7eV9YYzED4Zk+gnHL+IuaVU00zaOk2MMmxsTqHeD5SfliLbkJIVCrXz6R9wCvQqJ4LUVXSIDEQZ/mBiZ9fXGU+LUKVJqGZ01Snf4f6W7zt8wcT+bNSqEZWkAhQwGkEsSBuZ0ypvHTphvkw+W/9O+murnU5G5BtEen6YovjYdfl1gozoCAdoNwl6hcJUrstFgTI3YCADBEAmRe/wC+PdbmNctWZVUOi2Gu4Kxe20z6YD554wj6PCApstgVER0vHQdsKuH5qiVYVFNSpBAb5Wt7/piwisw1nlyqbXDce2Vqaga5nlKmjyhRr0fHTM+AWllQgFRJsvQ49NzR4KUVRg9Onaw0wR3Bmff374lKC5jwdxokgdxfr3Aw04hnqdNBRVkqpEwy/C+wdSL6hv2OxBnABDfeN77fCL4PK7MSlUOd8uvL0JWZXPVa+YFXzZbL1FGtkUAu4tbcAlYkn+XbA/HOM0clmSaNVqoe7GpBv6FQMKMtx41Zp1mKhBYKYE7Ta1v3wLluG5OprapUY7wDHT1tgCo1U3KRx3HNhzacZtR06fzD0/iDWLtUJBDGx7ACIBxQcs8xtm2BqPAW1iAT1H54gaGc8hoJSDAN5Wies77g4M5Ko0BVqjN6l0GAmopBm8kX9vn6YbQUEiXOG41cgAZRy5gbiXOX5hpUK1VDULUwZIYCS0TE9gT0jA/BcstfMValGvTUOxcB1I8x9rD5D98TX/VMrlc2zUkNSkDYt5vUiSL/AKwcL8zxAVsyTQ0UVeCQJAUneBH6YMklbPKWcr8OtZTswFXt5bjynRStWqWp5yadINaCPOV/lPa+/WbYa8y50UPBp0i4BUklp6QAASJP/GI/iK5qnQpeG9PMeEZ8pkkRGzAGR74S5vmSrmvuG+6tqAIYsWW4AtMnbbbCsZBBYH+JVYcM+QZiV28B9Nt9/wAzqVPmpAAPLYemPmON0uMkAAqQRYi2/XdSZx9wf9z/AN/0jP6bCd9P6zpuY5lpZSiFoAVCqaRJjYRqPW+8Y45xfOlmLSCxMkgdd8VVPh+hHeszoTYUi1qnXywDNpAJgDuMJslk6dRqpdNJJ8qAkhe92kk7de+LO7tuZ49hRoxXwvLQrM0SwgSe/UnBGTKK+uswgCfNJvaPKILf7QR6kdX+b4YKNIMDpLDTExY7j5jfEZxNi1QrtA7dO+DYSQd5YV+KZHQtRfvagPwsCLEFYiNKgD+WTIBub4kMwrhnK+QTGmdvS9zj1laelA03F5I3boPlg6tlJpJXQgknQ4Jk67xA6grBv1nAUBCG28e8n8srmqdSm9Z0rIQyU/L513JAIvuLgxcdxhieSKpV2oOrgAqwqHzBf5rLFoNvTCPlmpXD/dsKdWiGKll86WEhQRB1Anyva1oLXa8L/iBWpsdao+r4nQaSwO8q3lPtC74Sw79j6QzmZK0n9oz/AO0ssfiUnvDsJPUwDaT2tgily7lwSQhANiA7Ae0AxGHWWzuVrUhUoN4lUwBSQib/AMwYagF6kAzHrOBs+YXQ58MtCzcep66gDBv+8YNmWoHa5eWo/UxVkfsOXY0kbSSfMzSb3m5m1ot74+Zvg7MHejVlnsNW0XaAQJj69Me6WeNN20ZVAEEoDoGpujUxo8RmaOnf2wd/3XQdrp4b6TrNTUEkAAgKo1ap6T3nCtQPvRrcMQ4UMCTJfhvDc+lOooOgmyizBp32PtHvtgXhueqqpVoTw2AdyfMSCJXe5gzftiqrRmayrlqtTWFHiFUBpqCNQl9YgnYEi/UC8G1+GKafhuvl7ki57g9+sj9MSEIYmXBnPCpp6sN/KTdI0jnKdRK7QdRYNpnbSLgC1yYPYYbVs1FJ2docE7GbA6VHpYFj7n2xC53IpRqS2tBtq0xJXof7jcbYYtmlqARCgj4YMCQO/Sevrgxq6m52QFqybURKfhGdqNlKy0Co8MEtrMSTJC9pgXmdx3xzfj9N6bE1GMkkiLrfe+KCsXanoCDw0AbUI8i9/ePTG3K8Qyy1dfhF4AI1tZTEbGzE7wffArkZW5bSprYEgTxW4zTNKgqpJVECl5ayiBZugv0sRg7lh6Zqk1abPSIu0kH0JMj6TF/njfRRs0zVUpNUpZcaQlyw1X8g7CNh3wHR4ocvX01aCgAhtFZLwdiJ2wpPn4wFaou4pw2kVKoWq1QGssnve242vj5y9y2tV1Xzhj3YKPS+g46HnuHUgKuY8RqZzCeVR1lV8oU9wApG8EwQcKMhla1TNJSNE0wgDPNvKGBEETNxFvXDNTLsN7gg1NHEeTvs1I13UeHTgkCszEz5dtAG5HXE0MzRDit4AFONIt5Wbc22mD0x2LjdBK9CpSqBkVxBNjF/iEdtxbtOJTm3JZfL5WitJQaSMQBM3YTq9SSLnEsOu8crlG1ASB4LVoeO8nQhsutBUC7EghiOvWJ/XGriNYs0MFBBKr4ahVMEiQBA36nA+YA1kqsekYqOAUPCqCrVSWFNiqlbIZ/tPttvggQSLnZ+KXLVCj1/ED4OlVF8FQAzSDJAH19sajxmlU8Ra1GmahIHiR5vLYy3UGP0x54qpaqTTBUDrcaiT0EWEW+WF2d8REamQokq4JvBBMgd5B2xAwmzcspxSolDc8v5llnK2RfLimtMAjoBcn0+eFHC1yho6KqKIJltj639MeuCZ3MtVGYp0VcF9M1FmNTBQQ1rgkCQdt8MOcsnXrvSKoTVQFGoxfeSyjqCRBgzYbi+KxxOjab28f3H5lLXvyivljh9WqzrTNbwwbFuxuLEg7EHfqMOuB5bKanSuQzLq3sQRsQNvXG2jnMxkcnSqHSy1tQtujAwVPy/Q4meCcPGaq1HqMVBOwwZYgkkUJe4bikTJqyLYI6fzPHEzTWq6+ErwfikieuwOPuHlXhRUlaaoVGxbfHzCxkXx/WW7xN3tYF9N9vhDeIZigXVIeukEjRMs22qwmAJj3OPXAeAGqr16aEpqI8xAgjf4jJxC5PjFXK1mCt5vhkdR/bDjhHN+Zg0UGq8/W/Y/liyTkA1KLkcUOBbABhWjfz6zdxumXzXhoGZlhYJAUmNViTAEG5Pb6I8zwgo7LWqDXOyeYm97/puL4ZJSy7LqqZxpZ5+7olrmTpB1je/TBWYzbZTSGy7rUHmWrUBDsJkGDOiO3z93FtO5lLhOFx5AQzUfidv9ya4pw6rTJ1UyiqYClgSOl+t+8bnD7+G9eoM0qoAY80sJVSFIkmCRYkAi8wL48fZsvo8Wpl8y63klyoEfigCdNviMdPTB/COYKQWplssn2emw1sWZmJIgTNyTtA232vheZiMZIEToCvzjrnmv4Falmn0VxdTusTsGj4lEddidr4hOLcV+0GSAIuNzHoJ6bW9B64q6XCqlXL+O9YMsFlBHbabnfE2nHlQmcpQeeroCfqROFcOxZaJ3HhLGTiicRxkAX8ItylbSfTF5wnO61GtAKYQk1BI1R1jb0gDf8psczJ/9DlP/wAQxU8J4o9TL6mo0KWWEqxWn5VDEoZUEb6iLdzhjKQbEz1wBnAB5+e8TZPg5zNes1NxpQ6mPmXQhBHl06pYxsfXA9Y1AwyLJqXVIaoJbQLllg2FmuI6gm1jOX0qJVq08ioZWYXLEyYbrHYSewjDKjxqaRpVgNZ1U2QOQSS0FSI7/SPlhZLFjQ2mg/BO7sqDdee8naucapVFJgMvBsKKrBj0T4mgABj88VXDs5ma6h8rpTKoSDrudQvdgu1wZMRJ7YWLy2tIisPERlPxQKigiPeCDe/X2w4qProO6VFRmuNIgGIHmj4iYm/TEPkVBv6/Mo6DAaeQzTszvURAw8ojXN9yDFo+fXAHE+FKCXJvYlQZtsTO527Xx9zXHsy/h6KbgadSmDcARIYe+PmWDOClXUKgXS4Jv3ufmPng8JOjcVG4rup85foOxqIjiPKW6wDOkR1MzaYt8sD8wZFKDssvq0gqxMlQREGI0jpHUH1xWcl5VKQrs3lCaWkmzCCSJ3ny/RsSjcJ+9qiqVZdWqS24YyTJgghZEwfN6XwZsmA2osQIw5b5oTJ0TTB11HfW02RVgbdSTH+dfj/xHTMP5srSOg+RnXXpva5iDAO0TI2i/o8HRhqahFKkpVQ0MJ1EEmQdTEnqOg2thFxHgcVqCU6UpWCsjpJVlbcyRut5naMcKo3I5Dcyo5vzS1vBzFCsAVUK6GdKyNU6oItse8CO2Ak5vq03PVqiDzrc2BUAAiBeWjrOC8tyQpZfv6rZY7rp88iREkabNf4dvrjfX5bq0Kz08qqvRYWLNBQEQdQJDEyCQQO20YQuRTyO8PAmPI/eahFuR5rzFHLKtRWBFQyzLskQBcyZebxEdcUAReJ0QystkICi0OW+MxuIEx6nETzDkFyzIprVXZtXir2IjTt8/kV9cfOWeMVaRBmNJgBgb2MTcbDDTyuLyAaiBylxwfkjL0HWrVqM+grB2XVNrXNj3MYdcTXKoCiuE1gksFlWk6oLnymT0BHviFzHFMxWpVQtWklIltZXXOk7sCdoiCBEAmOuJ6kPvVoh3zOm8KxVJOwm0RB6if1nu0QI7HjUIXs7Ecp0any7ljNQ1QzqstpJAH9WgMTtG9o2nAXCstkc0iNpTWSQquLsR10z1kfPCbg+cFOk7eBR1U9QNNp8Q9I1AebawZjbb1IyfGaISjTfwqdMEsPDZjoO4nY6tjIJUxecCzgjaKOJCbBofrKbPZTLLSFDStIOGA0iPMQLkz3XrucI8rnG+zmqrEVqVWEJ1ecTabwbfoMLqnPH3jLmMrTq6G8rqCpvMNbeVgydp6TZi/CaTrSr0XOWnzNTrMeu2kRJAOxi4+uCNA2OUc/B5QoKi/I3+nOOWz9PM0KTFAARBpMAQCP5fT0OFWY4IrCmwBpU7g+EFVvcAiD88fV40Gf7NlpC0z5ixRlMmNy6nr+GWgbWuTxPiNJTAdGiVU65YdyqzvIIuDEbHHMC1A7xOfDlwtTiDNkcsDA8Zh3LXP0tj5hKmYrtdatOJMagZ3johxmC1J/8/wBInUYortlBQACRUiC/4idpJ33i23TGrhWRUsqqzFS0eRSW9IJ/eYxccV4PllpkBk0x/pgBV+cXOEXFs4MlRqUhSBV0dUekSsMwKhzqMmJNwZ2xCBDYu5s8VgzNj1nFprqP25+uclWz8BTSUU9BsBcehM/Ef6j+2Guf5ur5kp4kQpBPrHQ+mJ78C+WLGD3En95Hywx4NlNRIPb9xhpxKwF9JlJkKUR0NygzvOLVGUomiOnQnYWiB2tvJGJrhGdGXrMxQN5SsG9jY4NrZMKwkE3274dcP4blPLmqjDw1j7hTqeq4IkQYhe/pta4Hs9PKWMvHvkzDLQ2+kWZM12okJIGowkmY3iPnYe/phRmqHXHRc/mKNV0pZNRSQ3LhbmACSpIsAZ1DpMTfAWY5aStVfTUlacal6nqLj8JjcCb4RaoecqZXbKxc9ZJZLhwqUSoMPq1L5SZERpESZJvEdB6RQct8eqMi8PalT0MYELcn8WqWgk979gINmnFcxSyweoPKBBSnTLBAQOhmTH7nGgZ6pWC5qll0VQDDtpWQbN2J3J+sb4DtQQQRtcEAxnkc1RTxqFJClQOzU3pjyLceR9PwkETJxLcQ4yFzHjkU6zxBNRIIaGEHTA1RBDDsDMjFVleMUWejSD7SCZADFt9U9b2Nvng7mnhmumXy+XWrmYNMDYXhtQJgERcD1b1GDwNZIA2/PWECwMmDx1GoCjQLSG1ltLkeYCVIAJnUG6QbGd8DHluuo861iao1KtMHTfox/DfcmAL9pxb8vU6OVpKPgqKpD60uGcBxMfEAY2i22JHjXM2doVAUqVACDpp1aehAsCXUhoN9gs2O5xJxqzGjLXD8KXsWBX1hfDa5QCgFUijZnBEEi0b79xjTSrpWrVNDyzbRcrELB7EH164TpWoVMwBrqU1rElq1Rgiq5GqdAEGTFpHxdInDHhvBXpMRRqU3qlrMryrAHcET0M+m2BVTjU+Ec+JsTaDRjb7O9E3liVY+a51Ad/WYHv74RJwbN1WqsvhsqnSTIFjBiYuSDe+HtLKZkz9oIIU/hMggdZid+kTbFFl6dKrlytCkII+JYFz1nqcLfOVQWNzOfhculXO2rp+TJLhvEa4olDlKju2rQWRghsfM0iDfTfYwDvfDHgdOnSQ1alWadOmyoCwENUAYggGBPyN4I6485nilFB4ap9+rBXDFgCRsZY+UgXDTbvhLX5jMNSqqihWAXKiihDwp1AjT/MJFiJYHD8WQHpUR/SEOUYgEevXwlOvES1NPCZqYpm6qnlYAD4dMgQZ3iSY9cG8Sr0lpsHD6XFtIgtYGAfiawAJNh1wBwrNNmcsTTpJlnF0ggXX4pIjRcFdJBIIi2GXA6A1Zg1/EJNNCliSdM2JCnzyehIi/TEBVLGucU6NiNKb8ohzPKy5jS7U6qMCZ1VV8y2iZBI7QNPXa2KLi3J1LMgF6QFQx5+sb3K+53nrfEpmuE5g1BXFc+GDenLow6XV2MwewHthnRzjolJ6zVKK0QLoSzViQBMAyoG5mB0jc4DAXO5ojyIr6/wAQV1sdRiHifL1OhBAqEMdKpBGsbEBQt5/ffCPmDgNWnUZ6OXrJTI1KxpOoVe7SNhvJMxitrVWYPWVszp3AL0wQCYLRpIJgTGpSQY7YC4fUpMtSo+Yq1XqXXxCdIMWJQETa0ThjZFXc7RiKu5Y/z+0kMtkHzCOVV3ZviAMkWMnTudRgW/fA9GrTJRdK0mQkliPy09fbpivzmUdKC16E0nZdNSVkVLACILaY3iB0iYwlqUKbHwvASnWXyl2ZiGkeU3Jkz17HHA9OksdmMWYK4+V/tA8xm2rsxYQ2oF6wmIIG4MegnGx855gPF8fQ3wEQrLE/r0w6HKVOmh8WtokwwB0qSPwgsOtrnthWvAQj/AK9N4urHyX2Jpn4jbta8CcH2erlCfix7qGh94BmKep3YMlEH4VSSNojvuOvfFBkOKUWSmlWnTp6DZ1UXc7lmI1D3APtgSlkqRpuZSmyAwg2MWsxMn88LKAlv3xxRtQlHLnd9jylVneBZeq7VPDyrajOr7QyT66QIH779cZifqZtFMFzI9sZhl+rit4V/wBPrVVZ0qCoJhdEn6ggEfngLN8LrBgtUW3sZ9P2x54ZQqKZRyvqDti04ZxZaiqmdUPFvEEB19ZHxD0OIGMA7TWye0smXGUL8/pOf5qnp8pPwmynoDe3oTqw75ZpS9/5Th5zFymdFSvRK5ikACjpEr3VhuN/bfbqLytlz8QF4j5kgYNTM44XBArcwfifC2mdXkm5P4caeD8veWpUZxoWZIJ97De4ie3ywTzRmKyMaLQA9vKNR7GBHbrgKpl9eo5Y1DlU/wBST5pPafzHtGK/EP0Wc2NsZKsKhXFeLo/hrlE0keUaQSQGjVPvpG56Y8jOoCUpeJTLC7t8TtEdYge1vnuHQ422lVKrVphWIBPmFyo1eoF7dCMJWqKW1KnnkQJJ1Geo7nCUwje/3+ssHGvZDJYu6r8yk41m8xVpadC1FT8X4SRc79jj5mXc0ECVh5lvTVdj2AntjXwnjtSoBliFQGbwIEzuBtf/AA4OPCfCC+K9JngFYI06RsCY80m23QicCMbAUQOdysxIG0UcPoUqfmJLEecLAIEGQGYDtJ2uR0xRrzHmTNVSygEQD5g/oDMf5bCxMtW01pVVIbU5VQQttW6yFU7htjETESDks0zuqBi2kyEuL/TvgjqvUZHaESl4hxp1PnpqXYQ2kGx2g6hB6bTNvbA/D+GJnVam9WoqoZ0adRUiY0kn4QCRYfPrhVxqi4qByhganIZjIlz5Y36SFF9z1wbw6lUaqHf7kwPDgTrH4tR3AsIJtM9ZlmgKS1ww1mzDf+zEpItXxG1r/qq5XS1MzBEgQSdIubGDYiceOCstXTU0mhTnzAG4AJUX+Q+ROHPF3pFGp1XVgy6ZtIkif0n3UdsaqNJQjLTAJNlG473Pa+B95CseC7m2NwnLcJpuzkNUKMbKpMdpF5MnAXA+M0KS+EQU0SBewPe/4ibn3x4z2QzOXMUagqKBJAsFI6D5DHzI8OSvRFXwy9UAiYAlpLHfeCYE+2BQd0V4T2PD0eHUncUOtVt6+U81c3RzPi+I4phvK22ogXXcEzt9NsC57iVClTK06ZqtAk1YOwUAiR03HXf53XC+E8OXLgVKFJ2I85ZQSW6+Y3F5gTbHPMznqVUvlsvRJWnUPnW/wmxLGwmIv0J74Dh8qPsOnr5TEzpiyhnxjQQDd9fhzmijz2UUKQZsAxsek74L5c4xmcwhoprqVW1RUZmUIIkEn4QFsTIO8XsMe+EcvqUdy66SQWqNBFONOpWBHmMQAAIvva4/FeM0VK5LLhghGkaIJYtcEmd5IJFgBboMPXGq3W3XnMhO/wAtvnKfKHSq0UqVCUChq6sQpYyW0LtFtjPoMbM1mK1FvDeulWQWANNW8pJAmdMkwbA29cc6y3Eq1HyhiL3sCQRaxNx2jBeZz1Spd21WgMFAMCTsBeSd5j0GK7tmD6gwr19ZX7Y3vG9PjNYVKiLSTSZFoACwJ8okRFov2wNleE0tDH79dIL6XXoOmpbR2kYH4mVVKSCzr+Pa07/XG5czmVSo4roREEHoB0tiFyWNVc4avZupQcG4mrGjSpVpG7AjbttE9LH64H4tRpLm3p1dEMFdXSBG/Q2BkXFxF98TnDMxlFyp3XMRIdfinfbqPTG3iS5I1aLNXqVNSeeW7RG0RubYhO45oGpex58Iy6indrlzjl6TeBmHqor02CvTdpZGIISCFNm6wYn1AtoyuWpGipqnQgWUp0xoBmWNwfmTB2642NxWmqeFS8uVI0hm80nqo6m17n9sNa6ocu3lp10VBMIAU9rkg/7TOLa8TpSyJU7FnJ7MbTnebqamYgBQTYCwGCeBZDxagE23Nibddv8Axjy3CCamhGWpImQQN7x5iBNtpxS8k6kLnQQGKgTedMy1jEEtA/2nvh9iKy4MmP31IlRTy6wPuxjMNVf0/LGYZpgaZy7K/D6Ye8p5ugrl6oW3w6rxhOKOmmSd8JOL5imyhUeH1fIe8b4VlBIrlGcNlGPKGIsTqtTP+KzVMqVGn4yPhaLwQN/ngfOMlWlUOW0pmPLrpfDJBkMgMXt8PX9efcJzVRtNOi4SoZ1XhWj8U7/4MFtw+oKk16tMGZYs1oHmmdJPTthCd0aZ6RWxHD/UpYYej57eEojzPl8vLpJrG1QtJmPn5YvYYlsxxRWqjwSiBm1VEerqSoZ1H4dgdtEmekHBnFuHrWySZ2miSs+IBBU7ibTEHfsRe2JjhtChmW0LroVW+FY1ISPiEzqB6j5jeMGuEDczL9o8UeIcaVr9bnziOdV8wz+AtEMV0pSMKo0gW9CQSesnHrwFBeqrMFEXiTMSQLiSDv2HXaWHDMmaOfp5bM3BcLJB/FZWEiYJi/64oMzyVU111qaqFM1dNMkq1hJnSG+ErLHboehGGM3UzNvxkPkvO4NMw4Ox6+vzHTbFny1yrUzn3j1fDpgkLaSYuYvAE/vbFpytyBw+mjeJ980yHa3pYA+/1wdmuGAVPDoVVpoFAC9AAI77AYpZeIBakmnwnCK7/wBzYVJTOcHzHjpl/GhFv4m5Fvhiep+W+N2X5XoUq1J9bCDKg6T5hcdrW64HbhNdnqO9dNUwgEkMOhmRE/PC3hWUapVIrOF0mNMyTPsbWm/fHDZbaamb2bwWPCXY79OfPpXwlRxLwc3TUAgVhBOkCVg7HTOoGNpjb0xNZnJujVKNJnKsC4WRAa0i4kNsI2M/Wzz3KtGlR103ZagT4pljA6wAJt1/PHPs7miKa1k8VqoElwp0gXnb9z0xyZkY93ymZl4fhxw4yf8AldT4nDXpt94j1SVJYgqAlz1Zo1EAb7ExHej4O4FERMRaV0yCBBIIBv32tiZ4bxjUBrgyGBJBBndStrEEbbRON3CeM1alRdXlETBi4Bjb5dffDjaiqlBSUNdJQ8I4w2WarUNPxEZgGMAkHSLRvEfrhNxLmWv4j1UBWm5JAIhSO97YLq5DxSGCs9NH1MQQBuJk/wAsCOnb2N5i49lMwgpsnlJvFrekbCcKK6WFcp6L2fxTZAVUCwKv7WD+ILyvx6i1MvXJ1OdR+fSOmKbgXFaRLUsvTXTvaIE2272+mJfiXDcnWy+nJjTXHwAWn+mP3Oxx54NwzNUKArpRq6lk1AVi20jqQL32jEvoGxrnNJhjPdyd1q67C/L4mNefuCuuWQU3QIplqSiNRJkntN9v+MQ/EqJphAIBiDFj6EHfcNfDLOc1tUPnkIgLN1NsKOIZhq1TxC2oMoKDbSt9Ijpbp3JPXEjUXG2wE8n7UxY8eYBDe29cr8PpPXCqXipUJZi6xc+1r9dtzfGulmNMQNjfoPphxyfTDtVp6W2VpAnYkRPcgmB10nthLnKRR2UNGoGCCRY7D3/fAkXkYEbbTMKxZxfOs9QQTAMsI3YE2nqIjtucb61dQqMSfP8AhEnbcfXBmX4TqpRGkgSfb3jANHh7J5ip8NTIBP54udklADpGbVPfDspmQSyLZjAsLT/zhlleX3dCmhTUYyHDAQYkDcE2HQHDri9OvRpCsMu3hQkGxC9RqEzeReI9sZXzAr8MZ6aKalIkM5b4Y1aeszAEdJMCcQwDG1MkswoxVwzhrnL1Hp1Va3mpGRb377dPnjdl61KjlDUTMtqYjVTaNjAIUiDMd+2EeUrVfCY0zEfFfeYG3Xcbd8UXB85kvCK1qCEBQpZlnzQT8XQwJtffFfPq68r6RyZmU84HQNNnWpllKCneoQxMLEE+YzPttOLrh2XVFXw2GiJA9CdXzucczHDKxpGrQYCm7wKYbzbxcdr46DyblagpeDXXQ9KNM9VItB9CCPS2CUrq2MvcdlOfCGB+JHTw2j/xz3xmAKtdVJGrbtjMM/qBMmmkFxTjlKtlnAOmoFnTsQv+RjZwHLZbNUpzWlaiqQrpY1OzOR8Tf1G5tPra8R/iDw+fvsstQrYyoJEWseuGlWrkmpalo0ELCf8ASTaLdLnBZHoXNf2dwqtltl1D15/aSfBOSsutBq3it4hLFTqAAHQQRfviH4pUGupTeXIMAyRbpYfX3A+dzkcrmc3UqrRCBUIDEDSBawUDrHpGHGZbK0EVc7lqdQIp88XAEAkncb/PFfG9vvNDj0VMBx4dhe46D4fHzkX/AA24uKNZstVIahXBBVtgx9+h2+mHVDl6rkatTM0aJekV8rWkDr5SdUeseuNuQy3C81U/9Nly1Qea1R1iOpJMQMMq/NlSoTllpsXXykATHz22xHEZnUhUF+MyuGyHE6tQJEnctlkznmr1GpVFZTSdBBWWAI1bBbgi9jJ6YtMkgJ/lbSpY+ZajAE6QzTq29fXA2o0pemKagAgh1ExaT5ZnbaR7418z59gUroZdoTT2HQA9r4fqWqP8y9wvA5eJ4hnzLQP3/aFf9TH2jw5VBG1/aL/rhZzll3CL4TKCTMAkW3P1jHninAHFJ6pcGpZ52EKDYe89eoG2BOEUsxUSnVKeUGRPUe3TFdV091R1noMWLGFBQ0BtE2Z5jqMNLGIiRsf/ABh5mFojL+IpioYYIt5Y9upJ/PAC8WoU825rURBtEbR/hwNx7iOXdxUpak0iwX8Tf8dhgj3tjvI418aYWLrYHhXPlXn6ENbnJiBRqIykiCRuAR0Jt+uN2YppRVjD1Eqquny7QIIIURPX5+mPnLmQy2YphxqFQyAXMg2grfaJ99vm1zGXGWU+aAD8QYnUdwCrGAZgRI3JtthfYpjWuU8Q737/ANZK5fNFKnhNQZPClioMyzXBAG3ltH6Y15rOrWq6fCWJBgi+1/qPa+KjiVElFZqKTViHIidUfjFwR2N7WOPB4aImxN5JG253GHdmurVCxpBclx9qLHL0kTSw1EEx93HaLmbx2JthRzQcq6BqbxUMWA9NrXnbHvNcIreMaqVkpq6lQX3AmJCx1AF7XnfFByZw3JoVVylaoi3bQBO46kzuZJ9Owx2Zgi6j0l/gM/Yu1rd7XFnJnLlapmVqUfDCU7P4hkkxFhBjvi74nzMtKp4E+FoABKwZ9B2GE3MfF0ytQPRWFexVekbfriVyFBs5mXesxpao0gi56dcU8TnK4athLfCU/E6c9tt511jfOVMnTqipSpAsSSQLzPVh/KGgkR0wFV4WMxUp1Cpoh0hvu4kqSoIAgSwgyY6+2NycGGXza6QaqFDadiLSTMQZtHbDvjHEKqHZqMiSw06e3W1p2MGBi4QCL5QuP9lY2vJj8Lrbp+vxkrWy9bIlzSl6ZuSRpI+pgx3B67Y15fw8xNNVV8zqOhiWjebnt2EfnJw9z+aoPQVnNWqRZysk/h8wCGIEmxiw9sJafGMrSBpaRU+HQ3dTDKxm4MET1wtlAAcb+NTz1LDuI8rZp7eJl6NNoLFn80xsNIuoPc425vIZNKAptmAzU1VfIBcj0vb3NsSjVYzDUaTF0FMvqa8XAE2mwHUyZF98V3N1CnRFErTCqNK6xFxHvN++LmostidtekLcR1Oa5mhmhUNJl860wSxDAi5jyz3uf1x6y+ayVNCmVybAVQBUD1WIYb+YOdIAvJMRhdxvK1zNYqdBjzjYiIBiZiBuemF2QypqAjwnYCJanBInaQTB+UYrJWMUorznZGy4zpdaPxlQ3M+V8tP7BRlJAOowDsSCOh/fHniPMNAwtXI0qgF4vHyJM+k/2xJ53SrHSjKAB8ZBM7HYW9saKVUw1TUqlIIBYhjePLA3HW4gYcrEjaAMzeAl1lcxl4FWllqNBKRBYhjMGJgtBJvF5iQdoxU06mqWXWNYAAdfmCpX4p7gW3xxjNcaaow17WlRYED5/nimo8cUhfstOmnhLqYWVm226mNz6YHIN7reFqJ96buJ5DNCq4GaUCdpIj0iMZjVmcxXqsahqKC140z074+Yr62+Ed/UMNgZNESb9cF1s1UFMfeQJ0gTvt9AAd/XAuoXvtvjM9SRaYquYZvhTqRO59P897CrZ3lfh82XE1oxHlHfLHNtTJ+LT3BMyO+2FfNfMz5qFEm8n+2E762BIkTYzhpwrIU/AZpPjavLYwwi47Aje/TBdljDa63ls8Zk7Psydv1+ZlQiUcnlEqZZyK5jW383/j0wdyFxRQ71qpmoxufSMTq5V6FLwnpjxa8aS1yiGIjopY7nt2xfcvcLygyIpMo8RxqLj4tR2M7wOg7Yrf4zZ3JPP8S17JdTmNrYr5+YjLimfpVBoUDW7AL7nBfHuXw9MgPNRVBm0T0xFZzl+tl2WoakhDMjBPD+aqmaqCjTOptvQR1JwObWBZE9I4CMvZvQ579f9eEd8v8AC2fLnx6gZrhlJmPS++JzjPEXytXwVOtT8Cq2x9vnhxxDlTMU6TVFzFydRVhA/K/5YVcGylKlmimZ0VXEebtIkRPvjmzAKL5yTxCCyHu+lfWOshlaPheDmUQ1b1AdwesXHTb1ws4NxVcs/iHLBEYeT7sjym0yQd74K4nlaBzauMxoCoSqnzeeDAMqwC7kyDt9PuczFShTNSjURVcqRSqBn8SDZ01FFKXFkBA3HQYnDVl15H7/AMzH40YcrFg3nsavmf08L+kW8C4blVd3SsWZpjcaTBOqw8xG426DvLnN56maTalNRwraCAIYxuYPxWFzvAHXHO+M52o9bx3Iu34R+GY/MfrhzxnP5dqKCh5WsPLafRu+25vhrONtXWYIbGR8IdW45WzFNkZGRFKujMIMqQQoEXBtf09ce8xmmKNB2BtO4AAPX/L4X1Kh0rVdlqqLCJHhm6mR0O977Ta2N+TzSkuhGqVkMenX52wQut5YChb0mxMy+nLoax1Va7jQqi4WT2/mJiWJsB0k4aZPlzLJmStaRWBBVhUZdYNyRfzEQZWAB6455zg7PWBVYCAXE2JFyBPp+Xre7yHG6ecanrHnSmVNiAH/AAaZNpv6iB6YY6WnOJd9xK/mA5SiaOlFmTLNc9Opk98TXFFXPuPsoFJ0N23Eflcxif4oHgPUfUqMFZQTIiJ9wQRcd/eDOH8ZoZeofDBFJgPhP4h3nbFLGpVQCPpPRezeLxuAiWG35mM6uRzPDyKlU6w25/S0m04W8e43UzahJETJP+dfpjfxnm1a0K11NgDcXtfFdw+jkRldLKt12gfWcMLkGhymlxWsYaIHaHaxvV/Pw+M59kuDuqBVqaTqB1BL+w83XvjzxqugrAVaSVaZU0y5kVGdQSTrS99x0EG2HfEeY8tTXwaNMqymJmZO04ns1w/xKKsKsOladESCI3O0RcC/U2w0hQQTynjuJ4c4HC6rv18ZooZalU11KAq0wqhNcq+k33EKSDG8zvj3n89USlTpmv45FPwyNEWG0XvYwWMExjbSHhU2RZh/iETPX/IxPV6TKYQlmm8//G2JVwTQO07h8pxPrGxlKOJ1XpjKVAFDLbV222+WA/Aag60aYqVTUTWIBF7zF9gADJO2JivWbWdVm6AdO+Hp5grGnRbSVWmdIb2Fh7f2wTLQqrmsHwZlBzkbcuv6R/X5KL5fxWzK060/Ay6gBsBIPxbGbi+3XHP6mRekWR7sCdUXv74sW40M20VKwpVFkpJMOfUgREbT/wACcd4DXRvEVDUVgCCh1H1kDzD6YXiXImxmXxOPCi6cO+/P4V+8lVpSYAk4dNU8OiaenUGvLL/pnaUa3xDcGRttgg0adOhrpsGafOrABu1jcxPTAeRoHMPoVhTX+pjGLKkVcFuEzK4xldzymhTV9/n/AP1jME5uktJikSViSBN4BN+t+uMxPZofCA2F1NEG44zGUy9DKU3bSamlXcWJ0n9CSQAPc4tPstDJZKvm1pUzUpsIDjUSZChS+8ENaLA45bnaFevWWi6hA51C/kVFUl6mq8qFliRMaSIERj3x3md6qJRplhl6SimFk+cKTpqEbByBMxN8cq9YoIZuzqUCiinUl2k6SZOkmRc7n8zj1yzw6rnvEy+WX7wkQxMALfUxO6giBaSSR8lNLIlgtRFJIiTMXj1x1P8AhMtPJrUqAEmtp33ETacJzZBiUtCRRdEwnLch5igs5motUhdCMv4NTDUYYCwBMdpNsNOZ6lBEJpgK9JfLG7Gxg+mG/F+YPEBpLufywq4lRy/ha2gOOvcgeuKGPXmcuOQ8djN32Xw6rk7Svht65RRU4Xna9HUSqhhYCSRPeOuPv/bC5XL/AGmg01QPNePcR0wVwbmttBUCFXoMIKvHKlSuUuKdVpnoehjDcrAggXNrKmQEtkoBd+Xj0+cX5jmXNVFdmLQoGvuAe07415mlTqxXR2FRviE2sN/kBi35q4Pl1yy1qa/e0RqVxGpf5j6wJN+2EfAMnl0NM0p11Q6szEE3FmE9722BHpecNZRqHlPP5faTXpygHbatgLiPhHE61HMCX8kb02CmbfiYQLk/IC5vhlxKkMwUajmx5Y+6rEJoYQDpKArHsLQdycL+OLM6kGrcO0RqF7iLA233G+84msnndYdapiqjGBYiO2odrx3AGHKL6cpjrmYoVMoeYeE1UQ6KbtRWPMIcDyiSWWRFjf09ceOUcohp1i9NnDQqlSog3O72n16R6335Q1KJptSqEWVmAbqwkLHcxth3TzX2hyuinTZILU6lPSKncRa4ME7T7xiHF92DpB92CcBQGi8qunVpZ7+YKvwROnaL/wB5HqnkUo6yTAtHba8enQYccYzAp0xPgUxuFpCwIMxPWZB7/IXScXBqodLASbg2tv3xKg1vLiIFFXcGzHAVqSalSIWSUAm5tuLiT0HzwFUrZfK0mWk9VqgqA63KkkxEQItv7YzxKaTSZ3ZyZD6iZsYG/WBHz6438E4Ga9QVAgpKU1EMSp6AwTMncDaYuRjhqshvdldm71ATxwbjwiaq61YkSQN/6vqI98VXCchl80BTYnym4kgT16x6Y3ZnMZeiiUKkUQB+JfM2qC7DS3lBA2M9jYYn+UeA1s1UqNQfwUVib+aATKqsRMDucccqhZrcHkw2Blatj02B/MouK8l5cfdpqcgQFUiATeCdz7jbHjgfAKZPh1m8ym4a4A2t3nCepxyvkKz0mbUJ+Ii/tgSpzK7v4qxaQb374C1I1DebPD4kA7RcgGoVd8z5RrxLk7LpmCaJY9VUnyg9+/1MYR5tny1WSBIsVMEEfOR64veTEru/ilFhrDUdvXGzmzktqiO6sGa7REH1jv7YkZRXemR7U4VAxpu8APn4+U57m+KgNPhIy2O7g3E9CB1GCaNTI1Ss0qtIrfVTAI92ABj3P16YUZzLsgQzNiB7CD+/5DDTg+XrKAwel54JVmAPp6g4PEuo1Uxg5I3EzKclZevUaqmeSu0llUxT09emqY9YHpjXleAZlKbzSFQgt4ZYrUpG0DYwG/3ACQOkw/oUqazqp5dWf4mlTP8A7lhvrOFVfmgZbMNTR1SFmxZlb+kTPQ9IxZfHQ3hqy+EjOK5en4y6aRpTTTUhAHmAAY2tc9RgjwCosSPY/uMWmT4zkM09PxkFKow+JDa+wiwm+4E398B8W5YqQz0x49AgkNTnX813mOokY4EVUEqeYkzwfO06dU+IqujAhtQDDv1t03wVxHL5Qv8AczTZv5TK/MGY+Rj0x74XwXLP8VEkiwJZhH+5Zgn1xmayVOmYHTaP74HsyTcIZmFHqJS8NqLTpKgqUYA/FM9zNj1xmI98+Z3b6nGYSeCwk2RJOZibMK4Cx+y8RHQZemQPU1VUn5ix7jEZQ2PvjMZi3BPKdm5Iy6fYqflX4Qdhve+A6lJaZc01CGFMqIvqHb3xmMxmZP8AJ9ZqcWAMGL10mziNVtSeY33vvhRxuqxKyxPucZjMcnuTZ9h/4z5n7CWnJlMHKmQPpiR44YrrFvN09sfMZgW5fKOznu5/XhGvL2YctXl2MK0STb2wq/h/mnq5qv4js+nw9Oti0SFBidrWxmMxb4Uf2p5J/wDKfKfeY6ShJAAJpiYG/wAG+AOCUVagSyhj4oEkA2ta/S5+uPmMxB94+UoS04hRVKGpFCGQJUAGL9RiGasxdJYmT1PtjMZghLqcpY8y0VVaKqoCl1kAAA+Unb3vjRlkHhpYf6a/ouMxmBMYJC8VH31D1ePlq2w35hUCgYEQWiOm+MxmOfl68ZWf35Qc2KDXz7EebRQE9YIpSJ7Hr3wx/haxAqwYxmMxW4z3TJ/7RA/4kqCGJEmMc+yKjwRb/wD0GMxmA4b/ABnzlzhP+QnmPvO78lHyL/tGK6uLDGYzDh/2/L7CWPaP/JafnrmX/UI7MY/+44+5DGYzD+C9yZL+984n4lUOp7ncdcHcMtSUixLvJG58oxmMxYbmJC85O5r/AF/p/wDEYs+R8y+qoNbQItJ6zOMxmBkp78f8xCUpOfiYNLdTBtJ3OIvMi6+2MxmGr7sl/ekrxGofFe5+I9cZjMZiYQ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http://www.ayzdorov.ru/images/Travi/kofeiinoe-de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2857500" cy="2121024"/>
          </a:xfrm>
          <a:prstGeom prst="rect">
            <a:avLst/>
          </a:prstGeom>
          <a:noFill/>
        </p:spPr>
      </p:pic>
      <p:pic>
        <p:nvPicPr>
          <p:cNvPr id="31754" name="Picture 10" descr="http://winefromtears.ru/uploads/posts/2011-07/1310133015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268760"/>
            <a:ext cx="2592288" cy="2209428"/>
          </a:xfrm>
          <a:prstGeom prst="rect">
            <a:avLst/>
          </a:prstGeom>
          <a:noFill/>
        </p:spPr>
      </p:pic>
      <p:pic>
        <p:nvPicPr>
          <p:cNvPr id="31756" name="Picture 12" descr="http://delta-land.ru/i/list/plu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72816"/>
            <a:ext cx="2889473" cy="2232248"/>
          </a:xfrm>
          <a:prstGeom prst="rect">
            <a:avLst/>
          </a:prstGeom>
          <a:noFill/>
        </p:spPr>
      </p:pic>
      <p:pic>
        <p:nvPicPr>
          <p:cNvPr id="31758" name="Picture 14" descr="http://www.botanichka.ru/wp-content/uploads/2009/12/5_Apple-tr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437112"/>
            <a:ext cx="329681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000" b="1" dirty="0" smtClean="0"/>
              <a:t>ЧАЙ</a:t>
            </a:r>
            <a:r>
              <a:rPr lang="ru-RU" b="1" dirty="0" smtClean="0"/>
              <a:t> (ЕДИНСТВЕННЫЙ РАЙОН СТРАНЫ)</a:t>
            </a:r>
            <a:endParaRPr lang="ru-RU" b="1" dirty="0"/>
          </a:p>
        </p:txBody>
      </p:sp>
      <p:pic>
        <p:nvPicPr>
          <p:cNvPr id="29698" name="Picture 2" descr="http://relax.dviger.com/public/user_files/blog/users/1353/corel/te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36912"/>
            <a:ext cx="5688632" cy="3983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ieducations.ru/wp-content/uploads/4/e/1/4e12afc246a81201931340a7448790a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ЖИВОТНЫЙ МИР СУБТРОПИКОВ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ГОРНЫЕ КОЗЛЫ, АРХАРЫ </a:t>
            </a:r>
            <a:r>
              <a:rPr lang="ru-RU" b="1" dirty="0" smtClean="0"/>
              <a:t>(В ГОРАХ)</a:t>
            </a:r>
            <a:endParaRPr lang="ru-RU" b="1" dirty="0"/>
          </a:p>
        </p:txBody>
      </p:sp>
      <p:pic>
        <p:nvPicPr>
          <p:cNvPr id="28674" name="Picture 2" descr="http://de.trinixy.ru/pics4/20100212/crazy_goats_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3384376" cy="2464347"/>
          </a:xfrm>
          <a:prstGeom prst="rect">
            <a:avLst/>
          </a:prstGeom>
          <a:noFill/>
        </p:spPr>
      </p:pic>
      <p:pic>
        <p:nvPicPr>
          <p:cNvPr id="28676" name="Picture 4" descr="http://files8.adme.ru/files/news/part_102/1027010/preview-650x341-98-1457959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204864"/>
            <a:ext cx="2880320" cy="1872208"/>
          </a:xfrm>
          <a:prstGeom prst="rect">
            <a:avLst/>
          </a:prstGeom>
          <a:noFill/>
        </p:spPr>
      </p:pic>
      <p:pic>
        <p:nvPicPr>
          <p:cNvPr id="28678" name="Picture 6" descr="http://prirodasibiri.ru/links/153/13_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149080"/>
            <a:ext cx="3870598" cy="2444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ВОЛКИ, ГИЕНЫ, ШАКАЛЫ </a:t>
            </a:r>
            <a:r>
              <a:rPr lang="ru-RU" b="1" dirty="0" smtClean="0"/>
              <a:t>(ХИЩНИКИ)</a:t>
            </a:r>
            <a:endParaRPr lang="ru-RU" b="1" dirty="0"/>
          </a:p>
        </p:txBody>
      </p:sp>
      <p:pic>
        <p:nvPicPr>
          <p:cNvPr id="27650" name="Picture 2" descr="http://wpapers.ru/wallpapers/animals/Wolfs/3423/PREV_%D0%97%D0%BB%D0%BE%D0%B9-%D0%B2%D0%BE%D0%BB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2520280" cy="2483768"/>
          </a:xfrm>
          <a:prstGeom prst="rect">
            <a:avLst/>
          </a:prstGeom>
          <a:noFill/>
        </p:spPr>
      </p:pic>
      <p:pic>
        <p:nvPicPr>
          <p:cNvPr id="27652" name="Picture 4" descr="http://ismyanimals.ru/images/Hodyat/DikieSobaki/Pyatnistaya_giena/gie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12776"/>
            <a:ext cx="2448272" cy="2304256"/>
          </a:xfrm>
          <a:prstGeom prst="rect">
            <a:avLst/>
          </a:prstGeom>
          <a:noFill/>
        </p:spPr>
      </p:pic>
      <p:pic>
        <p:nvPicPr>
          <p:cNvPr id="27654" name="Picture 6" descr="http://www.ohotniki.ru/upload/ohotniki/article_images/94/ac/0b/495_203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05064"/>
            <a:ext cx="2690664" cy="2398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/>
              <a:t>НУТРИИ</a:t>
            </a:r>
            <a:endParaRPr lang="ru-RU" sz="6000" b="1" dirty="0"/>
          </a:p>
        </p:txBody>
      </p:sp>
      <p:pic>
        <p:nvPicPr>
          <p:cNvPr id="26626" name="Picture 2" descr="https://11.img.avito.st/640x480/2203054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3888432" cy="3030489"/>
          </a:xfrm>
          <a:prstGeom prst="rect">
            <a:avLst/>
          </a:prstGeom>
          <a:noFill/>
        </p:spPr>
      </p:pic>
      <p:pic>
        <p:nvPicPr>
          <p:cNvPr id="26628" name="Picture 4" descr="http://fermer02.ru/uploads/posts/2012-11/1354007522_shkurki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464" y="1412776"/>
            <a:ext cx="4573016" cy="39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Около города Сочи создан Сочинский национальный парк.</a:t>
            </a:r>
          </a:p>
        </p:txBody>
      </p:sp>
      <p:pic>
        <p:nvPicPr>
          <p:cNvPr id="25602" name="Picture 2" descr="Картинки по запросу Сочинский национальный парк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97152"/>
            <a:ext cx="2628900" cy="1743076"/>
          </a:xfrm>
          <a:prstGeom prst="rect">
            <a:avLst/>
          </a:prstGeom>
          <a:noFill/>
        </p:spPr>
      </p:pic>
      <p:pic>
        <p:nvPicPr>
          <p:cNvPr id="25604" name="Picture 4" descr="Картинки по запросу Сочинский национальный парк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80928"/>
            <a:ext cx="2466975" cy="1847851"/>
          </a:xfrm>
          <a:prstGeom prst="rect">
            <a:avLst/>
          </a:prstGeom>
          <a:noFill/>
        </p:spPr>
      </p:pic>
      <p:pic>
        <p:nvPicPr>
          <p:cNvPr id="25606" name="Picture 6" descr="http://webcam-krasnodar.ru/Attraction/Sochi/National_park/National_park_6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221088"/>
            <a:ext cx="2579440" cy="2386236"/>
          </a:xfrm>
          <a:prstGeom prst="rect">
            <a:avLst/>
          </a:prstGeom>
          <a:noFill/>
        </p:spPr>
      </p:pic>
      <p:pic>
        <p:nvPicPr>
          <p:cNvPr id="25608" name="Picture 8" descr="https://encrypted-tbn1.gstatic.com/images?q=tbn:ANd9GcTPnC2v072dBjFewMOEaBuJmqEEQMJg8bwMOAVrHBljCtxh60-c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924944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Где находится зона субтропиков?	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а) на побережье Каспийского моря.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на Черноморском побережье.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на побережье Азовского моря.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Какое растение является травой, хотя по внешнему виду напоминает дерево?	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а) бамбук. б) эвкалипт. в) кипарис.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Что можно сказать о климате зоны субтропиков?	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а) влажный. б) суровый. в) сухой.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sun9-74.userapi.com/impf/c831109/v831109278/14aaa7/1ZUDzTLbsVc.jpg?size=960x720&amp;quality=96&amp;sign=b151d5f2111e44b563d2a9a609e5b806&amp;c_uniq_tag=3cRqIlT5aXTMnaxjS5KqNyCQcjs7hggtIteE-I1NhN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Природные зоны России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1.Зона арктических пустынь</a:t>
            </a:r>
          </a:p>
          <a:p>
            <a:pPr>
              <a:buNone/>
            </a:pPr>
            <a:r>
              <a:rPr lang="ru-RU" sz="3600" dirty="0" smtClean="0"/>
              <a:t>2.Зона тундры</a:t>
            </a:r>
          </a:p>
          <a:p>
            <a:pPr>
              <a:buNone/>
            </a:pPr>
            <a:r>
              <a:rPr lang="ru-RU" sz="3600" dirty="0" err="1" smtClean="0"/>
              <a:t>3.Лесная</a:t>
            </a:r>
            <a:r>
              <a:rPr lang="ru-RU" sz="3600" dirty="0" smtClean="0"/>
              <a:t> зона</a:t>
            </a:r>
          </a:p>
          <a:p>
            <a:pPr>
              <a:buNone/>
            </a:pPr>
            <a:r>
              <a:rPr lang="ru-RU" sz="3600" dirty="0" err="1" smtClean="0"/>
              <a:t>4.Зона</a:t>
            </a:r>
            <a:r>
              <a:rPr lang="ru-RU" sz="3600" dirty="0" smtClean="0"/>
              <a:t> степей</a:t>
            </a:r>
          </a:p>
          <a:p>
            <a:pPr>
              <a:buNone/>
            </a:pPr>
            <a:r>
              <a:rPr lang="ru-RU" sz="3600" dirty="0" smtClean="0"/>
              <a:t>5.Зона полупустынь и пустынь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5" y="1628800"/>
          <a:ext cx="8640960" cy="2520279"/>
        </p:xfrm>
        <a:graphic>
          <a:graphicData uri="http://schemas.openxmlformats.org/drawingml/2006/table">
            <a:tbl>
              <a:tblPr/>
              <a:tblGrid>
                <a:gridCol w="863340"/>
                <a:gridCol w="864180"/>
                <a:gridCol w="864180"/>
                <a:gridCol w="864180"/>
                <a:gridCol w="864180"/>
                <a:gridCol w="864180"/>
                <a:gridCol w="864180"/>
                <a:gridCol w="864180"/>
                <a:gridCol w="864180"/>
                <a:gridCol w="864180"/>
              </a:tblGrid>
              <a:tr h="84009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8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50" marR="64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229200"/>
            <a:ext cx="8458200" cy="1152128"/>
          </a:xfrm>
        </p:spPr>
        <p:txBody>
          <a:bodyPr/>
          <a:lstStyle/>
          <a:p>
            <a:pPr algn="ctr"/>
            <a:r>
              <a:rPr lang="ru-RU" b="1" dirty="0" smtClean="0"/>
              <a:t>     Зона субтропиков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501430" flipV="1">
            <a:off x="-3664575" y="7590080"/>
            <a:ext cx="8278688" cy="254179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 smtClean="0"/>
              <a:t>              </a:t>
            </a:r>
            <a:endParaRPr lang="ru-RU" dirty="0"/>
          </a:p>
        </p:txBody>
      </p:sp>
      <p:pic>
        <p:nvPicPr>
          <p:cNvPr id="66562" name="Picture 2" descr="http://krasivye-mesta.ru/img/Marimurtr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810495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Зона субтропиков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Субтропики –</a:t>
            </a:r>
            <a:r>
              <a:rPr lang="ru-RU" dirty="0" smtClean="0"/>
              <a:t> это природная зона умеренного пояса, которая граничит с жарким поясом.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В России зона субтропиков находится на юго-западе Черноморского побережья Кавказа.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Признаки субтропиков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1.Большую часть года тепло</a:t>
            </a:r>
          </a:p>
          <a:p>
            <a:pPr>
              <a:buNone/>
            </a:pPr>
            <a:r>
              <a:rPr lang="ru-RU" sz="3600" b="1" dirty="0" smtClean="0"/>
              <a:t>2.Лето жаркое</a:t>
            </a:r>
          </a:p>
          <a:p>
            <a:pPr>
              <a:buNone/>
            </a:pPr>
            <a:r>
              <a:rPr lang="ru-RU" sz="3600" b="1" dirty="0" smtClean="0"/>
              <a:t>3.Зима мягкая, бесснежная</a:t>
            </a:r>
          </a:p>
          <a:p>
            <a:pPr>
              <a:buNone/>
            </a:pPr>
            <a:r>
              <a:rPr lang="ru-RU" sz="3600" b="1" dirty="0" smtClean="0"/>
              <a:t>4.Температура воздуха даже зимой выше 0</a:t>
            </a:r>
          </a:p>
          <a:p>
            <a:pPr>
              <a:buNone/>
            </a:pPr>
            <a:r>
              <a:rPr lang="ru-RU" sz="3600" b="1" dirty="0" smtClean="0"/>
              <a:t>5. Часто идут дожди</a:t>
            </a:r>
          </a:p>
          <a:p>
            <a:pPr>
              <a:buNone/>
            </a:pPr>
            <a:r>
              <a:rPr lang="ru-RU" sz="3600" b="1" dirty="0" smtClean="0"/>
              <a:t>6. Пышная растительность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растительность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400" b="1" dirty="0" smtClean="0"/>
              <a:t>в субтропических лесах растут:</a:t>
            </a:r>
          </a:p>
          <a:p>
            <a:pPr>
              <a:buNone/>
            </a:pPr>
            <a:r>
              <a:rPr lang="ru-RU" sz="8800" b="1" dirty="0" smtClean="0"/>
              <a:t>дуб</a:t>
            </a:r>
            <a:endParaRPr lang="ru-RU" sz="8800" b="1" dirty="0"/>
          </a:p>
        </p:txBody>
      </p:sp>
      <p:pic>
        <p:nvPicPr>
          <p:cNvPr id="52226" name="Picture 2" descr="http://www.oknarosta.ru/images/derevo/du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92896"/>
            <a:ext cx="6048672" cy="3816424"/>
          </a:xfrm>
          <a:prstGeom prst="rect">
            <a:avLst/>
          </a:prstGeom>
          <a:noFill/>
        </p:spPr>
      </p:pic>
      <p:pic>
        <p:nvPicPr>
          <p:cNvPr id="52228" name="Picture 4" descr="Картинки по запросу дуб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97152"/>
            <a:ext cx="24955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356</TotalTime>
  <Words>319</Words>
  <Application>Microsoft Office PowerPoint</Application>
  <PresentationFormat>Экран (4:3)</PresentationFormat>
  <Paragraphs>128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Слайд 1</vt:lpstr>
      <vt:lpstr>Слайд 2</vt:lpstr>
      <vt:lpstr>Слайд 3</vt:lpstr>
      <vt:lpstr>Природные зоны России</vt:lpstr>
      <vt:lpstr>Слайд 5</vt:lpstr>
      <vt:lpstr>     Зона субтропиков</vt:lpstr>
      <vt:lpstr>Зона субтропиков</vt:lpstr>
      <vt:lpstr>Признаки субтропиков</vt:lpstr>
      <vt:lpstr>растительность</vt:lpstr>
      <vt:lpstr>Слайд 10</vt:lpstr>
      <vt:lpstr>Слайд 11</vt:lpstr>
      <vt:lpstr>Слайд 12</vt:lpstr>
      <vt:lpstr>Слайд 13</vt:lpstr>
      <vt:lpstr>В субтропиках</vt:lpstr>
      <vt:lpstr>Слайд 15</vt:lpstr>
      <vt:lpstr>Слайд 16</vt:lpstr>
      <vt:lpstr>В парках и скверах растут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ВЫРАЩИВАЮТ</vt:lpstr>
      <vt:lpstr>Слайд 27</vt:lpstr>
      <vt:lpstr>Слайд 28</vt:lpstr>
      <vt:lpstr>Слайд 29</vt:lpstr>
      <vt:lpstr>ЖИВОТНЫЙ МИР СУБТРОПИКОВ</vt:lpstr>
      <vt:lpstr>Слайд 31</vt:lpstr>
      <vt:lpstr>Слайд 32</vt:lpstr>
      <vt:lpstr>Слайд 33</vt:lpstr>
      <vt:lpstr>Слайд 34</vt:lpstr>
      <vt:lpstr>Слайд 35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Faina</dc:creator>
  <cp:lastModifiedBy>BEST</cp:lastModifiedBy>
  <cp:revision>35</cp:revision>
  <dcterms:created xsi:type="dcterms:W3CDTF">2016-04-25T19:00:56Z</dcterms:created>
  <dcterms:modified xsi:type="dcterms:W3CDTF">2023-04-18T20:50:38Z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2211675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